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4"/>
    <p:sldMasterId id="2147483682" r:id="rId5"/>
    <p:sldMasterId id="2147483696" r:id="rId6"/>
    <p:sldMasterId id="2147483703" r:id="rId7"/>
  </p:sldMasterIdLst>
  <p:notesMasterIdLst>
    <p:notesMasterId r:id="rId22"/>
  </p:notesMasterIdLst>
  <p:handoutMasterIdLst>
    <p:handoutMasterId r:id="rId23"/>
  </p:handoutMasterIdLst>
  <p:sldIdLst>
    <p:sldId id="257" r:id="rId8"/>
    <p:sldId id="270" r:id="rId9"/>
    <p:sldId id="275" r:id="rId10"/>
    <p:sldId id="276" r:id="rId11"/>
    <p:sldId id="278" r:id="rId12"/>
    <p:sldId id="271" r:id="rId13"/>
    <p:sldId id="287" r:id="rId14"/>
    <p:sldId id="288" r:id="rId15"/>
    <p:sldId id="289" r:id="rId16"/>
    <p:sldId id="290" r:id="rId17"/>
    <p:sldId id="291" r:id="rId18"/>
    <p:sldId id="295" r:id="rId19"/>
    <p:sldId id="294" r:id="rId20"/>
    <p:sldId id="293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242"/>
    <a:srgbClr val="C7DBC1"/>
    <a:srgbClr val="FABCA2"/>
    <a:srgbClr val="795D71"/>
    <a:srgbClr val="28292C"/>
    <a:srgbClr val="50556F"/>
    <a:srgbClr val="9BA0AC"/>
    <a:srgbClr val="2C5364"/>
    <a:srgbClr val="74546A"/>
    <a:srgbClr val="8A4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0" autoAdjust="0"/>
    <p:restoredTop sz="94706"/>
  </p:normalViewPr>
  <p:slideViewPr>
    <p:cSldViewPr snapToGrid="0" snapToObjects="1">
      <p:cViewPr varScale="1">
        <p:scale>
          <a:sx n="88" d="100"/>
          <a:sy n="88" d="100"/>
        </p:scale>
        <p:origin x="120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5F87ECC-D716-E74C-A047-D81661C6A948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BD9C945-AB76-9D47-AEAD-BB3662AA2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479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2D1C12-526E-7442-B5D8-2C6AD898A168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8CE3F89-25A8-F644-B331-4E14731F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026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tif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tif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inė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05"/>
          <a:stretch/>
        </p:blipFill>
        <p:spPr>
          <a:xfrm rot="5400000">
            <a:off x="2724330" y="438334"/>
            <a:ext cx="6639888" cy="6199451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10046" y="5381628"/>
            <a:ext cx="2128990" cy="1104899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2000" b="1" baseline="0">
                <a:solidFill>
                  <a:srgbClr val="132A4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Tekstas</a:t>
            </a:r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910046" y="1373526"/>
            <a:ext cx="7624292" cy="1086184"/>
          </a:xfrm>
          <a:prstGeom prst="rect">
            <a:avLst/>
          </a:prstGeom>
        </p:spPr>
        <p:txBody>
          <a:bodyPr/>
          <a:lstStyle>
            <a:lvl1pPr algn="l">
              <a:lnSpc>
                <a:spcPts val="5000"/>
              </a:lnSpc>
              <a:buNone/>
              <a:defRPr sz="4000" b="1" cap="all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Pavadinimas</a:t>
            </a:r>
            <a:endParaRPr lang="lt-L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422490"/>
            <a:ext cx="635668" cy="72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41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ir paveikslėl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24844" y="2838845"/>
            <a:ext cx="2218199" cy="5820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77200" y="422490"/>
            <a:ext cx="635668" cy="724178"/>
          </a:xfrm>
          <a:prstGeom prst="rect">
            <a:avLst/>
          </a:prstGeom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2A358839-563D-4E19-8364-BAD66034C0E8}"/>
              </a:ext>
            </a:extLst>
          </p:cNvPr>
          <p:cNvSpPr/>
          <p:nvPr userDrawn="1"/>
        </p:nvSpPr>
        <p:spPr>
          <a:xfrm rot="5400000">
            <a:off x="-465323" y="465322"/>
            <a:ext cx="1083046" cy="1524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8CFC78D5-A999-4F7E-B34F-1A97074492C6}"/>
              </a:ext>
            </a:extLst>
          </p:cNvPr>
          <p:cNvSpPr/>
          <p:nvPr userDrawn="1"/>
        </p:nvSpPr>
        <p:spPr>
          <a:xfrm rot="5400000">
            <a:off x="-2811278" y="3894323"/>
            <a:ext cx="5774955" cy="152401"/>
          </a:xfrm>
          <a:prstGeom prst="rect">
            <a:avLst/>
          </a:prstGeom>
          <a:solidFill>
            <a:srgbClr val="C5E2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solidFill>
                <a:srgbClr val="0B2242"/>
              </a:solidFill>
            </a:endParaRP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457203" y="3171039"/>
            <a:ext cx="8227078" cy="2847843"/>
          </a:xfrm>
          <a:prstGeom prst="rect">
            <a:avLst/>
          </a:prstGeom>
        </p:spPr>
        <p:txBody>
          <a:bodyPr/>
          <a:lstStyle>
            <a:lvl1pPr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lt-LT" dirty="0"/>
              <a:t>Paveikslėlis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862356"/>
            <a:ext cx="8233071" cy="1157681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2000" b="0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Tekstas</a:t>
            </a:r>
          </a:p>
          <a:p>
            <a:pPr lvl="0"/>
            <a:endParaRPr lang="lt-LT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22490"/>
            <a:ext cx="3529290" cy="61972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buNone/>
              <a:defRPr sz="3000" b="1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Pavadinimas</a:t>
            </a:r>
            <a:endParaRPr lang="lt-LT" dirty="0"/>
          </a:p>
          <a:p>
            <a:pPr lvl="0"/>
            <a:endParaRPr lang="lt-LT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124180"/>
            <a:ext cx="8226909" cy="368900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1600" b="0" baseline="0">
                <a:solidFill>
                  <a:srgbClr val="9BA0A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Biuro pavadinimas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22073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ir paveikslėli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2916" y="1357313"/>
            <a:ext cx="2461085" cy="5500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77200" y="422490"/>
            <a:ext cx="635668" cy="724178"/>
          </a:xfrm>
          <a:prstGeom prst="rect">
            <a:avLst/>
          </a:prstGeom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81ED5B9F-86E1-4196-9F9C-82226D97395C}"/>
              </a:ext>
            </a:extLst>
          </p:cNvPr>
          <p:cNvSpPr/>
          <p:nvPr userDrawn="1"/>
        </p:nvSpPr>
        <p:spPr>
          <a:xfrm rot="5400000">
            <a:off x="-465323" y="465322"/>
            <a:ext cx="1083046" cy="1524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97B8906E-3FDD-4610-9ADD-6727705B53F4}"/>
              </a:ext>
            </a:extLst>
          </p:cNvPr>
          <p:cNvSpPr/>
          <p:nvPr userDrawn="1"/>
        </p:nvSpPr>
        <p:spPr>
          <a:xfrm rot="5400000">
            <a:off x="-2811278" y="3894323"/>
            <a:ext cx="5774955" cy="152401"/>
          </a:xfrm>
          <a:prstGeom prst="rect">
            <a:avLst/>
          </a:prstGeom>
          <a:solidFill>
            <a:srgbClr val="C5E2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solidFill>
                <a:srgbClr val="0B2242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655810"/>
            <a:ext cx="8233071" cy="855677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2000" b="0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Tekstas</a:t>
            </a:r>
          </a:p>
          <a:p>
            <a:pPr lvl="0"/>
            <a:endParaRPr lang="lt-LT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22490"/>
            <a:ext cx="3529290" cy="61972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buNone/>
              <a:defRPr sz="3000" b="1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Pavadinimas</a:t>
            </a:r>
            <a:endParaRPr lang="lt-LT" dirty="0"/>
          </a:p>
          <a:p>
            <a:pPr lvl="0"/>
            <a:endParaRPr lang="lt-LT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457203" y="2683461"/>
            <a:ext cx="8227078" cy="3348223"/>
          </a:xfrm>
          <a:prstGeom prst="rect">
            <a:avLst/>
          </a:prstGeom>
        </p:spPr>
        <p:txBody>
          <a:bodyPr/>
          <a:lstStyle>
            <a:lvl1pPr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lt-LT" dirty="0"/>
              <a:t>Paveikslėlis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124180"/>
            <a:ext cx="8226909" cy="368900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1600" b="0" baseline="0">
                <a:solidFill>
                  <a:srgbClr val="9BA0A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Biuro pavadinimas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576180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inė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10046" y="5753103"/>
            <a:ext cx="2128990" cy="1104899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2000" b="1" baseline="0">
                <a:solidFill>
                  <a:srgbClr val="132A4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Tekstas</a:t>
            </a:r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3313722" y="1461865"/>
            <a:ext cx="5830279" cy="4843687"/>
            <a:chOff x="3313722" y="1068240"/>
            <a:chExt cx="5830279" cy="48436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9231" r="-1376" b="-6149"/>
            <a:stretch/>
          </p:blipFill>
          <p:spPr>
            <a:xfrm rot="5400000">
              <a:off x="4033754" y="348208"/>
              <a:ext cx="4390214" cy="583027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7614" r="-13441" b="-10542"/>
            <a:stretch/>
          </p:blipFill>
          <p:spPr>
            <a:xfrm rot="5400000">
              <a:off x="4334569" y="1102496"/>
              <a:ext cx="3807447" cy="5811416"/>
            </a:xfrm>
            <a:prstGeom prst="rect">
              <a:avLst/>
            </a:prstGeom>
          </p:spPr>
        </p:pic>
      </p:grp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910046" y="1373526"/>
            <a:ext cx="7624292" cy="1086184"/>
          </a:xfrm>
          <a:prstGeom prst="rect">
            <a:avLst/>
          </a:prstGeom>
        </p:spPr>
        <p:txBody>
          <a:bodyPr/>
          <a:lstStyle>
            <a:lvl1pPr algn="l">
              <a:lnSpc>
                <a:spcPts val="5000"/>
              </a:lnSpc>
              <a:buNone/>
              <a:defRPr sz="4500" b="1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Pavadinimas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006675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67133" y="2287681"/>
            <a:ext cx="2576867" cy="4578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77200" y="422490"/>
            <a:ext cx="635668" cy="724178"/>
          </a:xfrm>
          <a:prstGeom prst="rect">
            <a:avLst/>
          </a:prstGeom>
        </p:spPr>
      </p:pic>
      <p:sp>
        <p:nvSpPr>
          <p:cNvPr id="12" name="Rectangle 15">
            <a:extLst>
              <a:ext uri="{FF2B5EF4-FFF2-40B4-BE49-F238E27FC236}">
                <a16:creationId xmlns:a16="http://schemas.microsoft.com/office/drawing/2014/main" id="{81ED5B9F-86E1-4196-9F9C-82226D97395C}"/>
              </a:ext>
            </a:extLst>
          </p:cNvPr>
          <p:cNvSpPr/>
          <p:nvPr userDrawn="1"/>
        </p:nvSpPr>
        <p:spPr>
          <a:xfrm rot="5400000">
            <a:off x="-465323" y="465323"/>
            <a:ext cx="1083046" cy="152400"/>
          </a:xfrm>
          <a:prstGeom prst="rect">
            <a:avLst/>
          </a:prstGeom>
          <a:solidFill>
            <a:srgbClr val="EDD2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97B8906E-3FDD-4610-9ADD-6727705B53F4}"/>
              </a:ext>
            </a:extLst>
          </p:cNvPr>
          <p:cNvSpPr/>
          <p:nvPr userDrawn="1"/>
        </p:nvSpPr>
        <p:spPr>
          <a:xfrm rot="5400000">
            <a:off x="-2811278" y="3894323"/>
            <a:ext cx="5774955" cy="152401"/>
          </a:xfrm>
          <a:prstGeom prst="rect">
            <a:avLst/>
          </a:prstGeom>
          <a:solidFill>
            <a:srgbClr val="795D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solidFill>
                <a:srgbClr val="0B2242"/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2231472"/>
            <a:ext cx="8226909" cy="3765917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2000" b="0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Tekstas</a:t>
            </a:r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422490"/>
            <a:ext cx="3529290" cy="61972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buNone/>
              <a:defRPr sz="3000" b="1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Pavadinimas</a:t>
            </a:r>
          </a:p>
          <a:p>
            <a:pPr lvl="0"/>
            <a:endParaRPr lang="lt-LT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2" y="6124180"/>
            <a:ext cx="8226909" cy="368900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1600" b="0" baseline="0">
                <a:solidFill>
                  <a:srgbClr val="9BA0A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Biuro pavadinimas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07788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7200" y="422490"/>
            <a:ext cx="635668" cy="724178"/>
          </a:xfrm>
          <a:prstGeom prst="rect">
            <a:avLst/>
          </a:prstGeom>
        </p:spPr>
      </p:pic>
      <p:sp>
        <p:nvSpPr>
          <p:cNvPr id="12" name="Rectangle 15">
            <a:extLst>
              <a:ext uri="{FF2B5EF4-FFF2-40B4-BE49-F238E27FC236}">
                <a16:creationId xmlns:a16="http://schemas.microsoft.com/office/drawing/2014/main" id="{81ED5B9F-86E1-4196-9F9C-82226D97395C}"/>
              </a:ext>
            </a:extLst>
          </p:cNvPr>
          <p:cNvSpPr/>
          <p:nvPr userDrawn="1"/>
        </p:nvSpPr>
        <p:spPr>
          <a:xfrm rot="5400000">
            <a:off x="-465323" y="465323"/>
            <a:ext cx="1083046" cy="152400"/>
          </a:xfrm>
          <a:prstGeom prst="rect">
            <a:avLst/>
          </a:prstGeom>
          <a:solidFill>
            <a:srgbClr val="EDD2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97B8906E-3FDD-4610-9ADD-6727705B53F4}"/>
              </a:ext>
            </a:extLst>
          </p:cNvPr>
          <p:cNvSpPr/>
          <p:nvPr userDrawn="1"/>
        </p:nvSpPr>
        <p:spPr>
          <a:xfrm rot="5400000">
            <a:off x="-2811278" y="3894323"/>
            <a:ext cx="5774955" cy="152401"/>
          </a:xfrm>
          <a:prstGeom prst="rect">
            <a:avLst/>
          </a:prstGeom>
          <a:solidFill>
            <a:srgbClr val="795D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solidFill>
                <a:srgbClr val="0B2242"/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2231472"/>
            <a:ext cx="8226909" cy="3765917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2000" b="0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Tekstas</a:t>
            </a:r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422490"/>
            <a:ext cx="3529290" cy="61972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buNone/>
              <a:defRPr sz="3000" b="1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Pavadinimas</a:t>
            </a:r>
          </a:p>
          <a:p>
            <a:pPr lvl="0"/>
            <a:endParaRPr lang="lt-LT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2" y="6124180"/>
            <a:ext cx="8226909" cy="368900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1600" b="0" baseline="0">
                <a:solidFill>
                  <a:srgbClr val="9BA0A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Biuro pavadinimas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adinimas ir tekst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7200" y="422490"/>
            <a:ext cx="635668" cy="7241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32" b="-5193"/>
          <a:stretch/>
        </p:blipFill>
        <p:spPr>
          <a:xfrm rot="16200000">
            <a:off x="1671680" y="4058354"/>
            <a:ext cx="1280368" cy="4318928"/>
          </a:xfrm>
          <a:prstGeom prst="rect">
            <a:avLst/>
          </a:prstGeom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81ED5B9F-86E1-4196-9F9C-82226D97395C}"/>
              </a:ext>
            </a:extLst>
          </p:cNvPr>
          <p:cNvSpPr/>
          <p:nvPr userDrawn="1"/>
        </p:nvSpPr>
        <p:spPr>
          <a:xfrm rot="5400000">
            <a:off x="-465323" y="465323"/>
            <a:ext cx="1083046" cy="152400"/>
          </a:xfrm>
          <a:prstGeom prst="rect">
            <a:avLst/>
          </a:prstGeom>
          <a:solidFill>
            <a:srgbClr val="EDD2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97B8906E-3FDD-4610-9ADD-6727705B53F4}"/>
              </a:ext>
            </a:extLst>
          </p:cNvPr>
          <p:cNvSpPr/>
          <p:nvPr userDrawn="1"/>
        </p:nvSpPr>
        <p:spPr>
          <a:xfrm rot="5400000">
            <a:off x="-2811278" y="3894323"/>
            <a:ext cx="5774955" cy="152401"/>
          </a:xfrm>
          <a:prstGeom prst="rect">
            <a:avLst/>
          </a:prstGeom>
          <a:solidFill>
            <a:srgbClr val="795D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solidFill>
                <a:srgbClr val="0B2242"/>
              </a:solidFill>
            </a:endParaRP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22490"/>
            <a:ext cx="3529290" cy="61972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buNone/>
              <a:defRPr sz="3000" b="1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Pavadinimas</a:t>
            </a:r>
          </a:p>
          <a:p>
            <a:pPr lvl="0"/>
            <a:endParaRPr lang="lt-LT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2231472"/>
            <a:ext cx="8226909" cy="3765917"/>
          </a:xfrm>
          <a:prstGeom prst="rect">
            <a:avLst/>
          </a:prstGeom>
        </p:spPr>
        <p:txBody>
          <a:bodyPr/>
          <a:lstStyle>
            <a:lvl1pPr marL="114300" indent="-342900" algn="l">
              <a:lnSpc>
                <a:spcPct val="100000"/>
              </a:lnSpc>
              <a:buFont typeface="Arial" charset="0"/>
              <a:buChar char="•"/>
              <a:defRPr sz="2000" b="0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Tekstas</a:t>
            </a:r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124180"/>
            <a:ext cx="8226909" cy="368900"/>
          </a:xfrm>
          <a:prstGeom prst="rect">
            <a:avLst/>
          </a:prstGeom>
        </p:spPr>
        <p:txBody>
          <a:bodyPr/>
          <a:lstStyle>
            <a:lvl1pPr marL="0" algn="r">
              <a:lnSpc>
                <a:spcPct val="100000"/>
              </a:lnSpc>
              <a:buNone/>
              <a:defRPr sz="1600" b="0" baseline="0">
                <a:solidFill>
                  <a:srgbClr val="9BA0A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Biuro pavadinimas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4197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ir paveikslė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53" t="-6000"/>
          <a:stretch/>
        </p:blipFill>
        <p:spPr>
          <a:xfrm rot="5400000">
            <a:off x="1490661" y="3052797"/>
            <a:ext cx="2314544" cy="5295867"/>
          </a:xfrm>
          <a:prstGeom prst="rect">
            <a:avLst/>
          </a:prstGeom>
        </p:spPr>
      </p:pic>
      <p:sp>
        <p:nvSpPr>
          <p:cNvPr id="9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4335947" y="2135190"/>
            <a:ext cx="4348164" cy="3883691"/>
          </a:xfrm>
          <a:prstGeom prst="rect">
            <a:avLst/>
          </a:prstGeom>
        </p:spPr>
        <p:txBody>
          <a:bodyPr/>
          <a:lstStyle>
            <a:lvl1pPr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lt-LT" dirty="0"/>
              <a:t>Paveikslėlis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77200" y="422490"/>
            <a:ext cx="635668" cy="724178"/>
          </a:xfrm>
          <a:prstGeom prst="rect">
            <a:avLst/>
          </a:prstGeom>
        </p:spPr>
      </p:pic>
      <p:sp>
        <p:nvSpPr>
          <p:cNvPr id="19" name="Rectangle 15">
            <a:extLst>
              <a:ext uri="{FF2B5EF4-FFF2-40B4-BE49-F238E27FC236}">
                <a16:creationId xmlns:a16="http://schemas.microsoft.com/office/drawing/2014/main" id="{81ED5B9F-86E1-4196-9F9C-82226D97395C}"/>
              </a:ext>
            </a:extLst>
          </p:cNvPr>
          <p:cNvSpPr/>
          <p:nvPr userDrawn="1"/>
        </p:nvSpPr>
        <p:spPr>
          <a:xfrm rot="5400000">
            <a:off x="-465323" y="465323"/>
            <a:ext cx="1083046" cy="152400"/>
          </a:xfrm>
          <a:prstGeom prst="rect">
            <a:avLst/>
          </a:prstGeom>
          <a:solidFill>
            <a:srgbClr val="EDD2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97B8906E-3FDD-4610-9ADD-6727705B53F4}"/>
              </a:ext>
            </a:extLst>
          </p:cNvPr>
          <p:cNvSpPr/>
          <p:nvPr userDrawn="1"/>
        </p:nvSpPr>
        <p:spPr>
          <a:xfrm rot="5400000">
            <a:off x="-2811278" y="3894323"/>
            <a:ext cx="5774955" cy="152401"/>
          </a:xfrm>
          <a:prstGeom prst="rect">
            <a:avLst/>
          </a:prstGeom>
          <a:solidFill>
            <a:srgbClr val="795D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solidFill>
                <a:srgbClr val="0B2242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2135190"/>
            <a:ext cx="3494740" cy="3883691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2000" b="0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Tekstas</a:t>
            </a:r>
          </a:p>
          <a:p>
            <a:pPr lvl="0"/>
            <a:endParaRPr lang="lt-LT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22490"/>
            <a:ext cx="3529290" cy="61972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buNone/>
              <a:defRPr sz="3000" b="1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Pavadinimas</a:t>
            </a:r>
          </a:p>
          <a:p>
            <a:pPr lvl="0"/>
            <a:endParaRPr lang="lt-LT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124180"/>
            <a:ext cx="8226909" cy="368900"/>
          </a:xfrm>
          <a:prstGeom prst="rect">
            <a:avLst/>
          </a:prstGeom>
        </p:spPr>
        <p:txBody>
          <a:bodyPr/>
          <a:lstStyle>
            <a:lvl1pPr marL="0" algn="r">
              <a:lnSpc>
                <a:spcPct val="100000"/>
              </a:lnSpc>
              <a:buNone/>
              <a:defRPr sz="1600" b="0" baseline="0">
                <a:solidFill>
                  <a:srgbClr val="9BA0A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Biuro pavadinimas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882559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ir paveikslėl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7200" y="422490"/>
            <a:ext cx="635668" cy="724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906" b="-408"/>
          <a:stretch/>
        </p:blipFill>
        <p:spPr>
          <a:xfrm rot="5400000">
            <a:off x="4966121" y="2691697"/>
            <a:ext cx="2667022" cy="5688737"/>
          </a:xfrm>
          <a:prstGeom prst="rect">
            <a:avLst/>
          </a:prstGeom>
        </p:spPr>
      </p:pic>
      <p:sp>
        <p:nvSpPr>
          <p:cNvPr id="12" name="Rectangle 15">
            <a:extLst>
              <a:ext uri="{FF2B5EF4-FFF2-40B4-BE49-F238E27FC236}">
                <a16:creationId xmlns:a16="http://schemas.microsoft.com/office/drawing/2014/main" id="{81ED5B9F-86E1-4196-9F9C-82226D97395C}"/>
              </a:ext>
            </a:extLst>
          </p:cNvPr>
          <p:cNvSpPr/>
          <p:nvPr userDrawn="1"/>
        </p:nvSpPr>
        <p:spPr>
          <a:xfrm rot="5400000">
            <a:off x="-465323" y="465323"/>
            <a:ext cx="1083046" cy="152400"/>
          </a:xfrm>
          <a:prstGeom prst="rect">
            <a:avLst/>
          </a:prstGeom>
          <a:solidFill>
            <a:srgbClr val="EDD2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97B8906E-3FDD-4610-9ADD-6727705B53F4}"/>
              </a:ext>
            </a:extLst>
          </p:cNvPr>
          <p:cNvSpPr/>
          <p:nvPr userDrawn="1"/>
        </p:nvSpPr>
        <p:spPr>
          <a:xfrm rot="5400000">
            <a:off x="-2811278" y="3894323"/>
            <a:ext cx="5774955" cy="152401"/>
          </a:xfrm>
          <a:prstGeom prst="rect">
            <a:avLst/>
          </a:prstGeom>
          <a:solidFill>
            <a:srgbClr val="795D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solidFill>
                <a:srgbClr val="0B2242"/>
              </a:solidFill>
            </a:endParaRP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457203" y="3171039"/>
            <a:ext cx="8227078" cy="2847843"/>
          </a:xfrm>
          <a:prstGeom prst="rect">
            <a:avLst/>
          </a:prstGeom>
        </p:spPr>
        <p:txBody>
          <a:bodyPr/>
          <a:lstStyle>
            <a:lvl1pPr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lt-LT" dirty="0"/>
              <a:t>Paveikslėlis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862356"/>
            <a:ext cx="8233071" cy="1157681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2000" b="0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Tekstas</a:t>
            </a:r>
          </a:p>
          <a:p>
            <a:pPr lvl="0"/>
            <a:endParaRPr lang="lt-LT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22490"/>
            <a:ext cx="3529290" cy="61972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buNone/>
              <a:defRPr sz="3000" b="1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Pavadinimas</a:t>
            </a:r>
            <a:endParaRPr lang="lt-LT" dirty="0"/>
          </a:p>
          <a:p>
            <a:pPr lvl="0"/>
            <a:endParaRPr lang="lt-LT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124180"/>
            <a:ext cx="8226909" cy="368900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1600" b="0" baseline="0">
                <a:solidFill>
                  <a:srgbClr val="9BA0A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Biuro pavadinimas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8755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ir paveikslėli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7200" y="422490"/>
            <a:ext cx="635668" cy="724178"/>
          </a:xfrm>
          <a:prstGeom prst="rect">
            <a:avLst/>
          </a:prstGeom>
        </p:spPr>
      </p:pic>
      <p:sp>
        <p:nvSpPr>
          <p:cNvPr id="14" name="Rectangle 15">
            <a:extLst>
              <a:ext uri="{FF2B5EF4-FFF2-40B4-BE49-F238E27FC236}">
                <a16:creationId xmlns:a16="http://schemas.microsoft.com/office/drawing/2014/main" id="{81ED5B9F-86E1-4196-9F9C-82226D97395C}"/>
              </a:ext>
            </a:extLst>
          </p:cNvPr>
          <p:cNvSpPr/>
          <p:nvPr userDrawn="1"/>
        </p:nvSpPr>
        <p:spPr>
          <a:xfrm rot="5400000">
            <a:off x="-465323" y="465323"/>
            <a:ext cx="1083046" cy="152400"/>
          </a:xfrm>
          <a:prstGeom prst="rect">
            <a:avLst/>
          </a:prstGeom>
          <a:solidFill>
            <a:srgbClr val="EDD2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97B8906E-3FDD-4610-9ADD-6727705B53F4}"/>
              </a:ext>
            </a:extLst>
          </p:cNvPr>
          <p:cNvSpPr/>
          <p:nvPr userDrawn="1"/>
        </p:nvSpPr>
        <p:spPr>
          <a:xfrm rot="5400000">
            <a:off x="-2811278" y="3894323"/>
            <a:ext cx="5774955" cy="152401"/>
          </a:xfrm>
          <a:prstGeom prst="rect">
            <a:avLst/>
          </a:prstGeom>
          <a:solidFill>
            <a:srgbClr val="795D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solidFill>
                <a:srgbClr val="0B224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53" t="-6000"/>
          <a:stretch/>
        </p:blipFill>
        <p:spPr>
          <a:xfrm>
            <a:off x="6829456" y="1562134"/>
            <a:ext cx="2314544" cy="5295867"/>
          </a:xfrm>
          <a:prstGeom prst="rect">
            <a:avLst/>
          </a:prstGeom>
        </p:spPr>
      </p:pic>
      <p:sp>
        <p:nvSpPr>
          <p:cNvPr id="12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655810"/>
            <a:ext cx="8233071" cy="855677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2000" b="0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Tekstas</a:t>
            </a:r>
          </a:p>
          <a:p>
            <a:pPr lvl="0"/>
            <a:endParaRPr lang="lt-LT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22490"/>
            <a:ext cx="3529290" cy="61972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buNone/>
              <a:defRPr sz="3000" b="1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Pavadinimas</a:t>
            </a:r>
            <a:endParaRPr lang="lt-LT" dirty="0"/>
          </a:p>
          <a:p>
            <a:pPr lvl="0"/>
            <a:endParaRPr lang="lt-LT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457203" y="2683461"/>
            <a:ext cx="8227078" cy="3356612"/>
          </a:xfrm>
          <a:prstGeom prst="rect">
            <a:avLst/>
          </a:prstGeom>
        </p:spPr>
        <p:txBody>
          <a:bodyPr/>
          <a:lstStyle>
            <a:lvl1pPr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lt-LT" dirty="0"/>
              <a:t>Paveikslėlis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124180"/>
            <a:ext cx="8226909" cy="368900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1600" b="0" baseline="0">
                <a:solidFill>
                  <a:srgbClr val="9BA0A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Biuro pavadinimas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824482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inė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10046" y="5753103"/>
            <a:ext cx="2128990" cy="1104899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2000" b="1" baseline="0">
                <a:solidFill>
                  <a:srgbClr val="132A4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Tekstas</a:t>
            </a:r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2488759" y="1848396"/>
            <a:ext cx="6655242" cy="4846649"/>
            <a:chOff x="2488759" y="2192344"/>
            <a:chExt cx="6655242" cy="4846649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921" r="-24239" b="-22127"/>
            <a:stretch/>
          </p:blipFill>
          <p:spPr>
            <a:xfrm rot="5400000">
              <a:off x="3393055" y="1288048"/>
              <a:ext cx="4846649" cy="665524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0835" t="-379" b="-1"/>
            <a:stretch/>
          </p:blipFill>
          <p:spPr>
            <a:xfrm rot="5400000">
              <a:off x="4145794" y="1559654"/>
              <a:ext cx="4098150" cy="5898263"/>
            </a:xfrm>
            <a:prstGeom prst="rect">
              <a:avLst/>
            </a:prstGeom>
          </p:spPr>
        </p:pic>
      </p:grpSp>
      <p:sp>
        <p:nvSpPr>
          <p:cNvPr id="11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910046" y="1373526"/>
            <a:ext cx="7624292" cy="1086184"/>
          </a:xfrm>
          <a:prstGeom prst="rect">
            <a:avLst/>
          </a:prstGeom>
        </p:spPr>
        <p:txBody>
          <a:bodyPr/>
          <a:lstStyle>
            <a:lvl1pPr algn="l">
              <a:lnSpc>
                <a:spcPts val="5000"/>
              </a:lnSpc>
              <a:buNone/>
              <a:defRPr sz="4500" b="1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Pavadinimas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52247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342095" y="2998614"/>
            <a:ext cx="1801906" cy="3859386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778506"/>
            <a:ext cx="8226909" cy="3765917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2000" b="0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Tekstas</a:t>
            </a:r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98842" y="588083"/>
            <a:ext cx="3529290" cy="61972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buNone/>
              <a:defRPr sz="2000" b="1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</a:pPr>
            <a:endParaRPr lang="lt-LT" sz="1800" b="1" cap="all" spc="300" dirty="0" smtClean="0">
              <a:solidFill>
                <a:srgbClr val="122A4A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422490"/>
            <a:ext cx="635668" cy="7241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5400000">
            <a:off x="-465323" y="465322"/>
            <a:ext cx="1083046" cy="152400"/>
          </a:xfrm>
          <a:prstGeom prst="rect">
            <a:avLst/>
          </a:prstGeom>
          <a:solidFill>
            <a:srgbClr val="CAB9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-2811278" y="3894323"/>
            <a:ext cx="5774955" cy="152401"/>
          </a:xfrm>
          <a:prstGeom prst="rect">
            <a:avLst/>
          </a:prstGeom>
          <a:solidFill>
            <a:srgbClr val="0B22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solidFill>
                <a:srgbClr val="0B2242"/>
              </a:solidFill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2" y="6124180"/>
            <a:ext cx="8226909" cy="368900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1600" b="0" baseline="0">
                <a:solidFill>
                  <a:srgbClr val="9BA0A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Ekonomikos ir verslo fakultetas 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  <p:sp>
        <p:nvSpPr>
          <p:cNvPr id="18" name="Text Placeholder 1"/>
          <p:cNvSpPr txBox="1">
            <a:spLocks/>
          </p:cNvSpPr>
          <p:nvPr userDrawn="1"/>
        </p:nvSpPr>
        <p:spPr>
          <a:xfrm>
            <a:off x="299955" y="608987"/>
            <a:ext cx="6468534" cy="7008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ts val="3500"/>
              </a:lnSpc>
              <a:spcBef>
                <a:spcPct val="20000"/>
              </a:spcBef>
              <a:buFont typeface="Arial"/>
              <a:buNone/>
              <a:defRPr sz="2000" b="0" kern="1200" baseline="0">
                <a:solidFill>
                  <a:srgbClr val="1D1D1D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lt-LT" sz="1800" cap="all" spc="300" dirty="0" smtClean="0">
                <a:solidFill>
                  <a:srgbClr val="122A4A"/>
                </a:solidFill>
              </a:rPr>
              <a:t>   </a:t>
            </a:r>
            <a:endParaRPr lang="lt-LT" sz="1800" b="1" cap="all" spc="300" dirty="0" smtClean="0">
              <a:solidFill>
                <a:srgbClr val="122A4A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22376" y="478179"/>
            <a:ext cx="574936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722376" y="1119914"/>
            <a:ext cx="574936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0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7200" y="422490"/>
            <a:ext cx="635668" cy="7241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339966" y="2284244"/>
            <a:ext cx="2804034" cy="45853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1ED5B9F-86E1-4196-9F9C-82226D97395C}"/>
              </a:ext>
            </a:extLst>
          </p:cNvPr>
          <p:cNvSpPr/>
          <p:nvPr userDrawn="1"/>
        </p:nvSpPr>
        <p:spPr>
          <a:xfrm rot="5400000">
            <a:off x="-465323" y="465323"/>
            <a:ext cx="1083046" cy="152400"/>
          </a:xfrm>
          <a:prstGeom prst="rect">
            <a:avLst/>
          </a:prstGeom>
          <a:solidFill>
            <a:srgbClr val="C7DB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B8906E-3FDD-4610-9ADD-6727705B53F4}"/>
              </a:ext>
            </a:extLst>
          </p:cNvPr>
          <p:cNvSpPr/>
          <p:nvPr userDrawn="1"/>
        </p:nvSpPr>
        <p:spPr>
          <a:xfrm rot="5400000">
            <a:off x="-2811278" y="3894323"/>
            <a:ext cx="5774955" cy="152401"/>
          </a:xfrm>
          <a:prstGeom prst="rect">
            <a:avLst/>
          </a:prstGeom>
          <a:solidFill>
            <a:srgbClr val="2C53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solidFill>
                <a:srgbClr val="0B2242"/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2231472"/>
            <a:ext cx="8226909" cy="3765917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2000" b="0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Tekstas</a:t>
            </a:r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422490"/>
            <a:ext cx="3529290" cy="61972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buNone/>
              <a:defRPr sz="3000" b="1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Pavadinimas</a:t>
            </a:r>
          </a:p>
          <a:p>
            <a:pPr lvl="0"/>
            <a:endParaRPr lang="lt-LT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2" y="6124180"/>
            <a:ext cx="8226909" cy="368900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1600" b="0" baseline="0">
                <a:solidFill>
                  <a:srgbClr val="9BA0A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Biuro pavadinimas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31130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adinimas ir tekst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61581" y="3880468"/>
            <a:ext cx="1125655" cy="48294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77200" y="422490"/>
            <a:ext cx="635668" cy="7241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ED5B9F-86E1-4196-9F9C-82226D97395C}"/>
              </a:ext>
            </a:extLst>
          </p:cNvPr>
          <p:cNvSpPr/>
          <p:nvPr userDrawn="1"/>
        </p:nvSpPr>
        <p:spPr>
          <a:xfrm rot="5400000">
            <a:off x="-465323" y="465323"/>
            <a:ext cx="1083046" cy="152400"/>
          </a:xfrm>
          <a:prstGeom prst="rect">
            <a:avLst/>
          </a:prstGeom>
          <a:solidFill>
            <a:srgbClr val="C7DB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B8906E-3FDD-4610-9ADD-6727705B53F4}"/>
              </a:ext>
            </a:extLst>
          </p:cNvPr>
          <p:cNvSpPr/>
          <p:nvPr userDrawn="1"/>
        </p:nvSpPr>
        <p:spPr>
          <a:xfrm rot="5400000">
            <a:off x="-2811278" y="3894323"/>
            <a:ext cx="5774955" cy="152401"/>
          </a:xfrm>
          <a:prstGeom prst="rect">
            <a:avLst/>
          </a:prstGeom>
          <a:solidFill>
            <a:srgbClr val="2C53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solidFill>
                <a:srgbClr val="0B2242"/>
              </a:solidFill>
            </a:endParaRP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22490"/>
            <a:ext cx="3529290" cy="61972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buNone/>
              <a:defRPr sz="3000" b="1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Pavadinimas</a:t>
            </a:r>
          </a:p>
          <a:p>
            <a:pPr lvl="0"/>
            <a:endParaRPr lang="lt-LT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2231472"/>
            <a:ext cx="8226909" cy="3765917"/>
          </a:xfrm>
          <a:prstGeom prst="rect">
            <a:avLst/>
          </a:prstGeom>
        </p:spPr>
        <p:txBody>
          <a:bodyPr/>
          <a:lstStyle>
            <a:lvl1pPr marL="114300" indent="-342900" algn="l">
              <a:lnSpc>
                <a:spcPct val="100000"/>
              </a:lnSpc>
              <a:buFont typeface="Arial" charset="0"/>
              <a:buChar char="•"/>
              <a:defRPr sz="2000" b="0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Tekstas</a:t>
            </a:r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124180"/>
            <a:ext cx="8226909" cy="368900"/>
          </a:xfrm>
          <a:prstGeom prst="rect">
            <a:avLst/>
          </a:prstGeom>
        </p:spPr>
        <p:txBody>
          <a:bodyPr/>
          <a:lstStyle>
            <a:lvl1pPr marL="0" algn="r">
              <a:lnSpc>
                <a:spcPct val="100000"/>
              </a:lnSpc>
              <a:buNone/>
              <a:defRPr sz="1600" b="0" baseline="0">
                <a:solidFill>
                  <a:srgbClr val="9BA0A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Biuro pavadinimas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91271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ir paveikslė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68" t="-15846"/>
          <a:stretch/>
        </p:blipFill>
        <p:spPr>
          <a:xfrm rot="5400000">
            <a:off x="1659618" y="3121602"/>
            <a:ext cx="2229185" cy="5243619"/>
          </a:xfrm>
          <a:prstGeom prst="rect">
            <a:avLst/>
          </a:prstGeom>
        </p:spPr>
      </p:pic>
      <p:sp>
        <p:nvSpPr>
          <p:cNvPr id="9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4335947" y="2135190"/>
            <a:ext cx="4348164" cy="3883691"/>
          </a:xfrm>
          <a:prstGeom prst="rect">
            <a:avLst/>
          </a:prstGeom>
        </p:spPr>
        <p:txBody>
          <a:bodyPr/>
          <a:lstStyle>
            <a:lvl1pPr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lt-LT" dirty="0"/>
              <a:t>Paveikslėlis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77200" y="422490"/>
            <a:ext cx="635668" cy="72417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1ED5B9F-86E1-4196-9F9C-82226D97395C}"/>
              </a:ext>
            </a:extLst>
          </p:cNvPr>
          <p:cNvSpPr/>
          <p:nvPr userDrawn="1"/>
        </p:nvSpPr>
        <p:spPr>
          <a:xfrm rot="5400000">
            <a:off x="-465323" y="465323"/>
            <a:ext cx="1083046" cy="152400"/>
          </a:xfrm>
          <a:prstGeom prst="rect">
            <a:avLst/>
          </a:prstGeom>
          <a:solidFill>
            <a:srgbClr val="C7DB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B8906E-3FDD-4610-9ADD-6727705B53F4}"/>
              </a:ext>
            </a:extLst>
          </p:cNvPr>
          <p:cNvSpPr/>
          <p:nvPr userDrawn="1"/>
        </p:nvSpPr>
        <p:spPr>
          <a:xfrm rot="5400000">
            <a:off x="-2811278" y="3894323"/>
            <a:ext cx="5774955" cy="152401"/>
          </a:xfrm>
          <a:prstGeom prst="rect">
            <a:avLst/>
          </a:prstGeom>
          <a:solidFill>
            <a:srgbClr val="2C53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solidFill>
                <a:srgbClr val="0B2242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2135190"/>
            <a:ext cx="3494740" cy="3883691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2000" b="0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Tekstas</a:t>
            </a:r>
          </a:p>
          <a:p>
            <a:pPr lvl="0"/>
            <a:endParaRPr lang="lt-LT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22490"/>
            <a:ext cx="3529290" cy="61972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buNone/>
              <a:defRPr sz="3000" b="1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Pavadinimas</a:t>
            </a:r>
          </a:p>
          <a:p>
            <a:pPr lvl="0"/>
            <a:endParaRPr lang="lt-LT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124180"/>
            <a:ext cx="8226909" cy="368900"/>
          </a:xfrm>
          <a:prstGeom prst="rect">
            <a:avLst/>
          </a:prstGeom>
        </p:spPr>
        <p:txBody>
          <a:bodyPr/>
          <a:lstStyle>
            <a:lvl1pPr marL="0" algn="r">
              <a:lnSpc>
                <a:spcPct val="100000"/>
              </a:lnSpc>
              <a:buNone/>
              <a:defRPr sz="1600" b="0" baseline="0">
                <a:solidFill>
                  <a:srgbClr val="9BA0A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Biuro pavadinimas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24806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ir paveikslėl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7200" y="422490"/>
            <a:ext cx="635668" cy="7241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1ED5B9F-86E1-4196-9F9C-82226D97395C}"/>
              </a:ext>
            </a:extLst>
          </p:cNvPr>
          <p:cNvSpPr/>
          <p:nvPr userDrawn="1"/>
        </p:nvSpPr>
        <p:spPr>
          <a:xfrm rot="5400000">
            <a:off x="-465323" y="465323"/>
            <a:ext cx="1083046" cy="152400"/>
          </a:xfrm>
          <a:prstGeom prst="rect">
            <a:avLst/>
          </a:prstGeom>
          <a:solidFill>
            <a:srgbClr val="C7DB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B8906E-3FDD-4610-9ADD-6727705B53F4}"/>
              </a:ext>
            </a:extLst>
          </p:cNvPr>
          <p:cNvSpPr/>
          <p:nvPr userDrawn="1"/>
        </p:nvSpPr>
        <p:spPr>
          <a:xfrm rot="5400000">
            <a:off x="-2811278" y="3894323"/>
            <a:ext cx="5774955" cy="152401"/>
          </a:xfrm>
          <a:prstGeom prst="rect">
            <a:avLst/>
          </a:prstGeom>
          <a:solidFill>
            <a:srgbClr val="2C53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solidFill>
                <a:srgbClr val="0B224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814" b="-17059"/>
          <a:stretch/>
        </p:blipFill>
        <p:spPr>
          <a:xfrm rot="5400000">
            <a:off x="4547594" y="2261595"/>
            <a:ext cx="2657787" cy="6535025"/>
          </a:xfrm>
          <a:prstGeom prst="rect">
            <a:avLst/>
          </a:prstGeom>
        </p:spPr>
      </p:pic>
      <p:sp>
        <p:nvSpPr>
          <p:cNvPr id="10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457203" y="3171039"/>
            <a:ext cx="8227078" cy="2847843"/>
          </a:xfrm>
          <a:prstGeom prst="rect">
            <a:avLst/>
          </a:prstGeom>
        </p:spPr>
        <p:txBody>
          <a:bodyPr/>
          <a:lstStyle>
            <a:lvl1pPr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lt-LT" dirty="0"/>
              <a:t>Paveikslėlis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862356"/>
            <a:ext cx="8233071" cy="1157681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2000" b="0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Tekstas</a:t>
            </a:r>
          </a:p>
          <a:p>
            <a:pPr lvl="0"/>
            <a:endParaRPr lang="lt-LT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22490"/>
            <a:ext cx="3529290" cy="61972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buNone/>
              <a:defRPr sz="3000" b="1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Pavadinimas</a:t>
            </a:r>
            <a:endParaRPr lang="lt-LT" dirty="0"/>
          </a:p>
          <a:p>
            <a:pPr lvl="0"/>
            <a:endParaRPr lang="lt-LT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124180"/>
            <a:ext cx="8226909" cy="368900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1600" b="0" baseline="0">
                <a:solidFill>
                  <a:srgbClr val="9BA0A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Biuro pavadinimas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25170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ir paveikslėli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7200" y="422490"/>
            <a:ext cx="635668" cy="7241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ED5B9F-86E1-4196-9F9C-82226D97395C}"/>
              </a:ext>
            </a:extLst>
          </p:cNvPr>
          <p:cNvSpPr/>
          <p:nvPr userDrawn="1"/>
        </p:nvSpPr>
        <p:spPr>
          <a:xfrm rot="5400000">
            <a:off x="-465323" y="465323"/>
            <a:ext cx="1083046" cy="152400"/>
          </a:xfrm>
          <a:prstGeom prst="rect">
            <a:avLst/>
          </a:prstGeom>
          <a:solidFill>
            <a:srgbClr val="C7DB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B8906E-3FDD-4610-9ADD-6727705B53F4}"/>
              </a:ext>
            </a:extLst>
          </p:cNvPr>
          <p:cNvSpPr/>
          <p:nvPr userDrawn="1"/>
        </p:nvSpPr>
        <p:spPr>
          <a:xfrm rot="5400000">
            <a:off x="-2811278" y="3894323"/>
            <a:ext cx="5774955" cy="152401"/>
          </a:xfrm>
          <a:prstGeom prst="rect">
            <a:avLst/>
          </a:prstGeom>
          <a:solidFill>
            <a:srgbClr val="2C53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solidFill>
                <a:srgbClr val="0B224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68" t="-15846"/>
          <a:stretch/>
        </p:blipFill>
        <p:spPr>
          <a:xfrm>
            <a:off x="6914816" y="1614383"/>
            <a:ext cx="2229185" cy="5243619"/>
          </a:xfrm>
          <a:prstGeom prst="rect">
            <a:avLst/>
          </a:prstGeom>
        </p:spPr>
      </p:pic>
      <p:sp>
        <p:nvSpPr>
          <p:cNvPr id="14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655810"/>
            <a:ext cx="8233071" cy="855677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2000" b="0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Tekstas</a:t>
            </a:r>
          </a:p>
          <a:p>
            <a:pPr lvl="0"/>
            <a:endParaRPr lang="lt-LT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22490"/>
            <a:ext cx="3529290" cy="61972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buNone/>
              <a:defRPr sz="3000" b="1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Pavadinimas</a:t>
            </a:r>
            <a:endParaRPr lang="lt-LT" dirty="0"/>
          </a:p>
          <a:p>
            <a:pPr lvl="0"/>
            <a:endParaRPr lang="lt-LT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457203" y="2683461"/>
            <a:ext cx="8227078" cy="3356612"/>
          </a:xfrm>
          <a:prstGeom prst="rect">
            <a:avLst/>
          </a:prstGeom>
        </p:spPr>
        <p:txBody>
          <a:bodyPr/>
          <a:lstStyle>
            <a:lvl1pPr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lt-LT" dirty="0"/>
              <a:t>Paveikslėlis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124180"/>
            <a:ext cx="8226909" cy="368900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1600" b="0" baseline="0">
                <a:solidFill>
                  <a:srgbClr val="9BA0A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Biuro pavadinimas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890363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adinimas ir tekst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71385" y="3511170"/>
            <a:ext cx="2327849" cy="43658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5400000">
            <a:off x="-465323" y="465322"/>
            <a:ext cx="1083046" cy="152400"/>
          </a:xfrm>
          <a:prstGeom prst="rect">
            <a:avLst/>
          </a:prstGeom>
          <a:solidFill>
            <a:srgbClr val="CAB9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7" name="Rectangle 6"/>
          <p:cNvSpPr/>
          <p:nvPr/>
        </p:nvSpPr>
        <p:spPr>
          <a:xfrm rot="5400000">
            <a:off x="-2811278" y="3894323"/>
            <a:ext cx="5774955" cy="152401"/>
          </a:xfrm>
          <a:prstGeom prst="rect">
            <a:avLst/>
          </a:prstGeom>
          <a:solidFill>
            <a:srgbClr val="0B22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solidFill>
                <a:srgbClr val="0B224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422490"/>
            <a:ext cx="635668" cy="724178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2231472"/>
            <a:ext cx="8226909" cy="3765917"/>
          </a:xfrm>
          <a:prstGeom prst="rect">
            <a:avLst/>
          </a:prstGeom>
        </p:spPr>
        <p:txBody>
          <a:bodyPr/>
          <a:lstStyle>
            <a:lvl1pPr marL="114300" indent="-342900" algn="l">
              <a:lnSpc>
                <a:spcPct val="100000"/>
              </a:lnSpc>
              <a:buFont typeface="Arial" charset="0"/>
              <a:buChar char="•"/>
              <a:defRPr sz="2000" b="0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Tekstas</a:t>
            </a:r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124180"/>
            <a:ext cx="8226909" cy="368900"/>
          </a:xfrm>
          <a:prstGeom prst="rect">
            <a:avLst/>
          </a:prstGeom>
        </p:spPr>
        <p:txBody>
          <a:bodyPr/>
          <a:lstStyle>
            <a:lvl1pPr marL="0" marR="0" indent="-22860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rgbClr val="9BA0AC"/>
                </a:solidFill>
                <a:latin typeface="Arial"/>
                <a:cs typeface="Arial"/>
              </a:defRPr>
            </a:lvl1pPr>
          </a:lstStyle>
          <a:p>
            <a:pPr marL="0" marR="0" lvl="0" indent="-22860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dirty="0" smtClean="0"/>
              <a:t>Ekonomikos ir verslo fakultetas 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98842" y="588083"/>
            <a:ext cx="3529290" cy="61972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buNone/>
              <a:defRPr sz="2000" b="1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</a:pPr>
            <a:endParaRPr lang="lt-LT" sz="1800" b="1" cap="all" spc="300" dirty="0" smtClean="0">
              <a:solidFill>
                <a:srgbClr val="122A4A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22376" y="478179"/>
            <a:ext cx="574936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722376" y="1119914"/>
            <a:ext cx="574936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211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ir paveikslė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0903"/>
          <a:stretch/>
        </p:blipFill>
        <p:spPr>
          <a:xfrm rot="5400000">
            <a:off x="189753" y="2502648"/>
            <a:ext cx="4318000" cy="4392707"/>
          </a:xfrm>
          <a:prstGeom prst="rect">
            <a:avLst/>
          </a:prstGeom>
        </p:spPr>
      </p:pic>
      <p:sp>
        <p:nvSpPr>
          <p:cNvPr id="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857250" y="1657494"/>
            <a:ext cx="5119094" cy="3883691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2000" b="0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Tekstas</a:t>
            </a:r>
          </a:p>
          <a:p>
            <a:pPr lvl="0"/>
            <a:endParaRPr lang="lt-L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422490"/>
            <a:ext cx="635668" cy="7241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5400000">
            <a:off x="-465323" y="465322"/>
            <a:ext cx="1083046" cy="152400"/>
          </a:xfrm>
          <a:prstGeom prst="rect">
            <a:avLst/>
          </a:prstGeom>
          <a:solidFill>
            <a:srgbClr val="CAB9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-2811278" y="3894323"/>
            <a:ext cx="5774955" cy="152401"/>
          </a:xfrm>
          <a:prstGeom prst="rect">
            <a:avLst/>
          </a:prstGeom>
          <a:solidFill>
            <a:srgbClr val="0B22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solidFill>
                <a:srgbClr val="0B2242"/>
              </a:solidFill>
            </a:endParaRP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124180"/>
            <a:ext cx="8226909" cy="368900"/>
          </a:xfrm>
          <a:prstGeom prst="rect">
            <a:avLst/>
          </a:prstGeom>
        </p:spPr>
        <p:txBody>
          <a:bodyPr/>
          <a:lstStyle>
            <a:lvl1pPr marL="0" algn="r">
              <a:lnSpc>
                <a:spcPct val="100000"/>
              </a:lnSpc>
              <a:buNone/>
              <a:defRPr sz="1600" b="0" baseline="0">
                <a:solidFill>
                  <a:srgbClr val="9BA0A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Ekonomikos ir verslo fakultetas </a:t>
            </a:r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98842" y="588083"/>
            <a:ext cx="3529290" cy="61972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buNone/>
              <a:defRPr sz="2000" b="1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</a:pPr>
            <a:endParaRPr lang="lt-LT" sz="1800" b="1" cap="all" spc="300" dirty="0" smtClean="0">
              <a:solidFill>
                <a:srgbClr val="122A4A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22376" y="478179"/>
            <a:ext cx="574936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722376" y="1119914"/>
            <a:ext cx="574936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9" r="49710"/>
          <a:stretch/>
        </p:blipFill>
        <p:spPr>
          <a:xfrm>
            <a:off x="6613468" y="1291701"/>
            <a:ext cx="2190807" cy="47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88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ir paveikslėl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29398" y="3643406"/>
            <a:ext cx="2327849" cy="4101352"/>
          </a:xfrm>
          <a:prstGeom prst="rect">
            <a:avLst/>
          </a:prstGeom>
        </p:spPr>
      </p:pic>
      <p:sp>
        <p:nvSpPr>
          <p:cNvPr id="3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457203" y="3196205"/>
            <a:ext cx="8227078" cy="2860645"/>
          </a:xfrm>
          <a:prstGeom prst="rect">
            <a:avLst/>
          </a:prstGeom>
        </p:spPr>
        <p:txBody>
          <a:bodyPr/>
          <a:lstStyle>
            <a:lvl1pPr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lt-LT" dirty="0"/>
              <a:t>Paveikslėlis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862356"/>
            <a:ext cx="8233071" cy="1157681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2000" b="0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Tekstas</a:t>
            </a:r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422490"/>
            <a:ext cx="635668" cy="7241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5400000">
            <a:off x="-465323" y="465323"/>
            <a:ext cx="1083046" cy="152400"/>
          </a:xfrm>
          <a:prstGeom prst="rect">
            <a:avLst/>
          </a:prstGeom>
          <a:solidFill>
            <a:srgbClr val="CAB9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-2811278" y="3894323"/>
            <a:ext cx="5774955" cy="152401"/>
          </a:xfrm>
          <a:prstGeom prst="rect">
            <a:avLst/>
          </a:prstGeom>
          <a:solidFill>
            <a:srgbClr val="0B22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solidFill>
                <a:srgbClr val="0B2242"/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124180"/>
            <a:ext cx="8226909" cy="368900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1600" b="0" baseline="0">
                <a:solidFill>
                  <a:srgbClr val="9BA0A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Ekonomikos ir verslo fakultetas </a:t>
            </a:r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98842" y="588083"/>
            <a:ext cx="3529290" cy="61972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buNone/>
              <a:defRPr sz="2000" b="1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</a:pPr>
            <a:endParaRPr lang="lt-LT" sz="1800" b="1" cap="all" spc="300" dirty="0" smtClean="0">
              <a:solidFill>
                <a:srgbClr val="122A4A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22376" y="478179"/>
            <a:ext cx="574936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722376" y="1119914"/>
            <a:ext cx="574936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203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inė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50"/>
          <a:stretch/>
        </p:blipFill>
        <p:spPr>
          <a:xfrm rot="5400000">
            <a:off x="2467543" y="181543"/>
            <a:ext cx="5640530" cy="7712384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10046" y="5753103"/>
            <a:ext cx="2128990" cy="1104899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2000" b="1" baseline="0">
                <a:solidFill>
                  <a:srgbClr val="132A4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Tekstas</a:t>
            </a:r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910046" y="1373526"/>
            <a:ext cx="7624292" cy="1086184"/>
          </a:xfrm>
          <a:prstGeom prst="rect">
            <a:avLst/>
          </a:prstGeom>
        </p:spPr>
        <p:txBody>
          <a:bodyPr/>
          <a:lstStyle>
            <a:lvl1pPr algn="l">
              <a:lnSpc>
                <a:spcPts val="5000"/>
              </a:lnSpc>
              <a:buNone/>
              <a:defRPr sz="4500" b="1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Pavadinimas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366643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466"/>
          <a:stretch/>
        </p:blipFill>
        <p:spPr>
          <a:xfrm rot="10800000">
            <a:off x="6682916" y="1357314"/>
            <a:ext cx="2461085" cy="5500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77200" y="422490"/>
            <a:ext cx="635668" cy="724178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 rot="5400000">
            <a:off x="-465323" y="465322"/>
            <a:ext cx="1083046" cy="1524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5400000">
            <a:off x="-2811278" y="3894323"/>
            <a:ext cx="5774955" cy="152401"/>
          </a:xfrm>
          <a:prstGeom prst="rect">
            <a:avLst/>
          </a:prstGeom>
          <a:solidFill>
            <a:srgbClr val="C5E2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solidFill>
                <a:srgbClr val="0B2242"/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2231472"/>
            <a:ext cx="8226909" cy="3765917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2000" b="0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Tekstas</a:t>
            </a:r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422490"/>
            <a:ext cx="3529290" cy="61972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buNone/>
              <a:defRPr sz="3000" b="1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Pavadinimas</a:t>
            </a:r>
          </a:p>
          <a:p>
            <a:pPr lvl="0"/>
            <a:endParaRPr lang="lt-LT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2" y="6124180"/>
            <a:ext cx="8226909" cy="368900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1600" b="0" baseline="0">
                <a:solidFill>
                  <a:srgbClr val="9BA0A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Biuro pavadinimas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13339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adinimas ir tekst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71385" y="3511170"/>
            <a:ext cx="2327849" cy="43658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77200" y="422490"/>
            <a:ext cx="635668" cy="724178"/>
          </a:xfrm>
          <a:prstGeom prst="rect">
            <a:avLst/>
          </a:prstGeom>
        </p:spPr>
      </p:pic>
      <p:sp>
        <p:nvSpPr>
          <p:cNvPr id="8" name="Rectangle 15">
            <a:extLst>
              <a:ext uri="{FF2B5EF4-FFF2-40B4-BE49-F238E27FC236}">
                <a16:creationId xmlns:a16="http://schemas.microsoft.com/office/drawing/2014/main" id="{018EA438-2102-4C7A-B211-5BBE705837AE}"/>
              </a:ext>
            </a:extLst>
          </p:cNvPr>
          <p:cNvSpPr/>
          <p:nvPr userDrawn="1"/>
        </p:nvSpPr>
        <p:spPr>
          <a:xfrm rot="5400000">
            <a:off x="-465323" y="465322"/>
            <a:ext cx="1083046" cy="1524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A299A504-7761-4AFC-A158-E66D5F5B9378}"/>
              </a:ext>
            </a:extLst>
          </p:cNvPr>
          <p:cNvSpPr/>
          <p:nvPr userDrawn="1"/>
        </p:nvSpPr>
        <p:spPr>
          <a:xfrm rot="5400000">
            <a:off x="-2811278" y="3894323"/>
            <a:ext cx="5774955" cy="152401"/>
          </a:xfrm>
          <a:prstGeom prst="rect">
            <a:avLst/>
          </a:prstGeom>
          <a:solidFill>
            <a:srgbClr val="C5E2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solidFill>
                <a:srgbClr val="0B2242"/>
              </a:solidFill>
            </a:endParaRP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22490"/>
            <a:ext cx="3529290" cy="61972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buNone/>
              <a:defRPr sz="3000" b="1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Pavadinimas</a:t>
            </a:r>
          </a:p>
          <a:p>
            <a:pPr lvl="0"/>
            <a:endParaRPr lang="lt-LT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2231472"/>
            <a:ext cx="8226909" cy="3765917"/>
          </a:xfrm>
          <a:prstGeom prst="rect">
            <a:avLst/>
          </a:prstGeom>
        </p:spPr>
        <p:txBody>
          <a:bodyPr/>
          <a:lstStyle>
            <a:lvl1pPr marL="114300" indent="-342900" algn="l">
              <a:lnSpc>
                <a:spcPct val="100000"/>
              </a:lnSpc>
              <a:buFont typeface="Arial" charset="0"/>
              <a:buChar char="•"/>
              <a:defRPr sz="2000" b="0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Tekstas</a:t>
            </a:r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124180"/>
            <a:ext cx="8226909" cy="368900"/>
          </a:xfrm>
          <a:prstGeom prst="rect">
            <a:avLst/>
          </a:prstGeom>
        </p:spPr>
        <p:txBody>
          <a:bodyPr/>
          <a:lstStyle>
            <a:lvl1pPr marL="0" algn="r">
              <a:lnSpc>
                <a:spcPct val="100000"/>
              </a:lnSpc>
              <a:buNone/>
              <a:defRPr sz="1600" b="0" baseline="0">
                <a:solidFill>
                  <a:srgbClr val="9BA0A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Biuro pavadinimas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90978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 ir paveikslė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67"/>
          <a:stretch/>
        </p:blipFill>
        <p:spPr>
          <a:xfrm rot="5400000">
            <a:off x="1672199" y="2877512"/>
            <a:ext cx="2461085" cy="5500686"/>
          </a:xfrm>
          <a:prstGeom prst="rect">
            <a:avLst/>
          </a:prstGeom>
        </p:spPr>
      </p:pic>
      <p:sp>
        <p:nvSpPr>
          <p:cNvPr id="9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4335947" y="2135190"/>
            <a:ext cx="4348164" cy="3883691"/>
          </a:xfrm>
          <a:prstGeom prst="rect">
            <a:avLst/>
          </a:prstGeom>
        </p:spPr>
        <p:txBody>
          <a:bodyPr/>
          <a:lstStyle>
            <a:lvl1pPr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lt-LT" dirty="0"/>
              <a:t>Paveikslėlis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77200" y="422490"/>
            <a:ext cx="635668" cy="724178"/>
          </a:xfrm>
          <a:prstGeom prst="rect">
            <a:avLst/>
          </a:prstGeom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627824FD-70E9-4723-A3AC-DC22F933D428}"/>
              </a:ext>
            </a:extLst>
          </p:cNvPr>
          <p:cNvSpPr/>
          <p:nvPr userDrawn="1"/>
        </p:nvSpPr>
        <p:spPr>
          <a:xfrm rot="5400000">
            <a:off x="-465323" y="465322"/>
            <a:ext cx="1083046" cy="1524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8C60AD12-819B-4DE6-B1AD-F43D73B2A294}"/>
              </a:ext>
            </a:extLst>
          </p:cNvPr>
          <p:cNvSpPr/>
          <p:nvPr userDrawn="1"/>
        </p:nvSpPr>
        <p:spPr>
          <a:xfrm rot="5400000">
            <a:off x="-2811278" y="3894323"/>
            <a:ext cx="5774955" cy="152401"/>
          </a:xfrm>
          <a:prstGeom prst="rect">
            <a:avLst/>
          </a:prstGeom>
          <a:solidFill>
            <a:srgbClr val="C5E2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ysClr val="windowText" lastClr="000000"/>
                </a:solidFill>
              </a:ln>
              <a:solidFill>
                <a:srgbClr val="0B2242"/>
              </a:solidFill>
            </a:endParaRP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2135190"/>
            <a:ext cx="3494740" cy="3883691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2000" b="0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Tekstas</a:t>
            </a:r>
          </a:p>
          <a:p>
            <a:pPr lvl="0"/>
            <a:endParaRPr lang="lt-LT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422490"/>
            <a:ext cx="3529290" cy="61972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buNone/>
              <a:defRPr sz="3000" b="1" baseline="0">
                <a:solidFill>
                  <a:srgbClr val="0B22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Pavadinimas</a:t>
            </a:r>
          </a:p>
          <a:p>
            <a:pPr lvl="0"/>
            <a:endParaRPr lang="lt-LT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124180"/>
            <a:ext cx="8226909" cy="368900"/>
          </a:xfrm>
          <a:prstGeom prst="rect">
            <a:avLst/>
          </a:prstGeom>
        </p:spPr>
        <p:txBody>
          <a:bodyPr/>
          <a:lstStyle>
            <a:lvl1pPr marL="0" algn="r">
              <a:lnSpc>
                <a:spcPct val="100000"/>
              </a:lnSpc>
              <a:buNone/>
              <a:defRPr sz="1600" b="0" baseline="0">
                <a:solidFill>
                  <a:srgbClr val="9BA0A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Biuro pavadinimas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39594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044704" y="6483994"/>
            <a:ext cx="1402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761B22B-1C5E-224D-863B-546A65306A2D}" type="slidenum">
              <a:rPr lang="en-US" sz="1200" b="0" i="0" smtClean="0"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 b="0" i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-1841326" y="1287560"/>
            <a:ext cx="1734119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Šablono</a:t>
            </a:r>
            <a:r>
              <a:rPr lang="en-US" sz="1200" b="1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pakeitimo</a:t>
            </a:r>
            <a:endParaRPr lang="en-US" sz="1200" b="1" baseline="0" dirty="0" smtClean="0">
              <a:solidFill>
                <a:srgbClr val="50556F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 b="1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instrukcija</a:t>
            </a:r>
            <a:r>
              <a:rPr lang="en-US" sz="1200" b="1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endParaRPr lang="en-US" sz="1200" b="1" dirty="0" smtClean="0">
              <a:solidFill>
                <a:srgbClr val="50556F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200" b="0" dirty="0" smtClean="0">
              <a:solidFill>
                <a:srgbClr val="50556F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 algn="l">
              <a:buFont typeface="Arial" charset="0"/>
              <a:buChar char="•"/>
            </a:pPr>
            <a:r>
              <a:rPr lang="en-US" sz="1100" b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norėdami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pritaikyti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visai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prezentacijai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vienos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spalvos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šabloną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viršutinėje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meniu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juostoje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pasirinkite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1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Design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įrankį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pritaikykite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vieną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iš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pirmų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4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šablonų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pPr marL="171450" indent="-171450" algn="l">
              <a:buFont typeface="Arial" charset="0"/>
              <a:buChar char="•"/>
            </a:pPr>
            <a:endParaRPr lang="en-US" sz="1100" b="0" i="0" kern="1200" baseline="0" dirty="0" smtClean="0">
              <a:solidFill>
                <a:srgbClr val="50556F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171450" indent="-171450" algn="l">
              <a:buFont typeface="Arial" charset="0"/>
              <a:buChar char="•"/>
            </a:pPr>
            <a:r>
              <a:rPr lang="en-US" sz="1100" b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norėdami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skirtingoms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temoms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pritaikyti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skirtingų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spalvų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šablonus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meniu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juostoje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pasirinkite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1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Home</a:t>
            </a:r>
            <a:r>
              <a:rPr lang="en-US" sz="1100" b="1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/ Layout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įrankį</a:t>
            </a:r>
            <a:r>
              <a:rPr lang="en-US" sz="1100" b="1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171450" indent="-171450">
              <a:buFont typeface="Arial" charset="0"/>
              <a:buChar char="•"/>
            </a:pPr>
            <a:endParaRPr lang="en-US" sz="1100" b="1" i="0" kern="1200" baseline="0" dirty="0" smtClean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38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 flipH="1">
            <a:off x="4044704" y="6483994"/>
            <a:ext cx="1402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761B22B-1C5E-224D-863B-546A65306A2D}" type="slidenum">
              <a:rPr lang="en-US" sz="1200" b="0" i="0" smtClean="0"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 b="0" i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-1841326" y="1807677"/>
            <a:ext cx="1734119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Šablono</a:t>
            </a:r>
            <a:r>
              <a:rPr lang="en-US" sz="1200" b="1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pakeitimo</a:t>
            </a:r>
            <a:endParaRPr lang="en-US" sz="1200" b="1" baseline="0" dirty="0" smtClean="0">
              <a:solidFill>
                <a:srgbClr val="50556F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 b="1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instrukcija</a:t>
            </a:r>
            <a:r>
              <a:rPr lang="en-US" sz="1200" b="1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endParaRPr lang="en-US" sz="1200" b="1" dirty="0" smtClean="0">
              <a:solidFill>
                <a:srgbClr val="50556F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200" b="0" dirty="0" smtClean="0">
              <a:solidFill>
                <a:srgbClr val="50556F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 algn="l">
              <a:buFont typeface="Arial" charset="0"/>
              <a:buChar char="•"/>
            </a:pPr>
            <a:r>
              <a:rPr lang="en-US" sz="1100" b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norėdami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pritaikyti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visai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prezentacijai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vienos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spalvos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šabloną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viršutinėje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meniu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juostoje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pasirinkite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1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Design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įrankį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pritaikykite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vieną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iš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pirmų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4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šablonų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pPr marL="171450" indent="-171450" algn="l">
              <a:buFont typeface="Arial" charset="0"/>
              <a:buChar char="•"/>
            </a:pPr>
            <a:endParaRPr lang="en-US" sz="1100" b="0" i="0" kern="1200" baseline="0" dirty="0" smtClean="0">
              <a:solidFill>
                <a:srgbClr val="50556F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171450" indent="-171450" algn="l">
              <a:buFont typeface="Arial" charset="0"/>
              <a:buChar char="•"/>
            </a:pPr>
            <a:r>
              <a:rPr lang="en-US" sz="1100" b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norėdami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skirtingoms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temoms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pritaikyti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skirtingų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spalvų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šablonus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meniu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juostoje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pasirinkite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1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Home</a:t>
            </a:r>
            <a:r>
              <a:rPr lang="en-US" sz="1100" b="1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/ Layout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įrankį</a:t>
            </a:r>
            <a:r>
              <a:rPr lang="en-US" sz="1100" b="1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171450" indent="-171450">
              <a:buFont typeface="Arial" charset="0"/>
              <a:buChar char="•"/>
            </a:pPr>
            <a:endParaRPr lang="en-US" sz="1100" b="1" i="0" kern="1200" baseline="0" dirty="0" smtClean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9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 flipH="1">
            <a:off x="4044704" y="6483994"/>
            <a:ext cx="1402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761B22B-1C5E-224D-863B-546A65306A2D}" type="slidenum">
              <a:rPr lang="en-US" sz="1200" b="0" i="0" smtClean="0"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 b="0" i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-1841326" y="1807677"/>
            <a:ext cx="1734119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Šablono</a:t>
            </a:r>
            <a:r>
              <a:rPr lang="en-US" sz="1200" b="1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pakeitimo</a:t>
            </a:r>
            <a:endParaRPr lang="en-US" sz="1200" b="1" baseline="0" dirty="0" smtClean="0">
              <a:solidFill>
                <a:srgbClr val="50556F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 b="1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instrukcija</a:t>
            </a:r>
            <a:r>
              <a:rPr lang="en-US" sz="1200" b="1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endParaRPr lang="en-US" sz="1200" b="1" dirty="0" smtClean="0">
              <a:solidFill>
                <a:srgbClr val="50556F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200" b="0" dirty="0" smtClean="0">
              <a:solidFill>
                <a:srgbClr val="50556F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 algn="l">
              <a:buFont typeface="Arial" charset="0"/>
              <a:buChar char="•"/>
            </a:pPr>
            <a:r>
              <a:rPr lang="en-US" sz="1100" b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norėdami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pritaikyti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visai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prezentacijai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vienos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spalvos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šabloną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viršutinėje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meniu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juostoje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pasirinkite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1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Design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įrankį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pritaikykite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vieną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iš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pirmų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4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šablonų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pPr marL="171450" indent="-171450" algn="l">
              <a:buFont typeface="Arial" charset="0"/>
              <a:buChar char="•"/>
            </a:pPr>
            <a:endParaRPr lang="en-US" sz="1100" b="0" i="0" kern="1200" baseline="0" dirty="0" smtClean="0">
              <a:solidFill>
                <a:srgbClr val="50556F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171450" indent="-171450" algn="l">
              <a:buFont typeface="Arial" charset="0"/>
              <a:buChar char="•"/>
            </a:pPr>
            <a:r>
              <a:rPr lang="en-US" sz="1100" b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norėdami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skirtingoms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temoms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pritaikyti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skirtingų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spalvų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šablonus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meniu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juostoje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pasirinkite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1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Home</a:t>
            </a:r>
            <a:r>
              <a:rPr lang="en-US" sz="1100" b="1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/ Layout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įrankį</a:t>
            </a:r>
            <a:r>
              <a:rPr lang="en-US" sz="1100" b="1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171450" indent="-171450">
              <a:buFont typeface="Arial" charset="0"/>
              <a:buChar char="•"/>
            </a:pPr>
            <a:endParaRPr lang="en-US" sz="1100" b="1" i="0" kern="1200" baseline="0" dirty="0" smtClean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09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45" r:id="rId3"/>
    <p:sldLayoutId id="2147483699" r:id="rId4"/>
    <p:sldLayoutId id="2147483700" r:id="rId5"/>
    <p:sldLayoutId id="2147483701" r:id="rId6"/>
    <p:sldLayoutId id="2147483702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 flipH="1">
            <a:off x="4044704" y="6483994"/>
            <a:ext cx="1402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761B22B-1C5E-224D-863B-546A65306A2D}" type="slidenum">
              <a:rPr lang="en-US" sz="1200" b="0" i="0" smtClean="0"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 b="0" i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-1841326" y="1807677"/>
            <a:ext cx="1734119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Šablono</a:t>
            </a:r>
            <a:r>
              <a:rPr lang="en-US" sz="1200" b="1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pakeitimo</a:t>
            </a:r>
            <a:endParaRPr lang="en-US" sz="1200" b="1" baseline="0" dirty="0" smtClean="0">
              <a:solidFill>
                <a:srgbClr val="50556F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 b="1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instrukcija</a:t>
            </a:r>
            <a:r>
              <a:rPr lang="en-US" sz="1200" b="1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endParaRPr lang="en-US" sz="1200" b="1" dirty="0" smtClean="0">
              <a:solidFill>
                <a:srgbClr val="50556F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200" b="0" dirty="0" smtClean="0">
              <a:solidFill>
                <a:srgbClr val="50556F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 algn="l">
              <a:buFont typeface="Arial" charset="0"/>
              <a:buChar char="•"/>
            </a:pPr>
            <a:r>
              <a:rPr lang="en-US" sz="1100" b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norėdami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pritaikyti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visai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prezentacijai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vienos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spalvos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šabloną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viršutinėje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meniu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juostoje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pasirinkite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1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Design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įrankį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pritaikykite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vieną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iš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pirmų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4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šablonų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pPr marL="171450" indent="-171450" algn="l">
              <a:buFont typeface="Arial" charset="0"/>
              <a:buChar char="•"/>
            </a:pPr>
            <a:endParaRPr lang="en-US" sz="1100" b="0" i="0" kern="1200" baseline="0" dirty="0" smtClean="0">
              <a:solidFill>
                <a:srgbClr val="50556F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171450" indent="-171450" algn="l">
              <a:buFont typeface="Arial" charset="0"/>
              <a:buChar char="•"/>
            </a:pPr>
            <a:r>
              <a:rPr lang="en-US" sz="1100" b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norėdami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skirtingoms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temoms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pritaikyti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skirtingų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spalvų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šablonus</a:t>
            </a:r>
            <a:r>
              <a:rPr lang="en-US" sz="1100" b="0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meniu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juostoje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0" baseline="0" dirty="0" err="1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pasirinkite</a:t>
            </a:r>
            <a:r>
              <a:rPr lang="en-US" sz="1100" b="0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1" baseline="0" dirty="0" smtClean="0">
                <a:solidFill>
                  <a:srgbClr val="50556F"/>
                </a:solidFill>
                <a:latin typeface="Arial" charset="0"/>
                <a:ea typeface="Arial" charset="0"/>
                <a:cs typeface="Arial" charset="0"/>
              </a:rPr>
              <a:t>Home</a:t>
            </a:r>
            <a:r>
              <a:rPr lang="en-US" sz="1100" b="1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 / Layout </a:t>
            </a:r>
            <a:r>
              <a:rPr lang="en-US" sz="1100" b="0" i="0" kern="1200" baseline="0" dirty="0" err="1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įrankį</a:t>
            </a:r>
            <a:r>
              <a:rPr lang="en-US" sz="1100" b="1" i="0" kern="1200" baseline="0" dirty="0" smtClean="0">
                <a:solidFill>
                  <a:srgbClr val="50556F"/>
                </a:solidFill>
                <a:effectLst/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171450" indent="-171450">
              <a:buFont typeface="Arial" charset="0"/>
              <a:buChar char="•"/>
            </a:pPr>
            <a:endParaRPr lang="en-US" sz="1100" b="1" i="0" kern="1200" baseline="0" dirty="0" smtClean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57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0046" y="5900468"/>
            <a:ext cx="2128990" cy="586059"/>
          </a:xfrm>
        </p:spPr>
        <p:txBody>
          <a:bodyPr/>
          <a:lstStyle/>
          <a:p>
            <a:r>
              <a:rPr lang="en-US" dirty="0" smtClean="0"/>
              <a:t>2017 1</a:t>
            </a:r>
            <a:r>
              <a:rPr lang="lt-LT" dirty="0"/>
              <a:t>2</a:t>
            </a:r>
            <a:r>
              <a:rPr lang="lt-LT" dirty="0" smtClean="0"/>
              <a:t> 07</a:t>
            </a:r>
            <a:endParaRPr lang="lt-LT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08958" y="1768415"/>
            <a:ext cx="8025380" cy="3657599"/>
          </a:xfrm>
        </p:spPr>
        <p:txBody>
          <a:bodyPr/>
          <a:lstStyle/>
          <a:p>
            <a:pPr algn="ctr"/>
            <a:r>
              <a:rPr lang="lt-LT" sz="2800" dirty="0" smtClean="0"/>
              <a:t>Užsieniečių darbuotojų integracijos iššūkiai Baltijos šalyse</a:t>
            </a:r>
          </a:p>
          <a:p>
            <a:pPr algn="ctr">
              <a:lnSpc>
                <a:spcPct val="100000"/>
              </a:lnSpc>
            </a:pPr>
            <a:endParaRPr lang="lt-LT" sz="1800" dirty="0" smtClean="0"/>
          </a:p>
          <a:p>
            <a:pPr algn="ctr">
              <a:lnSpc>
                <a:spcPct val="100000"/>
              </a:lnSpc>
            </a:pPr>
            <a:endParaRPr lang="lt-LT" sz="1800" dirty="0"/>
          </a:p>
          <a:p>
            <a:pPr algn="ctr">
              <a:lnSpc>
                <a:spcPct val="100000"/>
              </a:lnSpc>
            </a:pPr>
            <a:endParaRPr lang="lt-LT" sz="1800" dirty="0" smtClean="0"/>
          </a:p>
          <a:p>
            <a:pPr algn="ctr">
              <a:lnSpc>
                <a:spcPct val="100000"/>
              </a:lnSpc>
            </a:pPr>
            <a:r>
              <a:rPr lang="lt-LT" sz="1800" dirty="0" smtClean="0"/>
              <a:t>Prof. Vilmantė </a:t>
            </a:r>
            <a:r>
              <a:rPr lang="lt-LT" sz="1800" dirty="0" err="1" smtClean="0"/>
              <a:t>kumpikaitė-Valiūnienė</a:t>
            </a:r>
            <a:endParaRPr lang="lt-LT" sz="1800" dirty="0" smtClean="0"/>
          </a:p>
          <a:p>
            <a:pPr algn="ctr">
              <a:lnSpc>
                <a:spcPct val="100000"/>
              </a:lnSpc>
            </a:pPr>
            <a:r>
              <a:rPr lang="lt-LT" sz="1800" dirty="0" smtClean="0"/>
              <a:t>Doc. Kęstutis Duoba</a:t>
            </a:r>
          </a:p>
          <a:p>
            <a:pPr algn="ctr">
              <a:lnSpc>
                <a:spcPct val="100000"/>
              </a:lnSpc>
            </a:pPr>
            <a:r>
              <a:rPr lang="lt-LT" sz="1800" dirty="0" smtClean="0"/>
              <a:t>KTU Ekonomikos ir verslo fakultetas</a:t>
            </a:r>
            <a:endParaRPr lang="lt-LT" sz="1800" dirty="0"/>
          </a:p>
        </p:txBody>
      </p:sp>
    </p:spTree>
    <p:extLst>
      <p:ext uri="{BB962C8B-B14F-4D97-AF65-F5344CB8AC3E}">
        <p14:creationId xmlns:p14="http://schemas.microsoft.com/office/powerpoint/2010/main" val="127028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86864" y="1317072"/>
            <a:ext cx="8226909" cy="3765917"/>
          </a:xfrm>
        </p:spPr>
        <p:txBody>
          <a:bodyPr/>
          <a:lstStyle/>
          <a:p>
            <a:pPr marL="0" indent="0">
              <a:buNone/>
            </a:pPr>
            <a:r>
              <a:rPr lang="lt-LT" sz="2800" dirty="0" smtClean="0">
                <a:solidFill>
                  <a:srgbClr val="122A4A"/>
                </a:solidFill>
                <a:latin typeface="Arial"/>
                <a:cs typeface="Arial"/>
              </a:rPr>
              <a:t>Interviu frazės:</a:t>
            </a:r>
          </a:p>
          <a:p>
            <a:pPr marL="285750" indent="-285750"/>
            <a:r>
              <a:rPr lang="lt-LT" sz="2400" dirty="0" smtClean="0">
                <a:solidFill>
                  <a:srgbClr val="122A4A"/>
                </a:solidFill>
              </a:rPr>
              <a:t>„Nepriklausomai, kad mano lietuvių kalbos žinios neblogos, jie beveik visada kalba angliškai susitikimuose“ (Estija)</a:t>
            </a:r>
          </a:p>
          <a:p>
            <a:pPr marL="285750" indent="-285750"/>
            <a:r>
              <a:rPr lang="lt-LT" sz="2400" dirty="0" smtClean="0">
                <a:solidFill>
                  <a:srgbClr val="122A4A"/>
                </a:solidFill>
              </a:rPr>
              <a:t>„Išgirdę mano estišką akcentą, turgaus prekeiviai pradeda kalbėti rusiškai“ (Estija</a:t>
            </a:r>
            <a:r>
              <a:rPr lang="lt-LT" sz="2400" dirty="0" smtClean="0">
                <a:solidFill>
                  <a:srgbClr val="122A4A"/>
                </a:solidFill>
              </a:rPr>
              <a:t>)</a:t>
            </a:r>
            <a:endParaRPr lang="en-US" sz="2400" dirty="0" smtClean="0">
              <a:solidFill>
                <a:srgbClr val="122A4A"/>
              </a:solidFill>
            </a:endParaRPr>
          </a:p>
          <a:p>
            <a:pPr marL="285750" indent="-285750"/>
            <a:r>
              <a:rPr lang="lt-LT" sz="2400" dirty="0"/>
              <a:t>„Žaidžiant pokerį, po kelių bokalų alaus, estai „persijungia“ į estų kalbą, </a:t>
            </a:r>
            <a:r>
              <a:rPr lang="lt-LT" sz="2400" dirty="0" smtClean="0"/>
              <a:t>nes</a:t>
            </a:r>
            <a:r>
              <a:rPr lang="en-US" sz="2400" dirty="0" smtClean="0"/>
              <a:t> </a:t>
            </a:r>
            <a:r>
              <a:rPr lang="lt-LT" sz="2400" dirty="0" smtClean="0"/>
              <a:t>tingi </a:t>
            </a:r>
            <a:r>
              <a:rPr lang="lt-LT" sz="2400" dirty="0"/>
              <a:t>kalbėti angliškai ir aš juos pateisinu“ (JK</a:t>
            </a:r>
            <a:r>
              <a:rPr lang="lt-LT" sz="2400" dirty="0" smtClean="0"/>
              <a:t>)</a:t>
            </a:r>
            <a:endParaRPr lang="en-US" sz="2400" dirty="0" smtClean="0"/>
          </a:p>
          <a:p>
            <a:pPr marL="285750" indent="-285750"/>
            <a:r>
              <a:rPr lang="lt-LT" sz="2400" dirty="0" smtClean="0"/>
              <a:t>„Kolegos kalbasi tarpusavyje ir pradeda juoktis. Aš ne visada suprantu jų juokų“ (Azerbaidžanas)</a:t>
            </a:r>
            <a:endParaRPr lang="en-US" sz="2400" dirty="0"/>
          </a:p>
          <a:p>
            <a:pPr marL="0" indent="0">
              <a:buNone/>
            </a:pPr>
            <a:endParaRPr lang="lt-LT" dirty="0">
              <a:solidFill>
                <a:srgbClr val="122A4A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lt-LT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lt-LT" dirty="0"/>
              <a:t>Ekonomikos ir verslo fakultetas</a:t>
            </a:r>
          </a:p>
          <a:p>
            <a:endParaRPr lang="lt-L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8841" y="588083"/>
            <a:ext cx="5385435" cy="619724"/>
          </a:xfrm>
        </p:spPr>
        <p:txBody>
          <a:bodyPr/>
          <a:lstStyle/>
          <a:p>
            <a:r>
              <a:rPr lang="lt-LT" dirty="0" smtClean="0"/>
              <a:t>Adaptacija: 4. Atsiskyrimas/vienatvė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1287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86864" y="1317072"/>
            <a:ext cx="8226909" cy="3765917"/>
          </a:xfrm>
        </p:spPr>
        <p:txBody>
          <a:bodyPr/>
          <a:lstStyle/>
          <a:p>
            <a:pPr marL="0" indent="0">
              <a:buNone/>
            </a:pPr>
            <a:r>
              <a:rPr lang="lt-LT" sz="2800" b="1" dirty="0" smtClean="0">
                <a:solidFill>
                  <a:srgbClr val="122A4A"/>
                </a:solidFill>
                <a:latin typeface="Arial"/>
                <a:cs typeface="Arial"/>
              </a:rPr>
              <a:t>Interviu frazės:</a:t>
            </a:r>
          </a:p>
          <a:p>
            <a:pPr marL="285750" indent="-285750"/>
            <a:r>
              <a:rPr lang="lt-LT" sz="2400" dirty="0" smtClean="0">
                <a:solidFill>
                  <a:srgbClr val="122A4A"/>
                </a:solidFill>
              </a:rPr>
              <a:t>„... aš kalbėjau lietuviškai ir todėl mano akcentas padėjo sukurti jaukią atmosferą“ </a:t>
            </a:r>
            <a:r>
              <a:rPr lang="lt-LT" sz="2400" dirty="0" smtClean="0">
                <a:solidFill>
                  <a:srgbClr val="122A4A"/>
                </a:solidFill>
              </a:rPr>
              <a:t>(Estija)</a:t>
            </a:r>
            <a:endParaRPr lang="lt-LT" sz="2400" dirty="0" smtClean="0">
              <a:solidFill>
                <a:srgbClr val="122A4A"/>
              </a:solidFill>
            </a:endParaRPr>
          </a:p>
          <a:p>
            <a:pPr marL="285750" indent="-285750"/>
            <a:r>
              <a:rPr lang="lt-LT" sz="2400" dirty="0">
                <a:solidFill>
                  <a:srgbClr val="122A4A"/>
                </a:solidFill>
              </a:rPr>
              <a:t>„Daugiau bendrauju su lietuviais nei su Azerbaidžano ar kitų šalių atstovais. &lt;...&gt; įsitraukiau į nevyriausybinių organizacijų </a:t>
            </a:r>
            <a:r>
              <a:rPr lang="lt-LT" sz="2400" dirty="0" smtClean="0">
                <a:solidFill>
                  <a:srgbClr val="122A4A"/>
                </a:solidFill>
              </a:rPr>
              <a:t>veiklą. Mes susitikimuose kalbame angliškai, bet manęs prašo nuomonės, nes aš geriau pažystu vietinę kultūrą“ </a:t>
            </a:r>
            <a:r>
              <a:rPr lang="lt-LT" sz="2400" dirty="0">
                <a:solidFill>
                  <a:srgbClr val="122A4A"/>
                </a:solidFill>
              </a:rPr>
              <a:t>(Azerbaidžanas)</a:t>
            </a:r>
          </a:p>
          <a:p>
            <a:pPr marL="0" indent="0">
              <a:buNone/>
            </a:pPr>
            <a:endParaRPr lang="lt-LT" b="1" dirty="0">
              <a:solidFill>
                <a:srgbClr val="122A4A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lt-LT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lt-LT" dirty="0"/>
              <a:t>Ekonomikos ir verslo fakultetas</a:t>
            </a:r>
          </a:p>
          <a:p>
            <a:endParaRPr lang="lt-L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8841" y="588083"/>
            <a:ext cx="5385435" cy="619724"/>
          </a:xfrm>
        </p:spPr>
        <p:txBody>
          <a:bodyPr/>
          <a:lstStyle/>
          <a:p>
            <a:r>
              <a:rPr lang="lt-LT" dirty="0" smtClean="0"/>
              <a:t>Adaptacija: 5. Pripažinimas ir integracija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3563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lt-LT" dirty="0"/>
              <a:t>Ekonomikos ir verslo fakultetas</a:t>
            </a:r>
          </a:p>
          <a:p>
            <a:endParaRPr lang="lt-L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8841" y="588083"/>
            <a:ext cx="5385435" cy="619724"/>
          </a:xfrm>
        </p:spPr>
        <p:txBody>
          <a:bodyPr/>
          <a:lstStyle/>
          <a:p>
            <a:r>
              <a:rPr lang="lt-LT" dirty="0" smtClean="0"/>
              <a:t>Pagrindiniai skirtumai tarp šalių</a:t>
            </a:r>
            <a:endParaRPr lang="lt-LT" dirty="0"/>
          </a:p>
        </p:txBody>
      </p:sp>
      <p:graphicFrame>
        <p:nvGraphicFramePr>
          <p:cNvPr id="6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142118"/>
              </p:ext>
            </p:extLst>
          </p:nvPr>
        </p:nvGraphicFramePr>
        <p:xfrm>
          <a:off x="698841" y="1574090"/>
          <a:ext cx="7598229" cy="42826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2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8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50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333">
                <a:tc>
                  <a:txBody>
                    <a:bodyPr/>
                    <a:lstStyle/>
                    <a:p>
                      <a:r>
                        <a:rPr lang="lt-LT" sz="1800" b="1" dirty="0" smtClean="0"/>
                        <a:t>Sritys</a:t>
                      </a:r>
                      <a:endParaRPr lang="en-GB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lt-LT" sz="1800" b="1" dirty="0" smtClean="0"/>
                        <a:t>Lietuva</a:t>
                      </a:r>
                      <a:endParaRPr lang="en-GB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lt-LT" sz="1800" b="1" dirty="0" smtClean="0"/>
                        <a:t>Estija</a:t>
                      </a:r>
                      <a:endParaRPr lang="en-GB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lt-LT" sz="1800" b="1" dirty="0" smtClean="0"/>
                        <a:t>Vokietija</a:t>
                      </a:r>
                      <a:endParaRPr lang="en-GB" sz="18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lt-LT" sz="1800" dirty="0" smtClean="0"/>
                        <a:t>Teisiniai</a:t>
                      </a:r>
                      <a:r>
                        <a:rPr lang="lt-LT" sz="1800" baseline="0" dirty="0" smtClean="0"/>
                        <a:t> ir administraciniai sunkumai (vizos, leidimai gyventi, mokesčiai, sveikatos...)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C00000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GB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C00000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GB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C00000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GB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58">
                <a:tc>
                  <a:txBody>
                    <a:bodyPr/>
                    <a:lstStyle/>
                    <a:p>
                      <a:r>
                        <a:rPr lang="lt-LT" sz="1800" dirty="0" smtClean="0"/>
                        <a:t>Kalbos</a:t>
                      </a:r>
                      <a:r>
                        <a:rPr lang="lt-LT" sz="1800" baseline="0" dirty="0" smtClean="0"/>
                        <a:t> barjerai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C00000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GB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C00000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GB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C00000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GB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58">
                <a:tc>
                  <a:txBody>
                    <a:bodyPr/>
                    <a:lstStyle/>
                    <a:p>
                      <a:r>
                        <a:rPr lang="lt-LT" sz="1800" dirty="0" smtClean="0"/>
                        <a:t>Apgyvendinimas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C00000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GB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C00000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GB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C00000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GB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58">
                <a:tc>
                  <a:txBody>
                    <a:bodyPr/>
                    <a:lstStyle/>
                    <a:p>
                      <a:r>
                        <a:rPr lang="lt-LT" sz="1800" dirty="0" smtClean="0"/>
                        <a:t>Skirtingos organizacinės</a:t>
                      </a:r>
                      <a:r>
                        <a:rPr lang="lt-LT" sz="1800" baseline="0" dirty="0" smtClean="0"/>
                        <a:t> kultūros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92D050"/>
                          </a:solidFill>
                          <a:sym typeface="Wingdings 2" panose="05020102010507070707" pitchFamily="18" charset="2"/>
                        </a:rPr>
                        <a:t></a:t>
                      </a:r>
                      <a:endParaRPr lang="en-GB" sz="2800" b="1" dirty="0">
                        <a:solidFill>
                          <a:srgbClr val="92D05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92D050"/>
                          </a:solidFill>
                          <a:sym typeface="Wingdings 2" panose="05020102010507070707" pitchFamily="18" charset="2"/>
                        </a:rPr>
                        <a:t></a:t>
                      </a:r>
                      <a:endParaRPr lang="en-GB" sz="2800" b="1" dirty="0">
                        <a:solidFill>
                          <a:srgbClr val="92D05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C00000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GB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58">
                <a:tc>
                  <a:txBody>
                    <a:bodyPr/>
                    <a:lstStyle/>
                    <a:p>
                      <a:r>
                        <a:rPr lang="lt-LT" sz="1800" dirty="0" smtClean="0"/>
                        <a:t>Susisiekimas</a:t>
                      </a:r>
                      <a:r>
                        <a:rPr lang="lt-LT" sz="1800" baseline="0" dirty="0" smtClean="0"/>
                        <a:t> su užsienio šalimis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C00000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GB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C00000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GB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92D050"/>
                          </a:solidFill>
                          <a:sym typeface="Wingdings 2" panose="05020102010507070707" pitchFamily="18" charset="2"/>
                        </a:rPr>
                        <a:t></a:t>
                      </a:r>
                      <a:endParaRPr lang="en-GB" sz="2800" b="1" dirty="0">
                        <a:solidFill>
                          <a:srgbClr val="92D05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58">
                <a:tc>
                  <a:txBody>
                    <a:bodyPr/>
                    <a:lstStyle/>
                    <a:p>
                      <a:r>
                        <a:rPr lang="lt-LT" sz="1800" dirty="0" smtClean="0"/>
                        <a:t>Galimybė susirasti vietinių draugų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92D050"/>
                          </a:solidFill>
                          <a:sym typeface="Wingdings 2" panose="05020102010507070707" pitchFamily="18" charset="2"/>
                        </a:rPr>
                        <a:t></a:t>
                      </a:r>
                      <a:endParaRPr lang="en-GB" sz="2800" b="1" dirty="0">
                        <a:solidFill>
                          <a:srgbClr val="92D05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92D050"/>
                          </a:solidFill>
                          <a:sym typeface="Wingdings 2" panose="05020102010507070707" pitchFamily="18" charset="2"/>
                        </a:rPr>
                        <a:t></a:t>
                      </a:r>
                      <a:endParaRPr lang="en-GB" sz="2800" b="1" dirty="0">
                        <a:solidFill>
                          <a:srgbClr val="92D05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C00000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GB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158">
                <a:tc>
                  <a:txBody>
                    <a:bodyPr/>
                    <a:lstStyle/>
                    <a:p>
                      <a:r>
                        <a:rPr lang="lt-LT" sz="1800" dirty="0" smtClean="0"/>
                        <a:t>Baimė dėl</a:t>
                      </a:r>
                      <a:r>
                        <a:rPr lang="lt-LT" sz="1800" baseline="0" dirty="0" smtClean="0"/>
                        <a:t> integracijos galimybių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92D050"/>
                          </a:solidFill>
                          <a:sym typeface="Wingdings 2" panose="05020102010507070707" pitchFamily="18" charset="2"/>
                        </a:rPr>
                        <a:t></a:t>
                      </a:r>
                      <a:endParaRPr lang="en-GB" sz="2800" b="1" dirty="0">
                        <a:solidFill>
                          <a:srgbClr val="92D05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92D050"/>
                          </a:solidFill>
                          <a:sym typeface="Wingdings 2" panose="05020102010507070707" pitchFamily="18" charset="2"/>
                        </a:rPr>
                        <a:t></a:t>
                      </a:r>
                      <a:endParaRPr lang="en-GB" sz="2800" b="1" dirty="0">
                        <a:solidFill>
                          <a:srgbClr val="92D05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C00000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GB" sz="28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855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17198" y="1465117"/>
            <a:ext cx="4089342" cy="3765917"/>
          </a:xfrm>
        </p:spPr>
        <p:txBody>
          <a:bodyPr/>
          <a:lstStyle/>
          <a:p>
            <a:pPr marL="0" indent="0">
              <a:buNone/>
            </a:pPr>
            <a:r>
              <a:rPr lang="lt-LT" sz="2400" b="1" dirty="0" smtClean="0">
                <a:solidFill>
                  <a:srgbClr val="122A4A"/>
                </a:solidFill>
                <a:latin typeface="Arial"/>
                <a:cs typeface="Arial"/>
              </a:rPr>
              <a:t>Priimančiosioms organizacijoms:</a:t>
            </a:r>
            <a:endParaRPr lang="lt-LT" sz="2400" b="1" dirty="0" smtClean="0">
              <a:solidFill>
                <a:srgbClr val="122A4A"/>
              </a:solidFill>
              <a:latin typeface="Arial"/>
              <a:cs typeface="Arial"/>
            </a:endParaRPr>
          </a:p>
          <a:p>
            <a:pPr marL="285750" indent="-285750"/>
            <a:r>
              <a:rPr lang="lt-LT" dirty="0" smtClean="0">
                <a:solidFill>
                  <a:srgbClr val="122A4A"/>
                </a:solidFill>
              </a:rPr>
              <a:t>Sukontaktuok ir parodyk kelią</a:t>
            </a:r>
          </a:p>
          <a:p>
            <a:pPr marL="285750" indent="-285750"/>
            <a:r>
              <a:rPr lang="lt-LT" dirty="0" smtClean="0">
                <a:solidFill>
                  <a:srgbClr val="122A4A"/>
                </a:solidFill>
              </a:rPr>
              <a:t>Pasitik ir vesk</a:t>
            </a:r>
          </a:p>
          <a:p>
            <a:pPr marL="285750" indent="-285750"/>
            <a:r>
              <a:rPr lang="lt-LT" dirty="0" smtClean="0">
                <a:solidFill>
                  <a:srgbClr val="122A4A"/>
                </a:solidFill>
              </a:rPr>
              <a:t>Surask </a:t>
            </a:r>
            <a:r>
              <a:rPr lang="lt-LT" dirty="0" err="1" smtClean="0">
                <a:solidFill>
                  <a:srgbClr val="122A4A"/>
                </a:solidFill>
              </a:rPr>
              <a:t>mentorių</a:t>
            </a:r>
            <a:r>
              <a:rPr lang="lt-LT" dirty="0" smtClean="0">
                <a:solidFill>
                  <a:srgbClr val="122A4A"/>
                </a:solidFill>
              </a:rPr>
              <a:t> (vietinį ar užsienietį)</a:t>
            </a:r>
          </a:p>
          <a:p>
            <a:pPr marL="285750" indent="-285750"/>
            <a:r>
              <a:rPr lang="lt-LT" dirty="0" smtClean="0">
                <a:solidFill>
                  <a:srgbClr val="122A4A"/>
                </a:solidFill>
              </a:rPr>
              <a:t>Pajausk artėjančią problemą</a:t>
            </a:r>
          </a:p>
          <a:p>
            <a:pPr marL="285750" indent="-285750"/>
            <a:r>
              <a:rPr lang="lt-LT" dirty="0" smtClean="0">
                <a:solidFill>
                  <a:srgbClr val="122A4A"/>
                </a:solidFill>
              </a:rPr>
              <a:t>Leisk atsiskleisti ir išnaudoti savo potencialą</a:t>
            </a:r>
          </a:p>
          <a:p>
            <a:pPr marL="285750" indent="-285750"/>
            <a:endParaRPr lang="lt-LT" dirty="0">
              <a:solidFill>
                <a:srgbClr val="122A4A"/>
              </a:solidFill>
            </a:endParaRPr>
          </a:p>
          <a:p>
            <a:pPr marL="0" indent="0">
              <a:buNone/>
            </a:pPr>
            <a:endParaRPr lang="lt-LT" b="1" dirty="0">
              <a:solidFill>
                <a:srgbClr val="122A4A"/>
              </a:solidFill>
            </a:endParaRPr>
          </a:p>
          <a:p>
            <a:pPr marL="0" indent="0">
              <a:buNone/>
            </a:pPr>
            <a:endParaRPr lang="lt-LT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lt-LT" dirty="0"/>
              <a:t>Ekonomikos ir verslo fakultetas</a:t>
            </a:r>
          </a:p>
          <a:p>
            <a:endParaRPr lang="lt-L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8841" y="588083"/>
            <a:ext cx="5385435" cy="619724"/>
          </a:xfrm>
        </p:spPr>
        <p:txBody>
          <a:bodyPr/>
          <a:lstStyle/>
          <a:p>
            <a:r>
              <a:rPr lang="lt-LT" dirty="0" smtClean="0"/>
              <a:t>„Minkštosio</a:t>
            </a:r>
            <a:r>
              <a:rPr lang="lt-LT" dirty="0" smtClean="0"/>
              <a:t>s veiklos“</a:t>
            </a:r>
            <a:endParaRPr lang="lt-LT" dirty="0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4950156" y="1783035"/>
            <a:ext cx="4089342" cy="3765917"/>
          </a:xfrm>
          <a:prstGeom prst="rect">
            <a:avLst/>
          </a:prstGeom>
        </p:spPr>
        <p:txBody>
          <a:bodyPr/>
          <a:lstStyle>
            <a:lvl1pPr marL="1143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charset="0"/>
              <a:buChar char="•"/>
              <a:defRPr sz="2000" b="0" kern="1200" baseline="0">
                <a:solidFill>
                  <a:srgbClr val="0B2242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lt-LT" sz="2400" b="1" dirty="0" smtClean="0">
                <a:solidFill>
                  <a:srgbClr val="122A4A"/>
                </a:solidFill>
              </a:rPr>
              <a:t>Politikos formuotojams:</a:t>
            </a:r>
          </a:p>
          <a:p>
            <a:pPr marL="285750" indent="-285750"/>
            <a:r>
              <a:rPr lang="lt-LT" dirty="0" smtClean="0">
                <a:solidFill>
                  <a:schemeClr val="tx1"/>
                </a:solidFill>
              </a:rPr>
              <a:t>Atsivežk ir „paversk“ ambasadoriais</a:t>
            </a:r>
          </a:p>
          <a:p>
            <a:pPr marL="285750" indent="-285750"/>
            <a:r>
              <a:rPr lang="lt-LT" dirty="0" smtClean="0">
                <a:solidFill>
                  <a:schemeClr val="tx1"/>
                </a:solidFill>
              </a:rPr>
              <a:t>Paklausk nuomonės</a:t>
            </a:r>
          </a:p>
          <a:p>
            <a:pPr marL="285750" indent="-285750"/>
            <a:r>
              <a:rPr lang="lt-LT" dirty="0" smtClean="0">
                <a:solidFill>
                  <a:srgbClr val="122A4A"/>
                </a:solidFill>
              </a:rPr>
              <a:t>Skleisk gerąją patirtį Lietuvoje ir užsienyje</a:t>
            </a:r>
          </a:p>
          <a:p>
            <a:pPr marL="285750" indent="-285750"/>
            <a:r>
              <a:rPr lang="lt-LT" dirty="0" smtClean="0">
                <a:solidFill>
                  <a:srgbClr val="122A4A"/>
                </a:solidFill>
              </a:rPr>
              <a:t>Integruok į visuomeninę veiklą</a:t>
            </a:r>
          </a:p>
          <a:p>
            <a:pPr marL="285750" indent="-285750"/>
            <a:endParaRPr lang="lt-LT" dirty="0" smtClean="0">
              <a:solidFill>
                <a:srgbClr val="122A4A"/>
              </a:solidFill>
            </a:endParaRPr>
          </a:p>
          <a:p>
            <a:pPr marL="285750" indent="-285750"/>
            <a:endParaRPr lang="lt-LT" dirty="0" smtClean="0">
              <a:solidFill>
                <a:srgbClr val="122A4A"/>
              </a:solidFill>
            </a:endParaRPr>
          </a:p>
          <a:p>
            <a:pPr marL="0" indent="0">
              <a:buFont typeface="Arial" charset="0"/>
              <a:buNone/>
            </a:pPr>
            <a:endParaRPr lang="lt-LT" b="1" dirty="0" smtClean="0">
              <a:solidFill>
                <a:srgbClr val="122A4A"/>
              </a:solidFill>
            </a:endParaRPr>
          </a:p>
          <a:p>
            <a:pPr marL="0" indent="0">
              <a:buFont typeface="Arial" charset="0"/>
              <a:buNone/>
            </a:pP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278948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lt-LT" dirty="0"/>
              <a:t>Ekonomikos ir verslo fakultetas</a:t>
            </a:r>
          </a:p>
          <a:p>
            <a:endParaRPr lang="lt-LT" dirty="0"/>
          </a:p>
        </p:txBody>
      </p:sp>
      <p:sp>
        <p:nvSpPr>
          <p:cNvPr id="2" name="Teksto vietos rezervavimo ženklas 1"/>
          <p:cNvSpPr>
            <a:spLocks noGrp="1"/>
          </p:cNvSpPr>
          <p:nvPr>
            <p:ph type="body" sz="quarter" idx="4294967295"/>
          </p:nvPr>
        </p:nvSpPr>
        <p:spPr>
          <a:xfrm>
            <a:off x="2291937" y="2797175"/>
            <a:ext cx="6392174" cy="6191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lt-LT" dirty="0" smtClean="0"/>
              <a:t>Ačiū už dėmesį. Klausimai?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61669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36432" y="1163338"/>
            <a:ext cx="8226909" cy="4832020"/>
          </a:xfrm>
        </p:spPr>
        <p:txBody>
          <a:bodyPr/>
          <a:lstStyle/>
          <a:p>
            <a:pPr marL="342900">
              <a:buAutoNum type="arabicPeriod"/>
            </a:pPr>
            <a:r>
              <a:rPr lang="lt-LT" sz="1800" dirty="0" smtClean="0">
                <a:solidFill>
                  <a:srgbClr val="122A4A"/>
                </a:solidFill>
              </a:rPr>
              <a:t>Kauno autobusų stotis</a:t>
            </a:r>
          </a:p>
          <a:p>
            <a:pPr marL="0" indent="0">
              <a:buNone/>
            </a:pPr>
            <a:r>
              <a:rPr lang="lt-LT" sz="1800" dirty="0" smtClean="0">
                <a:solidFill>
                  <a:srgbClr val="122A4A"/>
                </a:solidFill>
              </a:rPr>
              <a:t>			      </a:t>
            </a:r>
            <a:r>
              <a:rPr lang="lt-LT" sz="1600" dirty="0" smtClean="0">
                <a:solidFill>
                  <a:srgbClr val="122A4A"/>
                </a:solidFill>
              </a:rPr>
              <a:t>Tada (2006 m. spalis)</a:t>
            </a:r>
          </a:p>
          <a:p>
            <a:pPr marL="0" indent="0">
              <a:buNone/>
            </a:pPr>
            <a:endParaRPr lang="lt-LT" sz="1600" dirty="0">
              <a:solidFill>
                <a:srgbClr val="122A4A"/>
              </a:solidFill>
            </a:endParaRPr>
          </a:p>
          <a:p>
            <a:pPr marL="0" indent="0">
              <a:buNone/>
            </a:pPr>
            <a:endParaRPr lang="lt-LT" sz="1600" dirty="0" smtClean="0">
              <a:solidFill>
                <a:srgbClr val="122A4A"/>
              </a:solidFill>
            </a:endParaRPr>
          </a:p>
          <a:p>
            <a:pPr marL="0" indent="0">
              <a:buNone/>
            </a:pPr>
            <a:endParaRPr lang="lt-LT" sz="1600" dirty="0">
              <a:solidFill>
                <a:srgbClr val="122A4A"/>
              </a:solidFill>
            </a:endParaRPr>
          </a:p>
          <a:p>
            <a:pPr marL="0" indent="0">
              <a:buNone/>
            </a:pPr>
            <a:endParaRPr lang="lt-LT" sz="1600" dirty="0" smtClean="0">
              <a:solidFill>
                <a:srgbClr val="122A4A"/>
              </a:solidFill>
            </a:endParaRPr>
          </a:p>
          <a:p>
            <a:pPr marL="0" indent="0">
              <a:buNone/>
            </a:pPr>
            <a:r>
              <a:rPr lang="lt-LT" sz="1800" dirty="0" smtClean="0">
                <a:solidFill>
                  <a:srgbClr val="122A4A"/>
                </a:solidFill>
                <a:latin typeface="Arial"/>
                <a:cs typeface="Arial"/>
              </a:rPr>
              <a:t>2. Vilniaus oro uostas</a:t>
            </a:r>
          </a:p>
          <a:p>
            <a:pPr marL="0" indent="0">
              <a:buNone/>
            </a:pPr>
            <a:endParaRPr lang="lt-LT" sz="1800" dirty="0" smtClean="0">
              <a:solidFill>
                <a:srgbClr val="122A4A"/>
              </a:solidFill>
            </a:endParaRPr>
          </a:p>
          <a:p>
            <a:pPr marL="0" indent="0">
              <a:buNone/>
            </a:pPr>
            <a:endParaRPr lang="lt-LT" sz="1800" dirty="0">
              <a:solidFill>
                <a:srgbClr val="122A4A"/>
              </a:solidFill>
            </a:endParaRPr>
          </a:p>
          <a:p>
            <a:pPr marL="0" indent="0">
              <a:buNone/>
            </a:pPr>
            <a:endParaRPr lang="lt-LT" sz="1800" dirty="0" smtClean="0">
              <a:solidFill>
                <a:srgbClr val="122A4A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lt-LT" sz="1600" dirty="0" smtClean="0">
                <a:solidFill>
                  <a:srgbClr val="122A4A"/>
                </a:solidFill>
              </a:rPr>
              <a:t>	                                     Dabar (2017 m. gruodis)</a:t>
            </a:r>
            <a:endParaRPr lang="lt-LT" sz="1600" dirty="0">
              <a:solidFill>
                <a:srgbClr val="122A4A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lt-LT" dirty="0" smtClean="0"/>
              <a:t>Ekonomikos ir verslo fakultetas</a:t>
            </a:r>
            <a:endParaRPr lang="lt-L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lt-LT" dirty="0" smtClean="0"/>
              <a:t>Kultūriniai šokai/barjerai</a:t>
            </a:r>
            <a:endParaRPr lang="lt-LT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3" t="7078" r="10840" b="16276"/>
          <a:stretch/>
        </p:blipFill>
        <p:spPr>
          <a:xfrm>
            <a:off x="5706374" y="1656272"/>
            <a:ext cx="2197070" cy="1560458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7322" r="11733" b="16245"/>
          <a:stretch/>
        </p:blipFill>
        <p:spPr>
          <a:xfrm>
            <a:off x="698842" y="1604514"/>
            <a:ext cx="2783934" cy="1612216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 r="8809" b="13456"/>
          <a:stretch/>
        </p:blipFill>
        <p:spPr>
          <a:xfrm>
            <a:off x="698842" y="3941404"/>
            <a:ext cx="2715988" cy="1527744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1439" r="13399" b="30486"/>
          <a:stretch/>
        </p:blipFill>
        <p:spPr>
          <a:xfrm>
            <a:off x="5719313" y="3942272"/>
            <a:ext cx="2184131" cy="1475117"/>
          </a:xfrm>
          <a:prstGeom prst="rect">
            <a:avLst/>
          </a:prstGeom>
        </p:spPr>
      </p:pic>
      <p:sp>
        <p:nvSpPr>
          <p:cNvPr id="9" name="Rodyklė dešinėn 8"/>
          <p:cNvSpPr/>
          <p:nvPr/>
        </p:nvSpPr>
        <p:spPr>
          <a:xfrm>
            <a:off x="3614468" y="2510287"/>
            <a:ext cx="1975449" cy="155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0" name="Rodyklė dešinėn 9"/>
          <p:cNvSpPr/>
          <p:nvPr/>
        </p:nvSpPr>
        <p:spPr>
          <a:xfrm>
            <a:off x="3579347" y="4524555"/>
            <a:ext cx="1975449" cy="155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3" name="Paveikslėlis 12"/>
          <p:cNvPicPr>
            <a:picLocks noChangeAspect="1"/>
          </p:cNvPicPr>
          <p:nvPr/>
        </p:nvPicPr>
        <p:blipFill rotWithShape="1">
          <a:blip r:embed="rId6"/>
          <a:srcRect l="34505" t="36550" r="44009" b="51158"/>
          <a:stretch/>
        </p:blipFill>
        <p:spPr>
          <a:xfrm>
            <a:off x="5705841" y="4830375"/>
            <a:ext cx="3438159" cy="122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4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57202" y="1429216"/>
            <a:ext cx="8226909" cy="856784"/>
          </a:xfrm>
        </p:spPr>
        <p:txBody>
          <a:bodyPr/>
          <a:lstStyle/>
          <a:p>
            <a:pPr marL="0" indent="0">
              <a:buNone/>
            </a:pPr>
            <a:r>
              <a:rPr lang="lt-LT" altLang="lt-LT" sz="1800" dirty="0" smtClean="0"/>
              <a:t>Darbuotojas, dirbantis ir laikinai reziduojantis užsienyje, arba žmogus dirbantis ir reziduojantis ne kilmės šalyje</a:t>
            </a:r>
          </a:p>
          <a:p>
            <a:pPr marL="0" indent="0">
              <a:buNone/>
            </a:pPr>
            <a:endParaRPr lang="lt-LT" altLang="lt-LT" sz="1000" dirty="0" smtClean="0"/>
          </a:p>
          <a:p>
            <a:pPr marL="0" indent="0">
              <a:buNone/>
            </a:pPr>
            <a:endParaRPr lang="lt-LT" altLang="lt-LT" sz="1800" dirty="0" smtClean="0"/>
          </a:p>
          <a:p>
            <a:pPr marL="0" indent="0" algn="ctr">
              <a:buNone/>
            </a:pPr>
            <a:r>
              <a:rPr lang="lt-LT" sz="1800" b="1" dirty="0" smtClean="0"/>
              <a:t>Tipinis ekspatriantas</a:t>
            </a:r>
            <a:endParaRPr lang="lt-LT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lt-LT" dirty="0"/>
              <a:t>Ekonomikos ir verslo fakultetas</a:t>
            </a:r>
          </a:p>
          <a:p>
            <a:endParaRPr lang="lt-L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lt-LT" dirty="0" smtClean="0"/>
              <a:t>Ekspatriantai</a:t>
            </a:r>
            <a:endParaRPr lang="lt-LT" dirty="0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457202" y="3333980"/>
            <a:ext cx="4313205" cy="2126073"/>
          </a:xfrm>
          <a:prstGeom prst="rect">
            <a:avLst/>
          </a:prstGeom>
        </p:spPr>
        <p:txBody>
          <a:bodyPr/>
          <a:lstStyle>
            <a:lvl1pPr marL="1143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charset="0"/>
              <a:buChar char="•"/>
              <a:defRPr sz="2000" b="0" kern="1200" baseline="0">
                <a:solidFill>
                  <a:srgbClr val="0B2242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lt-LT" altLang="lt-LT" sz="1800" b="1" dirty="0" smtClean="0"/>
              <a:t>Anksčiau: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1800" dirty="0"/>
              <a:t>Vadovas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1800" dirty="0"/>
              <a:t>Vyras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1800" dirty="0"/>
              <a:t>Siunčiamas organizacijos (AE)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1800" dirty="0"/>
              <a:t>Iš išsivysčiusios į besivystančią šalį </a:t>
            </a:r>
          </a:p>
          <a:p>
            <a:pPr lvl="1"/>
            <a:endParaRPr lang="lt-LT" sz="1600" dirty="0" smtClean="0">
              <a:solidFill>
                <a:srgbClr val="122A4A"/>
              </a:solidFill>
              <a:latin typeface="Arial"/>
              <a:cs typeface="Arial"/>
            </a:endParaRPr>
          </a:p>
          <a:p>
            <a:pPr marL="0" indent="0">
              <a:buFont typeface="Arial" charset="0"/>
              <a:buNone/>
            </a:pPr>
            <a:endParaRPr lang="lt-LT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4942937" y="3359392"/>
            <a:ext cx="4313205" cy="2126073"/>
          </a:xfrm>
          <a:prstGeom prst="rect">
            <a:avLst/>
          </a:prstGeom>
        </p:spPr>
        <p:txBody>
          <a:bodyPr/>
          <a:lstStyle>
            <a:lvl1pPr marL="1143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charset="0"/>
              <a:buChar char="•"/>
              <a:defRPr sz="2000" b="0" kern="1200" baseline="0">
                <a:solidFill>
                  <a:srgbClr val="0B2242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lt-LT" altLang="lt-LT" sz="1800" b="1" dirty="0" smtClean="0"/>
              <a:t>Dabar: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1800" dirty="0"/>
              <a:t>Aukštos kvalifikacijos specialistas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1800" dirty="0"/>
              <a:t>Žmogus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1800" dirty="0"/>
              <a:t>Pats susirandantis darbą (SIE)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1800" dirty="0"/>
              <a:t>Iš </a:t>
            </a:r>
            <a:r>
              <a:rPr lang="lt-LT" sz="1800" dirty="0" smtClean="0"/>
              <a:t>vienos šalies </a:t>
            </a:r>
            <a:r>
              <a:rPr lang="lt-LT" sz="1800" dirty="0"/>
              <a:t>į kitą šalį</a:t>
            </a:r>
          </a:p>
          <a:p>
            <a:pPr lvl="1"/>
            <a:endParaRPr lang="lt-LT" sz="1600" dirty="0" smtClean="0">
              <a:solidFill>
                <a:srgbClr val="122A4A"/>
              </a:solidFill>
              <a:latin typeface="Arial"/>
              <a:cs typeface="Arial"/>
            </a:endParaRPr>
          </a:p>
          <a:p>
            <a:pPr marL="0" indent="0">
              <a:buFont typeface="Arial" charset="0"/>
              <a:buNone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2519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lt-LT" dirty="0"/>
              <a:t>Ekonomikos ir verslo fakultetas</a:t>
            </a:r>
          </a:p>
          <a:p>
            <a:endParaRPr lang="lt-L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8841" y="374564"/>
            <a:ext cx="7306471" cy="781376"/>
          </a:xfrm>
        </p:spPr>
        <p:txBody>
          <a:bodyPr/>
          <a:lstStyle/>
          <a:p>
            <a:r>
              <a:rPr lang="lt-LT" dirty="0" smtClean="0"/>
              <a:t>Ekspatriantų adaptacijos modelis </a:t>
            </a:r>
            <a:br>
              <a:rPr lang="lt-LT" dirty="0" smtClean="0"/>
            </a:br>
            <a:r>
              <a:rPr lang="lt-LT" b="0" dirty="0" smtClean="0"/>
              <a:t>(pagal </a:t>
            </a:r>
            <a:r>
              <a:rPr lang="en-GB" b="0" dirty="0" err="1"/>
              <a:t>Gullahorn</a:t>
            </a:r>
            <a:r>
              <a:rPr lang="en-GB" b="0" dirty="0"/>
              <a:t> and </a:t>
            </a:r>
            <a:r>
              <a:rPr lang="en-GB" b="0" dirty="0" err="1" smtClean="0"/>
              <a:t>Gullahorn</a:t>
            </a:r>
            <a:r>
              <a:rPr lang="lt-LT" b="0" dirty="0" smtClean="0"/>
              <a:t>, </a:t>
            </a:r>
            <a:r>
              <a:rPr lang="en-GB" b="0" dirty="0" smtClean="0"/>
              <a:t>1963</a:t>
            </a:r>
            <a:r>
              <a:rPr lang="en-GB" b="0" dirty="0"/>
              <a:t>)</a:t>
            </a:r>
            <a:endParaRPr lang="lt-LT" sz="28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t-LT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656563" y="1878871"/>
            <a:ext cx="2489160" cy="597159"/>
          </a:xfrm>
        </p:spPr>
        <p:txBody>
          <a:bodyPr/>
          <a:lstStyle/>
          <a:p>
            <a:r>
              <a:rPr lang="lt-LT" sz="1600" b="1" dirty="0" smtClean="0">
                <a:solidFill>
                  <a:srgbClr val="00B050"/>
                </a:solidFill>
              </a:rPr>
              <a:t>1. Medaus mėnuo</a:t>
            </a:r>
            <a:endParaRPr lang="lt-LT" sz="1600" b="1" dirty="0">
              <a:solidFill>
                <a:srgbClr val="00B050"/>
              </a:solidFill>
            </a:endParaRPr>
          </a:p>
        </p:txBody>
      </p:sp>
      <p:sp>
        <p:nvSpPr>
          <p:cNvPr id="9" name="Freeform 18"/>
          <p:cNvSpPr/>
          <p:nvPr/>
        </p:nvSpPr>
        <p:spPr>
          <a:xfrm>
            <a:off x="2471818" y="2604923"/>
            <a:ext cx="4572000" cy="2286000"/>
          </a:xfrm>
          <a:custGeom>
            <a:avLst/>
            <a:gdLst>
              <a:gd name="connsiteX0" fmla="*/ 0 w 4907902"/>
              <a:gd name="connsiteY0" fmla="*/ 0 h 1408923"/>
              <a:gd name="connsiteX1" fmla="*/ 923730 w 4907902"/>
              <a:gd name="connsiteY1" fmla="*/ 1343609 h 1408923"/>
              <a:gd name="connsiteX2" fmla="*/ 1996751 w 4907902"/>
              <a:gd name="connsiteY2" fmla="*/ 93307 h 1408923"/>
              <a:gd name="connsiteX3" fmla="*/ 3797559 w 4907902"/>
              <a:gd name="connsiteY3" fmla="*/ 1408923 h 1408923"/>
              <a:gd name="connsiteX4" fmla="*/ 4907902 w 4907902"/>
              <a:gd name="connsiteY4" fmla="*/ 0 h 1408923"/>
              <a:gd name="connsiteX0" fmla="*/ 298580 w 3984172"/>
              <a:gd name="connsiteY0" fmla="*/ 0 h 2248678"/>
              <a:gd name="connsiteX1" fmla="*/ 0 w 3984172"/>
              <a:gd name="connsiteY1" fmla="*/ 2183364 h 2248678"/>
              <a:gd name="connsiteX2" fmla="*/ 1073021 w 3984172"/>
              <a:gd name="connsiteY2" fmla="*/ 933062 h 2248678"/>
              <a:gd name="connsiteX3" fmla="*/ 2873829 w 3984172"/>
              <a:gd name="connsiteY3" fmla="*/ 2248678 h 2248678"/>
              <a:gd name="connsiteX4" fmla="*/ 3984172 w 3984172"/>
              <a:gd name="connsiteY4" fmla="*/ 839755 h 2248678"/>
              <a:gd name="connsiteX0" fmla="*/ 419878 w 3984172"/>
              <a:gd name="connsiteY0" fmla="*/ 0 h 2397967"/>
              <a:gd name="connsiteX1" fmla="*/ 0 w 3984172"/>
              <a:gd name="connsiteY1" fmla="*/ 2332653 h 2397967"/>
              <a:gd name="connsiteX2" fmla="*/ 1073021 w 3984172"/>
              <a:gd name="connsiteY2" fmla="*/ 1082351 h 2397967"/>
              <a:gd name="connsiteX3" fmla="*/ 2873829 w 3984172"/>
              <a:gd name="connsiteY3" fmla="*/ 2397967 h 2397967"/>
              <a:gd name="connsiteX4" fmla="*/ 3984172 w 3984172"/>
              <a:gd name="connsiteY4" fmla="*/ 989044 h 2397967"/>
              <a:gd name="connsiteX0" fmla="*/ 419878 w 6382139"/>
              <a:gd name="connsiteY0" fmla="*/ 531846 h 2929813"/>
              <a:gd name="connsiteX1" fmla="*/ 0 w 6382139"/>
              <a:gd name="connsiteY1" fmla="*/ 2864499 h 2929813"/>
              <a:gd name="connsiteX2" fmla="*/ 1073021 w 6382139"/>
              <a:gd name="connsiteY2" fmla="*/ 1614197 h 2929813"/>
              <a:gd name="connsiteX3" fmla="*/ 2873829 w 6382139"/>
              <a:gd name="connsiteY3" fmla="*/ 2929813 h 2929813"/>
              <a:gd name="connsiteX4" fmla="*/ 6382139 w 6382139"/>
              <a:gd name="connsiteY4" fmla="*/ 0 h 2929813"/>
              <a:gd name="connsiteX0" fmla="*/ 419878 w 6382139"/>
              <a:gd name="connsiteY0" fmla="*/ 531846 h 2864499"/>
              <a:gd name="connsiteX1" fmla="*/ 0 w 6382139"/>
              <a:gd name="connsiteY1" fmla="*/ 2864499 h 2864499"/>
              <a:gd name="connsiteX2" fmla="*/ 1073021 w 6382139"/>
              <a:gd name="connsiteY2" fmla="*/ 1614197 h 2864499"/>
              <a:gd name="connsiteX3" fmla="*/ 5094515 w 6382139"/>
              <a:gd name="connsiteY3" fmla="*/ 2425960 h 2864499"/>
              <a:gd name="connsiteX4" fmla="*/ 6382139 w 6382139"/>
              <a:gd name="connsiteY4" fmla="*/ 0 h 2864499"/>
              <a:gd name="connsiteX0" fmla="*/ 419878 w 6382139"/>
              <a:gd name="connsiteY0" fmla="*/ 597159 h 2929812"/>
              <a:gd name="connsiteX1" fmla="*/ 0 w 6382139"/>
              <a:gd name="connsiteY1" fmla="*/ 2929812 h 2929812"/>
              <a:gd name="connsiteX2" fmla="*/ 3573625 w 6382139"/>
              <a:gd name="connsiteY2" fmla="*/ 0 h 2929812"/>
              <a:gd name="connsiteX3" fmla="*/ 5094515 w 6382139"/>
              <a:gd name="connsiteY3" fmla="*/ 2491273 h 2929812"/>
              <a:gd name="connsiteX4" fmla="*/ 6382139 w 6382139"/>
              <a:gd name="connsiteY4" fmla="*/ 65313 h 2929812"/>
              <a:gd name="connsiteX0" fmla="*/ 419878 w 6382139"/>
              <a:gd name="connsiteY0" fmla="*/ 569167 h 2901820"/>
              <a:gd name="connsiteX1" fmla="*/ 0 w 6382139"/>
              <a:gd name="connsiteY1" fmla="*/ 2901820 h 2901820"/>
              <a:gd name="connsiteX2" fmla="*/ 3582956 w 6382139"/>
              <a:gd name="connsiteY2" fmla="*/ 0 h 2901820"/>
              <a:gd name="connsiteX3" fmla="*/ 5094515 w 6382139"/>
              <a:gd name="connsiteY3" fmla="*/ 2463281 h 2901820"/>
              <a:gd name="connsiteX4" fmla="*/ 6382139 w 6382139"/>
              <a:gd name="connsiteY4" fmla="*/ 37321 h 2901820"/>
              <a:gd name="connsiteX0" fmla="*/ 419878 w 6382139"/>
              <a:gd name="connsiteY0" fmla="*/ 531846 h 2864499"/>
              <a:gd name="connsiteX1" fmla="*/ 0 w 6382139"/>
              <a:gd name="connsiteY1" fmla="*/ 2864499 h 2864499"/>
              <a:gd name="connsiteX2" fmla="*/ 3610948 w 6382139"/>
              <a:gd name="connsiteY2" fmla="*/ 18662 h 2864499"/>
              <a:gd name="connsiteX3" fmla="*/ 5094515 w 6382139"/>
              <a:gd name="connsiteY3" fmla="*/ 2425960 h 2864499"/>
              <a:gd name="connsiteX4" fmla="*/ 6382139 w 6382139"/>
              <a:gd name="connsiteY4" fmla="*/ 0 h 2864499"/>
              <a:gd name="connsiteX0" fmla="*/ 0 w 5962261"/>
              <a:gd name="connsiteY0" fmla="*/ 531846 h 2435291"/>
              <a:gd name="connsiteX1" fmla="*/ 1754155 w 5962261"/>
              <a:gd name="connsiteY1" fmla="*/ 2435291 h 2435291"/>
              <a:gd name="connsiteX2" fmla="*/ 3191070 w 5962261"/>
              <a:gd name="connsiteY2" fmla="*/ 18662 h 2435291"/>
              <a:gd name="connsiteX3" fmla="*/ 4674637 w 5962261"/>
              <a:gd name="connsiteY3" fmla="*/ 2425960 h 2435291"/>
              <a:gd name="connsiteX4" fmla="*/ 5962261 w 5962261"/>
              <a:gd name="connsiteY4" fmla="*/ 0 h 2435291"/>
              <a:gd name="connsiteX0" fmla="*/ 0 w 5579706"/>
              <a:gd name="connsiteY0" fmla="*/ 74646 h 2435291"/>
              <a:gd name="connsiteX1" fmla="*/ 1371600 w 5579706"/>
              <a:gd name="connsiteY1" fmla="*/ 2435291 h 2435291"/>
              <a:gd name="connsiteX2" fmla="*/ 2808515 w 5579706"/>
              <a:gd name="connsiteY2" fmla="*/ 18662 h 2435291"/>
              <a:gd name="connsiteX3" fmla="*/ 4292082 w 5579706"/>
              <a:gd name="connsiteY3" fmla="*/ 2425960 h 2435291"/>
              <a:gd name="connsiteX4" fmla="*/ 5579706 w 5579706"/>
              <a:gd name="connsiteY4" fmla="*/ 0 h 2435291"/>
              <a:gd name="connsiteX0" fmla="*/ 0 w 5561045"/>
              <a:gd name="connsiteY0" fmla="*/ 18663 h 2435291"/>
              <a:gd name="connsiteX1" fmla="*/ 1352939 w 5561045"/>
              <a:gd name="connsiteY1" fmla="*/ 2435291 h 2435291"/>
              <a:gd name="connsiteX2" fmla="*/ 2789854 w 5561045"/>
              <a:gd name="connsiteY2" fmla="*/ 18662 h 2435291"/>
              <a:gd name="connsiteX3" fmla="*/ 4273421 w 5561045"/>
              <a:gd name="connsiteY3" fmla="*/ 2425960 h 2435291"/>
              <a:gd name="connsiteX4" fmla="*/ 5561045 w 5561045"/>
              <a:gd name="connsiteY4" fmla="*/ 0 h 2435291"/>
              <a:gd name="connsiteX0" fmla="*/ 0 w 5561045"/>
              <a:gd name="connsiteY0" fmla="*/ 37324 h 2435291"/>
              <a:gd name="connsiteX1" fmla="*/ 1352939 w 5561045"/>
              <a:gd name="connsiteY1" fmla="*/ 2435291 h 2435291"/>
              <a:gd name="connsiteX2" fmla="*/ 2789854 w 5561045"/>
              <a:gd name="connsiteY2" fmla="*/ 18662 h 2435291"/>
              <a:gd name="connsiteX3" fmla="*/ 4273421 w 5561045"/>
              <a:gd name="connsiteY3" fmla="*/ 2425960 h 2435291"/>
              <a:gd name="connsiteX4" fmla="*/ 5561045 w 5561045"/>
              <a:gd name="connsiteY4" fmla="*/ 0 h 2435291"/>
              <a:gd name="connsiteX0" fmla="*/ 0 w 5169159"/>
              <a:gd name="connsiteY0" fmla="*/ 18663 h 2435291"/>
              <a:gd name="connsiteX1" fmla="*/ 961053 w 5169159"/>
              <a:gd name="connsiteY1" fmla="*/ 2435291 h 2435291"/>
              <a:gd name="connsiteX2" fmla="*/ 2397968 w 5169159"/>
              <a:gd name="connsiteY2" fmla="*/ 18662 h 2435291"/>
              <a:gd name="connsiteX3" fmla="*/ 3881535 w 5169159"/>
              <a:gd name="connsiteY3" fmla="*/ 2425960 h 2435291"/>
              <a:gd name="connsiteX4" fmla="*/ 5169159 w 5169159"/>
              <a:gd name="connsiteY4" fmla="*/ 0 h 2435291"/>
              <a:gd name="connsiteX0" fmla="*/ 0 w 5169159"/>
              <a:gd name="connsiteY0" fmla="*/ 18663 h 2425960"/>
              <a:gd name="connsiteX1" fmla="*/ 1101012 w 5169159"/>
              <a:gd name="connsiteY1" fmla="*/ 2341985 h 2425960"/>
              <a:gd name="connsiteX2" fmla="*/ 2397968 w 5169159"/>
              <a:gd name="connsiteY2" fmla="*/ 18662 h 2425960"/>
              <a:gd name="connsiteX3" fmla="*/ 3881535 w 5169159"/>
              <a:gd name="connsiteY3" fmla="*/ 2425960 h 2425960"/>
              <a:gd name="connsiteX4" fmla="*/ 5169159 w 5169159"/>
              <a:gd name="connsiteY4" fmla="*/ 0 h 2425960"/>
              <a:gd name="connsiteX0" fmla="*/ 0 w 5169159"/>
              <a:gd name="connsiteY0" fmla="*/ 18663 h 2425960"/>
              <a:gd name="connsiteX1" fmla="*/ 1082351 w 5169159"/>
              <a:gd name="connsiteY1" fmla="*/ 2286001 h 2425960"/>
              <a:gd name="connsiteX2" fmla="*/ 2397968 w 5169159"/>
              <a:gd name="connsiteY2" fmla="*/ 18662 h 2425960"/>
              <a:gd name="connsiteX3" fmla="*/ 3881535 w 5169159"/>
              <a:gd name="connsiteY3" fmla="*/ 2425960 h 2425960"/>
              <a:gd name="connsiteX4" fmla="*/ 5169159 w 5169159"/>
              <a:gd name="connsiteY4" fmla="*/ 0 h 2425960"/>
              <a:gd name="connsiteX0" fmla="*/ 0 w 5169159"/>
              <a:gd name="connsiteY0" fmla="*/ 18663 h 2425960"/>
              <a:gd name="connsiteX1" fmla="*/ 1082351 w 5169159"/>
              <a:gd name="connsiteY1" fmla="*/ 2286001 h 2425960"/>
              <a:gd name="connsiteX2" fmla="*/ 2379307 w 5169159"/>
              <a:gd name="connsiteY2" fmla="*/ 83977 h 2425960"/>
              <a:gd name="connsiteX3" fmla="*/ 3881535 w 5169159"/>
              <a:gd name="connsiteY3" fmla="*/ 2425960 h 2425960"/>
              <a:gd name="connsiteX4" fmla="*/ 5169159 w 5169159"/>
              <a:gd name="connsiteY4" fmla="*/ 0 h 2425960"/>
              <a:gd name="connsiteX0" fmla="*/ 0 w 5169159"/>
              <a:gd name="connsiteY0" fmla="*/ 18663 h 2425960"/>
              <a:gd name="connsiteX1" fmla="*/ 1082351 w 5169159"/>
              <a:gd name="connsiteY1" fmla="*/ 2286001 h 2425960"/>
              <a:gd name="connsiteX2" fmla="*/ 2435290 w 5169159"/>
              <a:gd name="connsiteY2" fmla="*/ 18662 h 2425960"/>
              <a:gd name="connsiteX3" fmla="*/ 3881535 w 5169159"/>
              <a:gd name="connsiteY3" fmla="*/ 2425960 h 2425960"/>
              <a:gd name="connsiteX4" fmla="*/ 5169159 w 5169159"/>
              <a:gd name="connsiteY4" fmla="*/ 0 h 2425960"/>
              <a:gd name="connsiteX0" fmla="*/ 0 w 5169159"/>
              <a:gd name="connsiteY0" fmla="*/ 18663 h 2425960"/>
              <a:gd name="connsiteX1" fmla="*/ 1082351 w 5169159"/>
              <a:gd name="connsiteY1" fmla="*/ 2286001 h 2425960"/>
              <a:gd name="connsiteX2" fmla="*/ 2435290 w 5169159"/>
              <a:gd name="connsiteY2" fmla="*/ 18662 h 2425960"/>
              <a:gd name="connsiteX3" fmla="*/ 3881535 w 5169159"/>
              <a:gd name="connsiteY3" fmla="*/ 2425960 h 2425960"/>
              <a:gd name="connsiteX4" fmla="*/ 5169159 w 5169159"/>
              <a:gd name="connsiteY4" fmla="*/ 0 h 2425960"/>
              <a:gd name="connsiteX0" fmla="*/ 0 w 5169159"/>
              <a:gd name="connsiteY0" fmla="*/ 18663 h 2304662"/>
              <a:gd name="connsiteX1" fmla="*/ 1082351 w 5169159"/>
              <a:gd name="connsiteY1" fmla="*/ 2286001 h 2304662"/>
              <a:gd name="connsiteX2" fmla="*/ 2435290 w 5169159"/>
              <a:gd name="connsiteY2" fmla="*/ 18662 h 2304662"/>
              <a:gd name="connsiteX3" fmla="*/ 3442996 w 5169159"/>
              <a:gd name="connsiteY3" fmla="*/ 2304662 h 2304662"/>
              <a:gd name="connsiteX4" fmla="*/ 5169159 w 5169159"/>
              <a:gd name="connsiteY4" fmla="*/ 0 h 2304662"/>
              <a:gd name="connsiteX0" fmla="*/ 0 w 4572000"/>
              <a:gd name="connsiteY0" fmla="*/ 1 h 2286000"/>
              <a:gd name="connsiteX1" fmla="*/ 1082351 w 4572000"/>
              <a:gd name="connsiteY1" fmla="*/ 2267339 h 2286000"/>
              <a:gd name="connsiteX2" fmla="*/ 2435290 w 4572000"/>
              <a:gd name="connsiteY2" fmla="*/ 0 h 2286000"/>
              <a:gd name="connsiteX3" fmla="*/ 3442996 w 4572000"/>
              <a:gd name="connsiteY3" fmla="*/ 2286000 h 2286000"/>
              <a:gd name="connsiteX4" fmla="*/ 4572000 w 4572000"/>
              <a:gd name="connsiteY4" fmla="*/ 83975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2286000">
                <a:moveTo>
                  <a:pt x="0" y="1"/>
                </a:moveTo>
                <a:lnTo>
                  <a:pt x="1082351" y="2267339"/>
                </a:lnTo>
                <a:lnTo>
                  <a:pt x="2435290" y="0"/>
                </a:lnTo>
                <a:lnTo>
                  <a:pt x="3442996" y="2286000"/>
                </a:lnTo>
                <a:lnTo>
                  <a:pt x="4572000" y="83975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cxnSp>
        <p:nvCxnSpPr>
          <p:cNvPr id="10" name="Straight Connector 21"/>
          <p:cNvCxnSpPr/>
          <p:nvPr/>
        </p:nvCxnSpPr>
        <p:spPr>
          <a:xfrm>
            <a:off x="195148" y="2604923"/>
            <a:ext cx="227667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01699" y="2098232"/>
            <a:ext cx="2489160" cy="597159"/>
          </a:xfrm>
        </p:spPr>
        <p:txBody>
          <a:bodyPr/>
          <a:lstStyle/>
          <a:p>
            <a:r>
              <a:rPr lang="lt-LT" sz="1600" b="1" dirty="0" smtClean="0">
                <a:solidFill>
                  <a:srgbClr val="0070C0"/>
                </a:solidFill>
              </a:rPr>
              <a:t>0. Pasiruošimas</a:t>
            </a:r>
            <a:endParaRPr lang="lt-LT" sz="1600" b="1" dirty="0">
              <a:solidFill>
                <a:srgbClr val="0070C0"/>
              </a:solidFill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471818" y="4915867"/>
            <a:ext cx="2489160" cy="597159"/>
          </a:xfrm>
        </p:spPr>
        <p:txBody>
          <a:bodyPr/>
          <a:lstStyle/>
          <a:p>
            <a:r>
              <a:rPr lang="lt-LT" sz="1600" b="1" dirty="0" smtClean="0">
                <a:solidFill>
                  <a:schemeClr val="accent6">
                    <a:lumMod val="75000"/>
                  </a:schemeClr>
                </a:solidFill>
              </a:rPr>
              <a:t>2. Kultūrinis šokas</a:t>
            </a:r>
            <a:endParaRPr lang="lt-LT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200912" y="1876894"/>
            <a:ext cx="2489160" cy="597159"/>
          </a:xfrm>
        </p:spPr>
        <p:txBody>
          <a:bodyPr/>
          <a:lstStyle/>
          <a:p>
            <a:r>
              <a:rPr lang="lt-LT" sz="1600" b="1" dirty="0" smtClean="0">
                <a:solidFill>
                  <a:schemeClr val="accent2"/>
                </a:solidFill>
              </a:rPr>
              <a:t>3. Pirminė adaptacija</a:t>
            </a:r>
            <a:endParaRPr lang="lt-LT" sz="1600" b="1" dirty="0">
              <a:solidFill>
                <a:schemeClr val="accent2"/>
              </a:solidFill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60978" y="4915867"/>
            <a:ext cx="2897155" cy="597159"/>
          </a:xfrm>
        </p:spPr>
        <p:txBody>
          <a:bodyPr/>
          <a:lstStyle/>
          <a:p>
            <a:r>
              <a:rPr lang="lt-LT" sz="1600" b="1" dirty="0" smtClean="0">
                <a:solidFill>
                  <a:srgbClr val="FF0000"/>
                </a:solidFill>
              </a:rPr>
              <a:t>4. Atsiskyrimas/ Vienatvė</a:t>
            </a:r>
            <a:endParaRPr lang="lt-LT" sz="1600" b="1" dirty="0">
              <a:solidFill>
                <a:srgbClr val="FF0000"/>
              </a:solidFill>
            </a:endParaRP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326310" y="1876893"/>
            <a:ext cx="3084811" cy="597159"/>
          </a:xfrm>
        </p:spPr>
        <p:txBody>
          <a:bodyPr/>
          <a:lstStyle/>
          <a:p>
            <a:r>
              <a:rPr lang="lt-LT" sz="1600" b="1" dirty="0" smtClean="0">
                <a:solidFill>
                  <a:srgbClr val="0070C0"/>
                </a:solidFill>
              </a:rPr>
              <a:t>5. Pripažinimas ir integracija</a:t>
            </a:r>
            <a:endParaRPr lang="lt-LT" sz="1600" b="1" dirty="0">
              <a:solidFill>
                <a:srgbClr val="0070C0"/>
              </a:solidFill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137518" y="5289379"/>
            <a:ext cx="3084811" cy="112559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1200" dirty="0" smtClean="0">
                <a:solidFill>
                  <a:srgbClr val="FF0000"/>
                </a:solidFill>
              </a:rPr>
              <a:t>Siunčianti organizacija (4/10)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1200" dirty="0" smtClean="0">
                <a:solidFill>
                  <a:srgbClr val="FF0000"/>
                </a:solidFill>
              </a:rPr>
              <a:t>Priimanti organizacija (3/5)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1200" dirty="0" smtClean="0">
                <a:solidFill>
                  <a:srgbClr val="FF0000"/>
                </a:solidFill>
              </a:rPr>
              <a:t>Individas (2/5)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1200" dirty="0" smtClean="0">
                <a:solidFill>
                  <a:srgbClr val="FF0000"/>
                </a:solidFill>
              </a:rPr>
              <a:t>Kitos suinteresuotos šalys (4/4)</a:t>
            </a:r>
            <a:endParaRPr lang="lt-LT" sz="1200" dirty="0">
              <a:solidFill>
                <a:srgbClr val="FF0000"/>
              </a:solidFill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783904" y="2172835"/>
            <a:ext cx="3084811" cy="112559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lt-LT" sz="1200" dirty="0" smtClean="0">
                <a:solidFill>
                  <a:schemeClr val="accent2"/>
                </a:solidFill>
              </a:rPr>
              <a:t>Siunčianti organizacija (3/10)</a:t>
            </a:r>
          </a:p>
          <a:p>
            <a:pPr>
              <a:lnSpc>
                <a:spcPct val="100000"/>
              </a:lnSpc>
            </a:pPr>
            <a:r>
              <a:rPr lang="lt-LT" sz="1200" dirty="0" smtClean="0">
                <a:solidFill>
                  <a:schemeClr val="accent2"/>
                </a:solidFill>
              </a:rPr>
              <a:t>Priimanti organizacija (3/5)</a:t>
            </a:r>
          </a:p>
          <a:p>
            <a:pPr>
              <a:lnSpc>
                <a:spcPct val="100000"/>
              </a:lnSpc>
            </a:pPr>
            <a:r>
              <a:rPr lang="lt-LT" sz="1200" dirty="0" smtClean="0">
                <a:solidFill>
                  <a:schemeClr val="accent2"/>
                </a:solidFill>
              </a:rPr>
              <a:t>Individas (2/5)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1200" dirty="0" smtClean="0">
                <a:solidFill>
                  <a:schemeClr val="accent2"/>
                </a:solidFill>
              </a:rPr>
              <a:t>Kitos suinteresuotos šalys (4/4)</a:t>
            </a:r>
            <a:endParaRPr lang="lt-LT" sz="1200" dirty="0">
              <a:solidFill>
                <a:schemeClr val="accent2"/>
              </a:solidFill>
            </a:endParaRP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36688" y="5264435"/>
            <a:ext cx="3084811" cy="112559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1200" dirty="0" smtClean="0">
                <a:solidFill>
                  <a:schemeClr val="accent6">
                    <a:lumMod val="75000"/>
                  </a:schemeClr>
                </a:solidFill>
              </a:rPr>
              <a:t>Siunčianti organizacija (3/10)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1200" dirty="0" smtClean="0">
                <a:solidFill>
                  <a:schemeClr val="accent6">
                    <a:lumMod val="75000"/>
                  </a:schemeClr>
                </a:solidFill>
              </a:rPr>
              <a:t>Priimanti organizacija (3/5)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1200" dirty="0" smtClean="0">
                <a:solidFill>
                  <a:schemeClr val="accent6">
                    <a:lumMod val="75000"/>
                  </a:schemeClr>
                </a:solidFill>
              </a:rPr>
              <a:t>Individas (2/5)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1200" dirty="0" smtClean="0">
                <a:solidFill>
                  <a:schemeClr val="accent6">
                    <a:lumMod val="75000"/>
                  </a:schemeClr>
                </a:solidFill>
              </a:rPr>
              <a:t>Kitos suinteresuotos šalys (4/4)</a:t>
            </a:r>
            <a:endParaRPr lang="lt-LT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24381" y="2614636"/>
            <a:ext cx="3084811" cy="112559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1200" dirty="0" smtClean="0">
                <a:solidFill>
                  <a:srgbClr val="0070C0"/>
                </a:solidFill>
              </a:rPr>
              <a:t>Siunčianti organizacija (10/10)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1200" dirty="0" smtClean="0">
                <a:solidFill>
                  <a:srgbClr val="0070C0"/>
                </a:solidFill>
              </a:rPr>
              <a:t>Priimanti organizacija (1/5)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1200" dirty="0" smtClean="0">
                <a:solidFill>
                  <a:srgbClr val="0070C0"/>
                </a:solidFill>
              </a:rPr>
              <a:t>Individas (5/5)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1200" dirty="0" smtClean="0">
                <a:solidFill>
                  <a:srgbClr val="0070C0"/>
                </a:solidFill>
              </a:rPr>
              <a:t>Kitos suinteresuotos šalys (1/4)</a:t>
            </a:r>
            <a:endParaRPr lang="lt-LT" sz="1200" dirty="0">
              <a:solidFill>
                <a:srgbClr val="0070C0"/>
              </a:solidFill>
            </a:endParaRP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449488" y="2200280"/>
            <a:ext cx="3084811" cy="112559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1200" dirty="0" smtClean="0">
                <a:solidFill>
                  <a:srgbClr val="00B050"/>
                </a:solidFill>
              </a:rPr>
              <a:t>Siunčianti organizacija (3/10)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1200" dirty="0" smtClean="0">
                <a:solidFill>
                  <a:srgbClr val="00B050"/>
                </a:solidFill>
              </a:rPr>
              <a:t>Priimanti organizacija (5/5)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1200" dirty="0" smtClean="0">
                <a:solidFill>
                  <a:srgbClr val="00B050"/>
                </a:solidFill>
              </a:rPr>
              <a:t>Individas (2/5)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1200" dirty="0" smtClean="0">
                <a:solidFill>
                  <a:srgbClr val="00B050"/>
                </a:solidFill>
              </a:rPr>
              <a:t>Kitos suinteresuotos šalys (4/4)</a:t>
            </a:r>
            <a:endParaRPr lang="lt-LT" sz="1200" dirty="0">
              <a:solidFill>
                <a:srgbClr val="00B050"/>
              </a:solidFill>
            </a:endParaRP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745261" y="2238567"/>
            <a:ext cx="3084811" cy="112559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1200" dirty="0" smtClean="0">
                <a:solidFill>
                  <a:srgbClr val="0070C0"/>
                </a:solidFill>
              </a:rPr>
              <a:t>Siunčianti organizacija (4/10)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1200" dirty="0" smtClean="0">
                <a:solidFill>
                  <a:srgbClr val="0070C0"/>
                </a:solidFill>
              </a:rPr>
              <a:t>Priimanti organizacija (2/5)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1200" dirty="0" smtClean="0">
                <a:solidFill>
                  <a:srgbClr val="0070C0"/>
                </a:solidFill>
              </a:rPr>
              <a:t>Individas (2/5)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1200" dirty="0" smtClean="0">
                <a:solidFill>
                  <a:srgbClr val="0070C0"/>
                </a:solidFill>
              </a:rPr>
              <a:t>Kitos suinteresuotos šalys (1/4)</a:t>
            </a:r>
            <a:endParaRPr lang="lt-LT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8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62311" y="1213664"/>
            <a:ext cx="8384874" cy="3765917"/>
          </a:xfrm>
        </p:spPr>
        <p:txBody>
          <a:bodyPr/>
          <a:lstStyle/>
          <a:p>
            <a:r>
              <a:rPr lang="lt-LT" sz="1800" b="1" dirty="0" smtClean="0">
                <a:solidFill>
                  <a:srgbClr val="122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Pusiau struktūruotas interviu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Akivaizdžiai, telefonu, </a:t>
            </a:r>
            <a:r>
              <a:rPr lang="lt-L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skype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2017-10-10 – 2017-11-24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Interviu kalbos: anglų, rusų</a:t>
            </a:r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GB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profes</a:t>
            </a:r>
            <a:r>
              <a:rPr lang="lt-LT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ionalai</a:t>
            </a:r>
            <a:r>
              <a:rPr lang="lt-L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 šalyse </a:t>
            </a:r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(Lietuva (10); Estija (10); Latvija (4); Vokietija (4))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24 vyrai ir 4 moterys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Atvykę iš labiau nutolusių šalių (</a:t>
            </a:r>
            <a:r>
              <a:rPr lang="lt-LT" sz="1800" dirty="0">
                <a:latin typeface="Arial" panose="020B0604020202020204" pitchFamily="34" charset="0"/>
                <a:cs typeface="Arial" panose="020B0604020202020204" pitchFamily="34" charset="0"/>
              </a:rPr>
              <a:t>Brazilija, </a:t>
            </a:r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Kinija, </a:t>
            </a:r>
            <a:r>
              <a:rPr lang="lt-LT" sz="1800" dirty="0">
                <a:latin typeface="Arial" panose="020B0604020202020204" pitchFamily="34" charset="0"/>
                <a:cs typeface="Arial" panose="020B0604020202020204" pitchFamily="34" charset="0"/>
              </a:rPr>
              <a:t>Indija</a:t>
            </a:r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PAR, </a:t>
            </a:r>
            <a:r>
              <a:rPr lang="lt-LT" sz="1800" dirty="0">
                <a:latin typeface="Arial" panose="020B0604020202020204" pitchFamily="34" charset="0"/>
                <a:cs typeface="Arial" panose="020B0604020202020204" pitchFamily="34" charset="0"/>
              </a:rPr>
              <a:t>Azerbaidžanas</a:t>
            </a:r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JAV, Kanada, JK)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lt-LT" sz="1800" dirty="0">
                <a:latin typeface="Arial" panose="020B0604020202020204" pitchFamily="34" charset="0"/>
                <a:cs typeface="Arial" panose="020B0604020202020204" pitchFamily="34" charset="0"/>
              </a:rPr>
              <a:t>Atvykę iš </a:t>
            </a:r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artimesnių šalių (Estija,</a:t>
            </a:r>
            <a:r>
              <a:rPr lang="lt-LT" sz="1800" dirty="0">
                <a:latin typeface="Arial" panose="020B0604020202020204" pitchFamily="34" charset="0"/>
                <a:cs typeface="Arial" panose="020B0604020202020204" pitchFamily="34" charset="0"/>
              </a:rPr>
              <a:t> Suomija, </a:t>
            </a:r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Ukraina, Vengrija, Vokietija)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Ekspatriantai nuo 3 mėn. iki 18 metų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Priimančios organizacijos: 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lt-L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vidutinės ir didelės </a:t>
            </a:r>
            <a:r>
              <a:rPr lang="lt-LT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verslo organizacijos </a:t>
            </a:r>
            <a:r>
              <a:rPr lang="lt-L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(IT, paslaugų centrai, pardavimai, finansai, nafta, gamyba), 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lt-LT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privataus verslo kūrimas</a:t>
            </a:r>
            <a:r>
              <a:rPr lang="lt-L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lt-LT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oficialios šalių atstovybės, tyrimų centrai</a:t>
            </a:r>
          </a:p>
          <a:p>
            <a:pPr lvl="1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lt-LT" dirty="0"/>
              <a:t>Ekonomikos ir verslo fakultetas</a:t>
            </a:r>
          </a:p>
          <a:p>
            <a:endParaRPr lang="lt-L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8842" y="588083"/>
            <a:ext cx="4908328" cy="619724"/>
          </a:xfrm>
        </p:spPr>
        <p:txBody>
          <a:bodyPr/>
          <a:lstStyle/>
          <a:p>
            <a:r>
              <a:rPr lang="lt-LT" dirty="0" smtClean="0"/>
              <a:t>Atliktas tyrimas </a:t>
            </a:r>
            <a:r>
              <a:rPr lang="lt-LT" b="0" dirty="0" smtClean="0"/>
              <a:t>(Tyrimą rėmė DAAD)</a:t>
            </a:r>
            <a:endParaRPr lang="lt-LT" b="0" dirty="0"/>
          </a:p>
        </p:txBody>
      </p:sp>
    </p:spTree>
    <p:extLst>
      <p:ext uri="{BB962C8B-B14F-4D97-AF65-F5344CB8AC3E}">
        <p14:creationId xmlns:p14="http://schemas.microsoft.com/office/powerpoint/2010/main" val="410239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86864" y="1317072"/>
            <a:ext cx="8226909" cy="3765917"/>
          </a:xfrm>
        </p:spPr>
        <p:txBody>
          <a:bodyPr/>
          <a:lstStyle/>
          <a:p>
            <a:pPr marL="0" indent="0">
              <a:buNone/>
            </a:pPr>
            <a:r>
              <a:rPr lang="lt-LT" sz="2800" dirty="0" smtClean="0">
                <a:solidFill>
                  <a:srgbClr val="122A4A"/>
                </a:solidFill>
                <a:latin typeface="Arial"/>
                <a:cs typeface="Arial"/>
              </a:rPr>
              <a:t>Interviu frazės:</a:t>
            </a:r>
          </a:p>
          <a:p>
            <a:pPr marL="285750" indent="-285750"/>
            <a:r>
              <a:rPr lang="lt-LT" sz="2200" dirty="0" smtClean="0">
                <a:solidFill>
                  <a:srgbClr val="122A4A"/>
                </a:solidFill>
              </a:rPr>
              <a:t>„Manau, kad tai nėra labai svarbu, bet reikėtų prieš atvykstant pranešti, kaip reikės lankytis pas gydytoją Estijoje“ (JK)</a:t>
            </a:r>
          </a:p>
          <a:p>
            <a:pPr marL="285750" indent="-285750"/>
            <a:r>
              <a:rPr lang="lt-LT" sz="2200" dirty="0" smtClean="0">
                <a:solidFill>
                  <a:srgbClr val="122A4A"/>
                </a:solidFill>
              </a:rPr>
              <a:t>„Mes turėjome vykti į Indiją, kad gauti Estijos vizą. &lt;...&gt; Sunkiau buvo mano žmonai“ (PAR)</a:t>
            </a:r>
          </a:p>
          <a:p>
            <a:pPr marL="285750" indent="-285750"/>
            <a:r>
              <a:rPr lang="lt-LT" sz="2200" dirty="0" smtClean="0">
                <a:solidFill>
                  <a:srgbClr val="122A4A"/>
                </a:solidFill>
              </a:rPr>
              <a:t>„Įmonė sutvarkė visus „popierius“ su leidimais ir migracija Lietuvoje“ (Ukraina)</a:t>
            </a:r>
          </a:p>
          <a:p>
            <a:pPr marL="285750" indent="-285750"/>
            <a:r>
              <a:rPr lang="lt-LT" sz="2200" dirty="0" smtClean="0">
                <a:solidFill>
                  <a:srgbClr val="122A4A"/>
                </a:solidFill>
              </a:rPr>
              <a:t>„Visa informacija dėl leidimų buvo pateikta tik vokiečių kalba“ (JAV)</a:t>
            </a:r>
          </a:p>
          <a:p>
            <a:pPr marL="285750" indent="-285750"/>
            <a:r>
              <a:rPr lang="lt-LT" sz="2200" dirty="0" smtClean="0">
                <a:solidFill>
                  <a:srgbClr val="122A4A"/>
                </a:solidFill>
              </a:rPr>
              <a:t>„Mane trumpai apmokė apie Lietuvos istoriją, kultūrą bei santykius su kaimynėmis šalimis“ (Azerbaidžanas)</a:t>
            </a:r>
          </a:p>
          <a:p>
            <a:pPr marL="285750" indent="-285750"/>
            <a:r>
              <a:rPr lang="lt-LT" sz="2200" dirty="0" smtClean="0">
                <a:solidFill>
                  <a:srgbClr val="122A4A"/>
                </a:solidFill>
              </a:rPr>
              <a:t>„Aš skambinausi į įmonę, norėdamas pasitikslinti ar tikrai mane priima į darbą“ (Ukraina)</a:t>
            </a:r>
          </a:p>
          <a:p>
            <a:pPr marL="0" indent="0">
              <a:buNone/>
            </a:pPr>
            <a:endParaRPr lang="lt-LT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lt-LT" dirty="0"/>
              <a:t>Ekonomikos ir verslo fakultetas</a:t>
            </a:r>
          </a:p>
          <a:p>
            <a:endParaRPr lang="lt-L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8841" y="588083"/>
            <a:ext cx="5385435" cy="619724"/>
          </a:xfrm>
        </p:spPr>
        <p:txBody>
          <a:bodyPr/>
          <a:lstStyle/>
          <a:p>
            <a:r>
              <a:rPr lang="lt-LT" dirty="0" smtClean="0"/>
              <a:t>Adaptacija: 0. Pasiruošimas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96673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86864" y="1317072"/>
            <a:ext cx="8226909" cy="3765917"/>
          </a:xfrm>
        </p:spPr>
        <p:txBody>
          <a:bodyPr/>
          <a:lstStyle/>
          <a:p>
            <a:pPr marL="0" indent="0">
              <a:buNone/>
            </a:pPr>
            <a:r>
              <a:rPr lang="lt-LT" sz="2800" dirty="0" smtClean="0">
                <a:solidFill>
                  <a:srgbClr val="122A4A"/>
                </a:solidFill>
                <a:latin typeface="Arial"/>
                <a:cs typeface="Arial"/>
              </a:rPr>
              <a:t>Interviu frazės:</a:t>
            </a:r>
          </a:p>
          <a:p>
            <a:pPr marL="285750" indent="-285750"/>
            <a:r>
              <a:rPr lang="lt-LT" sz="2400" dirty="0" smtClean="0">
                <a:solidFill>
                  <a:srgbClr val="122A4A"/>
                </a:solidFill>
              </a:rPr>
              <a:t>„Įmonė turi aklimatizacijos programą bei nemokamus vietinės kalbos kursus“ (PAR)</a:t>
            </a:r>
          </a:p>
          <a:p>
            <a:pPr marL="285750" indent="-285750"/>
            <a:r>
              <a:rPr lang="lt-LT" sz="2400" dirty="0" smtClean="0">
                <a:solidFill>
                  <a:srgbClr val="122A4A"/>
                </a:solidFill>
              </a:rPr>
              <a:t>„Pozityvi darbo aplinka, darbdavys suteikė butą“ (Ukraina)</a:t>
            </a:r>
          </a:p>
          <a:p>
            <a:pPr marL="285750" indent="-285750"/>
            <a:r>
              <a:rPr lang="lt-LT" sz="2400" dirty="0" smtClean="0">
                <a:solidFill>
                  <a:srgbClr val="122A4A"/>
                </a:solidFill>
              </a:rPr>
              <a:t>„Lietuvoje iš karto pereinama kalbėti angliškai, kai yra bent 1 užsienietis“ (Azerbaidžanas)</a:t>
            </a:r>
          </a:p>
          <a:p>
            <a:pPr marL="285750" indent="-285750"/>
            <a:r>
              <a:rPr lang="lt-LT" sz="2400" dirty="0" smtClean="0">
                <a:solidFill>
                  <a:srgbClr val="122A4A"/>
                </a:solidFill>
              </a:rPr>
              <a:t>„Mane, kaip estą, lietuviai laiko vietiniu“ (Estija</a:t>
            </a:r>
            <a:r>
              <a:rPr lang="lt-LT" sz="2400" dirty="0" smtClean="0">
                <a:solidFill>
                  <a:srgbClr val="122A4A"/>
                </a:solidFill>
              </a:rPr>
              <a:t>)</a:t>
            </a:r>
            <a:endParaRPr lang="en-US" sz="2400" dirty="0" smtClean="0">
              <a:solidFill>
                <a:srgbClr val="122A4A"/>
              </a:solidFill>
            </a:endParaRPr>
          </a:p>
          <a:p>
            <a:pPr marL="285750" indent="-285750"/>
            <a:r>
              <a:rPr lang="lt-LT" sz="2400" dirty="0">
                <a:solidFill>
                  <a:schemeClr val="tx1"/>
                </a:solidFill>
              </a:rPr>
              <a:t>„Estai kalba estiškai, afrikiečiai savo kalba, visi kartu </a:t>
            </a:r>
            <a:r>
              <a:rPr lang="lt-LT" sz="2400" dirty="0" smtClean="0">
                <a:solidFill>
                  <a:schemeClr val="tx1"/>
                </a:solidFill>
              </a:rPr>
              <a:t>–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lt-LT" sz="2400" dirty="0" smtClean="0">
                <a:solidFill>
                  <a:schemeClr val="tx1"/>
                </a:solidFill>
              </a:rPr>
              <a:t>angliškai</a:t>
            </a:r>
            <a:r>
              <a:rPr lang="lt-LT" sz="2400" dirty="0">
                <a:solidFill>
                  <a:schemeClr val="tx1"/>
                </a:solidFill>
              </a:rPr>
              <a:t>“ (PAR</a:t>
            </a:r>
            <a:r>
              <a:rPr lang="lt-LT" sz="2400" dirty="0" smtClean="0">
                <a:solidFill>
                  <a:schemeClr val="tx1"/>
                </a:solidFill>
              </a:rPr>
              <a:t>)</a:t>
            </a:r>
            <a:endParaRPr lang="lt-LT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lt-LT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lt-LT" dirty="0"/>
              <a:t>Ekonomikos ir verslo fakultetas</a:t>
            </a:r>
          </a:p>
          <a:p>
            <a:endParaRPr lang="lt-L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8841" y="588083"/>
            <a:ext cx="5385435" cy="619724"/>
          </a:xfrm>
        </p:spPr>
        <p:txBody>
          <a:bodyPr/>
          <a:lstStyle/>
          <a:p>
            <a:r>
              <a:rPr lang="lt-LT" dirty="0" smtClean="0"/>
              <a:t>Adaptacija: 1. Medaus mėnuo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17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86864" y="1317072"/>
            <a:ext cx="8226909" cy="3765917"/>
          </a:xfrm>
        </p:spPr>
        <p:txBody>
          <a:bodyPr/>
          <a:lstStyle/>
          <a:p>
            <a:pPr marL="0" indent="0">
              <a:buNone/>
            </a:pPr>
            <a:r>
              <a:rPr lang="lt-LT" sz="2800" dirty="0" smtClean="0">
                <a:solidFill>
                  <a:srgbClr val="122A4A"/>
                </a:solidFill>
                <a:latin typeface="Arial"/>
                <a:cs typeface="Arial"/>
              </a:rPr>
              <a:t>Interviu frazės:</a:t>
            </a:r>
          </a:p>
          <a:p>
            <a:pPr marL="285750" indent="-285750"/>
            <a:r>
              <a:rPr lang="lt-LT" sz="2400" dirty="0" smtClean="0">
                <a:solidFill>
                  <a:srgbClr val="122A4A"/>
                </a:solidFill>
              </a:rPr>
              <a:t>„Man trūksta įprasto maisto, mama atsiunčiu indiškų prieskonių“ (Indija)</a:t>
            </a:r>
          </a:p>
          <a:p>
            <a:pPr marL="285750" indent="-285750"/>
            <a:r>
              <a:rPr lang="lt-LT" sz="2400" dirty="0" smtClean="0">
                <a:solidFill>
                  <a:srgbClr val="122A4A"/>
                </a:solidFill>
              </a:rPr>
              <a:t>„Aš ligoninėje turėjau mokėti įmoką, nors moku tokius pačius mokesčius, kaip ir LR piliečiai“ (Indija)</a:t>
            </a:r>
          </a:p>
          <a:p>
            <a:pPr marL="285750" indent="-285750"/>
            <a:r>
              <a:rPr lang="lt-LT" sz="2400" dirty="0" smtClean="0">
                <a:solidFill>
                  <a:srgbClr val="122A4A"/>
                </a:solidFill>
              </a:rPr>
              <a:t>„Mano žmona ir vaikai liko namuose, todėl neturiu su kuo leisti laisvalaikį“ (Vengrija</a:t>
            </a:r>
            <a:r>
              <a:rPr lang="lt-LT" sz="2400" dirty="0" smtClean="0">
                <a:solidFill>
                  <a:srgbClr val="122A4A"/>
                </a:solidFill>
              </a:rPr>
              <a:t>)</a:t>
            </a:r>
            <a:endParaRPr lang="lt-LT" sz="2400" dirty="0" smtClean="0">
              <a:solidFill>
                <a:srgbClr val="122A4A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lt-LT" dirty="0"/>
              <a:t>Ekonomikos ir verslo fakultetas</a:t>
            </a:r>
          </a:p>
          <a:p>
            <a:endParaRPr lang="lt-L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8841" y="588083"/>
            <a:ext cx="5385435" cy="619724"/>
          </a:xfrm>
        </p:spPr>
        <p:txBody>
          <a:bodyPr/>
          <a:lstStyle/>
          <a:p>
            <a:r>
              <a:rPr lang="lt-LT" dirty="0" smtClean="0"/>
              <a:t>Adaptacija: 2. Kultūrinis šokas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15264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86864" y="1317072"/>
            <a:ext cx="8226909" cy="3765917"/>
          </a:xfrm>
        </p:spPr>
        <p:txBody>
          <a:bodyPr/>
          <a:lstStyle/>
          <a:p>
            <a:pPr marL="0" indent="0">
              <a:buNone/>
            </a:pPr>
            <a:r>
              <a:rPr lang="lt-LT" sz="2800" dirty="0" smtClean="0">
                <a:solidFill>
                  <a:srgbClr val="122A4A"/>
                </a:solidFill>
                <a:latin typeface="Arial"/>
                <a:cs typeface="Arial"/>
              </a:rPr>
              <a:t>Interviu frazės:</a:t>
            </a:r>
          </a:p>
          <a:p>
            <a:pPr marL="285750" indent="-285750"/>
            <a:r>
              <a:rPr lang="lt-LT" sz="2400" dirty="0" smtClean="0">
                <a:solidFill>
                  <a:srgbClr val="122A4A"/>
                </a:solidFill>
              </a:rPr>
              <a:t>„Aš labai patenkintas vietine kultūra ir ketinu siekti Estijos pilietybės“ (PAR)</a:t>
            </a:r>
          </a:p>
          <a:p>
            <a:pPr marL="285750" indent="-285750"/>
            <a:r>
              <a:rPr lang="lt-LT" sz="2400" dirty="0" smtClean="0">
                <a:solidFill>
                  <a:srgbClr val="122A4A"/>
                </a:solidFill>
              </a:rPr>
              <a:t>„Aš lankau sporto klubą“ (Vengrija)</a:t>
            </a:r>
          </a:p>
          <a:p>
            <a:pPr marL="285750" indent="-285750"/>
            <a:r>
              <a:rPr lang="lt-LT" sz="2400" dirty="0" smtClean="0">
                <a:solidFill>
                  <a:srgbClr val="122A4A"/>
                </a:solidFill>
              </a:rPr>
              <a:t>„Su vietiniais draugaus einame į kultūrinius renginius“ (Ukraina)</a:t>
            </a:r>
          </a:p>
          <a:p>
            <a:pPr marL="285750" indent="-285750"/>
            <a:r>
              <a:rPr lang="lt-LT" sz="2400" dirty="0" smtClean="0">
                <a:solidFill>
                  <a:srgbClr val="122A4A"/>
                </a:solidFill>
              </a:rPr>
              <a:t>„Daugiau bendrauju su lietuviais nei su Azerbaidžano ar kitų šalių atstovais. &lt;...&gt; įsitraukiau į nevyriausybinių organizacijų veiklą“ (Azerbaidžanas)</a:t>
            </a:r>
          </a:p>
          <a:p>
            <a:pPr marL="0" indent="0">
              <a:buNone/>
            </a:pPr>
            <a:endParaRPr lang="lt-LT" dirty="0">
              <a:solidFill>
                <a:srgbClr val="122A4A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lt-LT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lt-LT" dirty="0"/>
              <a:t>Ekonomikos ir verslo fakultetas</a:t>
            </a:r>
          </a:p>
          <a:p>
            <a:endParaRPr lang="lt-L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8841" y="588083"/>
            <a:ext cx="5385435" cy="619724"/>
          </a:xfrm>
        </p:spPr>
        <p:txBody>
          <a:bodyPr/>
          <a:lstStyle/>
          <a:p>
            <a:r>
              <a:rPr lang="lt-LT" dirty="0" smtClean="0"/>
              <a:t>Adaptacija: 3. Pirminė adaptacija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04698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aidrių šablonas Nr.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66FD0066-9A35-3244-99F3-E7429AFC22E9}" vid="{E0D44DF2-BDB4-FB46-A402-E055A4F169AE}"/>
    </a:ext>
  </a:extLst>
</a:theme>
</file>

<file path=ppt/theme/theme2.xml><?xml version="1.0" encoding="utf-8"?>
<a:theme xmlns:a="http://schemas.openxmlformats.org/drawingml/2006/main" name="Skaidrių šablonas Nr.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kaidrių šablonas Nr.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kaidrių šablonas Nr.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58B64AFFE26B43B77AA17D11A60417" ma:contentTypeVersion="1" ma:contentTypeDescription="Create a new document." ma:contentTypeScope="" ma:versionID="01bd53db0e8d6d534b754d77d1b7686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9ab8c2b3c1d2a690bc60d382cab7cd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D500EDF-5696-4B97-A3A9-8C691C60D6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427E9AF-4336-4E21-BA0F-E141F141D0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C12809-B468-4DCD-B828-C677CEFAE314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8699</TotalTime>
  <Words>1013</Words>
  <Application>Microsoft Office PowerPoint</Application>
  <PresentationFormat>On-screen Show (4:3)</PresentationFormat>
  <Paragraphs>178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Times New Roman</vt:lpstr>
      <vt:lpstr>Wingdings 2</vt:lpstr>
      <vt:lpstr>Skaidrių šablonas Nr.1</vt:lpstr>
      <vt:lpstr>Skaidrių šablonas Nr.2</vt:lpstr>
      <vt:lpstr>Skaidrių šablonas Nr.3</vt:lpstr>
      <vt:lpstr>Skaidrių šablonas Nr.4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Windows User</cp:lastModifiedBy>
  <cp:revision>230</cp:revision>
  <cp:lastPrinted>2017-12-07T06:43:01Z</cp:lastPrinted>
  <dcterms:created xsi:type="dcterms:W3CDTF">2017-04-05T12:23:50Z</dcterms:created>
  <dcterms:modified xsi:type="dcterms:W3CDTF">2017-12-07T07:29:34Z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0x0101006558B64AFFE26B43B77AA17D11A60417</vt:lpwstr>
  </property>
</Properties>
</file>