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notesMasterIdLst>
    <p:notesMasterId r:id="rId14"/>
  </p:notesMasterIdLst>
  <p:sldIdLst>
    <p:sldId id="349" r:id="rId5"/>
    <p:sldId id="3127" r:id="rId6"/>
    <p:sldId id="3112" r:id="rId7"/>
    <p:sldId id="3128" r:id="rId8"/>
    <p:sldId id="3131" r:id="rId9"/>
    <p:sldId id="3108" r:id="rId10"/>
    <p:sldId id="3130" r:id="rId11"/>
    <p:sldId id="3129" r:id="rId12"/>
    <p:sldId id="387" r:id="rId13"/>
  </p:sldIdLst>
  <p:sldSz cx="12192000" cy="6858000"/>
  <p:notesSz cx="6858000" cy="9144000"/>
  <p:embeddedFontLst>
    <p:embeddedFont>
      <p:font typeface="Abadi" panose="020B0604020104020204" pitchFamily="34" charset="-70"/>
      <p:regular r:id="rId15"/>
      <p:bold r:id="rId16"/>
      <p:italic r:id="rId17"/>
      <p:boldItalic r:id="rId18"/>
    </p:embeddedFont>
    <p:embeddedFont>
      <p:font typeface="Verdana" panose="020B0604030504040204" pitchFamily="34" charset="0"/>
      <p:regular r:id="rId19"/>
      <p:bold r:id="rId20"/>
      <p:italic r:id="rId21"/>
      <p:boldItalic r:id="rId22"/>
    </p:embeddedFont>
  </p:embeddedFontLst>
  <p:defaultTextStyle>
    <a:defPPr>
      <a:defRPr lang="en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F53BF1D-A9A2-88CF-59CC-F024E500F704}" name="Patricija Reut" initials="PR" userId="S::p.reut@inovacijuagentura.lt::049e35d5-c5fe-4535-83fa-e9ab4d986424" providerId="AD"/>
  <p188:author id="{DFB6F7D4-AB02-084E-83F0-F642299AAFC5}" name="Agnė Pranskevičienė" initials="AP" userId="S::a.pranskeviciene@inovacijuagentura.lt::382359bc-2ad0-4cc8-ac3c-8e295789e32d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ediminas Grigelevičius" initials="GG" lastIdx="6" clrIdx="0">
    <p:extLst>
      <p:ext uri="{19B8F6BF-5375-455C-9EA6-DF929625EA0E}">
        <p15:presenceInfo xmlns:p15="http://schemas.microsoft.com/office/powerpoint/2012/main" userId="d16c41054141649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3156"/>
    <a:srgbClr val="332B59"/>
    <a:srgbClr val="F6F6F6"/>
    <a:srgbClr val="302957"/>
    <a:srgbClr val="F7F7FB"/>
    <a:srgbClr val="35E056"/>
    <a:srgbClr val="CCD3FF"/>
    <a:srgbClr val="EEE730"/>
    <a:srgbClr val="000000"/>
    <a:srgbClr val="0336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DB8E3DF-FC1F-4D2A-B714-690BF653EE3F}" v="20" dt="2026-09-02T07:16:22.1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3447" autoAdjust="0"/>
  </p:normalViewPr>
  <p:slideViewPr>
    <p:cSldViewPr snapToGrid="0">
      <p:cViewPr varScale="1">
        <p:scale>
          <a:sx n="63" d="100"/>
          <a:sy n="63" d="100"/>
        </p:scale>
        <p:origin x="780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4.fntdata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font" Target="fonts/font7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3.fntdata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23" Type="http://schemas.openxmlformats.org/officeDocument/2006/relationships/commentAuthors" Target="commentAuthors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tableStyles" Target="tableStyles.xml"/><Relationship Id="rId30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rtė Jakubėnaitė" userId="f87d0cf5-d7ae-4ba2-961d-a896385fdce9" providerId="ADAL" clId="{D16A6FB6-EDE2-475B-AD05-E2680FA80E68}"/>
    <pc:docChg chg="undo custSel addSld delSld modSld sldOrd">
      <pc:chgData name="Urtė Jakubėnaitė" userId="f87d0cf5-d7ae-4ba2-961d-a896385fdce9" providerId="ADAL" clId="{D16A6FB6-EDE2-475B-AD05-E2680FA80E68}" dt="2026-09-02T07:16:59.408" v="7894" actId="14100"/>
      <pc:docMkLst>
        <pc:docMk/>
      </pc:docMkLst>
      <pc:sldChg chg="addSp delSp modSp add del mod ord">
        <pc:chgData name="Urtė Jakubėnaitė" userId="f87d0cf5-d7ae-4ba2-961d-a896385fdce9" providerId="ADAL" clId="{D16A6FB6-EDE2-475B-AD05-E2680FA80E68}" dt="2026-09-02T07:11:42.187" v="7814" actId="1076"/>
        <pc:sldMkLst>
          <pc:docMk/>
          <pc:sldMk cId="3146212950" sldId="349"/>
        </pc:sldMkLst>
        <pc:spChg chg="add del mod">
          <ac:chgData name="Urtė Jakubėnaitė" userId="f87d0cf5-d7ae-4ba2-961d-a896385fdce9" providerId="ADAL" clId="{D16A6FB6-EDE2-475B-AD05-E2680FA80E68}" dt="2026-09-01T11:10:20.637" v="7125"/>
          <ac:spMkLst>
            <pc:docMk/>
            <pc:sldMk cId="3146212950" sldId="349"/>
            <ac:spMk id="2" creationId="{E9F74A67-1AF2-E0AA-B004-B60EC7F344A8}"/>
          </ac:spMkLst>
        </pc:spChg>
        <pc:spChg chg="mod">
          <ac:chgData name="Urtė Jakubėnaitė" userId="f87d0cf5-d7ae-4ba2-961d-a896385fdce9" providerId="ADAL" clId="{D16A6FB6-EDE2-475B-AD05-E2680FA80E68}" dt="2026-09-02T07:11:42.187" v="7814" actId="1076"/>
          <ac:spMkLst>
            <pc:docMk/>
            <pc:sldMk cId="3146212950" sldId="349"/>
            <ac:spMk id="4" creationId="{F5616ECF-49E6-D2D5-1CAE-D83C58B29B94}"/>
          </ac:spMkLst>
        </pc:spChg>
      </pc:sldChg>
      <pc:sldChg chg="modSp add del mod">
        <pc:chgData name="Urtė Jakubėnaitė" userId="f87d0cf5-d7ae-4ba2-961d-a896385fdce9" providerId="ADAL" clId="{D16A6FB6-EDE2-475B-AD05-E2680FA80E68}" dt="2026-09-01T13:00:10.003" v="7476" actId="20577"/>
        <pc:sldMkLst>
          <pc:docMk/>
          <pc:sldMk cId="713796858" sldId="387"/>
        </pc:sldMkLst>
        <pc:spChg chg="mod">
          <ac:chgData name="Urtė Jakubėnaitė" userId="f87d0cf5-d7ae-4ba2-961d-a896385fdce9" providerId="ADAL" clId="{D16A6FB6-EDE2-475B-AD05-E2680FA80E68}" dt="2026-09-01T13:00:10.003" v="7476" actId="20577"/>
          <ac:spMkLst>
            <pc:docMk/>
            <pc:sldMk cId="713796858" sldId="387"/>
            <ac:spMk id="6" creationId="{B82BF6DC-550D-C676-D1E6-3E49C33C9B50}"/>
          </ac:spMkLst>
        </pc:spChg>
      </pc:sldChg>
      <pc:sldChg chg="addSp delSp modSp mod">
        <pc:chgData name="Urtė Jakubėnaitė" userId="f87d0cf5-d7ae-4ba2-961d-a896385fdce9" providerId="ADAL" clId="{D16A6FB6-EDE2-475B-AD05-E2680FA80E68}" dt="2026-09-01T12:55:29.419" v="7363" actId="20577"/>
        <pc:sldMkLst>
          <pc:docMk/>
          <pc:sldMk cId="2506408671" sldId="3108"/>
        </pc:sldMkLst>
        <pc:spChg chg="mod">
          <ac:chgData name="Urtė Jakubėnaitė" userId="f87d0cf5-d7ae-4ba2-961d-a896385fdce9" providerId="ADAL" clId="{D16A6FB6-EDE2-475B-AD05-E2680FA80E68}" dt="2026-09-01T12:55:29.419" v="7363" actId="20577"/>
          <ac:spMkLst>
            <pc:docMk/>
            <pc:sldMk cId="2506408671" sldId="3108"/>
            <ac:spMk id="3" creationId="{01D4412E-D776-A209-24A9-00029BCE5142}"/>
          </ac:spMkLst>
        </pc:spChg>
        <pc:spChg chg="add mod">
          <ac:chgData name="Urtė Jakubėnaitė" userId="f87d0cf5-d7ae-4ba2-961d-a896385fdce9" providerId="ADAL" clId="{D16A6FB6-EDE2-475B-AD05-E2680FA80E68}" dt="2026-09-01T12:52:37.281" v="7133" actId="207"/>
          <ac:spMkLst>
            <pc:docMk/>
            <pc:sldMk cId="2506408671" sldId="3108"/>
            <ac:spMk id="8" creationId="{FF2A7218-EAFD-1CAB-25E1-9B76BA8AA4CE}"/>
          </ac:spMkLst>
        </pc:spChg>
      </pc:sldChg>
      <pc:sldChg chg="modSp mod ord">
        <pc:chgData name="Urtė Jakubėnaitė" userId="f87d0cf5-d7ae-4ba2-961d-a896385fdce9" providerId="ADAL" clId="{D16A6FB6-EDE2-475B-AD05-E2680FA80E68}" dt="2026-09-01T12:52:15.705" v="7130" actId="20577"/>
        <pc:sldMkLst>
          <pc:docMk/>
          <pc:sldMk cId="2873223115" sldId="3112"/>
        </pc:sldMkLst>
        <pc:spChg chg="mod">
          <ac:chgData name="Urtė Jakubėnaitė" userId="f87d0cf5-d7ae-4ba2-961d-a896385fdce9" providerId="ADAL" clId="{D16A6FB6-EDE2-475B-AD05-E2680FA80E68}" dt="2026-09-01T12:52:15.705" v="7130" actId="20577"/>
          <ac:spMkLst>
            <pc:docMk/>
            <pc:sldMk cId="2873223115" sldId="3112"/>
            <ac:spMk id="3" creationId="{265F8991-D2AF-F311-35A5-C60F28D40980}"/>
          </ac:spMkLst>
        </pc:spChg>
        <pc:spChg chg="mod">
          <ac:chgData name="Urtė Jakubėnaitė" userId="f87d0cf5-d7ae-4ba2-961d-a896385fdce9" providerId="ADAL" clId="{D16A6FB6-EDE2-475B-AD05-E2680FA80E68}" dt="2026-08-31T09:48:11.657" v="5795" actId="1076"/>
          <ac:spMkLst>
            <pc:docMk/>
            <pc:sldMk cId="2873223115" sldId="3112"/>
            <ac:spMk id="4" creationId="{DDDFA839-DFED-DD45-B547-F686F0842B84}"/>
          </ac:spMkLst>
        </pc:spChg>
      </pc:sldChg>
      <pc:sldChg chg="modSp add mod">
        <pc:chgData name="Urtė Jakubėnaitė" userId="f87d0cf5-d7ae-4ba2-961d-a896385fdce9" providerId="ADAL" clId="{D16A6FB6-EDE2-475B-AD05-E2680FA80E68}" dt="2026-09-02T07:16:59.408" v="7894" actId="14100"/>
        <pc:sldMkLst>
          <pc:docMk/>
          <pc:sldMk cId="2820535337" sldId="3127"/>
        </pc:sldMkLst>
        <pc:spChg chg="mod">
          <ac:chgData name="Urtė Jakubėnaitė" userId="f87d0cf5-d7ae-4ba2-961d-a896385fdce9" providerId="ADAL" clId="{D16A6FB6-EDE2-475B-AD05-E2680FA80E68}" dt="2026-09-02T07:16:56.857" v="7893" actId="122"/>
          <ac:spMkLst>
            <pc:docMk/>
            <pc:sldMk cId="2820535337" sldId="3127"/>
            <ac:spMk id="2" creationId="{692A581E-462C-A89D-3931-C36B05158348}"/>
          </ac:spMkLst>
        </pc:spChg>
        <pc:spChg chg="mod">
          <ac:chgData name="Urtė Jakubėnaitė" userId="f87d0cf5-d7ae-4ba2-961d-a896385fdce9" providerId="ADAL" clId="{D16A6FB6-EDE2-475B-AD05-E2680FA80E68}" dt="2026-09-02T07:16:59.408" v="7894" actId="14100"/>
          <ac:spMkLst>
            <pc:docMk/>
            <pc:sldMk cId="2820535337" sldId="3127"/>
            <ac:spMk id="3" creationId="{82D76E84-DC2C-D548-B8E8-6BB2236BD257}"/>
          </ac:spMkLst>
        </pc:spChg>
      </pc:sldChg>
      <pc:sldChg chg="ord">
        <pc:chgData name="Urtė Jakubėnaitė" userId="f87d0cf5-d7ae-4ba2-961d-a896385fdce9" providerId="ADAL" clId="{D16A6FB6-EDE2-475B-AD05-E2680FA80E68}" dt="2026-08-31T12:07:45.786" v="7076"/>
        <pc:sldMkLst>
          <pc:docMk/>
          <pc:sldMk cId="1447878858" sldId="3128"/>
        </pc:sldMkLst>
      </pc:sldChg>
      <pc:sldChg chg="addSp delSp modSp new mod modClrScheme chgLayout">
        <pc:chgData name="Urtė Jakubėnaitė" userId="f87d0cf5-d7ae-4ba2-961d-a896385fdce9" providerId="ADAL" clId="{D16A6FB6-EDE2-475B-AD05-E2680FA80E68}" dt="2026-09-01T12:59:20.205" v="7417" actId="20577"/>
        <pc:sldMkLst>
          <pc:docMk/>
          <pc:sldMk cId="414565900" sldId="3129"/>
        </pc:sldMkLst>
        <pc:spChg chg="add mod ord">
          <ac:chgData name="Urtė Jakubėnaitė" userId="f87d0cf5-d7ae-4ba2-961d-a896385fdce9" providerId="ADAL" clId="{D16A6FB6-EDE2-475B-AD05-E2680FA80E68}" dt="2026-09-01T12:59:20.205" v="7417" actId="20577"/>
          <ac:spMkLst>
            <pc:docMk/>
            <pc:sldMk cId="414565900" sldId="3129"/>
            <ac:spMk id="6" creationId="{61E958D6-26E6-213A-8BD1-BCF6A94FC5AF}"/>
          </ac:spMkLst>
        </pc:spChg>
        <pc:picChg chg="add mod">
          <ac:chgData name="Urtė Jakubėnaitė" userId="f87d0cf5-d7ae-4ba2-961d-a896385fdce9" providerId="ADAL" clId="{D16A6FB6-EDE2-475B-AD05-E2680FA80E68}" dt="2026-09-01T12:56:21.879" v="7369" actId="14100"/>
          <ac:picMkLst>
            <pc:docMk/>
            <pc:sldMk cId="414565900" sldId="3129"/>
            <ac:picMk id="8" creationId="{B578D04B-74F4-809D-B6F7-C89FF880C579}"/>
          </ac:picMkLst>
        </pc:picChg>
      </pc:sldChg>
      <pc:sldChg chg="addSp delSp modSp new mod modClrScheme chgLayout">
        <pc:chgData name="Urtė Jakubėnaitė" userId="f87d0cf5-d7ae-4ba2-961d-a896385fdce9" providerId="ADAL" clId="{D16A6FB6-EDE2-475B-AD05-E2680FA80E68}" dt="2026-09-01T12:55:52.672" v="7364" actId="1076"/>
        <pc:sldMkLst>
          <pc:docMk/>
          <pc:sldMk cId="1867315558" sldId="3130"/>
        </pc:sldMkLst>
        <pc:spChg chg="add mod ord">
          <ac:chgData name="Urtė Jakubėnaitė" userId="f87d0cf5-d7ae-4ba2-961d-a896385fdce9" providerId="ADAL" clId="{D16A6FB6-EDE2-475B-AD05-E2680FA80E68}" dt="2026-08-31T12:08:12.700" v="7079" actId="113"/>
          <ac:spMkLst>
            <pc:docMk/>
            <pc:sldMk cId="1867315558" sldId="3130"/>
            <ac:spMk id="5" creationId="{A0BF0C7A-11C4-EF0D-82F4-29F624DF4453}"/>
          </ac:spMkLst>
        </pc:spChg>
        <pc:spChg chg="add mod ord">
          <ac:chgData name="Urtė Jakubėnaitė" userId="f87d0cf5-d7ae-4ba2-961d-a896385fdce9" providerId="ADAL" clId="{D16A6FB6-EDE2-475B-AD05-E2680FA80E68}" dt="2026-09-01T12:55:52.672" v="7364" actId="1076"/>
          <ac:spMkLst>
            <pc:docMk/>
            <pc:sldMk cId="1867315558" sldId="3130"/>
            <ac:spMk id="6" creationId="{E029A1DF-A32D-ADC5-F701-96D5A53F0D29}"/>
          </ac:spMkLst>
        </pc:spChg>
      </pc:sldChg>
      <pc:sldChg chg="delSp modSp add mod ord">
        <pc:chgData name="Urtė Jakubėnaitė" userId="f87d0cf5-d7ae-4ba2-961d-a896385fdce9" providerId="ADAL" clId="{D16A6FB6-EDE2-475B-AD05-E2680FA80E68}" dt="2026-09-02T07:09:14.851" v="7483" actId="478"/>
        <pc:sldMkLst>
          <pc:docMk/>
          <pc:sldMk cId="4056489345" sldId="3131"/>
        </pc:sldMkLst>
        <pc:spChg chg="del mod">
          <ac:chgData name="Urtė Jakubėnaitė" userId="f87d0cf5-d7ae-4ba2-961d-a896385fdce9" providerId="ADAL" clId="{D16A6FB6-EDE2-475B-AD05-E2680FA80E68}" dt="2026-09-02T07:09:14.851" v="7483" actId="478"/>
          <ac:spMkLst>
            <pc:docMk/>
            <pc:sldMk cId="4056489345" sldId="3131"/>
            <ac:spMk id="5" creationId="{612283E4-F34B-870A-7586-7F778A424E29}"/>
          </ac:spMkLst>
        </pc:spChg>
      </pc:sldChg>
      <pc:sldChg chg="modSp new del mod modClrScheme chgLayout">
        <pc:chgData name="Urtė Jakubėnaitė" userId="f87d0cf5-d7ae-4ba2-961d-a896385fdce9" providerId="ADAL" clId="{D16A6FB6-EDE2-475B-AD05-E2680FA80E68}" dt="2026-09-02T07:16:31.038" v="7884" actId="47"/>
        <pc:sldMkLst>
          <pc:docMk/>
          <pc:sldMk cId="1517887721" sldId="3132"/>
        </pc:sldMkLst>
        <pc:spChg chg="mod ord">
          <ac:chgData name="Urtė Jakubėnaitė" userId="f87d0cf5-d7ae-4ba2-961d-a896385fdce9" providerId="ADAL" clId="{D16A6FB6-EDE2-475B-AD05-E2680FA80E68}" dt="2026-09-02T07:14:48.323" v="7869" actId="1076"/>
          <ac:spMkLst>
            <pc:docMk/>
            <pc:sldMk cId="1517887721" sldId="3132"/>
            <ac:spMk id="2" creationId="{D00BB070-C32E-F47D-F973-4621483E165B}"/>
          </ac:spMkLst>
        </pc:spChg>
        <pc:spChg chg="mod ord">
          <ac:chgData name="Urtė Jakubėnaitė" userId="f87d0cf5-d7ae-4ba2-961d-a896385fdce9" providerId="ADAL" clId="{D16A6FB6-EDE2-475B-AD05-E2680FA80E68}" dt="2026-09-02T07:14:45.305" v="7868" actId="1076"/>
          <ac:spMkLst>
            <pc:docMk/>
            <pc:sldMk cId="1517887721" sldId="3132"/>
            <ac:spMk id="3" creationId="{991E0EBD-30B0-CA7D-B925-E0C48856F5EF}"/>
          </ac:spMkLst>
        </pc:spChg>
      </pc:sldChg>
      <pc:sldMasterChg chg="delSldLayout">
        <pc:chgData name="Urtė Jakubėnaitė" userId="f87d0cf5-d7ae-4ba2-961d-a896385fdce9" providerId="ADAL" clId="{D16A6FB6-EDE2-475B-AD05-E2680FA80E68}" dt="2026-08-31T09:40:43.207" v="5281" actId="47"/>
        <pc:sldMasterMkLst>
          <pc:docMk/>
          <pc:sldMasterMk cId="2927916736" sldId="2147483648"/>
        </pc:sldMasterMkLst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87A-6D49-932F-13EE1A167B8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39E2-A64C-B91D-1E48A1A9BC9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87A-6D49-932F-13EE1A167B8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87A-6D49-932F-13EE1A167B89}"/>
              </c:ext>
            </c:extLst>
          </c:dPt>
          <c:cat>
            <c:strRef>
              <c:f>Sheet1!$A$2:$A$5</c:f>
              <c:strCache>
                <c:ptCount val="4"/>
                <c:pt idx="0">
                  <c:v>Teksas1</c:v>
                </c:pt>
                <c:pt idx="1">
                  <c:v>Teksas2</c:v>
                </c:pt>
                <c:pt idx="2">
                  <c:v>Teksas3</c:v>
                </c:pt>
                <c:pt idx="3">
                  <c:v>Teksas14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0.1</c:v>
                </c:pt>
                <c:pt idx="1">
                  <c:v>0.4</c:v>
                </c:pt>
                <c:pt idx="2">
                  <c:v>0.25</c:v>
                </c:pt>
                <c:pt idx="3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E2-A64C-B91D-1E48A1A9BC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302757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01E-40F5-9258-2BF8906724F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01E-40F5-9258-2BF8906724F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01E-40F5-9258-2BF8906724F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01E-40F5-9258-2BF8906724F7}"/>
              </c:ext>
            </c:extLst>
          </c:dPt>
          <c:cat>
            <c:strRef>
              <c:f>Sheet1!$A$2:$A$5</c:f>
              <c:strCache>
                <c:ptCount val="4"/>
                <c:pt idx="0">
                  <c:v>Teksas1</c:v>
                </c:pt>
                <c:pt idx="1">
                  <c:v>Teksas2</c:v>
                </c:pt>
                <c:pt idx="2">
                  <c:v>Teksas3</c:v>
                </c:pt>
                <c:pt idx="3">
                  <c:v>Teksas14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0.1</c:v>
                </c:pt>
                <c:pt idx="1">
                  <c:v>0.4</c:v>
                </c:pt>
                <c:pt idx="2">
                  <c:v>0.25</c:v>
                </c:pt>
                <c:pt idx="3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01E-40F5-9258-2BF8906724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B87-4E37-BF7D-1BCFE7E829A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B87-4E37-BF7D-1BCFE7E829A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B87-4E37-BF7D-1BCFE7E829A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B87-4E37-BF7D-1BCFE7E829A0}"/>
              </c:ext>
            </c:extLst>
          </c:dPt>
          <c:cat>
            <c:strRef>
              <c:f>Sheet1!$A$2:$A$5</c:f>
              <c:strCache>
                <c:ptCount val="4"/>
                <c:pt idx="0">
                  <c:v>Teksas1</c:v>
                </c:pt>
                <c:pt idx="1">
                  <c:v>Teksas2</c:v>
                </c:pt>
                <c:pt idx="2">
                  <c:v>Teksas3</c:v>
                </c:pt>
                <c:pt idx="3">
                  <c:v>Teksas14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0.1</c:v>
                </c:pt>
                <c:pt idx="1">
                  <c:v>0.4</c:v>
                </c:pt>
                <c:pt idx="2">
                  <c:v>0.25</c:v>
                </c:pt>
                <c:pt idx="3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B87-4E37-BF7D-1BCFE7E829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730-4B4A-90C5-3A0B578C805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39E2-A64C-B91D-1E48A1A9BC9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730-4B4A-90C5-3A0B578C805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730-4B4A-90C5-3A0B578C8055}"/>
              </c:ext>
            </c:extLst>
          </c:dPt>
          <c:cat>
            <c:strRef>
              <c:f>Sheet1!$A$2:$A$5</c:f>
              <c:strCache>
                <c:ptCount val="4"/>
                <c:pt idx="0">
                  <c:v>Teksas1</c:v>
                </c:pt>
                <c:pt idx="1">
                  <c:v>Teksas2</c:v>
                </c:pt>
                <c:pt idx="2">
                  <c:v>Teksas3</c:v>
                </c:pt>
                <c:pt idx="3">
                  <c:v>Teksas14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0.1</c:v>
                </c:pt>
                <c:pt idx="1">
                  <c:v>0.4</c:v>
                </c:pt>
                <c:pt idx="2">
                  <c:v>0.25</c:v>
                </c:pt>
                <c:pt idx="3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E2-A64C-B91D-1E48A1A9BC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rgbClr val="302757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730-4B4A-90C5-3A0B578C805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39E2-A64C-B91D-1E48A1A9BC9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730-4B4A-90C5-3A0B578C805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730-4B4A-90C5-3A0B578C8055}"/>
              </c:ext>
            </c:extLst>
          </c:dPt>
          <c:cat>
            <c:strRef>
              <c:f>Sheet1!$A$2:$A$5</c:f>
              <c:strCache>
                <c:ptCount val="4"/>
                <c:pt idx="0">
                  <c:v>Teksas1</c:v>
                </c:pt>
                <c:pt idx="1">
                  <c:v>Teksas2</c:v>
                </c:pt>
                <c:pt idx="2">
                  <c:v>Teksas3</c:v>
                </c:pt>
                <c:pt idx="3">
                  <c:v>Teksas14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0.1</c:v>
                </c:pt>
                <c:pt idx="1">
                  <c:v>0.4</c:v>
                </c:pt>
                <c:pt idx="2">
                  <c:v>0.25</c:v>
                </c:pt>
                <c:pt idx="3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E2-A64C-B91D-1E48A1A9BC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302757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rgbClr val="302757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0C7-47A7-B7F6-FFB527F7C91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0C7-47A7-B7F6-FFB527F7C91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0C7-47A7-B7F6-FFB527F7C91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0C7-47A7-B7F6-FFB527F7C919}"/>
              </c:ext>
            </c:extLst>
          </c:dPt>
          <c:cat>
            <c:strRef>
              <c:f>Sheet1!$A$2:$A$5</c:f>
              <c:strCache>
                <c:ptCount val="4"/>
                <c:pt idx="0">
                  <c:v>Teksas1</c:v>
                </c:pt>
                <c:pt idx="1">
                  <c:v>Teksas2</c:v>
                </c:pt>
                <c:pt idx="2">
                  <c:v>Teksas3</c:v>
                </c:pt>
                <c:pt idx="3">
                  <c:v>Teksas14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0.1</c:v>
                </c:pt>
                <c:pt idx="1">
                  <c:v>0.4</c:v>
                </c:pt>
                <c:pt idx="2">
                  <c:v>0.25</c:v>
                </c:pt>
                <c:pt idx="3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0C7-47A7-B7F6-FFB527F7C9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302757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Tekstas 1</c:v>
                </c:pt>
                <c:pt idx="1">
                  <c:v>Tekstas 2</c:v>
                </c:pt>
                <c:pt idx="2">
                  <c:v>Tekstas 3</c:v>
                </c:pt>
                <c:pt idx="3">
                  <c:v>Tekstas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 formatCode="0%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C9-D348-83CA-2EB763199A7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8C5FB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Tekstas 1</c:v>
                </c:pt>
                <c:pt idx="1">
                  <c:v>Tekstas 2</c:v>
                </c:pt>
                <c:pt idx="2">
                  <c:v>Tekstas 3</c:v>
                </c:pt>
                <c:pt idx="3">
                  <c:v>Tekstas 4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1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C9-D348-83CA-2EB763199A7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Tekstas 1</c:v>
                </c:pt>
                <c:pt idx="1">
                  <c:v>Tekstas 2</c:v>
                </c:pt>
                <c:pt idx="2">
                  <c:v>Tekstas 3</c:v>
                </c:pt>
                <c:pt idx="3">
                  <c:v>Tekstas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2" formatCode="0%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2C9-D348-83CA-2EB763199A70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32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Tekstas 1</c:v>
                </c:pt>
                <c:pt idx="1">
                  <c:v>Tekstas 2</c:v>
                </c:pt>
                <c:pt idx="2">
                  <c:v>Tekstas 3</c:v>
                </c:pt>
                <c:pt idx="3">
                  <c:v>Tekstas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3" formatCode="0%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2C9-D348-83CA-2EB763199A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74"/>
        <c:axId val="661620096"/>
        <c:axId val="661473104"/>
      </c:barChart>
      <c:catAx>
        <c:axId val="66162009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61473104"/>
        <c:crosses val="autoZero"/>
        <c:auto val="1"/>
        <c:lblAlgn val="ctr"/>
        <c:lblOffset val="100"/>
        <c:noMultiLvlLbl val="0"/>
      </c:catAx>
      <c:valAx>
        <c:axId val="661473104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6616200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302757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Tekstas 1</c:v>
                </c:pt>
                <c:pt idx="1">
                  <c:v>Tekstas 2</c:v>
                </c:pt>
                <c:pt idx="2">
                  <c:v>Tekstas 3</c:v>
                </c:pt>
                <c:pt idx="3">
                  <c:v>Tekstas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 formatCode="0%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C9-D348-83CA-2EB763199A7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8C5FBE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302757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Tekstas 1</c:v>
                </c:pt>
                <c:pt idx="1">
                  <c:v>Tekstas 2</c:v>
                </c:pt>
                <c:pt idx="2">
                  <c:v>Tekstas 3</c:v>
                </c:pt>
                <c:pt idx="3">
                  <c:v>Tekstas 4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1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C9-D348-83CA-2EB763199A7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302757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Tekstas 1</c:v>
                </c:pt>
                <c:pt idx="1">
                  <c:v>Tekstas 2</c:v>
                </c:pt>
                <c:pt idx="2">
                  <c:v>Tekstas 3</c:v>
                </c:pt>
                <c:pt idx="3">
                  <c:v>Tekstas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2" formatCode="0%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2C9-D348-83CA-2EB763199A70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32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302757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Tekstas 1</c:v>
                </c:pt>
                <c:pt idx="1">
                  <c:v>Tekstas 2</c:v>
                </c:pt>
                <c:pt idx="2">
                  <c:v>Tekstas 3</c:v>
                </c:pt>
                <c:pt idx="3">
                  <c:v>Tekstas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3" formatCode="0%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2C9-D348-83CA-2EB763199A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74"/>
        <c:axId val="661620096"/>
        <c:axId val="661473104"/>
      </c:barChart>
      <c:catAx>
        <c:axId val="66162009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302757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61473104"/>
        <c:crosses val="autoZero"/>
        <c:auto val="1"/>
        <c:lblAlgn val="ctr"/>
        <c:lblOffset val="100"/>
        <c:noMultiLvlLbl val="0"/>
      </c:catAx>
      <c:valAx>
        <c:axId val="661473104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6616200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14D05-6312-B645-AF2D-08D1D49843E3}" type="datetimeFigureOut">
              <a:rPr lang="en-LT" smtClean="0"/>
              <a:t>09/02/2026</a:t>
            </a:fld>
            <a:endParaRPr lang="en-L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46C219-D0CB-0346-AF46-782F1007A959}" type="slidenum">
              <a:rPr lang="en-LT" smtClean="0"/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2248736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emf"/><Relationship Id="rId4" Type="http://schemas.openxmlformats.org/officeDocument/2006/relationships/chart" Target="../charts/chart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chart" Target="../charts/chart5.xml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chart" Target="../charts/chart6.xml"/><Relationship Id="rId1" Type="http://schemas.openxmlformats.org/officeDocument/2006/relationships/slideMaster" Target="../slideMasters/slideMaster1.xml"/><Relationship Id="rId4" Type="http://schemas.openxmlformats.org/officeDocument/2006/relationships/chart" Target="../charts/chart7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chart" Target="../charts/chart9.xml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vadinimo skaidrė">
    <p:bg>
      <p:bgPr>
        <a:solidFill>
          <a:srgbClr val="3027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01CA-B547-A442-ACFC-3D6CF3FAB36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8842" y="1426464"/>
            <a:ext cx="5587652" cy="1341926"/>
          </a:xfrm>
        </p:spPr>
        <p:txBody>
          <a:bodyPr anchor="b">
            <a:noAutofit/>
          </a:bodyPr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Pavadinimas</a:t>
            </a:r>
            <a:br>
              <a:rPr lang="en-GB"/>
            </a:br>
            <a:r>
              <a:rPr lang="en-GB"/>
              <a:t>per dvi </a:t>
            </a:r>
            <a:r>
              <a:rPr lang="en-GB" err="1"/>
              <a:t>eilutes</a:t>
            </a:r>
            <a:endParaRPr lang="en-L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44E1B9-1882-0D43-9CCA-96C02141891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67150" y="3087408"/>
            <a:ext cx="4697381" cy="749369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Vardas Pavardė, pareigos</a:t>
            </a:r>
            <a:endParaRPr lang="en-LT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B25FC2F-8608-E94C-ADBD-A880E7B7DA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97694" y="1005855"/>
            <a:ext cx="3904034" cy="4880043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A58B59EA-0694-7755-55E9-FC460C03E39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6993" y="5570282"/>
            <a:ext cx="1873175" cy="870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776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0168374-565B-0941-81B9-7CBAE2945087}"/>
              </a:ext>
            </a:extLst>
          </p:cNvPr>
          <p:cNvSpPr/>
          <p:nvPr userDrawn="1"/>
        </p:nvSpPr>
        <p:spPr>
          <a:xfrm>
            <a:off x="6677940" y="0"/>
            <a:ext cx="5514060" cy="6858000"/>
          </a:xfrm>
          <a:prstGeom prst="rect">
            <a:avLst/>
          </a:prstGeom>
          <a:solidFill>
            <a:srgbClr val="302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20E444-E3F9-0148-A523-2F263BB7B9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29872" y="637495"/>
            <a:ext cx="4184189" cy="279150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500"/>
            </a:lvl1pPr>
          </a:lstStyle>
          <a:p>
            <a:r>
              <a:rPr lang="en-GB" err="1"/>
              <a:t>Temos</a:t>
            </a:r>
            <a:r>
              <a:rPr lang="en-GB"/>
              <a:t> </a:t>
            </a:r>
            <a:r>
              <a:rPr lang="en-GB" err="1"/>
              <a:t>pavadinimas</a:t>
            </a:r>
            <a:r>
              <a:rPr lang="en-GB"/>
              <a:t> business</a:t>
            </a:r>
            <a:endParaRPr lang="en-L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860C4B2-6137-D948-9403-5A742964DC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8494" y="364935"/>
            <a:ext cx="313724" cy="395293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C7124E3A-97A3-8944-B35B-874803A7F9F5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1329872" y="3687052"/>
            <a:ext cx="4053786" cy="2533453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rgbClr val="302757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In </a:t>
            </a:r>
            <a:r>
              <a:rPr lang="en-GB" err="1"/>
              <a:t>mauris</a:t>
            </a:r>
            <a:r>
              <a:rPr lang="en-GB"/>
              <a:t> </a:t>
            </a:r>
            <a:r>
              <a:rPr lang="en-GB" err="1"/>
              <a:t>nunc</a:t>
            </a:r>
            <a:r>
              <a:rPr lang="en-GB"/>
              <a:t>, </a:t>
            </a:r>
            <a:r>
              <a:rPr lang="en-GB" err="1"/>
              <a:t>scelerisque</a:t>
            </a:r>
            <a:r>
              <a:rPr lang="en-GB"/>
              <a:t> non </a:t>
            </a:r>
            <a:r>
              <a:rPr lang="en-GB" err="1"/>
              <a:t>massa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, </a:t>
            </a:r>
            <a:r>
              <a:rPr lang="en-GB" err="1"/>
              <a:t>bibendum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.</a:t>
            </a:r>
          </a:p>
          <a:p>
            <a:pPr lvl="0"/>
            <a:r>
              <a:rPr lang="en-GB" err="1"/>
              <a:t>Pellentesque</a:t>
            </a:r>
            <a:r>
              <a:rPr lang="en-GB"/>
              <a:t> habitant </a:t>
            </a:r>
            <a:r>
              <a:rPr lang="en-GB" err="1"/>
              <a:t>morbi</a:t>
            </a:r>
            <a:r>
              <a:rPr lang="en-GB"/>
              <a:t> </a:t>
            </a:r>
            <a:r>
              <a:rPr lang="en-GB" err="1"/>
              <a:t>tristique</a:t>
            </a:r>
            <a:r>
              <a:rPr lang="en-GB"/>
              <a:t> </a:t>
            </a:r>
            <a:r>
              <a:rPr lang="en-GB" err="1"/>
              <a:t>senectus</a:t>
            </a:r>
            <a:r>
              <a:rPr lang="en-GB"/>
              <a:t> et </a:t>
            </a:r>
            <a:r>
              <a:rPr lang="en-GB" err="1"/>
              <a:t>netus</a:t>
            </a:r>
            <a:r>
              <a:rPr lang="en-GB"/>
              <a:t> et </a:t>
            </a:r>
            <a:r>
              <a:rPr lang="en-GB" err="1"/>
              <a:t>malesuada</a:t>
            </a:r>
            <a:r>
              <a:rPr lang="en-GB"/>
              <a:t> fames ac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egestas</a:t>
            </a:r>
            <a:r>
              <a:rPr lang="en-GB"/>
              <a:t> </a:t>
            </a:r>
            <a:r>
              <a:rPr lang="en-GB" err="1"/>
              <a:t>pretium</a:t>
            </a:r>
            <a:r>
              <a:rPr lang="en-GB"/>
              <a:t> </a:t>
            </a:r>
            <a:r>
              <a:rPr lang="en-GB" err="1"/>
              <a:t>blandit</a:t>
            </a:r>
            <a:r>
              <a:rPr lang="en-GB"/>
              <a:t>.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F8E7FE5-75F6-D54A-B074-844081BCADA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854784" y="1805678"/>
            <a:ext cx="3615000" cy="3315331"/>
          </a:xfrm>
        </p:spPr>
        <p:txBody>
          <a:bodyPr>
            <a:normAutofit/>
          </a:bodyPr>
          <a:lstStyle>
            <a:lvl1pPr marL="171450" marR="0" indent="-1714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EEE730"/>
              </a:buClr>
              <a:buSzPct val="100000"/>
              <a:buFont typeface="Wingdings" pitchFamily="2" charset="2"/>
              <a:buChar char="§"/>
              <a:tabLst/>
              <a:defRPr sz="12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Lorem ipsum</a:t>
            </a:r>
          </a:p>
          <a:p>
            <a:pPr lvl="0"/>
            <a:r>
              <a:rPr lang="en-GB"/>
              <a:t>Lorem ipsum</a:t>
            </a:r>
          </a:p>
          <a:p>
            <a:pPr lvl="0"/>
            <a:r>
              <a:rPr lang="en-GB"/>
              <a:t>Lorem ipsum</a:t>
            </a:r>
          </a:p>
          <a:p>
            <a:pPr lvl="0"/>
            <a:r>
              <a:rPr lang="en-GB"/>
              <a:t>Lorem ipsum</a:t>
            </a:r>
          </a:p>
          <a:p>
            <a:pPr lvl="0"/>
            <a:r>
              <a:rPr lang="en-GB"/>
              <a:t>Lorem ipsum</a:t>
            </a:r>
          </a:p>
          <a:p>
            <a:pPr lvl="0"/>
            <a:r>
              <a:rPr lang="en-GB"/>
              <a:t>Lorem ipsum</a:t>
            </a:r>
          </a:p>
          <a:p>
            <a:pPr lvl="0"/>
            <a:r>
              <a:rPr lang="en-GB"/>
              <a:t>Lorem ipsum</a:t>
            </a:r>
          </a:p>
          <a:p>
            <a:pPr lvl="0"/>
            <a:r>
              <a:rPr lang="en-GB"/>
              <a:t>Lorem ipsum</a:t>
            </a:r>
          </a:p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4873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691CCE7-3107-EB4C-9FC6-80047657FFC7}"/>
              </a:ext>
            </a:extLst>
          </p:cNvPr>
          <p:cNvSpPr/>
          <p:nvPr userDrawn="1"/>
        </p:nvSpPr>
        <p:spPr>
          <a:xfrm>
            <a:off x="1249680" y="2542166"/>
            <a:ext cx="9803376" cy="2537240"/>
          </a:xfrm>
          <a:prstGeom prst="rect">
            <a:avLst/>
          </a:prstGeom>
          <a:solidFill>
            <a:srgbClr val="EEE7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20E444-E3F9-0148-A523-2F263BB7B9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29872" y="637495"/>
            <a:ext cx="4184189" cy="1153205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500"/>
            </a:lvl1pPr>
          </a:lstStyle>
          <a:p>
            <a:r>
              <a:rPr lang="en-GB" err="1"/>
              <a:t>Lentelių</a:t>
            </a:r>
            <a:br>
              <a:rPr lang="en-GB"/>
            </a:br>
            <a:r>
              <a:rPr lang="en-GB" err="1"/>
              <a:t>dizainas</a:t>
            </a:r>
            <a:endParaRPr lang="en-L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860C4B2-6137-D948-9403-5A742964DC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8494" y="364935"/>
            <a:ext cx="313724" cy="395293"/>
          </a:xfrm>
          <a:prstGeom prst="rect">
            <a:avLst/>
          </a:prstGeom>
        </p:spPr>
      </p:pic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BB32303E-C892-1A47-86FC-30EAE92B7901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967791117"/>
              </p:ext>
            </p:extLst>
          </p:nvPr>
        </p:nvGraphicFramePr>
        <p:xfrm>
          <a:off x="1329872" y="2484375"/>
          <a:ext cx="10262055" cy="2537240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3420685">
                  <a:extLst>
                    <a:ext uri="{9D8B030D-6E8A-4147-A177-3AD203B41FA5}">
                      <a16:colId xmlns:a16="http://schemas.microsoft.com/office/drawing/2014/main" val="3585830869"/>
                    </a:ext>
                  </a:extLst>
                </a:gridCol>
                <a:gridCol w="3420685">
                  <a:extLst>
                    <a:ext uri="{9D8B030D-6E8A-4147-A177-3AD203B41FA5}">
                      <a16:colId xmlns:a16="http://schemas.microsoft.com/office/drawing/2014/main" val="3611816430"/>
                    </a:ext>
                  </a:extLst>
                </a:gridCol>
                <a:gridCol w="3420685">
                  <a:extLst>
                    <a:ext uri="{9D8B030D-6E8A-4147-A177-3AD203B41FA5}">
                      <a16:colId xmlns:a16="http://schemas.microsoft.com/office/drawing/2014/main" val="1240010381"/>
                    </a:ext>
                  </a:extLst>
                </a:gridCol>
              </a:tblGrid>
              <a:tr h="507448">
                <a:tc>
                  <a:txBody>
                    <a:bodyPr/>
                    <a:lstStyle/>
                    <a:p>
                      <a:r>
                        <a:rPr lang="en-LT" sz="1000" b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Lorem ipsum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275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LT" sz="1000" b="0">
                          <a:ln>
                            <a:noFill/>
                          </a:ln>
                          <a:solidFill>
                            <a:srgbClr val="302757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Lorem ipsum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73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T" sz="1000" b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Lorem ipsum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27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1591149"/>
                  </a:ext>
                </a:extLst>
              </a:tr>
              <a:tr h="507448">
                <a:tc>
                  <a:txBody>
                    <a:bodyPr/>
                    <a:lstStyle/>
                    <a:p>
                      <a:r>
                        <a:rPr lang="en-LT" sz="1000">
                          <a:ln>
                            <a:noFill/>
                          </a:ln>
                          <a:solidFill>
                            <a:srgbClr val="302757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Lorem ipsum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T" sz="1000">
                          <a:ln>
                            <a:noFill/>
                          </a:ln>
                          <a:solidFill>
                            <a:srgbClr val="302757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Lorem ipsum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T" sz="1000">
                          <a:ln>
                            <a:noFill/>
                          </a:ln>
                          <a:solidFill>
                            <a:srgbClr val="302757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Lorem ipsum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5054526"/>
                  </a:ext>
                </a:extLst>
              </a:tr>
              <a:tr h="5074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T" sz="1000">
                          <a:ln>
                            <a:noFill/>
                          </a:ln>
                          <a:solidFill>
                            <a:srgbClr val="302757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Lorem ipsum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T" sz="1000">
                          <a:ln>
                            <a:noFill/>
                          </a:ln>
                          <a:solidFill>
                            <a:srgbClr val="302757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Lorem ipsum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T" sz="1000">
                          <a:ln>
                            <a:noFill/>
                          </a:ln>
                          <a:solidFill>
                            <a:srgbClr val="302757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Lorem ipsum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3480404"/>
                  </a:ext>
                </a:extLst>
              </a:tr>
              <a:tr h="5074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T" sz="1000">
                          <a:ln>
                            <a:noFill/>
                          </a:ln>
                          <a:solidFill>
                            <a:srgbClr val="302757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Lorem ipsum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T" sz="1000">
                          <a:ln>
                            <a:noFill/>
                          </a:ln>
                          <a:solidFill>
                            <a:srgbClr val="302757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Lorem ipsum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T" sz="1000">
                          <a:ln>
                            <a:noFill/>
                          </a:ln>
                          <a:solidFill>
                            <a:srgbClr val="302757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Lorem ipsum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2385993"/>
                  </a:ext>
                </a:extLst>
              </a:tr>
              <a:tr h="5074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T" sz="1000">
                          <a:ln>
                            <a:noFill/>
                          </a:ln>
                          <a:solidFill>
                            <a:srgbClr val="302757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Lorem ipsum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T" sz="1000">
                          <a:ln>
                            <a:noFill/>
                          </a:ln>
                          <a:solidFill>
                            <a:srgbClr val="302757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Lorem ipsum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T" sz="1000">
                          <a:ln>
                            <a:noFill/>
                          </a:ln>
                          <a:solidFill>
                            <a:srgbClr val="302757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Lorem ipsum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25156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46084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content theme">
    <p:bg>
      <p:bgPr>
        <a:solidFill>
          <a:srgbClr val="3027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01CA-B547-A442-ACFC-3D6CF3FAB36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29872" y="1486754"/>
            <a:ext cx="5587652" cy="1341926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5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Pavadinimas</a:t>
            </a:r>
            <a:br>
              <a:rPr lang="en-GB"/>
            </a:br>
            <a:r>
              <a:rPr lang="en-GB"/>
              <a:t>per dvi </a:t>
            </a:r>
            <a:r>
              <a:rPr lang="en-GB" err="1"/>
              <a:t>eilutes</a:t>
            </a:r>
            <a:endParaRPr lang="en-LT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B25FC2F-8608-E94C-ADBD-A880E7B7DA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97694" y="1005855"/>
            <a:ext cx="3904034" cy="488004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EAFD233-017A-9C42-80C3-B9D7DF2673D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08494" y="358014"/>
            <a:ext cx="313725" cy="395293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7ADD6BD-4A4D-854D-85EE-FEAF60690FEB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1329872" y="3429000"/>
            <a:ext cx="4053786" cy="2533453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In </a:t>
            </a:r>
            <a:r>
              <a:rPr lang="en-GB" err="1"/>
              <a:t>mauris</a:t>
            </a:r>
            <a:r>
              <a:rPr lang="en-GB"/>
              <a:t> </a:t>
            </a:r>
            <a:r>
              <a:rPr lang="en-GB" err="1"/>
              <a:t>nunc</a:t>
            </a:r>
            <a:r>
              <a:rPr lang="en-GB"/>
              <a:t>, </a:t>
            </a:r>
            <a:r>
              <a:rPr lang="en-GB" err="1"/>
              <a:t>scelerisque</a:t>
            </a:r>
            <a:r>
              <a:rPr lang="en-GB"/>
              <a:t> non </a:t>
            </a:r>
            <a:r>
              <a:rPr lang="en-GB" err="1"/>
              <a:t>massa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, </a:t>
            </a:r>
            <a:r>
              <a:rPr lang="en-GB" err="1"/>
              <a:t>bibendum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.</a:t>
            </a:r>
          </a:p>
          <a:p>
            <a:pPr lvl="0"/>
            <a:r>
              <a:rPr lang="en-GB" err="1"/>
              <a:t>Pellentesque</a:t>
            </a:r>
            <a:r>
              <a:rPr lang="en-GB"/>
              <a:t> habitant </a:t>
            </a:r>
            <a:r>
              <a:rPr lang="en-GB" err="1"/>
              <a:t>morbi</a:t>
            </a:r>
            <a:r>
              <a:rPr lang="en-GB"/>
              <a:t> </a:t>
            </a:r>
            <a:r>
              <a:rPr lang="en-GB" err="1"/>
              <a:t>tristique</a:t>
            </a:r>
            <a:r>
              <a:rPr lang="en-GB"/>
              <a:t> </a:t>
            </a:r>
            <a:r>
              <a:rPr lang="en-GB" err="1"/>
              <a:t>senectus</a:t>
            </a:r>
            <a:r>
              <a:rPr lang="en-GB"/>
              <a:t> et </a:t>
            </a:r>
            <a:r>
              <a:rPr lang="en-GB" err="1"/>
              <a:t>netus</a:t>
            </a:r>
            <a:r>
              <a:rPr lang="en-GB"/>
              <a:t> et </a:t>
            </a:r>
            <a:r>
              <a:rPr lang="en-GB" err="1"/>
              <a:t>malesuada</a:t>
            </a:r>
            <a:r>
              <a:rPr lang="en-GB"/>
              <a:t> fames ac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egestas</a:t>
            </a:r>
            <a:r>
              <a:rPr lang="en-GB"/>
              <a:t> </a:t>
            </a:r>
            <a:r>
              <a:rPr lang="en-GB" err="1"/>
              <a:t>pretium</a:t>
            </a:r>
            <a:r>
              <a:rPr lang="en-GB"/>
              <a:t> </a:t>
            </a:r>
            <a:r>
              <a:rPr lang="en-GB" err="1"/>
              <a:t>blandit</a:t>
            </a:r>
            <a:r>
              <a:rPr lang="en-GB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389018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bulletpoint para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0E444-E3F9-0148-A523-2F263BB7B9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29872" y="637495"/>
            <a:ext cx="4184189" cy="279150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500"/>
            </a:lvl1pPr>
          </a:lstStyle>
          <a:p>
            <a:r>
              <a:rPr lang="en-GB" err="1"/>
              <a:t>Temos</a:t>
            </a:r>
            <a:r>
              <a:rPr lang="en-GB"/>
              <a:t> </a:t>
            </a:r>
            <a:r>
              <a:rPr lang="en-GB" err="1"/>
              <a:t>pavadinimas</a:t>
            </a:r>
            <a:r>
              <a:rPr lang="en-GB"/>
              <a:t> business</a:t>
            </a:r>
            <a:endParaRPr lang="en-L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860C4B2-6137-D948-9403-5A742964DC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8494" y="364935"/>
            <a:ext cx="313724" cy="395293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F8E7FE5-75F6-D54A-B074-844081BCADA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329871" y="3675872"/>
            <a:ext cx="4357495" cy="2473719"/>
          </a:xfrm>
        </p:spPr>
        <p:txBody>
          <a:bodyPr>
            <a:normAutofit/>
          </a:bodyPr>
          <a:lstStyle>
            <a:lvl1pPr marL="171450" marR="0" indent="-1714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EEE730"/>
              </a:buClr>
              <a:buSzPct val="100000"/>
              <a:buFont typeface="Wingdings" pitchFamily="2" charset="2"/>
              <a:buChar char="§"/>
              <a:tabLst/>
              <a:defRPr sz="1200">
                <a:solidFill>
                  <a:srgbClr val="302757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In </a:t>
            </a:r>
            <a:r>
              <a:rPr lang="en-GB" err="1"/>
              <a:t>mauris</a:t>
            </a:r>
            <a:r>
              <a:rPr lang="en-GB"/>
              <a:t> </a:t>
            </a:r>
            <a:r>
              <a:rPr lang="en-GB" err="1"/>
              <a:t>nunc</a:t>
            </a:r>
            <a:r>
              <a:rPr lang="en-GB"/>
              <a:t>, </a:t>
            </a:r>
            <a:r>
              <a:rPr lang="en-GB" err="1"/>
              <a:t>scelerisque</a:t>
            </a:r>
            <a:r>
              <a:rPr lang="en-GB"/>
              <a:t> non </a:t>
            </a:r>
            <a:r>
              <a:rPr lang="en-GB" err="1"/>
              <a:t>massa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, </a:t>
            </a:r>
            <a:r>
              <a:rPr lang="en-GB" err="1"/>
              <a:t>bibendum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EEE730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In </a:t>
            </a:r>
            <a:r>
              <a:rPr lang="en-GB" err="1"/>
              <a:t>mauris</a:t>
            </a:r>
            <a:r>
              <a:rPr lang="en-GB"/>
              <a:t> </a:t>
            </a:r>
            <a:r>
              <a:rPr lang="en-GB" err="1"/>
              <a:t>nunc</a:t>
            </a:r>
            <a:r>
              <a:rPr lang="en-GB"/>
              <a:t>, </a:t>
            </a:r>
            <a:r>
              <a:rPr lang="en-GB" err="1"/>
              <a:t>scelerisque</a:t>
            </a:r>
            <a:r>
              <a:rPr lang="en-GB"/>
              <a:t> non </a:t>
            </a:r>
            <a:r>
              <a:rPr lang="en-GB" err="1"/>
              <a:t>massa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, </a:t>
            </a:r>
            <a:r>
              <a:rPr lang="en-GB" err="1"/>
              <a:t>bibendum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.</a:t>
            </a:r>
          </a:p>
          <a:p>
            <a:pPr lvl="0"/>
            <a:endParaRPr lang="en-GB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90D0378E-E462-5D40-98A3-786D00E12A57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6504636" y="3675871"/>
            <a:ext cx="4357495" cy="2473719"/>
          </a:xfrm>
        </p:spPr>
        <p:txBody>
          <a:bodyPr>
            <a:normAutofit/>
          </a:bodyPr>
          <a:lstStyle>
            <a:lvl1pPr marL="171450" marR="0" indent="-1714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EEE730"/>
              </a:buClr>
              <a:buSzPct val="100000"/>
              <a:buFont typeface="Wingdings" pitchFamily="2" charset="2"/>
              <a:buChar char="§"/>
              <a:tabLst/>
              <a:defRPr sz="1200">
                <a:solidFill>
                  <a:srgbClr val="302757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In </a:t>
            </a:r>
            <a:r>
              <a:rPr lang="en-GB" err="1"/>
              <a:t>mauris</a:t>
            </a:r>
            <a:r>
              <a:rPr lang="en-GB"/>
              <a:t> </a:t>
            </a:r>
            <a:r>
              <a:rPr lang="en-GB" err="1"/>
              <a:t>nunc</a:t>
            </a:r>
            <a:r>
              <a:rPr lang="en-GB"/>
              <a:t>, </a:t>
            </a:r>
            <a:r>
              <a:rPr lang="en-GB" err="1"/>
              <a:t>scelerisque</a:t>
            </a:r>
            <a:r>
              <a:rPr lang="en-GB"/>
              <a:t> non </a:t>
            </a:r>
            <a:r>
              <a:rPr lang="en-GB" err="1"/>
              <a:t>massa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, </a:t>
            </a:r>
            <a:r>
              <a:rPr lang="en-GB" err="1"/>
              <a:t>bibendum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EEE730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In </a:t>
            </a:r>
            <a:r>
              <a:rPr lang="en-GB" err="1"/>
              <a:t>mauris</a:t>
            </a:r>
            <a:r>
              <a:rPr lang="en-GB"/>
              <a:t> </a:t>
            </a:r>
            <a:r>
              <a:rPr lang="en-GB" err="1"/>
              <a:t>nunc</a:t>
            </a:r>
            <a:r>
              <a:rPr lang="en-GB"/>
              <a:t>, </a:t>
            </a:r>
            <a:r>
              <a:rPr lang="en-GB" err="1"/>
              <a:t>scelerisque</a:t>
            </a:r>
            <a:r>
              <a:rPr lang="en-GB"/>
              <a:t> non </a:t>
            </a:r>
            <a:r>
              <a:rPr lang="en-GB" err="1"/>
              <a:t>massa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, </a:t>
            </a:r>
            <a:r>
              <a:rPr lang="en-GB" err="1"/>
              <a:t>bibendum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.</a:t>
            </a:r>
          </a:p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22563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 dark">
    <p:bg>
      <p:bgPr>
        <a:solidFill>
          <a:srgbClr val="3027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01CA-B547-A442-ACFC-3D6CF3FAB36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84571" y="358014"/>
            <a:ext cx="5587652" cy="1341926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5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Statistikos</a:t>
            </a:r>
            <a:r>
              <a:rPr lang="en-GB"/>
              <a:t> </a:t>
            </a:r>
            <a:r>
              <a:rPr lang="en-GB" err="1"/>
              <a:t>duomenys</a:t>
            </a:r>
            <a:endParaRPr lang="en-LT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EAFD233-017A-9C42-80C3-B9D7DF2673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8494" y="358014"/>
            <a:ext cx="313725" cy="395293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7ADD6BD-4A4D-854D-85EE-FEAF60690FEB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4384571" y="2059763"/>
            <a:ext cx="4317301" cy="691059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59A23B-0F27-3044-927F-E0ED558C84A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964537"/>
            <a:ext cx="2490101" cy="73321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4E4DADB-04DF-8347-B6E7-7E8A658FF1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3027082"/>
            <a:ext cx="1193863" cy="73321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E547A0B-0083-1E44-A9DB-38B0BEBEDEE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041556"/>
            <a:ext cx="2771454" cy="73321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8C83D74-3F5D-B442-AF71-763671140D1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056706"/>
            <a:ext cx="1666136" cy="733210"/>
          </a:xfrm>
          <a:prstGeom prst="rect">
            <a:avLst/>
          </a:prstGeom>
        </p:spPr>
      </p:pic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534E0444-467E-1F48-9723-76B15FF379BA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4384571" y="3110645"/>
            <a:ext cx="4317301" cy="691059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920053FD-1BCE-FD44-8B67-FE19AEC0D03E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4384571" y="4121146"/>
            <a:ext cx="4317301" cy="691059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818B7215-47CD-6348-855A-50C9B9829008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4384570" y="5131647"/>
            <a:ext cx="4317301" cy="691059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2F70140A-D1B1-194E-A6F2-0136DC52A05A}"/>
              </a:ext>
            </a:extLst>
          </p:cNvPr>
          <p:cNvSpPr txBox="1">
            <a:spLocks/>
          </p:cNvSpPr>
          <p:nvPr userDrawn="1"/>
        </p:nvSpPr>
        <p:spPr>
          <a:xfrm>
            <a:off x="2939283" y="1720036"/>
            <a:ext cx="1341315" cy="9296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/>
              <a:t>78%</a:t>
            </a:r>
            <a:endParaRPr lang="en-LT"/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F79A2590-E6EE-0A42-91CB-F612C492DE01}"/>
              </a:ext>
            </a:extLst>
          </p:cNvPr>
          <p:cNvSpPr txBox="1">
            <a:spLocks/>
          </p:cNvSpPr>
          <p:nvPr userDrawn="1"/>
        </p:nvSpPr>
        <p:spPr>
          <a:xfrm>
            <a:off x="2939283" y="2782581"/>
            <a:ext cx="1341315" cy="9296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/>
              <a:t>33%</a:t>
            </a:r>
            <a:endParaRPr lang="en-LT"/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D68BCF95-5A33-9546-8DDB-E02B0B4F83DB}"/>
              </a:ext>
            </a:extLst>
          </p:cNvPr>
          <p:cNvSpPr txBox="1">
            <a:spLocks/>
          </p:cNvSpPr>
          <p:nvPr userDrawn="1"/>
        </p:nvSpPr>
        <p:spPr>
          <a:xfrm>
            <a:off x="2939283" y="3797055"/>
            <a:ext cx="1341315" cy="9296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/>
              <a:t>82%</a:t>
            </a:r>
            <a:endParaRPr lang="en-LT"/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C09F40E0-24F5-3D4F-A309-E113322D8130}"/>
              </a:ext>
            </a:extLst>
          </p:cNvPr>
          <p:cNvSpPr txBox="1">
            <a:spLocks/>
          </p:cNvSpPr>
          <p:nvPr userDrawn="1"/>
        </p:nvSpPr>
        <p:spPr>
          <a:xfrm>
            <a:off x="2939283" y="4812205"/>
            <a:ext cx="1341315" cy="9296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/>
              <a:t>54%</a:t>
            </a:r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7602411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 dark_blank">
    <p:bg>
      <p:bgPr>
        <a:solidFill>
          <a:srgbClr val="3027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01CA-B547-A442-ACFC-3D6CF3FAB36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84571" y="358014"/>
            <a:ext cx="5587652" cy="1341926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5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Statistikos</a:t>
            </a:r>
            <a:r>
              <a:rPr lang="en-GB"/>
              <a:t> </a:t>
            </a:r>
            <a:r>
              <a:rPr lang="en-GB" err="1"/>
              <a:t>duomenys</a:t>
            </a:r>
            <a:endParaRPr lang="en-LT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EAFD233-017A-9C42-80C3-B9D7DF2673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8494" y="358014"/>
            <a:ext cx="313725" cy="395293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7ADD6BD-4A4D-854D-85EE-FEAF60690FEB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4384571" y="2059763"/>
            <a:ext cx="4317301" cy="691059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534E0444-467E-1F48-9723-76B15FF379BA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4384571" y="3110645"/>
            <a:ext cx="4317301" cy="691059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920053FD-1BCE-FD44-8B67-FE19AEC0D03E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4384571" y="4121146"/>
            <a:ext cx="4317301" cy="691059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818B7215-47CD-6348-855A-50C9B9829008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4384570" y="5131647"/>
            <a:ext cx="4317301" cy="691059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504572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 b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01CA-B547-A442-ACFC-3D6CF3FAB36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84571" y="358014"/>
            <a:ext cx="5587652" cy="1341926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500">
                <a:solidFill>
                  <a:srgbClr val="302757"/>
                </a:solidFill>
              </a:defRPr>
            </a:lvl1pPr>
          </a:lstStyle>
          <a:p>
            <a:r>
              <a:rPr lang="en-GB" err="1"/>
              <a:t>Statistikos</a:t>
            </a:r>
            <a:r>
              <a:rPr lang="en-GB"/>
              <a:t> </a:t>
            </a:r>
            <a:r>
              <a:rPr lang="en-GB" err="1"/>
              <a:t>duomenys</a:t>
            </a:r>
            <a:endParaRPr lang="en-LT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7ADD6BD-4A4D-854D-85EE-FEAF60690FEB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4384571" y="2059763"/>
            <a:ext cx="4317301" cy="691059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rgbClr val="302757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534E0444-467E-1F48-9723-76B15FF379BA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4384571" y="3110645"/>
            <a:ext cx="4317301" cy="691059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rgbClr val="302757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920053FD-1BCE-FD44-8B67-FE19AEC0D03E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4384571" y="4121146"/>
            <a:ext cx="4317301" cy="691059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rgbClr val="302757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818B7215-47CD-6348-855A-50C9B9829008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4384570" y="5131647"/>
            <a:ext cx="4317301" cy="691059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rgbClr val="302757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2F70140A-D1B1-194E-A6F2-0136DC52A05A}"/>
              </a:ext>
            </a:extLst>
          </p:cNvPr>
          <p:cNvSpPr txBox="1">
            <a:spLocks/>
          </p:cNvSpPr>
          <p:nvPr userDrawn="1"/>
        </p:nvSpPr>
        <p:spPr>
          <a:xfrm>
            <a:off x="2939283" y="1720036"/>
            <a:ext cx="1341315" cy="9296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>
                <a:solidFill>
                  <a:srgbClr val="302757"/>
                </a:solidFill>
              </a:rPr>
              <a:t>78%</a:t>
            </a:r>
            <a:endParaRPr lang="en-LT">
              <a:solidFill>
                <a:srgbClr val="302757"/>
              </a:solidFill>
            </a:endParaRP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F79A2590-E6EE-0A42-91CB-F612C492DE01}"/>
              </a:ext>
            </a:extLst>
          </p:cNvPr>
          <p:cNvSpPr txBox="1">
            <a:spLocks/>
          </p:cNvSpPr>
          <p:nvPr userDrawn="1"/>
        </p:nvSpPr>
        <p:spPr>
          <a:xfrm>
            <a:off x="2939283" y="2782581"/>
            <a:ext cx="1341315" cy="9296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>
                <a:solidFill>
                  <a:srgbClr val="302757"/>
                </a:solidFill>
              </a:rPr>
              <a:t>33%</a:t>
            </a:r>
            <a:endParaRPr lang="en-LT">
              <a:solidFill>
                <a:srgbClr val="302757"/>
              </a:solidFill>
            </a:endParaRP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D68BCF95-5A33-9546-8DDB-E02B0B4F83DB}"/>
              </a:ext>
            </a:extLst>
          </p:cNvPr>
          <p:cNvSpPr txBox="1">
            <a:spLocks/>
          </p:cNvSpPr>
          <p:nvPr userDrawn="1"/>
        </p:nvSpPr>
        <p:spPr>
          <a:xfrm>
            <a:off x="2939283" y="3797055"/>
            <a:ext cx="1341315" cy="9296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>
                <a:solidFill>
                  <a:srgbClr val="302757"/>
                </a:solidFill>
              </a:rPr>
              <a:t>82%</a:t>
            </a:r>
            <a:endParaRPr lang="en-LT">
              <a:solidFill>
                <a:srgbClr val="302757"/>
              </a:solidFill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C09F40E0-24F5-3D4F-A309-E113322D8130}"/>
              </a:ext>
            </a:extLst>
          </p:cNvPr>
          <p:cNvSpPr txBox="1">
            <a:spLocks/>
          </p:cNvSpPr>
          <p:nvPr userDrawn="1"/>
        </p:nvSpPr>
        <p:spPr>
          <a:xfrm>
            <a:off x="2939283" y="4812205"/>
            <a:ext cx="1341315" cy="9296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>
                <a:solidFill>
                  <a:srgbClr val="302757"/>
                </a:solidFill>
              </a:rPr>
              <a:t>54%</a:t>
            </a:r>
            <a:endParaRPr lang="en-LT">
              <a:solidFill>
                <a:srgbClr val="302757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21F1327-4B04-B34F-AF41-FE0C55EF9A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8494" y="364935"/>
            <a:ext cx="313724" cy="39529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58E4654-267A-0C4B-8536-5CD689F6A4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1956590"/>
            <a:ext cx="2490101" cy="73321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16EDD63-23B3-2542-A84B-7700E8DEA7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3031019"/>
            <a:ext cx="1193864" cy="73321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35A72E4-ECB6-D945-9FC5-77FC7872208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041556"/>
            <a:ext cx="2771454" cy="73321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0D50DF02-4458-C84A-A9AC-EB3436EAE0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" y="5056706"/>
            <a:ext cx="1665621" cy="733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6182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 brigh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01CA-B547-A442-ACFC-3D6CF3FAB36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84571" y="358014"/>
            <a:ext cx="5587652" cy="1341926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500">
                <a:solidFill>
                  <a:srgbClr val="302757"/>
                </a:solidFill>
              </a:defRPr>
            </a:lvl1pPr>
          </a:lstStyle>
          <a:p>
            <a:r>
              <a:rPr lang="en-GB" err="1"/>
              <a:t>Statistikos</a:t>
            </a:r>
            <a:r>
              <a:rPr lang="en-GB"/>
              <a:t> </a:t>
            </a:r>
            <a:r>
              <a:rPr lang="en-GB" err="1"/>
              <a:t>duomenys</a:t>
            </a:r>
            <a:endParaRPr lang="en-LT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7ADD6BD-4A4D-854D-85EE-FEAF60690FEB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4384571" y="2059763"/>
            <a:ext cx="4317301" cy="691059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rgbClr val="302757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534E0444-467E-1F48-9723-76B15FF379BA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4384571" y="3110645"/>
            <a:ext cx="4317301" cy="691059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rgbClr val="302757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920053FD-1BCE-FD44-8B67-FE19AEC0D03E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4384571" y="4121146"/>
            <a:ext cx="4317301" cy="691059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rgbClr val="302757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818B7215-47CD-6348-855A-50C9B9829008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4384570" y="5131647"/>
            <a:ext cx="4317301" cy="691059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rgbClr val="302757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21F1327-4B04-B34F-AF41-FE0C55EF9A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8494" y="364935"/>
            <a:ext cx="313724" cy="395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0533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itstics dark-circle">
    <p:bg>
      <p:bgPr>
        <a:solidFill>
          <a:srgbClr val="3027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01CA-B547-A442-ACFC-3D6CF3FAB36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95854" y="358014"/>
            <a:ext cx="5587652" cy="1341926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5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Statistikos</a:t>
            </a:r>
            <a:r>
              <a:rPr lang="en-GB"/>
              <a:t> </a:t>
            </a:r>
            <a:r>
              <a:rPr lang="en-GB" err="1"/>
              <a:t>duomenys</a:t>
            </a:r>
            <a:endParaRPr lang="en-LT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EAFD233-017A-9C42-80C3-B9D7DF2673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8494" y="358014"/>
            <a:ext cx="313725" cy="395293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7ADD6BD-4A4D-854D-85EE-FEAF60690FEB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6195854" y="2059763"/>
            <a:ext cx="4317301" cy="691059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534E0444-467E-1F48-9723-76B15FF379BA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6195854" y="3110645"/>
            <a:ext cx="4317301" cy="691059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920053FD-1BCE-FD44-8B67-FE19AEC0D03E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195854" y="4121146"/>
            <a:ext cx="4317301" cy="691059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818B7215-47CD-6348-855A-50C9B9829008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6195853" y="5131647"/>
            <a:ext cx="4317301" cy="691059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2F70140A-D1B1-194E-A6F2-0136DC52A05A}"/>
              </a:ext>
            </a:extLst>
          </p:cNvPr>
          <p:cNvSpPr txBox="1">
            <a:spLocks/>
          </p:cNvSpPr>
          <p:nvPr userDrawn="1"/>
        </p:nvSpPr>
        <p:spPr>
          <a:xfrm>
            <a:off x="4750566" y="1720036"/>
            <a:ext cx="1341315" cy="9296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/>
              <a:t>10%</a:t>
            </a:r>
            <a:endParaRPr lang="en-LT"/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F79A2590-E6EE-0A42-91CB-F612C492DE01}"/>
              </a:ext>
            </a:extLst>
          </p:cNvPr>
          <p:cNvSpPr txBox="1">
            <a:spLocks/>
          </p:cNvSpPr>
          <p:nvPr userDrawn="1"/>
        </p:nvSpPr>
        <p:spPr>
          <a:xfrm>
            <a:off x="4750566" y="2782581"/>
            <a:ext cx="1341315" cy="9296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/>
              <a:t>40%</a:t>
            </a:r>
            <a:endParaRPr lang="en-LT"/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D68BCF95-5A33-9546-8DDB-E02B0B4F83DB}"/>
              </a:ext>
            </a:extLst>
          </p:cNvPr>
          <p:cNvSpPr txBox="1">
            <a:spLocks/>
          </p:cNvSpPr>
          <p:nvPr userDrawn="1"/>
        </p:nvSpPr>
        <p:spPr>
          <a:xfrm>
            <a:off x="4750566" y="3797055"/>
            <a:ext cx="1341315" cy="9296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/>
              <a:t>25%</a:t>
            </a:r>
            <a:endParaRPr lang="en-LT"/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C09F40E0-24F5-3D4F-A309-E113322D8130}"/>
              </a:ext>
            </a:extLst>
          </p:cNvPr>
          <p:cNvSpPr txBox="1">
            <a:spLocks/>
          </p:cNvSpPr>
          <p:nvPr userDrawn="1"/>
        </p:nvSpPr>
        <p:spPr>
          <a:xfrm>
            <a:off x="4750566" y="4812205"/>
            <a:ext cx="1341315" cy="9296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/>
              <a:t>25%</a:t>
            </a:r>
            <a:endParaRPr lang="en-LT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8AAEB978-A201-1E44-B111-2BFE76D3E234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74618653"/>
              </p:ext>
            </p:extLst>
          </p:nvPr>
        </p:nvGraphicFramePr>
        <p:xfrm>
          <a:off x="-170426" y="1921248"/>
          <a:ext cx="5372919" cy="35819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Title 1">
            <a:extLst>
              <a:ext uri="{FF2B5EF4-FFF2-40B4-BE49-F238E27FC236}">
                <a16:creationId xmlns:a16="http://schemas.microsoft.com/office/drawing/2014/main" id="{BB0F89A9-7F8E-814F-8AD4-ED4479EE6193}"/>
              </a:ext>
            </a:extLst>
          </p:cNvPr>
          <p:cNvSpPr txBox="1">
            <a:spLocks/>
          </p:cNvSpPr>
          <p:nvPr userDrawn="1"/>
        </p:nvSpPr>
        <p:spPr>
          <a:xfrm>
            <a:off x="2455628" y="2428860"/>
            <a:ext cx="796255" cy="5226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sz="2000">
                <a:solidFill>
                  <a:srgbClr val="302757"/>
                </a:solidFill>
              </a:rPr>
              <a:t>10%</a:t>
            </a:r>
            <a:endParaRPr lang="en-LT" sz="2000">
              <a:solidFill>
                <a:srgbClr val="302757"/>
              </a:solidFill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7EF864C2-0A30-9D44-872B-F3009BA7FB1C}"/>
              </a:ext>
            </a:extLst>
          </p:cNvPr>
          <p:cNvSpPr txBox="1">
            <a:spLocks/>
          </p:cNvSpPr>
          <p:nvPr userDrawn="1"/>
        </p:nvSpPr>
        <p:spPr>
          <a:xfrm>
            <a:off x="1560820" y="2871994"/>
            <a:ext cx="796255" cy="5226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sz="2000">
                <a:solidFill>
                  <a:schemeClr val="bg1"/>
                </a:solidFill>
              </a:rPr>
              <a:t>25%</a:t>
            </a:r>
            <a:endParaRPr lang="en-LT" sz="2000">
              <a:solidFill>
                <a:schemeClr val="bg1"/>
              </a:solidFill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80978C34-186B-AD45-BEF8-54894DD86E1F}"/>
              </a:ext>
            </a:extLst>
          </p:cNvPr>
          <p:cNvSpPr txBox="1">
            <a:spLocks/>
          </p:cNvSpPr>
          <p:nvPr userDrawn="1"/>
        </p:nvSpPr>
        <p:spPr>
          <a:xfrm>
            <a:off x="1560820" y="3882495"/>
            <a:ext cx="796255" cy="5226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sz="2000">
                <a:solidFill>
                  <a:schemeClr val="bg1"/>
                </a:solidFill>
              </a:rPr>
              <a:t>25%</a:t>
            </a:r>
            <a:endParaRPr lang="en-LT" sz="2000">
              <a:solidFill>
                <a:schemeClr val="bg1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0E77ACB9-A6B3-8C42-BA26-61350B85540D}"/>
              </a:ext>
            </a:extLst>
          </p:cNvPr>
          <p:cNvSpPr txBox="1">
            <a:spLocks/>
          </p:cNvSpPr>
          <p:nvPr userDrawn="1"/>
        </p:nvSpPr>
        <p:spPr>
          <a:xfrm>
            <a:off x="2757565" y="3606887"/>
            <a:ext cx="796255" cy="5226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sz="2000">
                <a:solidFill>
                  <a:schemeClr val="bg1"/>
                </a:solidFill>
              </a:rPr>
              <a:t>25%</a:t>
            </a:r>
            <a:endParaRPr lang="en-LT" sz="20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4484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atistics comparing bright-circle">
    <p:bg>
      <p:bgPr>
        <a:solidFill>
          <a:srgbClr val="3027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01CA-B547-A442-ACFC-3D6CF3FAB36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95854" y="358014"/>
            <a:ext cx="5587652" cy="1341926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5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Statistikos</a:t>
            </a:r>
            <a:r>
              <a:rPr lang="en-GB"/>
              <a:t> </a:t>
            </a:r>
            <a:r>
              <a:rPr lang="en-GB" err="1"/>
              <a:t>duomenys</a:t>
            </a:r>
            <a:endParaRPr lang="en-LT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7ADD6BD-4A4D-854D-85EE-FEAF60690FEB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65356" y="5706666"/>
            <a:ext cx="4028348" cy="691059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BB0F89A9-7F8E-814F-8AD4-ED4479EE6193}"/>
              </a:ext>
            </a:extLst>
          </p:cNvPr>
          <p:cNvSpPr txBox="1">
            <a:spLocks/>
          </p:cNvSpPr>
          <p:nvPr userDrawn="1"/>
        </p:nvSpPr>
        <p:spPr>
          <a:xfrm>
            <a:off x="2455628" y="2428860"/>
            <a:ext cx="796255" cy="5226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sz="2000">
                <a:solidFill>
                  <a:srgbClr val="302757"/>
                </a:solidFill>
              </a:rPr>
              <a:t>10%</a:t>
            </a:r>
            <a:endParaRPr lang="en-LT" sz="2000">
              <a:solidFill>
                <a:srgbClr val="302757"/>
              </a:solidFill>
            </a:endParaRPr>
          </a:p>
        </p:txBody>
      </p:sp>
      <p:graphicFrame>
        <p:nvGraphicFramePr>
          <p:cNvPr id="21" name="Chart 3">
            <a:extLst>
              <a:ext uri="{FF2B5EF4-FFF2-40B4-BE49-F238E27FC236}">
                <a16:creationId xmlns:a16="http://schemas.microsoft.com/office/drawing/2014/main" id="{CF75A78D-EC0D-566C-E0EB-87EA4601A34E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698548281"/>
              </p:ext>
            </p:extLst>
          </p:nvPr>
        </p:nvGraphicFramePr>
        <p:xfrm>
          <a:off x="6195854" y="1921248"/>
          <a:ext cx="5372919" cy="35819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D8370231-0020-B5FE-7541-3C9E76ECDB26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6868139" y="5706665"/>
            <a:ext cx="4028348" cy="691059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</a:t>
            </a:r>
          </a:p>
        </p:txBody>
      </p:sp>
      <p:graphicFrame>
        <p:nvGraphicFramePr>
          <p:cNvPr id="12" name="Chart 3">
            <a:extLst>
              <a:ext uri="{FF2B5EF4-FFF2-40B4-BE49-F238E27FC236}">
                <a16:creationId xmlns:a16="http://schemas.microsoft.com/office/drawing/2014/main" id="{0143B236-8E32-74C6-017A-6654E8CAD79D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310611057"/>
              </p:ext>
            </p:extLst>
          </p:nvPr>
        </p:nvGraphicFramePr>
        <p:xfrm>
          <a:off x="-170426" y="1921248"/>
          <a:ext cx="5372919" cy="35819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itle 1">
            <a:extLst>
              <a:ext uri="{FF2B5EF4-FFF2-40B4-BE49-F238E27FC236}">
                <a16:creationId xmlns:a16="http://schemas.microsoft.com/office/drawing/2014/main" id="{29208F68-76AE-9E68-E4F7-5B29D0FE280F}"/>
              </a:ext>
            </a:extLst>
          </p:cNvPr>
          <p:cNvSpPr txBox="1">
            <a:spLocks/>
          </p:cNvSpPr>
          <p:nvPr userDrawn="1"/>
        </p:nvSpPr>
        <p:spPr>
          <a:xfrm>
            <a:off x="2455628" y="2428860"/>
            <a:ext cx="796255" cy="5226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sz="2000">
                <a:solidFill>
                  <a:srgbClr val="302757"/>
                </a:solidFill>
              </a:rPr>
              <a:t>10%</a:t>
            </a:r>
            <a:endParaRPr lang="en-LT" sz="2000">
              <a:solidFill>
                <a:srgbClr val="302757"/>
              </a:solidFill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C07CCB87-9960-8146-680B-CD4CC3453403}"/>
              </a:ext>
            </a:extLst>
          </p:cNvPr>
          <p:cNvSpPr txBox="1">
            <a:spLocks/>
          </p:cNvSpPr>
          <p:nvPr userDrawn="1"/>
        </p:nvSpPr>
        <p:spPr>
          <a:xfrm>
            <a:off x="1560820" y="2871994"/>
            <a:ext cx="796255" cy="5226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sz="2000">
                <a:solidFill>
                  <a:schemeClr val="bg1"/>
                </a:solidFill>
              </a:rPr>
              <a:t>25%</a:t>
            </a:r>
            <a:endParaRPr lang="en-LT" sz="2000">
              <a:solidFill>
                <a:schemeClr val="bg1"/>
              </a:solidFill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2C2912-13E9-1800-A662-75CE4ECE920D}"/>
              </a:ext>
            </a:extLst>
          </p:cNvPr>
          <p:cNvSpPr txBox="1">
            <a:spLocks/>
          </p:cNvSpPr>
          <p:nvPr userDrawn="1"/>
        </p:nvSpPr>
        <p:spPr>
          <a:xfrm>
            <a:off x="1560820" y="3882495"/>
            <a:ext cx="796255" cy="5226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sz="2000">
                <a:solidFill>
                  <a:schemeClr val="bg1"/>
                </a:solidFill>
              </a:rPr>
              <a:t>25%</a:t>
            </a:r>
            <a:endParaRPr lang="en-LT" sz="2000">
              <a:solidFill>
                <a:schemeClr val="bg1"/>
              </a:solidFill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8061A8B7-5FE8-4594-544D-82B47AD8DA33}"/>
              </a:ext>
            </a:extLst>
          </p:cNvPr>
          <p:cNvSpPr txBox="1">
            <a:spLocks/>
          </p:cNvSpPr>
          <p:nvPr userDrawn="1"/>
        </p:nvSpPr>
        <p:spPr>
          <a:xfrm>
            <a:off x="2757565" y="3606887"/>
            <a:ext cx="796255" cy="5226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sz="2000">
                <a:solidFill>
                  <a:schemeClr val="bg1"/>
                </a:solidFill>
              </a:rPr>
              <a:t>25%</a:t>
            </a:r>
            <a:endParaRPr lang="en-LT" sz="2000">
              <a:solidFill>
                <a:schemeClr val="bg1"/>
              </a:solidFill>
            </a:endParaRP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5182B48F-3ED9-6101-3D45-9974C9884E38}"/>
              </a:ext>
            </a:extLst>
          </p:cNvPr>
          <p:cNvSpPr txBox="1">
            <a:spLocks/>
          </p:cNvSpPr>
          <p:nvPr userDrawn="1"/>
        </p:nvSpPr>
        <p:spPr>
          <a:xfrm>
            <a:off x="8368876" y="2444176"/>
            <a:ext cx="796255" cy="5226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sz="2000">
                <a:solidFill>
                  <a:srgbClr val="302757"/>
                </a:solidFill>
              </a:rPr>
              <a:t>10%</a:t>
            </a:r>
            <a:endParaRPr lang="en-LT" sz="2000">
              <a:solidFill>
                <a:srgbClr val="302757"/>
              </a:solidFill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D4240E11-D566-890D-5C08-E3682E439FE2}"/>
              </a:ext>
            </a:extLst>
          </p:cNvPr>
          <p:cNvSpPr txBox="1">
            <a:spLocks/>
          </p:cNvSpPr>
          <p:nvPr userDrawn="1"/>
        </p:nvSpPr>
        <p:spPr>
          <a:xfrm>
            <a:off x="8873352" y="2351071"/>
            <a:ext cx="796255" cy="5226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sz="2000">
                <a:solidFill>
                  <a:srgbClr val="302757"/>
                </a:solidFill>
              </a:rPr>
              <a:t>10%</a:t>
            </a:r>
            <a:endParaRPr lang="en-LT" sz="2000">
              <a:solidFill>
                <a:srgbClr val="302757"/>
              </a:solidFill>
            </a:endParaRPr>
          </a:p>
        </p:txBody>
      </p:sp>
      <p:graphicFrame>
        <p:nvGraphicFramePr>
          <p:cNvPr id="26" name="Chart 3">
            <a:extLst>
              <a:ext uri="{FF2B5EF4-FFF2-40B4-BE49-F238E27FC236}">
                <a16:creationId xmlns:a16="http://schemas.microsoft.com/office/drawing/2014/main" id="{00C0A70D-25D4-813C-B35E-4FAE1C300874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890360692"/>
              </p:ext>
            </p:extLst>
          </p:nvPr>
        </p:nvGraphicFramePr>
        <p:xfrm>
          <a:off x="6247298" y="1887590"/>
          <a:ext cx="5372919" cy="35819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7" name="Title 1">
            <a:extLst>
              <a:ext uri="{FF2B5EF4-FFF2-40B4-BE49-F238E27FC236}">
                <a16:creationId xmlns:a16="http://schemas.microsoft.com/office/drawing/2014/main" id="{6A58345E-3048-E8D3-7482-81A95827252A}"/>
              </a:ext>
            </a:extLst>
          </p:cNvPr>
          <p:cNvSpPr txBox="1">
            <a:spLocks/>
          </p:cNvSpPr>
          <p:nvPr userDrawn="1"/>
        </p:nvSpPr>
        <p:spPr>
          <a:xfrm>
            <a:off x="8873352" y="2351071"/>
            <a:ext cx="796255" cy="5226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sz="2000">
                <a:solidFill>
                  <a:srgbClr val="302757"/>
                </a:solidFill>
              </a:rPr>
              <a:t>10%</a:t>
            </a:r>
            <a:endParaRPr lang="en-LT" sz="2000">
              <a:solidFill>
                <a:srgbClr val="302757"/>
              </a:solidFill>
            </a:endParaRP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9C2E4DE9-A190-69D6-B9D0-748A2DACD59B}"/>
              </a:ext>
            </a:extLst>
          </p:cNvPr>
          <p:cNvSpPr txBox="1">
            <a:spLocks/>
          </p:cNvSpPr>
          <p:nvPr userDrawn="1"/>
        </p:nvSpPr>
        <p:spPr>
          <a:xfrm>
            <a:off x="7978544" y="2794205"/>
            <a:ext cx="796255" cy="5226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sz="2000">
                <a:solidFill>
                  <a:schemeClr val="bg1"/>
                </a:solidFill>
              </a:rPr>
              <a:t>25%</a:t>
            </a:r>
            <a:endParaRPr lang="en-LT" sz="2000">
              <a:solidFill>
                <a:schemeClr val="bg1"/>
              </a:solidFill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66AA38A9-66B2-E5E1-3C3A-5D19B7EA6F7D}"/>
              </a:ext>
            </a:extLst>
          </p:cNvPr>
          <p:cNvSpPr txBox="1">
            <a:spLocks/>
          </p:cNvSpPr>
          <p:nvPr userDrawn="1"/>
        </p:nvSpPr>
        <p:spPr>
          <a:xfrm>
            <a:off x="7978544" y="3804706"/>
            <a:ext cx="796255" cy="5226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sz="2000">
                <a:solidFill>
                  <a:schemeClr val="bg1"/>
                </a:solidFill>
              </a:rPr>
              <a:t>25%</a:t>
            </a:r>
            <a:endParaRPr lang="en-LT" sz="2000">
              <a:solidFill>
                <a:schemeClr val="bg1"/>
              </a:solidFill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C3BA2D5E-FB61-8DEF-136A-247345107554}"/>
              </a:ext>
            </a:extLst>
          </p:cNvPr>
          <p:cNvSpPr txBox="1">
            <a:spLocks/>
          </p:cNvSpPr>
          <p:nvPr userDrawn="1"/>
        </p:nvSpPr>
        <p:spPr>
          <a:xfrm>
            <a:off x="9175289" y="3529098"/>
            <a:ext cx="796255" cy="5226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sz="2000">
                <a:solidFill>
                  <a:schemeClr val="bg1"/>
                </a:solidFill>
              </a:rPr>
              <a:t>25%</a:t>
            </a:r>
            <a:endParaRPr lang="en-LT" sz="2000">
              <a:solidFill>
                <a:schemeClr val="bg1"/>
              </a:solidFill>
            </a:endParaRPr>
          </a:p>
        </p:txBody>
      </p:sp>
      <p:pic>
        <p:nvPicPr>
          <p:cNvPr id="32" name="Picture 8">
            <a:extLst>
              <a:ext uri="{FF2B5EF4-FFF2-40B4-BE49-F238E27FC236}">
                <a16:creationId xmlns:a16="http://schemas.microsoft.com/office/drawing/2014/main" id="{23D65830-74D4-AD34-55BE-8B618096DF4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08494" y="358014"/>
            <a:ext cx="313725" cy="395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207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0346FE7-C62E-ED40-B43F-053932ECBB02}"/>
              </a:ext>
            </a:extLst>
          </p:cNvPr>
          <p:cNvSpPr/>
          <p:nvPr userDrawn="1"/>
        </p:nvSpPr>
        <p:spPr>
          <a:xfrm>
            <a:off x="7335581" y="0"/>
            <a:ext cx="4856419" cy="6858000"/>
          </a:xfrm>
          <a:prstGeom prst="rect">
            <a:avLst/>
          </a:prstGeom>
          <a:solidFill>
            <a:srgbClr val="EEE7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EA01CA-B547-A442-ACFC-3D6CF3FAB36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8842" y="1426464"/>
            <a:ext cx="5587652" cy="1341926"/>
          </a:xfrm>
        </p:spPr>
        <p:txBody>
          <a:bodyPr anchor="b">
            <a:noAutofit/>
          </a:bodyPr>
          <a:lstStyle>
            <a:lvl1pPr algn="l">
              <a:defRPr sz="3500">
                <a:solidFill>
                  <a:srgbClr val="302757"/>
                </a:solidFill>
              </a:defRPr>
            </a:lvl1pPr>
          </a:lstStyle>
          <a:p>
            <a:r>
              <a:rPr lang="en-GB" err="1"/>
              <a:t>Pavadinimas</a:t>
            </a:r>
            <a:br>
              <a:rPr lang="en-GB"/>
            </a:br>
            <a:r>
              <a:rPr lang="en-GB"/>
              <a:t>per dvi </a:t>
            </a:r>
            <a:r>
              <a:rPr lang="en-GB" err="1"/>
              <a:t>eilutes</a:t>
            </a:r>
            <a:endParaRPr lang="en-L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44E1B9-1882-0D43-9CCA-96C02141891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67150" y="3087408"/>
            <a:ext cx="4697381" cy="749369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302757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Vardas Pavardė, pareigos</a:t>
            </a:r>
            <a:endParaRPr lang="en-LT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310B33-EF63-C141-A456-07D3E964D5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0159" y="5573950"/>
            <a:ext cx="2056476" cy="8494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5EFD01E-45EA-604A-81A2-297660C667A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35581" y="996283"/>
            <a:ext cx="3917577" cy="486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3105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itstics dark-circle_blank">
    <p:bg>
      <p:bgPr>
        <a:solidFill>
          <a:srgbClr val="3027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01CA-B547-A442-ACFC-3D6CF3FAB36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95854" y="358014"/>
            <a:ext cx="5587652" cy="1341926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5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Statistikos</a:t>
            </a:r>
            <a:r>
              <a:rPr lang="en-GB"/>
              <a:t> </a:t>
            </a:r>
            <a:r>
              <a:rPr lang="en-GB" err="1"/>
              <a:t>duomenys</a:t>
            </a:r>
            <a:endParaRPr lang="en-LT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EAFD233-017A-9C42-80C3-B9D7DF2673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8494" y="358014"/>
            <a:ext cx="313725" cy="395293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7ADD6BD-4A4D-854D-85EE-FEAF60690FEB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6195854" y="2059763"/>
            <a:ext cx="4317301" cy="691059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534E0444-467E-1F48-9723-76B15FF379BA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6195854" y="3110645"/>
            <a:ext cx="4317301" cy="691059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920053FD-1BCE-FD44-8B67-FE19AEC0D03E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195854" y="4121146"/>
            <a:ext cx="4317301" cy="691059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818B7215-47CD-6348-855A-50C9B9829008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6195853" y="5131647"/>
            <a:ext cx="4317301" cy="691059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BB0F89A9-7F8E-814F-8AD4-ED4479EE6193}"/>
              </a:ext>
            </a:extLst>
          </p:cNvPr>
          <p:cNvSpPr txBox="1">
            <a:spLocks/>
          </p:cNvSpPr>
          <p:nvPr userDrawn="1"/>
        </p:nvSpPr>
        <p:spPr>
          <a:xfrm>
            <a:off x="2455628" y="2428860"/>
            <a:ext cx="796255" cy="5226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sz="2000">
                <a:solidFill>
                  <a:srgbClr val="302757"/>
                </a:solidFill>
              </a:rPr>
              <a:t>10%</a:t>
            </a:r>
            <a:endParaRPr lang="en-LT" sz="2000">
              <a:solidFill>
                <a:srgbClr val="30275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3198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itstics bright-cir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01CA-B547-A442-ACFC-3D6CF3FAB36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95854" y="358014"/>
            <a:ext cx="5587652" cy="1341926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500">
                <a:solidFill>
                  <a:srgbClr val="302757"/>
                </a:solidFill>
              </a:defRPr>
            </a:lvl1pPr>
          </a:lstStyle>
          <a:p>
            <a:r>
              <a:rPr lang="en-GB" err="1"/>
              <a:t>Statistikos</a:t>
            </a:r>
            <a:r>
              <a:rPr lang="en-GB"/>
              <a:t> </a:t>
            </a:r>
            <a:r>
              <a:rPr lang="en-GB" err="1"/>
              <a:t>duomenys</a:t>
            </a:r>
            <a:endParaRPr lang="en-LT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7ADD6BD-4A4D-854D-85EE-FEAF60690FEB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6195854" y="2059763"/>
            <a:ext cx="4317301" cy="691059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rgbClr val="302757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534E0444-467E-1F48-9723-76B15FF379BA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6195854" y="3110645"/>
            <a:ext cx="4317301" cy="691059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rgbClr val="302757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920053FD-1BCE-FD44-8B67-FE19AEC0D03E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195854" y="4121146"/>
            <a:ext cx="4317301" cy="691059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rgbClr val="302757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818B7215-47CD-6348-855A-50C9B9829008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6195853" y="5131647"/>
            <a:ext cx="4317301" cy="691059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rgbClr val="302757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2F70140A-D1B1-194E-A6F2-0136DC52A05A}"/>
              </a:ext>
            </a:extLst>
          </p:cNvPr>
          <p:cNvSpPr txBox="1">
            <a:spLocks/>
          </p:cNvSpPr>
          <p:nvPr userDrawn="1"/>
        </p:nvSpPr>
        <p:spPr>
          <a:xfrm>
            <a:off x="4750566" y="1720036"/>
            <a:ext cx="1341315" cy="9296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>
                <a:solidFill>
                  <a:srgbClr val="302757"/>
                </a:solidFill>
              </a:rPr>
              <a:t>10%</a:t>
            </a:r>
            <a:endParaRPr lang="en-LT">
              <a:solidFill>
                <a:srgbClr val="302757"/>
              </a:solidFill>
            </a:endParaRP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F79A2590-E6EE-0A42-91CB-F612C492DE01}"/>
              </a:ext>
            </a:extLst>
          </p:cNvPr>
          <p:cNvSpPr txBox="1">
            <a:spLocks/>
          </p:cNvSpPr>
          <p:nvPr userDrawn="1"/>
        </p:nvSpPr>
        <p:spPr>
          <a:xfrm>
            <a:off x="4750566" y="2782581"/>
            <a:ext cx="1341315" cy="9296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>
                <a:solidFill>
                  <a:srgbClr val="302757"/>
                </a:solidFill>
              </a:rPr>
              <a:t>40%</a:t>
            </a:r>
            <a:endParaRPr lang="en-LT">
              <a:solidFill>
                <a:srgbClr val="302757"/>
              </a:solidFill>
            </a:endParaRP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D68BCF95-5A33-9546-8DDB-E02B0B4F83DB}"/>
              </a:ext>
            </a:extLst>
          </p:cNvPr>
          <p:cNvSpPr txBox="1">
            <a:spLocks/>
          </p:cNvSpPr>
          <p:nvPr userDrawn="1"/>
        </p:nvSpPr>
        <p:spPr>
          <a:xfrm>
            <a:off x="4750566" y="3797055"/>
            <a:ext cx="1341315" cy="9296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>
                <a:solidFill>
                  <a:srgbClr val="302757"/>
                </a:solidFill>
              </a:rPr>
              <a:t>25%</a:t>
            </a:r>
            <a:endParaRPr lang="en-LT">
              <a:solidFill>
                <a:srgbClr val="302757"/>
              </a:solidFill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C09F40E0-24F5-3D4F-A309-E113322D8130}"/>
              </a:ext>
            </a:extLst>
          </p:cNvPr>
          <p:cNvSpPr txBox="1">
            <a:spLocks/>
          </p:cNvSpPr>
          <p:nvPr userDrawn="1"/>
        </p:nvSpPr>
        <p:spPr>
          <a:xfrm>
            <a:off x="4750566" y="4812205"/>
            <a:ext cx="1341315" cy="9296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>
                <a:solidFill>
                  <a:srgbClr val="302757"/>
                </a:solidFill>
              </a:rPr>
              <a:t>25%</a:t>
            </a:r>
            <a:endParaRPr lang="en-LT">
              <a:solidFill>
                <a:srgbClr val="302757"/>
              </a:solidFill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8AAEB978-A201-1E44-B111-2BFE76D3E234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768252175"/>
              </p:ext>
            </p:extLst>
          </p:nvPr>
        </p:nvGraphicFramePr>
        <p:xfrm>
          <a:off x="-170426" y="1921248"/>
          <a:ext cx="5372919" cy="35819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Title 1">
            <a:extLst>
              <a:ext uri="{FF2B5EF4-FFF2-40B4-BE49-F238E27FC236}">
                <a16:creationId xmlns:a16="http://schemas.microsoft.com/office/drawing/2014/main" id="{BB0F89A9-7F8E-814F-8AD4-ED4479EE6193}"/>
              </a:ext>
            </a:extLst>
          </p:cNvPr>
          <p:cNvSpPr txBox="1">
            <a:spLocks/>
          </p:cNvSpPr>
          <p:nvPr userDrawn="1"/>
        </p:nvSpPr>
        <p:spPr>
          <a:xfrm>
            <a:off x="2455628" y="2428860"/>
            <a:ext cx="796255" cy="5226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sz="2000">
                <a:solidFill>
                  <a:srgbClr val="302757"/>
                </a:solidFill>
              </a:rPr>
              <a:t>10%</a:t>
            </a:r>
            <a:endParaRPr lang="en-LT" sz="2000">
              <a:solidFill>
                <a:srgbClr val="302757"/>
              </a:solidFill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7EF864C2-0A30-9D44-872B-F3009BA7FB1C}"/>
              </a:ext>
            </a:extLst>
          </p:cNvPr>
          <p:cNvSpPr txBox="1">
            <a:spLocks/>
          </p:cNvSpPr>
          <p:nvPr userDrawn="1"/>
        </p:nvSpPr>
        <p:spPr>
          <a:xfrm>
            <a:off x="1560820" y="2871994"/>
            <a:ext cx="796255" cy="5226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sz="2000">
                <a:solidFill>
                  <a:schemeClr val="bg1"/>
                </a:solidFill>
              </a:rPr>
              <a:t>25%</a:t>
            </a:r>
            <a:endParaRPr lang="en-LT" sz="2000">
              <a:solidFill>
                <a:schemeClr val="bg1"/>
              </a:solidFill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80978C34-186B-AD45-BEF8-54894DD86E1F}"/>
              </a:ext>
            </a:extLst>
          </p:cNvPr>
          <p:cNvSpPr txBox="1">
            <a:spLocks/>
          </p:cNvSpPr>
          <p:nvPr userDrawn="1"/>
        </p:nvSpPr>
        <p:spPr>
          <a:xfrm>
            <a:off x="1560820" y="3882495"/>
            <a:ext cx="796255" cy="5226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sz="2000">
                <a:solidFill>
                  <a:schemeClr val="bg1"/>
                </a:solidFill>
              </a:rPr>
              <a:t>25%</a:t>
            </a:r>
            <a:endParaRPr lang="en-LT" sz="2000">
              <a:solidFill>
                <a:schemeClr val="bg1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0E77ACB9-A6B3-8C42-BA26-61350B85540D}"/>
              </a:ext>
            </a:extLst>
          </p:cNvPr>
          <p:cNvSpPr txBox="1">
            <a:spLocks/>
          </p:cNvSpPr>
          <p:nvPr userDrawn="1"/>
        </p:nvSpPr>
        <p:spPr>
          <a:xfrm>
            <a:off x="2757565" y="3606887"/>
            <a:ext cx="796255" cy="5226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sz="2000">
                <a:solidFill>
                  <a:schemeClr val="bg1"/>
                </a:solidFill>
              </a:rPr>
              <a:t>25%</a:t>
            </a:r>
            <a:endParaRPr lang="en-LT" sz="2000">
              <a:solidFill>
                <a:schemeClr val="bg1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F2FAFDB3-CD7F-F943-A0F7-6D9BF522D5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08494" y="364935"/>
            <a:ext cx="313724" cy="395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1805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tistics comparing bright-cir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01CA-B547-A442-ACFC-3D6CF3FAB36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95854" y="358014"/>
            <a:ext cx="5587652" cy="1341926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500">
                <a:solidFill>
                  <a:srgbClr val="302757"/>
                </a:solidFill>
              </a:defRPr>
            </a:lvl1pPr>
          </a:lstStyle>
          <a:p>
            <a:r>
              <a:rPr lang="en-GB" err="1"/>
              <a:t>Statistikos</a:t>
            </a:r>
            <a:r>
              <a:rPr lang="en-GB"/>
              <a:t> </a:t>
            </a:r>
            <a:r>
              <a:rPr lang="en-GB" err="1"/>
              <a:t>duomenys</a:t>
            </a:r>
            <a:endParaRPr lang="en-LT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7ADD6BD-4A4D-854D-85EE-FEAF60690FEB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65356" y="5706666"/>
            <a:ext cx="4028348" cy="691059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rgbClr val="302757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8AAEB978-A201-1E44-B111-2BFE76D3E234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768252175"/>
              </p:ext>
            </p:extLst>
          </p:nvPr>
        </p:nvGraphicFramePr>
        <p:xfrm>
          <a:off x="-170426" y="1921248"/>
          <a:ext cx="5372919" cy="35819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Title 1">
            <a:extLst>
              <a:ext uri="{FF2B5EF4-FFF2-40B4-BE49-F238E27FC236}">
                <a16:creationId xmlns:a16="http://schemas.microsoft.com/office/drawing/2014/main" id="{BB0F89A9-7F8E-814F-8AD4-ED4479EE6193}"/>
              </a:ext>
            </a:extLst>
          </p:cNvPr>
          <p:cNvSpPr txBox="1">
            <a:spLocks/>
          </p:cNvSpPr>
          <p:nvPr userDrawn="1"/>
        </p:nvSpPr>
        <p:spPr>
          <a:xfrm>
            <a:off x="2455628" y="2428860"/>
            <a:ext cx="796255" cy="5226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sz="2000">
                <a:solidFill>
                  <a:srgbClr val="302757"/>
                </a:solidFill>
              </a:rPr>
              <a:t>10%</a:t>
            </a:r>
            <a:endParaRPr lang="en-LT" sz="2000">
              <a:solidFill>
                <a:srgbClr val="302757"/>
              </a:solidFill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7EF864C2-0A30-9D44-872B-F3009BA7FB1C}"/>
              </a:ext>
            </a:extLst>
          </p:cNvPr>
          <p:cNvSpPr txBox="1">
            <a:spLocks/>
          </p:cNvSpPr>
          <p:nvPr userDrawn="1"/>
        </p:nvSpPr>
        <p:spPr>
          <a:xfrm>
            <a:off x="1560820" y="2871994"/>
            <a:ext cx="796255" cy="5226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sz="2000">
                <a:solidFill>
                  <a:schemeClr val="bg1"/>
                </a:solidFill>
              </a:rPr>
              <a:t>25%</a:t>
            </a:r>
            <a:endParaRPr lang="en-LT" sz="2000">
              <a:solidFill>
                <a:schemeClr val="bg1"/>
              </a:solidFill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80978C34-186B-AD45-BEF8-54894DD86E1F}"/>
              </a:ext>
            </a:extLst>
          </p:cNvPr>
          <p:cNvSpPr txBox="1">
            <a:spLocks/>
          </p:cNvSpPr>
          <p:nvPr userDrawn="1"/>
        </p:nvSpPr>
        <p:spPr>
          <a:xfrm>
            <a:off x="1560820" y="3882495"/>
            <a:ext cx="796255" cy="5226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sz="2000">
                <a:solidFill>
                  <a:schemeClr val="bg1"/>
                </a:solidFill>
              </a:rPr>
              <a:t>25%</a:t>
            </a:r>
            <a:endParaRPr lang="en-LT" sz="2000">
              <a:solidFill>
                <a:schemeClr val="bg1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0E77ACB9-A6B3-8C42-BA26-61350B85540D}"/>
              </a:ext>
            </a:extLst>
          </p:cNvPr>
          <p:cNvSpPr txBox="1">
            <a:spLocks/>
          </p:cNvSpPr>
          <p:nvPr userDrawn="1"/>
        </p:nvSpPr>
        <p:spPr>
          <a:xfrm>
            <a:off x="2757565" y="3606887"/>
            <a:ext cx="796255" cy="5226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sz="2000">
                <a:solidFill>
                  <a:schemeClr val="bg1"/>
                </a:solidFill>
              </a:rPr>
              <a:t>25%</a:t>
            </a:r>
            <a:endParaRPr lang="en-LT" sz="2000">
              <a:solidFill>
                <a:schemeClr val="bg1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F2FAFDB3-CD7F-F943-A0F7-6D9BF522D5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08494" y="364935"/>
            <a:ext cx="313724" cy="395293"/>
          </a:xfrm>
          <a:prstGeom prst="rect">
            <a:avLst/>
          </a:prstGeom>
        </p:spPr>
      </p:pic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D8370231-0020-B5FE-7541-3C9E76ECDB26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7009817" y="5706665"/>
            <a:ext cx="4028348" cy="691059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rgbClr val="302757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</a:t>
            </a:r>
          </a:p>
        </p:txBody>
      </p:sp>
      <p:graphicFrame>
        <p:nvGraphicFramePr>
          <p:cNvPr id="31" name="Chart 3">
            <a:extLst>
              <a:ext uri="{FF2B5EF4-FFF2-40B4-BE49-F238E27FC236}">
                <a16:creationId xmlns:a16="http://schemas.microsoft.com/office/drawing/2014/main" id="{7CC70996-8FFE-6EBA-E32A-19B504663899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166149397"/>
              </p:ext>
            </p:extLst>
          </p:nvPr>
        </p:nvGraphicFramePr>
        <p:xfrm>
          <a:off x="6096000" y="1922256"/>
          <a:ext cx="5372919" cy="35819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2" name="Title 1">
            <a:extLst>
              <a:ext uri="{FF2B5EF4-FFF2-40B4-BE49-F238E27FC236}">
                <a16:creationId xmlns:a16="http://schemas.microsoft.com/office/drawing/2014/main" id="{B05449C7-C809-F454-B9AC-93EC03EA4F10}"/>
              </a:ext>
            </a:extLst>
          </p:cNvPr>
          <p:cNvSpPr txBox="1">
            <a:spLocks/>
          </p:cNvSpPr>
          <p:nvPr userDrawn="1"/>
        </p:nvSpPr>
        <p:spPr>
          <a:xfrm>
            <a:off x="8722054" y="2429868"/>
            <a:ext cx="796255" cy="5226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sz="2000">
                <a:solidFill>
                  <a:srgbClr val="302757"/>
                </a:solidFill>
              </a:rPr>
              <a:t>10%</a:t>
            </a:r>
            <a:endParaRPr lang="en-LT" sz="2000">
              <a:solidFill>
                <a:srgbClr val="302757"/>
              </a:solidFill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796ED21D-00DC-213C-91BA-929CDA94F301}"/>
              </a:ext>
            </a:extLst>
          </p:cNvPr>
          <p:cNvSpPr txBox="1">
            <a:spLocks/>
          </p:cNvSpPr>
          <p:nvPr userDrawn="1"/>
        </p:nvSpPr>
        <p:spPr>
          <a:xfrm>
            <a:off x="7827246" y="2873002"/>
            <a:ext cx="796255" cy="5226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sz="2000">
                <a:solidFill>
                  <a:schemeClr val="bg1"/>
                </a:solidFill>
              </a:rPr>
              <a:t>25%</a:t>
            </a:r>
            <a:endParaRPr lang="en-LT" sz="2000">
              <a:solidFill>
                <a:schemeClr val="bg1"/>
              </a:solidFill>
            </a:endParaRP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48D3B3D6-39A8-7789-9705-C829F19E86FB}"/>
              </a:ext>
            </a:extLst>
          </p:cNvPr>
          <p:cNvSpPr txBox="1">
            <a:spLocks/>
          </p:cNvSpPr>
          <p:nvPr userDrawn="1"/>
        </p:nvSpPr>
        <p:spPr>
          <a:xfrm>
            <a:off x="7827246" y="3883503"/>
            <a:ext cx="796255" cy="5226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sz="2000">
                <a:solidFill>
                  <a:schemeClr val="bg1"/>
                </a:solidFill>
              </a:rPr>
              <a:t>25%</a:t>
            </a:r>
            <a:endParaRPr lang="en-LT" sz="2000">
              <a:solidFill>
                <a:schemeClr val="bg1"/>
              </a:solidFill>
            </a:endParaRPr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B00649A7-E16C-C03B-83FB-6CE4652242ED}"/>
              </a:ext>
            </a:extLst>
          </p:cNvPr>
          <p:cNvSpPr txBox="1">
            <a:spLocks/>
          </p:cNvSpPr>
          <p:nvPr userDrawn="1"/>
        </p:nvSpPr>
        <p:spPr>
          <a:xfrm>
            <a:off x="9023991" y="3607895"/>
            <a:ext cx="796255" cy="5226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sz="2000">
                <a:solidFill>
                  <a:schemeClr val="bg1"/>
                </a:solidFill>
              </a:rPr>
              <a:t>25%</a:t>
            </a:r>
            <a:endParaRPr lang="en-LT" sz="20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7442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stics bright-circle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01CA-B547-A442-ACFC-3D6CF3FAB36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95854" y="358014"/>
            <a:ext cx="5587652" cy="1341926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500">
                <a:solidFill>
                  <a:srgbClr val="302757"/>
                </a:solidFill>
              </a:defRPr>
            </a:lvl1pPr>
          </a:lstStyle>
          <a:p>
            <a:r>
              <a:rPr lang="en-GB" err="1"/>
              <a:t>Statistikos</a:t>
            </a:r>
            <a:r>
              <a:rPr lang="en-GB"/>
              <a:t> </a:t>
            </a:r>
            <a:r>
              <a:rPr lang="en-GB" err="1"/>
              <a:t>duomenys</a:t>
            </a:r>
            <a:endParaRPr lang="en-LT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7ADD6BD-4A4D-854D-85EE-FEAF60690FEB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6195854" y="2059763"/>
            <a:ext cx="4317301" cy="691059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rgbClr val="302757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534E0444-467E-1F48-9723-76B15FF379BA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6195854" y="3110645"/>
            <a:ext cx="4317301" cy="691059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rgbClr val="302757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920053FD-1BCE-FD44-8B67-FE19AEC0D03E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195854" y="4121146"/>
            <a:ext cx="4317301" cy="691059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rgbClr val="302757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818B7215-47CD-6348-855A-50C9B9829008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6195853" y="5131647"/>
            <a:ext cx="4317301" cy="691059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rgbClr val="302757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F2FAFDB3-CD7F-F943-A0F7-6D9BF522D5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8494" y="364935"/>
            <a:ext cx="313724" cy="395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686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 dark-columns">
    <p:bg>
      <p:bgPr>
        <a:solidFill>
          <a:srgbClr val="3027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01CA-B547-A442-ACFC-3D6CF3FAB36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95854" y="358014"/>
            <a:ext cx="5587652" cy="1341926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5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Statistikos</a:t>
            </a:r>
            <a:r>
              <a:rPr lang="en-GB"/>
              <a:t> </a:t>
            </a:r>
            <a:r>
              <a:rPr lang="en-GB" err="1"/>
              <a:t>duomenys</a:t>
            </a:r>
            <a:endParaRPr lang="en-LT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EAFD233-017A-9C42-80C3-B9D7DF2673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8494" y="358014"/>
            <a:ext cx="313725" cy="395293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7ADD6BD-4A4D-854D-85EE-FEAF60690FEB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6195854" y="2059763"/>
            <a:ext cx="4317301" cy="691059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534E0444-467E-1F48-9723-76B15FF379BA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6195854" y="3110645"/>
            <a:ext cx="4317301" cy="691059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920053FD-1BCE-FD44-8B67-FE19AEC0D03E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195854" y="4121146"/>
            <a:ext cx="4317301" cy="691059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818B7215-47CD-6348-855A-50C9B9829008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6195853" y="5131647"/>
            <a:ext cx="4317301" cy="691059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2F70140A-D1B1-194E-A6F2-0136DC52A05A}"/>
              </a:ext>
            </a:extLst>
          </p:cNvPr>
          <p:cNvSpPr txBox="1">
            <a:spLocks/>
          </p:cNvSpPr>
          <p:nvPr userDrawn="1"/>
        </p:nvSpPr>
        <p:spPr>
          <a:xfrm>
            <a:off x="4750566" y="1720036"/>
            <a:ext cx="1341315" cy="9296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/>
              <a:t>20%</a:t>
            </a:r>
            <a:endParaRPr lang="en-LT"/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F79A2590-E6EE-0A42-91CB-F612C492DE01}"/>
              </a:ext>
            </a:extLst>
          </p:cNvPr>
          <p:cNvSpPr txBox="1">
            <a:spLocks/>
          </p:cNvSpPr>
          <p:nvPr userDrawn="1"/>
        </p:nvSpPr>
        <p:spPr>
          <a:xfrm>
            <a:off x="4750566" y="2782581"/>
            <a:ext cx="1341315" cy="9296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/>
              <a:t>30%</a:t>
            </a:r>
            <a:endParaRPr lang="en-LT"/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D68BCF95-5A33-9546-8DDB-E02B0B4F83DB}"/>
              </a:ext>
            </a:extLst>
          </p:cNvPr>
          <p:cNvSpPr txBox="1">
            <a:spLocks/>
          </p:cNvSpPr>
          <p:nvPr userDrawn="1"/>
        </p:nvSpPr>
        <p:spPr>
          <a:xfrm>
            <a:off x="4750566" y="3797055"/>
            <a:ext cx="1341315" cy="9296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/>
              <a:t>50%</a:t>
            </a:r>
            <a:endParaRPr lang="en-LT"/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C09F40E0-24F5-3D4F-A309-E113322D8130}"/>
              </a:ext>
            </a:extLst>
          </p:cNvPr>
          <p:cNvSpPr txBox="1">
            <a:spLocks/>
          </p:cNvSpPr>
          <p:nvPr userDrawn="1"/>
        </p:nvSpPr>
        <p:spPr>
          <a:xfrm>
            <a:off x="4750566" y="4812205"/>
            <a:ext cx="1341315" cy="9296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/>
              <a:t>50%</a:t>
            </a:r>
            <a:endParaRPr lang="en-LT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2AD45C9C-EF72-EA46-AEB6-A8416426AE51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426876880"/>
              </p:ext>
            </p:extLst>
          </p:nvPr>
        </p:nvGraphicFramePr>
        <p:xfrm>
          <a:off x="408495" y="2045795"/>
          <a:ext cx="3878370" cy="3988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030617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 dark-columns_blank">
    <p:bg>
      <p:bgPr>
        <a:solidFill>
          <a:srgbClr val="3027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01CA-B547-A442-ACFC-3D6CF3FAB36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95854" y="358014"/>
            <a:ext cx="5587652" cy="1341926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5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Statistikos</a:t>
            </a:r>
            <a:r>
              <a:rPr lang="en-GB"/>
              <a:t> </a:t>
            </a:r>
            <a:r>
              <a:rPr lang="en-GB" err="1"/>
              <a:t>duomenys</a:t>
            </a:r>
            <a:endParaRPr lang="en-LT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EAFD233-017A-9C42-80C3-B9D7DF2673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8494" y="358014"/>
            <a:ext cx="313725" cy="395293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7ADD6BD-4A4D-854D-85EE-FEAF60690FEB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6195854" y="2059763"/>
            <a:ext cx="4317301" cy="691059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534E0444-467E-1F48-9723-76B15FF379BA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6195854" y="3110645"/>
            <a:ext cx="4317301" cy="691059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920053FD-1BCE-FD44-8B67-FE19AEC0D03E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195854" y="4121146"/>
            <a:ext cx="4317301" cy="691059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818B7215-47CD-6348-855A-50C9B9829008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6195853" y="5131647"/>
            <a:ext cx="4317301" cy="691059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763400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 bright-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01CA-B547-A442-ACFC-3D6CF3FAB36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95854" y="358014"/>
            <a:ext cx="5587652" cy="1341926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500">
                <a:solidFill>
                  <a:srgbClr val="302757"/>
                </a:solidFill>
              </a:defRPr>
            </a:lvl1pPr>
          </a:lstStyle>
          <a:p>
            <a:r>
              <a:rPr lang="en-GB" err="1"/>
              <a:t>Statistikos</a:t>
            </a:r>
            <a:r>
              <a:rPr lang="en-GB"/>
              <a:t> </a:t>
            </a:r>
            <a:r>
              <a:rPr lang="en-GB" err="1"/>
              <a:t>duomenys</a:t>
            </a:r>
            <a:endParaRPr lang="en-LT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7ADD6BD-4A4D-854D-85EE-FEAF60690FEB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6195854" y="2059763"/>
            <a:ext cx="4317301" cy="691059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rgbClr val="302757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534E0444-467E-1F48-9723-76B15FF379BA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6195854" y="3110645"/>
            <a:ext cx="4317301" cy="691059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rgbClr val="302757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920053FD-1BCE-FD44-8B67-FE19AEC0D03E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195854" y="4121146"/>
            <a:ext cx="4317301" cy="691059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rgbClr val="302757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818B7215-47CD-6348-855A-50C9B9829008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6195853" y="5131647"/>
            <a:ext cx="4317301" cy="691059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rgbClr val="302757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2F70140A-D1B1-194E-A6F2-0136DC52A05A}"/>
              </a:ext>
            </a:extLst>
          </p:cNvPr>
          <p:cNvSpPr txBox="1">
            <a:spLocks/>
          </p:cNvSpPr>
          <p:nvPr userDrawn="1"/>
        </p:nvSpPr>
        <p:spPr>
          <a:xfrm>
            <a:off x="4750566" y="1720036"/>
            <a:ext cx="1341315" cy="9296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>
                <a:solidFill>
                  <a:srgbClr val="302757"/>
                </a:solidFill>
              </a:rPr>
              <a:t>20%</a:t>
            </a:r>
            <a:endParaRPr lang="en-LT">
              <a:solidFill>
                <a:srgbClr val="302757"/>
              </a:solidFill>
            </a:endParaRP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F79A2590-E6EE-0A42-91CB-F612C492DE01}"/>
              </a:ext>
            </a:extLst>
          </p:cNvPr>
          <p:cNvSpPr txBox="1">
            <a:spLocks/>
          </p:cNvSpPr>
          <p:nvPr userDrawn="1"/>
        </p:nvSpPr>
        <p:spPr>
          <a:xfrm>
            <a:off x="4750566" y="2782581"/>
            <a:ext cx="1341315" cy="9296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>
                <a:solidFill>
                  <a:srgbClr val="302757"/>
                </a:solidFill>
              </a:rPr>
              <a:t>30%</a:t>
            </a:r>
            <a:endParaRPr lang="en-LT">
              <a:solidFill>
                <a:srgbClr val="302757"/>
              </a:solidFill>
            </a:endParaRP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D68BCF95-5A33-9546-8DDB-E02B0B4F83DB}"/>
              </a:ext>
            </a:extLst>
          </p:cNvPr>
          <p:cNvSpPr txBox="1">
            <a:spLocks/>
          </p:cNvSpPr>
          <p:nvPr userDrawn="1"/>
        </p:nvSpPr>
        <p:spPr>
          <a:xfrm>
            <a:off x="4750566" y="3797055"/>
            <a:ext cx="1341315" cy="9296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>
                <a:solidFill>
                  <a:srgbClr val="302757"/>
                </a:solidFill>
              </a:rPr>
              <a:t>50%</a:t>
            </a:r>
            <a:endParaRPr lang="en-LT">
              <a:solidFill>
                <a:srgbClr val="302757"/>
              </a:solidFill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C09F40E0-24F5-3D4F-A309-E113322D8130}"/>
              </a:ext>
            </a:extLst>
          </p:cNvPr>
          <p:cNvSpPr txBox="1">
            <a:spLocks/>
          </p:cNvSpPr>
          <p:nvPr userDrawn="1"/>
        </p:nvSpPr>
        <p:spPr>
          <a:xfrm>
            <a:off x="4750566" y="4812205"/>
            <a:ext cx="1341315" cy="9296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>
                <a:solidFill>
                  <a:srgbClr val="302757"/>
                </a:solidFill>
              </a:rPr>
              <a:t>50%</a:t>
            </a:r>
            <a:endParaRPr lang="en-LT">
              <a:solidFill>
                <a:srgbClr val="302757"/>
              </a:solidFill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2AD45C9C-EF72-EA46-AEB6-A8416426AE51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972002168"/>
              </p:ext>
            </p:extLst>
          </p:nvPr>
        </p:nvGraphicFramePr>
        <p:xfrm>
          <a:off x="408495" y="2045795"/>
          <a:ext cx="3878370" cy="3988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4" name="Picture 13">
            <a:extLst>
              <a:ext uri="{FF2B5EF4-FFF2-40B4-BE49-F238E27FC236}">
                <a16:creationId xmlns:a16="http://schemas.microsoft.com/office/drawing/2014/main" id="{3D836F99-D1F4-EA43-BB41-6ACFE926C4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08494" y="364935"/>
            <a:ext cx="313724" cy="395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6933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 bright-columns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01CA-B547-A442-ACFC-3D6CF3FAB36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95854" y="358014"/>
            <a:ext cx="5587652" cy="1341926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500">
                <a:solidFill>
                  <a:srgbClr val="302757"/>
                </a:solidFill>
              </a:defRPr>
            </a:lvl1pPr>
          </a:lstStyle>
          <a:p>
            <a:r>
              <a:rPr lang="en-GB" err="1"/>
              <a:t>Statistikos</a:t>
            </a:r>
            <a:r>
              <a:rPr lang="en-GB"/>
              <a:t> </a:t>
            </a:r>
            <a:r>
              <a:rPr lang="en-GB" err="1"/>
              <a:t>duomenys</a:t>
            </a:r>
            <a:endParaRPr lang="en-LT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7ADD6BD-4A4D-854D-85EE-FEAF60690FEB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6195854" y="2059763"/>
            <a:ext cx="4317301" cy="691059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rgbClr val="302757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534E0444-467E-1F48-9723-76B15FF379BA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6195854" y="3110645"/>
            <a:ext cx="4317301" cy="691059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rgbClr val="302757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920053FD-1BCE-FD44-8B67-FE19AEC0D03E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195854" y="4121146"/>
            <a:ext cx="4317301" cy="691059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rgbClr val="302757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818B7215-47CD-6348-855A-50C9B9829008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6195853" y="5131647"/>
            <a:ext cx="4317301" cy="691059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rgbClr val="302757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D836F99-D1F4-EA43-BB41-6ACFE926C4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8494" y="364935"/>
            <a:ext cx="313724" cy="395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1961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solidFill>
          <a:srgbClr val="3028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D8F41B1-0096-7440-92A9-FC44A99223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94271" y="2602081"/>
            <a:ext cx="2803458" cy="116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4072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2">
    <p:bg>
      <p:bgPr>
        <a:solidFill>
          <a:srgbClr val="3028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0A8019B-23CF-5049-AC40-C8CA7DC7E2C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0275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99D1C85B-C1BA-F942-AA3D-8ABDA4BDC8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t-LT"/>
              <a:t>Spustelėkite piktogramą norėdami įtraukti paveikslėlį</a:t>
            </a:r>
            <a:endParaRPr lang="en-LT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FA9F3D-DB9D-F74B-83B0-5A6088EE9C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5477" y="360178"/>
            <a:ext cx="317500" cy="40005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81B3020-1657-6B49-A9E1-55575778D5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29881" y="2628900"/>
            <a:ext cx="3932237" cy="1600200"/>
          </a:xfrm>
        </p:spPr>
        <p:txBody>
          <a:bodyPr anchor="b"/>
          <a:lstStyle>
            <a:lvl1pPr algn="ctr">
              <a:lnSpc>
                <a:spcPct val="11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/>
              <a:t>About our</a:t>
            </a:r>
            <a:br>
              <a:rPr lang="en-GB"/>
            </a:br>
            <a:r>
              <a:rPr lang="en-GB"/>
              <a:t>Lorem ipsum</a:t>
            </a:r>
            <a:br>
              <a:rPr lang="en-GB"/>
            </a:br>
            <a:r>
              <a:rPr lang="en-GB" err="1"/>
              <a:t>dolor</a:t>
            </a:r>
            <a:r>
              <a:rPr lang="en-GB"/>
              <a:t> sit</a:t>
            </a:r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2590789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0E444-E3F9-0148-A523-2F263BB7B9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29872" y="637495"/>
            <a:ext cx="4184189" cy="279150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500"/>
            </a:lvl1pPr>
          </a:lstStyle>
          <a:p>
            <a:r>
              <a:rPr lang="en-GB" err="1"/>
              <a:t>Temos</a:t>
            </a:r>
            <a:r>
              <a:rPr lang="en-GB"/>
              <a:t> </a:t>
            </a:r>
            <a:r>
              <a:rPr lang="en-GB" err="1"/>
              <a:t>pavadinimas</a:t>
            </a:r>
            <a:r>
              <a:rPr lang="en-GB"/>
              <a:t> business</a:t>
            </a:r>
            <a:endParaRPr lang="en-L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860C4B2-6137-D948-9403-5A742964DC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8494" y="364935"/>
            <a:ext cx="313724" cy="39529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8CF0C59-B147-EF4C-880A-4931CF58A0DB}"/>
              </a:ext>
            </a:extLst>
          </p:cNvPr>
          <p:cNvSpPr/>
          <p:nvPr userDrawn="1"/>
        </p:nvSpPr>
        <p:spPr>
          <a:xfrm>
            <a:off x="7335581" y="0"/>
            <a:ext cx="4856419" cy="6858000"/>
          </a:xfrm>
          <a:prstGeom prst="rect">
            <a:avLst/>
          </a:prstGeom>
          <a:solidFill>
            <a:srgbClr val="302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713E68CC-CE91-4545-BC77-FB470A909C0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961955" y="3160337"/>
            <a:ext cx="3539093" cy="2533453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In </a:t>
            </a:r>
            <a:r>
              <a:rPr lang="en-GB" err="1"/>
              <a:t>mauris</a:t>
            </a:r>
            <a:r>
              <a:rPr lang="en-GB"/>
              <a:t> </a:t>
            </a:r>
            <a:r>
              <a:rPr lang="en-GB" err="1"/>
              <a:t>nunc</a:t>
            </a:r>
            <a:r>
              <a:rPr lang="en-GB"/>
              <a:t>, </a:t>
            </a:r>
            <a:r>
              <a:rPr lang="en-GB" err="1"/>
              <a:t>scelerisque</a:t>
            </a:r>
            <a:r>
              <a:rPr lang="en-GB"/>
              <a:t> non </a:t>
            </a:r>
            <a:r>
              <a:rPr lang="en-GB" err="1"/>
              <a:t>massa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, </a:t>
            </a:r>
            <a:r>
              <a:rPr lang="en-GB" err="1"/>
              <a:t>bibendum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. </a:t>
            </a:r>
            <a:r>
              <a:rPr lang="en-GB" err="1"/>
              <a:t>Pellentesque</a:t>
            </a:r>
            <a:r>
              <a:rPr lang="en-GB"/>
              <a:t> habitant </a:t>
            </a:r>
            <a:r>
              <a:rPr lang="en-GB" err="1"/>
              <a:t>morbi</a:t>
            </a:r>
            <a:r>
              <a:rPr lang="en-GB"/>
              <a:t> </a:t>
            </a:r>
            <a:r>
              <a:rPr lang="en-GB" err="1"/>
              <a:t>tristique</a:t>
            </a:r>
            <a:r>
              <a:rPr lang="en-GB"/>
              <a:t> </a:t>
            </a:r>
            <a:r>
              <a:rPr lang="en-GB" err="1"/>
              <a:t>senectus</a:t>
            </a:r>
            <a:r>
              <a:rPr lang="en-GB"/>
              <a:t> et </a:t>
            </a:r>
            <a:r>
              <a:rPr lang="en-GB" err="1"/>
              <a:t>netus</a:t>
            </a:r>
            <a:r>
              <a:rPr lang="en-GB"/>
              <a:t> et </a:t>
            </a:r>
            <a:r>
              <a:rPr lang="en-GB" err="1"/>
              <a:t>malesuada</a:t>
            </a:r>
            <a:r>
              <a:rPr lang="en-GB"/>
              <a:t> fames ac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egestas</a:t>
            </a:r>
            <a:r>
              <a:rPr lang="en-GB"/>
              <a:t> </a:t>
            </a:r>
            <a:r>
              <a:rPr lang="en-GB" err="1"/>
              <a:t>pretium</a:t>
            </a:r>
            <a:r>
              <a:rPr lang="en-GB"/>
              <a:t> </a:t>
            </a:r>
            <a:r>
              <a:rPr lang="en-GB" err="1"/>
              <a:t>blandit</a:t>
            </a:r>
            <a:r>
              <a:rPr lang="en-GB"/>
              <a:t>.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737FCF8-0189-8D4F-A08E-201EF3EF8842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1329872" y="3687052"/>
            <a:ext cx="3539093" cy="2533453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rgbClr val="302757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51625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nal slide2">
    <p:bg>
      <p:bgPr>
        <a:solidFill>
          <a:srgbClr val="3028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0A8019B-23CF-5049-AC40-C8CA7DC7E2C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02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81B3020-1657-6B49-A9E1-55575778D5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29881" y="2628900"/>
            <a:ext cx="3932237" cy="1600200"/>
          </a:xfrm>
        </p:spPr>
        <p:txBody>
          <a:bodyPr anchor="b"/>
          <a:lstStyle>
            <a:lvl1pPr algn="ctr">
              <a:lnSpc>
                <a:spcPct val="11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/>
              <a:t>About our</a:t>
            </a:r>
            <a:br>
              <a:rPr lang="en-GB"/>
            </a:br>
            <a:r>
              <a:rPr lang="en-GB"/>
              <a:t>Lorem ipsum</a:t>
            </a:r>
            <a:br>
              <a:rPr lang="en-GB"/>
            </a:br>
            <a:r>
              <a:rPr lang="en-GB" err="1"/>
              <a:t>dolor</a:t>
            </a:r>
            <a:r>
              <a:rPr lang="en-GB"/>
              <a:t> sit</a:t>
            </a:r>
            <a:endParaRPr lang="en-LT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53B8490A-CE49-2808-C1BD-27B3A2C34B7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06559" y="972456"/>
            <a:ext cx="2378882" cy="1104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2315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A5A17AD-2019-FF49-B507-9DE671DB5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8494" y="364935"/>
            <a:ext cx="313724" cy="395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940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342652F-B3AE-A24B-9F5D-7B8BCF26E333}"/>
              </a:ext>
            </a:extLst>
          </p:cNvPr>
          <p:cNvSpPr/>
          <p:nvPr userDrawn="1"/>
        </p:nvSpPr>
        <p:spPr>
          <a:xfrm>
            <a:off x="-9526" y="0"/>
            <a:ext cx="6644629" cy="6858000"/>
          </a:xfrm>
          <a:prstGeom prst="rect">
            <a:avLst/>
          </a:prstGeom>
          <a:solidFill>
            <a:srgbClr val="EEE7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20E444-E3F9-0148-A523-2F263BB7B9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29872" y="637495"/>
            <a:ext cx="4184189" cy="279150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500"/>
            </a:lvl1pPr>
          </a:lstStyle>
          <a:p>
            <a:r>
              <a:rPr lang="en-GB" err="1"/>
              <a:t>Temos</a:t>
            </a:r>
            <a:r>
              <a:rPr lang="en-GB"/>
              <a:t> </a:t>
            </a:r>
            <a:r>
              <a:rPr lang="en-GB" err="1"/>
              <a:t>pavadinimas</a:t>
            </a:r>
            <a:r>
              <a:rPr lang="en-GB"/>
              <a:t> business</a:t>
            </a:r>
            <a:endParaRPr lang="en-LT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2D40919E-3F15-FF47-8DCD-E28A05076B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329872" y="3701030"/>
            <a:ext cx="3411538" cy="79443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Tx/>
              <a:buNone/>
              <a:defRPr sz="13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/>
              <a:t>The </a:t>
            </a:r>
            <a:r>
              <a:rPr lang="en-GB" err="1"/>
              <a:t>Amenties</a:t>
            </a:r>
            <a:endParaRPr lang="en-GB"/>
          </a:p>
          <a:p>
            <a:pPr lvl="0"/>
            <a:r>
              <a:rPr lang="en-GB"/>
              <a:t>Will you get</a:t>
            </a:r>
            <a:endParaRPr lang="en-LT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713E68CC-CE91-4545-BC77-FB470A909C0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376845" y="3160337"/>
            <a:ext cx="4124203" cy="2533453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rgbClr val="302757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In </a:t>
            </a:r>
            <a:r>
              <a:rPr lang="en-GB" err="1"/>
              <a:t>mauris</a:t>
            </a:r>
            <a:r>
              <a:rPr lang="en-GB"/>
              <a:t> </a:t>
            </a:r>
            <a:r>
              <a:rPr lang="en-GB" err="1"/>
              <a:t>nunc</a:t>
            </a:r>
            <a:r>
              <a:rPr lang="en-GB"/>
              <a:t>, </a:t>
            </a:r>
            <a:r>
              <a:rPr lang="en-GB" err="1"/>
              <a:t>scelerisque</a:t>
            </a:r>
            <a:r>
              <a:rPr lang="en-GB"/>
              <a:t> non </a:t>
            </a:r>
            <a:r>
              <a:rPr lang="en-GB" err="1"/>
              <a:t>massa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, </a:t>
            </a:r>
            <a:r>
              <a:rPr lang="en-GB" err="1"/>
              <a:t>bibendum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.</a:t>
            </a:r>
          </a:p>
          <a:p>
            <a:pPr lvl="0"/>
            <a:r>
              <a:rPr lang="en-GB" err="1"/>
              <a:t>Pellentesque</a:t>
            </a:r>
            <a:r>
              <a:rPr lang="en-GB"/>
              <a:t> habitant </a:t>
            </a:r>
            <a:r>
              <a:rPr lang="en-GB" err="1"/>
              <a:t>morbi</a:t>
            </a:r>
            <a:r>
              <a:rPr lang="en-GB"/>
              <a:t> </a:t>
            </a:r>
            <a:r>
              <a:rPr lang="en-GB" err="1"/>
              <a:t>tristique</a:t>
            </a:r>
            <a:r>
              <a:rPr lang="en-GB"/>
              <a:t> </a:t>
            </a:r>
            <a:r>
              <a:rPr lang="en-GB" err="1"/>
              <a:t>senectus</a:t>
            </a:r>
            <a:r>
              <a:rPr lang="en-GB"/>
              <a:t> et </a:t>
            </a:r>
            <a:r>
              <a:rPr lang="en-GB" err="1"/>
              <a:t>netus</a:t>
            </a:r>
            <a:r>
              <a:rPr lang="en-GB"/>
              <a:t> et </a:t>
            </a:r>
            <a:r>
              <a:rPr lang="en-GB" err="1"/>
              <a:t>malesuada</a:t>
            </a:r>
            <a:r>
              <a:rPr lang="en-GB"/>
              <a:t> fames ac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egestas</a:t>
            </a:r>
            <a:r>
              <a:rPr lang="en-GB"/>
              <a:t> </a:t>
            </a:r>
            <a:r>
              <a:rPr lang="en-GB" err="1"/>
              <a:t>pretium</a:t>
            </a:r>
            <a:r>
              <a:rPr lang="en-GB"/>
              <a:t> </a:t>
            </a:r>
            <a:r>
              <a:rPr lang="en-GB" err="1"/>
              <a:t>blandit</a:t>
            </a:r>
            <a:r>
              <a:rPr lang="en-GB"/>
              <a:t>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B1C9EE8-AF7C-F346-954A-33FC1FA24C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0474" y="364934"/>
            <a:ext cx="313724" cy="395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181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hoto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0E444-E3F9-0148-A523-2F263BB7B9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29872" y="637495"/>
            <a:ext cx="4184189" cy="279150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500"/>
            </a:lvl1pPr>
          </a:lstStyle>
          <a:p>
            <a:r>
              <a:rPr lang="en-GB" err="1"/>
              <a:t>Temos</a:t>
            </a:r>
            <a:r>
              <a:rPr lang="en-GB"/>
              <a:t> </a:t>
            </a:r>
            <a:r>
              <a:rPr lang="en-GB" err="1"/>
              <a:t>pavadinimas</a:t>
            </a:r>
            <a:r>
              <a:rPr lang="en-GB"/>
              <a:t> business</a:t>
            </a:r>
            <a:endParaRPr lang="en-L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860C4B2-6137-D948-9403-5A742964DC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8494" y="364935"/>
            <a:ext cx="313724" cy="395293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4546678-FCA5-9747-96D4-ED40E0DAA667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1329872" y="3687052"/>
            <a:ext cx="3539093" cy="2533453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rgbClr val="302757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In </a:t>
            </a:r>
            <a:r>
              <a:rPr lang="en-GB" err="1"/>
              <a:t>mauris</a:t>
            </a:r>
            <a:r>
              <a:rPr lang="en-GB"/>
              <a:t> </a:t>
            </a:r>
            <a:r>
              <a:rPr lang="en-GB" err="1"/>
              <a:t>nunc</a:t>
            </a:r>
            <a:r>
              <a:rPr lang="en-GB"/>
              <a:t>, </a:t>
            </a:r>
            <a:r>
              <a:rPr lang="en-GB" err="1"/>
              <a:t>scelerisque</a:t>
            </a:r>
            <a:r>
              <a:rPr lang="en-GB"/>
              <a:t> non </a:t>
            </a:r>
            <a:r>
              <a:rPr lang="en-GB" err="1"/>
              <a:t>massa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, </a:t>
            </a:r>
            <a:r>
              <a:rPr lang="en-GB" err="1"/>
              <a:t>bibendum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. </a:t>
            </a:r>
            <a:r>
              <a:rPr lang="en-GB" err="1"/>
              <a:t>Pellentesque</a:t>
            </a:r>
            <a:r>
              <a:rPr lang="en-GB"/>
              <a:t> habitant </a:t>
            </a:r>
            <a:r>
              <a:rPr lang="en-GB" err="1"/>
              <a:t>morbi</a:t>
            </a:r>
            <a:r>
              <a:rPr lang="en-GB"/>
              <a:t> </a:t>
            </a:r>
            <a:r>
              <a:rPr lang="en-GB" err="1"/>
              <a:t>tristique</a:t>
            </a:r>
            <a:r>
              <a:rPr lang="en-GB"/>
              <a:t> </a:t>
            </a:r>
            <a:r>
              <a:rPr lang="en-GB" err="1"/>
              <a:t>senectus</a:t>
            </a:r>
            <a:r>
              <a:rPr lang="en-GB"/>
              <a:t> et </a:t>
            </a:r>
            <a:r>
              <a:rPr lang="en-GB" err="1"/>
              <a:t>netus</a:t>
            </a:r>
            <a:r>
              <a:rPr lang="en-GB"/>
              <a:t> et </a:t>
            </a:r>
            <a:r>
              <a:rPr lang="en-GB" err="1"/>
              <a:t>malesuada</a:t>
            </a:r>
            <a:r>
              <a:rPr lang="en-GB"/>
              <a:t> fames ac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egestas</a:t>
            </a:r>
            <a:r>
              <a:rPr lang="en-GB"/>
              <a:t> </a:t>
            </a:r>
            <a:r>
              <a:rPr lang="en-GB" err="1"/>
              <a:t>pretium</a:t>
            </a:r>
            <a:r>
              <a:rPr lang="en-GB"/>
              <a:t> </a:t>
            </a:r>
            <a:r>
              <a:rPr lang="en-GB" err="1"/>
              <a:t>blandit</a:t>
            </a:r>
            <a:r>
              <a:rPr lang="en-GB"/>
              <a:t>.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1D900395-3D89-8D47-9C09-3633E196C0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t-LT"/>
              <a:t>Spustelėkite piktogramą norėdami įtraukti paveikslėlį</a:t>
            </a:r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1102475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photo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0E444-E3F9-0148-A523-2F263BB7B9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2851" y="898429"/>
            <a:ext cx="4184189" cy="279150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500"/>
            </a:lvl1pPr>
          </a:lstStyle>
          <a:p>
            <a:r>
              <a:rPr lang="en-GB" err="1"/>
              <a:t>Temos</a:t>
            </a:r>
            <a:r>
              <a:rPr lang="en-GB"/>
              <a:t> </a:t>
            </a:r>
            <a:r>
              <a:rPr lang="en-GB" err="1"/>
              <a:t>pavadinimas</a:t>
            </a:r>
            <a:r>
              <a:rPr lang="en-GB"/>
              <a:t> business</a:t>
            </a:r>
            <a:endParaRPr lang="en-L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860C4B2-6137-D948-9403-5A742964DC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8494" y="364935"/>
            <a:ext cx="313724" cy="395293"/>
          </a:xfrm>
          <a:prstGeom prst="rect">
            <a:avLst/>
          </a:prstGeom>
        </p:spPr>
      </p:pic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1D900395-3D89-8D47-9C09-3633E196C0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-2" y="1125162"/>
            <a:ext cx="6096001" cy="459754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t-LT"/>
              <a:t>Spustelėkite piktogramą norėdami įtraukti paveikslėlį</a:t>
            </a:r>
            <a:endParaRPr lang="en-LT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0E70547C-4E63-C04C-A6A0-08784AE3EF84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062851" y="3689935"/>
            <a:ext cx="4124203" cy="2533453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rgbClr val="302757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In </a:t>
            </a:r>
            <a:r>
              <a:rPr lang="en-GB" err="1"/>
              <a:t>mauris</a:t>
            </a:r>
            <a:r>
              <a:rPr lang="en-GB"/>
              <a:t> </a:t>
            </a:r>
            <a:r>
              <a:rPr lang="en-GB" err="1"/>
              <a:t>nunc</a:t>
            </a:r>
            <a:r>
              <a:rPr lang="en-GB"/>
              <a:t>, </a:t>
            </a:r>
            <a:r>
              <a:rPr lang="en-GB" err="1"/>
              <a:t>scelerisque</a:t>
            </a:r>
            <a:r>
              <a:rPr lang="en-GB"/>
              <a:t> non </a:t>
            </a:r>
            <a:r>
              <a:rPr lang="en-GB" err="1"/>
              <a:t>massa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, </a:t>
            </a:r>
            <a:r>
              <a:rPr lang="en-GB" err="1"/>
              <a:t>bibendum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.</a:t>
            </a:r>
          </a:p>
          <a:p>
            <a:pPr lvl="0"/>
            <a:r>
              <a:rPr lang="en-GB" err="1"/>
              <a:t>Pellentesque</a:t>
            </a:r>
            <a:r>
              <a:rPr lang="en-GB"/>
              <a:t> habitant </a:t>
            </a:r>
            <a:r>
              <a:rPr lang="en-GB" err="1"/>
              <a:t>morbi</a:t>
            </a:r>
            <a:r>
              <a:rPr lang="en-GB"/>
              <a:t> </a:t>
            </a:r>
            <a:r>
              <a:rPr lang="en-GB" err="1"/>
              <a:t>tristique</a:t>
            </a:r>
            <a:r>
              <a:rPr lang="en-GB"/>
              <a:t> </a:t>
            </a:r>
            <a:r>
              <a:rPr lang="en-GB" err="1"/>
              <a:t>senectus</a:t>
            </a:r>
            <a:r>
              <a:rPr lang="en-GB"/>
              <a:t> et </a:t>
            </a:r>
            <a:r>
              <a:rPr lang="en-GB" err="1"/>
              <a:t>netus</a:t>
            </a:r>
            <a:r>
              <a:rPr lang="en-GB"/>
              <a:t> et </a:t>
            </a:r>
            <a:r>
              <a:rPr lang="en-GB" err="1"/>
              <a:t>malesuada</a:t>
            </a:r>
            <a:r>
              <a:rPr lang="en-GB"/>
              <a:t> fames ac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egestas</a:t>
            </a:r>
            <a:r>
              <a:rPr lang="en-GB"/>
              <a:t> </a:t>
            </a:r>
            <a:r>
              <a:rPr lang="en-GB" err="1"/>
              <a:t>pretium</a:t>
            </a:r>
            <a:r>
              <a:rPr lang="en-GB"/>
              <a:t> </a:t>
            </a:r>
            <a:r>
              <a:rPr lang="en-GB" err="1"/>
              <a:t>blandit</a:t>
            </a:r>
            <a:r>
              <a:rPr lang="en-GB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18169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1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0E444-E3F9-0148-A523-2F263BB7B9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29872" y="637495"/>
            <a:ext cx="4184189" cy="279150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500"/>
            </a:lvl1pPr>
          </a:lstStyle>
          <a:p>
            <a:r>
              <a:rPr lang="en-GB" err="1"/>
              <a:t>Temos</a:t>
            </a:r>
            <a:r>
              <a:rPr lang="en-GB"/>
              <a:t> </a:t>
            </a:r>
            <a:r>
              <a:rPr lang="en-GB" err="1"/>
              <a:t>pavadinimas</a:t>
            </a:r>
            <a:r>
              <a:rPr lang="en-GB"/>
              <a:t> business</a:t>
            </a:r>
            <a:endParaRPr lang="en-L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860C4B2-6137-D948-9403-5A742964DC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8494" y="364935"/>
            <a:ext cx="313724" cy="39529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8CF0C59-B147-EF4C-880A-4931CF58A0DB}"/>
              </a:ext>
            </a:extLst>
          </p:cNvPr>
          <p:cNvSpPr/>
          <p:nvPr userDrawn="1"/>
        </p:nvSpPr>
        <p:spPr>
          <a:xfrm>
            <a:off x="6677941" y="0"/>
            <a:ext cx="5514060" cy="6858000"/>
          </a:xfrm>
          <a:prstGeom prst="rect">
            <a:avLst/>
          </a:prstGeom>
          <a:solidFill>
            <a:srgbClr val="302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C7124E3A-97A3-8944-B35B-874803A7F9F5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1329872" y="3381183"/>
            <a:ext cx="3539093" cy="2533453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rgbClr val="302757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In </a:t>
            </a:r>
            <a:r>
              <a:rPr lang="en-GB" err="1"/>
              <a:t>mauris</a:t>
            </a:r>
            <a:r>
              <a:rPr lang="en-GB"/>
              <a:t> </a:t>
            </a:r>
            <a:r>
              <a:rPr lang="en-GB" err="1"/>
              <a:t>nunc</a:t>
            </a:r>
            <a:r>
              <a:rPr lang="en-GB"/>
              <a:t>, </a:t>
            </a:r>
            <a:r>
              <a:rPr lang="en-GB" err="1"/>
              <a:t>scelerisque</a:t>
            </a:r>
            <a:r>
              <a:rPr lang="en-GB"/>
              <a:t> non </a:t>
            </a:r>
            <a:r>
              <a:rPr lang="en-GB" err="1"/>
              <a:t>massa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, </a:t>
            </a:r>
            <a:r>
              <a:rPr lang="en-GB" err="1"/>
              <a:t>bibendum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. </a:t>
            </a:r>
            <a:r>
              <a:rPr lang="en-GB" err="1"/>
              <a:t>Pellentesque</a:t>
            </a:r>
            <a:r>
              <a:rPr lang="en-GB"/>
              <a:t> habitant </a:t>
            </a:r>
            <a:r>
              <a:rPr lang="en-GB" err="1"/>
              <a:t>morbi</a:t>
            </a:r>
            <a:r>
              <a:rPr lang="en-GB"/>
              <a:t> </a:t>
            </a:r>
            <a:r>
              <a:rPr lang="en-GB" err="1"/>
              <a:t>tristique</a:t>
            </a:r>
            <a:r>
              <a:rPr lang="en-GB"/>
              <a:t> </a:t>
            </a:r>
            <a:r>
              <a:rPr lang="en-GB" err="1"/>
              <a:t>senectus</a:t>
            </a:r>
            <a:r>
              <a:rPr lang="en-GB"/>
              <a:t> et </a:t>
            </a:r>
            <a:r>
              <a:rPr lang="en-GB" err="1"/>
              <a:t>netus</a:t>
            </a:r>
            <a:r>
              <a:rPr lang="en-GB"/>
              <a:t> et </a:t>
            </a:r>
            <a:r>
              <a:rPr lang="en-GB" err="1"/>
              <a:t>malesuada</a:t>
            </a:r>
            <a:r>
              <a:rPr lang="en-GB"/>
              <a:t> fames ac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egestas</a:t>
            </a:r>
            <a:r>
              <a:rPr lang="en-GB"/>
              <a:t> </a:t>
            </a:r>
            <a:r>
              <a:rPr lang="en-GB" err="1"/>
              <a:t>pretium</a:t>
            </a:r>
            <a:r>
              <a:rPr lang="en-GB"/>
              <a:t> </a:t>
            </a:r>
            <a:r>
              <a:rPr lang="en-GB" err="1"/>
              <a:t>blandit</a:t>
            </a:r>
            <a:r>
              <a:rPr lang="en-GB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34336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more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0E444-E3F9-0148-A523-2F263BB7B9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29872" y="637495"/>
            <a:ext cx="4184189" cy="279150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500"/>
            </a:lvl1pPr>
          </a:lstStyle>
          <a:p>
            <a:r>
              <a:rPr lang="en-GB" err="1"/>
              <a:t>Temos</a:t>
            </a:r>
            <a:r>
              <a:rPr lang="en-GB"/>
              <a:t> </a:t>
            </a:r>
            <a:r>
              <a:rPr lang="en-GB" err="1"/>
              <a:t>pavadinimas</a:t>
            </a:r>
            <a:r>
              <a:rPr lang="en-GB"/>
              <a:t> business</a:t>
            </a:r>
            <a:endParaRPr lang="en-L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860C4B2-6137-D948-9403-5A742964DC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8494" y="364935"/>
            <a:ext cx="313724" cy="395293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C7124E3A-97A3-8944-B35B-874803A7F9F5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1329872" y="3687052"/>
            <a:ext cx="4053786" cy="2533453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rgbClr val="302757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In </a:t>
            </a:r>
            <a:r>
              <a:rPr lang="en-GB" err="1"/>
              <a:t>mauris</a:t>
            </a:r>
            <a:r>
              <a:rPr lang="en-GB"/>
              <a:t> </a:t>
            </a:r>
            <a:r>
              <a:rPr lang="en-GB" err="1"/>
              <a:t>nunc</a:t>
            </a:r>
            <a:r>
              <a:rPr lang="en-GB"/>
              <a:t>, </a:t>
            </a:r>
            <a:r>
              <a:rPr lang="en-GB" err="1"/>
              <a:t>scelerisque</a:t>
            </a:r>
            <a:r>
              <a:rPr lang="en-GB"/>
              <a:t> non </a:t>
            </a:r>
            <a:r>
              <a:rPr lang="en-GB" err="1"/>
              <a:t>massa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, </a:t>
            </a:r>
            <a:r>
              <a:rPr lang="en-GB" err="1"/>
              <a:t>bibendum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.</a:t>
            </a:r>
          </a:p>
          <a:p>
            <a:pPr lvl="0"/>
            <a:r>
              <a:rPr lang="en-GB" err="1"/>
              <a:t>Pellentesque</a:t>
            </a:r>
            <a:r>
              <a:rPr lang="en-GB"/>
              <a:t> habitant </a:t>
            </a:r>
            <a:r>
              <a:rPr lang="en-GB" err="1"/>
              <a:t>morbi</a:t>
            </a:r>
            <a:r>
              <a:rPr lang="en-GB"/>
              <a:t> </a:t>
            </a:r>
            <a:r>
              <a:rPr lang="en-GB" err="1"/>
              <a:t>tristique</a:t>
            </a:r>
            <a:r>
              <a:rPr lang="en-GB"/>
              <a:t> </a:t>
            </a:r>
            <a:r>
              <a:rPr lang="en-GB" err="1"/>
              <a:t>senectus</a:t>
            </a:r>
            <a:r>
              <a:rPr lang="en-GB"/>
              <a:t> et </a:t>
            </a:r>
            <a:r>
              <a:rPr lang="en-GB" err="1"/>
              <a:t>netus</a:t>
            </a:r>
            <a:r>
              <a:rPr lang="en-GB"/>
              <a:t> et </a:t>
            </a:r>
            <a:r>
              <a:rPr lang="en-GB" err="1"/>
              <a:t>malesuada</a:t>
            </a:r>
            <a:r>
              <a:rPr lang="en-GB"/>
              <a:t> fames ac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egestas</a:t>
            </a:r>
            <a:r>
              <a:rPr lang="en-GB"/>
              <a:t> </a:t>
            </a:r>
            <a:r>
              <a:rPr lang="en-GB" err="1"/>
              <a:t>pretium</a:t>
            </a:r>
            <a:r>
              <a:rPr lang="en-GB"/>
              <a:t> </a:t>
            </a:r>
            <a:r>
              <a:rPr lang="en-GB" err="1"/>
              <a:t>blandit</a:t>
            </a:r>
            <a:r>
              <a:rPr lang="en-GB"/>
              <a:t>.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A07DEDC-0B2B-2D41-89F9-07D962351078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6121715" y="3534452"/>
            <a:ext cx="1892836" cy="723567"/>
          </a:xfrm>
        </p:spPr>
        <p:txBody>
          <a:bodyPr>
            <a:normAutofit/>
          </a:bodyPr>
          <a:lstStyle>
            <a:lvl1pPr marL="0" indent="0" algn="ctr">
              <a:lnSpc>
                <a:spcPts val="1140"/>
              </a:lnSpc>
              <a:buNone/>
              <a:defRPr sz="1200">
                <a:solidFill>
                  <a:srgbClr val="302757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endParaRPr lang="en-GB"/>
          </a:p>
          <a:p>
            <a:pPr lvl="0"/>
            <a:r>
              <a:rPr lang="en-GB"/>
              <a:t>ipsum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8B797235-AC31-C74E-82C0-94A1FC49E987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7913614" y="3534452"/>
            <a:ext cx="1892836" cy="723567"/>
          </a:xfrm>
        </p:spPr>
        <p:txBody>
          <a:bodyPr>
            <a:normAutofit/>
          </a:bodyPr>
          <a:lstStyle>
            <a:lvl1pPr marL="0" indent="0" algn="ctr">
              <a:lnSpc>
                <a:spcPts val="1140"/>
              </a:lnSpc>
              <a:buNone/>
              <a:defRPr sz="1200">
                <a:solidFill>
                  <a:srgbClr val="302757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endParaRPr lang="en-GB"/>
          </a:p>
          <a:p>
            <a:pPr lvl="0"/>
            <a:r>
              <a:rPr lang="en-GB"/>
              <a:t>ipsum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25B6226E-73DE-C642-A2D7-37FBA265AC47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9705513" y="3534452"/>
            <a:ext cx="1892836" cy="723567"/>
          </a:xfrm>
        </p:spPr>
        <p:txBody>
          <a:bodyPr>
            <a:normAutofit/>
          </a:bodyPr>
          <a:lstStyle>
            <a:lvl1pPr marL="0" indent="0" algn="ctr">
              <a:lnSpc>
                <a:spcPts val="1140"/>
              </a:lnSpc>
              <a:buNone/>
              <a:defRPr sz="1200">
                <a:solidFill>
                  <a:srgbClr val="302757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endParaRPr lang="en-GB"/>
          </a:p>
          <a:p>
            <a:pPr lvl="0"/>
            <a:r>
              <a:rPr lang="en-GB"/>
              <a:t>ipsum</a:t>
            </a:r>
          </a:p>
        </p:txBody>
      </p:sp>
    </p:spTree>
    <p:extLst>
      <p:ext uri="{BB962C8B-B14F-4D97-AF65-F5344CB8AC3E}">
        <p14:creationId xmlns:p14="http://schemas.microsoft.com/office/powerpoint/2010/main" val="4061202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more icon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0E444-E3F9-0148-A523-2F263BB7B9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29872" y="637495"/>
            <a:ext cx="4184189" cy="1384345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500"/>
            </a:lvl1pPr>
          </a:lstStyle>
          <a:p>
            <a:r>
              <a:rPr lang="en-GB" err="1"/>
              <a:t>Temos</a:t>
            </a:r>
            <a:r>
              <a:rPr lang="en-GB"/>
              <a:t> </a:t>
            </a:r>
            <a:r>
              <a:rPr lang="en-GB" err="1"/>
              <a:t>pavadinimas</a:t>
            </a:r>
            <a:endParaRPr lang="en-L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860C4B2-6137-D948-9403-5A742964DC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8494" y="364935"/>
            <a:ext cx="313724" cy="395293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C7124E3A-97A3-8944-B35B-874803A7F9F5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1329872" y="2336800"/>
            <a:ext cx="10384608" cy="3883705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rgbClr val="302757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Phasellus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ipsum,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, </a:t>
            </a:r>
            <a:r>
              <a:rPr lang="en-GB" err="1"/>
              <a:t>eleifend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In </a:t>
            </a:r>
            <a:r>
              <a:rPr lang="en-GB" err="1"/>
              <a:t>mauris</a:t>
            </a:r>
            <a:r>
              <a:rPr lang="en-GB"/>
              <a:t> </a:t>
            </a:r>
            <a:r>
              <a:rPr lang="en-GB" err="1"/>
              <a:t>nunc</a:t>
            </a:r>
            <a:r>
              <a:rPr lang="en-GB"/>
              <a:t>, </a:t>
            </a:r>
            <a:r>
              <a:rPr lang="en-GB" err="1"/>
              <a:t>scelerisque</a:t>
            </a:r>
            <a:r>
              <a:rPr lang="en-GB"/>
              <a:t> non </a:t>
            </a:r>
            <a:r>
              <a:rPr lang="en-GB" err="1"/>
              <a:t>massa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, </a:t>
            </a:r>
            <a:r>
              <a:rPr lang="en-GB" err="1"/>
              <a:t>bibendum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.</a:t>
            </a:r>
          </a:p>
          <a:p>
            <a:pPr lvl="0"/>
            <a:r>
              <a:rPr lang="en-GB" err="1"/>
              <a:t>Pellentesque</a:t>
            </a:r>
            <a:r>
              <a:rPr lang="en-GB"/>
              <a:t> habitant </a:t>
            </a:r>
            <a:r>
              <a:rPr lang="en-GB" err="1"/>
              <a:t>morbi</a:t>
            </a:r>
            <a:r>
              <a:rPr lang="en-GB"/>
              <a:t> </a:t>
            </a:r>
            <a:r>
              <a:rPr lang="en-GB" err="1"/>
              <a:t>tristique</a:t>
            </a:r>
            <a:r>
              <a:rPr lang="en-GB"/>
              <a:t> </a:t>
            </a:r>
            <a:r>
              <a:rPr lang="en-GB" err="1"/>
              <a:t>senectus</a:t>
            </a:r>
            <a:r>
              <a:rPr lang="en-GB"/>
              <a:t> et </a:t>
            </a:r>
            <a:r>
              <a:rPr lang="en-GB" err="1"/>
              <a:t>netus</a:t>
            </a:r>
            <a:r>
              <a:rPr lang="en-GB"/>
              <a:t> et </a:t>
            </a:r>
            <a:r>
              <a:rPr lang="en-GB" err="1"/>
              <a:t>malesuada</a:t>
            </a:r>
            <a:r>
              <a:rPr lang="en-GB"/>
              <a:t> fames ac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egestas</a:t>
            </a:r>
            <a:r>
              <a:rPr lang="en-GB"/>
              <a:t> </a:t>
            </a:r>
            <a:r>
              <a:rPr lang="en-GB" err="1"/>
              <a:t>pretium</a:t>
            </a:r>
            <a:r>
              <a:rPr lang="en-GB"/>
              <a:t> </a:t>
            </a:r>
            <a:r>
              <a:rPr lang="en-GB" err="1"/>
              <a:t>blandit</a:t>
            </a:r>
            <a:r>
              <a:rPr lang="en-GB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22430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9562386-6262-E440-9CE5-565BAEEBA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  <a:endParaRPr lang="en-L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41DD1D-A5D1-FB48-A538-E297E564A0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L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00D542-9650-7546-897C-755FCA82B7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02/25</a:t>
            </a:r>
            <a:endParaRPr lang="en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9CAC18-1AEE-9848-A7D6-012C0C3C6E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L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3852C8-0043-C749-8726-1D08F37795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15081F-BF14-DE4F-AC4E-3A8AAFFFE81B}" type="slidenum">
              <a:rPr lang="en-LT" smtClean="0"/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2927916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7" r:id="rId2"/>
    <p:sldLayoutId id="2147483650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92" r:id="rId19"/>
    <p:sldLayoutId id="2147483683" r:id="rId20"/>
    <p:sldLayoutId id="2147483684" r:id="rId21"/>
    <p:sldLayoutId id="2147483691" r:id="rId22"/>
    <p:sldLayoutId id="2147483685" r:id="rId23"/>
    <p:sldLayoutId id="2147483686" r:id="rId24"/>
    <p:sldLayoutId id="2147483687" r:id="rId25"/>
    <p:sldLayoutId id="2147483688" r:id="rId26"/>
    <p:sldLayoutId id="2147483689" r:id="rId27"/>
    <p:sldLayoutId id="2147483666" r:id="rId28"/>
    <p:sldLayoutId id="2147483690" r:id="rId29"/>
    <p:sldLayoutId id="2147483693" r:id="rId30"/>
    <p:sldLayoutId id="2147483655" r:id="rId3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b="0" i="0" kern="1200">
          <a:solidFill>
            <a:srgbClr val="302857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0" i="0" kern="1200">
          <a:solidFill>
            <a:srgbClr val="302857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400" b="0" i="0" kern="1200">
          <a:solidFill>
            <a:srgbClr val="302857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000" b="0" i="0" kern="1200">
          <a:solidFill>
            <a:srgbClr val="302857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i="0" kern="1200">
          <a:solidFill>
            <a:srgbClr val="302857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i="0" kern="1200">
          <a:solidFill>
            <a:srgbClr val="302857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rebuildukraine.in.ua/en#activities" TargetMode="Externa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www.b2match.com/e/rebuild-ukraine-matchmaking-platform?utm_source=b2match&amp;utm_medium=website&amp;utm_campaign=rebuild-ukraine-matchmaking-platform&amp;utm_content=view" TargetMode="Externa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u.jakubenaite@inovacijuagentura.lt" TargetMode="External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5616ECF-49E6-D2D5-1CAE-D83C58B29B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9081" y="1562706"/>
            <a:ext cx="7758119" cy="2031325"/>
          </a:xfrm>
        </p:spPr>
        <p:txBody>
          <a:bodyPr wrap="square">
            <a:spAutoFit/>
          </a:bodyPr>
          <a:lstStyle/>
          <a:p>
            <a:pPr algn="ctr"/>
            <a:r>
              <a:rPr lang="lt-LT" b="1" dirty="0">
                <a:solidFill>
                  <a:srgbClr val="FFC000"/>
                </a:solidFill>
              </a:rPr>
              <a:t>Ukrainos atstatymas ir aktyvesnis verslo įtraukimas</a:t>
            </a:r>
            <a:br>
              <a:rPr lang="en-US" dirty="0">
                <a:solidFill>
                  <a:srgbClr val="FFC000"/>
                </a:solidFill>
              </a:rPr>
            </a:br>
            <a:br>
              <a:rPr lang="lt-LT" dirty="0">
                <a:solidFill>
                  <a:srgbClr val="FFC000"/>
                </a:solidFill>
              </a:rPr>
            </a:br>
            <a:endParaRPr lang="en-US" i="1" dirty="0">
              <a:solidFill>
                <a:srgbClr val="FFC000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88ED3C0-AC4A-76B4-EC5D-A494DF9C7C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84469" y="5758637"/>
            <a:ext cx="4697381" cy="749369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lt-LT" dirty="0"/>
              <a:t>Urtė Jakubėnaitė</a:t>
            </a:r>
          </a:p>
          <a:p>
            <a:r>
              <a:rPr lang="lt-LT" dirty="0" err="1"/>
              <a:t>Head</a:t>
            </a:r>
            <a:r>
              <a:rPr lang="lt-LT" dirty="0"/>
              <a:t> </a:t>
            </a:r>
            <a:r>
              <a:rPr lang="lt-LT" dirty="0" err="1"/>
              <a:t>of</a:t>
            </a:r>
            <a:r>
              <a:rPr lang="lt-LT" dirty="0"/>
              <a:t> </a:t>
            </a:r>
            <a:r>
              <a:rPr lang="lt-LT" dirty="0" err="1"/>
              <a:t>Ukraine</a:t>
            </a:r>
            <a:r>
              <a:rPr lang="lt-LT" dirty="0"/>
              <a:t> </a:t>
            </a:r>
            <a:r>
              <a:rPr lang="lt-LT" dirty="0" err="1"/>
              <a:t>Recovery</a:t>
            </a:r>
            <a:r>
              <a:rPr lang="lt-LT" dirty="0"/>
              <a:t> </a:t>
            </a:r>
            <a:r>
              <a:rPr lang="lt-LT" dirty="0" err="1"/>
              <a:t>and</a:t>
            </a:r>
            <a:r>
              <a:rPr lang="lt-LT" dirty="0"/>
              <a:t> </a:t>
            </a:r>
            <a:r>
              <a:rPr lang="lt-LT" dirty="0" err="1"/>
              <a:t>Reconstruction</a:t>
            </a:r>
            <a:r>
              <a:rPr lang="lt-LT" dirty="0"/>
              <a:t> </a:t>
            </a:r>
            <a:r>
              <a:rPr lang="lt-LT" dirty="0" err="1"/>
              <a:t>Initiatives</a:t>
            </a:r>
            <a:r>
              <a:rPr lang="lt-LT" b="1" dirty="0"/>
              <a:t> </a:t>
            </a:r>
            <a:endParaRPr lang="lt-LT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6212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A581E-462C-A89D-3931-C36B05158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9051" y="130628"/>
            <a:ext cx="4184189" cy="1360714"/>
          </a:xfrm>
        </p:spPr>
        <p:txBody>
          <a:bodyPr/>
          <a:lstStyle/>
          <a:p>
            <a:pPr algn="ctr"/>
            <a:r>
              <a:rPr lang="lt-LT" b="1" dirty="0"/>
              <a:t>Tikslas</a:t>
            </a:r>
            <a:endParaRPr lang="lt-L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D76E84-DC2C-D548-B8E8-6BB2236BD25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5650" y="1696720"/>
            <a:ext cx="5359518" cy="4479743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</a:pPr>
            <a:endParaRPr lang="en-US" sz="2000" dirty="0"/>
          </a:p>
          <a:p>
            <a:pPr algn="ctr">
              <a:lnSpc>
                <a:spcPct val="100000"/>
              </a:lnSpc>
            </a:pPr>
            <a:r>
              <a:rPr lang="lt-LT" sz="2000" dirty="0"/>
              <a:t>Informuoti apie esamas ir būsimas galimybes, naujausias aktualijas Ukrainos atstatymo temoje bei projektuose, padėti Lietuvos verslui sėkmingiau </a:t>
            </a:r>
            <a:r>
              <a:rPr lang="lt-LT" sz="2000" dirty="0" err="1"/>
              <a:t>įsitinklinti</a:t>
            </a:r>
            <a:r>
              <a:rPr lang="lt-LT" sz="2000" dirty="0"/>
              <a:t> Ukrainoje, ieškoti patikimų bendradarbiavimo partnerių sudarant sąlygas tvarioms ir ilgalaikėms partnerystėms tarp Lietuvos ir Ukrainos.</a:t>
            </a:r>
          </a:p>
          <a:p>
            <a:endParaRPr lang="lt-LT" sz="20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8C6844-01A7-F1F8-EDE8-EEDE623C62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14457" y="810985"/>
            <a:ext cx="5236027" cy="5464628"/>
          </a:xfrm>
        </p:spPr>
        <p:txBody>
          <a:bodyPr>
            <a:normAutofit/>
          </a:bodyPr>
          <a:lstStyle/>
          <a:p>
            <a:endParaRPr lang="lt-LT" sz="1400" dirty="0"/>
          </a:p>
          <a:p>
            <a:pPr lvl="0"/>
            <a:endParaRPr lang="lt-LT" dirty="0"/>
          </a:p>
          <a:p>
            <a:endParaRPr lang="lt-LT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E8BFBB-AB1B-E30D-2EE9-ADFC3F6803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4703" y="0"/>
            <a:ext cx="56372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535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DDFA839-DFED-DD45-B547-F686F0842B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7593" y="368899"/>
            <a:ext cx="10348014" cy="1341926"/>
          </a:xfrm>
        </p:spPr>
        <p:txBody>
          <a:bodyPr/>
          <a:lstStyle/>
          <a:p>
            <a:r>
              <a:rPr lang="lt-LT" sz="2400" b="1" dirty="0"/>
              <a:t>Remiantis Nacionalinėmis gairėmis didžiausias prioritetas </a:t>
            </a:r>
            <a:r>
              <a:rPr lang="en-US" sz="2400" b="1" dirty="0"/>
              <a:t>2024-2027 m. </a:t>
            </a:r>
            <a:r>
              <a:rPr lang="lt-LT" sz="2400" b="1" dirty="0"/>
              <a:t>skiriamas šiems sektoriams: </a:t>
            </a:r>
            <a:br>
              <a:rPr lang="lt-LT" sz="2800" b="1" dirty="0"/>
            </a:br>
            <a:endParaRPr lang="lt-LT" sz="2800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5F8991-D2AF-F311-35A5-C60F28D40980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1155370" y="1562454"/>
            <a:ext cx="10193350" cy="4926647"/>
          </a:xfrm>
        </p:spPr>
        <p:txBody>
          <a:bodyPr>
            <a:normAutofit fontScale="25000" lnSpcReduction="20000"/>
          </a:bodyPr>
          <a:lstStyle/>
          <a:p>
            <a:r>
              <a:rPr lang="lt-LT" dirty="0"/>
              <a:t>:</a:t>
            </a:r>
            <a:endParaRPr lang="lt-LT" sz="7200" dirty="0"/>
          </a:p>
          <a:p>
            <a:r>
              <a:rPr lang="lt-LT" sz="7200" dirty="0"/>
              <a:t> </a:t>
            </a:r>
          </a:p>
          <a:p>
            <a:pPr marL="1143000" lvl="0" indent="-1143000">
              <a:buFont typeface="Wingdings" panose="05000000000000000000" pitchFamily="2" charset="2"/>
              <a:buChar char="Ø"/>
            </a:pPr>
            <a:r>
              <a:rPr lang="lt-LT" sz="9600" dirty="0">
                <a:solidFill>
                  <a:srgbClr val="FFC000"/>
                </a:solidFill>
              </a:rPr>
              <a:t>Energetika</a:t>
            </a:r>
          </a:p>
          <a:p>
            <a:pPr marL="1143000" lvl="0" indent="-1143000">
              <a:buFont typeface="Wingdings" panose="05000000000000000000" pitchFamily="2" charset="2"/>
              <a:buChar char="Ø"/>
            </a:pPr>
            <a:r>
              <a:rPr lang="lt-LT" sz="9600" dirty="0">
                <a:solidFill>
                  <a:srgbClr val="FFC000"/>
                </a:solidFill>
              </a:rPr>
              <a:t>Dvigubos paskirties technologijos/ </a:t>
            </a:r>
            <a:r>
              <a:rPr lang="en-US" sz="9600" dirty="0">
                <a:solidFill>
                  <a:srgbClr val="FFC000"/>
                </a:solidFill>
              </a:rPr>
              <a:t>I</a:t>
            </a:r>
            <a:r>
              <a:rPr lang="lt-LT" sz="9600" dirty="0" err="1">
                <a:solidFill>
                  <a:srgbClr val="FFC000"/>
                </a:solidFill>
              </a:rPr>
              <a:t>šminavimas</a:t>
            </a:r>
            <a:endParaRPr lang="lt-LT" sz="9600" dirty="0">
              <a:solidFill>
                <a:srgbClr val="FFC000"/>
              </a:solidFill>
            </a:endParaRPr>
          </a:p>
          <a:p>
            <a:pPr marL="1143000" lvl="0" indent="-1143000">
              <a:buFont typeface="Wingdings" panose="05000000000000000000" pitchFamily="2" charset="2"/>
              <a:buChar char="Ø"/>
            </a:pPr>
            <a:r>
              <a:rPr lang="lt-LT" sz="9600" dirty="0">
                <a:solidFill>
                  <a:srgbClr val="FFC000"/>
                </a:solidFill>
              </a:rPr>
              <a:t>Statybos</a:t>
            </a:r>
          </a:p>
          <a:p>
            <a:pPr marL="1143000" lvl="0" indent="-1143000">
              <a:buFont typeface="Wingdings" panose="05000000000000000000" pitchFamily="2" charset="2"/>
              <a:buChar char="Ø"/>
            </a:pPr>
            <a:r>
              <a:rPr lang="lt-LT" sz="9600" dirty="0">
                <a:solidFill>
                  <a:srgbClr val="FFC000"/>
                </a:solidFill>
              </a:rPr>
              <a:t>Gamyba</a:t>
            </a:r>
          </a:p>
          <a:p>
            <a:pPr marL="1143000" lvl="0" indent="-1143000">
              <a:buFont typeface="Wingdings" panose="05000000000000000000" pitchFamily="2" charset="2"/>
              <a:buChar char="Ø"/>
            </a:pPr>
            <a:r>
              <a:rPr lang="lt-LT" sz="9600" dirty="0">
                <a:solidFill>
                  <a:srgbClr val="FFC000"/>
                </a:solidFill>
              </a:rPr>
              <a:t>Vandenvala ir karinių atliekų perdirbimas</a:t>
            </a:r>
          </a:p>
          <a:p>
            <a:pPr marL="1143000" lvl="0" indent="-1143000">
              <a:buFont typeface="Wingdings" panose="05000000000000000000" pitchFamily="2" charset="2"/>
              <a:buChar char="Ø"/>
            </a:pPr>
            <a:r>
              <a:rPr lang="lt-LT" sz="9600" dirty="0">
                <a:solidFill>
                  <a:srgbClr val="FFC000"/>
                </a:solidFill>
              </a:rPr>
              <a:t>IRT/Kibernetinis saugumas</a:t>
            </a:r>
          </a:p>
          <a:p>
            <a:pPr marL="1143000" lvl="0" indent="-1143000">
              <a:buFont typeface="Wingdings" panose="05000000000000000000" pitchFamily="2" charset="2"/>
              <a:buChar char="Ø"/>
            </a:pPr>
            <a:r>
              <a:rPr lang="lt-LT" sz="9600" dirty="0">
                <a:solidFill>
                  <a:srgbClr val="FFC000"/>
                </a:solidFill>
              </a:rPr>
              <a:t>Logistika/</a:t>
            </a:r>
            <a:r>
              <a:rPr lang="en-US" sz="9600" dirty="0">
                <a:solidFill>
                  <a:srgbClr val="FFC000"/>
                </a:solidFill>
              </a:rPr>
              <a:t> T</a:t>
            </a:r>
            <a:r>
              <a:rPr lang="lt-LT" sz="9600" dirty="0" err="1">
                <a:solidFill>
                  <a:srgbClr val="FFC000"/>
                </a:solidFill>
              </a:rPr>
              <a:t>ransportas</a:t>
            </a:r>
            <a:endParaRPr lang="lt-LT" sz="9600" dirty="0">
              <a:solidFill>
                <a:srgbClr val="FFC000"/>
              </a:solidFill>
            </a:endParaRP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873223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99EB0C11-DDD9-9DC5-DDDB-E024C988E93E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677941" y="71120"/>
            <a:ext cx="5514059" cy="670560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7AF9909-83CD-686F-A7AB-A037F8FED2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8480" y="1742110"/>
            <a:ext cx="3835040" cy="3683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878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C5317-1BF6-33CC-0D7D-52C23F91BA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1FF70BE-8E34-6230-AEB1-7AAE04B6F3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1641" y="1022758"/>
            <a:ext cx="7229799" cy="3000821"/>
          </a:xfrm>
        </p:spPr>
        <p:txBody>
          <a:bodyPr wrap="square">
            <a:spAutoFit/>
          </a:bodyPr>
          <a:lstStyle/>
          <a:p>
            <a:r>
              <a:rPr lang="lt-LT" dirty="0">
                <a:solidFill>
                  <a:srgbClr val="FFC000"/>
                </a:solidFill>
              </a:rPr>
              <a:t>Pirmasis Nacionalinis stendas </a:t>
            </a:r>
            <a:r>
              <a:rPr lang="lt-LT" dirty="0" err="1">
                <a:solidFill>
                  <a:srgbClr val="FFC000"/>
                </a:solidFill>
              </a:rPr>
              <a:t>ReBuild</a:t>
            </a:r>
            <a:r>
              <a:rPr lang="lt-LT" dirty="0">
                <a:solidFill>
                  <a:srgbClr val="FFC000"/>
                </a:solidFill>
              </a:rPr>
              <a:t> </a:t>
            </a:r>
            <a:r>
              <a:rPr lang="lt-LT" dirty="0" err="1">
                <a:solidFill>
                  <a:srgbClr val="FFC000"/>
                </a:solidFill>
              </a:rPr>
              <a:t>Ukraine</a:t>
            </a:r>
            <a:r>
              <a:rPr lang="lt-LT" dirty="0">
                <a:solidFill>
                  <a:srgbClr val="FFC000"/>
                </a:solidFill>
              </a:rPr>
              <a:t> </a:t>
            </a:r>
            <a:r>
              <a:rPr lang="en-US" dirty="0">
                <a:solidFill>
                  <a:srgbClr val="FFC000"/>
                </a:solidFill>
              </a:rPr>
              <a:t>2026 </a:t>
            </a:r>
            <a:r>
              <a:rPr lang="en-US" dirty="0" err="1">
                <a:solidFill>
                  <a:srgbClr val="FFC000"/>
                </a:solidFill>
              </a:rPr>
              <a:t>parodoje</a:t>
            </a:r>
            <a:br>
              <a:rPr lang="en-US" dirty="0">
                <a:solidFill>
                  <a:srgbClr val="FFC000"/>
                </a:solidFill>
              </a:rPr>
            </a:br>
            <a:br>
              <a:rPr lang="lt-LT" dirty="0">
                <a:solidFill>
                  <a:srgbClr val="FFC000"/>
                </a:solidFill>
              </a:rPr>
            </a:br>
            <a:br>
              <a:rPr lang="en-US" dirty="0">
                <a:solidFill>
                  <a:srgbClr val="FFC000"/>
                </a:solidFill>
              </a:rPr>
            </a:br>
            <a:r>
              <a:rPr lang="en-US" i="1" dirty="0" err="1">
                <a:solidFill>
                  <a:srgbClr val="FFC000"/>
                </a:solidFill>
              </a:rPr>
              <a:t>Lapkri</a:t>
            </a:r>
            <a:r>
              <a:rPr lang="lt-LT" i="1" dirty="0" err="1">
                <a:solidFill>
                  <a:srgbClr val="FFC000"/>
                </a:solidFill>
              </a:rPr>
              <a:t>čio</a:t>
            </a:r>
            <a:r>
              <a:rPr lang="lt-LT" i="1" dirty="0">
                <a:solidFill>
                  <a:srgbClr val="FFC000"/>
                </a:solidFill>
              </a:rPr>
              <a:t> </a:t>
            </a:r>
            <a:r>
              <a:rPr lang="en-US" i="1" dirty="0">
                <a:solidFill>
                  <a:srgbClr val="FFC000"/>
                </a:solidFill>
              </a:rPr>
              <a:t>12-13 d., Var</a:t>
            </a:r>
            <a:r>
              <a:rPr lang="lt-LT" i="1" dirty="0">
                <a:solidFill>
                  <a:srgbClr val="FFC000"/>
                </a:solidFill>
              </a:rPr>
              <a:t>šuva, Lenkija</a:t>
            </a:r>
            <a:endParaRPr lang="en-US" i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6489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D4412E-D776-A209-24A9-00029BCE51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03004" y="362970"/>
            <a:ext cx="4877974" cy="6132059"/>
          </a:xfrm>
        </p:spPr>
        <p:txBody>
          <a:bodyPr>
            <a:normAutofit lnSpcReduction="10000"/>
          </a:bodyPr>
          <a:lstStyle/>
          <a:p>
            <a:pPr lvl="0" algn="just"/>
            <a:endParaRPr lang="lt-LT" sz="1600" b="1" dirty="0"/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en-US" sz="1600" dirty="0"/>
              <a:t>Tai </a:t>
            </a:r>
            <a:r>
              <a:rPr lang="lt-LT" sz="1600" dirty="0"/>
              <a:t>vienas didžiausių renginių, skirtų Ukrainos infrastruktūros, energetikos ir ekonomikos atstatymui.</a:t>
            </a:r>
            <a:endParaRPr lang="en-US" sz="1600" dirty="0"/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lt-LT" sz="1600" dirty="0"/>
              <a:t>Daugiausiai orientuotas į atstatymo projektus, inovatyvias technologijos, investavimo </a:t>
            </a:r>
            <a:r>
              <a:rPr lang="lt-LT" sz="1600" dirty="0" err="1"/>
              <a:t>galimyb</a:t>
            </a:r>
            <a:r>
              <a:rPr lang="en-US" sz="1600" dirty="0"/>
              <a:t>es</a:t>
            </a:r>
            <a:r>
              <a:rPr lang="lt-LT" sz="1600" dirty="0"/>
              <a:t> ir </a:t>
            </a:r>
            <a:r>
              <a:rPr lang="lt-LT" sz="1600" dirty="0" err="1"/>
              <a:t>bendradarbiavim</a:t>
            </a:r>
            <a:r>
              <a:rPr lang="en-US" sz="1600" dirty="0"/>
              <a:t>o, </a:t>
            </a:r>
            <a:r>
              <a:rPr lang="en-US" sz="1600" dirty="0" err="1"/>
              <a:t>daugia</a:t>
            </a:r>
            <a:r>
              <a:rPr lang="lt-LT" sz="1600" dirty="0"/>
              <a:t>šalių projektų tarp Ukrainos bei Europos partnerių skatinimą. 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lt-LT" sz="1600" dirty="0"/>
              <a:t>6 000 dalyvių</a:t>
            </a:r>
            <a:r>
              <a:rPr lang="en-US" sz="1600" dirty="0"/>
              <a:t>; </a:t>
            </a:r>
            <a:r>
              <a:rPr lang="lt-LT" sz="1600" dirty="0"/>
              <a:t>764 įmonės iš 51 šalies bei 24 nacionaliniai paviljonai (</a:t>
            </a:r>
            <a:r>
              <a:rPr lang="en-US" sz="1600" dirty="0"/>
              <a:t>2025 m.)</a:t>
            </a:r>
            <a:endParaRPr lang="lt-LT" sz="1600" dirty="0"/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lt-LT" sz="1600" dirty="0"/>
              <a:t>Renginyje savo stendus turi</a:t>
            </a:r>
            <a:r>
              <a:rPr lang="en-US" sz="1600" dirty="0"/>
              <a:t> </a:t>
            </a:r>
            <a:r>
              <a:rPr lang="lt-LT" sz="1600" dirty="0"/>
              <a:t>visos ES valstybės,</a:t>
            </a:r>
            <a:r>
              <a:rPr lang="en-US" sz="1600" dirty="0"/>
              <a:t> </a:t>
            </a:r>
            <a:r>
              <a:rPr lang="lt-LT" sz="1600" dirty="0"/>
              <a:t>JAV, Kanada</a:t>
            </a:r>
            <a:r>
              <a:rPr lang="en-US" sz="1600" dirty="0"/>
              <a:t>,</a:t>
            </a:r>
            <a:r>
              <a:rPr lang="lt-LT" sz="1600" dirty="0"/>
              <a:t> tarptautinės finansų institucijos</a:t>
            </a:r>
            <a:r>
              <a:rPr lang="en-US" sz="1600" dirty="0"/>
              <a:t>,</a:t>
            </a:r>
            <a:r>
              <a:rPr lang="lt-LT" sz="1600" dirty="0"/>
              <a:t> vyriausybių bei tarptautinių donorų delegacijos.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en-US" sz="1600" dirty="0" err="1"/>
              <a:t>Dalyvauja</a:t>
            </a:r>
            <a:r>
              <a:rPr lang="en-US" sz="1600" dirty="0"/>
              <a:t> vis</a:t>
            </a:r>
            <a:r>
              <a:rPr lang="lt-LT" sz="1600" dirty="0"/>
              <a:t>ų Ukrainos administracinių vienetų atstovai, savivaldų bendruomenės.</a:t>
            </a:r>
            <a:endParaRPr lang="en-US" sz="1800" u="sng" dirty="0">
              <a:latin typeface="+mn-lt"/>
            </a:endParaRP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endParaRPr lang="en-US" sz="1800" u="sng" dirty="0">
              <a:latin typeface="+mn-lt"/>
            </a:endParaRPr>
          </a:p>
          <a:p>
            <a:endParaRPr lang="lt-LT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FF2A7218-EAFD-1CAB-25E1-9B76BA8AA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080" y="1819886"/>
            <a:ext cx="6116320" cy="2791506"/>
          </a:xfrm>
        </p:spPr>
        <p:txBody>
          <a:bodyPr/>
          <a:lstStyle/>
          <a:p>
            <a:r>
              <a:rPr lang="lt-LT" b="1" dirty="0">
                <a:solidFill>
                  <a:srgbClr val="00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Tarptautinė </a:t>
            </a:r>
            <a:r>
              <a:rPr lang="lt-LT" b="1" dirty="0" err="1">
                <a:solidFill>
                  <a:srgbClr val="00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ReBuild</a:t>
            </a:r>
            <a:r>
              <a:rPr lang="lt-LT" b="1" dirty="0">
                <a:solidFill>
                  <a:srgbClr val="00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lt-LT" b="1" dirty="0" err="1">
                <a:solidFill>
                  <a:srgbClr val="00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Ukraine</a:t>
            </a:r>
            <a:r>
              <a:rPr lang="lt-LT" b="1" dirty="0">
                <a:solidFill>
                  <a:srgbClr val="343156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paroda</a:t>
            </a:r>
            <a:endParaRPr lang="lt-LT" b="1" dirty="0">
              <a:solidFill>
                <a:srgbClr val="34315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408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0BF0C7A-11C4-EF0D-82F4-29F624DF44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6192" y="355600"/>
            <a:ext cx="5587652" cy="715400"/>
          </a:xfrm>
        </p:spPr>
        <p:txBody>
          <a:bodyPr/>
          <a:lstStyle/>
          <a:p>
            <a:r>
              <a:rPr lang="lt-LT" b="1" dirty="0">
                <a:solidFill>
                  <a:srgbClr val="FFC000"/>
                </a:solidFill>
              </a:rPr>
              <a:t>Stendo įmonės: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029A1DF-A32D-ADC5-F701-96D5A53F0D29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120832" y="1649314"/>
            <a:ext cx="8657408" cy="4853086"/>
          </a:xfrm>
        </p:spPr>
        <p:txBody>
          <a:bodyPr>
            <a:norm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lt-LT" sz="1800" b="1" dirty="0" err="1"/>
              <a:t>Arginta</a:t>
            </a:r>
            <a:r>
              <a:rPr lang="lt-LT" sz="1800" dirty="0"/>
              <a:t> – inžinerija, vandentvarka ir pramoninė statyba </a:t>
            </a:r>
          </a:p>
          <a:p>
            <a:pPr marL="342900" lvl="0" indent="-342900">
              <a:buFont typeface="+mj-lt"/>
              <a:buAutoNum type="arabicPeriod"/>
            </a:pPr>
            <a:r>
              <a:rPr lang="lt-LT" sz="1800" b="1" dirty="0"/>
              <a:t>BEHA Technologies</a:t>
            </a:r>
            <a:r>
              <a:rPr lang="lt-LT" sz="1800" dirty="0"/>
              <a:t> – buitinių elektrinių aparatų ir prietaisų gamyba </a:t>
            </a:r>
          </a:p>
          <a:p>
            <a:pPr marL="342900" lvl="0" indent="-342900">
              <a:buFont typeface="+mj-lt"/>
              <a:buAutoNum type="arabicPeriod"/>
            </a:pPr>
            <a:r>
              <a:rPr lang="lt-LT" sz="1800" b="1" dirty="0"/>
              <a:t>Energy ON</a:t>
            </a:r>
            <a:r>
              <a:rPr lang="lt-LT" sz="1800" dirty="0"/>
              <a:t> – inžinerinis projektavimas, statyba ir energetikos sektorius </a:t>
            </a:r>
          </a:p>
          <a:p>
            <a:pPr marL="342900" lvl="0" indent="-342900">
              <a:buFont typeface="+mj-lt"/>
              <a:buAutoNum type="arabicPeriod"/>
            </a:pPr>
            <a:r>
              <a:rPr lang="lt-LT" sz="1800" b="1" dirty="0" err="1"/>
              <a:t>Novitera</a:t>
            </a:r>
            <a:r>
              <a:rPr lang="lt-LT" sz="1800" dirty="0"/>
              <a:t> – atliekų ir metalo laužo supirkimas, perdirbimas bei didmeninė prekyba </a:t>
            </a:r>
          </a:p>
          <a:p>
            <a:pPr marL="342900" lvl="0" indent="-342900">
              <a:buFont typeface="+mj-lt"/>
              <a:buAutoNum type="arabicPeriod"/>
            </a:pPr>
            <a:r>
              <a:rPr lang="lt-LT" sz="1800" b="1" dirty="0"/>
              <a:t>NP5</a:t>
            </a:r>
            <a:r>
              <a:rPr lang="lt-LT" sz="1800" dirty="0"/>
              <a:t> – statyba, pastatų projektavimas ir modulinių namų gamyba </a:t>
            </a:r>
          </a:p>
          <a:p>
            <a:pPr marL="342900" lvl="0" indent="-342900">
              <a:buFont typeface="+mj-lt"/>
              <a:buAutoNum type="arabicPeriod"/>
            </a:pPr>
            <a:r>
              <a:rPr lang="lt-LT" sz="1800" b="1" dirty="0"/>
              <a:t>Traidenis</a:t>
            </a:r>
            <a:r>
              <a:rPr lang="lt-LT" sz="1800" dirty="0"/>
              <a:t> – aplinkos inžinerija, nuotekų valymo įrenginiai </a:t>
            </a:r>
          </a:p>
        </p:txBody>
      </p:sp>
    </p:spTree>
    <p:extLst>
      <p:ext uri="{BB962C8B-B14F-4D97-AF65-F5344CB8AC3E}">
        <p14:creationId xmlns:p14="http://schemas.microsoft.com/office/powerpoint/2010/main" val="18673155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1E958D6-26E6-213A-8BD1-BCF6A94FC5AF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170180" y="284479"/>
            <a:ext cx="5742940" cy="6421120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lt-LT" sz="800" u="sng" dirty="0"/>
              <a:t>: </a:t>
            </a:r>
          </a:p>
          <a:p>
            <a:pPr algn="just">
              <a:lnSpc>
                <a:spcPct val="170000"/>
              </a:lnSpc>
            </a:pPr>
            <a:endParaRPr lang="lt-LT" sz="800" b="1" dirty="0"/>
          </a:p>
          <a:p>
            <a:pPr algn="just">
              <a:lnSpc>
                <a:spcPct val="170000"/>
              </a:lnSpc>
            </a:pPr>
            <a:endParaRPr lang="en-US" sz="800" b="1" dirty="0"/>
          </a:p>
          <a:p>
            <a:pPr algn="just">
              <a:lnSpc>
                <a:spcPct val="130000"/>
              </a:lnSpc>
            </a:pPr>
            <a:r>
              <a:rPr lang="lt-LT" sz="1800" b="1" dirty="0"/>
              <a:t>Stendo plotas: </a:t>
            </a:r>
            <a:r>
              <a:rPr lang="en-US" sz="1800" b="1" dirty="0"/>
              <a:t>52 m²</a:t>
            </a:r>
            <a:endParaRPr lang="lt-LT" sz="1800" b="1" dirty="0"/>
          </a:p>
          <a:p>
            <a:pPr lvl="0">
              <a:buSzPts val="1000"/>
              <a:tabLst>
                <a:tab pos="457200" algn="l"/>
              </a:tabLst>
            </a:pPr>
            <a:r>
              <a:rPr lang="lt-LT" sz="1800" b="1" dirty="0"/>
              <a:t>Kaina</a:t>
            </a:r>
            <a:r>
              <a:rPr lang="en-US" sz="1800" b="1" dirty="0"/>
              <a:t>:</a:t>
            </a:r>
            <a:r>
              <a:rPr lang="lt-LT" sz="1800" b="1" dirty="0"/>
              <a:t> </a:t>
            </a:r>
            <a:endParaRPr lang="en-US" sz="1800" b="1" dirty="0"/>
          </a:p>
          <a:p>
            <a:pPr lvl="0">
              <a:buSzPts val="1000"/>
              <a:tabLst>
                <a:tab pos="457200" algn="l"/>
              </a:tabLst>
            </a:pPr>
            <a:r>
              <a:rPr lang="lt-LT" sz="1800" dirty="0">
                <a:cs typeface="Aptos" panose="020B0004020202020204" pitchFamily="34" charset="0"/>
              </a:rPr>
              <a:t>- </a:t>
            </a:r>
            <a:r>
              <a:rPr lang="lt-LT" sz="1800" b="1" dirty="0">
                <a:cs typeface="Aptos" panose="020B0004020202020204" pitchFamily="34" charset="0"/>
              </a:rPr>
              <a:t>SVV įmonių </a:t>
            </a:r>
            <a:r>
              <a:rPr lang="lt-LT" sz="1800" dirty="0">
                <a:cs typeface="Aptos" panose="020B0004020202020204" pitchFamily="34" charset="0"/>
              </a:rPr>
              <a:t>dalyvavimas nacionaliniame stende bus finansuojamas pagal formulę </a:t>
            </a:r>
            <a:r>
              <a:rPr lang="lt-LT" sz="1800" b="1" dirty="0">
                <a:cs typeface="Aptos" panose="020B0004020202020204" pitchFamily="34" charset="0"/>
              </a:rPr>
              <a:t>70/30 </a:t>
            </a:r>
            <a:r>
              <a:rPr lang="lt-LT" sz="1800" dirty="0" err="1">
                <a:cs typeface="Aptos" panose="020B0004020202020204" pitchFamily="34" charset="0"/>
              </a:rPr>
              <a:t>t.y</a:t>
            </a:r>
            <a:r>
              <a:rPr lang="lt-LT" sz="1800" dirty="0">
                <a:cs typeface="Aptos" panose="020B0004020202020204" pitchFamily="34" charset="0"/>
              </a:rPr>
              <a:t>. 70 proc. kaštų bus dengiama Valstybės biudžeto lėšomis, 30 proc. prie projekto turės prisidėti SVV įmonė.</a:t>
            </a:r>
          </a:p>
          <a:p>
            <a:pPr lvl="0">
              <a:buSzPts val="1000"/>
              <a:tabLst>
                <a:tab pos="457200" algn="l"/>
              </a:tabLst>
            </a:pPr>
            <a:r>
              <a:rPr lang="lt-LT" sz="1800" dirty="0">
                <a:cs typeface="Aptos" panose="020B0004020202020204" pitchFamily="34" charset="0"/>
              </a:rPr>
              <a:t>- </a:t>
            </a:r>
            <a:r>
              <a:rPr lang="lt-LT" sz="1800" b="1" i="1" dirty="0">
                <a:cs typeface="Aptos" panose="020B0004020202020204" pitchFamily="34" charset="0"/>
              </a:rPr>
              <a:t>De </a:t>
            </a:r>
            <a:r>
              <a:rPr lang="lt-LT" sz="1800" b="1" i="1" dirty="0" err="1">
                <a:cs typeface="Aptos" panose="020B0004020202020204" pitchFamily="34" charset="0"/>
              </a:rPr>
              <a:t>minimis</a:t>
            </a:r>
            <a:r>
              <a:rPr lang="lt-LT" sz="1800" b="1" i="1" dirty="0">
                <a:cs typeface="Aptos" panose="020B0004020202020204" pitchFamily="34" charset="0"/>
              </a:rPr>
              <a:t> </a:t>
            </a:r>
            <a:r>
              <a:rPr lang="lt-LT" sz="1800" dirty="0">
                <a:cs typeface="Aptos" panose="020B0004020202020204" pitchFamily="34" charset="0"/>
              </a:rPr>
              <a:t>suma dėl dalyvavimo šioje parodoje yra </a:t>
            </a:r>
            <a:r>
              <a:rPr lang="lt-LT" sz="1800" b="1" dirty="0">
                <a:cs typeface="Aptos" panose="020B0004020202020204" pitchFamily="34" charset="0"/>
              </a:rPr>
              <a:t>5749 EUR</a:t>
            </a:r>
            <a:endParaRPr lang="lt-LT" sz="1800" dirty="0">
              <a:cs typeface="Aptos" panose="020B0004020202020204" pitchFamily="34" charset="0"/>
            </a:endParaRPr>
          </a:p>
          <a:p>
            <a:pPr marL="171450" lvl="0" indent="-171450">
              <a:buSzPts val="1000"/>
              <a:buFontTx/>
              <a:buChar char="-"/>
              <a:tabLst>
                <a:tab pos="457200" algn="l"/>
              </a:tabLst>
            </a:pPr>
            <a:r>
              <a:rPr lang="lt-LT" sz="1800" dirty="0">
                <a:cs typeface="Aptos" panose="020B0004020202020204" pitchFamily="34" charset="0"/>
              </a:rPr>
              <a:t>Įmonių prisidėjimas yra </a:t>
            </a:r>
            <a:r>
              <a:rPr lang="en-US" sz="1800" b="1" dirty="0">
                <a:cs typeface="Aptos" panose="020B0004020202020204" pitchFamily="34" charset="0"/>
              </a:rPr>
              <a:t>2036</a:t>
            </a:r>
            <a:r>
              <a:rPr lang="lt-LT" sz="1800" dirty="0">
                <a:cs typeface="Aptos" panose="020B0004020202020204" pitchFamily="34" charset="0"/>
              </a:rPr>
              <a:t> </a:t>
            </a:r>
            <a:r>
              <a:rPr lang="lt-LT" sz="1800" dirty="0" err="1">
                <a:cs typeface="Aptos" panose="020B0004020202020204" pitchFamily="34" charset="0"/>
              </a:rPr>
              <a:t>eur</a:t>
            </a:r>
            <a:r>
              <a:rPr lang="lt-LT" sz="1800" dirty="0">
                <a:cs typeface="Aptos" panose="020B0004020202020204" pitchFamily="34" charset="0"/>
              </a:rPr>
              <a:t> be PVM (</a:t>
            </a:r>
            <a:r>
              <a:rPr lang="lt-LT" sz="1800" b="1" dirty="0">
                <a:cs typeface="Aptos" panose="020B0004020202020204" pitchFamily="34" charset="0"/>
              </a:rPr>
              <a:t>2464 </a:t>
            </a:r>
            <a:r>
              <a:rPr lang="lt-LT" sz="1800" dirty="0" err="1">
                <a:cs typeface="Aptos" panose="020B0004020202020204" pitchFamily="34" charset="0"/>
              </a:rPr>
              <a:t>eur</a:t>
            </a:r>
            <a:r>
              <a:rPr lang="lt-LT" sz="1800" dirty="0">
                <a:cs typeface="Aptos" panose="020B0004020202020204" pitchFamily="34" charset="0"/>
              </a:rPr>
              <a:t> su PVM). </a:t>
            </a:r>
          </a:p>
          <a:p>
            <a:pPr marL="171450" lvl="0" indent="-171450">
              <a:buSzPts val="1000"/>
              <a:buFontTx/>
              <a:buChar char="-"/>
              <a:tabLst>
                <a:tab pos="457200" algn="l"/>
              </a:tabLst>
            </a:pPr>
            <a:r>
              <a:rPr lang="lt-LT" sz="1800" dirty="0">
                <a:cs typeface="Aptos" panose="020B0004020202020204" pitchFamily="34" charset="0"/>
              </a:rPr>
              <a:t>Kartu su vieta stende </a:t>
            </a:r>
            <a:r>
              <a:rPr lang="en-US" sz="1800" b="1" dirty="0">
                <a:cs typeface="Aptos" panose="020B0004020202020204" pitchFamily="34" charset="0"/>
              </a:rPr>
              <a:t>2 </a:t>
            </a:r>
            <a:r>
              <a:rPr lang="en-US" sz="1800" b="1" dirty="0" err="1">
                <a:cs typeface="Aptos" panose="020B0004020202020204" pitchFamily="34" charset="0"/>
              </a:rPr>
              <a:t>asm</a:t>
            </a:r>
            <a:r>
              <a:rPr lang="en-US" sz="1800" b="1" dirty="0">
                <a:cs typeface="Aptos" panose="020B0004020202020204" pitchFamily="34" charset="0"/>
              </a:rPr>
              <a:t>. </a:t>
            </a:r>
            <a:r>
              <a:rPr lang="en-US" sz="1800" b="1" dirty="0" err="1">
                <a:cs typeface="Aptos" panose="020B0004020202020204" pitchFamily="34" charset="0"/>
              </a:rPr>
              <a:t>patekimo</a:t>
            </a:r>
            <a:r>
              <a:rPr lang="en-US" sz="1800" b="1" dirty="0">
                <a:cs typeface="Aptos" panose="020B0004020202020204" pitchFamily="34" charset="0"/>
              </a:rPr>
              <a:t> </a:t>
            </a:r>
            <a:r>
              <a:rPr lang="lt-LT" sz="1800" b="1" dirty="0">
                <a:cs typeface="Aptos" panose="020B0004020202020204" pitchFamily="34" charset="0"/>
              </a:rPr>
              <a:t>į parodą bilietai. </a:t>
            </a:r>
            <a:endParaRPr lang="lt-LT" sz="1800" b="1" dirty="0"/>
          </a:p>
          <a:p>
            <a:pPr marL="285750" indent="-2857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lt-LT" sz="1800" dirty="0">
                <a:solidFill>
                  <a:srgbClr val="332B59"/>
                </a:solidFill>
              </a:rPr>
              <a:t>Dalyvavimas stende su kitomis </a:t>
            </a:r>
            <a:r>
              <a:rPr lang="en-US" sz="1800" dirty="0">
                <a:solidFill>
                  <a:srgbClr val="332B59"/>
                </a:solidFill>
              </a:rPr>
              <a:t>10 Lietuvos </a:t>
            </a:r>
            <a:r>
              <a:rPr lang="lt-LT" sz="1800" dirty="0">
                <a:solidFill>
                  <a:srgbClr val="332B59"/>
                </a:solidFill>
              </a:rPr>
              <a:t>įmonių ir pagrindinėmis Lietuvos institucijomis (LR URM, CPVA, SSVA, APVA, EIMIN, LR ambasadomis Lenkijoje, Ukrainoje).</a:t>
            </a:r>
          </a:p>
          <a:p>
            <a:pPr marL="285750" indent="-2857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lt-LT" sz="1800" b="1" dirty="0" err="1">
                <a:solidFill>
                  <a:srgbClr val="00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ReBuild</a:t>
            </a:r>
            <a:r>
              <a:rPr lang="lt-LT" sz="1800" b="1" dirty="0">
                <a:solidFill>
                  <a:srgbClr val="00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Ukraine </a:t>
            </a:r>
            <a:r>
              <a:rPr lang="lt-LT" sz="1800" b="1" dirty="0" err="1">
                <a:solidFill>
                  <a:srgbClr val="00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matchmaking</a:t>
            </a:r>
            <a:r>
              <a:rPr lang="lt-LT" sz="1800" b="1" dirty="0">
                <a:solidFill>
                  <a:srgbClr val="332B59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platforma. </a:t>
            </a:r>
            <a:endParaRPr lang="lt-LT" sz="1800" b="1" dirty="0">
              <a:solidFill>
                <a:srgbClr val="332B59"/>
              </a:solidFill>
            </a:endParaRPr>
          </a:p>
          <a:p>
            <a:pPr marL="285750" indent="-2857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lt-LT" sz="1800" dirty="0">
                <a:solidFill>
                  <a:srgbClr val="332B59"/>
                </a:solidFill>
              </a:rPr>
              <a:t>Tinklaveikos renginys stende su partneriais.</a:t>
            </a:r>
          </a:p>
          <a:p>
            <a:pPr marL="285750" indent="-2857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lt-LT" sz="1800" dirty="0">
                <a:solidFill>
                  <a:srgbClr val="332B59"/>
                </a:solidFill>
              </a:rPr>
              <a:t>Galimybė organizuotis dvišalius susitikimus stende.</a:t>
            </a:r>
          </a:p>
          <a:p>
            <a:pPr marL="285750" indent="-2857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lt-LT" b="1" dirty="0"/>
          </a:p>
          <a:p>
            <a:endParaRPr lang="lt-LT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578D04B-74F4-809D-B6F7-C89FF880C5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316195"/>
            <a:ext cx="5925820" cy="4357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45659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82BF6DC-550D-C676-D1E6-3E49C33C9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2900" y="4038917"/>
            <a:ext cx="6966199" cy="1600200"/>
          </a:xfrm>
        </p:spPr>
        <p:txBody>
          <a:bodyPr anchor="ctr">
            <a:noAutofit/>
          </a:bodyPr>
          <a:lstStyle/>
          <a:p>
            <a:r>
              <a:rPr lang="en-US" sz="5400" dirty="0"/>
              <a:t> </a:t>
            </a:r>
            <a:r>
              <a:rPr lang="lt-LT" sz="5400" dirty="0">
                <a:solidFill>
                  <a:schemeClr val="accent1"/>
                </a:solidFill>
              </a:rPr>
              <a:t>Registracija:</a:t>
            </a:r>
            <a:br>
              <a:rPr lang="lt-LT" sz="5400" dirty="0"/>
            </a:br>
            <a:br>
              <a:rPr lang="lt-LT" sz="5400" dirty="0"/>
            </a:br>
            <a:r>
              <a:rPr lang="en-US" sz="2000" u="sng" dirty="0">
                <a:solidFill>
                  <a:srgbClr val="EEE730"/>
                </a:solidFill>
                <a:latin typeface="Abadi" panose="020B0604020104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u.jakubenaite@inovacijuagentura.lt</a:t>
            </a:r>
            <a:br>
              <a:rPr lang="lt-LT" sz="2000" dirty="0">
                <a:solidFill>
                  <a:srgbClr val="EEE730"/>
                </a:solidFill>
                <a:latin typeface="Abadi" panose="020B0604020104020204" pitchFamily="34" charset="0"/>
              </a:rPr>
            </a:br>
            <a:r>
              <a:rPr lang="en-US" sz="2000" dirty="0">
                <a:solidFill>
                  <a:srgbClr val="EEE730"/>
                </a:solidFill>
                <a:latin typeface="Abadi" panose="020B0604020104020204" pitchFamily="34" charset="0"/>
              </a:rPr>
              <a:t> +370 687 60114  </a:t>
            </a:r>
            <a:br>
              <a:rPr lang="lt-LT" sz="2000" dirty="0">
                <a:solidFill>
                  <a:srgbClr val="EEE730"/>
                </a:solidFill>
                <a:latin typeface="Abadi" panose="020B0604020104020204" pitchFamily="34" charset="0"/>
              </a:rPr>
            </a:br>
            <a:r>
              <a:rPr lang="lt-LT" sz="2000" b="1" dirty="0" err="1">
                <a:solidFill>
                  <a:srgbClr val="EEE730"/>
                </a:solidFill>
                <a:latin typeface="Abadi" panose="020B0604020104020204" pitchFamily="34" charset="0"/>
              </a:rPr>
              <a:t>LinkedIn</a:t>
            </a:r>
            <a:r>
              <a:rPr lang="lt-LT" sz="2000" b="1" dirty="0">
                <a:solidFill>
                  <a:srgbClr val="EEE730"/>
                </a:solidFill>
                <a:latin typeface="Abadi" panose="020B0604020104020204" pitchFamily="34" charset="0"/>
              </a:rPr>
              <a:t>: Urtė Jakubėnaitė </a:t>
            </a:r>
            <a:br>
              <a:rPr lang="lt-LT" sz="5400" b="1" dirty="0">
                <a:solidFill>
                  <a:srgbClr val="EEE730"/>
                </a:solidFill>
                <a:latin typeface="Abadi" panose="020B0604020104020204" pitchFamily="34" charset="0"/>
              </a:rPr>
            </a:b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713796858"/>
      </p:ext>
    </p:extLst>
  </p:cSld>
  <p:clrMapOvr>
    <a:masterClrMapping/>
  </p:clrMapOvr>
</p:sld>
</file>

<file path=ppt/theme/theme1.xml><?xml version="1.0" encoding="utf-8"?>
<a:theme xmlns:a="http://schemas.openxmlformats.org/drawingml/2006/main" name="„Office“ tema">
  <a:themeElements>
    <a:clrScheme name="Inovacijų agentūra">
      <a:dk1>
        <a:srgbClr val="000000"/>
      </a:dk1>
      <a:lt1>
        <a:srgbClr val="FFFFFF"/>
      </a:lt1>
      <a:dk2>
        <a:srgbClr val="DADDEC"/>
      </a:dk2>
      <a:lt2>
        <a:srgbClr val="9899CA"/>
      </a:lt2>
      <a:accent1>
        <a:srgbClr val="EDE630"/>
      </a:accent1>
      <a:accent2>
        <a:srgbClr val="07215E"/>
      </a:accent2>
      <a:accent3>
        <a:srgbClr val="6C30EE"/>
      </a:accent3>
      <a:accent4>
        <a:srgbClr val="709DEC"/>
      </a:accent4>
      <a:accent5>
        <a:srgbClr val="ED9E72"/>
      </a:accent5>
      <a:accent6>
        <a:srgbClr val="000000"/>
      </a:accent6>
      <a:hlink>
        <a:srgbClr val="000000"/>
      </a:hlink>
      <a:folHlink>
        <a:srgbClr val="9899CA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A_prezentacijos_šablonas_202207 (1).pptx" id="{B7347D3E-02AD-4013-80D6-D7102213455E}" vid="{CE3EBE1C-DBCF-403F-BA75-DA5CE8D8ABE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fa2b46d-e0e5-4105-8197-5a0c810b9da7">
      <Terms xmlns="http://schemas.microsoft.com/office/infopath/2007/PartnerControls"/>
    </lcf76f155ced4ddcb4097134ff3c332f>
    <TaxCatchAll xmlns="7ed14601-a767-49df-87ac-319a5ad53ef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as" ma:contentTypeID="0x010100D9A7F16E3557754597ADF6E4F37FD247" ma:contentTypeVersion="18" ma:contentTypeDescription="Kurkite naują dokumentą." ma:contentTypeScope="" ma:versionID="df97e50987844935948e0607527b00db">
  <xsd:schema xmlns:xsd="http://www.w3.org/2001/XMLSchema" xmlns:xs="http://www.w3.org/2001/XMLSchema" xmlns:p="http://schemas.microsoft.com/office/2006/metadata/properties" xmlns:ns2="7ed14601-a767-49df-87ac-319a5ad53ef2" xmlns:ns3="8fa2b46d-e0e5-4105-8197-5a0c810b9da7" targetNamespace="http://schemas.microsoft.com/office/2006/metadata/properties" ma:root="true" ma:fieldsID="2086dd66768e2e140ad102125ab62cdb" ns2:_="" ns3:_="">
    <xsd:import namespace="7ed14601-a767-49df-87ac-319a5ad53ef2"/>
    <xsd:import namespace="8fa2b46d-e0e5-4105-8197-5a0c810b9da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d14601-a767-49df-87ac-319a5ad53ef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Bendrinama s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Bendrinta su išsamia informacija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9666b76a-3893-4858-8f3c-9e75cdab9200}" ma:internalName="TaxCatchAll" ma:showField="CatchAllData" ma:web="7ed14601-a767-49df-87ac-319a5ad53ef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a2b46d-e0e5-4105-8197-5a0c810b9da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Vaizdų žymės" ma:readOnly="false" ma:fieldId="{5cf76f15-5ced-4ddc-b409-7134ff3c332f}" ma:taxonomyMulti="true" ma:sspId="5dc8aeb3-b9ff-4cb8-9445-a69d8f256b9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urinio tipas"/>
        <xsd:element ref="dc:title" minOccurs="0" maxOccurs="1" ma:index="4" ma:displayName="Antraštė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02467B7-953D-4100-B305-265CAB14906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11B661-02E3-4B45-B36C-DE383B584210}">
  <ds:schemaRefs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8fa2b46d-e0e5-4105-8197-5a0c810b9da7"/>
    <ds:schemaRef ds:uri="7ed14601-a767-49df-87ac-319a5ad53ef2"/>
    <ds:schemaRef ds:uri="http://purl.org/dc/terms/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C193750-735F-4E4C-BF5D-6B3C386FF1E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ed14601-a767-49df-87ac-319a5ad53ef2"/>
    <ds:schemaRef ds:uri="8fa2b46d-e0e5-4105-8197-5a0c810b9da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NAUDOJIMUI IA_prezentacijos_šablonas_202207 ACTUAL</Template>
  <TotalTime>4222</TotalTime>
  <Words>414</Words>
  <Application>Microsoft Office PowerPoint</Application>
  <PresentationFormat>Widescreen</PresentationFormat>
  <Paragraphs>46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Aptos</vt:lpstr>
      <vt:lpstr>Arial</vt:lpstr>
      <vt:lpstr>Wingdings</vt:lpstr>
      <vt:lpstr>Verdana</vt:lpstr>
      <vt:lpstr>Calibri</vt:lpstr>
      <vt:lpstr>Abadi</vt:lpstr>
      <vt:lpstr>„Office“ tema</vt:lpstr>
      <vt:lpstr>Ukrainos atstatymas ir aktyvesnis verslo įtraukimas  </vt:lpstr>
      <vt:lpstr>Tikslas</vt:lpstr>
      <vt:lpstr>Remiantis Nacionalinėmis gairėmis didžiausias prioritetas 2024-2027 m. skiriamas šiems sektoriams:  </vt:lpstr>
      <vt:lpstr>PowerPoint Presentation</vt:lpstr>
      <vt:lpstr>Pirmasis Nacionalinis stendas ReBuild Ukraine 2026 parodoje   Lapkričio 12-13 d., Varšuva, Lenkija</vt:lpstr>
      <vt:lpstr>Tarptautinė ReBuild Ukraine paroda</vt:lpstr>
      <vt:lpstr>Stendo įmonės:</vt:lpstr>
      <vt:lpstr>PowerPoint Presentation</vt:lpstr>
      <vt:lpstr> Registracija:  u.jakubenaite@inovacijuagentura.lt  +370 687 60114   LinkedIn: Urtė Jakubėnaitė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„PowerPoint“ pateiktis</dc:title>
  <dc:creator>Gediminas Grigelevičius</dc:creator>
  <cp:lastModifiedBy>Urtė Jakubėnaitė</cp:lastModifiedBy>
  <cp:revision>6</cp:revision>
  <dcterms:created xsi:type="dcterms:W3CDTF">2022-07-18T10:09:04Z</dcterms:created>
  <dcterms:modified xsi:type="dcterms:W3CDTF">2026-09-02T07:17:00Z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0x010100D9A7F16E3557754597ADF6E4F37FD247</vt:lpwstr>
  </property>
  <property fmtid="{D5CDD505-2E9C-101B-9397-08002B2CF9AE}" pid="3" name="MediaServiceImageTags">
    <vt:lpwstr/>
  </property>
</Properties>
</file>