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liukonis Deividas" initials="DV" lastIdx="4" clrIdx="0">
    <p:extLst>
      <p:ext uri="{19B8F6BF-5375-455C-9EA6-DF929625EA0E}">
        <p15:presenceInfo xmlns:p15="http://schemas.microsoft.com/office/powerpoint/2012/main" userId="S::d.Valiukonis@e100.eu::8a537b36-abcd-4f4f-8588-d1c9fcd32d1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iukonis Deividas" userId="8a537b36-abcd-4f4f-8588-d1c9fcd32d1c" providerId="ADAL" clId="{FB3FB8CC-D5B0-48F6-BA42-8B2080B45CAE}"/>
    <pc:docChg chg="undo custSel addSld modSld">
      <pc:chgData name="Valiukonis Deividas" userId="8a537b36-abcd-4f4f-8588-d1c9fcd32d1c" providerId="ADAL" clId="{FB3FB8CC-D5B0-48F6-BA42-8B2080B45CAE}" dt="2026-08-12T12:15:12.053" v="314" actId="1076"/>
      <pc:docMkLst>
        <pc:docMk/>
      </pc:docMkLst>
      <pc:sldChg chg="addSp delSp modSp new mod modCm">
        <pc:chgData name="Valiukonis Deividas" userId="8a537b36-abcd-4f4f-8588-d1c9fcd32d1c" providerId="ADAL" clId="{FB3FB8CC-D5B0-48F6-BA42-8B2080B45CAE}" dt="2026-08-12T09:56:23.179" v="296"/>
        <pc:sldMkLst>
          <pc:docMk/>
          <pc:sldMk cId="2265212686" sldId="256"/>
        </pc:sldMkLst>
        <pc:spChg chg="del mod">
          <ac:chgData name="Valiukonis Deividas" userId="8a537b36-abcd-4f4f-8588-d1c9fcd32d1c" providerId="ADAL" clId="{FB3FB8CC-D5B0-48F6-BA42-8B2080B45CAE}" dt="2026-08-12T09:22:04.035" v="272" actId="478"/>
          <ac:spMkLst>
            <pc:docMk/>
            <pc:sldMk cId="2265212686" sldId="256"/>
            <ac:spMk id="2" creationId="{FC1E8612-6F7F-DBA9-E7B2-7D3FDF6EEF29}"/>
          </ac:spMkLst>
        </pc:spChg>
        <pc:spChg chg="del mod">
          <ac:chgData name="Valiukonis Deividas" userId="8a537b36-abcd-4f4f-8588-d1c9fcd32d1c" providerId="ADAL" clId="{FB3FB8CC-D5B0-48F6-BA42-8B2080B45CAE}" dt="2026-08-12T09:21:27.710" v="268" actId="478"/>
          <ac:spMkLst>
            <pc:docMk/>
            <pc:sldMk cId="2265212686" sldId="256"/>
            <ac:spMk id="3" creationId="{35D9D44F-DCE7-4A59-2FF4-B5010B32CB8E}"/>
          </ac:spMkLst>
        </pc:spChg>
        <pc:spChg chg="add del mod">
          <ac:chgData name="Valiukonis Deividas" userId="8a537b36-abcd-4f4f-8588-d1c9fcd32d1c" providerId="ADAL" clId="{FB3FB8CC-D5B0-48F6-BA42-8B2080B45CAE}" dt="2026-08-12T09:22:00.389" v="271" actId="478"/>
          <ac:spMkLst>
            <pc:docMk/>
            <pc:sldMk cId="2265212686" sldId="256"/>
            <ac:spMk id="7" creationId="{D0922A76-AC39-23A0-4039-35EB643225B4}"/>
          </ac:spMkLst>
        </pc:spChg>
        <pc:spChg chg="add del mod">
          <ac:chgData name="Valiukonis Deividas" userId="8a537b36-abcd-4f4f-8588-d1c9fcd32d1c" providerId="ADAL" clId="{FB3FB8CC-D5B0-48F6-BA42-8B2080B45CAE}" dt="2026-08-12T09:22:06.869" v="273" actId="478"/>
          <ac:spMkLst>
            <pc:docMk/>
            <pc:sldMk cId="2265212686" sldId="256"/>
            <ac:spMk id="9" creationId="{8F9EFBFE-5E7B-BB58-E4F8-24C838DE12C6}"/>
          </ac:spMkLst>
        </pc:spChg>
        <pc:picChg chg="add mod">
          <ac:chgData name="Valiukonis Deividas" userId="8a537b36-abcd-4f4f-8588-d1c9fcd32d1c" providerId="ADAL" clId="{FB3FB8CC-D5B0-48F6-BA42-8B2080B45CAE}" dt="2026-08-12T09:22:55.647" v="290" actId="1076"/>
          <ac:picMkLst>
            <pc:docMk/>
            <pc:sldMk cId="2265212686" sldId="256"/>
            <ac:picMk id="4" creationId="{1175DD61-5D7D-4DA1-2F12-02B1FDB2822D}"/>
          </ac:picMkLst>
        </pc:picChg>
        <pc:picChg chg="add mod">
          <ac:chgData name="Valiukonis Deividas" userId="8a537b36-abcd-4f4f-8588-d1c9fcd32d1c" providerId="ADAL" clId="{FB3FB8CC-D5B0-48F6-BA42-8B2080B45CAE}" dt="2026-08-12T09:22:53.998" v="289" actId="1076"/>
          <ac:picMkLst>
            <pc:docMk/>
            <pc:sldMk cId="2265212686" sldId="256"/>
            <ac:picMk id="5" creationId="{E2F004A7-DC12-B878-80F6-29BF8D10218E}"/>
          </ac:picMkLst>
        </pc:picChg>
      </pc:sldChg>
      <pc:sldChg chg="addSp delSp modSp new mod modCm">
        <pc:chgData name="Valiukonis Deividas" userId="8a537b36-abcd-4f4f-8588-d1c9fcd32d1c" providerId="ADAL" clId="{FB3FB8CC-D5B0-48F6-BA42-8B2080B45CAE}" dt="2026-08-12T09:54:17.550" v="292"/>
        <pc:sldMkLst>
          <pc:docMk/>
          <pc:sldMk cId="142199121" sldId="257"/>
        </pc:sldMkLst>
        <pc:spChg chg="del">
          <ac:chgData name="Valiukonis Deividas" userId="8a537b36-abcd-4f4f-8588-d1c9fcd32d1c" providerId="ADAL" clId="{FB3FB8CC-D5B0-48F6-BA42-8B2080B45CAE}" dt="2026-08-12T09:19:48.216" v="218" actId="478"/>
          <ac:spMkLst>
            <pc:docMk/>
            <pc:sldMk cId="142199121" sldId="257"/>
            <ac:spMk id="2" creationId="{EA782E22-ADE9-D4D7-533C-B8ED857E5154}"/>
          </ac:spMkLst>
        </pc:spChg>
        <pc:spChg chg="del">
          <ac:chgData name="Valiukonis Deividas" userId="8a537b36-abcd-4f4f-8588-d1c9fcd32d1c" providerId="ADAL" clId="{FB3FB8CC-D5B0-48F6-BA42-8B2080B45CAE}" dt="2026-08-12T09:07:21.189" v="4"/>
          <ac:spMkLst>
            <pc:docMk/>
            <pc:sldMk cId="142199121" sldId="257"/>
            <ac:spMk id="3" creationId="{1996A398-7715-D7E5-2BE1-1AD18C81FEDE}"/>
          </ac:spMkLst>
        </pc:spChg>
        <pc:picChg chg="add mod">
          <ac:chgData name="Valiukonis Deividas" userId="8a537b36-abcd-4f4f-8588-d1c9fcd32d1c" providerId="ADAL" clId="{FB3FB8CC-D5B0-48F6-BA42-8B2080B45CAE}" dt="2026-08-12T09:20:39.556" v="226" actId="1076"/>
          <ac:picMkLst>
            <pc:docMk/>
            <pc:sldMk cId="142199121" sldId="257"/>
            <ac:picMk id="5" creationId="{5BA41A17-6A8A-C976-6858-D5DF41C63710}"/>
          </ac:picMkLst>
        </pc:picChg>
      </pc:sldChg>
      <pc:sldChg chg="addSp delSp modSp new mod modCm">
        <pc:chgData name="Valiukonis Deividas" userId="8a537b36-abcd-4f4f-8588-d1c9fcd32d1c" providerId="ADAL" clId="{FB3FB8CC-D5B0-48F6-BA42-8B2080B45CAE}" dt="2026-08-12T12:15:12.053" v="314" actId="1076"/>
        <pc:sldMkLst>
          <pc:docMk/>
          <pc:sldMk cId="1921330378" sldId="258"/>
        </pc:sldMkLst>
        <pc:spChg chg="del">
          <ac:chgData name="Valiukonis Deividas" userId="8a537b36-abcd-4f4f-8588-d1c9fcd32d1c" providerId="ADAL" clId="{FB3FB8CC-D5B0-48F6-BA42-8B2080B45CAE}" dt="2026-08-12T09:08:17.180" v="5" actId="22"/>
          <ac:spMkLst>
            <pc:docMk/>
            <pc:sldMk cId="1921330378" sldId="258"/>
            <ac:spMk id="3" creationId="{40F81E59-DB09-456C-8D1B-FC4AC6CC6FD6}"/>
          </ac:spMkLst>
        </pc:spChg>
        <pc:spChg chg="add mod">
          <ac:chgData name="Valiukonis Deividas" userId="8a537b36-abcd-4f4f-8588-d1c9fcd32d1c" providerId="ADAL" clId="{FB3FB8CC-D5B0-48F6-BA42-8B2080B45CAE}" dt="2026-08-12T09:08:20.858" v="6" actId="478"/>
          <ac:spMkLst>
            <pc:docMk/>
            <pc:sldMk cId="1921330378" sldId="258"/>
            <ac:spMk id="7" creationId="{D973C4CA-42FF-36EE-B9D0-548ED26AC9A1}"/>
          </ac:spMkLst>
        </pc:spChg>
        <pc:graphicFrameChg chg="add del mod">
          <ac:chgData name="Valiukonis Deividas" userId="8a537b36-abcd-4f4f-8588-d1c9fcd32d1c" providerId="ADAL" clId="{FB3FB8CC-D5B0-48F6-BA42-8B2080B45CAE}" dt="2026-08-12T12:14:39.441" v="299" actId="478"/>
          <ac:graphicFrameMkLst>
            <pc:docMk/>
            <pc:sldMk cId="1921330378" sldId="258"/>
            <ac:graphicFrameMk id="8" creationId="{32DC4079-FD12-E5CB-C703-2165F14E17F7}"/>
          </ac:graphicFrameMkLst>
        </pc:graphicFrameChg>
        <pc:picChg chg="add del mod ord">
          <ac:chgData name="Valiukonis Deividas" userId="8a537b36-abcd-4f4f-8588-d1c9fcd32d1c" providerId="ADAL" clId="{FB3FB8CC-D5B0-48F6-BA42-8B2080B45CAE}" dt="2026-08-12T09:08:20.858" v="6" actId="478"/>
          <ac:picMkLst>
            <pc:docMk/>
            <pc:sldMk cId="1921330378" sldId="258"/>
            <ac:picMk id="5" creationId="{B5ED2F6A-D17E-07FA-6355-4F6DA0D188D8}"/>
          </ac:picMkLst>
        </pc:picChg>
        <pc:picChg chg="add mod">
          <ac:chgData name="Valiukonis Deividas" userId="8a537b36-abcd-4f4f-8588-d1c9fcd32d1c" providerId="ADAL" clId="{FB3FB8CC-D5B0-48F6-BA42-8B2080B45CAE}" dt="2026-08-12T12:15:12.053" v="314" actId="1076"/>
          <ac:picMkLst>
            <pc:docMk/>
            <pc:sldMk cId="1921330378" sldId="258"/>
            <ac:picMk id="10" creationId="{08755C53-F297-7105-CE42-D10B3170B9DC}"/>
          </ac:picMkLst>
        </pc:picChg>
      </pc:sldChg>
      <pc:sldChg chg="addSp delSp modSp new mod modCm">
        <pc:chgData name="Valiukonis Deividas" userId="8a537b36-abcd-4f4f-8588-d1c9fcd32d1c" providerId="ADAL" clId="{FB3FB8CC-D5B0-48F6-BA42-8B2080B45CAE}" dt="2026-08-12T09:55:40.671" v="295"/>
        <pc:sldMkLst>
          <pc:docMk/>
          <pc:sldMk cId="267110539" sldId="259"/>
        </pc:sldMkLst>
        <pc:spChg chg="mod">
          <ac:chgData name="Valiukonis Deividas" userId="8a537b36-abcd-4f4f-8588-d1c9fcd32d1c" providerId="ADAL" clId="{FB3FB8CC-D5B0-48F6-BA42-8B2080B45CAE}" dt="2026-08-12T09:11:32.286" v="52" actId="20577"/>
          <ac:spMkLst>
            <pc:docMk/>
            <pc:sldMk cId="267110539" sldId="259"/>
            <ac:spMk id="2" creationId="{D600E182-228B-1D33-73A0-1C10F7E5F55C}"/>
          </ac:spMkLst>
        </pc:spChg>
        <pc:spChg chg="add del mod">
          <ac:chgData name="Valiukonis Deividas" userId="8a537b36-abcd-4f4f-8588-d1c9fcd32d1c" providerId="ADAL" clId="{FB3FB8CC-D5B0-48F6-BA42-8B2080B45CAE}" dt="2026-08-12T09:13:54.704" v="167" actId="20577"/>
          <ac:spMkLst>
            <pc:docMk/>
            <pc:sldMk cId="267110539" sldId="259"/>
            <ac:spMk id="3" creationId="{4E7F8DB5-87EA-8E46-E601-DA080773A1D3}"/>
          </ac:spMkLst>
        </pc:spChg>
        <pc:spChg chg="add mod">
          <ac:chgData name="Valiukonis Deividas" userId="8a537b36-abcd-4f4f-8588-d1c9fcd32d1c" providerId="ADAL" clId="{FB3FB8CC-D5B0-48F6-BA42-8B2080B45CAE}" dt="2026-08-12T09:14:38.759" v="189" actId="1076"/>
          <ac:spMkLst>
            <pc:docMk/>
            <pc:sldMk cId="267110539" sldId="259"/>
            <ac:spMk id="6" creationId="{719CC67C-31D5-EEF1-16CE-7D569D645AE7}"/>
          </ac:spMkLst>
        </pc:spChg>
        <pc:picChg chg="add del mod ord">
          <ac:chgData name="Valiukonis Deividas" userId="8a537b36-abcd-4f4f-8588-d1c9fcd32d1c" providerId="ADAL" clId="{FB3FB8CC-D5B0-48F6-BA42-8B2080B45CAE}" dt="2026-08-12T09:11:36.705" v="54" actId="22"/>
          <ac:picMkLst>
            <pc:docMk/>
            <pc:sldMk cId="267110539" sldId="259"/>
            <ac:picMk id="5" creationId="{CE5CE3C3-6F23-C0DF-C3EF-4773AE58F505}"/>
          </ac:picMkLst>
        </pc:pic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6-08-12T12:54:41.956" idx="4">
    <p:pos x="10" y="10"/>
    <p:text>Please add some E100 background or smthng change style if needed. Thanks!</p:text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10FD3-43A4-4AD7-9D99-4FC78ABC40DA}" type="datetimeFigureOut">
              <a:rPr lang="ru-UA" smtClean="0"/>
              <a:t>08/12/2026</a:t>
            </a:fld>
            <a:endParaRPr lang="ru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AEA7DA-105A-48B7-8503-346D64DB6C81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90955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AEA7DA-105A-48B7-8503-346D64DB6C81}" type="slidenum">
              <a:rPr lang="ru-UA" smtClean="0"/>
              <a:t>1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27830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AEA7DA-105A-48B7-8503-346D64DB6C81}" type="slidenum">
              <a:rPr lang="ru-UA" smtClean="0"/>
              <a:t>2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820120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AEA7DA-105A-48B7-8503-346D64DB6C81}" type="slidenum">
              <a:rPr lang="ru-UA" smtClean="0"/>
              <a:t>3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64868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7F4DD-FB7C-A71D-94BB-9737671F35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337CBB-D8CE-7C1D-DA71-F365964FE4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1035C-6FD9-70D2-FC39-D00F633A7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B78B0-8E26-473F-AEF1-31DC528B6FB9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D2024E-F71A-352C-EF3E-0326062BF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27DAF-463A-F17E-846F-99D8BFB67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16699-2FAF-4E07-9AEC-E567225AFB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7742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DAF8E-747D-8B16-5A37-9888930B0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3CDEDC-1063-4259-8601-EC8B330EDC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258915-5A79-FF66-1950-199AF8F37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B78B0-8E26-473F-AEF1-31DC528B6FB9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B91BD-E5D7-D55C-BE5D-1B533C77E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80B56-FEAE-46A5-3117-715209C2A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16699-2FAF-4E07-9AEC-E567225AFB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3333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566E4E-68F2-9CD1-A897-EBE16EC7E2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C46645-B62B-A13C-4ACC-989279BE33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A4B53-C247-CF8F-5C9A-BBDC3C823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B78B0-8E26-473F-AEF1-31DC528B6FB9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49BBF9-F35E-B457-BCDD-43440C00D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714D17-2BE8-E5D9-13F0-662A35E60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16699-2FAF-4E07-9AEC-E567225AFB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5020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EB4D0-490A-2421-EABF-9BF6F450A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2A46E-16C6-576F-CC36-EA641E257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CF9964-A76F-31D4-1312-317108F67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B78B0-8E26-473F-AEF1-31DC528B6FB9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A6A6E-AB85-8DD0-860D-DF61FCECB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8BE460-19E4-0056-10AF-E6A09A493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16699-2FAF-4E07-9AEC-E567225AFB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0538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D90ED-10E4-ECC5-9BB5-A29B60162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3D2743-8A7A-2180-49A6-257FA518B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AA17E-82B9-FC39-8E43-11184E559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B78B0-8E26-473F-AEF1-31DC528B6FB9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A57FD5-9E1E-CF3A-4F54-C9714AF60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FA331-0D3A-87D4-E37A-1EED844D3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16699-2FAF-4E07-9AEC-E567225AFB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2259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64C8E-0586-7EA9-D198-294E42242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64E17-8E85-5A93-49C1-3C393B2E98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B7FA0D-C685-C848-5725-09246A7ADC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D8D391-394F-8958-5A9D-70D85E9FD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B78B0-8E26-473F-AEF1-31DC528B6FB9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472DC3-1F24-3DCC-BA75-20F1DF510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090C39-982C-0F00-6CAA-977E55263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16699-2FAF-4E07-9AEC-E567225AFB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534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417D7-003C-6DD6-1FB4-83D0C79EF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8380B8-5A08-1462-57EC-78104FEB6A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BA950D-267D-677C-11B5-352355F57E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9DA01F-A6D4-B249-21A9-EC77E9E3D6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7CB5F9-8FFF-C68E-969D-0A90FA59EA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EDD20B-1D9C-496D-F95C-BD1CA92D8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B78B0-8E26-473F-AEF1-31DC528B6FB9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85314D-1114-0EF4-3417-3850DED74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84BA2E-3E3B-109F-A73E-8F62DAFEB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16699-2FAF-4E07-9AEC-E567225AFB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3934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D0669-28C3-5EF1-0B7F-FF32E56D6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E0ABEA-BA07-5E2F-746F-CD61082B7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B78B0-8E26-473F-AEF1-31DC528B6FB9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A6E07F-76CF-5FB6-A73D-B1DFCE859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3D98EF-B457-C5A7-6AB2-3223A053A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16699-2FAF-4E07-9AEC-E567225AFB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0942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50E64B-85AB-99FA-BB8E-012F06BC1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B78B0-8E26-473F-AEF1-31DC528B6FB9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BC25E3-14B8-E7C7-0E8B-FCF75944E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476058-5EC5-756E-5688-2200406E2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16699-2FAF-4E07-9AEC-E567225AFB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3562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7DD16-A7EB-C71F-E65F-A80F38B90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4238F-3A79-B858-B83D-4A2A37F42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E5C110-899D-5093-3A18-04473BE0D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FBD651-A754-40B9-5DEA-5B0B93A35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B78B0-8E26-473F-AEF1-31DC528B6FB9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D9AB65-7F2B-6A23-04EE-47C9FC24D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0D6138-310D-6075-BCC2-267C632B1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16699-2FAF-4E07-9AEC-E567225AFB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3746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8982C-C8E6-84D7-0EA0-823D0B21B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E7DE9C-C596-0B05-F01F-20D1D16C19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511D8C-A95E-54CB-95C3-12147E13DF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6E8FCA-AF8C-D69D-8C4F-A020AFC3D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B78B0-8E26-473F-AEF1-31DC528B6FB9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4ACF79-E2B2-471A-27D3-2F69AA274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9DE035-F910-E25F-191D-66A2F6E39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16699-2FAF-4E07-9AEC-E567225AFB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6905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151BA1-4D82-ACDF-76C5-54D50164F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268890-AB54-ED3F-C702-F3800C5A41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5D76F3-F97E-01AF-E6F4-AA81EE541A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B78B0-8E26-473F-AEF1-31DC528B6FB9}" type="datetimeFigureOut">
              <a:rPr lang="pl-PL" smtClean="0"/>
              <a:t>12.08.2026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2BBBE-2684-3B5F-7F14-943C0D0F4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E69DE-1670-6EFF-91C1-F8D1FDB5A7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16699-2FAF-4E07-9AEC-E567225AFB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6120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k.petrauskas@e100.e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1.xml"/><Relationship Id="rId5" Type="http://schemas.openxmlformats.org/officeDocument/2006/relationships/image" Target="../media/image4.png"/><Relationship Id="rId4" Type="http://schemas.openxmlformats.org/officeDocument/2006/relationships/hyperlink" Target="mailto:d.valiukonis@e100.e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4BD0243D-3ED9-1E24-D824-F244117ED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braz zawierający tekst, Czcionka, Grafika, logo&#10;&#10;Zawartość wygenerowana przez AI może być niepoprawna.">
            <a:extLst>
              <a:ext uri="{FF2B5EF4-FFF2-40B4-BE49-F238E27FC236}">
                <a16:creationId xmlns:a16="http://schemas.microsoft.com/office/drawing/2014/main" id="{58378693-9CC0-B3AB-6303-676595EFD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795336"/>
            <a:ext cx="10820400" cy="526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212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>
            <a:extLst>
              <a:ext uri="{FF2B5EF4-FFF2-40B4-BE49-F238E27FC236}">
                <a16:creationId xmlns:a16="http://schemas.microsoft.com/office/drawing/2014/main" id="{AEEFEC47-584D-78D8-B738-0E9387E12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A41A17-6A8A-C976-6858-D5DF41C637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0877"/>
            <a:ext cx="12192000" cy="5737123"/>
          </a:xfrm>
        </p:spPr>
      </p:pic>
      <p:pic>
        <p:nvPicPr>
          <p:cNvPr id="2050" name="Picture 2" descr="Obraz zawierający tekst, Czcionka, Grafika, logo&#10;&#10;Zawartość wygenerowana przez AI może być niepoprawna.">
            <a:extLst>
              <a:ext uri="{FF2B5EF4-FFF2-40B4-BE49-F238E27FC236}">
                <a16:creationId xmlns:a16="http://schemas.microsoft.com/office/drawing/2014/main" id="{CE3F40C9-03F5-5598-2C1F-BE212F901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091" y="-212227"/>
            <a:ext cx="3325762" cy="1618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8BB8C7-32AC-4FF6-7199-3C994D9259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8989" y="3688100"/>
            <a:ext cx="480102" cy="364522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309AE96C-707D-A8B6-8058-7C432C1545D2}"/>
              </a:ext>
            </a:extLst>
          </p:cNvPr>
          <p:cNvSpPr/>
          <p:nvPr/>
        </p:nvSpPr>
        <p:spPr>
          <a:xfrm>
            <a:off x="8141109" y="3755267"/>
            <a:ext cx="597310" cy="198376"/>
          </a:xfrm>
          <a:custGeom>
            <a:avLst/>
            <a:gdLst/>
            <a:ahLst/>
            <a:cxnLst/>
            <a:rect l="l" t="t" r="r" b="b"/>
            <a:pathLst>
              <a:path w="1755140" h="557530">
                <a:moveTo>
                  <a:pt x="745296" y="64092"/>
                </a:moveTo>
                <a:lnTo>
                  <a:pt x="655644" y="122226"/>
                </a:lnTo>
                <a:lnTo>
                  <a:pt x="655644" y="493388"/>
                </a:lnTo>
                <a:lnTo>
                  <a:pt x="745296" y="493388"/>
                </a:lnTo>
                <a:lnTo>
                  <a:pt x="745296" y="64092"/>
                </a:lnTo>
                <a:close/>
              </a:path>
              <a:path w="1755140" h="557530">
                <a:moveTo>
                  <a:pt x="1528068" y="51736"/>
                </a:moveTo>
                <a:lnTo>
                  <a:pt x="1482305" y="56346"/>
                </a:lnTo>
                <a:lnTo>
                  <a:pt x="1439690" y="69567"/>
                </a:lnTo>
                <a:lnTo>
                  <a:pt x="1401131" y="90490"/>
                </a:lnTo>
                <a:lnTo>
                  <a:pt x="1367542" y="118203"/>
                </a:lnTo>
                <a:lnTo>
                  <a:pt x="1339831" y="151794"/>
                </a:lnTo>
                <a:lnTo>
                  <a:pt x="1318910" y="190354"/>
                </a:lnTo>
                <a:lnTo>
                  <a:pt x="1305689" y="232971"/>
                </a:lnTo>
                <a:lnTo>
                  <a:pt x="1301080" y="278734"/>
                </a:lnTo>
                <a:lnTo>
                  <a:pt x="1305689" y="324501"/>
                </a:lnTo>
                <a:lnTo>
                  <a:pt x="1318910" y="367119"/>
                </a:lnTo>
                <a:lnTo>
                  <a:pt x="1339831" y="405679"/>
                </a:lnTo>
                <a:lnTo>
                  <a:pt x="1367542" y="439270"/>
                </a:lnTo>
                <a:lnTo>
                  <a:pt x="1401131" y="466982"/>
                </a:lnTo>
                <a:lnTo>
                  <a:pt x="1439690" y="487903"/>
                </a:lnTo>
                <a:lnTo>
                  <a:pt x="1482305" y="501124"/>
                </a:lnTo>
                <a:lnTo>
                  <a:pt x="1528068" y="505733"/>
                </a:lnTo>
                <a:lnTo>
                  <a:pt x="1573834" y="501124"/>
                </a:lnTo>
                <a:lnTo>
                  <a:pt x="1616453" y="487903"/>
                </a:lnTo>
                <a:lnTo>
                  <a:pt x="1655013" y="466982"/>
                </a:lnTo>
                <a:lnTo>
                  <a:pt x="1688604" y="439270"/>
                </a:lnTo>
                <a:lnTo>
                  <a:pt x="1702111" y="422898"/>
                </a:lnTo>
                <a:lnTo>
                  <a:pt x="1528068" y="422898"/>
                </a:lnTo>
                <a:lnTo>
                  <a:pt x="1482471" y="415549"/>
                </a:lnTo>
                <a:lnTo>
                  <a:pt x="1442844" y="395076"/>
                </a:lnTo>
                <a:lnTo>
                  <a:pt x="1411578" y="363840"/>
                </a:lnTo>
                <a:lnTo>
                  <a:pt x="1391065" y="324203"/>
                </a:lnTo>
                <a:lnTo>
                  <a:pt x="1383696" y="278525"/>
                </a:lnTo>
                <a:lnTo>
                  <a:pt x="1391038" y="232971"/>
                </a:lnTo>
                <a:lnTo>
                  <a:pt x="1411518" y="193301"/>
                </a:lnTo>
                <a:lnTo>
                  <a:pt x="1442753" y="162035"/>
                </a:lnTo>
                <a:lnTo>
                  <a:pt x="1482391" y="141522"/>
                </a:lnTo>
                <a:lnTo>
                  <a:pt x="1528068" y="134152"/>
                </a:lnTo>
                <a:lnTo>
                  <a:pt x="1701762" y="134152"/>
                </a:lnTo>
                <a:lnTo>
                  <a:pt x="1688604" y="118203"/>
                </a:lnTo>
                <a:lnTo>
                  <a:pt x="1655013" y="90490"/>
                </a:lnTo>
                <a:lnTo>
                  <a:pt x="1616453" y="69567"/>
                </a:lnTo>
                <a:lnTo>
                  <a:pt x="1573834" y="56346"/>
                </a:lnTo>
                <a:lnTo>
                  <a:pt x="1528068" y="51736"/>
                </a:lnTo>
                <a:close/>
              </a:path>
              <a:path w="1755140" h="557530">
                <a:moveTo>
                  <a:pt x="1701762" y="134152"/>
                </a:moveTo>
                <a:lnTo>
                  <a:pt x="1528068" y="134152"/>
                </a:lnTo>
                <a:lnTo>
                  <a:pt x="1573665" y="141502"/>
                </a:lnTo>
                <a:lnTo>
                  <a:pt x="1613292" y="161975"/>
                </a:lnTo>
                <a:lnTo>
                  <a:pt x="1644558" y="193210"/>
                </a:lnTo>
                <a:lnTo>
                  <a:pt x="1665072" y="232848"/>
                </a:lnTo>
                <a:lnTo>
                  <a:pt x="1672441" y="278525"/>
                </a:lnTo>
                <a:lnTo>
                  <a:pt x="1665093" y="324122"/>
                </a:lnTo>
                <a:lnTo>
                  <a:pt x="1644622" y="363749"/>
                </a:lnTo>
                <a:lnTo>
                  <a:pt x="1613387" y="395015"/>
                </a:lnTo>
                <a:lnTo>
                  <a:pt x="1573750" y="415528"/>
                </a:lnTo>
                <a:lnTo>
                  <a:pt x="1528068" y="422898"/>
                </a:lnTo>
                <a:lnTo>
                  <a:pt x="1702111" y="422898"/>
                </a:lnTo>
                <a:lnTo>
                  <a:pt x="1716315" y="405679"/>
                </a:lnTo>
                <a:lnTo>
                  <a:pt x="1737237" y="367119"/>
                </a:lnTo>
                <a:lnTo>
                  <a:pt x="1750457" y="324501"/>
                </a:lnTo>
                <a:lnTo>
                  <a:pt x="1755066" y="278734"/>
                </a:lnTo>
                <a:lnTo>
                  <a:pt x="1750457" y="232971"/>
                </a:lnTo>
                <a:lnTo>
                  <a:pt x="1737237" y="190354"/>
                </a:lnTo>
                <a:lnTo>
                  <a:pt x="1716315" y="151794"/>
                </a:lnTo>
                <a:lnTo>
                  <a:pt x="1701762" y="134152"/>
                </a:lnTo>
                <a:close/>
              </a:path>
              <a:path w="1755140" h="557530">
                <a:moveTo>
                  <a:pt x="1028932" y="51736"/>
                </a:moveTo>
                <a:lnTo>
                  <a:pt x="983169" y="56346"/>
                </a:lnTo>
                <a:lnTo>
                  <a:pt x="940553" y="69567"/>
                </a:lnTo>
                <a:lnTo>
                  <a:pt x="901995" y="90490"/>
                </a:lnTo>
                <a:lnTo>
                  <a:pt x="868405" y="118203"/>
                </a:lnTo>
                <a:lnTo>
                  <a:pt x="840694" y="151794"/>
                </a:lnTo>
                <a:lnTo>
                  <a:pt x="819773" y="190354"/>
                </a:lnTo>
                <a:lnTo>
                  <a:pt x="806553" y="232971"/>
                </a:lnTo>
                <a:lnTo>
                  <a:pt x="801944" y="278734"/>
                </a:lnTo>
                <a:lnTo>
                  <a:pt x="806553" y="324501"/>
                </a:lnTo>
                <a:lnTo>
                  <a:pt x="819773" y="367119"/>
                </a:lnTo>
                <a:lnTo>
                  <a:pt x="840694" y="405679"/>
                </a:lnTo>
                <a:lnTo>
                  <a:pt x="868405" y="439270"/>
                </a:lnTo>
                <a:lnTo>
                  <a:pt x="901995" y="466982"/>
                </a:lnTo>
                <a:lnTo>
                  <a:pt x="940553" y="487903"/>
                </a:lnTo>
                <a:lnTo>
                  <a:pt x="983169" y="501124"/>
                </a:lnTo>
                <a:lnTo>
                  <a:pt x="1028932" y="505733"/>
                </a:lnTo>
                <a:lnTo>
                  <a:pt x="1074698" y="501124"/>
                </a:lnTo>
                <a:lnTo>
                  <a:pt x="1117316" y="487903"/>
                </a:lnTo>
                <a:lnTo>
                  <a:pt x="1155876" y="466982"/>
                </a:lnTo>
                <a:lnTo>
                  <a:pt x="1189467" y="439270"/>
                </a:lnTo>
                <a:lnTo>
                  <a:pt x="1202974" y="422898"/>
                </a:lnTo>
                <a:lnTo>
                  <a:pt x="1028932" y="422898"/>
                </a:lnTo>
                <a:lnTo>
                  <a:pt x="983338" y="415549"/>
                </a:lnTo>
                <a:lnTo>
                  <a:pt x="943712" y="395076"/>
                </a:lnTo>
                <a:lnTo>
                  <a:pt x="912444" y="363840"/>
                </a:lnTo>
                <a:lnTo>
                  <a:pt x="891929" y="324203"/>
                </a:lnTo>
                <a:lnTo>
                  <a:pt x="884559" y="278525"/>
                </a:lnTo>
                <a:lnTo>
                  <a:pt x="891901" y="232971"/>
                </a:lnTo>
                <a:lnTo>
                  <a:pt x="912381" y="193301"/>
                </a:lnTo>
                <a:lnTo>
                  <a:pt x="943617" y="162035"/>
                </a:lnTo>
                <a:lnTo>
                  <a:pt x="983254" y="141522"/>
                </a:lnTo>
                <a:lnTo>
                  <a:pt x="1028932" y="134152"/>
                </a:lnTo>
                <a:lnTo>
                  <a:pt x="1202625" y="134152"/>
                </a:lnTo>
                <a:lnTo>
                  <a:pt x="1189467" y="118203"/>
                </a:lnTo>
                <a:lnTo>
                  <a:pt x="1155876" y="90490"/>
                </a:lnTo>
                <a:lnTo>
                  <a:pt x="1117316" y="69567"/>
                </a:lnTo>
                <a:lnTo>
                  <a:pt x="1074698" y="56346"/>
                </a:lnTo>
                <a:lnTo>
                  <a:pt x="1028932" y="51736"/>
                </a:lnTo>
                <a:close/>
              </a:path>
              <a:path w="1755140" h="557530">
                <a:moveTo>
                  <a:pt x="1202625" y="134152"/>
                </a:moveTo>
                <a:lnTo>
                  <a:pt x="1028932" y="134152"/>
                </a:lnTo>
                <a:lnTo>
                  <a:pt x="1074530" y="141502"/>
                </a:lnTo>
                <a:lnTo>
                  <a:pt x="1114160" y="161975"/>
                </a:lnTo>
                <a:lnTo>
                  <a:pt x="1145428" y="193210"/>
                </a:lnTo>
                <a:lnTo>
                  <a:pt x="1165944" y="232848"/>
                </a:lnTo>
                <a:lnTo>
                  <a:pt x="1173315" y="278525"/>
                </a:lnTo>
                <a:lnTo>
                  <a:pt x="1165965" y="324122"/>
                </a:lnTo>
                <a:lnTo>
                  <a:pt x="1145492" y="363749"/>
                </a:lnTo>
                <a:lnTo>
                  <a:pt x="1114254" y="395015"/>
                </a:lnTo>
                <a:lnTo>
                  <a:pt x="1074614" y="415528"/>
                </a:lnTo>
                <a:lnTo>
                  <a:pt x="1028932" y="422898"/>
                </a:lnTo>
                <a:lnTo>
                  <a:pt x="1202974" y="422898"/>
                </a:lnTo>
                <a:lnTo>
                  <a:pt x="1217179" y="405679"/>
                </a:lnTo>
                <a:lnTo>
                  <a:pt x="1238100" y="367119"/>
                </a:lnTo>
                <a:lnTo>
                  <a:pt x="1251321" y="324501"/>
                </a:lnTo>
                <a:lnTo>
                  <a:pt x="1255930" y="278734"/>
                </a:lnTo>
                <a:lnTo>
                  <a:pt x="1251321" y="232971"/>
                </a:lnTo>
                <a:lnTo>
                  <a:pt x="1238100" y="190354"/>
                </a:lnTo>
                <a:lnTo>
                  <a:pt x="1217179" y="151794"/>
                </a:lnTo>
                <a:lnTo>
                  <a:pt x="1202625" y="134152"/>
                </a:lnTo>
                <a:close/>
              </a:path>
              <a:path w="1755140" h="557530">
                <a:moveTo>
                  <a:pt x="278745" y="0"/>
                </a:moveTo>
                <a:lnTo>
                  <a:pt x="233529" y="3648"/>
                </a:lnTo>
                <a:lnTo>
                  <a:pt x="190637" y="14209"/>
                </a:lnTo>
                <a:lnTo>
                  <a:pt x="150642" y="31111"/>
                </a:lnTo>
                <a:lnTo>
                  <a:pt x="114119" y="53779"/>
                </a:lnTo>
                <a:lnTo>
                  <a:pt x="81640" y="81638"/>
                </a:lnTo>
                <a:lnTo>
                  <a:pt x="53779" y="114116"/>
                </a:lnTo>
                <a:lnTo>
                  <a:pt x="31111" y="150639"/>
                </a:lnTo>
                <a:lnTo>
                  <a:pt x="14209" y="190632"/>
                </a:lnTo>
                <a:lnTo>
                  <a:pt x="3648" y="233522"/>
                </a:lnTo>
                <a:lnTo>
                  <a:pt x="0" y="278734"/>
                </a:lnTo>
                <a:lnTo>
                  <a:pt x="3648" y="323947"/>
                </a:lnTo>
                <a:lnTo>
                  <a:pt x="14209" y="366838"/>
                </a:lnTo>
                <a:lnTo>
                  <a:pt x="31111" y="406832"/>
                </a:lnTo>
                <a:lnTo>
                  <a:pt x="53779" y="443356"/>
                </a:lnTo>
                <a:lnTo>
                  <a:pt x="81640" y="475836"/>
                </a:lnTo>
                <a:lnTo>
                  <a:pt x="114119" y="503697"/>
                </a:lnTo>
                <a:lnTo>
                  <a:pt x="150642" y="526366"/>
                </a:lnTo>
                <a:lnTo>
                  <a:pt x="190637" y="543269"/>
                </a:lnTo>
                <a:lnTo>
                  <a:pt x="233529" y="553831"/>
                </a:lnTo>
                <a:lnTo>
                  <a:pt x="278745" y="557480"/>
                </a:lnTo>
                <a:lnTo>
                  <a:pt x="323958" y="553831"/>
                </a:lnTo>
                <a:lnTo>
                  <a:pt x="366847" y="543269"/>
                </a:lnTo>
                <a:lnTo>
                  <a:pt x="406841" y="526366"/>
                </a:lnTo>
                <a:lnTo>
                  <a:pt x="443363" y="503697"/>
                </a:lnTo>
                <a:lnTo>
                  <a:pt x="475841" y="475836"/>
                </a:lnTo>
                <a:lnTo>
                  <a:pt x="478147" y="473147"/>
                </a:lnTo>
                <a:lnTo>
                  <a:pt x="278734" y="473147"/>
                </a:lnTo>
                <a:lnTo>
                  <a:pt x="259562" y="472223"/>
                </a:lnTo>
                <a:lnTo>
                  <a:pt x="204423" y="458457"/>
                </a:lnTo>
                <a:lnTo>
                  <a:pt x="170627" y="440440"/>
                </a:lnTo>
                <a:lnTo>
                  <a:pt x="128365" y="402144"/>
                </a:lnTo>
                <a:lnTo>
                  <a:pt x="99023" y="353057"/>
                </a:lnTo>
                <a:lnTo>
                  <a:pt x="85257" y="297913"/>
                </a:lnTo>
                <a:lnTo>
                  <a:pt x="84332" y="278734"/>
                </a:lnTo>
                <a:lnTo>
                  <a:pt x="85257" y="259556"/>
                </a:lnTo>
                <a:lnTo>
                  <a:pt x="99023" y="204412"/>
                </a:lnTo>
                <a:lnTo>
                  <a:pt x="117039" y="170620"/>
                </a:lnTo>
                <a:lnTo>
                  <a:pt x="155335" y="128359"/>
                </a:lnTo>
                <a:lnTo>
                  <a:pt x="204423" y="99023"/>
                </a:lnTo>
                <a:lnTo>
                  <a:pt x="259556" y="85246"/>
                </a:lnTo>
                <a:lnTo>
                  <a:pt x="278734" y="84322"/>
                </a:lnTo>
                <a:lnTo>
                  <a:pt x="478143" y="84322"/>
                </a:lnTo>
                <a:lnTo>
                  <a:pt x="475841" y="81638"/>
                </a:lnTo>
                <a:lnTo>
                  <a:pt x="443363" y="53779"/>
                </a:lnTo>
                <a:lnTo>
                  <a:pt x="406841" y="31111"/>
                </a:lnTo>
                <a:lnTo>
                  <a:pt x="366847" y="14209"/>
                </a:lnTo>
                <a:lnTo>
                  <a:pt x="323958" y="3648"/>
                </a:lnTo>
                <a:lnTo>
                  <a:pt x="278745" y="0"/>
                </a:lnTo>
                <a:close/>
              </a:path>
              <a:path w="1755140" h="557530">
                <a:moveTo>
                  <a:pt x="548592" y="345225"/>
                </a:moveTo>
                <a:lnTo>
                  <a:pt x="407935" y="345225"/>
                </a:lnTo>
                <a:lnTo>
                  <a:pt x="452090" y="372889"/>
                </a:lnTo>
                <a:lnTo>
                  <a:pt x="432232" y="400687"/>
                </a:lnTo>
                <a:lnTo>
                  <a:pt x="396603" y="434558"/>
                </a:lnTo>
                <a:lnTo>
                  <a:pt x="352828" y="458685"/>
                </a:lnTo>
                <a:lnTo>
                  <a:pt x="303736" y="471489"/>
                </a:lnTo>
                <a:lnTo>
                  <a:pt x="278734" y="473147"/>
                </a:lnTo>
                <a:lnTo>
                  <a:pt x="478147" y="473147"/>
                </a:lnTo>
                <a:lnTo>
                  <a:pt x="503701" y="443356"/>
                </a:lnTo>
                <a:lnTo>
                  <a:pt x="526368" y="406832"/>
                </a:lnTo>
                <a:lnTo>
                  <a:pt x="543270" y="366838"/>
                </a:lnTo>
                <a:lnTo>
                  <a:pt x="548592" y="345225"/>
                </a:lnTo>
                <a:close/>
              </a:path>
              <a:path w="1755140" h="557530">
                <a:moveTo>
                  <a:pt x="478143" y="84322"/>
                </a:moveTo>
                <a:lnTo>
                  <a:pt x="278734" y="84322"/>
                </a:lnTo>
                <a:lnTo>
                  <a:pt x="297920" y="85246"/>
                </a:lnTo>
                <a:lnTo>
                  <a:pt x="316749" y="88013"/>
                </a:lnTo>
                <a:lnTo>
                  <a:pt x="370482" y="107242"/>
                </a:lnTo>
                <a:lnTo>
                  <a:pt x="416290" y="141178"/>
                </a:lnTo>
                <a:lnTo>
                  <a:pt x="450232" y="187003"/>
                </a:lnTo>
                <a:lnTo>
                  <a:pt x="464866" y="222330"/>
                </a:lnTo>
                <a:lnTo>
                  <a:pt x="473158" y="278734"/>
                </a:lnTo>
                <a:lnTo>
                  <a:pt x="473158" y="304734"/>
                </a:lnTo>
                <a:lnTo>
                  <a:pt x="138540" y="304734"/>
                </a:lnTo>
                <a:lnTo>
                  <a:pt x="140077" y="312003"/>
                </a:lnTo>
                <a:lnTo>
                  <a:pt x="160088" y="357465"/>
                </a:lnTo>
                <a:lnTo>
                  <a:pt x="188274" y="388677"/>
                </a:lnTo>
                <a:lnTo>
                  <a:pt x="224087" y="410175"/>
                </a:lnTo>
                <a:lnTo>
                  <a:pt x="264344" y="420262"/>
                </a:lnTo>
                <a:lnTo>
                  <a:pt x="278536" y="420940"/>
                </a:lnTo>
                <a:lnTo>
                  <a:pt x="297104" y="419718"/>
                </a:lnTo>
                <a:lnTo>
                  <a:pt x="350355" y="402291"/>
                </a:lnTo>
                <a:lnTo>
                  <a:pt x="391902" y="367538"/>
                </a:lnTo>
                <a:lnTo>
                  <a:pt x="407935" y="345225"/>
                </a:lnTo>
                <a:lnTo>
                  <a:pt x="548592" y="345225"/>
                </a:lnTo>
                <a:lnTo>
                  <a:pt x="553832" y="323947"/>
                </a:lnTo>
                <a:lnTo>
                  <a:pt x="557480" y="278734"/>
                </a:lnTo>
                <a:lnTo>
                  <a:pt x="553832" y="233522"/>
                </a:lnTo>
                <a:lnTo>
                  <a:pt x="543270" y="190632"/>
                </a:lnTo>
                <a:lnTo>
                  <a:pt x="526368" y="150639"/>
                </a:lnTo>
                <a:lnTo>
                  <a:pt x="503701" y="114116"/>
                </a:lnTo>
                <a:lnTo>
                  <a:pt x="478143" y="84322"/>
                </a:lnTo>
                <a:close/>
              </a:path>
              <a:path w="1755140" h="557530">
                <a:moveTo>
                  <a:pt x="278326" y="135912"/>
                </a:moveTo>
                <a:lnTo>
                  <a:pt x="236870" y="141986"/>
                </a:lnTo>
                <a:lnTo>
                  <a:pt x="199399" y="159877"/>
                </a:lnTo>
                <a:lnTo>
                  <a:pt x="168180" y="188064"/>
                </a:lnTo>
                <a:lnTo>
                  <a:pt x="146682" y="223888"/>
                </a:lnTo>
                <a:lnTo>
                  <a:pt x="138299" y="252327"/>
                </a:lnTo>
                <a:lnTo>
                  <a:pt x="418364" y="252327"/>
                </a:lnTo>
                <a:lnTo>
                  <a:pt x="404151" y="211506"/>
                </a:lnTo>
                <a:lnTo>
                  <a:pt x="378972" y="177607"/>
                </a:lnTo>
                <a:lnTo>
                  <a:pt x="345433" y="152686"/>
                </a:lnTo>
                <a:lnTo>
                  <a:pt x="306342" y="138616"/>
                </a:lnTo>
                <a:lnTo>
                  <a:pt x="278326" y="135912"/>
                </a:lnTo>
                <a:close/>
              </a:path>
            </a:pathLst>
          </a:custGeom>
          <a:solidFill>
            <a:srgbClr val="52AE32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199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867F3BEE-D231-5DCC-A15C-DEB6D8DC7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8755C53-F297-7105-CE42-D10B3170B9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5458" y="1106682"/>
            <a:ext cx="9901083" cy="5751318"/>
          </a:xfrm>
          <a:prstGeom prst="rect">
            <a:avLst/>
          </a:prstGeom>
        </p:spPr>
      </p:pic>
      <p:pic>
        <p:nvPicPr>
          <p:cNvPr id="5" name="Picture 2" descr="Obraz zawierający tekst, Czcionka, Grafika, logo&#10;&#10;Zawartość wygenerowana przez AI może być niepoprawna.">
            <a:extLst>
              <a:ext uri="{FF2B5EF4-FFF2-40B4-BE49-F238E27FC236}">
                <a16:creationId xmlns:a16="http://schemas.microsoft.com/office/drawing/2014/main" id="{C4D77E07-8B0F-B989-C75A-AD1866C53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091" y="-212227"/>
            <a:ext cx="3325762" cy="1618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BEFB3CC-A330-2099-004E-0CB5621037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5949" y="3101311"/>
            <a:ext cx="480102" cy="65537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A937B8B-48F9-3394-8BC6-665A2994D0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99116" y="1106681"/>
            <a:ext cx="1292883" cy="575131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E6E2C6F-28D5-26CB-827A-6FEF8BE4B9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1106681"/>
            <a:ext cx="1292883" cy="575131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318778E-0D56-E10C-C0DB-90FB932410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5511" y="1224479"/>
            <a:ext cx="1052830" cy="364522"/>
          </a:xfrm>
          <a:prstGeom prst="rect">
            <a:avLst/>
          </a:prstGeom>
        </p:spPr>
      </p:pic>
      <p:sp>
        <p:nvSpPr>
          <p:cNvPr id="16" name="object 4">
            <a:extLst>
              <a:ext uri="{FF2B5EF4-FFF2-40B4-BE49-F238E27FC236}">
                <a16:creationId xmlns:a16="http://schemas.microsoft.com/office/drawing/2014/main" id="{BB4993CE-5DFE-106A-BF47-E4E4EE8078E0}"/>
              </a:ext>
            </a:extLst>
          </p:cNvPr>
          <p:cNvSpPr/>
          <p:nvPr/>
        </p:nvSpPr>
        <p:spPr>
          <a:xfrm>
            <a:off x="1476234" y="1311593"/>
            <a:ext cx="871383" cy="281449"/>
          </a:xfrm>
          <a:custGeom>
            <a:avLst/>
            <a:gdLst/>
            <a:ahLst/>
            <a:cxnLst/>
            <a:rect l="l" t="t" r="r" b="b"/>
            <a:pathLst>
              <a:path w="1755140" h="557530">
                <a:moveTo>
                  <a:pt x="745296" y="64092"/>
                </a:moveTo>
                <a:lnTo>
                  <a:pt x="655644" y="122226"/>
                </a:lnTo>
                <a:lnTo>
                  <a:pt x="655644" y="493388"/>
                </a:lnTo>
                <a:lnTo>
                  <a:pt x="745296" y="493388"/>
                </a:lnTo>
                <a:lnTo>
                  <a:pt x="745296" y="64092"/>
                </a:lnTo>
                <a:close/>
              </a:path>
              <a:path w="1755140" h="557530">
                <a:moveTo>
                  <a:pt x="1528068" y="51736"/>
                </a:moveTo>
                <a:lnTo>
                  <a:pt x="1482305" y="56346"/>
                </a:lnTo>
                <a:lnTo>
                  <a:pt x="1439690" y="69567"/>
                </a:lnTo>
                <a:lnTo>
                  <a:pt x="1401131" y="90490"/>
                </a:lnTo>
                <a:lnTo>
                  <a:pt x="1367542" y="118203"/>
                </a:lnTo>
                <a:lnTo>
                  <a:pt x="1339831" y="151794"/>
                </a:lnTo>
                <a:lnTo>
                  <a:pt x="1318910" y="190354"/>
                </a:lnTo>
                <a:lnTo>
                  <a:pt x="1305689" y="232971"/>
                </a:lnTo>
                <a:lnTo>
                  <a:pt x="1301080" y="278734"/>
                </a:lnTo>
                <a:lnTo>
                  <a:pt x="1305689" y="324501"/>
                </a:lnTo>
                <a:lnTo>
                  <a:pt x="1318910" y="367119"/>
                </a:lnTo>
                <a:lnTo>
                  <a:pt x="1339831" y="405679"/>
                </a:lnTo>
                <a:lnTo>
                  <a:pt x="1367542" y="439270"/>
                </a:lnTo>
                <a:lnTo>
                  <a:pt x="1401131" y="466982"/>
                </a:lnTo>
                <a:lnTo>
                  <a:pt x="1439690" y="487903"/>
                </a:lnTo>
                <a:lnTo>
                  <a:pt x="1482305" y="501124"/>
                </a:lnTo>
                <a:lnTo>
                  <a:pt x="1528068" y="505733"/>
                </a:lnTo>
                <a:lnTo>
                  <a:pt x="1573834" y="501124"/>
                </a:lnTo>
                <a:lnTo>
                  <a:pt x="1616453" y="487903"/>
                </a:lnTo>
                <a:lnTo>
                  <a:pt x="1655013" y="466982"/>
                </a:lnTo>
                <a:lnTo>
                  <a:pt x="1688604" y="439270"/>
                </a:lnTo>
                <a:lnTo>
                  <a:pt x="1702111" y="422898"/>
                </a:lnTo>
                <a:lnTo>
                  <a:pt x="1528068" y="422898"/>
                </a:lnTo>
                <a:lnTo>
                  <a:pt x="1482471" y="415549"/>
                </a:lnTo>
                <a:lnTo>
                  <a:pt x="1442844" y="395076"/>
                </a:lnTo>
                <a:lnTo>
                  <a:pt x="1411578" y="363840"/>
                </a:lnTo>
                <a:lnTo>
                  <a:pt x="1391065" y="324203"/>
                </a:lnTo>
                <a:lnTo>
                  <a:pt x="1383696" y="278525"/>
                </a:lnTo>
                <a:lnTo>
                  <a:pt x="1391038" y="232971"/>
                </a:lnTo>
                <a:lnTo>
                  <a:pt x="1411518" y="193301"/>
                </a:lnTo>
                <a:lnTo>
                  <a:pt x="1442753" y="162035"/>
                </a:lnTo>
                <a:lnTo>
                  <a:pt x="1482391" y="141522"/>
                </a:lnTo>
                <a:lnTo>
                  <a:pt x="1528068" y="134152"/>
                </a:lnTo>
                <a:lnTo>
                  <a:pt x="1701762" y="134152"/>
                </a:lnTo>
                <a:lnTo>
                  <a:pt x="1688604" y="118203"/>
                </a:lnTo>
                <a:lnTo>
                  <a:pt x="1655013" y="90490"/>
                </a:lnTo>
                <a:lnTo>
                  <a:pt x="1616453" y="69567"/>
                </a:lnTo>
                <a:lnTo>
                  <a:pt x="1573834" y="56346"/>
                </a:lnTo>
                <a:lnTo>
                  <a:pt x="1528068" y="51736"/>
                </a:lnTo>
                <a:close/>
              </a:path>
              <a:path w="1755140" h="557530">
                <a:moveTo>
                  <a:pt x="1701762" y="134152"/>
                </a:moveTo>
                <a:lnTo>
                  <a:pt x="1528068" y="134152"/>
                </a:lnTo>
                <a:lnTo>
                  <a:pt x="1573665" y="141502"/>
                </a:lnTo>
                <a:lnTo>
                  <a:pt x="1613292" y="161975"/>
                </a:lnTo>
                <a:lnTo>
                  <a:pt x="1644558" y="193210"/>
                </a:lnTo>
                <a:lnTo>
                  <a:pt x="1665072" y="232848"/>
                </a:lnTo>
                <a:lnTo>
                  <a:pt x="1672441" y="278525"/>
                </a:lnTo>
                <a:lnTo>
                  <a:pt x="1665093" y="324122"/>
                </a:lnTo>
                <a:lnTo>
                  <a:pt x="1644622" y="363749"/>
                </a:lnTo>
                <a:lnTo>
                  <a:pt x="1613387" y="395015"/>
                </a:lnTo>
                <a:lnTo>
                  <a:pt x="1573750" y="415528"/>
                </a:lnTo>
                <a:lnTo>
                  <a:pt x="1528068" y="422898"/>
                </a:lnTo>
                <a:lnTo>
                  <a:pt x="1702111" y="422898"/>
                </a:lnTo>
                <a:lnTo>
                  <a:pt x="1716315" y="405679"/>
                </a:lnTo>
                <a:lnTo>
                  <a:pt x="1737237" y="367119"/>
                </a:lnTo>
                <a:lnTo>
                  <a:pt x="1750457" y="324501"/>
                </a:lnTo>
                <a:lnTo>
                  <a:pt x="1755066" y="278734"/>
                </a:lnTo>
                <a:lnTo>
                  <a:pt x="1750457" y="232971"/>
                </a:lnTo>
                <a:lnTo>
                  <a:pt x="1737237" y="190354"/>
                </a:lnTo>
                <a:lnTo>
                  <a:pt x="1716315" y="151794"/>
                </a:lnTo>
                <a:lnTo>
                  <a:pt x="1701762" y="134152"/>
                </a:lnTo>
                <a:close/>
              </a:path>
              <a:path w="1755140" h="557530">
                <a:moveTo>
                  <a:pt x="1028932" y="51736"/>
                </a:moveTo>
                <a:lnTo>
                  <a:pt x="983169" y="56346"/>
                </a:lnTo>
                <a:lnTo>
                  <a:pt x="940553" y="69567"/>
                </a:lnTo>
                <a:lnTo>
                  <a:pt x="901995" y="90490"/>
                </a:lnTo>
                <a:lnTo>
                  <a:pt x="868405" y="118203"/>
                </a:lnTo>
                <a:lnTo>
                  <a:pt x="840694" y="151794"/>
                </a:lnTo>
                <a:lnTo>
                  <a:pt x="819773" y="190354"/>
                </a:lnTo>
                <a:lnTo>
                  <a:pt x="806553" y="232971"/>
                </a:lnTo>
                <a:lnTo>
                  <a:pt x="801944" y="278734"/>
                </a:lnTo>
                <a:lnTo>
                  <a:pt x="806553" y="324501"/>
                </a:lnTo>
                <a:lnTo>
                  <a:pt x="819773" y="367119"/>
                </a:lnTo>
                <a:lnTo>
                  <a:pt x="840694" y="405679"/>
                </a:lnTo>
                <a:lnTo>
                  <a:pt x="868405" y="439270"/>
                </a:lnTo>
                <a:lnTo>
                  <a:pt x="901995" y="466982"/>
                </a:lnTo>
                <a:lnTo>
                  <a:pt x="940553" y="487903"/>
                </a:lnTo>
                <a:lnTo>
                  <a:pt x="983169" y="501124"/>
                </a:lnTo>
                <a:lnTo>
                  <a:pt x="1028932" y="505733"/>
                </a:lnTo>
                <a:lnTo>
                  <a:pt x="1074698" y="501124"/>
                </a:lnTo>
                <a:lnTo>
                  <a:pt x="1117316" y="487903"/>
                </a:lnTo>
                <a:lnTo>
                  <a:pt x="1155876" y="466982"/>
                </a:lnTo>
                <a:lnTo>
                  <a:pt x="1189467" y="439270"/>
                </a:lnTo>
                <a:lnTo>
                  <a:pt x="1202974" y="422898"/>
                </a:lnTo>
                <a:lnTo>
                  <a:pt x="1028932" y="422898"/>
                </a:lnTo>
                <a:lnTo>
                  <a:pt x="983338" y="415549"/>
                </a:lnTo>
                <a:lnTo>
                  <a:pt x="943712" y="395076"/>
                </a:lnTo>
                <a:lnTo>
                  <a:pt x="912444" y="363840"/>
                </a:lnTo>
                <a:lnTo>
                  <a:pt x="891929" y="324203"/>
                </a:lnTo>
                <a:lnTo>
                  <a:pt x="884559" y="278525"/>
                </a:lnTo>
                <a:lnTo>
                  <a:pt x="891901" y="232971"/>
                </a:lnTo>
                <a:lnTo>
                  <a:pt x="912381" y="193301"/>
                </a:lnTo>
                <a:lnTo>
                  <a:pt x="943617" y="162035"/>
                </a:lnTo>
                <a:lnTo>
                  <a:pt x="983254" y="141522"/>
                </a:lnTo>
                <a:lnTo>
                  <a:pt x="1028932" y="134152"/>
                </a:lnTo>
                <a:lnTo>
                  <a:pt x="1202625" y="134152"/>
                </a:lnTo>
                <a:lnTo>
                  <a:pt x="1189467" y="118203"/>
                </a:lnTo>
                <a:lnTo>
                  <a:pt x="1155876" y="90490"/>
                </a:lnTo>
                <a:lnTo>
                  <a:pt x="1117316" y="69567"/>
                </a:lnTo>
                <a:lnTo>
                  <a:pt x="1074698" y="56346"/>
                </a:lnTo>
                <a:lnTo>
                  <a:pt x="1028932" y="51736"/>
                </a:lnTo>
                <a:close/>
              </a:path>
              <a:path w="1755140" h="557530">
                <a:moveTo>
                  <a:pt x="1202625" y="134152"/>
                </a:moveTo>
                <a:lnTo>
                  <a:pt x="1028932" y="134152"/>
                </a:lnTo>
                <a:lnTo>
                  <a:pt x="1074530" y="141502"/>
                </a:lnTo>
                <a:lnTo>
                  <a:pt x="1114160" y="161975"/>
                </a:lnTo>
                <a:lnTo>
                  <a:pt x="1145428" y="193210"/>
                </a:lnTo>
                <a:lnTo>
                  <a:pt x="1165944" y="232848"/>
                </a:lnTo>
                <a:lnTo>
                  <a:pt x="1173315" y="278525"/>
                </a:lnTo>
                <a:lnTo>
                  <a:pt x="1165965" y="324122"/>
                </a:lnTo>
                <a:lnTo>
                  <a:pt x="1145492" y="363749"/>
                </a:lnTo>
                <a:lnTo>
                  <a:pt x="1114254" y="395015"/>
                </a:lnTo>
                <a:lnTo>
                  <a:pt x="1074614" y="415528"/>
                </a:lnTo>
                <a:lnTo>
                  <a:pt x="1028932" y="422898"/>
                </a:lnTo>
                <a:lnTo>
                  <a:pt x="1202974" y="422898"/>
                </a:lnTo>
                <a:lnTo>
                  <a:pt x="1217179" y="405679"/>
                </a:lnTo>
                <a:lnTo>
                  <a:pt x="1238100" y="367119"/>
                </a:lnTo>
                <a:lnTo>
                  <a:pt x="1251321" y="324501"/>
                </a:lnTo>
                <a:lnTo>
                  <a:pt x="1255930" y="278734"/>
                </a:lnTo>
                <a:lnTo>
                  <a:pt x="1251321" y="232971"/>
                </a:lnTo>
                <a:lnTo>
                  <a:pt x="1238100" y="190354"/>
                </a:lnTo>
                <a:lnTo>
                  <a:pt x="1217179" y="151794"/>
                </a:lnTo>
                <a:lnTo>
                  <a:pt x="1202625" y="134152"/>
                </a:lnTo>
                <a:close/>
              </a:path>
              <a:path w="1755140" h="557530">
                <a:moveTo>
                  <a:pt x="278745" y="0"/>
                </a:moveTo>
                <a:lnTo>
                  <a:pt x="233529" y="3648"/>
                </a:lnTo>
                <a:lnTo>
                  <a:pt x="190637" y="14209"/>
                </a:lnTo>
                <a:lnTo>
                  <a:pt x="150642" y="31111"/>
                </a:lnTo>
                <a:lnTo>
                  <a:pt x="114119" y="53779"/>
                </a:lnTo>
                <a:lnTo>
                  <a:pt x="81640" y="81638"/>
                </a:lnTo>
                <a:lnTo>
                  <a:pt x="53779" y="114116"/>
                </a:lnTo>
                <a:lnTo>
                  <a:pt x="31111" y="150639"/>
                </a:lnTo>
                <a:lnTo>
                  <a:pt x="14209" y="190632"/>
                </a:lnTo>
                <a:lnTo>
                  <a:pt x="3648" y="233522"/>
                </a:lnTo>
                <a:lnTo>
                  <a:pt x="0" y="278734"/>
                </a:lnTo>
                <a:lnTo>
                  <a:pt x="3648" y="323947"/>
                </a:lnTo>
                <a:lnTo>
                  <a:pt x="14209" y="366838"/>
                </a:lnTo>
                <a:lnTo>
                  <a:pt x="31111" y="406832"/>
                </a:lnTo>
                <a:lnTo>
                  <a:pt x="53779" y="443356"/>
                </a:lnTo>
                <a:lnTo>
                  <a:pt x="81640" y="475836"/>
                </a:lnTo>
                <a:lnTo>
                  <a:pt x="114119" y="503697"/>
                </a:lnTo>
                <a:lnTo>
                  <a:pt x="150642" y="526366"/>
                </a:lnTo>
                <a:lnTo>
                  <a:pt x="190637" y="543269"/>
                </a:lnTo>
                <a:lnTo>
                  <a:pt x="233529" y="553831"/>
                </a:lnTo>
                <a:lnTo>
                  <a:pt x="278745" y="557480"/>
                </a:lnTo>
                <a:lnTo>
                  <a:pt x="323958" y="553831"/>
                </a:lnTo>
                <a:lnTo>
                  <a:pt x="366847" y="543269"/>
                </a:lnTo>
                <a:lnTo>
                  <a:pt x="406841" y="526366"/>
                </a:lnTo>
                <a:lnTo>
                  <a:pt x="443363" y="503697"/>
                </a:lnTo>
                <a:lnTo>
                  <a:pt x="475841" y="475836"/>
                </a:lnTo>
                <a:lnTo>
                  <a:pt x="478147" y="473147"/>
                </a:lnTo>
                <a:lnTo>
                  <a:pt x="278734" y="473147"/>
                </a:lnTo>
                <a:lnTo>
                  <a:pt x="259562" y="472223"/>
                </a:lnTo>
                <a:lnTo>
                  <a:pt x="204423" y="458457"/>
                </a:lnTo>
                <a:lnTo>
                  <a:pt x="170627" y="440440"/>
                </a:lnTo>
                <a:lnTo>
                  <a:pt x="128365" y="402144"/>
                </a:lnTo>
                <a:lnTo>
                  <a:pt x="99023" y="353057"/>
                </a:lnTo>
                <a:lnTo>
                  <a:pt x="85257" y="297913"/>
                </a:lnTo>
                <a:lnTo>
                  <a:pt x="84332" y="278734"/>
                </a:lnTo>
                <a:lnTo>
                  <a:pt x="85257" y="259556"/>
                </a:lnTo>
                <a:lnTo>
                  <a:pt x="99023" y="204412"/>
                </a:lnTo>
                <a:lnTo>
                  <a:pt x="117039" y="170620"/>
                </a:lnTo>
                <a:lnTo>
                  <a:pt x="155335" y="128359"/>
                </a:lnTo>
                <a:lnTo>
                  <a:pt x="204423" y="99023"/>
                </a:lnTo>
                <a:lnTo>
                  <a:pt x="259556" y="85246"/>
                </a:lnTo>
                <a:lnTo>
                  <a:pt x="278734" y="84322"/>
                </a:lnTo>
                <a:lnTo>
                  <a:pt x="478143" y="84322"/>
                </a:lnTo>
                <a:lnTo>
                  <a:pt x="475841" y="81638"/>
                </a:lnTo>
                <a:lnTo>
                  <a:pt x="443363" y="53779"/>
                </a:lnTo>
                <a:lnTo>
                  <a:pt x="406841" y="31111"/>
                </a:lnTo>
                <a:lnTo>
                  <a:pt x="366847" y="14209"/>
                </a:lnTo>
                <a:lnTo>
                  <a:pt x="323958" y="3648"/>
                </a:lnTo>
                <a:lnTo>
                  <a:pt x="278745" y="0"/>
                </a:lnTo>
                <a:close/>
              </a:path>
              <a:path w="1755140" h="557530">
                <a:moveTo>
                  <a:pt x="548592" y="345225"/>
                </a:moveTo>
                <a:lnTo>
                  <a:pt x="407935" y="345225"/>
                </a:lnTo>
                <a:lnTo>
                  <a:pt x="452090" y="372889"/>
                </a:lnTo>
                <a:lnTo>
                  <a:pt x="432232" y="400687"/>
                </a:lnTo>
                <a:lnTo>
                  <a:pt x="396603" y="434558"/>
                </a:lnTo>
                <a:lnTo>
                  <a:pt x="352828" y="458685"/>
                </a:lnTo>
                <a:lnTo>
                  <a:pt x="303736" y="471489"/>
                </a:lnTo>
                <a:lnTo>
                  <a:pt x="278734" y="473147"/>
                </a:lnTo>
                <a:lnTo>
                  <a:pt x="478147" y="473147"/>
                </a:lnTo>
                <a:lnTo>
                  <a:pt x="503701" y="443356"/>
                </a:lnTo>
                <a:lnTo>
                  <a:pt x="526368" y="406832"/>
                </a:lnTo>
                <a:lnTo>
                  <a:pt x="543270" y="366838"/>
                </a:lnTo>
                <a:lnTo>
                  <a:pt x="548592" y="345225"/>
                </a:lnTo>
                <a:close/>
              </a:path>
              <a:path w="1755140" h="557530">
                <a:moveTo>
                  <a:pt x="478143" y="84322"/>
                </a:moveTo>
                <a:lnTo>
                  <a:pt x="278734" y="84322"/>
                </a:lnTo>
                <a:lnTo>
                  <a:pt x="297920" y="85246"/>
                </a:lnTo>
                <a:lnTo>
                  <a:pt x="316749" y="88013"/>
                </a:lnTo>
                <a:lnTo>
                  <a:pt x="370482" y="107242"/>
                </a:lnTo>
                <a:lnTo>
                  <a:pt x="416290" y="141178"/>
                </a:lnTo>
                <a:lnTo>
                  <a:pt x="450232" y="187003"/>
                </a:lnTo>
                <a:lnTo>
                  <a:pt x="464866" y="222330"/>
                </a:lnTo>
                <a:lnTo>
                  <a:pt x="473158" y="278734"/>
                </a:lnTo>
                <a:lnTo>
                  <a:pt x="473158" y="304734"/>
                </a:lnTo>
                <a:lnTo>
                  <a:pt x="138540" y="304734"/>
                </a:lnTo>
                <a:lnTo>
                  <a:pt x="140077" y="312003"/>
                </a:lnTo>
                <a:lnTo>
                  <a:pt x="160088" y="357465"/>
                </a:lnTo>
                <a:lnTo>
                  <a:pt x="188274" y="388677"/>
                </a:lnTo>
                <a:lnTo>
                  <a:pt x="224087" y="410175"/>
                </a:lnTo>
                <a:lnTo>
                  <a:pt x="264344" y="420262"/>
                </a:lnTo>
                <a:lnTo>
                  <a:pt x="278536" y="420940"/>
                </a:lnTo>
                <a:lnTo>
                  <a:pt x="297104" y="419718"/>
                </a:lnTo>
                <a:lnTo>
                  <a:pt x="350355" y="402291"/>
                </a:lnTo>
                <a:lnTo>
                  <a:pt x="391902" y="367538"/>
                </a:lnTo>
                <a:lnTo>
                  <a:pt x="407935" y="345225"/>
                </a:lnTo>
                <a:lnTo>
                  <a:pt x="548592" y="345225"/>
                </a:lnTo>
                <a:lnTo>
                  <a:pt x="553832" y="323947"/>
                </a:lnTo>
                <a:lnTo>
                  <a:pt x="557480" y="278734"/>
                </a:lnTo>
                <a:lnTo>
                  <a:pt x="553832" y="233522"/>
                </a:lnTo>
                <a:lnTo>
                  <a:pt x="543270" y="190632"/>
                </a:lnTo>
                <a:lnTo>
                  <a:pt x="526368" y="150639"/>
                </a:lnTo>
                <a:lnTo>
                  <a:pt x="503701" y="114116"/>
                </a:lnTo>
                <a:lnTo>
                  <a:pt x="478143" y="84322"/>
                </a:lnTo>
                <a:close/>
              </a:path>
              <a:path w="1755140" h="557530">
                <a:moveTo>
                  <a:pt x="278326" y="135912"/>
                </a:moveTo>
                <a:lnTo>
                  <a:pt x="236870" y="141986"/>
                </a:lnTo>
                <a:lnTo>
                  <a:pt x="199399" y="159877"/>
                </a:lnTo>
                <a:lnTo>
                  <a:pt x="168180" y="188064"/>
                </a:lnTo>
                <a:lnTo>
                  <a:pt x="146682" y="223888"/>
                </a:lnTo>
                <a:lnTo>
                  <a:pt x="138299" y="252327"/>
                </a:lnTo>
                <a:lnTo>
                  <a:pt x="418364" y="252327"/>
                </a:lnTo>
                <a:lnTo>
                  <a:pt x="404151" y="211506"/>
                </a:lnTo>
                <a:lnTo>
                  <a:pt x="378972" y="177607"/>
                </a:lnTo>
                <a:lnTo>
                  <a:pt x="345433" y="152686"/>
                </a:lnTo>
                <a:lnTo>
                  <a:pt x="306342" y="138616"/>
                </a:lnTo>
                <a:lnTo>
                  <a:pt x="278326" y="135912"/>
                </a:lnTo>
                <a:close/>
              </a:path>
            </a:pathLst>
          </a:custGeom>
          <a:solidFill>
            <a:srgbClr val="52AE32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1330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980C8ABA-BC33-66C3-1182-E1D58BCEA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00E182-228B-1D33-73A0-1C10F7E5F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9363"/>
            <a:ext cx="10515600" cy="1325563"/>
          </a:xfrm>
        </p:spPr>
        <p:txBody>
          <a:bodyPr/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Kontaktai</a:t>
            </a:r>
            <a:r>
              <a:rPr lang="en-US" b="1" dirty="0">
                <a:solidFill>
                  <a:schemeClr val="bg1"/>
                </a:solidFill>
              </a:rPr>
              <a:t>/</a:t>
            </a:r>
            <a:r>
              <a:rPr lang="en-US" b="1" dirty="0" err="1">
                <a:solidFill>
                  <a:schemeClr val="bg1"/>
                </a:solidFill>
              </a:rPr>
              <a:t>diskusijos</a:t>
            </a:r>
            <a:r>
              <a:rPr lang="en-US" b="1" dirty="0">
                <a:solidFill>
                  <a:schemeClr val="bg1"/>
                </a:solidFill>
              </a:rPr>
              <a:t>/</a:t>
            </a:r>
            <a:r>
              <a:rPr lang="en-US" b="1" dirty="0" err="1">
                <a:solidFill>
                  <a:schemeClr val="bg1"/>
                </a:solidFill>
              </a:rPr>
              <a:t>klausimai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7F8DB5-87EA-8E46-E601-DA080773A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504" y="3110308"/>
            <a:ext cx="5546496" cy="27686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b="1" dirty="0">
                <a:solidFill>
                  <a:schemeClr val="bg1"/>
                </a:solidFill>
              </a:rPr>
              <a:t>Kęstutis Petrauskas</a:t>
            </a:r>
            <a:br>
              <a:rPr lang="pl-PL" b="1" dirty="0">
                <a:solidFill>
                  <a:schemeClr val="bg1"/>
                </a:solidFill>
              </a:rPr>
            </a:br>
            <a:r>
              <a:rPr lang="en-US" dirty="0" err="1">
                <a:solidFill>
                  <a:schemeClr val="bg1"/>
                </a:solidFill>
              </a:rPr>
              <a:t>Baltijos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lt-LT" dirty="0">
                <a:solidFill>
                  <a:schemeClr val="bg1"/>
                </a:solidFill>
              </a:rPr>
              <a:t>šalių pardavimų vadovas</a:t>
            </a:r>
            <a:br>
              <a:rPr lang="pl-PL" dirty="0">
                <a:solidFill>
                  <a:schemeClr val="bg1"/>
                </a:solidFill>
              </a:rPr>
            </a:br>
            <a:br>
              <a:rPr lang="pl-PL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l-PL" dirty="0">
                <a:solidFill>
                  <a:schemeClr val="bg1"/>
                </a:solidFill>
              </a:rPr>
              <a:t>+370 683 73294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u="sng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k.petrauskas@e100.eu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9CC67C-31D5-EEF1-16CE-7D569D645AE7}"/>
              </a:ext>
            </a:extLst>
          </p:cNvPr>
          <p:cNvSpPr txBox="1"/>
          <p:nvPr/>
        </p:nvSpPr>
        <p:spPr>
          <a:xfrm>
            <a:off x="7122736" y="3021244"/>
            <a:ext cx="539920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b="1" dirty="0">
                <a:solidFill>
                  <a:schemeClr val="bg1"/>
                </a:solidFill>
              </a:rPr>
              <a:t>Deividas Valiukonis</a:t>
            </a:r>
            <a:br>
              <a:rPr lang="pl-PL" sz="2800" b="1" dirty="0">
                <a:solidFill>
                  <a:schemeClr val="bg1"/>
                </a:solidFill>
              </a:rPr>
            </a:br>
            <a:r>
              <a:rPr lang="lt-LT" sz="2800" dirty="0">
                <a:solidFill>
                  <a:schemeClr val="bg1"/>
                </a:solidFill>
              </a:rPr>
              <a:t>Svarbių klientų pardavimų vadybininkas</a:t>
            </a:r>
            <a:br>
              <a:rPr lang="pl-PL" sz="2800" dirty="0">
                <a:solidFill>
                  <a:schemeClr val="bg1"/>
                </a:solidFill>
              </a:rPr>
            </a:br>
            <a:br>
              <a:rPr lang="pl-PL" sz="2800" dirty="0">
                <a:solidFill>
                  <a:schemeClr val="bg1"/>
                </a:solidFill>
              </a:rPr>
            </a:br>
            <a:r>
              <a:rPr lang="pl-PL" sz="2800" dirty="0">
                <a:solidFill>
                  <a:schemeClr val="bg1"/>
                </a:solidFill>
              </a:rPr>
              <a:t>+370 653 07373</a:t>
            </a:r>
            <a:br>
              <a:rPr lang="pl-PL" sz="2800" dirty="0">
                <a:solidFill>
                  <a:schemeClr val="bg1"/>
                </a:solidFill>
              </a:rPr>
            </a:br>
            <a:r>
              <a:rPr lang="pl-PL" sz="2800" u="sng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d.valiukonis@e100.eu</a:t>
            </a:r>
            <a:endParaRPr lang="pl-PL" sz="2800" dirty="0">
              <a:solidFill>
                <a:schemeClr val="bg1"/>
              </a:solidFill>
            </a:endParaRPr>
          </a:p>
        </p:txBody>
      </p:sp>
      <p:pic>
        <p:nvPicPr>
          <p:cNvPr id="5" name="Picture 2" descr="Obraz zawierający tekst, Czcionka, Grafika, logo&#10;&#10;Zawartość wygenerowana przez AI może być niepoprawna.">
            <a:extLst>
              <a:ext uri="{FF2B5EF4-FFF2-40B4-BE49-F238E27FC236}">
                <a16:creationId xmlns:a16="http://schemas.microsoft.com/office/drawing/2014/main" id="{3A9E8871-6FF6-4CE0-E943-FB7D33E29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091" y="-212227"/>
            <a:ext cx="3325762" cy="1618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10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50</Words>
  <Application>Microsoft Office PowerPoint</Application>
  <PresentationFormat>Widescreen</PresentationFormat>
  <Paragraphs>7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Kontaktai/diskusijos/klausimai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Valiukonis Deividas</dc:creator>
  <cp:lastModifiedBy>Valiukonis Deividas</cp:lastModifiedBy>
  <cp:revision>7</cp:revision>
  <dcterms:created xsi:type="dcterms:W3CDTF">2026-08-12T09:06:43Z</dcterms:created>
  <dcterms:modified xsi:type="dcterms:W3CDTF">2026-08-12T12:56:07Z</dcterms:modified>
</cp:coreProperties>
</file>