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38" r:id="rId2"/>
    <p:sldId id="257" r:id="rId3"/>
    <p:sldId id="351" r:id="rId4"/>
    <p:sldId id="341" r:id="rId5"/>
    <p:sldId id="349" r:id="rId6"/>
    <p:sldId id="358" r:id="rId7"/>
    <p:sldId id="359" r:id="rId8"/>
    <p:sldId id="360" r:id="rId9"/>
    <p:sldId id="361" r:id="rId10"/>
    <p:sldId id="362" r:id="rId11"/>
    <p:sldId id="366" r:id="rId12"/>
    <p:sldId id="364" r:id="rId13"/>
    <p:sldId id="365" r:id="rId14"/>
    <p:sldId id="343" r:id="rId15"/>
    <p:sldId id="344" r:id="rId16"/>
    <p:sldId id="258" r:id="rId17"/>
    <p:sldId id="334" r:id="rId18"/>
    <p:sldId id="340" r:id="rId19"/>
    <p:sldId id="328" r:id="rId20"/>
    <p:sldId id="329" r:id="rId21"/>
    <p:sldId id="336" r:id="rId22"/>
    <p:sldId id="331" r:id="rId23"/>
    <p:sldId id="355" r:id="rId24"/>
    <p:sldId id="346" r:id="rId25"/>
    <p:sldId id="345" r:id="rId26"/>
    <p:sldId id="326" r:id="rId27"/>
  </p:sldIdLst>
  <p:sldSz cx="18288000" cy="10287000"/>
  <p:notesSz cx="6858000" cy="9144000"/>
  <p:embeddedFontLst>
    <p:embeddedFont>
      <p:font typeface="Canva Sans 1" panose="020B0604020202020204" charset="0"/>
      <p:regular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Open Sans Bold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630DB-6378-404A-921E-E0BC7496214E}" v="5" dt="2026-03-02T14:20:08.812"/>
    <p1510:client id="{708D845B-938D-440B-B196-61F12BDDDD12}" v="72" dt="2026-03-02T14:23:16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ma Urmonaitė" userId="3ca34c84-14da-48ec-a75e-feed07660097" providerId="ADAL" clId="{71EDA8BE-7D26-4568-953D-E4057AEC5008}"/>
    <pc:docChg chg="undo custSel addSld delSld modSld">
      <pc:chgData name="Irma Urmonaitė" userId="3ca34c84-14da-48ec-a75e-feed07660097" providerId="ADAL" clId="{71EDA8BE-7D26-4568-953D-E4057AEC5008}" dt="2026-03-02T14:20:08.805" v="142"/>
      <pc:docMkLst>
        <pc:docMk/>
      </pc:docMkLst>
      <pc:sldChg chg="del">
        <pc:chgData name="Irma Urmonaitė" userId="3ca34c84-14da-48ec-a75e-feed07660097" providerId="ADAL" clId="{71EDA8BE-7D26-4568-953D-E4057AEC5008}" dt="2026-03-02T14:20:05.903" v="141" actId="2696"/>
        <pc:sldMkLst>
          <pc:docMk/>
          <pc:sldMk cId="3064831354" sldId="345"/>
        </pc:sldMkLst>
      </pc:sldChg>
      <pc:sldChg chg="add">
        <pc:chgData name="Irma Urmonaitė" userId="3ca34c84-14da-48ec-a75e-feed07660097" providerId="ADAL" clId="{71EDA8BE-7D26-4568-953D-E4057AEC5008}" dt="2026-03-02T14:20:08.805" v="142"/>
        <pc:sldMkLst>
          <pc:docMk/>
          <pc:sldMk cId="4064147714" sldId="345"/>
        </pc:sldMkLst>
      </pc:sldChg>
      <pc:sldChg chg="del">
        <pc:chgData name="Irma Urmonaitė" userId="3ca34c84-14da-48ec-a75e-feed07660097" providerId="ADAL" clId="{71EDA8BE-7D26-4568-953D-E4057AEC5008}" dt="2026-03-02T14:20:05.903" v="141" actId="2696"/>
        <pc:sldMkLst>
          <pc:docMk/>
          <pc:sldMk cId="1521983831" sldId="346"/>
        </pc:sldMkLst>
      </pc:sldChg>
      <pc:sldChg chg="add">
        <pc:chgData name="Irma Urmonaitė" userId="3ca34c84-14da-48ec-a75e-feed07660097" providerId="ADAL" clId="{71EDA8BE-7D26-4568-953D-E4057AEC5008}" dt="2026-03-02T14:20:08.805" v="142"/>
        <pc:sldMkLst>
          <pc:docMk/>
          <pc:sldMk cId="4132040122" sldId="346"/>
        </pc:sldMkLst>
      </pc:sldChg>
      <pc:sldChg chg="modSp mod">
        <pc:chgData name="Irma Urmonaitė" userId="3ca34c84-14da-48ec-a75e-feed07660097" providerId="ADAL" clId="{71EDA8BE-7D26-4568-953D-E4057AEC5008}" dt="2026-03-02T14:18:24.657" v="140" actId="20577"/>
        <pc:sldMkLst>
          <pc:docMk/>
          <pc:sldMk cId="2983920448" sldId="355"/>
        </pc:sldMkLst>
        <pc:spChg chg="mod">
          <ac:chgData name="Irma Urmonaitė" userId="3ca34c84-14da-48ec-a75e-feed07660097" providerId="ADAL" clId="{71EDA8BE-7D26-4568-953D-E4057AEC5008}" dt="2026-03-02T14:18:24.657" v="140" actId="20577"/>
          <ac:spMkLst>
            <pc:docMk/>
            <pc:sldMk cId="2983920448" sldId="355"/>
            <ac:spMk id="6" creationId="{0E046EB8-3B90-6460-D6F4-837C0DD71614}"/>
          </ac:spMkLst>
        </pc:spChg>
      </pc:sldChg>
      <pc:sldChg chg="modSp mod">
        <pc:chgData name="Irma Urmonaitė" userId="3ca34c84-14da-48ec-a75e-feed07660097" providerId="ADAL" clId="{71EDA8BE-7D26-4568-953D-E4057AEC5008}" dt="2026-03-02T14:14:39.345" v="52" actId="20577"/>
        <pc:sldMkLst>
          <pc:docMk/>
          <pc:sldMk cId="1578865656" sldId="358"/>
        </pc:sldMkLst>
        <pc:spChg chg="mod">
          <ac:chgData name="Irma Urmonaitė" userId="3ca34c84-14da-48ec-a75e-feed07660097" providerId="ADAL" clId="{71EDA8BE-7D26-4568-953D-E4057AEC5008}" dt="2026-03-02T14:14:39.345" v="52" actId="20577"/>
          <ac:spMkLst>
            <pc:docMk/>
            <pc:sldMk cId="1578865656" sldId="358"/>
            <ac:spMk id="2" creationId="{319DF0E6-04A0-11C9-74D8-8846E23EAAA0}"/>
          </ac:spMkLst>
        </pc:spChg>
      </pc:sldChg>
      <pc:sldChg chg="modSp mod">
        <pc:chgData name="Irma Urmonaitė" userId="3ca34c84-14da-48ec-a75e-feed07660097" providerId="ADAL" clId="{71EDA8BE-7D26-4568-953D-E4057AEC5008}" dt="2026-03-02T14:15:31.935" v="90" actId="20577"/>
        <pc:sldMkLst>
          <pc:docMk/>
          <pc:sldMk cId="3738519165" sldId="360"/>
        </pc:sldMkLst>
        <pc:spChg chg="mod">
          <ac:chgData name="Irma Urmonaitė" userId="3ca34c84-14da-48ec-a75e-feed07660097" providerId="ADAL" clId="{71EDA8BE-7D26-4568-953D-E4057AEC5008}" dt="2026-03-02T14:15:31.935" v="90" actId="20577"/>
          <ac:spMkLst>
            <pc:docMk/>
            <pc:sldMk cId="3738519165" sldId="360"/>
            <ac:spMk id="2" creationId="{199F6562-00EC-D1CB-80FC-4941AFD43EBC}"/>
          </ac:spMkLst>
        </pc:spChg>
      </pc:sldChg>
      <pc:sldChg chg="addSp modSp mod">
        <pc:chgData name="Irma Urmonaitė" userId="3ca34c84-14da-48ec-a75e-feed07660097" providerId="ADAL" clId="{71EDA8BE-7D26-4568-953D-E4057AEC5008}" dt="2026-03-02T14:16:02.889" v="94" actId="6549"/>
        <pc:sldMkLst>
          <pc:docMk/>
          <pc:sldMk cId="1494408087" sldId="362"/>
        </pc:sldMkLst>
        <pc:spChg chg="mod">
          <ac:chgData name="Irma Urmonaitė" userId="3ca34c84-14da-48ec-a75e-feed07660097" providerId="ADAL" clId="{71EDA8BE-7D26-4568-953D-E4057AEC5008}" dt="2026-03-02T14:13:56.158" v="42" actId="21"/>
          <ac:spMkLst>
            <pc:docMk/>
            <pc:sldMk cId="1494408087" sldId="362"/>
            <ac:spMk id="2" creationId="{03480557-C643-91F0-2109-CC8882CE50CD}"/>
          </ac:spMkLst>
        </pc:spChg>
        <pc:spChg chg="add mod">
          <ac:chgData name="Irma Urmonaitė" userId="3ca34c84-14da-48ec-a75e-feed07660097" providerId="ADAL" clId="{71EDA8BE-7D26-4568-953D-E4057AEC5008}" dt="2026-03-02T14:16:02.889" v="94" actId="6549"/>
          <ac:spMkLst>
            <pc:docMk/>
            <pc:sldMk cId="1494408087" sldId="362"/>
            <ac:spMk id="8" creationId="{B9AFD3EA-612D-127F-FD0D-00E59AA2B38E}"/>
          </ac:spMkLst>
        </pc:spChg>
        <pc:picChg chg="mod">
          <ac:chgData name="Irma Urmonaitė" userId="3ca34c84-14da-48ec-a75e-feed07660097" providerId="ADAL" clId="{71EDA8BE-7D26-4568-953D-E4057AEC5008}" dt="2026-03-02T14:13:50.770" v="40" actId="1076"/>
          <ac:picMkLst>
            <pc:docMk/>
            <pc:sldMk cId="1494408087" sldId="362"/>
            <ac:picMk id="5" creationId="{F7D11136-4068-CD43-CBAC-6809FED39CA9}"/>
          </ac:picMkLst>
        </pc:picChg>
      </pc:sldChg>
      <pc:sldChg chg="modSp mod">
        <pc:chgData name="Irma Urmonaitė" userId="3ca34c84-14da-48ec-a75e-feed07660097" providerId="ADAL" clId="{71EDA8BE-7D26-4568-953D-E4057AEC5008}" dt="2026-03-02T14:16:24.677" v="108" actId="20577"/>
        <pc:sldMkLst>
          <pc:docMk/>
          <pc:sldMk cId="378740878" sldId="365"/>
        </pc:sldMkLst>
        <pc:spChg chg="mod">
          <ac:chgData name="Irma Urmonaitė" userId="3ca34c84-14da-48ec-a75e-feed07660097" providerId="ADAL" clId="{71EDA8BE-7D26-4568-953D-E4057AEC5008}" dt="2026-03-02T14:16:24.677" v="108" actId="20577"/>
          <ac:spMkLst>
            <pc:docMk/>
            <pc:sldMk cId="378740878" sldId="365"/>
            <ac:spMk id="2" creationId="{F8374D82-F569-8597-B32E-6D7BF8939C80}"/>
          </ac:spMkLst>
        </pc:spChg>
      </pc:sldChg>
      <pc:sldChg chg="delSp modSp mod">
        <pc:chgData name="Irma Urmonaitė" userId="3ca34c84-14da-48ec-a75e-feed07660097" providerId="ADAL" clId="{71EDA8BE-7D26-4568-953D-E4057AEC5008}" dt="2026-03-02T13:29:31.633" v="1" actId="1076"/>
        <pc:sldMkLst>
          <pc:docMk/>
          <pc:sldMk cId="2493162217" sldId="366"/>
        </pc:sldMkLst>
        <pc:picChg chg="mod">
          <ac:chgData name="Irma Urmonaitė" userId="3ca34c84-14da-48ec-a75e-feed07660097" providerId="ADAL" clId="{71EDA8BE-7D26-4568-953D-E4057AEC5008}" dt="2026-03-02T13:29:31.633" v="1" actId="1076"/>
          <ac:picMkLst>
            <pc:docMk/>
            <pc:sldMk cId="2493162217" sldId="366"/>
            <ac:picMk id="22" creationId="{AEA3F3E2-DF76-5820-F8F3-5771E0A6CEDB}"/>
          </ac:picMkLst>
        </pc:picChg>
        <pc:picChg chg="del">
          <ac:chgData name="Irma Urmonaitė" userId="3ca34c84-14da-48ec-a75e-feed07660097" providerId="ADAL" clId="{71EDA8BE-7D26-4568-953D-E4057AEC5008}" dt="2026-03-02T13:29:28.087" v="0" actId="478"/>
          <ac:picMkLst>
            <pc:docMk/>
            <pc:sldMk cId="2493162217" sldId="366"/>
            <ac:picMk id="24" creationId="{C6306401-19EF-616C-7162-6EFFA647CF7A}"/>
          </ac:picMkLst>
        </pc:picChg>
      </pc:sldChg>
    </pc:docChg>
  </pc:docChgLst>
  <pc:docChgLst>
    <pc:chgData name="Lina Navickaitė" userId="8e64ad6c-5abf-4150-8ff1-b55b6befaeff" providerId="ADAL" clId="{4D3FEFCA-DFE9-4684-A7C5-37513FD869C1}"/>
    <pc:docChg chg="undo custSel addSld modSld">
      <pc:chgData name="Lina Navickaitė" userId="8e64ad6c-5abf-4150-8ff1-b55b6befaeff" providerId="ADAL" clId="{4D3FEFCA-DFE9-4684-A7C5-37513FD869C1}" dt="2026-02-26T07:41:30.320" v="288" actId="113"/>
      <pc:docMkLst>
        <pc:docMk/>
      </pc:docMkLst>
      <pc:sldChg chg="modSp mod">
        <pc:chgData name="Lina Navickaitė" userId="8e64ad6c-5abf-4150-8ff1-b55b6befaeff" providerId="ADAL" clId="{4D3FEFCA-DFE9-4684-A7C5-37513FD869C1}" dt="2026-02-24T15:38:11.101" v="163" actId="790"/>
        <pc:sldMkLst>
          <pc:docMk/>
          <pc:sldMk cId="0" sldId="257"/>
        </pc:sldMkLst>
        <pc:spChg chg="mod">
          <ac:chgData name="Lina Navickaitė" userId="8e64ad6c-5abf-4150-8ff1-b55b6befaeff" providerId="ADAL" clId="{4D3FEFCA-DFE9-4684-A7C5-37513FD869C1}" dt="2026-02-24T15:38:11.101" v="163" actId="790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ina Navickaitė" userId="8e64ad6c-5abf-4150-8ff1-b55b6befaeff" providerId="ADAL" clId="{4D3FEFCA-DFE9-4684-A7C5-37513FD869C1}" dt="2026-02-24T15:36:59.786" v="160" actId="207"/>
        <pc:sldMkLst>
          <pc:docMk/>
          <pc:sldMk cId="0" sldId="326"/>
        </pc:sldMkLst>
        <pc:spChg chg="mod">
          <ac:chgData name="Lina Navickaitė" userId="8e64ad6c-5abf-4150-8ff1-b55b6befaeff" providerId="ADAL" clId="{4D3FEFCA-DFE9-4684-A7C5-37513FD869C1}" dt="2026-02-24T15:36:59.786" v="160" actId="207"/>
          <ac:spMkLst>
            <pc:docMk/>
            <pc:sldMk cId="0" sldId="326"/>
            <ac:spMk id="12" creationId="{509F5935-4C47-48AF-B206-FC6A6C5E5F7A}"/>
          </ac:spMkLst>
        </pc:spChg>
      </pc:sldChg>
      <pc:sldChg chg="addSp delSp modSp mod">
        <pc:chgData name="Lina Navickaitė" userId="8e64ad6c-5abf-4150-8ff1-b55b6befaeff" providerId="ADAL" clId="{4D3FEFCA-DFE9-4684-A7C5-37513FD869C1}" dt="2026-02-25T14:28:30.021" v="280" actId="1076"/>
        <pc:sldMkLst>
          <pc:docMk/>
          <pc:sldMk cId="0" sldId="328"/>
        </pc:sldMkLst>
        <pc:spChg chg="mod">
          <ac:chgData name="Lina Navickaitė" userId="8e64ad6c-5abf-4150-8ff1-b55b6befaeff" providerId="ADAL" clId="{4D3FEFCA-DFE9-4684-A7C5-37513FD869C1}" dt="2026-02-25T14:28:30.021" v="280" actId="1076"/>
          <ac:spMkLst>
            <pc:docMk/>
            <pc:sldMk cId="0" sldId="328"/>
            <ac:spMk id="3" creationId="{00000000-0000-0000-0000-000000000000}"/>
          </ac:spMkLst>
        </pc:spChg>
        <pc:picChg chg="add mod modCrop">
          <ac:chgData name="Lina Navickaitė" userId="8e64ad6c-5abf-4150-8ff1-b55b6befaeff" providerId="ADAL" clId="{4D3FEFCA-DFE9-4684-A7C5-37513FD869C1}" dt="2026-02-25T14:27:42.019" v="279" actId="732"/>
          <ac:picMkLst>
            <pc:docMk/>
            <pc:sldMk cId="0" sldId="328"/>
            <ac:picMk id="11" creationId="{69D692D6-EF49-BFB9-0130-951A0D3BD093}"/>
          </ac:picMkLst>
        </pc:picChg>
      </pc:sldChg>
      <pc:sldChg chg="modSp mod">
        <pc:chgData name="Lina Navickaitė" userId="8e64ad6c-5abf-4150-8ff1-b55b6befaeff" providerId="ADAL" clId="{4D3FEFCA-DFE9-4684-A7C5-37513FD869C1}" dt="2026-02-24T15:08:10.412" v="114" actId="1076"/>
        <pc:sldMkLst>
          <pc:docMk/>
          <pc:sldMk cId="1745155103" sldId="329"/>
        </pc:sldMkLst>
        <pc:spChg chg="mod">
          <ac:chgData name="Lina Navickaitė" userId="8e64ad6c-5abf-4150-8ff1-b55b6befaeff" providerId="ADAL" clId="{4D3FEFCA-DFE9-4684-A7C5-37513FD869C1}" dt="2026-02-24T15:08:10.412" v="114" actId="1076"/>
          <ac:spMkLst>
            <pc:docMk/>
            <pc:sldMk cId="1745155103" sldId="329"/>
            <ac:spMk id="3" creationId="{00000000-0000-0000-0000-000000000000}"/>
          </ac:spMkLst>
        </pc:spChg>
      </pc:sldChg>
      <pc:sldChg chg="addSp delSp modSp mod">
        <pc:chgData name="Lina Navickaitė" userId="8e64ad6c-5abf-4150-8ff1-b55b6befaeff" providerId="ADAL" clId="{4D3FEFCA-DFE9-4684-A7C5-37513FD869C1}" dt="2026-02-24T15:07:52.737" v="113"/>
        <pc:sldMkLst>
          <pc:docMk/>
          <pc:sldMk cId="1947935878" sldId="334"/>
        </pc:sldMkLst>
        <pc:spChg chg="add mod">
          <ac:chgData name="Lina Navickaitė" userId="8e64ad6c-5abf-4150-8ff1-b55b6befaeff" providerId="ADAL" clId="{4D3FEFCA-DFE9-4684-A7C5-37513FD869C1}" dt="2026-02-24T15:07:52.737" v="113"/>
          <ac:spMkLst>
            <pc:docMk/>
            <pc:sldMk cId="1947935878" sldId="334"/>
            <ac:spMk id="9" creationId="{F808E950-F59A-CB8F-B459-56C36D9B145D}"/>
          </ac:spMkLst>
        </pc:spChg>
        <pc:picChg chg="mod">
          <ac:chgData name="Lina Navickaitė" userId="8e64ad6c-5abf-4150-8ff1-b55b6befaeff" providerId="ADAL" clId="{4D3FEFCA-DFE9-4684-A7C5-37513FD869C1}" dt="2026-02-24T15:03:43.436" v="100" actId="14100"/>
          <ac:picMkLst>
            <pc:docMk/>
            <pc:sldMk cId="1947935878" sldId="334"/>
            <ac:picMk id="6" creationId="{3BE8D330-6710-BFAA-7CB5-52199841298A}"/>
          </ac:picMkLst>
        </pc:picChg>
      </pc:sldChg>
      <pc:sldChg chg="modSp mod">
        <pc:chgData name="Lina Navickaitė" userId="8e64ad6c-5abf-4150-8ff1-b55b6befaeff" providerId="ADAL" clId="{4D3FEFCA-DFE9-4684-A7C5-37513FD869C1}" dt="2026-02-24T15:05:04.989" v="104" actId="14100"/>
        <pc:sldMkLst>
          <pc:docMk/>
          <pc:sldMk cId="483763661" sldId="344"/>
        </pc:sldMkLst>
        <pc:spChg chg="mod">
          <ac:chgData name="Lina Navickaitė" userId="8e64ad6c-5abf-4150-8ff1-b55b6befaeff" providerId="ADAL" clId="{4D3FEFCA-DFE9-4684-A7C5-37513FD869C1}" dt="2026-02-24T15:05:04.989" v="104" actId="14100"/>
          <ac:spMkLst>
            <pc:docMk/>
            <pc:sldMk cId="483763661" sldId="344"/>
            <ac:spMk id="9" creationId="{2B7B764E-A7DC-10F8-7C91-548153DA547E}"/>
          </ac:spMkLst>
        </pc:spChg>
      </pc:sldChg>
      <pc:sldChg chg="delSp modSp mod">
        <pc:chgData name="Lina Navickaitė" userId="8e64ad6c-5abf-4150-8ff1-b55b6befaeff" providerId="ADAL" clId="{4D3FEFCA-DFE9-4684-A7C5-37513FD869C1}" dt="2026-02-24T15:39:10.897" v="167" actId="478"/>
        <pc:sldMkLst>
          <pc:docMk/>
          <pc:sldMk cId="3911080455" sldId="349"/>
        </pc:sldMkLst>
      </pc:sldChg>
      <pc:sldChg chg="addSp modSp mod">
        <pc:chgData name="Lina Navickaitė" userId="8e64ad6c-5abf-4150-8ff1-b55b6befaeff" providerId="ADAL" clId="{4D3FEFCA-DFE9-4684-A7C5-37513FD869C1}" dt="2026-02-24T15:38:46.433" v="164" actId="2710"/>
        <pc:sldMkLst>
          <pc:docMk/>
          <pc:sldMk cId="3974418122" sldId="351"/>
        </pc:sldMkLst>
        <pc:spChg chg="add mod">
          <ac:chgData name="Lina Navickaitė" userId="8e64ad6c-5abf-4150-8ff1-b55b6befaeff" providerId="ADAL" clId="{4D3FEFCA-DFE9-4684-A7C5-37513FD869C1}" dt="2026-02-24T15:38:46.433" v="164" actId="2710"/>
          <ac:spMkLst>
            <pc:docMk/>
            <pc:sldMk cId="3974418122" sldId="351"/>
            <ac:spMk id="2" creationId="{B4FB9EE2-D3F1-DB8C-6DCB-11F0436980C0}"/>
          </ac:spMkLst>
        </pc:spChg>
        <pc:spChg chg="mod">
          <ac:chgData name="Lina Navickaitė" userId="8e64ad6c-5abf-4150-8ff1-b55b6befaeff" providerId="ADAL" clId="{4D3FEFCA-DFE9-4684-A7C5-37513FD869C1}" dt="2026-02-24T15:12:56.103" v="132" actId="1076"/>
          <ac:spMkLst>
            <pc:docMk/>
            <pc:sldMk cId="3974418122" sldId="351"/>
            <ac:spMk id="10" creationId="{184E83A2-A35D-AD47-0E53-24556F3CC130}"/>
          </ac:spMkLst>
        </pc:spChg>
      </pc:sldChg>
      <pc:sldChg chg="modSp mod">
        <pc:chgData name="Lina Navickaitė" userId="8e64ad6c-5abf-4150-8ff1-b55b6befaeff" providerId="ADAL" clId="{4D3FEFCA-DFE9-4684-A7C5-37513FD869C1}" dt="2026-02-24T15:39:34.395" v="168" actId="1076"/>
        <pc:sldMkLst>
          <pc:docMk/>
          <pc:sldMk cId="1578865656" sldId="358"/>
        </pc:sldMkLst>
        <pc:spChg chg="mod">
          <ac:chgData name="Lina Navickaitė" userId="8e64ad6c-5abf-4150-8ff1-b55b6befaeff" providerId="ADAL" clId="{4D3FEFCA-DFE9-4684-A7C5-37513FD869C1}" dt="2026-02-24T15:11:42.348" v="124" actId="20577"/>
          <ac:spMkLst>
            <pc:docMk/>
            <pc:sldMk cId="1578865656" sldId="358"/>
            <ac:spMk id="2" creationId="{319DF0E6-04A0-11C9-74D8-8846E23EAAA0}"/>
          </ac:spMkLst>
        </pc:spChg>
        <pc:spChg chg="mod">
          <ac:chgData name="Lina Navickaitė" userId="8e64ad6c-5abf-4150-8ff1-b55b6befaeff" providerId="ADAL" clId="{4D3FEFCA-DFE9-4684-A7C5-37513FD869C1}" dt="2026-02-24T15:11:29.004" v="123" actId="120"/>
          <ac:spMkLst>
            <pc:docMk/>
            <pc:sldMk cId="1578865656" sldId="358"/>
            <ac:spMk id="6" creationId="{D57B2710-01BE-DA7F-35CB-190029F15372}"/>
          </ac:spMkLst>
        </pc:spChg>
        <pc:picChg chg="mod">
          <ac:chgData name="Lina Navickaitė" userId="8e64ad6c-5abf-4150-8ff1-b55b6befaeff" providerId="ADAL" clId="{4D3FEFCA-DFE9-4684-A7C5-37513FD869C1}" dt="2026-02-24T15:39:34.395" v="168" actId="1076"/>
          <ac:picMkLst>
            <pc:docMk/>
            <pc:sldMk cId="1578865656" sldId="358"/>
            <ac:picMk id="10" creationId="{A1A2DFE8-E84E-C690-2522-80E98EA34296}"/>
          </ac:picMkLst>
        </pc:picChg>
      </pc:sldChg>
      <pc:sldChg chg="addSp delSp modSp mod">
        <pc:chgData name="Lina Navickaitė" userId="8e64ad6c-5abf-4150-8ff1-b55b6befaeff" providerId="ADAL" clId="{4D3FEFCA-DFE9-4684-A7C5-37513FD869C1}" dt="2026-02-24T15:45:42.423" v="189" actId="732"/>
        <pc:sldMkLst>
          <pc:docMk/>
          <pc:sldMk cId="3744221634" sldId="359"/>
        </pc:sldMkLst>
        <pc:spChg chg="add mod">
          <ac:chgData name="Lina Navickaitė" userId="8e64ad6c-5abf-4150-8ff1-b55b6befaeff" providerId="ADAL" clId="{4D3FEFCA-DFE9-4684-A7C5-37513FD869C1}" dt="2026-02-24T15:10:33.222" v="119" actId="1076"/>
          <ac:spMkLst>
            <pc:docMk/>
            <pc:sldMk cId="3744221634" sldId="359"/>
            <ac:spMk id="3" creationId="{90F2B3DB-A737-1731-318C-393FD57A61A9}"/>
          </ac:spMkLst>
        </pc:spChg>
        <pc:spChg chg="mod">
          <ac:chgData name="Lina Navickaitė" userId="8e64ad6c-5abf-4150-8ff1-b55b6befaeff" providerId="ADAL" clId="{4D3FEFCA-DFE9-4684-A7C5-37513FD869C1}" dt="2026-02-24T15:40:09.677" v="173" actId="20577"/>
          <ac:spMkLst>
            <pc:docMk/>
            <pc:sldMk cId="3744221634" sldId="359"/>
            <ac:spMk id="10" creationId="{73C0FB3A-3CAD-1113-D070-8D27C50F230E}"/>
          </ac:spMkLst>
        </pc:spChg>
        <pc:picChg chg="add mod modCrop">
          <ac:chgData name="Lina Navickaitė" userId="8e64ad6c-5abf-4150-8ff1-b55b6befaeff" providerId="ADAL" clId="{4D3FEFCA-DFE9-4684-A7C5-37513FD869C1}" dt="2026-02-24T15:45:42.423" v="189" actId="732"/>
          <ac:picMkLst>
            <pc:docMk/>
            <pc:sldMk cId="3744221634" sldId="359"/>
            <ac:picMk id="8" creationId="{DFEF3B0F-7F28-5419-1B34-BB3813D398F9}"/>
          </ac:picMkLst>
        </pc:picChg>
      </pc:sldChg>
      <pc:sldChg chg="modSp mod">
        <pc:chgData name="Lina Navickaitė" userId="8e64ad6c-5abf-4150-8ff1-b55b6befaeff" providerId="ADAL" clId="{4D3FEFCA-DFE9-4684-A7C5-37513FD869C1}" dt="2026-02-24T15:46:18.238" v="191" actId="1076"/>
        <pc:sldMkLst>
          <pc:docMk/>
          <pc:sldMk cId="3738519165" sldId="360"/>
        </pc:sldMkLst>
        <pc:spChg chg="mod">
          <ac:chgData name="Lina Navickaitė" userId="8e64ad6c-5abf-4150-8ff1-b55b6befaeff" providerId="ADAL" clId="{4D3FEFCA-DFE9-4684-A7C5-37513FD869C1}" dt="2026-02-24T15:06:48.330" v="111" actId="14100"/>
          <ac:spMkLst>
            <pc:docMk/>
            <pc:sldMk cId="3738519165" sldId="360"/>
            <ac:spMk id="3" creationId="{DF93EE7C-322A-06F2-4BD8-1BA15AD0F6BA}"/>
          </ac:spMkLst>
        </pc:spChg>
        <pc:spChg chg="mod">
          <ac:chgData name="Lina Navickaitė" userId="8e64ad6c-5abf-4150-8ff1-b55b6befaeff" providerId="ADAL" clId="{4D3FEFCA-DFE9-4684-A7C5-37513FD869C1}" dt="2026-02-24T15:46:18.238" v="191" actId="1076"/>
          <ac:spMkLst>
            <pc:docMk/>
            <pc:sldMk cId="3738519165" sldId="360"/>
            <ac:spMk id="11" creationId="{7CB74178-014F-FF49-2E93-9731FA2F9D95}"/>
          </ac:spMkLst>
        </pc:spChg>
      </pc:sldChg>
      <pc:sldChg chg="addSp delSp modSp mod">
        <pc:chgData name="Lina Navickaitė" userId="8e64ad6c-5abf-4150-8ff1-b55b6befaeff" providerId="ADAL" clId="{4D3FEFCA-DFE9-4684-A7C5-37513FD869C1}" dt="2026-02-24T15:46:37.978" v="193" actId="6549"/>
        <pc:sldMkLst>
          <pc:docMk/>
          <pc:sldMk cId="2247347590" sldId="361"/>
        </pc:sldMkLst>
        <pc:spChg chg="mod">
          <ac:chgData name="Lina Navickaitė" userId="8e64ad6c-5abf-4150-8ff1-b55b6befaeff" providerId="ADAL" clId="{4D3FEFCA-DFE9-4684-A7C5-37513FD869C1}" dt="2026-02-24T14:31:40.464" v="47" actId="14100"/>
          <ac:spMkLst>
            <pc:docMk/>
            <pc:sldMk cId="2247347590" sldId="361"/>
            <ac:spMk id="2" creationId="{DEE20665-0A89-D3A2-8151-7D194CA677EC}"/>
          </ac:spMkLst>
        </pc:spChg>
        <pc:spChg chg="add mod">
          <ac:chgData name="Lina Navickaitė" userId="8e64ad6c-5abf-4150-8ff1-b55b6befaeff" providerId="ADAL" clId="{4D3FEFCA-DFE9-4684-A7C5-37513FD869C1}" dt="2026-02-24T15:46:37.978" v="193" actId="6549"/>
          <ac:spMkLst>
            <pc:docMk/>
            <pc:sldMk cId="2247347590" sldId="361"/>
            <ac:spMk id="3" creationId="{1F2ABA22-8BE6-89F6-427D-288296DF8351}"/>
          </ac:spMkLst>
        </pc:spChg>
        <pc:spChg chg="mod">
          <ac:chgData name="Lina Navickaitė" userId="8e64ad6c-5abf-4150-8ff1-b55b6befaeff" providerId="ADAL" clId="{4D3FEFCA-DFE9-4684-A7C5-37513FD869C1}" dt="2026-02-24T15:46:33.401" v="192" actId="20577"/>
          <ac:spMkLst>
            <pc:docMk/>
            <pc:sldMk cId="2247347590" sldId="361"/>
            <ac:spMk id="6" creationId="{65EF72A3-1917-0FBA-3199-439C276E5852}"/>
          </ac:spMkLst>
        </pc:spChg>
        <pc:picChg chg="mod modCrop">
          <ac:chgData name="Lina Navickaitė" userId="8e64ad6c-5abf-4150-8ff1-b55b6befaeff" providerId="ADAL" clId="{4D3FEFCA-DFE9-4684-A7C5-37513FD869C1}" dt="2026-02-24T14:30:59.300" v="43" actId="732"/>
          <ac:picMkLst>
            <pc:docMk/>
            <pc:sldMk cId="2247347590" sldId="361"/>
            <ac:picMk id="8" creationId="{F1C6256C-AEE2-A8D9-AFAA-4544FEEF4CE0}"/>
          </ac:picMkLst>
        </pc:picChg>
        <pc:picChg chg="add mod modCrop">
          <ac:chgData name="Lina Navickaitė" userId="8e64ad6c-5abf-4150-8ff1-b55b6befaeff" providerId="ADAL" clId="{4D3FEFCA-DFE9-4684-A7C5-37513FD869C1}" dt="2026-02-24T14:36:39.204" v="62" actId="732"/>
          <ac:picMkLst>
            <pc:docMk/>
            <pc:sldMk cId="2247347590" sldId="361"/>
            <ac:picMk id="13" creationId="{26034F4F-1982-CF5C-ECE2-3E36A34AB6DB}"/>
          </ac:picMkLst>
        </pc:picChg>
      </pc:sldChg>
      <pc:sldChg chg="addSp delSp modSp mod">
        <pc:chgData name="Lina Navickaitė" userId="8e64ad6c-5abf-4150-8ff1-b55b6befaeff" providerId="ADAL" clId="{4D3FEFCA-DFE9-4684-A7C5-37513FD869C1}" dt="2026-02-24T15:17:19.872" v="153" actId="1076"/>
        <pc:sldMkLst>
          <pc:docMk/>
          <pc:sldMk cId="1494408087" sldId="362"/>
        </pc:sldMkLst>
        <pc:spChg chg="add mod">
          <ac:chgData name="Lina Navickaitė" userId="8e64ad6c-5abf-4150-8ff1-b55b6befaeff" providerId="ADAL" clId="{4D3FEFCA-DFE9-4684-A7C5-37513FD869C1}" dt="2026-02-24T15:05:31.938" v="109"/>
          <ac:spMkLst>
            <pc:docMk/>
            <pc:sldMk cId="1494408087" sldId="362"/>
            <ac:spMk id="3" creationId="{D3E3E63F-C15F-77BC-3E28-40742DE7CF98}"/>
          </ac:spMkLst>
        </pc:spChg>
        <pc:spChg chg="add mod">
          <ac:chgData name="Lina Navickaitė" userId="8e64ad6c-5abf-4150-8ff1-b55b6befaeff" providerId="ADAL" clId="{4D3FEFCA-DFE9-4684-A7C5-37513FD869C1}" dt="2026-02-24T15:17:19.872" v="153" actId="1076"/>
          <ac:spMkLst>
            <pc:docMk/>
            <pc:sldMk cId="1494408087" sldId="362"/>
            <ac:spMk id="6" creationId="{C20044EA-41F7-A279-0086-D946B51A2E9E}"/>
          </ac:spMkLst>
        </pc:spChg>
      </pc:sldChg>
      <pc:sldChg chg="addSp delSp modSp mod">
        <pc:chgData name="Lina Navickaitė" userId="8e64ad6c-5abf-4150-8ff1-b55b6befaeff" providerId="ADAL" clId="{4D3FEFCA-DFE9-4684-A7C5-37513FD869C1}" dt="2026-02-24T15:18:11.675" v="158" actId="1076"/>
        <pc:sldMkLst>
          <pc:docMk/>
          <pc:sldMk cId="1598526071" sldId="364"/>
        </pc:sldMkLst>
        <pc:spChg chg="mod">
          <ac:chgData name="Lina Navickaitė" userId="8e64ad6c-5abf-4150-8ff1-b55b6befaeff" providerId="ADAL" clId="{4D3FEFCA-DFE9-4684-A7C5-37513FD869C1}" dt="2026-02-24T15:14:18.503" v="137" actId="1076"/>
          <ac:spMkLst>
            <pc:docMk/>
            <pc:sldMk cId="1598526071" sldId="364"/>
            <ac:spMk id="2" creationId="{FFC50BCC-4E84-0EBF-73FC-E56140110988}"/>
          </ac:spMkLst>
        </pc:spChg>
        <pc:spChg chg="add mod">
          <ac:chgData name="Lina Navickaitė" userId="8e64ad6c-5abf-4150-8ff1-b55b6befaeff" providerId="ADAL" clId="{4D3FEFCA-DFE9-4684-A7C5-37513FD869C1}" dt="2026-02-24T15:18:11.675" v="158" actId="1076"/>
          <ac:spMkLst>
            <pc:docMk/>
            <pc:sldMk cId="1598526071" sldId="364"/>
            <ac:spMk id="3" creationId="{6D8C78EA-2E4B-E3AE-C49C-8E5002689180}"/>
          </ac:spMkLst>
        </pc:spChg>
        <pc:spChg chg="mod">
          <ac:chgData name="Lina Navickaitė" userId="8e64ad6c-5abf-4150-8ff1-b55b6befaeff" providerId="ADAL" clId="{4D3FEFCA-DFE9-4684-A7C5-37513FD869C1}" dt="2026-02-24T15:14:22.860" v="138" actId="1076"/>
          <ac:spMkLst>
            <pc:docMk/>
            <pc:sldMk cId="1598526071" sldId="364"/>
            <ac:spMk id="6" creationId="{B8E762A4-1589-27F9-F27D-3A148AAA9FD3}"/>
          </ac:spMkLst>
        </pc:spChg>
      </pc:sldChg>
      <pc:sldChg chg="addSp delSp modSp mod">
        <pc:chgData name="Lina Navickaitė" userId="8e64ad6c-5abf-4150-8ff1-b55b6befaeff" providerId="ADAL" clId="{4D3FEFCA-DFE9-4684-A7C5-37513FD869C1}" dt="2026-02-24T15:17:07.911" v="151" actId="1076"/>
        <pc:sldMkLst>
          <pc:docMk/>
          <pc:sldMk cId="378740878" sldId="365"/>
        </pc:sldMkLst>
        <pc:spChg chg="mod">
          <ac:chgData name="Lina Navickaitė" userId="8e64ad6c-5abf-4150-8ff1-b55b6befaeff" providerId="ADAL" clId="{4D3FEFCA-DFE9-4684-A7C5-37513FD869C1}" dt="2026-02-24T15:04:23.009" v="101" actId="1076"/>
          <ac:spMkLst>
            <pc:docMk/>
            <pc:sldMk cId="378740878" sldId="365"/>
            <ac:spMk id="2" creationId="{F8374D82-F569-8597-B32E-6D7BF8939C80}"/>
          </ac:spMkLst>
        </pc:spChg>
        <pc:spChg chg="add mod">
          <ac:chgData name="Lina Navickaitė" userId="8e64ad6c-5abf-4150-8ff1-b55b6befaeff" providerId="ADAL" clId="{4D3FEFCA-DFE9-4684-A7C5-37513FD869C1}" dt="2026-02-24T15:05:17.090" v="107"/>
          <ac:spMkLst>
            <pc:docMk/>
            <pc:sldMk cId="378740878" sldId="365"/>
            <ac:spMk id="3" creationId="{7D4E30FF-8E2F-C61A-D791-607052AE6D04}"/>
          </ac:spMkLst>
        </pc:spChg>
        <pc:spChg chg="add mod">
          <ac:chgData name="Lina Navickaitė" userId="8e64ad6c-5abf-4150-8ff1-b55b6befaeff" providerId="ADAL" clId="{4D3FEFCA-DFE9-4684-A7C5-37513FD869C1}" dt="2026-02-24T15:17:07.911" v="151" actId="1076"/>
          <ac:spMkLst>
            <pc:docMk/>
            <pc:sldMk cId="378740878" sldId="365"/>
            <ac:spMk id="5" creationId="{0ECD61D7-3AF0-CFEF-EE86-D5B57886E730}"/>
          </ac:spMkLst>
        </pc:spChg>
      </pc:sldChg>
      <pc:sldChg chg="addSp delSp modSp add mod">
        <pc:chgData name="Lina Navickaitė" userId="8e64ad6c-5abf-4150-8ff1-b55b6befaeff" providerId="ADAL" clId="{4D3FEFCA-DFE9-4684-A7C5-37513FD869C1}" dt="2026-02-26T07:41:30.320" v="288" actId="113"/>
        <pc:sldMkLst>
          <pc:docMk/>
          <pc:sldMk cId="2493162217" sldId="366"/>
        </pc:sldMkLst>
        <pc:spChg chg="mod">
          <ac:chgData name="Lina Navickaitė" userId="8e64ad6c-5abf-4150-8ff1-b55b6befaeff" providerId="ADAL" clId="{4D3FEFCA-DFE9-4684-A7C5-37513FD869C1}" dt="2026-02-26T07:41:30.320" v="288" actId="113"/>
          <ac:spMkLst>
            <pc:docMk/>
            <pc:sldMk cId="2493162217" sldId="366"/>
            <ac:spMk id="2" creationId="{8E906CC3-238B-086B-58A0-061D979488BF}"/>
          </ac:spMkLst>
        </pc:spChg>
      </pc:sldChg>
    </pc:docChg>
  </pc:docChgLst>
  <pc:docChgLst>
    <pc:chgData name="Jolanta Ivanauskienė" userId="99badd31-881a-4666-b0eb-ba070bdfc5dc" providerId="ADAL" clId="{25F21D21-39CA-4688-9B16-BFCD03AB4507}"/>
    <pc:docChg chg="custSel modSld">
      <pc:chgData name="Jolanta Ivanauskienė" userId="99badd31-881a-4666-b0eb-ba070bdfc5dc" providerId="ADAL" clId="{25F21D21-39CA-4688-9B16-BFCD03AB4507}" dt="2026-03-02T14:23:16.710" v="71" actId="20577"/>
      <pc:docMkLst>
        <pc:docMk/>
      </pc:docMkLst>
      <pc:sldChg chg="modSp mod">
        <pc:chgData name="Jolanta Ivanauskienė" userId="99badd31-881a-4666-b0eb-ba070bdfc5dc" providerId="ADAL" clId="{25F21D21-39CA-4688-9B16-BFCD03AB4507}" dt="2026-03-02T14:23:16.710" v="71" actId="20577"/>
        <pc:sldMkLst>
          <pc:docMk/>
          <pc:sldMk cId="1900793643" sldId="343"/>
        </pc:sldMkLst>
        <pc:spChg chg="mod">
          <ac:chgData name="Jolanta Ivanauskienė" userId="99badd31-881a-4666-b0eb-ba070bdfc5dc" providerId="ADAL" clId="{25F21D21-39CA-4688-9B16-BFCD03AB4507}" dt="2026-03-02T14:23:16.710" v="71" actId="20577"/>
          <ac:spMkLst>
            <pc:docMk/>
            <pc:sldMk cId="1900793643" sldId="343"/>
            <ac:spMk id="6" creationId="{8D598A52-D884-EF23-7B16-FD0329108272}"/>
          </ac:spMkLst>
        </pc:spChg>
      </pc:sldChg>
    </pc:docChg>
  </pc:docChgLst>
  <pc:docChgLst>
    <pc:chgData name="Inga Dubovijienė" userId="9418c3de-d4f8-4448-84fa-4d0dc19ea50a" providerId="ADAL" clId="{430FBF40-87AB-4F6F-B679-A63DF9B5FD12}"/>
    <pc:docChg chg="undo custSel delSld modSld">
      <pc:chgData name="Inga Dubovijienė" userId="9418c3de-d4f8-4448-84fa-4d0dc19ea50a" providerId="ADAL" clId="{430FBF40-87AB-4F6F-B679-A63DF9B5FD12}" dt="2026-02-26T07:33:37.807" v="103" actId="1076"/>
      <pc:docMkLst>
        <pc:docMk/>
      </pc:docMkLst>
      <pc:sldChg chg="addSp delSp modSp mod">
        <pc:chgData name="Inga Dubovijienė" userId="9418c3de-d4f8-4448-84fa-4d0dc19ea50a" providerId="ADAL" clId="{430FBF40-87AB-4F6F-B679-A63DF9B5FD12}" dt="2026-02-26T07:33:37.807" v="103" actId="1076"/>
        <pc:sldMkLst>
          <pc:docMk/>
          <pc:sldMk cId="2493162217" sldId="366"/>
        </pc:sldMkLst>
        <pc:spChg chg="mod">
          <ac:chgData name="Inga Dubovijienė" userId="9418c3de-d4f8-4448-84fa-4d0dc19ea50a" providerId="ADAL" clId="{430FBF40-87AB-4F6F-B679-A63DF9B5FD12}" dt="2026-02-26T07:18:44.303" v="59" actId="122"/>
          <ac:spMkLst>
            <pc:docMk/>
            <pc:sldMk cId="2493162217" sldId="366"/>
            <ac:spMk id="2" creationId="{8E906CC3-238B-086B-58A0-061D979488BF}"/>
          </ac:spMkLst>
        </pc:spChg>
        <pc:picChg chg="add mod modCrop">
          <ac:chgData name="Inga Dubovijienė" userId="9418c3de-d4f8-4448-84fa-4d0dc19ea50a" providerId="ADAL" clId="{430FBF40-87AB-4F6F-B679-A63DF9B5FD12}" dt="2026-02-26T07:33:37.807" v="103" actId="1076"/>
          <ac:picMkLst>
            <pc:docMk/>
            <pc:sldMk cId="2493162217" sldId="366"/>
            <ac:picMk id="12" creationId="{9D80E124-F427-0E20-15AB-7D1B51360F0F}"/>
          </ac:picMkLst>
        </pc:picChg>
        <pc:picChg chg="add mod">
          <ac:chgData name="Inga Dubovijienė" userId="9418c3de-d4f8-4448-84fa-4d0dc19ea50a" providerId="ADAL" clId="{430FBF40-87AB-4F6F-B679-A63DF9B5FD12}" dt="2026-02-26T07:33:30.169" v="102" actId="1076"/>
          <ac:picMkLst>
            <pc:docMk/>
            <pc:sldMk cId="2493162217" sldId="366"/>
            <ac:picMk id="22" creationId="{AEA3F3E2-DF76-5820-F8F3-5771E0A6CEDB}"/>
          </ac:picMkLst>
        </pc:picChg>
        <pc:picChg chg="add mod">
          <ac:chgData name="Inga Dubovijienė" userId="9418c3de-d4f8-4448-84fa-4d0dc19ea50a" providerId="ADAL" clId="{430FBF40-87AB-4F6F-B679-A63DF9B5FD12}" dt="2026-02-26T07:30:46.611" v="95" actId="1076"/>
          <ac:picMkLst>
            <pc:docMk/>
            <pc:sldMk cId="2493162217" sldId="366"/>
            <ac:picMk id="26" creationId="{A0105E99-A509-D8BC-43E4-8B809C2889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937F8-1162-4384-ACFD-F9B4E5C3BB05}" type="datetimeFigureOut">
              <a:rPr lang="lt-LT" smtClean="0"/>
              <a:t>2026-03-02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70FF1-F66A-4A37-AC6F-2D9A5AE177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344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0FF1-F66A-4A37-AC6F-2D9A5AE177AF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860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0A0E7-5755-4EB4-E5AC-916C187B8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098D4-B192-C110-DEA9-17C92F4F7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0D15C-82C3-5B84-EB9D-20881E42F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14B2A-A004-1497-7D42-473442341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0FF1-F66A-4A37-AC6F-2D9A5AE177AF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660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A06D2-7F88-BEC5-9297-D1C71035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0022A-75FD-20C0-AEFF-33E82E450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BEB5D-B037-867C-7632-41AB948EA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A79DF-393A-53A2-80F0-C674A68BE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0FF1-F66A-4A37-AC6F-2D9A5AE177AF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803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6671-5CAF-3899-3DD1-55E833D51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B1E43-7396-F846-8AC4-BFC78D094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391727-9F7D-4173-B5D3-63DD32F57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B199F-ACD0-17E4-9AE9-68C178A8C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0FF1-F66A-4A37-AC6F-2D9A5AE177AF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746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C6307-3CDF-C0C1-6C6A-BAEE98CF2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470DA-CF34-F630-AB35-30891569C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EFBB8-6387-FBAA-E6F7-036C9EA96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CA606-E5AE-D6A1-DBC8-561C5281E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0FF1-F66A-4A37-AC6F-2D9A5AE177AF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40763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t.gov.lt/lt/teisine-informacija/metodine-pagalba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kt.gov.lt/lt/veiklos-sritys/konkurencija-ribojantys-susitarima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t.gov.lt/uploads/documents/files/Atmintine_Informacijos%20mainu%20gresmes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kt.gov.lt/uploads/documents/files/veiklos-sritys/konkurencija-ir-karteliai/atmintines/Atmintin%C4%97%202025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kt.gov.lt/uploads/documents/files/veiklos-sritys/konkurencija-ir-karteliai/Elektronin%C4%97s%20prekybos%20GAIR%C4%96S-1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kt.gov.lt/uploads/documents/files/KT_GAIR%C4%96S%20Asociacij%C5%B3%20veikla.pdf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mokymai.kt.gov.lt/#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t.gov.lt/uploads/documents/files/veiklos-sritys/mazmenine-prekybs/Nes_prekybos_gaires_24_08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kt.gov.lt/uploads/documents/files/Reglamento%20GAIR%C4%96S-2.pd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www.facebook.com/KonkurencijosTaryba" TargetMode="External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hyperlink" Target="mailto:praneskmums@kt.gov.l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hyperlink" Target="mailto:taryba@kt.gov.lt" TargetMode="External"/><Relationship Id="rId5" Type="http://schemas.openxmlformats.org/officeDocument/2006/relationships/image" Target="../media/image44.svg"/><Relationship Id="rId10" Type="http://schemas.openxmlformats.org/officeDocument/2006/relationships/hyperlink" Target="https://kt.gov.lt/lt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hyperlink" Target="https://www.linkedin.com/company/lithuanian-competition-council-kt-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-12888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4" name="AutoShape 4"/>
          <p:cNvSpPr/>
          <p:nvPr/>
        </p:nvSpPr>
        <p:spPr>
          <a:xfrm>
            <a:off x="0" y="0"/>
            <a:ext cx="5105400" cy="10297293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7" name="Paveikslėlis 6" descr="Paveikslėlis, kuriame yra tekstas, Šriftas, ekrano kopija, Grafika&#10;&#10;Automatiškai sugeneruotas aprašymas">
            <a:extLst>
              <a:ext uri="{FF2B5EF4-FFF2-40B4-BE49-F238E27FC236}">
                <a16:creationId xmlns:a16="http://schemas.microsoft.com/office/drawing/2014/main" id="{ED5DBD68-C11C-383B-F442-D7007DAD1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2" y="952499"/>
            <a:ext cx="4150078" cy="1063135"/>
          </a:xfrm>
          <a:prstGeom prst="rect">
            <a:avLst/>
          </a:prstGeom>
        </p:spPr>
      </p:pic>
      <p:pic>
        <p:nvPicPr>
          <p:cNvPr id="10" name="Paveikslėlis 9" descr="Paveikslėlis, kuriame yra ekrano kopija, dizainas&#10;&#10;Automatiškai sugeneruotas aprašymas">
            <a:extLst>
              <a:ext uri="{FF2B5EF4-FFF2-40B4-BE49-F238E27FC236}">
                <a16:creationId xmlns:a16="http://schemas.microsoft.com/office/drawing/2014/main" id="{D7043378-65B1-0437-4466-F874BE090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34"/>
          <a:stretch/>
        </p:blipFill>
        <p:spPr>
          <a:xfrm>
            <a:off x="5093328" y="-12888"/>
            <a:ext cx="12294798" cy="7034268"/>
          </a:xfrm>
          <a:prstGeom prst="rect">
            <a:avLst/>
          </a:prstGeom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id="{8068772E-567B-7543-B9DA-3A23E1E61EDF}"/>
              </a:ext>
            </a:extLst>
          </p:cNvPr>
          <p:cNvSpPr/>
          <p:nvPr/>
        </p:nvSpPr>
        <p:spPr>
          <a:xfrm>
            <a:off x="17351990" y="-266699"/>
            <a:ext cx="1140499" cy="10563992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A92DD-C559-0136-22A1-ECAA544059AB}"/>
              </a:ext>
            </a:extLst>
          </p:cNvPr>
          <p:cNvSpPr txBox="1"/>
          <p:nvPr/>
        </p:nvSpPr>
        <p:spPr>
          <a:xfrm>
            <a:off x="6173427" y="7573833"/>
            <a:ext cx="1013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/>
              <a:t>KONKURENCIJOS TARYBOS VEIKLA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7AF59-11DD-0CDB-36B9-582CC4AF95C2}"/>
              </a:ext>
            </a:extLst>
          </p:cNvPr>
          <p:cNvSpPr txBox="1"/>
          <p:nvPr/>
        </p:nvSpPr>
        <p:spPr>
          <a:xfrm>
            <a:off x="7543800" y="9049616"/>
            <a:ext cx="6858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/>
              <a:t>2026 m. </a:t>
            </a:r>
            <a:r>
              <a:rPr lang="en-US" sz="2800" b="1" err="1"/>
              <a:t>kovo</a:t>
            </a:r>
            <a:r>
              <a:rPr lang="lt-LT" sz="2800" b="1"/>
              <a:t> 3</a:t>
            </a:r>
            <a:r>
              <a:rPr lang="en-US" sz="2800" b="1"/>
              <a:t> d. </a:t>
            </a:r>
            <a:endParaRPr lang="lt-LT" sz="2800" b="1"/>
          </a:p>
        </p:txBody>
      </p:sp>
    </p:spTree>
    <p:extLst>
      <p:ext uri="{BB962C8B-B14F-4D97-AF65-F5344CB8AC3E}">
        <p14:creationId xmlns:p14="http://schemas.microsoft.com/office/powerpoint/2010/main" val="280881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12567-E466-498A-B7B6-08BB8206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480557-C643-91F0-2109-CC8882CE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765" y="1811134"/>
            <a:ext cx="5845628" cy="2016399"/>
          </a:xfrm>
        </p:spPr>
        <p:txBody>
          <a:bodyPr anchor="t">
            <a:normAutofit fontScale="90000"/>
          </a:bodyPr>
          <a:lstStyle/>
          <a:p>
            <a:pPr algn="l"/>
            <a:r>
              <a:rPr lang="lt-LT" sz="5400" b="1"/>
              <a:t>Bylų pavyzdžiai: nekonkuravimas</a:t>
            </a:r>
            <a:br>
              <a:rPr lang="lt-LT" sz="5400" b="1"/>
            </a:br>
            <a:endParaRPr lang="lt-LT" sz="3800"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11136-4068-CD43-CBAC-6809FED39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764486" cy="9916133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DCAD3EE7-7EED-E91A-9870-52229B3D9E2A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9FB1978D-234D-9A0B-F242-56D71F59D56B}"/>
              </a:ext>
            </a:extLst>
          </p:cNvPr>
          <p:cNvSpPr/>
          <p:nvPr/>
        </p:nvSpPr>
        <p:spPr>
          <a:xfrm>
            <a:off x="1297710" y="1181100"/>
            <a:ext cx="15978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100E4B7-8358-24AA-5E2D-C3FC49AE8F3F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3E3E63F-C15F-77BC-3E28-40742DE7CF98}"/>
              </a:ext>
            </a:extLst>
          </p:cNvPr>
          <p:cNvSpPr txBox="1"/>
          <p:nvPr/>
        </p:nvSpPr>
        <p:spPr>
          <a:xfrm rot="5400000">
            <a:off x="17122025" y="910759"/>
            <a:ext cx="1162876" cy="33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20044EA-41F7-A279-0086-D946B51A2E9E}"/>
              </a:ext>
            </a:extLst>
          </p:cNvPr>
          <p:cNvSpPr txBox="1"/>
          <p:nvPr/>
        </p:nvSpPr>
        <p:spPr>
          <a:xfrm rot="5400000">
            <a:off x="14737218" y="9162450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urinio vietos rezervavimo ženklas 5">
            <a:extLst>
              <a:ext uri="{FF2B5EF4-FFF2-40B4-BE49-F238E27FC236}">
                <a16:creationId xmlns:a16="http://schemas.microsoft.com/office/drawing/2014/main" id="{B9AFD3EA-612D-127F-FD0D-00E59AA2B38E}"/>
              </a:ext>
            </a:extLst>
          </p:cNvPr>
          <p:cNvSpPr txBox="1">
            <a:spLocks/>
          </p:cNvSpPr>
          <p:nvPr/>
        </p:nvSpPr>
        <p:spPr>
          <a:xfrm>
            <a:off x="10527571" y="3788035"/>
            <a:ext cx="7008252" cy="234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600"/>
              <a:t>Dvi įmonių grupės, švietimo įstaigoms siūliusios skirtingus elektroninius dienynus ir kelias skaitmenines mokymosi platformas, sudarė kartelį ir pasidalino šias verslo sritis, kad išvengtų tarpusavio konkurencijos</a:t>
            </a:r>
            <a:endParaRPr lang="lt-LT" sz="2000"/>
          </a:p>
          <a:p>
            <a:pPr marL="0" indent="0">
              <a:buFont typeface="Arial" pitchFamily="34" charset="0"/>
              <a:buNone/>
            </a:pPr>
            <a:endParaRPr lang="lt-LT" sz="3600"/>
          </a:p>
          <a:p>
            <a:pPr marL="0" indent="0">
              <a:buFont typeface="Arial" pitchFamily="34" charset="0"/>
              <a:buNone/>
            </a:pPr>
            <a:endParaRPr lang="lt-LT" sz="3600"/>
          </a:p>
        </p:txBody>
      </p:sp>
    </p:spTree>
    <p:extLst>
      <p:ext uri="{BB962C8B-B14F-4D97-AF65-F5344CB8AC3E}">
        <p14:creationId xmlns:p14="http://schemas.microsoft.com/office/powerpoint/2010/main" val="149440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E7B71-5D96-A40F-1474-9F542DC1E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906CC3-238B-086B-58A0-061D9794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70" y="591879"/>
            <a:ext cx="15351689" cy="1752599"/>
          </a:xfrm>
        </p:spPr>
        <p:txBody>
          <a:bodyPr anchor="t">
            <a:normAutofit fontScale="90000"/>
          </a:bodyPr>
          <a:lstStyle/>
          <a:p>
            <a:r>
              <a:rPr lang="lt-LT" sz="5400" b="1"/>
              <a:t>Bylų pavyzdžiai: tiekėjų ir platintojų susitarimai dėl kainų vartotojams</a:t>
            </a:r>
            <a:br>
              <a:rPr lang="lt-LT" sz="5400"/>
            </a:br>
            <a:endParaRPr lang="lt-LT" sz="4000" b="1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5A96D9F1-032A-999B-ABE0-51164F86C89F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915091C-AD0E-0EDB-7FF3-740615E696E6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1035459-36FF-1519-0938-E0414476C469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0DF76D7-E3BA-1646-B006-28E0338A3143}"/>
              </a:ext>
            </a:extLst>
          </p:cNvPr>
          <p:cNvSpPr txBox="1"/>
          <p:nvPr/>
        </p:nvSpPr>
        <p:spPr>
          <a:xfrm rot="-5400000">
            <a:off x="-56269" y="808552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43DB535-FF25-BF07-D827-E61458B9DB8A}"/>
              </a:ext>
            </a:extLst>
          </p:cNvPr>
          <p:cNvSpPr txBox="1"/>
          <p:nvPr/>
        </p:nvSpPr>
        <p:spPr>
          <a:xfrm rot="-5400000">
            <a:off x="-2482688" y="6097287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0E124-F427-0E20-15AB-7D1B5136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9457" r="18646" b="908"/>
          <a:stretch>
            <a:fillRect/>
          </a:stretch>
        </p:blipFill>
        <p:spPr>
          <a:xfrm>
            <a:off x="2604303" y="2514794"/>
            <a:ext cx="5705959" cy="34805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A3F3E2-DF76-5820-F8F3-5771E0A6C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6265260"/>
            <a:ext cx="5705958" cy="34038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105E99-A509-D8BC-43E4-8B809C28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152" y="2514794"/>
            <a:ext cx="5389620" cy="3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9CADA-A2E7-71E9-DD7C-293E6BD6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C50BCC-4E84-0EBF-73FC-E5614011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334" y="1011781"/>
            <a:ext cx="5274638" cy="1752599"/>
          </a:xfrm>
        </p:spPr>
        <p:txBody>
          <a:bodyPr anchor="t">
            <a:normAutofit/>
          </a:bodyPr>
          <a:lstStyle/>
          <a:p>
            <a:pPr algn="l"/>
            <a:r>
              <a:rPr lang="lt-LT" sz="5400" b="1"/>
              <a:t>Bylų pavyzdžiai: darbo rinkos</a:t>
            </a:r>
            <a:endParaRPr lang="lt-LT" sz="5200" b="1"/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B8E762A4-1589-27F9-F27D-3A148AAA9F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0499" y="3553513"/>
            <a:ext cx="7739287" cy="557348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lt-LT" sz="3400"/>
              <a:t>LKL ir krepšinio klubų susitarimas nutraukus 2019–2020 m. čempionatą nemokėti žaidėjams atlyginimų ar kitų kompensacijų</a:t>
            </a:r>
          </a:p>
          <a:p>
            <a:pPr marL="0" indent="0">
              <a:buNone/>
            </a:pPr>
            <a:endParaRPr lang="lt-LT" sz="2000"/>
          </a:p>
          <a:p>
            <a:r>
              <a:rPr lang="lt-LT" sz="3400"/>
              <a:t>Nekilnojamojo turto agentūrų ir jas vienijančios asociacijos susitarimas nevilioti klientų ir darbuotojų</a:t>
            </a:r>
          </a:p>
          <a:p>
            <a:pPr marL="0" indent="0">
              <a:buNone/>
            </a:pPr>
            <a:endParaRPr lang="lt-LT" sz="3600"/>
          </a:p>
          <a:p>
            <a:pPr marL="0" indent="0">
              <a:buNone/>
            </a:pPr>
            <a:endParaRPr lang="lt-LT" sz="36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CA5EE87-EC7F-FE9B-E09C-084FEA786083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3BB3EFB-9F4E-D84B-5F88-D5CB0BEE1072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FA0EDBC-4ECB-C950-3E1E-CB89A32BD8FD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D21419D-5347-6811-CC11-F11C987C166B}"/>
              </a:ext>
            </a:extLst>
          </p:cNvPr>
          <p:cNvSpPr txBox="1"/>
          <p:nvPr/>
        </p:nvSpPr>
        <p:spPr>
          <a:xfrm rot="-5400000">
            <a:off x="-56269" y="808552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B8BE4-B784-6174-CA12-D127D9A57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8948057" y="32657"/>
            <a:ext cx="9339943" cy="988347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D8C78EA-2E4B-E3AE-C49C-8E5002689180}"/>
              </a:ext>
            </a:extLst>
          </p:cNvPr>
          <p:cNvSpPr txBox="1"/>
          <p:nvPr/>
        </p:nvSpPr>
        <p:spPr>
          <a:xfrm rot="-5400000">
            <a:off x="-945403" y="7923829"/>
            <a:ext cx="2910161" cy="28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9852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58817-AE35-CB73-504F-C386C488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8374D82-F569-8597-B32E-6D7BF893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6283" y="1656522"/>
            <a:ext cx="5483629" cy="1752600"/>
          </a:xfrm>
        </p:spPr>
        <p:txBody>
          <a:bodyPr anchor="t">
            <a:normAutofit/>
          </a:bodyPr>
          <a:lstStyle/>
          <a:p>
            <a:pPr algn="l"/>
            <a:r>
              <a:rPr lang="en-US" sz="5400" b="1" err="1"/>
              <a:t>Asociacij</a:t>
            </a:r>
            <a:r>
              <a:rPr lang="lt-LT" sz="5400" b="1"/>
              <a:t>ų sprendimai</a:t>
            </a:r>
            <a:endParaRPr lang="lt-LT" sz="5200" b="1"/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5A9E1B6-61A5-EBCF-26B4-302DBDEC2A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19557" y="3935186"/>
            <a:ext cx="7135586" cy="254725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lt-LT" sz="3600"/>
              <a:t>Notarų rūmų sprendimai riboti notarų konkurenciją taikomais įkainiais</a:t>
            </a:r>
          </a:p>
          <a:p>
            <a:pPr marL="0" indent="0">
              <a:buNone/>
            </a:pPr>
            <a:endParaRPr lang="lt-LT" sz="3600"/>
          </a:p>
          <a:p>
            <a:pPr marL="0" indent="0">
              <a:buNone/>
            </a:pPr>
            <a:endParaRPr lang="lt-LT" sz="36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DABF079-8261-EBB7-28FB-1DAC1C4DD942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175B0D6D-2385-5751-B1BE-6F65670A50AE}"/>
              </a:ext>
            </a:extLst>
          </p:cNvPr>
          <p:cNvSpPr/>
          <p:nvPr/>
        </p:nvSpPr>
        <p:spPr>
          <a:xfrm>
            <a:off x="1738581" y="1129752"/>
            <a:ext cx="15978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DFBE1A8-FFF8-83E0-D7A3-121A14AADDD0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40680B0-2272-4DAD-E560-3A1357DD0B09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0DCD7B-EB24-7204-BE35-8A26613E0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0629"/>
            <a:ext cx="8553671" cy="10046763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7D4E30FF-8E2F-C61A-D791-607052AE6D04}"/>
              </a:ext>
            </a:extLst>
          </p:cNvPr>
          <p:cNvSpPr txBox="1"/>
          <p:nvPr/>
        </p:nvSpPr>
        <p:spPr>
          <a:xfrm rot="5400000">
            <a:off x="17122025" y="910759"/>
            <a:ext cx="1162876" cy="33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ECD61D7-3AF0-CFEF-EE86-D5B57886E730}"/>
              </a:ext>
            </a:extLst>
          </p:cNvPr>
          <p:cNvSpPr txBox="1"/>
          <p:nvPr/>
        </p:nvSpPr>
        <p:spPr>
          <a:xfrm rot="5400000">
            <a:off x="16134206" y="7770020"/>
            <a:ext cx="3138513" cy="28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0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936A8-BF06-31D1-67DE-AADA5DA2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58" y="1626467"/>
            <a:ext cx="6128497" cy="2103705"/>
          </a:xfrm>
        </p:spPr>
        <p:txBody>
          <a:bodyPr anchor="t">
            <a:normAutofit/>
          </a:bodyPr>
          <a:lstStyle/>
          <a:p>
            <a:pPr algn="l"/>
            <a:r>
              <a:rPr lang="lt-LT" sz="5200" b="1"/>
              <a:t>Susijungimų priežiūra</a:t>
            </a:r>
            <a:br>
              <a:rPr lang="lt-LT" sz="5200" b="1"/>
            </a:br>
            <a:endParaRPr lang="lt-LT" sz="52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7710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8D598A52-D884-EF23-7B16-FD03291082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8553" y="3009900"/>
            <a:ext cx="6400802" cy="4926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/>
              <a:t>Ar įmonėms jungiantis arba įsigyjant vienai kitą nebus apribota konkurencija?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/>
              <a:t>Leidimo išdavimas – tik įvertinus susijungimo poveikį vartotojams.</a:t>
            </a:r>
          </a:p>
          <a:p>
            <a:pPr marL="457200" indent="-457200"/>
            <a:r>
              <a:rPr lang="lt-LT">
                <a:ea typeface="Calibri"/>
                <a:cs typeface="Calibri"/>
              </a:rPr>
              <a:t>Susijungimo draudimas arba leidimas su įsipareigojimais.</a:t>
            </a:r>
            <a:endParaRPr lang="lt-LT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/>
              <a:t>Tik būtina informacija iš susijungimo ir rinkos dalyvių. </a:t>
            </a:r>
          </a:p>
        </p:txBody>
      </p:sp>
      <p:pic>
        <p:nvPicPr>
          <p:cNvPr id="8" name="Paveikslėlis 7" descr="Paveikslėlis, kuriame yra tekstas, asmuo, nagas, galvosūkis&#10;&#10;Dirbtinio intelekto sugeneruotas turinys gali būti neteisingas.">
            <a:extLst>
              <a:ext uri="{FF2B5EF4-FFF2-40B4-BE49-F238E27FC236}">
                <a16:creationId xmlns:a16="http://schemas.microsoft.com/office/drawing/2014/main" id="{6C2BAD7E-BB30-942B-38B3-6B623CECD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6488" y="10"/>
            <a:ext cx="9811512" cy="10286990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A7302B62-59B6-4D61-FC01-D24DE07E6641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C3B31420-4C8C-0FB6-6F93-DDE05B665C97}"/>
              </a:ext>
            </a:extLst>
          </p:cNvPr>
          <p:cNvSpPr/>
          <p:nvPr/>
        </p:nvSpPr>
        <p:spPr>
          <a:xfrm>
            <a:off x="1297710" y="1181100"/>
            <a:ext cx="15978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85F4505-0C32-402A-E545-61A13DBFB390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01C2D63-1B7E-16DE-23E6-C5FD6A18E163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C15B21-606D-5B24-090F-FF72F4D0011B}"/>
              </a:ext>
            </a:extLst>
          </p:cNvPr>
          <p:cNvSpPr txBox="1"/>
          <p:nvPr/>
        </p:nvSpPr>
        <p:spPr>
          <a:xfrm rot="-5400000">
            <a:off x="-56269" y="702337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0079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CD771-C770-A65D-C42E-976A298D4D8E}"/>
              </a:ext>
            </a:extLst>
          </p:cNvPr>
          <p:cNvSpPr txBox="1"/>
          <p:nvPr/>
        </p:nvSpPr>
        <p:spPr>
          <a:xfrm>
            <a:off x="586797" y="1521687"/>
            <a:ext cx="7381646" cy="1260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5200" b="1"/>
              <a:t>„</a:t>
            </a:r>
            <a:r>
              <a:rPr lang="en-US" sz="5200" b="1" err="1"/>
              <a:t>Ekspress</a:t>
            </a:r>
            <a:r>
              <a:rPr lang="en-US" sz="5200" b="1"/>
              <a:t> Grupp“/ „</a:t>
            </a:r>
            <a:r>
              <a:rPr lang="en-US" sz="5200" b="1" err="1"/>
              <a:t>Lrytas</a:t>
            </a:r>
            <a:r>
              <a:rPr lang="en-US" sz="5200" b="1"/>
              <a:t>“ </a:t>
            </a:r>
            <a:r>
              <a:rPr lang="en-US" sz="5200" b="1" err="1"/>
              <a:t>sandoris</a:t>
            </a:r>
            <a:endParaRPr lang="en-US" sz="5200" b="1"/>
          </a:p>
        </p:txBody>
      </p:sp>
      <p:pic>
        <p:nvPicPr>
          <p:cNvPr id="3" name="Paveikslėlis 2" descr="Paveikslėlis, kuriame yra tekstas, elektronika, ekrano kopija, Interneto svetainė&#10;&#10;Dirbtinio intelekto sugeneruotas turinys gali būti neteisingas.">
            <a:extLst>
              <a:ext uri="{FF2B5EF4-FFF2-40B4-BE49-F238E27FC236}">
                <a16:creationId xmlns:a16="http://schemas.microsoft.com/office/drawing/2014/main" id="{24D1F0A9-01AD-6C6C-277B-42573F597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3" y="4111748"/>
            <a:ext cx="7990563" cy="4474715"/>
          </a:xfrm>
          <a:prstGeom prst="rect">
            <a:avLst/>
          </a:prstGeom>
        </p:spPr>
      </p:pic>
      <p:pic>
        <p:nvPicPr>
          <p:cNvPr id="5" name="Paveikslėlis 4" descr="Paveikslėlis, kuriame yra tekstas, kiaušinis, ekrano kopija, maistas&#10;&#10;Dirbtinio intelekto sugeneruotas turinys gali būti neteisingas.">
            <a:extLst>
              <a:ext uri="{FF2B5EF4-FFF2-40B4-BE49-F238E27FC236}">
                <a16:creationId xmlns:a16="http://schemas.microsoft.com/office/drawing/2014/main" id="{9E706841-C322-FAAB-1702-F1485627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591" y="4152900"/>
            <a:ext cx="8135846" cy="4474714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FA1EBB2C-B9C3-06DD-D66B-99CE73CBE7FC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AD860C-1264-80F3-1D6B-2E3AEE5DB050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7B764E-A7DC-10F8-7C91-548153DA547E}"/>
              </a:ext>
            </a:extLst>
          </p:cNvPr>
          <p:cNvSpPr txBox="1"/>
          <p:nvPr/>
        </p:nvSpPr>
        <p:spPr>
          <a:xfrm rot="5400000">
            <a:off x="17191100" y="841684"/>
            <a:ext cx="1024726" cy="33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59911-6EB6-C39B-7DAC-DE4F1FCC0C97}"/>
              </a:ext>
            </a:extLst>
          </p:cNvPr>
          <p:cNvSpPr txBox="1"/>
          <p:nvPr/>
        </p:nvSpPr>
        <p:spPr>
          <a:xfrm>
            <a:off x="9297591" y="1405070"/>
            <a:ext cx="7381646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5200" b="1"/>
              <a:t>„Lit Egg“/ </a:t>
            </a:r>
            <a:r>
              <a:rPr lang="en-US" sz="5200" b="1" err="1"/>
              <a:t>Girelės</a:t>
            </a:r>
            <a:r>
              <a:rPr lang="en-US" sz="5200" b="1"/>
              <a:t> </a:t>
            </a:r>
            <a:r>
              <a:rPr lang="en-US" sz="5200" b="1" err="1"/>
              <a:t>paukštyno</a:t>
            </a:r>
            <a:r>
              <a:rPr lang="en-US" sz="5200" b="1"/>
              <a:t> </a:t>
            </a:r>
            <a:r>
              <a:rPr lang="en-US" sz="5200" b="1" err="1"/>
              <a:t>sandoris</a:t>
            </a:r>
            <a:endParaRPr lang="en-US" sz="5200" b="1"/>
          </a:p>
        </p:txBody>
      </p:sp>
    </p:spTree>
    <p:extLst>
      <p:ext uri="{BB962C8B-B14F-4D97-AF65-F5344CB8AC3E}">
        <p14:creationId xmlns:p14="http://schemas.microsoft.com/office/powerpoint/2010/main" val="48376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33444"/>
            <a:ext cx="18288000" cy="353556"/>
            <a:chOff x="0" y="0"/>
            <a:chExt cx="4816593" cy="93118"/>
          </a:xfrm>
          <a:solidFill>
            <a:srgbClr val="FF622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118"/>
            </a:xfrm>
            <a:custGeom>
              <a:avLst/>
              <a:gdLst/>
              <a:ahLst/>
              <a:cxnLst/>
              <a:rect l="l" t="t" r="r" b="b"/>
              <a:pathLst>
                <a:path w="4816592" h="93118">
                  <a:moveTo>
                    <a:pt x="0" y="0"/>
                  </a:moveTo>
                  <a:lnTo>
                    <a:pt x="4816592" y="0"/>
                  </a:lnTo>
                  <a:lnTo>
                    <a:pt x="4816592" y="93118"/>
                  </a:lnTo>
                  <a:lnTo>
                    <a:pt x="0" y="9311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t-L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121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811132"/>
            <a:ext cx="9144000" cy="8013817"/>
          </a:xfrm>
          <a:custGeom>
            <a:avLst/>
            <a:gdLst/>
            <a:ahLst/>
            <a:cxnLst/>
            <a:rect l="l" t="t" r="r" b="b"/>
            <a:pathLst>
              <a:path w="9229089" h="6148881">
                <a:moveTo>
                  <a:pt x="0" y="0"/>
                </a:moveTo>
                <a:lnTo>
                  <a:pt x="9229089" y="0"/>
                </a:lnTo>
                <a:lnTo>
                  <a:pt x="9229089" y="6148880"/>
                </a:lnTo>
                <a:lnTo>
                  <a:pt x="0" y="6148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10091057" y="812089"/>
            <a:ext cx="9502704" cy="953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73"/>
              </a:lnSpc>
            </a:pPr>
            <a:r>
              <a:rPr lang="en-US" sz="5600" b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Kit</a:t>
            </a:r>
            <a:r>
              <a:rPr lang="lt-LT" sz="5600" b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ų į</a:t>
            </a:r>
            <a:r>
              <a:rPr lang="en-US" sz="5600" b="1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statymų</a:t>
            </a:r>
            <a:r>
              <a:rPr lang="en-US" sz="5600" b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 </a:t>
            </a:r>
            <a:r>
              <a:rPr lang="en-US" sz="5600" b="1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priežiūra</a:t>
            </a:r>
            <a:endParaRPr lang="en-US" sz="5600" b="1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50186" y="3314700"/>
            <a:ext cx="8066313" cy="342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1327" lvl="1" indent="-345664" algn="l">
              <a:lnSpc>
                <a:spcPts val="4482"/>
              </a:lnSpc>
              <a:buFont typeface="Arial"/>
              <a:buChar char="•"/>
            </a:pP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Mažmeninės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prekybos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įmonių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nesąžiningų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veiksmų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draudimo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įstatymas</a:t>
            </a:r>
            <a:endParaRPr lang="en-US" sz="3202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1"/>
            </a:endParaRPr>
          </a:p>
          <a:p>
            <a:pPr marL="691327" lvl="1" indent="-345664" algn="l">
              <a:lnSpc>
                <a:spcPts val="4482"/>
              </a:lnSpc>
              <a:buFont typeface="Arial"/>
              <a:buChar char="•"/>
            </a:pP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Internetinių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tarpininkavimo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paslaugų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ir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interneto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paieškos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sistemų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priežiūros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įstatymas</a:t>
            </a:r>
            <a:endParaRPr lang="en-US" sz="3202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1"/>
            </a:endParaRPr>
          </a:p>
          <a:p>
            <a:pPr marL="691327" lvl="1" indent="-345664" algn="l">
              <a:lnSpc>
                <a:spcPts val="4482"/>
              </a:lnSpc>
              <a:buFont typeface="Arial"/>
              <a:buChar char="•"/>
            </a:pP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Valstybės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pagalbos</a:t>
            </a:r>
            <a:r>
              <a:rPr lang="en-US" sz="3202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 </a:t>
            </a:r>
            <a:r>
              <a:rPr lang="en-US" sz="3202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1"/>
              </a:rPr>
              <a:t>koordinavimas</a:t>
            </a:r>
            <a:endParaRPr lang="en-US" sz="3202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1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11F942B5-0B97-F8CD-2309-1727EC3A8CAB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1DDAD57-65DF-39EF-C85C-CAC9031CE701}"/>
              </a:ext>
            </a:extLst>
          </p:cNvPr>
          <p:cNvSpPr txBox="1"/>
          <p:nvPr/>
        </p:nvSpPr>
        <p:spPr>
          <a:xfrm rot="-5400000">
            <a:off x="-56269" y="702337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-12888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4" name="AutoShape 4"/>
          <p:cNvSpPr/>
          <p:nvPr/>
        </p:nvSpPr>
        <p:spPr>
          <a:xfrm>
            <a:off x="5053646" y="6909675"/>
            <a:ext cx="4547554" cy="3377325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09675"/>
            <a:ext cx="5053646" cy="3377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179586-96C2-4568-BD95-F5B3094A8FE9}"/>
              </a:ext>
            </a:extLst>
          </p:cNvPr>
          <p:cNvSpPr txBox="1"/>
          <p:nvPr/>
        </p:nvSpPr>
        <p:spPr>
          <a:xfrm>
            <a:off x="365760" y="747079"/>
            <a:ext cx="9448800" cy="4417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r>
              <a:rPr lang="en-US" sz="6000">
                <a:solidFill>
                  <a:srgbClr val="000000"/>
                </a:solidFill>
                <a:latin typeface="Open Sans Bold"/>
              </a:rPr>
              <a:t>KONKURENCIJOS</a:t>
            </a: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r>
              <a:rPr lang="en-US" sz="6000">
                <a:solidFill>
                  <a:srgbClr val="000000"/>
                </a:solidFill>
                <a:latin typeface="Open Sans Bold"/>
              </a:rPr>
              <a:t>TARYBOS</a:t>
            </a:r>
            <a:endParaRPr lang="lt-LT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endParaRPr lang="en-US" sz="6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300"/>
              </a:lnSpc>
            </a:pPr>
            <a:r>
              <a:rPr lang="lt-LT" sz="6000">
                <a:solidFill>
                  <a:srgbClr val="000000"/>
                </a:solidFill>
                <a:latin typeface="Open Sans Bold"/>
              </a:rPr>
              <a:t>ŠVIEČIAMOJI VEIKLA</a:t>
            </a:r>
          </a:p>
        </p:txBody>
      </p:sp>
      <p:pic>
        <p:nvPicPr>
          <p:cNvPr id="2" name="Paveikslėlis 1" descr="Paveikslėlis, kuriame yra tekstas, Šriftas, ekrano kopija, Grafika&#10;&#10;Automatiškai sugeneruotas aprašymas">
            <a:extLst>
              <a:ext uri="{FF2B5EF4-FFF2-40B4-BE49-F238E27FC236}">
                <a16:creationId xmlns:a16="http://schemas.microsoft.com/office/drawing/2014/main" id="{AF6D2419-FB7B-1EE7-3BA6-388C02BF4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77" y="8389571"/>
            <a:ext cx="3632169" cy="930461"/>
          </a:xfrm>
          <a:prstGeom prst="rect">
            <a:avLst/>
          </a:prstGeom>
        </p:spPr>
      </p:pic>
      <p:pic>
        <p:nvPicPr>
          <p:cNvPr id="6" name="Paveikslėlis 5" descr="Paveikslėlis, kuriame yra piešimas, eskizas, Grafika, menas&#10;&#10;Automatiškai sugeneruotas aprašymas">
            <a:extLst>
              <a:ext uri="{FF2B5EF4-FFF2-40B4-BE49-F238E27FC236}">
                <a16:creationId xmlns:a16="http://schemas.microsoft.com/office/drawing/2014/main" id="{3BE8D330-6710-BFAA-7CB5-521998412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168" y="-165319"/>
            <a:ext cx="8759832" cy="7043290"/>
          </a:xfrm>
          <a:prstGeom prst="rect">
            <a:avLst/>
          </a:prstGeom>
        </p:spPr>
      </p:pic>
      <p:pic>
        <p:nvPicPr>
          <p:cNvPr id="13" name="Paveikslėlis 12" descr="Paveikslėlis, kuriame yra Įvesties įrenginys, Kompiuterio klaviatūra, išorinis įrenginys, klaviatūra&#10;&#10;Automatiškai sugeneruotas aprašymas">
            <a:extLst>
              <a:ext uri="{FF2B5EF4-FFF2-40B4-BE49-F238E27FC236}">
                <a16:creationId xmlns:a16="http://schemas.microsoft.com/office/drawing/2014/main" id="{C4DF16A3-56BE-6401-3C05-E8822BBB5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/>
          <a:stretch/>
        </p:blipFill>
        <p:spPr>
          <a:xfrm>
            <a:off x="9485422" y="6909675"/>
            <a:ext cx="8783993" cy="3377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D672A-AB3F-78D0-7B2D-F7CFCF786E16}"/>
              </a:ext>
            </a:extLst>
          </p:cNvPr>
          <p:cNvSpPr txBox="1"/>
          <p:nvPr/>
        </p:nvSpPr>
        <p:spPr>
          <a:xfrm>
            <a:off x="1245866" y="5617581"/>
            <a:ext cx="7381646" cy="126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lt-LT" sz="3600" b="1" i="1" err="1"/>
              <a:t>kt.gov.lt</a:t>
            </a:r>
            <a:r>
              <a:rPr lang="lt-LT" sz="3600" b="1" i="1"/>
              <a:t> </a:t>
            </a:r>
            <a:r>
              <a:rPr lang="lt-LT" sz="3600" b="1"/>
              <a:t>-&gt; Teisinė informacija -&gt; Metodinė pagalba (</a:t>
            </a:r>
            <a:r>
              <a:rPr lang="lt-LT" sz="3600" b="1">
                <a:hlinkClick r:id="rId6"/>
              </a:rPr>
              <a:t>nuoroda</a:t>
            </a:r>
            <a:r>
              <a:rPr lang="lt-LT" sz="3600" b="1"/>
              <a:t>)</a:t>
            </a:r>
            <a:endParaRPr lang="en-US" sz="3600" b="1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F808E950-F59A-CB8F-B459-56C36D9B145D}"/>
              </a:ext>
            </a:extLst>
          </p:cNvPr>
          <p:cNvSpPr txBox="1"/>
          <p:nvPr/>
        </p:nvSpPr>
        <p:spPr>
          <a:xfrm rot="-5400000">
            <a:off x="-56269" y="702337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4793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F1F8C-D454-EFCD-6005-39D50804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743F366-108D-DC18-C8A2-577755A120A8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0809C5F-38D8-66CF-3AF3-A98DF0450173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B7CB75-8555-F761-B80C-C9A02B0195C2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87DA4-C32F-6347-024A-069BA08698C8}"/>
              </a:ext>
            </a:extLst>
          </p:cNvPr>
          <p:cNvSpPr txBox="1"/>
          <p:nvPr/>
        </p:nvSpPr>
        <p:spPr>
          <a:xfrm>
            <a:off x="-1219200" y="618278"/>
            <a:ext cx="12801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Konkurencij</a:t>
            </a:r>
            <a:r>
              <a:rPr lang="lt-LT" sz="46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ą ribojantys susitarimai</a:t>
            </a:r>
            <a:endParaRPr lang="lt-LT" sz="4600" b="1"/>
          </a:p>
        </p:txBody>
      </p:sp>
      <p:pic>
        <p:nvPicPr>
          <p:cNvPr id="10" name="Paveikslėlis 9" descr="Paveikslėlis, kuriame yra tekstas, ekrano kopija, skaičius, Šriftas&#10;&#10;Automatiškai sugeneruotas aprašymas">
            <a:extLst>
              <a:ext uri="{FF2B5EF4-FFF2-40B4-BE49-F238E27FC236}">
                <a16:creationId xmlns:a16="http://schemas.microsoft.com/office/drawing/2014/main" id="{206418BB-16F9-C290-54F2-E75C67EA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76333"/>
            <a:ext cx="15766437" cy="7578469"/>
          </a:xfrm>
          <a:prstGeom prst="rect">
            <a:avLst/>
          </a:prstGeom>
          <a:effectLst/>
        </p:spPr>
      </p:pic>
      <p:pic>
        <p:nvPicPr>
          <p:cNvPr id="13" name="Paveikslėlis 12" descr="Paveikslėlis, kuriame yra tekstas, apskritimas, diagrama, Šriftas&#10;&#10;Automatiškai sugeneruotas aprašymas">
            <a:extLst>
              <a:ext uri="{FF2B5EF4-FFF2-40B4-BE49-F238E27FC236}">
                <a16:creationId xmlns:a16="http://schemas.microsoft.com/office/drawing/2014/main" id="{14F5DA6C-FEF7-87F9-3A7C-61D4A0CF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98" y="6057900"/>
            <a:ext cx="7346538" cy="3190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D9B7F229-9949-2F27-E090-C61714ED1803}"/>
              </a:ext>
            </a:extLst>
          </p:cNvPr>
          <p:cNvSpPr txBox="1"/>
          <p:nvPr/>
        </p:nvSpPr>
        <p:spPr>
          <a:xfrm rot="5400000">
            <a:off x="14648651" y="9212145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 rot="-5400000">
            <a:off x="-2482688" y="6928729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726636" y="7200900"/>
            <a:ext cx="3961446" cy="3086100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190" y="7200901"/>
            <a:ext cx="3961446" cy="308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C2919-284B-7E1E-B83D-BDE93CFD4686}"/>
              </a:ext>
            </a:extLst>
          </p:cNvPr>
          <p:cNvSpPr txBox="1"/>
          <p:nvPr/>
        </p:nvSpPr>
        <p:spPr>
          <a:xfrm>
            <a:off x="1600200" y="3234705"/>
            <a:ext cx="66930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Informacijos</a:t>
            </a:r>
            <a:r>
              <a:rPr lang="en-US" sz="46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main</a:t>
            </a:r>
            <a:r>
              <a:rPr lang="lt-LT" sz="46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ų gairės</a:t>
            </a:r>
            <a:endParaRPr lang="lt-LT" sz="4600" b="1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5A9D2CC-6093-0956-2A03-7B5552D25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6927" y="748934"/>
            <a:ext cx="8806703" cy="6358711"/>
          </a:xfrm>
          <a:prstGeom prst="rect">
            <a:avLst/>
          </a:prstGeom>
        </p:spPr>
      </p:pic>
      <p:pic>
        <p:nvPicPr>
          <p:cNvPr id="11" name="Paveikslėlis 10" descr="Paveikslėlis, kuriame yra asmuo, apranga, biuro reikmenys, Darbas&#10;&#10;Dirbtinio intelekto sugeneruotas turinys gali būti neteisingas.">
            <a:extLst>
              <a:ext uri="{FF2B5EF4-FFF2-40B4-BE49-F238E27FC236}">
                <a16:creationId xmlns:a16="http://schemas.microsoft.com/office/drawing/2014/main" id="{69D692D6-EF49-BFB9-0130-951A0D3BD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39459" r="17804" b="10005"/>
          <a:stretch>
            <a:fillRect/>
          </a:stretch>
        </p:blipFill>
        <p:spPr>
          <a:xfrm>
            <a:off x="9426926" y="7200899"/>
            <a:ext cx="8861073" cy="31374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506200" y="-1"/>
            <a:ext cx="7467600" cy="9834347"/>
          </a:xfrm>
          <a:custGeom>
            <a:avLst/>
            <a:gdLst/>
            <a:ahLst/>
            <a:cxnLst/>
            <a:rect l="l" t="t" r="r" b="b"/>
            <a:pathLst>
              <a:path w="7755573" h="9933444">
                <a:moveTo>
                  <a:pt x="0" y="0"/>
                </a:moveTo>
                <a:lnTo>
                  <a:pt x="7755573" y="0"/>
                </a:lnTo>
                <a:lnTo>
                  <a:pt x="7755573" y="9933444"/>
                </a:lnTo>
                <a:lnTo>
                  <a:pt x="0" y="99334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grpSp>
        <p:nvGrpSpPr>
          <p:cNvPr id="5" name="Group 5"/>
          <p:cNvGrpSpPr/>
          <p:nvPr/>
        </p:nvGrpSpPr>
        <p:grpSpPr>
          <a:xfrm>
            <a:off x="0" y="9834346"/>
            <a:ext cx="18364200" cy="452654"/>
            <a:chOff x="0" y="0"/>
            <a:chExt cx="4816593" cy="93118"/>
          </a:xfrm>
          <a:solidFill>
            <a:srgbClr val="FF6225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93118"/>
            </a:xfrm>
            <a:custGeom>
              <a:avLst/>
              <a:gdLst/>
              <a:ahLst/>
              <a:cxnLst/>
              <a:rect l="l" t="t" r="r" b="b"/>
              <a:pathLst>
                <a:path w="4816592" h="93118">
                  <a:moveTo>
                    <a:pt x="0" y="0"/>
                  </a:moveTo>
                  <a:lnTo>
                    <a:pt x="4816592" y="0"/>
                  </a:lnTo>
                  <a:lnTo>
                    <a:pt x="4816592" y="93118"/>
                  </a:lnTo>
                  <a:lnTo>
                    <a:pt x="0" y="9311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121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39" y="3645618"/>
            <a:ext cx="8224101" cy="278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0"/>
              </a:lnSpc>
            </a:pPr>
            <a:r>
              <a:rPr lang="lt-LT" sz="4000" noProof="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Saugoti</a:t>
            </a:r>
            <a:r>
              <a:rPr lang="en-US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 </a:t>
            </a:r>
            <a:r>
              <a:rPr lang="lt-LT" sz="4000" noProof="0">
                <a:solidFill>
                  <a:srgbClr val="000000"/>
                </a:solidFill>
                <a:ea typeface="Calibri"/>
                <a:cs typeface="Calibri"/>
                <a:sym typeface="Canva Sans 1"/>
              </a:rPr>
              <a:t>veiksmingą</a:t>
            </a:r>
            <a:r>
              <a:rPr lang="en-US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 </a:t>
            </a:r>
            <a:r>
              <a:rPr lang="lt-LT" sz="4000" noProof="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konkurenciją</a:t>
            </a:r>
            <a:r>
              <a:rPr lang="en-US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 </a:t>
            </a:r>
            <a:r>
              <a:rPr lang="en-US" sz="4000" err="1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dėl</a:t>
            </a:r>
            <a:r>
              <a:rPr lang="en-US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 </a:t>
            </a:r>
            <a:r>
              <a:rPr lang="en-US" sz="4000" err="1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vartotojų</a:t>
            </a:r>
            <a:r>
              <a:rPr lang="en-US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 </a:t>
            </a:r>
            <a:r>
              <a:rPr lang="en-US" sz="4000" err="1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gerov</a:t>
            </a:r>
            <a:r>
              <a:rPr lang="lt-LT" sz="4000">
                <a:solidFill>
                  <a:srgbClr val="000000"/>
                </a:solidFill>
                <a:ea typeface="Canva Sans 1"/>
                <a:cs typeface="Canva Sans 1"/>
                <a:sym typeface="Canva Sans 1"/>
              </a:rPr>
              <a:t>ės</a:t>
            </a:r>
          </a:p>
          <a:p>
            <a:pPr algn="l">
              <a:lnSpc>
                <a:spcPts val="5510"/>
              </a:lnSpc>
            </a:pPr>
            <a:endParaRPr lang="lt-LT" sz="4000">
              <a:solidFill>
                <a:srgbClr val="000000"/>
              </a:solidFill>
              <a:ea typeface="Canva Sans 1"/>
              <a:cs typeface="Canva Sans 1"/>
              <a:sym typeface="Canva Sans 1"/>
            </a:endParaRPr>
          </a:p>
          <a:p>
            <a:pPr algn="l">
              <a:lnSpc>
                <a:spcPts val="5510"/>
              </a:lnSpc>
            </a:pPr>
            <a:r>
              <a:rPr lang="lt-LT" sz="4000">
                <a:solidFill>
                  <a:srgbClr val="000000"/>
                </a:solidFill>
                <a:ea typeface="Canva Sans 1"/>
                <a:cs typeface="Canva Sans 1"/>
              </a:rPr>
              <a:t>Valstybės galios ir rinkos galios </a:t>
            </a:r>
            <a:r>
              <a:rPr lang="en-US" sz="4000" err="1">
                <a:solidFill>
                  <a:srgbClr val="000000"/>
                </a:solidFill>
                <a:ea typeface="Canva Sans 1"/>
                <a:cs typeface="Canva Sans 1"/>
              </a:rPr>
              <a:t>priežiūra</a:t>
            </a:r>
            <a:endParaRPr lang="en-US" sz="4000">
              <a:solidFill>
                <a:srgbClr val="000000"/>
              </a:solidFill>
              <a:ea typeface="Canva Sans 1"/>
              <a:cs typeface="Canva Sans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37439" y="2238226"/>
            <a:ext cx="10068761" cy="95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3"/>
              </a:lnSpc>
            </a:pPr>
            <a:r>
              <a:rPr lang="en-US" sz="6000" b="1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Misija</a:t>
            </a:r>
            <a:endParaRPr lang="en-US" sz="6000" b="1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2 Bold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E2AE61E0-198C-7C46-9A07-C5331F8FD7D0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35991F1-8B4A-BFE9-D7EB-12569E316718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8DA29C1E-1388-FC4D-B871-F1E739B30FA3}"/>
              </a:ext>
            </a:extLst>
          </p:cNvPr>
          <p:cNvSpPr txBox="1"/>
          <p:nvPr/>
        </p:nvSpPr>
        <p:spPr>
          <a:xfrm rot="-5400000">
            <a:off x="-2482688" y="6097286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4" name="AutoShape 4"/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/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</a:t>
            </a:r>
            <a:r>
              <a:rPr lang="en-US" sz="2399" spc="120">
                <a:solidFill>
                  <a:srgbClr val="FFFFFF"/>
                </a:solidFill>
                <a:latin typeface="Open Sans"/>
              </a:rPr>
              <a:t>2</a:t>
            </a:r>
            <a:r>
              <a:rPr lang="lt-LT" sz="2399" spc="120">
                <a:solidFill>
                  <a:srgbClr val="FFFFFF"/>
                </a:solidFill>
                <a:latin typeface="Open San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DA57F-7240-5AD2-7607-B60596A13308}"/>
              </a:ext>
            </a:extLst>
          </p:cNvPr>
          <p:cNvSpPr txBox="1"/>
          <p:nvPr/>
        </p:nvSpPr>
        <p:spPr>
          <a:xfrm>
            <a:off x="685800" y="582582"/>
            <a:ext cx="12801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Konkurencij</a:t>
            </a:r>
            <a:r>
              <a:rPr lang="lt-LT" sz="46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ą ribojantys susitarimai darbo rinkose</a:t>
            </a:r>
            <a:endParaRPr lang="lt-LT" sz="4600" b="1"/>
          </a:p>
        </p:txBody>
      </p:sp>
      <p:pic>
        <p:nvPicPr>
          <p:cNvPr id="5" name="Paveikslėlis 4" descr="Paveikslėlis, kuriame yra tekstas, apranga, asmuo, ekrano kopija&#10;&#10;Automatiškai sugeneruotas aprašymas">
            <a:extLst>
              <a:ext uri="{FF2B5EF4-FFF2-40B4-BE49-F238E27FC236}">
                <a16:creationId xmlns:a16="http://schemas.microsoft.com/office/drawing/2014/main" id="{0E6C41D1-33BD-C497-27E8-DC429EBE8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581" y="4701203"/>
            <a:ext cx="10403503" cy="5214931"/>
          </a:xfrm>
          <a:prstGeom prst="rect">
            <a:avLst/>
          </a:prstGeom>
        </p:spPr>
      </p:pic>
      <p:pic>
        <p:nvPicPr>
          <p:cNvPr id="8" name="Paveikslėlis 7" descr="Paveikslėlis, kuriame yra tekstas, ekrano kopija, Šriftas, dokumentas&#10;&#10;Automatiškai sugeneruotas aprašymas">
            <a:extLst>
              <a:ext uri="{FF2B5EF4-FFF2-40B4-BE49-F238E27FC236}">
                <a16:creationId xmlns:a16="http://schemas.microsoft.com/office/drawing/2014/main" id="{15D7E9BB-601B-E869-02A9-3DCEAEF6C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5"/>
          <a:stretch/>
        </p:blipFill>
        <p:spPr>
          <a:xfrm>
            <a:off x="0" y="1903902"/>
            <a:ext cx="11758318" cy="52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5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>
            <a:extLst>
              <a:ext uri="{FF2B5EF4-FFF2-40B4-BE49-F238E27FC236}">
                <a16:creationId xmlns:a16="http://schemas.microsoft.com/office/drawing/2014/main" id="{2966E931-0AA0-4EA0-3403-D7743B38FFE2}"/>
              </a:ext>
            </a:extLst>
          </p:cNvPr>
          <p:cNvSpPr/>
          <p:nvPr/>
        </p:nvSpPr>
        <p:spPr>
          <a:xfrm>
            <a:off x="570250" y="800100"/>
            <a:ext cx="13679150" cy="883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DEA64-3EBC-AD78-FEDE-5A8E12E377A0}"/>
              </a:ext>
            </a:extLst>
          </p:cNvPr>
          <p:cNvSpPr txBox="1"/>
          <p:nvPr/>
        </p:nvSpPr>
        <p:spPr>
          <a:xfrm>
            <a:off x="14519966" y="4100137"/>
            <a:ext cx="388620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Elektroninės</a:t>
            </a:r>
            <a:r>
              <a:rPr lang="en-US" sz="48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800" b="1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prekybos</a:t>
            </a:r>
            <a:r>
              <a:rPr lang="en-US" sz="48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800" b="1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gairės</a:t>
            </a:r>
            <a:endParaRPr lang="en-US" sz="4800" b="1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9BB24F8B-8F58-D3B5-BCA2-13828C6C87EE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C3EC417-BDF1-496F-7207-88D8FB714067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10" name="Paveikslėlis 9" descr="Paveikslėlis, kuriame yra tekstas, ekrano kopija, laiškas, Šriftas&#10;&#10;Automatiškai sugeneruotas aprašymas">
            <a:extLst>
              <a:ext uri="{FF2B5EF4-FFF2-40B4-BE49-F238E27FC236}">
                <a16:creationId xmlns:a16="http://schemas.microsoft.com/office/drawing/2014/main" id="{6CC9E3D4-E309-F990-F0C2-33B341B12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20" y="836008"/>
            <a:ext cx="6321814" cy="8499917"/>
          </a:xfrm>
          <a:prstGeom prst="rect">
            <a:avLst/>
          </a:prstGeom>
        </p:spPr>
      </p:pic>
      <p:pic>
        <p:nvPicPr>
          <p:cNvPr id="12" name="Paveikslėlis 11" descr="Paveikslėlis, kuriame yra tekstas, kompiuteris, ekrano kopija, nešiojamasis kompiuteris&#10;&#10;Automatiškai sugeneruotas aprašymas">
            <a:extLst>
              <a:ext uri="{FF2B5EF4-FFF2-40B4-BE49-F238E27FC236}">
                <a16:creationId xmlns:a16="http://schemas.microsoft.com/office/drawing/2014/main" id="{08ABC062-7C18-A1D4-BB03-D323A6811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467" y="856431"/>
            <a:ext cx="6752398" cy="7848701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79857D8E-A5A8-6C51-332F-3003F04CA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7" y="8795699"/>
            <a:ext cx="6665755" cy="544853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8B118555-98B8-B66E-B5CC-B28A0A7B12A5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5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50" y="-48735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 rot="-5400000">
            <a:off x="-2426430" y="6114200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C2919-284B-7E1E-B83D-BDE93CFD4686}"/>
              </a:ext>
            </a:extLst>
          </p:cNvPr>
          <p:cNvSpPr txBox="1"/>
          <p:nvPr/>
        </p:nvSpPr>
        <p:spPr>
          <a:xfrm>
            <a:off x="432355" y="4229100"/>
            <a:ext cx="74810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6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Gairės asociacijoms</a:t>
            </a:r>
            <a:endParaRPr lang="lt-LT" sz="4600" b="1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9A6B756F-4B96-DD1E-42DC-B94BF4539114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A40E418-B99B-1ED5-5B38-399674228EEE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BFD9DC6-E2A9-1C32-F2D3-234263136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8142" y="-88619"/>
            <a:ext cx="8989858" cy="100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9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2F875-7A3C-79A4-A83F-5B3981705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03E2655-B9F4-58CF-3176-AEDCA9CBF419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2B70E75-A89F-E3A4-7C06-4483DB98706B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46EB8-3B90-6460-D6F4-837C0DD71614}"/>
              </a:ext>
            </a:extLst>
          </p:cNvPr>
          <p:cNvSpPr txBox="1"/>
          <p:nvPr/>
        </p:nvSpPr>
        <p:spPr>
          <a:xfrm>
            <a:off x="1196897" y="1170060"/>
            <a:ext cx="9895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/>
              <a:t>E. mokymų </a:t>
            </a:r>
            <a:r>
              <a:rPr lang="lt-LT" sz="54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platforma</a:t>
            </a:r>
            <a:r>
              <a:rPr lang="lt-LT" sz="5400" b="1"/>
              <a:t>: </a:t>
            </a:r>
            <a:r>
              <a:rPr lang="lt-LT" sz="5400" b="1" err="1"/>
              <a:t>emokymai.kt.gov.lt</a:t>
            </a:r>
            <a:endParaRPr lang="lt-LT" sz="5400" b="1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32634E8-145F-7E7E-95D0-DCD740681EBB}"/>
              </a:ext>
            </a:extLst>
          </p:cNvPr>
          <p:cNvSpPr txBox="1"/>
          <p:nvPr/>
        </p:nvSpPr>
        <p:spPr>
          <a:xfrm rot="5400000">
            <a:off x="14716306" y="9831086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2E99CD72-E27D-E312-4285-616672271BD6}"/>
              </a:ext>
            </a:extLst>
          </p:cNvPr>
          <p:cNvSpPr/>
          <p:nvPr/>
        </p:nvSpPr>
        <p:spPr>
          <a:xfrm>
            <a:off x="11963399" y="6702974"/>
            <a:ext cx="5184101" cy="358402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2" name="Paveikslėlis 1" descr="Paveikslėlis, kuriame yra tekstas, vidaus, kompiuteris, baldai&#10;&#10;Dirbtinio intelekto sugeneruotas turinys gali būti neteisingas.">
            <a:extLst>
              <a:ext uri="{FF2B5EF4-FFF2-40B4-BE49-F238E27FC236}">
                <a16:creationId xmlns:a16="http://schemas.microsoft.com/office/drawing/2014/main" id="{72D18AB0-EC91-9899-D9F1-2229E39D5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198" y="3061253"/>
            <a:ext cx="12081348" cy="7225748"/>
          </a:xfrm>
          <a:prstGeom prst="rect">
            <a:avLst/>
          </a:prstGeom>
        </p:spPr>
      </p:pic>
      <p:pic>
        <p:nvPicPr>
          <p:cNvPr id="4" name="Paveikslėlis 3" descr="Paveikslėlis, kuriame yra rašas, Grafika, pikselis, dizainas&#10;&#10;Dirbtinio intelekto sugeneruotas turinys gali būti neteisingas.">
            <a:extLst>
              <a:ext uri="{FF2B5EF4-FFF2-40B4-BE49-F238E27FC236}">
                <a16:creationId xmlns:a16="http://schemas.microsoft.com/office/drawing/2014/main" id="{DF8B69FF-1B0E-727A-3454-1AD656F4A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959" y="2931328"/>
            <a:ext cx="3971731" cy="37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0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6920A-706C-7039-F264-7742D44C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70370BE-35A9-B26C-4E26-9C8EAAFB2E11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25B75A5-1F05-663C-07BC-4957A75DCA55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81F7955-B2A5-12E3-53CC-4767B79BC290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158B1E0C-C30E-170A-2E7A-E107EFA5AD87}"/>
              </a:ext>
            </a:extLst>
          </p:cNvPr>
          <p:cNvSpPr txBox="1"/>
          <p:nvPr/>
        </p:nvSpPr>
        <p:spPr>
          <a:xfrm rot="5400000">
            <a:off x="14648651" y="9212145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207166C-58EB-068B-D04C-7845E746D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"/>
          <a:stretch>
            <a:fillRect/>
          </a:stretch>
        </p:blipFill>
        <p:spPr>
          <a:xfrm>
            <a:off x="0" y="0"/>
            <a:ext cx="7273381" cy="9910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1131AC-C61F-70F6-D9D1-A990BB48AAFD}"/>
              </a:ext>
            </a:extLst>
          </p:cNvPr>
          <p:cNvSpPr txBox="1"/>
          <p:nvPr/>
        </p:nvSpPr>
        <p:spPr>
          <a:xfrm>
            <a:off x="9448800" y="4217903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Nesąžiningos prekybos praktikos vertinimo gairės</a:t>
            </a:r>
            <a:endParaRPr lang="lt-LT" sz="4000" b="1"/>
          </a:p>
        </p:txBody>
      </p:sp>
    </p:spTree>
    <p:extLst>
      <p:ext uri="{BB962C8B-B14F-4D97-AF65-F5344CB8AC3E}">
        <p14:creationId xmlns:p14="http://schemas.microsoft.com/office/powerpoint/2010/main" val="413204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A3E4-C60A-CC93-46CD-AAF8DA3FF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32190EC-AF83-C5B5-95D1-EE6E8BAA2C57}"/>
              </a:ext>
            </a:extLst>
          </p:cNvPr>
          <p:cNvSpPr/>
          <p:nvPr/>
        </p:nvSpPr>
        <p:spPr>
          <a:xfrm>
            <a:off x="-1450" y="-48735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BDC20AD-3657-6309-00FD-5D917C3929DC}"/>
              </a:ext>
            </a:extLst>
          </p:cNvPr>
          <p:cNvSpPr txBox="1"/>
          <p:nvPr/>
        </p:nvSpPr>
        <p:spPr>
          <a:xfrm rot="-5400000">
            <a:off x="-2426430" y="6114200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28A6006-0FDF-146F-D3FF-6D31FD8E421E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FC31151-BF2D-D1B4-F003-0C85F973F6E0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137F6-AC86-ED27-0E69-4E77B4A4652D}"/>
              </a:ext>
            </a:extLst>
          </p:cNvPr>
          <p:cNvSpPr txBox="1"/>
          <p:nvPr/>
        </p:nvSpPr>
        <p:spPr>
          <a:xfrm>
            <a:off x="1524000" y="3900275"/>
            <a:ext cx="79432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Reglamento (ES) 2019/1150 taikymo interneto platformoms ir paieškos sistemoms gairės</a:t>
            </a:r>
            <a:endParaRPr lang="lt-LT" sz="4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C6E026B-E26B-4F4B-7C6E-9AD26E9E5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372" y="-22164"/>
            <a:ext cx="7039628" cy="99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7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039" y="1811134"/>
            <a:ext cx="17147501" cy="8475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AutoShape 3"/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lt-L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05368" y="4686809"/>
            <a:ext cx="734340" cy="494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22333" y="3614034"/>
            <a:ext cx="635197" cy="635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2308" y="5530858"/>
            <a:ext cx="787400" cy="78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4550" y="6577377"/>
            <a:ext cx="815975" cy="81597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5400000">
            <a:off x="14702020" y="3446394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F5935-4C47-48AF-B206-FC6A6C5E5F7A}"/>
              </a:ext>
            </a:extLst>
          </p:cNvPr>
          <p:cNvSpPr txBox="1"/>
          <p:nvPr/>
        </p:nvSpPr>
        <p:spPr>
          <a:xfrm>
            <a:off x="3245852" y="3614034"/>
            <a:ext cx="100577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kt.gov.lt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taryba@kt.gov.lt</a:t>
            </a:r>
            <a:r>
              <a:rPr lang="en-US" sz="320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3200" err="1">
                <a:solidFill>
                  <a:schemeClr val="bg1"/>
                </a:solidFill>
                <a:latin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prane</a:t>
            </a:r>
            <a:r>
              <a:rPr lang="lt-LT" sz="3200" err="1">
                <a:solidFill>
                  <a:schemeClr val="bg1"/>
                </a:solidFill>
                <a:latin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skmums@kt.gov.lt</a:t>
            </a:r>
            <a:r>
              <a:rPr lang="lt-LT" sz="3200">
                <a:solidFill>
                  <a:schemeClr val="bg1"/>
                </a:solidFill>
                <a:latin typeface="Calibri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Lietuvos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Respublikos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konkurencijos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taryba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Lithuanian Competition Council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25F0223-7BFD-97BB-9010-7BFF62C0C172}"/>
              </a:ext>
            </a:extLst>
          </p:cNvPr>
          <p:cNvSpPr txBox="1"/>
          <p:nvPr/>
        </p:nvSpPr>
        <p:spPr>
          <a:xfrm rot="5400000">
            <a:off x="14677235" y="9561761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45FFC-6E7D-3420-34C1-E7B65CEB9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03D962B-B430-49C6-A991-48FF133B39C6}"/>
              </a:ext>
            </a:extLst>
          </p:cNvPr>
          <p:cNvGrpSpPr/>
          <p:nvPr/>
        </p:nvGrpSpPr>
        <p:grpSpPr>
          <a:xfrm>
            <a:off x="0" y="9834346"/>
            <a:ext cx="18364200" cy="452654"/>
            <a:chOff x="0" y="0"/>
            <a:chExt cx="4816593" cy="93118"/>
          </a:xfrm>
          <a:solidFill>
            <a:srgbClr val="FF6225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3F39E17-CD3A-5AF7-8F48-0C584DFD7966}"/>
                </a:ext>
              </a:extLst>
            </p:cNvPr>
            <p:cNvSpPr/>
            <p:nvPr/>
          </p:nvSpPr>
          <p:spPr>
            <a:xfrm>
              <a:off x="0" y="0"/>
              <a:ext cx="4816592" cy="93118"/>
            </a:xfrm>
            <a:custGeom>
              <a:avLst/>
              <a:gdLst/>
              <a:ahLst/>
              <a:cxnLst/>
              <a:rect l="l" t="t" r="r" b="b"/>
              <a:pathLst>
                <a:path w="4816592" h="93118">
                  <a:moveTo>
                    <a:pt x="0" y="0"/>
                  </a:moveTo>
                  <a:lnTo>
                    <a:pt x="4816592" y="0"/>
                  </a:lnTo>
                  <a:lnTo>
                    <a:pt x="4816592" y="93118"/>
                  </a:lnTo>
                  <a:lnTo>
                    <a:pt x="0" y="9311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7770BD6-BFB8-7BEF-DCE0-884FED7D6F22}"/>
                </a:ext>
              </a:extLst>
            </p:cNvPr>
            <p:cNvSpPr txBox="1"/>
            <p:nvPr/>
          </p:nvSpPr>
          <p:spPr>
            <a:xfrm>
              <a:off x="0" y="-28575"/>
              <a:ext cx="4816593" cy="121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7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84E83A2-A35D-AD47-0E53-24556F3CC130}"/>
              </a:ext>
            </a:extLst>
          </p:cNvPr>
          <p:cNvSpPr txBox="1"/>
          <p:nvPr/>
        </p:nvSpPr>
        <p:spPr>
          <a:xfrm>
            <a:off x="1377683" y="3283766"/>
            <a:ext cx="8305160" cy="4939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endParaRPr lang="lt-LT" sz="20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t-LT" sz="3600"/>
              <a:t>Saugo sąžiningą verslą</a:t>
            </a:r>
            <a:r>
              <a:rPr lang="en-US" sz="3600"/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11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t-LT" sz="3600"/>
              <a:t>Galimybė prisiteisti žalą, patirtą dėl konkurenciją ribojančių veiksmų</a:t>
            </a:r>
            <a:endParaRPr lang="en-US" sz="36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12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lt-LT" sz="3600"/>
              <a:t>Konkurencijos taisyklės – pagrindas nustatyti teisinį reglamentavimą, palankų privačioms ūkinėms iniciatyvoms</a:t>
            </a:r>
            <a:r>
              <a:rPr lang="en-US" sz="3600"/>
              <a:t>​</a:t>
            </a:r>
          </a:p>
          <a:p>
            <a:pPr algn="l">
              <a:lnSpc>
                <a:spcPts val="7773"/>
              </a:lnSpc>
            </a:pPr>
            <a:endParaRPr lang="en-US" sz="6000" b="1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2 Bold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E80C8877-E9D6-1148-7870-0327E6CEF45C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1DDF1719-FE63-EBD1-28CC-61F50080E70D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3BFEA09-63A7-27A6-8F01-4F9E9FF3CF4F}"/>
              </a:ext>
            </a:extLst>
          </p:cNvPr>
          <p:cNvSpPr txBox="1"/>
          <p:nvPr/>
        </p:nvSpPr>
        <p:spPr>
          <a:xfrm rot="-5400000">
            <a:off x="-2482688" y="6097286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lt-LT" sz="2000" spc="100">
                <a:solidFill>
                  <a:srgbClr val="000000"/>
                </a:solidFill>
                <a:latin typeface="Open Sans"/>
              </a:rPr>
              <a:t>Konkurencijos taryba</a:t>
            </a:r>
            <a:endParaRPr lang="en-US" sz="2000" spc="1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1A334-2192-FAF2-B8CE-79A56689D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1685" y="0"/>
            <a:ext cx="8142512" cy="9695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9EE2-D3F1-DB8C-6DCB-11F0436980C0}"/>
              </a:ext>
            </a:extLst>
          </p:cNvPr>
          <p:cNvSpPr txBox="1"/>
          <p:nvPr/>
        </p:nvSpPr>
        <p:spPr>
          <a:xfrm>
            <a:off x="1597562" y="376275"/>
            <a:ext cx="7687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Konkurencijos taisyklių nauda</a:t>
            </a:r>
          </a:p>
        </p:txBody>
      </p:sp>
    </p:spTree>
    <p:extLst>
      <p:ext uri="{BB962C8B-B14F-4D97-AF65-F5344CB8AC3E}">
        <p14:creationId xmlns:p14="http://schemas.microsoft.com/office/powerpoint/2010/main" val="397441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9A95D-1B37-9B5A-E9DE-ED8C4CF85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FF5F96BB-7393-395F-3C1A-6F862D81ACD9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DDE928-D679-C676-F478-1F31AA6E6AE8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B6EFD-CD5D-1336-69F3-F1CDF431D31D}"/>
              </a:ext>
            </a:extLst>
          </p:cNvPr>
          <p:cNvSpPr txBox="1"/>
          <p:nvPr/>
        </p:nvSpPr>
        <p:spPr>
          <a:xfrm>
            <a:off x="1196897" y="1170060"/>
            <a:ext cx="1280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/>
              <a:t>Valstybės galia ir jos priežiūra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7057AAA-00E6-19C6-9E9A-E8C83D8A2507}"/>
              </a:ext>
            </a:extLst>
          </p:cNvPr>
          <p:cNvSpPr txBox="1"/>
          <p:nvPr/>
        </p:nvSpPr>
        <p:spPr>
          <a:xfrm rot="5400000">
            <a:off x="14716306" y="9831086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29EE9-D7F9-0586-1149-556A1B46C0B5}"/>
              </a:ext>
            </a:extLst>
          </p:cNvPr>
          <p:cNvSpPr txBox="1"/>
          <p:nvPr/>
        </p:nvSpPr>
        <p:spPr>
          <a:xfrm>
            <a:off x="1196897" y="2413023"/>
            <a:ext cx="1503370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/>
              <a:t>Teisėkūra </a:t>
            </a:r>
            <a:r>
              <a:rPr lang="en-US" sz="3600"/>
              <a:t>–</a:t>
            </a:r>
            <a:r>
              <a:rPr lang="lt-LT" sz="3600"/>
              <a:t> poveikio konkurencijai vertinimas.</a:t>
            </a:r>
            <a:endParaRPr lang="en-US">
              <a:ea typeface="Calibri"/>
              <a:cs typeface="Calibri"/>
            </a:endParaRPr>
          </a:p>
          <a:p>
            <a:pPr marL="1028700" lvl="1" indent="-571500">
              <a:buFont typeface="Calibri"/>
              <a:buChar char="-"/>
            </a:pPr>
            <a:r>
              <a:rPr lang="lt-LT" sz="3600"/>
              <a:t>notarų įkainių reguliavimas</a:t>
            </a:r>
            <a:r>
              <a:rPr lang="en-US" sz="3600"/>
              <a:t>;</a:t>
            </a:r>
            <a:r>
              <a:rPr lang="lt-LT" sz="3600"/>
              <a:t> </a:t>
            </a:r>
            <a:endParaRPr lang="lt-LT" sz="3600">
              <a:ea typeface="Calibri"/>
              <a:cs typeface="Calibri"/>
            </a:endParaRPr>
          </a:p>
          <a:p>
            <a:pPr marL="1028700" lvl="1" indent="-571500">
              <a:buFont typeface="Calibri"/>
              <a:buChar char="-"/>
            </a:pPr>
            <a:r>
              <a:rPr lang="lt-LT" sz="3600"/>
              <a:t>elektromobilių įkrovimo prieigų atranka.</a:t>
            </a:r>
          </a:p>
          <a:p>
            <a:pPr marL="1028700" lvl="1" indent="-571500">
              <a:buFont typeface="Calibri"/>
              <a:buChar char="-"/>
            </a:pPr>
            <a:endParaRPr lang="lt-LT" sz="36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/>
              <a:t>Viešųjų subjektų priežiūra </a:t>
            </a:r>
            <a:r>
              <a:rPr lang="en-US" sz="3600"/>
              <a:t>–</a:t>
            </a:r>
            <a:r>
              <a:rPr lang="lt-LT" sz="3600"/>
              <a:t> pareiga užtikrinti sąžiningos konkurencijos laisvę.</a:t>
            </a:r>
            <a:endParaRPr lang="lt-LT" sz="3600">
              <a:ea typeface="Calibri"/>
              <a:cs typeface="Calibri"/>
            </a:endParaRPr>
          </a:p>
          <a:p>
            <a:pPr marL="1028700" lvl="1" indent="-571500">
              <a:buFontTx/>
              <a:buChar char="-"/>
            </a:pPr>
            <a:r>
              <a:rPr lang="lt-LT" sz="3600"/>
              <a:t>vidaus sandoriai;</a:t>
            </a:r>
            <a:endParaRPr lang="en-US" sz="3600">
              <a:ea typeface="Calibri"/>
              <a:cs typeface="Calibri"/>
            </a:endParaRPr>
          </a:p>
          <a:p>
            <a:pPr marL="1028700" lvl="1" indent="-571500">
              <a:buFontTx/>
              <a:buChar char="-"/>
            </a:pPr>
            <a:r>
              <a:rPr lang="lt-LT" sz="3600"/>
              <a:t>krovinių vežimas geležinkeliais.</a:t>
            </a:r>
            <a:endParaRPr lang="lt-LT" sz="3600">
              <a:ea typeface="Calibri"/>
              <a:cs typeface="Calibri"/>
            </a:endParaRPr>
          </a:p>
        </p:txBody>
      </p:sp>
      <p:pic>
        <p:nvPicPr>
          <p:cNvPr id="7" name="Paveikslėlis 6" descr="Paveikslėlis, kuriame yra vidaus, tekstas, kompiuteris, Kompiuterio klaviatūra&#10;&#10;Dirbtinio intelekto sugeneruotas turinys gali būti neteisingas.">
            <a:extLst>
              <a:ext uri="{FF2B5EF4-FFF2-40B4-BE49-F238E27FC236}">
                <a16:creationId xmlns:a16="http://schemas.microsoft.com/office/drawing/2014/main" id="{D35D285B-0665-E915-729B-8E1795F0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974"/>
            <a:ext cx="11963400" cy="3584025"/>
          </a:xfrm>
          <a:prstGeom prst="rect">
            <a:avLst/>
          </a:prstGeom>
        </p:spPr>
      </p:pic>
      <p:sp>
        <p:nvSpPr>
          <p:cNvPr id="8" name="AutoShape 7">
            <a:extLst>
              <a:ext uri="{FF2B5EF4-FFF2-40B4-BE49-F238E27FC236}">
                <a16:creationId xmlns:a16="http://schemas.microsoft.com/office/drawing/2014/main" id="{F44D97CC-E62C-1791-89DD-FB7F0AE47019}"/>
              </a:ext>
            </a:extLst>
          </p:cNvPr>
          <p:cNvSpPr/>
          <p:nvPr/>
        </p:nvSpPr>
        <p:spPr>
          <a:xfrm>
            <a:off x="11963399" y="6702974"/>
            <a:ext cx="5184101" cy="358402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932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75807-ED28-3E7A-90B8-DD956CBE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607EE3-D37B-3C73-A9C6-C8B59003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034" y="1638300"/>
            <a:ext cx="6128497" cy="2103705"/>
          </a:xfrm>
        </p:spPr>
        <p:txBody>
          <a:bodyPr anchor="t">
            <a:normAutofit/>
          </a:bodyPr>
          <a:lstStyle/>
          <a:p>
            <a:pPr algn="l"/>
            <a:r>
              <a:rPr lang="lt-LT" sz="4800" b="1"/>
              <a:t>Konkurenciją ribojantys susitarimai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9033908-6A5D-F5FC-F2A0-049BEBFC09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84882" y="3390900"/>
            <a:ext cx="6400802" cy="5589814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/>
          <a:p>
            <a:pPr lvl="0"/>
            <a:r>
              <a:rPr lang="lt-LT" sz="4600"/>
              <a:t>ūkio subjektų susitarimai nekonkuruoti tarpusavyje</a:t>
            </a:r>
          </a:p>
          <a:p>
            <a:pPr lvl="0"/>
            <a:r>
              <a:rPr lang="lt-LT" sz="4600"/>
              <a:t>Pavyzdžiai: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lt-LT" sz="4100"/>
              <a:t>susitarimai dėl kainų, įskaitant viešuosius pirkimus</a:t>
            </a:r>
            <a:r>
              <a:rPr lang="en-US" sz="4100"/>
              <a:t>;</a:t>
            </a:r>
            <a:r>
              <a:rPr lang="lt-LT" sz="410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lt-LT" sz="4100"/>
              <a:t>susitarimai dėl teritorijų, klientų pasidalijimo, gamybos apimčių</a:t>
            </a:r>
            <a:r>
              <a:rPr lang="en-US" sz="4100"/>
              <a:t>;</a:t>
            </a:r>
            <a:endParaRPr lang="lt-LT" sz="4100"/>
          </a:p>
          <a:p>
            <a:pPr lvl="1">
              <a:buFont typeface="Courier New" panose="02070309020205020404" pitchFamily="49" charset="0"/>
              <a:buChar char="o"/>
            </a:pPr>
            <a:r>
              <a:rPr lang="lt-LT" sz="4100"/>
              <a:t>susitarimai tarp tiekėjų ir platintojų dėl vartotojams taikomų kainų</a:t>
            </a:r>
            <a:r>
              <a:rPr lang="en-US" sz="4100"/>
              <a:t>;</a:t>
            </a:r>
            <a:endParaRPr lang="lt-LT" sz="4100"/>
          </a:p>
          <a:p>
            <a:pPr lvl="1">
              <a:buFont typeface="Courier New" panose="02070309020205020404" pitchFamily="49" charset="0"/>
              <a:buChar char="o"/>
            </a:pPr>
            <a:r>
              <a:rPr lang="lt-LT" sz="4100"/>
              <a:t>susitarimai dėl darbuotojų įdarbinimo ar atlyginimo</a:t>
            </a:r>
            <a:r>
              <a:rPr lang="en-US" sz="3200"/>
              <a:t>.</a:t>
            </a:r>
            <a:endParaRPr lang="lt-LT" sz="32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6B65988-10F5-5109-4AC7-C088EF6D415E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1096802-C69B-152E-305D-A0C4C5B46EE9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pic>
        <p:nvPicPr>
          <p:cNvPr id="5" name="Paveikslėlis 4" descr="Paveikslėlis, kuriame yra asmuo, apranga, vidaus&#10;&#10;Dirbtinio intelekto sugeneruotas turinys gali būti neteisingas.">
            <a:extLst>
              <a:ext uri="{FF2B5EF4-FFF2-40B4-BE49-F238E27FC236}">
                <a16:creationId xmlns:a16="http://schemas.microsoft.com/office/drawing/2014/main" id="{E37149A6-7D3D-1DE6-359B-19A17F9C0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0696" y="0"/>
            <a:ext cx="10237304" cy="9916134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BD182A11-3F11-1B54-5E71-AD951CE3A1AD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251A744-99AA-6943-4DE4-B43935E35CD3}"/>
              </a:ext>
            </a:extLst>
          </p:cNvPr>
          <p:cNvSpPr txBox="1"/>
          <p:nvPr/>
        </p:nvSpPr>
        <p:spPr>
          <a:xfrm rot="-5400000">
            <a:off x="-56269" y="808552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1108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09D59-82A1-AA15-A6DC-626A833C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89343BA-F95E-6D3A-1DF4-560CCFD5223D}"/>
              </a:ext>
            </a:extLst>
          </p:cNvPr>
          <p:cNvSpPr/>
          <p:nvPr/>
        </p:nvSpPr>
        <p:spPr>
          <a:xfrm>
            <a:off x="17147501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A783B93-D825-D71C-208A-EE42F766975E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B2710-01BE-DA7F-35CB-190029F15372}"/>
              </a:ext>
            </a:extLst>
          </p:cNvPr>
          <p:cNvSpPr txBox="1"/>
          <p:nvPr/>
        </p:nvSpPr>
        <p:spPr>
          <a:xfrm>
            <a:off x="1196896" y="1153264"/>
            <a:ext cx="11012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lt-LT" sz="5400" b="1">
                <a:solidFill>
                  <a:schemeClr val="tx1">
                    <a:lumMod val="95000"/>
                    <a:lumOff val="5000"/>
                  </a:schemeClr>
                </a:solidFill>
              </a:rPr>
              <a:t>Susitarimas suprantamas plačiai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C96BE8E-497C-7E6F-51D9-8EFF19C2FD58}"/>
              </a:ext>
            </a:extLst>
          </p:cNvPr>
          <p:cNvSpPr txBox="1"/>
          <p:nvPr/>
        </p:nvSpPr>
        <p:spPr>
          <a:xfrm rot="5400000">
            <a:off x="14716306" y="9831086"/>
            <a:ext cx="6002886" cy="2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Konkurencijos taryba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DF0E6-04A0-11C9-74D8-8846E23EAAA0}"/>
              </a:ext>
            </a:extLst>
          </p:cNvPr>
          <p:cNvSpPr txBox="1"/>
          <p:nvPr/>
        </p:nvSpPr>
        <p:spPr>
          <a:xfrm>
            <a:off x="1196897" y="2413023"/>
            <a:ext cx="15033703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endParaRPr lang="en-US" sz="3600" b="1"/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lt-LT" sz="3600" b="1"/>
              <a:t>Susitarimas</a:t>
            </a:r>
            <a:r>
              <a:rPr lang="lt-LT" sz="3600"/>
              <a:t> gali būti sudaromas </a:t>
            </a:r>
            <a:r>
              <a:rPr lang="lt-LT" sz="3600" b="1"/>
              <a:t>bet kuria forma </a:t>
            </a:r>
            <a:r>
              <a:rPr lang="lt-LT" sz="3600"/>
              <a:t>(raštu ar žodžiu):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lt-LT" sz="3600"/>
              <a:t>dviejų ar daugiau ūkio subjektų </a:t>
            </a:r>
            <a:r>
              <a:rPr lang="lt-LT" sz="3600" b="1"/>
              <a:t>sudarytos sutartys arba </a:t>
            </a:r>
            <a:r>
              <a:rPr lang="lt-LT" sz="3600"/>
              <a:t>ūkio subjektų </a:t>
            </a:r>
            <a:r>
              <a:rPr lang="lt-LT" sz="3600" b="1"/>
              <a:t>suderinti veiksmai</a:t>
            </a:r>
            <a:r>
              <a:rPr lang="lt-LT" sz="3600"/>
              <a:t>, </a:t>
            </a:r>
            <a:r>
              <a:rPr lang="lt-LT" sz="3600" b="1"/>
              <a:t>įskaitant</a:t>
            </a:r>
            <a:r>
              <a:rPr lang="lt-LT" sz="3600"/>
              <a:t> bet kurio ūkio subjektų junginio (</a:t>
            </a:r>
            <a:r>
              <a:rPr lang="lt-LT" sz="3600" b="1"/>
              <a:t>asociacijos</a:t>
            </a:r>
            <a:r>
              <a:rPr lang="lt-LT" sz="3600"/>
              <a:t>, susivienijimo, konsorciumo ir panašiai) arba šio ūkio subjektų junginio atstovų </a:t>
            </a:r>
            <a:r>
              <a:rPr lang="lt-LT" sz="3600" b="1"/>
              <a:t>priimtą sprendimą</a:t>
            </a:r>
            <a:r>
              <a:rPr lang="en-US" sz="3600" b="1"/>
              <a:t>.</a:t>
            </a:r>
            <a:endParaRPr lang="lt-LT" sz="3600">
              <a:ea typeface="Calibri"/>
              <a:cs typeface="Calibri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96801F9B-6769-6A7D-B9F7-DA41B5D4E101}"/>
              </a:ext>
            </a:extLst>
          </p:cNvPr>
          <p:cNvSpPr/>
          <p:nvPr/>
        </p:nvSpPr>
        <p:spPr>
          <a:xfrm>
            <a:off x="12621986" y="6972300"/>
            <a:ext cx="4525514" cy="3314700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A2DFE8-E84E-C690-2522-80E98EA34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2300"/>
            <a:ext cx="12621986" cy="33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65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A69FB-E0B6-6AEF-50A8-E2D15296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10D48255-5BB4-6899-F3F5-D4F504718D8B}"/>
              </a:ext>
            </a:extLst>
          </p:cNvPr>
          <p:cNvGrpSpPr/>
          <p:nvPr/>
        </p:nvGrpSpPr>
        <p:grpSpPr>
          <a:xfrm>
            <a:off x="0" y="9834346"/>
            <a:ext cx="18364200" cy="452654"/>
            <a:chOff x="0" y="0"/>
            <a:chExt cx="4816593" cy="93118"/>
          </a:xfrm>
          <a:solidFill>
            <a:srgbClr val="FF6225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0AEDF8E-BDBD-C583-B929-F930FC907A34}"/>
                </a:ext>
              </a:extLst>
            </p:cNvPr>
            <p:cNvSpPr/>
            <p:nvPr/>
          </p:nvSpPr>
          <p:spPr>
            <a:xfrm>
              <a:off x="0" y="0"/>
              <a:ext cx="4816592" cy="93118"/>
            </a:xfrm>
            <a:custGeom>
              <a:avLst/>
              <a:gdLst/>
              <a:ahLst/>
              <a:cxnLst/>
              <a:rect l="l" t="t" r="r" b="b"/>
              <a:pathLst>
                <a:path w="4816592" h="93118">
                  <a:moveTo>
                    <a:pt x="0" y="0"/>
                  </a:moveTo>
                  <a:lnTo>
                    <a:pt x="4816592" y="0"/>
                  </a:lnTo>
                  <a:lnTo>
                    <a:pt x="4816592" y="93118"/>
                  </a:lnTo>
                  <a:lnTo>
                    <a:pt x="0" y="9311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88F17CD-06E9-C5EA-CFB2-6C407C275657}"/>
                </a:ext>
              </a:extLst>
            </p:cNvPr>
            <p:cNvSpPr txBox="1"/>
            <p:nvPr/>
          </p:nvSpPr>
          <p:spPr>
            <a:xfrm>
              <a:off x="0" y="-28575"/>
              <a:ext cx="4816593" cy="121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7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3C0FB3A-3CAD-1113-D070-8D27C50F230E}"/>
              </a:ext>
            </a:extLst>
          </p:cNvPr>
          <p:cNvSpPr txBox="1"/>
          <p:nvPr/>
        </p:nvSpPr>
        <p:spPr>
          <a:xfrm>
            <a:off x="1140499" y="2218397"/>
            <a:ext cx="9505730" cy="606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lt-LT" sz="3200" b="1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2 Bold"/>
            </a:endParaRPr>
          </a:p>
          <a:p>
            <a:r>
              <a:rPr lang="lt-LT" sz="3400"/>
              <a:t>Dalyvavimo draudžiamame susitarime pasekmės</a:t>
            </a:r>
            <a:r>
              <a:rPr lang="lt-LT" sz="3200"/>
              <a:t>:</a:t>
            </a:r>
            <a:endParaRPr lang="lt-LT" sz="1400"/>
          </a:p>
          <a:p>
            <a:endParaRPr lang="lt-LT" sz="1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/>
              <a:t>bauda iki 10 proc. bendrųjų metinių pasaulinių pajamų praėjusiais ūkiniais metais;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/>
              <a:t>individuali atsakomybė bendrovės vadovui – draudimas iki 5 metų eiti vadovaujančias pareigas bei bauda iki 14 481 EUR;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/>
              <a:t>iki 3 metų diskvalifikavimas iš viešųjų pirkimų;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/>
              <a:t>privatūs ieškiniai dėl žalos atlyginimo;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/>
              <a:t>reputacijos praradimas.</a:t>
            </a:r>
          </a:p>
          <a:p>
            <a:pPr algn="l">
              <a:lnSpc>
                <a:spcPts val="7773"/>
              </a:lnSpc>
            </a:pPr>
            <a:endParaRPr lang="en-US" sz="6000" b="1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va Sans 2 Bold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82AFDCCE-7CBF-1240-B9B9-88738DD79037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018D432-972D-4C97-CEA2-B3287D496A1A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2B3DB-A737-1731-318C-393FD57A61A9}"/>
              </a:ext>
            </a:extLst>
          </p:cNvPr>
          <p:cNvSpPr txBox="1"/>
          <p:nvPr/>
        </p:nvSpPr>
        <p:spPr>
          <a:xfrm>
            <a:off x="964095" y="785789"/>
            <a:ext cx="6202017" cy="102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73"/>
              </a:lnSpc>
            </a:pPr>
            <a:r>
              <a:rPr lang="en-US" sz="5400" b="1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Atsakomyb</a:t>
            </a:r>
            <a:r>
              <a:rPr lang="lt-LT" sz="5400" b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2 Bold"/>
              </a:rPr>
              <a:t>ė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FEF3B0F-7F28-5419-1B34-BB3813D39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9680" y="-59686"/>
            <a:ext cx="6954516" cy="97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FC68-27E2-90EA-4959-FE41D4B1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F93EE7C-322A-06F2-4BD8-1BA15AD0F6BA}"/>
              </a:ext>
            </a:extLst>
          </p:cNvPr>
          <p:cNvSpPr/>
          <p:nvPr/>
        </p:nvSpPr>
        <p:spPr>
          <a:xfrm>
            <a:off x="17147501" y="-1"/>
            <a:ext cx="1140499" cy="26393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5E83BA9-3664-9E7F-06B0-EF7BAD85C072}"/>
              </a:ext>
            </a:extLst>
          </p:cNvPr>
          <p:cNvSpPr txBox="1"/>
          <p:nvPr/>
        </p:nvSpPr>
        <p:spPr>
          <a:xfrm rot="5400000">
            <a:off x="14702020" y="3416385"/>
            <a:ext cx="600288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</a:t>
            </a:r>
            <a:r>
              <a:rPr kumimoji="0" lang="lt-LT" sz="2399" b="0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  <a:endParaRPr kumimoji="0" lang="en-US" sz="2399" b="0" i="0" u="none" strike="noStrike" kern="1200" cap="none" spc="1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F6562-00EC-D1CB-80FC-4941AFD43EBC}"/>
              </a:ext>
            </a:extLst>
          </p:cNvPr>
          <p:cNvSpPr txBox="1"/>
          <p:nvPr/>
        </p:nvSpPr>
        <p:spPr>
          <a:xfrm>
            <a:off x="1323975" y="3550273"/>
            <a:ext cx="15640050" cy="59400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3600" b="1"/>
              <a:t>Atleidimas nuo baudos gali būti taikomas, jeigu įmonė:</a:t>
            </a:r>
            <a:endParaRPr lang="lt-LT" sz="36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400"/>
              <a:t>pirma pranešė Konkurencijos tarybai apie draudžiamą susitarimą iki patikrinimo atlikimo ir pateikė reikšmingus įrodymus;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400"/>
              <a:t>nėra draudžiamo susitarimo iniciatorius</a:t>
            </a:r>
            <a:r>
              <a:rPr lang="en-US" sz="3400"/>
              <a:t>;</a:t>
            </a:r>
            <a:endParaRPr lang="lt-LT" sz="34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400"/>
              <a:t>bendradarbiaus su Konkurencijos taryba</a:t>
            </a:r>
            <a:r>
              <a:rPr lang="en-US" sz="3600"/>
              <a:t>.</a:t>
            </a:r>
            <a:endParaRPr lang="lt-LT" sz="3600"/>
          </a:p>
          <a:p>
            <a:endParaRPr lang="lt-LT" sz="2000"/>
          </a:p>
          <a:p>
            <a:pPr algn="just"/>
            <a:r>
              <a:rPr lang="lt-LT" sz="3600" b="1"/>
              <a:t>Nesate tikri?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t-LT" sz="3400"/>
              <a:t>Dėl prašymo pateikimo galite anonimiškai kreiptis į Konkurencijos tarybą dėl konsultacijos telefonu +370 5 212 6641 arba el. paštu </a:t>
            </a:r>
            <a:r>
              <a:rPr lang="lt-LT" sz="3400" b="1" err="1"/>
              <a:t>praneskmums@kt.gov.lt</a:t>
            </a:r>
            <a:r>
              <a:rPr lang="lt-LT" sz="3400"/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t-LT" sz="3400"/>
              <a:t>Jei po konsultacijos nuspręsite neteikti prašymo, Jūsų pateikta informacija liks konfidenciali.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65131-FABB-3A0E-860E-29D8F00E3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82"/>
            <a:ext cx="17147500" cy="26178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12227A-8F22-AF0B-3AFC-A153071C9CD4}"/>
              </a:ext>
            </a:extLst>
          </p:cNvPr>
          <p:cNvSpPr/>
          <p:nvPr/>
        </p:nvSpPr>
        <p:spPr>
          <a:xfrm>
            <a:off x="0" y="1970064"/>
            <a:ext cx="11673609" cy="1756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lt-L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B74178-014F-FF49-2E93-9731FA2F9D95}"/>
              </a:ext>
            </a:extLst>
          </p:cNvPr>
          <p:cNvSpPr txBox="1">
            <a:spLocks/>
          </p:cNvSpPr>
          <p:nvPr/>
        </p:nvSpPr>
        <p:spPr>
          <a:xfrm>
            <a:off x="1433306" y="2139043"/>
            <a:ext cx="8229600" cy="141123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Atleidimas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nuo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baudos</a:t>
            </a:r>
            <a:endParaRPr lang="lt-LT" sz="5400" b="1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71EE74-609C-8FFF-2495-243C00FC7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0687"/>
            <a:ext cx="18288000" cy="5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9488-990C-D8C0-8F6C-7C1FEA94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EE20665-0A89-D3A2-8151-7D194CA67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612" y="572905"/>
            <a:ext cx="6700874" cy="991736"/>
          </a:xfrm>
        </p:spPr>
        <p:txBody>
          <a:bodyPr anchor="t">
            <a:normAutofit/>
          </a:bodyPr>
          <a:lstStyle/>
          <a:p>
            <a:pPr algn="l"/>
            <a:r>
              <a:rPr lang="lt-LT" sz="5200" b="1"/>
              <a:t>Bylų pavyzdžiai: kainos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65EF72A3-1917-0FBA-3199-439C276E58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83908" y="2353535"/>
            <a:ext cx="7008252" cy="234006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lt-LT" sz="3400"/>
              <a:t>Vairavimo mokyklų ir jas vienijančios asociacijos susitarimas dėl vairavimo mokymo paslaugų kainų</a:t>
            </a:r>
          </a:p>
          <a:p>
            <a:pPr marL="0" indent="0">
              <a:buNone/>
            </a:pPr>
            <a:endParaRPr lang="lt-LT" sz="2000"/>
          </a:p>
          <a:p>
            <a:pPr marL="0" indent="0">
              <a:buNone/>
            </a:pPr>
            <a:endParaRPr lang="lt-LT" sz="3600"/>
          </a:p>
          <a:p>
            <a:pPr marL="0" indent="0">
              <a:buNone/>
            </a:pPr>
            <a:endParaRPr lang="lt-LT" sz="36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3BD96B-4C7C-8FF0-B226-5B07593E8D6F}"/>
              </a:ext>
            </a:extLst>
          </p:cNvPr>
          <p:cNvSpPr/>
          <p:nvPr/>
        </p:nvSpPr>
        <p:spPr>
          <a:xfrm>
            <a:off x="0" y="9916134"/>
            <a:ext cx="18288000" cy="370866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8106A2-600C-1951-B0F3-2F0BA13932AC}"/>
              </a:ext>
            </a:extLst>
          </p:cNvPr>
          <p:cNvSpPr txBox="1"/>
          <p:nvPr/>
        </p:nvSpPr>
        <p:spPr>
          <a:xfrm rot="-5400000">
            <a:off x="-107763" y="637461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2025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2EC668A-747F-5BB9-95DF-70DBF8638BEA}"/>
              </a:ext>
            </a:extLst>
          </p:cNvPr>
          <p:cNvSpPr/>
          <p:nvPr/>
        </p:nvSpPr>
        <p:spPr>
          <a:xfrm>
            <a:off x="0" y="0"/>
            <a:ext cx="1140499" cy="1811134"/>
          </a:xfrm>
          <a:prstGeom prst="rect">
            <a:avLst/>
          </a:prstGeom>
          <a:solidFill>
            <a:srgbClr val="FF6225"/>
          </a:solidFill>
        </p:spPr>
        <p:txBody>
          <a:bodyPr/>
          <a:lstStyle/>
          <a:p>
            <a:endParaRPr lang="lt-LT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4D87549-161F-25FC-2A83-571B9ADEF937}"/>
              </a:ext>
            </a:extLst>
          </p:cNvPr>
          <p:cNvSpPr txBox="1"/>
          <p:nvPr/>
        </p:nvSpPr>
        <p:spPr>
          <a:xfrm rot="-5400000">
            <a:off x="-56269" y="808552"/>
            <a:ext cx="125303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Open Sans"/>
              </a:rPr>
              <a:t>202</a:t>
            </a:r>
            <a:r>
              <a:rPr lang="lt-LT" sz="2399">
                <a:solidFill>
                  <a:srgbClr val="FFFFFF"/>
                </a:solidFill>
                <a:latin typeface="Open Sans"/>
              </a:rPr>
              <a:t>6</a:t>
            </a:r>
            <a:endParaRPr lang="en-US" sz="2399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6256C-AEE2-A8D9-AFAA-4544FEEF4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0" y="1467209"/>
            <a:ext cx="8878580" cy="412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ABA22-8BE6-89F6-427D-288296DF8351}"/>
              </a:ext>
            </a:extLst>
          </p:cNvPr>
          <p:cNvSpPr txBox="1"/>
          <p:nvPr/>
        </p:nvSpPr>
        <p:spPr>
          <a:xfrm>
            <a:off x="9784080" y="7461669"/>
            <a:ext cx="7598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400"/>
              <a:t>Maisto produktų viešieji pirkimai (kartelis 101-ame viešajame pirkime)</a:t>
            </a:r>
            <a:endParaRPr lang="lt-LT" sz="3200"/>
          </a:p>
          <a:p>
            <a:endParaRPr lang="lt-LT" sz="3200"/>
          </a:p>
        </p:txBody>
      </p:sp>
      <p:pic>
        <p:nvPicPr>
          <p:cNvPr id="13" name="Paveikslėlis 12" descr="Paveikslėlis, kuriame yra asmuo, apranga, maistas, stalas&#10;&#10;Dirbtinio intelekto sugeneruotas turinys gali būti neteisingas.">
            <a:extLst>
              <a:ext uri="{FF2B5EF4-FFF2-40B4-BE49-F238E27FC236}">
                <a16:creationId xmlns:a16="http://schemas.microsoft.com/office/drawing/2014/main" id="{26034F4F-1982-CF5C-ECE2-3E36A34AB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93400"/>
            <a:ext cx="9144000" cy="43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47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a401ad3-c3c3-4b29-b009-5b1524060aa8}" enabled="1" method="Standard" siteId="{aca392c0-3934-41ec-a6fc-1be04b6ed0b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Konkurenciją ribojantys susitarimai</vt:lpstr>
      <vt:lpstr>PowerPoint Presentation</vt:lpstr>
      <vt:lpstr>PowerPoint Presentation</vt:lpstr>
      <vt:lpstr>PowerPoint Presentation</vt:lpstr>
      <vt:lpstr>Bylų pavyzdžiai: kainos</vt:lpstr>
      <vt:lpstr>Bylų pavyzdžiai: nekonkuravimas </vt:lpstr>
      <vt:lpstr>Bylų pavyzdžiai: tiekėjų ir platintojų susitarimai dėl kainų vartotojams </vt:lpstr>
      <vt:lpstr>Bylų pavyzdžiai: darbo rinkos</vt:lpstr>
      <vt:lpstr>Asociacijų sprendimai</vt:lpstr>
      <vt:lpstr>Susijungimų priežiūra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Neteisėtos VP susigrąžinimo sistema KIPRE</dc:title>
  <dc:creator>Marija Grumblienė</dc:creator>
  <cp:revision>1</cp:revision>
  <dcterms:created xsi:type="dcterms:W3CDTF">2006-08-16T00:00:00Z</dcterms:created>
  <dcterms:modified xsi:type="dcterms:W3CDTF">2026-03-02T14:23:31Z</dcterms:modified>
  <dc:identifier>DAEdaKHF8qM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401ad3-c3c3-4b29-b009-5b1524060aa8_Enabled">
    <vt:lpwstr>true</vt:lpwstr>
  </property>
  <property fmtid="{D5CDD505-2E9C-101B-9397-08002B2CF9AE}" pid="3" name="MSIP_Label_fa401ad3-c3c3-4b29-b009-5b1524060aa8_SetDate">
    <vt:lpwstr>2021-05-03T11:15:22Z</vt:lpwstr>
  </property>
  <property fmtid="{D5CDD505-2E9C-101B-9397-08002B2CF9AE}" pid="4" name="MSIP_Label_fa401ad3-c3c3-4b29-b009-5b1524060aa8_Method">
    <vt:lpwstr>Standard</vt:lpwstr>
  </property>
  <property fmtid="{D5CDD505-2E9C-101B-9397-08002B2CF9AE}" pid="5" name="MSIP_Label_fa401ad3-c3c3-4b29-b009-5b1524060aa8_Name">
    <vt:lpwstr>Vieša</vt:lpwstr>
  </property>
  <property fmtid="{D5CDD505-2E9C-101B-9397-08002B2CF9AE}" pid="6" name="MSIP_Label_fa401ad3-c3c3-4b29-b009-5b1524060aa8_SiteId">
    <vt:lpwstr>aca392c0-3934-41ec-a6fc-1be04b6ed0b9</vt:lpwstr>
  </property>
  <property fmtid="{D5CDD505-2E9C-101B-9397-08002B2CF9AE}" pid="7" name="MSIP_Label_fa401ad3-c3c3-4b29-b009-5b1524060aa8_ActionId">
    <vt:lpwstr>f58fc0a5-634d-4e7f-92ab-1a37ac260176</vt:lpwstr>
  </property>
  <property fmtid="{D5CDD505-2E9C-101B-9397-08002B2CF9AE}" pid="8" name="MSIP_Label_fa401ad3-c3c3-4b29-b009-5b1524060aa8_ContentBits">
    <vt:lpwstr>0</vt:lpwstr>
  </property>
</Properties>
</file>