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95" r:id="rId6"/>
    <p:sldId id="280" r:id="rId7"/>
    <p:sldId id="294" r:id="rId8"/>
    <p:sldId id="282" r:id="rId9"/>
    <p:sldId id="296" r:id="rId10"/>
    <p:sldId id="270" r:id="rId11"/>
    <p:sldId id="288" r:id="rId12"/>
    <p:sldId id="297" r:id="rId13"/>
    <p:sldId id="298" r:id="rId14"/>
    <p:sldId id="299" r:id="rId15"/>
    <p:sldId id="272" r:id="rId16"/>
  </p:sldIdLst>
  <p:sldSz cx="12192000" cy="6858000"/>
  <p:notesSz cx="6858000" cy="9926638"/>
  <p:defaultTex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DFDE66-B42D-4BCB-81F4-68F4C7A35B0B}" v="31" dt="2024-05-29T22:16:14.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1" autoAdjust="0"/>
  </p:normalViewPr>
  <p:slideViewPr>
    <p:cSldViewPr snapToGrid="0" snapToObjects="1">
      <p:cViewPr varScale="1">
        <p:scale>
          <a:sx n="78" d="100"/>
          <a:sy n="78" d="100"/>
        </p:scale>
        <p:origin x="85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nesta Varnaitė" userId="8924dbd3-5281-41af-aa3f-6c32df1febe9" providerId="ADAL" clId="{8EDFDE66-B42D-4BCB-81F4-68F4C7A35B0B}"/>
    <pc:docChg chg="undo redo custSel addSld delSld modSld sldOrd">
      <pc:chgData name="Ernesta Varnaitė" userId="8924dbd3-5281-41af-aa3f-6c32df1febe9" providerId="ADAL" clId="{8EDFDE66-B42D-4BCB-81F4-68F4C7A35B0B}" dt="2024-05-29T22:34:24.792" v="3854" actId="20577"/>
      <pc:docMkLst>
        <pc:docMk/>
      </pc:docMkLst>
      <pc:sldChg chg="modSp mod">
        <pc:chgData name="Ernesta Varnaitė" userId="8924dbd3-5281-41af-aa3f-6c32df1febe9" providerId="ADAL" clId="{8EDFDE66-B42D-4BCB-81F4-68F4C7A35B0B}" dt="2024-05-29T20:11:17.058" v="320" actId="1076"/>
        <pc:sldMkLst>
          <pc:docMk/>
          <pc:sldMk cId="154712854" sldId="256"/>
        </pc:sldMkLst>
        <pc:spChg chg="mod">
          <ac:chgData name="Ernesta Varnaitė" userId="8924dbd3-5281-41af-aa3f-6c32df1febe9" providerId="ADAL" clId="{8EDFDE66-B42D-4BCB-81F4-68F4C7A35B0B}" dt="2024-05-29T19:37:05.283" v="216" actId="20577"/>
          <ac:spMkLst>
            <pc:docMk/>
            <pc:sldMk cId="154712854" sldId="256"/>
            <ac:spMk id="5" creationId="{1E3440B4-0AA4-1847-9CF4-1BE65B391002}"/>
          </ac:spMkLst>
        </pc:spChg>
        <pc:spChg chg="mod">
          <ac:chgData name="Ernesta Varnaitė" userId="8924dbd3-5281-41af-aa3f-6c32df1febe9" providerId="ADAL" clId="{8EDFDE66-B42D-4BCB-81F4-68F4C7A35B0B}" dt="2024-05-29T20:11:17.058" v="320" actId="1076"/>
          <ac:spMkLst>
            <pc:docMk/>
            <pc:sldMk cId="154712854" sldId="256"/>
            <ac:spMk id="7" creationId="{D792794F-0E60-CB4E-B843-ACBA98C7DE0F}"/>
          </ac:spMkLst>
        </pc:spChg>
        <pc:spChg chg="mod">
          <ac:chgData name="Ernesta Varnaitė" userId="8924dbd3-5281-41af-aa3f-6c32df1febe9" providerId="ADAL" clId="{8EDFDE66-B42D-4BCB-81F4-68F4C7A35B0B}" dt="2024-05-29T19:31:36.272" v="11" actId="20577"/>
          <ac:spMkLst>
            <pc:docMk/>
            <pc:sldMk cId="154712854" sldId="256"/>
            <ac:spMk id="10" creationId="{DA38121A-BDF1-604D-96C2-27E9630E436F}"/>
          </ac:spMkLst>
        </pc:spChg>
      </pc:sldChg>
      <pc:sldChg chg="modSp mod">
        <pc:chgData name="Ernesta Varnaitė" userId="8924dbd3-5281-41af-aa3f-6c32df1febe9" providerId="ADAL" clId="{8EDFDE66-B42D-4BCB-81F4-68F4C7A35B0B}" dt="2024-05-29T20:27:06.767" v="764" actId="1076"/>
        <pc:sldMkLst>
          <pc:docMk/>
          <pc:sldMk cId="753909461" sldId="270"/>
        </pc:sldMkLst>
        <pc:spChg chg="mod">
          <ac:chgData name="Ernesta Varnaitė" userId="8924dbd3-5281-41af-aa3f-6c32df1febe9" providerId="ADAL" clId="{8EDFDE66-B42D-4BCB-81F4-68F4C7A35B0B}" dt="2024-05-29T20:26:05.412" v="753" actId="1076"/>
          <ac:spMkLst>
            <pc:docMk/>
            <pc:sldMk cId="753909461" sldId="270"/>
            <ac:spMk id="27" creationId="{ABE39684-9F04-6446-8FF5-28F860457213}"/>
          </ac:spMkLst>
        </pc:spChg>
        <pc:spChg chg="mod">
          <ac:chgData name="Ernesta Varnaitė" userId="8924dbd3-5281-41af-aa3f-6c32df1febe9" providerId="ADAL" clId="{8EDFDE66-B42D-4BCB-81F4-68F4C7A35B0B}" dt="2024-05-29T20:26:50.585" v="760" actId="255"/>
          <ac:spMkLst>
            <pc:docMk/>
            <pc:sldMk cId="753909461" sldId="270"/>
            <ac:spMk id="28" creationId="{9AA241F5-1123-1344-842F-A43473B86D61}"/>
          </ac:spMkLst>
        </pc:spChg>
        <pc:grpChg chg="mod">
          <ac:chgData name="Ernesta Varnaitė" userId="8924dbd3-5281-41af-aa3f-6c32df1febe9" providerId="ADAL" clId="{8EDFDE66-B42D-4BCB-81F4-68F4C7A35B0B}" dt="2024-05-29T20:27:06.767" v="764" actId="1076"/>
          <ac:grpSpMkLst>
            <pc:docMk/>
            <pc:sldMk cId="753909461" sldId="270"/>
            <ac:grpSpMk id="16" creationId="{4A466D46-B208-8741-B676-E773D6D4181F}"/>
          </ac:grpSpMkLst>
        </pc:grpChg>
      </pc:sldChg>
      <pc:sldChg chg="delSp modSp mod">
        <pc:chgData name="Ernesta Varnaitė" userId="8924dbd3-5281-41af-aa3f-6c32df1febe9" providerId="ADAL" clId="{8EDFDE66-B42D-4BCB-81F4-68F4C7A35B0B}" dt="2024-05-29T22:27:59.880" v="3738" actId="20577"/>
        <pc:sldMkLst>
          <pc:docMk/>
          <pc:sldMk cId="2837815374" sldId="280"/>
        </pc:sldMkLst>
        <pc:spChg chg="mod">
          <ac:chgData name="Ernesta Varnaitė" userId="8924dbd3-5281-41af-aa3f-6c32df1febe9" providerId="ADAL" clId="{8EDFDE66-B42D-4BCB-81F4-68F4C7A35B0B}" dt="2024-05-29T22:19:55.012" v="3620" actId="14100"/>
          <ac:spMkLst>
            <pc:docMk/>
            <pc:sldMk cId="2837815374" sldId="280"/>
            <ac:spMk id="7" creationId="{50028C8E-BE0E-C942-AD1A-4081E1BE8B11}"/>
          </ac:spMkLst>
        </pc:spChg>
        <pc:spChg chg="mod">
          <ac:chgData name="Ernesta Varnaitė" userId="8924dbd3-5281-41af-aa3f-6c32df1febe9" providerId="ADAL" clId="{8EDFDE66-B42D-4BCB-81F4-68F4C7A35B0B}" dt="2024-05-29T20:48:11.374" v="1001" actId="1076"/>
          <ac:spMkLst>
            <pc:docMk/>
            <pc:sldMk cId="2837815374" sldId="280"/>
            <ac:spMk id="15" creationId="{BD937ADF-A4FC-1048-9251-3350840947B5}"/>
          </ac:spMkLst>
        </pc:spChg>
        <pc:spChg chg="mod">
          <ac:chgData name="Ernesta Varnaitė" userId="8924dbd3-5281-41af-aa3f-6c32df1febe9" providerId="ADAL" clId="{8EDFDE66-B42D-4BCB-81F4-68F4C7A35B0B}" dt="2024-05-29T22:27:59.880" v="3738" actId="20577"/>
          <ac:spMkLst>
            <pc:docMk/>
            <pc:sldMk cId="2837815374" sldId="280"/>
            <ac:spMk id="29" creationId="{A1F2B1FE-C81A-6A4D-8049-8449CF6ABE54}"/>
          </ac:spMkLst>
        </pc:spChg>
        <pc:grpChg chg="mod">
          <ac:chgData name="Ernesta Varnaitė" userId="8924dbd3-5281-41af-aa3f-6c32df1febe9" providerId="ADAL" clId="{8EDFDE66-B42D-4BCB-81F4-68F4C7A35B0B}" dt="2024-05-29T20:45:03.564" v="987" actId="1076"/>
          <ac:grpSpMkLst>
            <pc:docMk/>
            <pc:sldMk cId="2837815374" sldId="280"/>
            <ac:grpSpMk id="8" creationId="{9DF261FF-35B8-BC46-8E04-D07D5AD6DFF3}"/>
          </ac:grpSpMkLst>
        </pc:grpChg>
        <pc:picChg chg="mod">
          <ac:chgData name="Ernesta Varnaitė" userId="8924dbd3-5281-41af-aa3f-6c32df1febe9" providerId="ADAL" clId="{8EDFDE66-B42D-4BCB-81F4-68F4C7A35B0B}" dt="2024-05-29T20:45:35.294" v="992" actId="1076"/>
          <ac:picMkLst>
            <pc:docMk/>
            <pc:sldMk cId="2837815374" sldId="280"/>
            <ac:picMk id="6" creationId="{AEF8E68B-61E4-434B-BD02-F72C81E57EE1}"/>
          </ac:picMkLst>
        </pc:picChg>
        <pc:picChg chg="del">
          <ac:chgData name="Ernesta Varnaitė" userId="8924dbd3-5281-41af-aa3f-6c32df1febe9" providerId="ADAL" clId="{8EDFDE66-B42D-4BCB-81F4-68F4C7A35B0B}" dt="2024-05-29T20:42:51.613" v="973" actId="478"/>
          <ac:picMkLst>
            <pc:docMk/>
            <pc:sldMk cId="2837815374" sldId="280"/>
            <ac:picMk id="11" creationId="{66B75F54-1F0F-3C4E-83F5-AB9436452EB8}"/>
          </ac:picMkLst>
        </pc:picChg>
        <pc:picChg chg="mod">
          <ac:chgData name="Ernesta Varnaitė" userId="8924dbd3-5281-41af-aa3f-6c32df1febe9" providerId="ADAL" clId="{8EDFDE66-B42D-4BCB-81F4-68F4C7A35B0B}" dt="2024-05-29T20:44:46.899" v="983" actId="1076"/>
          <ac:picMkLst>
            <pc:docMk/>
            <pc:sldMk cId="2837815374" sldId="280"/>
            <ac:picMk id="12" creationId="{9D22C47C-C8B3-7F48-903A-2F8BC7C424A2}"/>
          </ac:picMkLst>
        </pc:picChg>
        <pc:picChg chg="mod">
          <ac:chgData name="Ernesta Varnaitė" userId="8924dbd3-5281-41af-aa3f-6c32df1febe9" providerId="ADAL" clId="{8EDFDE66-B42D-4BCB-81F4-68F4C7A35B0B}" dt="2024-05-29T20:45:05.611" v="988" actId="1076"/>
          <ac:picMkLst>
            <pc:docMk/>
            <pc:sldMk cId="2837815374" sldId="280"/>
            <ac:picMk id="16" creationId="{687B1E3B-7E21-3E42-A031-78012197AAEA}"/>
          </ac:picMkLst>
        </pc:picChg>
      </pc:sldChg>
      <pc:sldChg chg="addSp delSp modSp mod ord">
        <pc:chgData name="Ernesta Varnaitė" userId="8924dbd3-5281-41af-aa3f-6c32df1febe9" providerId="ADAL" clId="{8EDFDE66-B42D-4BCB-81F4-68F4C7A35B0B}" dt="2024-05-29T22:30:53.894" v="3756" actId="113"/>
        <pc:sldMkLst>
          <pc:docMk/>
          <pc:sldMk cId="218976785" sldId="282"/>
        </pc:sldMkLst>
        <pc:spChg chg="mod">
          <ac:chgData name="Ernesta Varnaitė" userId="8924dbd3-5281-41af-aa3f-6c32df1febe9" providerId="ADAL" clId="{8EDFDE66-B42D-4BCB-81F4-68F4C7A35B0B}" dt="2024-05-29T22:30:53.894" v="3756" actId="113"/>
          <ac:spMkLst>
            <pc:docMk/>
            <pc:sldMk cId="218976785" sldId="282"/>
            <ac:spMk id="7" creationId="{50028C8E-BE0E-C942-AD1A-4081E1BE8B11}"/>
          </ac:spMkLst>
        </pc:spChg>
        <pc:spChg chg="mod">
          <ac:chgData name="Ernesta Varnaitė" userId="8924dbd3-5281-41af-aa3f-6c32df1febe9" providerId="ADAL" clId="{8EDFDE66-B42D-4BCB-81F4-68F4C7A35B0B}" dt="2024-05-29T21:32:03.685" v="2073" actId="21"/>
          <ac:spMkLst>
            <pc:docMk/>
            <pc:sldMk cId="218976785" sldId="282"/>
            <ac:spMk id="15" creationId="{BD937ADF-A4FC-1048-9251-3350840947B5}"/>
          </ac:spMkLst>
        </pc:spChg>
        <pc:spChg chg="del mod">
          <ac:chgData name="Ernesta Varnaitė" userId="8924dbd3-5281-41af-aa3f-6c32df1febe9" providerId="ADAL" clId="{8EDFDE66-B42D-4BCB-81F4-68F4C7A35B0B}" dt="2024-05-29T20:28:29.186" v="776"/>
          <ac:spMkLst>
            <pc:docMk/>
            <pc:sldMk cId="218976785" sldId="282"/>
            <ac:spMk id="29" creationId="{A1F2B1FE-C81A-6A4D-8049-8449CF6ABE54}"/>
          </ac:spMkLst>
        </pc:spChg>
        <pc:grpChg chg="mod">
          <ac:chgData name="Ernesta Varnaitė" userId="8924dbd3-5281-41af-aa3f-6c32df1febe9" providerId="ADAL" clId="{8EDFDE66-B42D-4BCB-81F4-68F4C7A35B0B}" dt="2024-05-29T21:37:56.191" v="2108" actId="1076"/>
          <ac:grpSpMkLst>
            <pc:docMk/>
            <pc:sldMk cId="218976785" sldId="282"/>
            <ac:grpSpMk id="8" creationId="{9DF261FF-35B8-BC46-8E04-D07D5AD6DFF3}"/>
          </ac:grpSpMkLst>
        </pc:grpChg>
        <pc:graphicFrameChg chg="mod modGraphic">
          <ac:chgData name="Ernesta Varnaitė" userId="8924dbd3-5281-41af-aa3f-6c32df1febe9" providerId="ADAL" clId="{8EDFDE66-B42D-4BCB-81F4-68F4C7A35B0B}" dt="2024-05-29T21:35:30.208" v="2091" actId="14734"/>
          <ac:graphicFrameMkLst>
            <pc:docMk/>
            <pc:sldMk cId="218976785" sldId="282"/>
            <ac:graphicFrameMk id="2" creationId="{80AA83D7-5E07-96A5-C74C-8812F83AC91F}"/>
          </ac:graphicFrameMkLst>
        </pc:graphicFrameChg>
        <pc:picChg chg="add del mod">
          <ac:chgData name="Ernesta Varnaitė" userId="8924dbd3-5281-41af-aa3f-6c32df1febe9" providerId="ADAL" clId="{8EDFDE66-B42D-4BCB-81F4-68F4C7A35B0B}" dt="2024-05-29T20:58:17.563" v="1126" actId="22"/>
          <ac:picMkLst>
            <pc:docMk/>
            <pc:sldMk cId="218976785" sldId="282"/>
            <ac:picMk id="4" creationId="{1310E644-9228-D81E-21EA-B1919B746536}"/>
          </ac:picMkLst>
        </pc:picChg>
        <pc:picChg chg="mod">
          <ac:chgData name="Ernesta Varnaitė" userId="8924dbd3-5281-41af-aa3f-6c32df1febe9" providerId="ADAL" clId="{8EDFDE66-B42D-4BCB-81F4-68F4C7A35B0B}" dt="2024-05-29T21:27:14.257" v="2004" actId="1076"/>
          <ac:picMkLst>
            <pc:docMk/>
            <pc:sldMk cId="218976785" sldId="282"/>
            <ac:picMk id="6" creationId="{AEF8E68B-61E4-434B-BD02-F72C81E57EE1}"/>
          </ac:picMkLst>
        </pc:picChg>
        <pc:picChg chg="mod">
          <ac:chgData name="Ernesta Varnaitė" userId="8924dbd3-5281-41af-aa3f-6c32df1febe9" providerId="ADAL" clId="{8EDFDE66-B42D-4BCB-81F4-68F4C7A35B0B}" dt="2024-05-29T21:27:22.381" v="2006" actId="1076"/>
          <ac:picMkLst>
            <pc:docMk/>
            <pc:sldMk cId="218976785" sldId="282"/>
            <ac:picMk id="11" creationId="{66B75F54-1F0F-3C4E-83F5-AB9436452EB8}"/>
          </ac:picMkLst>
        </pc:picChg>
        <pc:picChg chg="mod">
          <ac:chgData name="Ernesta Varnaitė" userId="8924dbd3-5281-41af-aa3f-6c32df1febe9" providerId="ADAL" clId="{8EDFDE66-B42D-4BCB-81F4-68F4C7A35B0B}" dt="2024-05-29T21:38:01.114" v="2109" actId="1076"/>
          <ac:picMkLst>
            <pc:docMk/>
            <pc:sldMk cId="218976785" sldId="282"/>
            <ac:picMk id="12" creationId="{9D22C47C-C8B3-7F48-903A-2F8BC7C424A2}"/>
          </ac:picMkLst>
        </pc:picChg>
        <pc:picChg chg="del mod">
          <ac:chgData name="Ernesta Varnaitė" userId="8924dbd3-5281-41af-aa3f-6c32df1febe9" providerId="ADAL" clId="{8EDFDE66-B42D-4BCB-81F4-68F4C7A35B0B}" dt="2024-05-29T21:37:47.852" v="2107" actId="478"/>
          <ac:picMkLst>
            <pc:docMk/>
            <pc:sldMk cId="218976785" sldId="282"/>
            <ac:picMk id="16" creationId="{687B1E3B-7E21-3E42-A031-78012197AAEA}"/>
          </ac:picMkLst>
        </pc:picChg>
      </pc:sldChg>
      <pc:sldChg chg="del">
        <pc:chgData name="Ernesta Varnaitė" userId="8924dbd3-5281-41af-aa3f-6c32df1febe9" providerId="ADAL" clId="{8EDFDE66-B42D-4BCB-81F4-68F4C7A35B0B}" dt="2024-05-29T22:17:36.115" v="3573" actId="2696"/>
        <pc:sldMkLst>
          <pc:docMk/>
          <pc:sldMk cId="1410294240" sldId="287"/>
        </pc:sldMkLst>
      </pc:sldChg>
      <pc:sldChg chg="delSp modSp mod">
        <pc:chgData name="Ernesta Varnaitė" userId="8924dbd3-5281-41af-aa3f-6c32df1febe9" providerId="ADAL" clId="{8EDFDE66-B42D-4BCB-81F4-68F4C7A35B0B}" dt="2024-05-29T21:42:21.688" v="2142" actId="478"/>
        <pc:sldMkLst>
          <pc:docMk/>
          <pc:sldMk cId="1423529445" sldId="288"/>
        </pc:sldMkLst>
        <pc:spChg chg="mod">
          <ac:chgData name="Ernesta Varnaitė" userId="8924dbd3-5281-41af-aa3f-6c32df1febe9" providerId="ADAL" clId="{8EDFDE66-B42D-4BCB-81F4-68F4C7A35B0B}" dt="2024-05-29T20:24:01.107" v="744" actId="255"/>
          <ac:spMkLst>
            <pc:docMk/>
            <pc:sldMk cId="1423529445" sldId="288"/>
            <ac:spMk id="14" creationId="{09A456B1-5248-4B43-A5AB-1FACCB905969}"/>
          </ac:spMkLst>
        </pc:spChg>
        <pc:spChg chg="mod">
          <ac:chgData name="Ernesta Varnaitė" userId="8924dbd3-5281-41af-aa3f-6c32df1febe9" providerId="ADAL" clId="{8EDFDE66-B42D-4BCB-81F4-68F4C7A35B0B}" dt="2024-05-29T20:24:26.224" v="745" actId="255"/>
          <ac:spMkLst>
            <pc:docMk/>
            <pc:sldMk cId="1423529445" sldId="288"/>
            <ac:spMk id="28" creationId="{9AA241F5-1123-1344-842F-A43473B86D61}"/>
          </ac:spMkLst>
        </pc:spChg>
        <pc:spChg chg="mod">
          <ac:chgData name="Ernesta Varnaitė" userId="8924dbd3-5281-41af-aa3f-6c32df1febe9" providerId="ADAL" clId="{8EDFDE66-B42D-4BCB-81F4-68F4C7A35B0B}" dt="2024-05-29T20:23:01.225" v="690" actId="6549"/>
          <ac:spMkLst>
            <pc:docMk/>
            <pc:sldMk cId="1423529445" sldId="288"/>
            <ac:spMk id="31" creationId="{AAACABD9-2FE7-5943-8299-EFECFCD1C656}"/>
          </ac:spMkLst>
        </pc:spChg>
        <pc:picChg chg="mod">
          <ac:chgData name="Ernesta Varnaitė" userId="8924dbd3-5281-41af-aa3f-6c32df1febe9" providerId="ADAL" clId="{8EDFDE66-B42D-4BCB-81F4-68F4C7A35B0B}" dt="2024-05-29T21:42:10.936" v="2141" actId="1076"/>
          <ac:picMkLst>
            <pc:docMk/>
            <pc:sldMk cId="1423529445" sldId="288"/>
            <ac:picMk id="25" creationId="{3DDA6DAA-F8DC-6A43-83D6-5AC103E4E97B}"/>
          </ac:picMkLst>
        </pc:picChg>
        <pc:picChg chg="del mod">
          <ac:chgData name="Ernesta Varnaitė" userId="8924dbd3-5281-41af-aa3f-6c32df1febe9" providerId="ADAL" clId="{8EDFDE66-B42D-4BCB-81F4-68F4C7A35B0B}" dt="2024-05-29T21:42:21.688" v="2142" actId="478"/>
          <ac:picMkLst>
            <pc:docMk/>
            <pc:sldMk cId="1423529445" sldId="288"/>
            <ac:picMk id="26" creationId="{D441D359-0DD8-474E-AAF9-70149CAC63A9}"/>
          </ac:picMkLst>
        </pc:picChg>
        <pc:picChg chg="mod">
          <ac:chgData name="Ernesta Varnaitė" userId="8924dbd3-5281-41af-aa3f-6c32df1febe9" providerId="ADAL" clId="{8EDFDE66-B42D-4BCB-81F4-68F4C7A35B0B}" dt="2024-05-29T21:42:06.446" v="2140" actId="1076"/>
          <ac:picMkLst>
            <pc:docMk/>
            <pc:sldMk cId="1423529445" sldId="288"/>
            <ac:picMk id="32" creationId="{DC0933A5-41ED-8D4F-A7B7-33AD54CFDC6A}"/>
          </ac:picMkLst>
        </pc:picChg>
      </pc:sldChg>
      <pc:sldChg chg="delSp modSp del mod">
        <pc:chgData name="Ernesta Varnaitė" userId="8924dbd3-5281-41af-aa3f-6c32df1febe9" providerId="ADAL" clId="{8EDFDE66-B42D-4BCB-81F4-68F4C7A35B0B}" dt="2024-05-29T22:17:28.760" v="3571" actId="2696"/>
        <pc:sldMkLst>
          <pc:docMk/>
          <pc:sldMk cId="3029387932" sldId="290"/>
        </pc:sldMkLst>
        <pc:spChg chg="del">
          <ac:chgData name="Ernesta Varnaitė" userId="8924dbd3-5281-41af-aa3f-6c32df1febe9" providerId="ADAL" clId="{8EDFDE66-B42D-4BCB-81F4-68F4C7A35B0B}" dt="2024-05-29T20:29:22.453" v="789" actId="478"/>
          <ac:spMkLst>
            <pc:docMk/>
            <pc:sldMk cId="3029387932" sldId="290"/>
            <ac:spMk id="15" creationId="{BD937ADF-A4FC-1048-9251-3350840947B5}"/>
          </ac:spMkLst>
        </pc:spChg>
        <pc:spChg chg="mod">
          <ac:chgData name="Ernesta Varnaitė" userId="8924dbd3-5281-41af-aa3f-6c32df1febe9" providerId="ADAL" clId="{8EDFDE66-B42D-4BCB-81F4-68F4C7A35B0B}" dt="2024-05-29T20:31:09.481" v="847" actId="20577"/>
          <ac:spMkLst>
            <pc:docMk/>
            <pc:sldMk cId="3029387932" sldId="290"/>
            <ac:spMk id="29" creationId="{A1F2B1FE-C81A-6A4D-8049-8449CF6ABE54}"/>
          </ac:spMkLst>
        </pc:spChg>
      </pc:sldChg>
      <pc:sldChg chg="addSp delSp modSp del mod">
        <pc:chgData name="Ernesta Varnaitė" userId="8924dbd3-5281-41af-aa3f-6c32df1febe9" providerId="ADAL" clId="{8EDFDE66-B42D-4BCB-81F4-68F4C7A35B0B}" dt="2024-05-29T22:17:57.570" v="3574" actId="2696"/>
        <pc:sldMkLst>
          <pc:docMk/>
          <pc:sldMk cId="1739266109" sldId="292"/>
        </pc:sldMkLst>
        <pc:spChg chg="mod">
          <ac:chgData name="Ernesta Varnaitė" userId="8924dbd3-5281-41af-aa3f-6c32df1febe9" providerId="ADAL" clId="{8EDFDE66-B42D-4BCB-81F4-68F4C7A35B0B}" dt="2024-05-29T22:01:07.204" v="2533" actId="14100"/>
          <ac:spMkLst>
            <pc:docMk/>
            <pc:sldMk cId="1739266109" sldId="292"/>
            <ac:spMk id="15" creationId="{BD937ADF-A4FC-1048-9251-3350840947B5}"/>
          </ac:spMkLst>
        </pc:spChg>
        <pc:spChg chg="add del mod">
          <ac:chgData name="Ernesta Varnaitė" userId="8924dbd3-5281-41af-aa3f-6c32df1febe9" providerId="ADAL" clId="{8EDFDE66-B42D-4BCB-81F4-68F4C7A35B0B}" dt="2024-05-29T20:28:50.469" v="784" actId="478"/>
          <ac:spMkLst>
            <pc:docMk/>
            <pc:sldMk cId="1739266109" sldId="292"/>
            <ac:spMk id="29" creationId="{A1F2B1FE-C81A-6A4D-8049-8449CF6ABE54}"/>
          </ac:spMkLst>
        </pc:spChg>
        <pc:grpChg chg="add del mod">
          <ac:chgData name="Ernesta Varnaitė" userId="8924dbd3-5281-41af-aa3f-6c32df1febe9" providerId="ADAL" clId="{8EDFDE66-B42D-4BCB-81F4-68F4C7A35B0B}" dt="2024-05-29T22:01:01.579" v="2532" actId="1076"/>
          <ac:grpSpMkLst>
            <pc:docMk/>
            <pc:sldMk cId="1739266109" sldId="292"/>
            <ac:grpSpMk id="8" creationId="{9DF261FF-35B8-BC46-8E04-D07D5AD6DFF3}"/>
          </ac:grpSpMkLst>
        </pc:grpChg>
        <pc:graphicFrameChg chg="modGraphic">
          <ac:chgData name="Ernesta Varnaitė" userId="8924dbd3-5281-41af-aa3f-6c32df1febe9" providerId="ADAL" clId="{8EDFDE66-B42D-4BCB-81F4-68F4C7A35B0B}" dt="2024-05-29T20:29:14.672" v="788" actId="21"/>
          <ac:graphicFrameMkLst>
            <pc:docMk/>
            <pc:sldMk cId="1739266109" sldId="292"/>
            <ac:graphicFrameMk id="2" creationId="{80AA83D7-5E07-96A5-C74C-8812F83AC91F}"/>
          </ac:graphicFrameMkLst>
        </pc:graphicFrameChg>
        <pc:picChg chg="add mod">
          <ac:chgData name="Ernesta Varnaitė" userId="8924dbd3-5281-41af-aa3f-6c32df1febe9" providerId="ADAL" clId="{8EDFDE66-B42D-4BCB-81F4-68F4C7A35B0B}" dt="2024-05-29T22:00:55.674" v="2530" actId="14100"/>
          <ac:picMkLst>
            <pc:docMk/>
            <pc:sldMk cId="1739266109" sldId="292"/>
            <ac:picMk id="3" creationId="{81FAC1FA-A5AA-9ACC-B9CF-FAE8A891F391}"/>
          </ac:picMkLst>
        </pc:picChg>
      </pc:sldChg>
      <pc:sldChg chg="del">
        <pc:chgData name="Ernesta Varnaitė" userId="8924dbd3-5281-41af-aa3f-6c32df1febe9" providerId="ADAL" clId="{8EDFDE66-B42D-4BCB-81F4-68F4C7A35B0B}" dt="2024-05-29T22:17:32.262" v="3572" actId="2696"/>
        <pc:sldMkLst>
          <pc:docMk/>
          <pc:sldMk cId="2118230702" sldId="293"/>
        </pc:sldMkLst>
      </pc:sldChg>
      <pc:sldChg chg="addSp delSp modSp mod">
        <pc:chgData name="Ernesta Varnaitė" userId="8924dbd3-5281-41af-aa3f-6c32df1febe9" providerId="ADAL" clId="{8EDFDE66-B42D-4BCB-81F4-68F4C7A35B0B}" dt="2024-05-29T22:21:36.872" v="3642" actId="20577"/>
        <pc:sldMkLst>
          <pc:docMk/>
          <pc:sldMk cId="327600771" sldId="294"/>
        </pc:sldMkLst>
        <pc:spChg chg="mod">
          <ac:chgData name="Ernesta Varnaitė" userId="8924dbd3-5281-41af-aa3f-6c32df1febe9" providerId="ADAL" clId="{8EDFDE66-B42D-4BCB-81F4-68F4C7A35B0B}" dt="2024-05-29T22:21:36.872" v="3642" actId="20577"/>
          <ac:spMkLst>
            <pc:docMk/>
            <pc:sldMk cId="327600771" sldId="294"/>
            <ac:spMk id="7" creationId="{50028C8E-BE0E-C942-AD1A-4081E1BE8B11}"/>
          </ac:spMkLst>
        </pc:spChg>
        <pc:spChg chg="mod">
          <ac:chgData name="Ernesta Varnaitė" userId="8924dbd3-5281-41af-aa3f-6c32df1febe9" providerId="ADAL" clId="{8EDFDE66-B42D-4BCB-81F4-68F4C7A35B0B}" dt="2024-05-29T20:19:20.198" v="568" actId="1076"/>
          <ac:spMkLst>
            <pc:docMk/>
            <pc:sldMk cId="327600771" sldId="294"/>
            <ac:spMk id="15" creationId="{BD937ADF-A4FC-1048-9251-3350840947B5}"/>
          </ac:spMkLst>
        </pc:spChg>
        <pc:spChg chg="mod">
          <ac:chgData name="Ernesta Varnaitė" userId="8924dbd3-5281-41af-aa3f-6c32df1febe9" providerId="ADAL" clId="{8EDFDE66-B42D-4BCB-81F4-68F4C7A35B0B}" dt="2024-05-29T20:17:28.544" v="535" actId="20577"/>
          <ac:spMkLst>
            <pc:docMk/>
            <pc:sldMk cId="327600771" sldId="294"/>
            <ac:spMk id="29" creationId="{A1F2B1FE-C81A-6A4D-8049-8449CF6ABE54}"/>
          </ac:spMkLst>
        </pc:spChg>
        <pc:grpChg chg="mod">
          <ac:chgData name="Ernesta Varnaitė" userId="8924dbd3-5281-41af-aa3f-6c32df1febe9" providerId="ADAL" clId="{8EDFDE66-B42D-4BCB-81F4-68F4C7A35B0B}" dt="2024-05-29T20:19:42.193" v="572" actId="1076"/>
          <ac:grpSpMkLst>
            <pc:docMk/>
            <pc:sldMk cId="327600771" sldId="294"/>
            <ac:grpSpMk id="8" creationId="{9DF261FF-35B8-BC46-8E04-D07D5AD6DFF3}"/>
          </ac:grpSpMkLst>
        </pc:grpChg>
        <pc:grpChg chg="del">
          <ac:chgData name="Ernesta Varnaitė" userId="8924dbd3-5281-41af-aa3f-6c32df1febe9" providerId="ADAL" clId="{8EDFDE66-B42D-4BCB-81F4-68F4C7A35B0B}" dt="2024-05-29T20:19:34.747" v="571" actId="478"/>
          <ac:grpSpMkLst>
            <pc:docMk/>
            <pc:sldMk cId="327600771" sldId="294"/>
            <ac:grpSpMk id="25" creationId="{665A8139-6209-3441-A9C9-E0553EF40F8A}"/>
          </ac:grpSpMkLst>
        </pc:grpChg>
        <pc:picChg chg="mod">
          <ac:chgData name="Ernesta Varnaitė" userId="8924dbd3-5281-41af-aa3f-6c32df1febe9" providerId="ADAL" clId="{8EDFDE66-B42D-4BCB-81F4-68F4C7A35B0B}" dt="2024-05-29T20:19:31.298" v="570" actId="1076"/>
          <ac:picMkLst>
            <pc:docMk/>
            <pc:sldMk cId="327600771" sldId="294"/>
            <ac:picMk id="6" creationId="{AEF8E68B-61E4-434B-BD02-F72C81E57EE1}"/>
          </ac:picMkLst>
        </pc:picChg>
        <pc:picChg chg="mod">
          <ac:chgData name="Ernesta Varnaitė" userId="8924dbd3-5281-41af-aa3f-6c32df1febe9" providerId="ADAL" clId="{8EDFDE66-B42D-4BCB-81F4-68F4C7A35B0B}" dt="2024-05-29T20:19:47.715" v="573" actId="1076"/>
          <ac:picMkLst>
            <pc:docMk/>
            <pc:sldMk cId="327600771" sldId="294"/>
            <ac:picMk id="11" creationId="{66B75F54-1F0F-3C4E-83F5-AB9436452EB8}"/>
          </ac:picMkLst>
        </pc:picChg>
        <pc:picChg chg="del mod">
          <ac:chgData name="Ernesta Varnaitė" userId="8924dbd3-5281-41af-aa3f-6c32df1febe9" providerId="ADAL" clId="{8EDFDE66-B42D-4BCB-81F4-68F4C7A35B0B}" dt="2024-05-29T20:19:34.747" v="571" actId="478"/>
          <ac:picMkLst>
            <pc:docMk/>
            <pc:sldMk cId="327600771" sldId="294"/>
            <ac:picMk id="12" creationId="{9D22C47C-C8B3-7F48-903A-2F8BC7C424A2}"/>
          </ac:picMkLst>
        </pc:picChg>
        <pc:picChg chg="add del mod">
          <ac:chgData name="Ernesta Varnaitė" userId="8924dbd3-5281-41af-aa3f-6c32df1febe9" providerId="ADAL" clId="{8EDFDE66-B42D-4BCB-81F4-68F4C7A35B0B}" dt="2024-05-29T20:19:03.892" v="564" actId="478"/>
          <ac:picMkLst>
            <pc:docMk/>
            <pc:sldMk cId="327600771" sldId="294"/>
            <ac:picMk id="16" creationId="{687B1E3B-7E21-3E42-A031-78012197AAEA}"/>
          </ac:picMkLst>
        </pc:picChg>
      </pc:sldChg>
      <pc:sldChg chg="modSp add mod ord">
        <pc:chgData name="Ernesta Varnaitė" userId="8924dbd3-5281-41af-aa3f-6c32df1febe9" providerId="ADAL" clId="{8EDFDE66-B42D-4BCB-81F4-68F4C7A35B0B}" dt="2024-05-29T22:27:21.229" v="3734" actId="113"/>
        <pc:sldMkLst>
          <pc:docMk/>
          <pc:sldMk cId="980792182" sldId="295"/>
        </pc:sldMkLst>
        <pc:spChg chg="mod">
          <ac:chgData name="Ernesta Varnaitė" userId="8924dbd3-5281-41af-aa3f-6c32df1febe9" providerId="ADAL" clId="{8EDFDE66-B42D-4BCB-81F4-68F4C7A35B0B}" dt="2024-05-29T22:27:21.229" v="3734" actId="113"/>
          <ac:spMkLst>
            <pc:docMk/>
            <pc:sldMk cId="980792182" sldId="295"/>
            <ac:spMk id="7" creationId="{50028C8E-BE0E-C942-AD1A-4081E1BE8B11}"/>
          </ac:spMkLst>
        </pc:spChg>
        <pc:spChg chg="mod">
          <ac:chgData name="Ernesta Varnaitė" userId="8924dbd3-5281-41af-aa3f-6c32df1febe9" providerId="ADAL" clId="{8EDFDE66-B42D-4BCB-81F4-68F4C7A35B0B}" dt="2024-05-29T22:20:44.535" v="3630" actId="1076"/>
          <ac:spMkLst>
            <pc:docMk/>
            <pc:sldMk cId="980792182" sldId="295"/>
            <ac:spMk id="15" creationId="{BD937ADF-A4FC-1048-9251-3350840947B5}"/>
          </ac:spMkLst>
        </pc:spChg>
        <pc:spChg chg="mod">
          <ac:chgData name="Ernesta Varnaitė" userId="8924dbd3-5281-41af-aa3f-6c32df1febe9" providerId="ADAL" clId="{8EDFDE66-B42D-4BCB-81F4-68F4C7A35B0B}" dt="2024-05-29T21:44:00.133" v="2158" actId="14100"/>
          <ac:spMkLst>
            <pc:docMk/>
            <pc:sldMk cId="980792182" sldId="295"/>
            <ac:spMk id="29" creationId="{A1F2B1FE-C81A-6A4D-8049-8449CF6ABE54}"/>
          </ac:spMkLst>
        </pc:spChg>
        <pc:grpChg chg="mod">
          <ac:chgData name="Ernesta Varnaitė" userId="8924dbd3-5281-41af-aa3f-6c32df1febe9" providerId="ADAL" clId="{8EDFDE66-B42D-4BCB-81F4-68F4C7A35B0B}" dt="2024-05-29T22:20:33.611" v="3627" actId="1076"/>
          <ac:grpSpMkLst>
            <pc:docMk/>
            <pc:sldMk cId="980792182" sldId="295"/>
            <ac:grpSpMk id="8" creationId="{9DF261FF-35B8-BC46-8E04-D07D5AD6DFF3}"/>
          </ac:grpSpMkLst>
        </pc:grpChg>
        <pc:picChg chg="mod">
          <ac:chgData name="Ernesta Varnaitė" userId="8924dbd3-5281-41af-aa3f-6c32df1febe9" providerId="ADAL" clId="{8EDFDE66-B42D-4BCB-81F4-68F4C7A35B0B}" dt="2024-05-29T22:20:37.150" v="3628" actId="1076"/>
          <ac:picMkLst>
            <pc:docMk/>
            <pc:sldMk cId="980792182" sldId="295"/>
            <ac:picMk id="6" creationId="{AEF8E68B-61E4-434B-BD02-F72C81E57EE1}"/>
          </ac:picMkLst>
        </pc:picChg>
        <pc:picChg chg="mod">
          <ac:chgData name="Ernesta Varnaitė" userId="8924dbd3-5281-41af-aa3f-6c32df1febe9" providerId="ADAL" clId="{8EDFDE66-B42D-4BCB-81F4-68F4C7A35B0B}" dt="2024-05-29T22:20:48.487" v="3631" actId="1076"/>
          <ac:picMkLst>
            <pc:docMk/>
            <pc:sldMk cId="980792182" sldId="295"/>
            <ac:picMk id="11" creationId="{66B75F54-1F0F-3C4E-83F5-AB9436452EB8}"/>
          </ac:picMkLst>
        </pc:picChg>
        <pc:picChg chg="mod">
          <ac:chgData name="Ernesta Varnaitė" userId="8924dbd3-5281-41af-aa3f-6c32df1febe9" providerId="ADAL" clId="{8EDFDE66-B42D-4BCB-81F4-68F4C7A35B0B}" dt="2024-05-29T22:20:52.792" v="3632" actId="1076"/>
          <ac:picMkLst>
            <pc:docMk/>
            <pc:sldMk cId="980792182" sldId="295"/>
            <ac:picMk id="12" creationId="{9D22C47C-C8B3-7F48-903A-2F8BC7C424A2}"/>
          </ac:picMkLst>
        </pc:picChg>
        <pc:picChg chg="mod">
          <ac:chgData name="Ernesta Varnaitė" userId="8924dbd3-5281-41af-aa3f-6c32df1febe9" providerId="ADAL" clId="{8EDFDE66-B42D-4BCB-81F4-68F4C7A35B0B}" dt="2024-05-29T21:45:04.636" v="2165" actId="1076"/>
          <ac:picMkLst>
            <pc:docMk/>
            <pc:sldMk cId="980792182" sldId="295"/>
            <ac:picMk id="16" creationId="{687B1E3B-7E21-3E42-A031-78012197AAEA}"/>
          </ac:picMkLst>
        </pc:picChg>
      </pc:sldChg>
      <pc:sldChg chg="addSp delSp modSp add mod ord">
        <pc:chgData name="Ernesta Varnaitė" userId="8924dbd3-5281-41af-aa3f-6c32df1febe9" providerId="ADAL" clId="{8EDFDE66-B42D-4BCB-81F4-68F4C7A35B0B}" dt="2024-05-29T22:34:24.792" v="3854" actId="20577"/>
        <pc:sldMkLst>
          <pc:docMk/>
          <pc:sldMk cId="49129541" sldId="296"/>
        </pc:sldMkLst>
        <pc:spChg chg="mod">
          <ac:chgData name="Ernesta Varnaitė" userId="8924dbd3-5281-41af-aa3f-6c32df1febe9" providerId="ADAL" clId="{8EDFDE66-B42D-4BCB-81F4-68F4C7A35B0B}" dt="2024-05-29T22:33:07.376" v="3834" actId="1076"/>
          <ac:spMkLst>
            <pc:docMk/>
            <pc:sldMk cId="49129541" sldId="296"/>
            <ac:spMk id="7" creationId="{50028C8E-BE0E-C942-AD1A-4081E1BE8B11}"/>
          </ac:spMkLst>
        </pc:spChg>
        <pc:spChg chg="mod">
          <ac:chgData name="Ernesta Varnaitė" userId="8924dbd3-5281-41af-aa3f-6c32df1febe9" providerId="ADAL" clId="{8EDFDE66-B42D-4BCB-81F4-68F4C7A35B0B}" dt="2024-05-29T22:34:24.792" v="3854" actId="20577"/>
          <ac:spMkLst>
            <pc:docMk/>
            <pc:sldMk cId="49129541" sldId="296"/>
            <ac:spMk id="15" creationId="{BD937ADF-A4FC-1048-9251-3350840947B5}"/>
          </ac:spMkLst>
        </pc:spChg>
        <pc:grpChg chg="del">
          <ac:chgData name="Ernesta Varnaitė" userId="8924dbd3-5281-41af-aa3f-6c32df1febe9" providerId="ADAL" clId="{8EDFDE66-B42D-4BCB-81F4-68F4C7A35B0B}" dt="2024-05-29T21:41:26.571" v="2138" actId="478"/>
          <ac:grpSpMkLst>
            <pc:docMk/>
            <pc:sldMk cId="49129541" sldId="296"/>
            <ac:grpSpMk id="25" creationId="{665A8139-6209-3441-A9C9-E0553EF40F8A}"/>
          </ac:grpSpMkLst>
        </pc:grpChg>
        <pc:picChg chg="mod">
          <ac:chgData name="Ernesta Varnaitė" userId="8924dbd3-5281-41af-aa3f-6c32df1febe9" providerId="ADAL" clId="{8EDFDE66-B42D-4BCB-81F4-68F4C7A35B0B}" dt="2024-05-29T21:40:44.180" v="2134" actId="1076"/>
          <ac:picMkLst>
            <pc:docMk/>
            <pc:sldMk cId="49129541" sldId="296"/>
            <ac:picMk id="6" creationId="{AEF8E68B-61E4-434B-BD02-F72C81E57EE1}"/>
          </ac:picMkLst>
        </pc:picChg>
        <pc:picChg chg="del">
          <ac:chgData name="Ernesta Varnaitė" userId="8924dbd3-5281-41af-aa3f-6c32df1febe9" providerId="ADAL" clId="{8EDFDE66-B42D-4BCB-81F4-68F4C7A35B0B}" dt="2024-05-29T21:41:04.813" v="2137" actId="478"/>
          <ac:picMkLst>
            <pc:docMk/>
            <pc:sldMk cId="49129541" sldId="296"/>
            <ac:picMk id="11" creationId="{66B75F54-1F0F-3C4E-83F5-AB9436452EB8}"/>
          </ac:picMkLst>
        </pc:picChg>
        <pc:picChg chg="add del">
          <ac:chgData name="Ernesta Varnaitė" userId="8924dbd3-5281-41af-aa3f-6c32df1febe9" providerId="ADAL" clId="{8EDFDE66-B42D-4BCB-81F4-68F4C7A35B0B}" dt="2024-05-29T21:41:26.571" v="2138" actId="478"/>
          <ac:picMkLst>
            <pc:docMk/>
            <pc:sldMk cId="49129541" sldId="296"/>
            <ac:picMk id="12" creationId="{9D22C47C-C8B3-7F48-903A-2F8BC7C424A2}"/>
          </ac:picMkLst>
        </pc:picChg>
      </pc:sldChg>
      <pc:sldChg chg="modSp add del mod">
        <pc:chgData name="Ernesta Varnaitė" userId="8924dbd3-5281-41af-aa3f-6c32df1febe9" providerId="ADAL" clId="{8EDFDE66-B42D-4BCB-81F4-68F4C7A35B0B}" dt="2024-05-29T21:11:56.808" v="1331" actId="2890"/>
        <pc:sldMkLst>
          <pc:docMk/>
          <pc:sldMk cId="1146820637" sldId="296"/>
        </pc:sldMkLst>
        <pc:spChg chg="mod">
          <ac:chgData name="Ernesta Varnaitė" userId="8924dbd3-5281-41af-aa3f-6c32df1febe9" providerId="ADAL" clId="{8EDFDE66-B42D-4BCB-81F4-68F4C7A35B0B}" dt="2024-05-29T21:11:56.698" v="1330" actId="6549"/>
          <ac:spMkLst>
            <pc:docMk/>
            <pc:sldMk cId="1146820637" sldId="296"/>
            <ac:spMk id="15" creationId="{BD937ADF-A4FC-1048-9251-3350840947B5}"/>
          </ac:spMkLst>
        </pc:spChg>
      </pc:sldChg>
      <pc:sldChg chg="modSp add mod ord">
        <pc:chgData name="Ernesta Varnaitė" userId="8924dbd3-5281-41af-aa3f-6c32df1febe9" providerId="ADAL" clId="{8EDFDE66-B42D-4BCB-81F4-68F4C7A35B0B}" dt="2024-05-29T22:25:46.107" v="3662" actId="20577"/>
        <pc:sldMkLst>
          <pc:docMk/>
          <pc:sldMk cId="165787950" sldId="297"/>
        </pc:sldMkLst>
        <pc:spChg chg="mod">
          <ac:chgData name="Ernesta Varnaitė" userId="8924dbd3-5281-41af-aa3f-6c32df1febe9" providerId="ADAL" clId="{8EDFDE66-B42D-4BCB-81F4-68F4C7A35B0B}" dt="2024-05-29T22:25:46.107" v="3662" actId="20577"/>
          <ac:spMkLst>
            <pc:docMk/>
            <pc:sldMk cId="165787950" sldId="297"/>
            <ac:spMk id="7" creationId="{50028C8E-BE0E-C942-AD1A-4081E1BE8B11}"/>
          </ac:spMkLst>
        </pc:spChg>
        <pc:grpChg chg="mod">
          <ac:chgData name="Ernesta Varnaitė" userId="8924dbd3-5281-41af-aa3f-6c32df1febe9" providerId="ADAL" clId="{8EDFDE66-B42D-4BCB-81F4-68F4C7A35B0B}" dt="2024-05-29T21:55:08.045" v="2346" actId="1076"/>
          <ac:grpSpMkLst>
            <pc:docMk/>
            <pc:sldMk cId="165787950" sldId="297"/>
            <ac:grpSpMk id="8" creationId="{9DF261FF-35B8-BC46-8E04-D07D5AD6DFF3}"/>
          </ac:grpSpMkLst>
        </pc:grpChg>
        <pc:graphicFrameChg chg="modGraphic">
          <ac:chgData name="Ernesta Varnaitė" userId="8924dbd3-5281-41af-aa3f-6c32df1febe9" providerId="ADAL" clId="{8EDFDE66-B42D-4BCB-81F4-68F4C7A35B0B}" dt="2024-05-29T21:51:39.560" v="2327" actId="20577"/>
          <ac:graphicFrameMkLst>
            <pc:docMk/>
            <pc:sldMk cId="165787950" sldId="297"/>
            <ac:graphicFrameMk id="2" creationId="{80AA83D7-5E07-96A5-C74C-8812F83AC91F}"/>
          </ac:graphicFrameMkLst>
        </pc:graphicFrameChg>
        <pc:picChg chg="mod">
          <ac:chgData name="Ernesta Varnaitė" userId="8924dbd3-5281-41af-aa3f-6c32df1febe9" providerId="ADAL" clId="{8EDFDE66-B42D-4BCB-81F4-68F4C7A35B0B}" dt="2024-05-29T21:55:13.998" v="2347" actId="1076"/>
          <ac:picMkLst>
            <pc:docMk/>
            <pc:sldMk cId="165787950" sldId="297"/>
            <ac:picMk id="6" creationId="{AEF8E68B-61E4-434B-BD02-F72C81E57EE1}"/>
          </ac:picMkLst>
        </pc:picChg>
        <pc:picChg chg="mod">
          <ac:chgData name="Ernesta Varnaitė" userId="8924dbd3-5281-41af-aa3f-6c32df1febe9" providerId="ADAL" clId="{8EDFDE66-B42D-4BCB-81F4-68F4C7A35B0B}" dt="2024-05-29T21:55:17.610" v="2348" actId="1076"/>
          <ac:picMkLst>
            <pc:docMk/>
            <pc:sldMk cId="165787950" sldId="297"/>
            <ac:picMk id="11" creationId="{66B75F54-1F0F-3C4E-83F5-AB9436452EB8}"/>
          </ac:picMkLst>
        </pc:picChg>
      </pc:sldChg>
      <pc:sldChg chg="addSp modSp add mod">
        <pc:chgData name="Ernesta Varnaitė" userId="8924dbd3-5281-41af-aa3f-6c32df1febe9" providerId="ADAL" clId="{8EDFDE66-B42D-4BCB-81F4-68F4C7A35B0B}" dt="2024-05-29T22:16:48.364" v="3570" actId="1076"/>
        <pc:sldMkLst>
          <pc:docMk/>
          <pc:sldMk cId="3294767602" sldId="298"/>
        </pc:sldMkLst>
        <pc:spChg chg="mod">
          <ac:chgData name="Ernesta Varnaitė" userId="8924dbd3-5281-41af-aa3f-6c32df1febe9" providerId="ADAL" clId="{8EDFDE66-B42D-4BCB-81F4-68F4C7A35B0B}" dt="2024-05-29T22:02:44.761" v="3087" actId="20577"/>
          <ac:spMkLst>
            <pc:docMk/>
            <pc:sldMk cId="3294767602" sldId="298"/>
            <ac:spMk id="7" creationId="{50028C8E-BE0E-C942-AD1A-4081E1BE8B11}"/>
          </ac:spMkLst>
        </pc:spChg>
        <pc:spChg chg="mod">
          <ac:chgData name="Ernesta Varnaitė" userId="8924dbd3-5281-41af-aa3f-6c32df1febe9" providerId="ADAL" clId="{8EDFDE66-B42D-4BCB-81F4-68F4C7A35B0B}" dt="2024-05-29T22:03:41.326" v="3098" actId="20577"/>
          <ac:spMkLst>
            <pc:docMk/>
            <pc:sldMk cId="3294767602" sldId="298"/>
            <ac:spMk id="15" creationId="{BD937ADF-A4FC-1048-9251-3350840947B5}"/>
          </ac:spMkLst>
        </pc:spChg>
        <pc:grpChg chg="mod">
          <ac:chgData name="Ernesta Varnaitė" userId="8924dbd3-5281-41af-aa3f-6c32df1febe9" providerId="ADAL" clId="{8EDFDE66-B42D-4BCB-81F4-68F4C7A35B0B}" dt="2024-05-29T22:16:45.751" v="3569" actId="1076"/>
          <ac:grpSpMkLst>
            <pc:docMk/>
            <pc:sldMk cId="3294767602" sldId="298"/>
            <ac:grpSpMk id="8" creationId="{9DF261FF-35B8-BC46-8E04-D07D5AD6DFF3}"/>
          </ac:grpSpMkLst>
        </pc:grpChg>
        <pc:graphicFrameChg chg="modGraphic">
          <ac:chgData name="Ernesta Varnaitė" userId="8924dbd3-5281-41af-aa3f-6c32df1febe9" providerId="ADAL" clId="{8EDFDE66-B42D-4BCB-81F4-68F4C7A35B0B}" dt="2024-05-29T22:04:34.460" v="3221" actId="6549"/>
          <ac:graphicFrameMkLst>
            <pc:docMk/>
            <pc:sldMk cId="3294767602" sldId="298"/>
            <ac:graphicFrameMk id="2" creationId="{80AA83D7-5E07-96A5-C74C-8812F83AC91F}"/>
          </ac:graphicFrameMkLst>
        </pc:graphicFrameChg>
        <pc:picChg chg="add mod">
          <ac:chgData name="Ernesta Varnaitė" userId="8924dbd3-5281-41af-aa3f-6c32df1febe9" providerId="ADAL" clId="{8EDFDE66-B42D-4BCB-81F4-68F4C7A35B0B}" dt="2024-05-29T22:02:36.334" v="3031" actId="1076"/>
          <ac:picMkLst>
            <pc:docMk/>
            <pc:sldMk cId="3294767602" sldId="298"/>
            <ac:picMk id="3" creationId="{E043EB0C-94EC-725A-3E44-545E4925A123}"/>
          </ac:picMkLst>
        </pc:picChg>
        <pc:picChg chg="add mod">
          <ac:chgData name="Ernesta Varnaitė" userId="8924dbd3-5281-41af-aa3f-6c32df1febe9" providerId="ADAL" clId="{8EDFDE66-B42D-4BCB-81F4-68F4C7A35B0B}" dt="2024-05-29T22:03:56.707" v="3102" actId="14100"/>
          <ac:picMkLst>
            <pc:docMk/>
            <pc:sldMk cId="3294767602" sldId="298"/>
            <ac:picMk id="4" creationId="{A5EC498D-887A-FDB0-080C-B3DF9709B80A}"/>
          </ac:picMkLst>
        </pc:picChg>
        <pc:picChg chg="mod">
          <ac:chgData name="Ernesta Varnaitė" userId="8924dbd3-5281-41af-aa3f-6c32df1febe9" providerId="ADAL" clId="{8EDFDE66-B42D-4BCB-81F4-68F4C7A35B0B}" dt="2024-05-29T22:16:48.364" v="3570" actId="1076"/>
          <ac:picMkLst>
            <pc:docMk/>
            <pc:sldMk cId="3294767602" sldId="298"/>
            <ac:picMk id="12" creationId="{9D22C47C-C8B3-7F48-903A-2F8BC7C424A2}"/>
          </ac:picMkLst>
        </pc:picChg>
      </pc:sldChg>
      <pc:sldChg chg="addSp delSp modSp add mod">
        <pc:chgData name="Ernesta Varnaitė" userId="8924dbd3-5281-41af-aa3f-6c32df1febe9" providerId="ADAL" clId="{8EDFDE66-B42D-4BCB-81F4-68F4C7A35B0B}" dt="2024-05-29T22:16:33.919" v="3567" actId="478"/>
        <pc:sldMkLst>
          <pc:docMk/>
          <pc:sldMk cId="1414926625" sldId="299"/>
        </pc:sldMkLst>
        <pc:spChg chg="add mod">
          <ac:chgData name="Ernesta Varnaitė" userId="8924dbd3-5281-41af-aa3f-6c32df1febe9" providerId="ADAL" clId="{8EDFDE66-B42D-4BCB-81F4-68F4C7A35B0B}" dt="2024-05-29T22:12:31.887" v="3464" actId="1076"/>
          <ac:spMkLst>
            <pc:docMk/>
            <pc:sldMk cId="1414926625" sldId="299"/>
            <ac:spMk id="3" creationId="{484AE128-8B60-A612-7F6E-81BF32EE25A1}"/>
          </ac:spMkLst>
        </pc:spChg>
        <pc:spChg chg="mod">
          <ac:chgData name="Ernesta Varnaitė" userId="8924dbd3-5281-41af-aa3f-6c32df1febe9" providerId="ADAL" clId="{8EDFDE66-B42D-4BCB-81F4-68F4C7A35B0B}" dt="2024-05-29T22:15:04.552" v="3558" actId="255"/>
          <ac:spMkLst>
            <pc:docMk/>
            <pc:sldMk cId="1414926625" sldId="299"/>
            <ac:spMk id="7" creationId="{50028C8E-BE0E-C942-AD1A-4081E1BE8B11}"/>
          </ac:spMkLst>
        </pc:spChg>
        <pc:spChg chg="add mod">
          <ac:chgData name="Ernesta Varnaitė" userId="8924dbd3-5281-41af-aa3f-6c32df1febe9" providerId="ADAL" clId="{8EDFDE66-B42D-4BCB-81F4-68F4C7A35B0B}" dt="2024-05-29T22:12:33.516" v="3465" actId="1076"/>
          <ac:spMkLst>
            <pc:docMk/>
            <pc:sldMk cId="1414926625" sldId="299"/>
            <ac:spMk id="9" creationId="{046918BF-5F7E-B8EC-CA8A-D47BF4153540}"/>
          </ac:spMkLst>
        </pc:spChg>
        <pc:spChg chg="add mod">
          <ac:chgData name="Ernesta Varnaitė" userId="8924dbd3-5281-41af-aa3f-6c32df1febe9" providerId="ADAL" clId="{8EDFDE66-B42D-4BCB-81F4-68F4C7A35B0B}" dt="2024-05-29T22:12:35.454" v="3466" actId="1076"/>
          <ac:spMkLst>
            <pc:docMk/>
            <pc:sldMk cId="1414926625" sldId="299"/>
            <ac:spMk id="10" creationId="{34048CE8-2EB4-67D2-FEFA-89929747DE3B}"/>
          </ac:spMkLst>
        </pc:spChg>
        <pc:spChg chg="add mod">
          <ac:chgData name="Ernesta Varnaitė" userId="8924dbd3-5281-41af-aa3f-6c32df1febe9" providerId="ADAL" clId="{8EDFDE66-B42D-4BCB-81F4-68F4C7A35B0B}" dt="2024-05-29T22:12:38.992" v="3467" actId="1076"/>
          <ac:spMkLst>
            <pc:docMk/>
            <pc:sldMk cId="1414926625" sldId="299"/>
            <ac:spMk id="13" creationId="{0070A37F-A8F3-8C8B-9BD5-60CB6E166A92}"/>
          </ac:spMkLst>
        </pc:spChg>
        <pc:grpChg chg="mod">
          <ac:chgData name="Ernesta Varnaitė" userId="8924dbd3-5281-41af-aa3f-6c32df1febe9" providerId="ADAL" clId="{8EDFDE66-B42D-4BCB-81F4-68F4C7A35B0B}" dt="2024-05-29T22:15:51.751" v="3563" actId="1076"/>
          <ac:grpSpMkLst>
            <pc:docMk/>
            <pc:sldMk cId="1414926625" sldId="299"/>
            <ac:grpSpMk id="8" creationId="{9DF261FF-35B8-BC46-8E04-D07D5AD6DFF3}"/>
          </ac:grpSpMkLst>
        </pc:grpChg>
        <pc:grpChg chg="del">
          <ac:chgData name="Ernesta Varnaitė" userId="8924dbd3-5281-41af-aa3f-6c32df1febe9" providerId="ADAL" clId="{8EDFDE66-B42D-4BCB-81F4-68F4C7A35B0B}" dt="2024-05-29T22:09:38.019" v="3396" actId="478"/>
          <ac:grpSpMkLst>
            <pc:docMk/>
            <pc:sldMk cId="1414926625" sldId="299"/>
            <ac:grpSpMk id="25" creationId="{665A8139-6209-3441-A9C9-E0553EF40F8A}"/>
          </ac:grpSpMkLst>
        </pc:grpChg>
        <pc:graphicFrameChg chg="mod modGraphic">
          <ac:chgData name="Ernesta Varnaitė" userId="8924dbd3-5281-41af-aa3f-6c32df1febe9" providerId="ADAL" clId="{8EDFDE66-B42D-4BCB-81F4-68F4C7A35B0B}" dt="2024-05-29T22:08:00.293" v="3339" actId="1076"/>
          <ac:graphicFrameMkLst>
            <pc:docMk/>
            <pc:sldMk cId="1414926625" sldId="299"/>
            <ac:graphicFrameMk id="2" creationId="{80AA83D7-5E07-96A5-C74C-8812F83AC91F}"/>
          </ac:graphicFrameMkLst>
        </pc:graphicFrameChg>
        <pc:picChg chg="del">
          <ac:chgData name="Ernesta Varnaitė" userId="8924dbd3-5281-41af-aa3f-6c32df1febe9" providerId="ADAL" clId="{8EDFDE66-B42D-4BCB-81F4-68F4C7A35B0B}" dt="2024-05-29T22:05:08.478" v="3223" actId="478"/>
          <ac:picMkLst>
            <pc:docMk/>
            <pc:sldMk cId="1414926625" sldId="299"/>
            <ac:picMk id="4" creationId="{A5EC498D-887A-FDB0-080C-B3DF9709B80A}"/>
          </ac:picMkLst>
        </pc:picChg>
        <pc:picChg chg="mod">
          <ac:chgData name="Ernesta Varnaitė" userId="8924dbd3-5281-41af-aa3f-6c32df1febe9" providerId="ADAL" clId="{8EDFDE66-B42D-4BCB-81F4-68F4C7A35B0B}" dt="2024-05-29T22:16:29.894" v="3566" actId="1076"/>
          <ac:picMkLst>
            <pc:docMk/>
            <pc:sldMk cId="1414926625" sldId="299"/>
            <ac:picMk id="11" creationId="{66B75F54-1F0F-3C4E-83F5-AB9436452EB8}"/>
          </ac:picMkLst>
        </pc:picChg>
        <pc:picChg chg="del mod">
          <ac:chgData name="Ernesta Varnaitė" userId="8924dbd3-5281-41af-aa3f-6c32df1febe9" providerId="ADAL" clId="{8EDFDE66-B42D-4BCB-81F4-68F4C7A35B0B}" dt="2024-05-29T22:09:38.019" v="3396" actId="478"/>
          <ac:picMkLst>
            <pc:docMk/>
            <pc:sldMk cId="1414926625" sldId="299"/>
            <ac:picMk id="12" creationId="{9D22C47C-C8B3-7F48-903A-2F8BC7C424A2}"/>
          </ac:picMkLst>
        </pc:picChg>
        <pc:picChg chg="add mod">
          <ac:chgData name="Ernesta Varnaitė" userId="8924dbd3-5281-41af-aa3f-6c32df1febe9" providerId="ADAL" clId="{8EDFDE66-B42D-4BCB-81F4-68F4C7A35B0B}" dt="2024-05-29T22:15:44.877" v="3562" actId="1076"/>
          <ac:picMkLst>
            <pc:docMk/>
            <pc:sldMk cId="1414926625" sldId="299"/>
            <ac:picMk id="14" creationId="{F87DBCD7-8B50-6631-4FDB-045EFA78CB09}"/>
          </ac:picMkLst>
        </pc:picChg>
        <pc:picChg chg="add del mod">
          <ac:chgData name="Ernesta Varnaitė" userId="8924dbd3-5281-41af-aa3f-6c32df1febe9" providerId="ADAL" clId="{8EDFDE66-B42D-4BCB-81F4-68F4C7A35B0B}" dt="2024-05-29T22:16:33.919" v="3567" actId="478"/>
          <ac:picMkLst>
            <pc:docMk/>
            <pc:sldMk cId="1414926625" sldId="299"/>
            <ac:picMk id="16" creationId="{BE0A94DC-1C1C-4CF2-AA97-DA983D7EF79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LT"/>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BEDA5F02-C588-FC41-8886-523527E612C6}" type="datetimeFigureOut">
              <a:rPr lang="en-LT" smtClean="0"/>
              <a:t>05/29/2024</a:t>
            </a:fld>
            <a:endParaRPr lang="en-LT"/>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LT"/>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LT"/>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481DA1DA-CD02-0047-AF94-E0C50D05DA5C}" type="slidenum">
              <a:rPr lang="en-LT" smtClean="0"/>
              <a:t>‹#›</a:t>
            </a:fld>
            <a:endParaRPr lang="en-LT"/>
          </a:p>
        </p:txBody>
      </p:sp>
    </p:spTree>
    <p:extLst>
      <p:ext uri="{BB962C8B-B14F-4D97-AF65-F5344CB8AC3E}">
        <p14:creationId xmlns:p14="http://schemas.microsoft.com/office/powerpoint/2010/main" val="1549287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dirty="0"/>
          </a:p>
        </p:txBody>
      </p:sp>
      <p:sp>
        <p:nvSpPr>
          <p:cNvPr id="4" name="Slide Number Placeholder 3"/>
          <p:cNvSpPr>
            <a:spLocks noGrp="1"/>
          </p:cNvSpPr>
          <p:nvPr>
            <p:ph type="sldNum" sz="quarter" idx="5"/>
          </p:nvPr>
        </p:nvSpPr>
        <p:spPr/>
        <p:txBody>
          <a:bodyPr/>
          <a:lstStyle/>
          <a:p>
            <a:fld id="{481DA1DA-CD02-0047-AF94-E0C50D05DA5C}" type="slidenum">
              <a:rPr lang="en-LT" smtClean="0"/>
              <a:t>2</a:t>
            </a:fld>
            <a:endParaRPr lang="en-LT"/>
          </a:p>
        </p:txBody>
      </p:sp>
    </p:spTree>
    <p:extLst>
      <p:ext uri="{BB962C8B-B14F-4D97-AF65-F5344CB8AC3E}">
        <p14:creationId xmlns:p14="http://schemas.microsoft.com/office/powerpoint/2010/main" val="4257908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dirty="0"/>
          </a:p>
        </p:txBody>
      </p:sp>
      <p:sp>
        <p:nvSpPr>
          <p:cNvPr id="4" name="Slide Number Placeholder 3"/>
          <p:cNvSpPr>
            <a:spLocks noGrp="1"/>
          </p:cNvSpPr>
          <p:nvPr>
            <p:ph type="sldNum" sz="quarter" idx="5"/>
          </p:nvPr>
        </p:nvSpPr>
        <p:spPr/>
        <p:txBody>
          <a:bodyPr/>
          <a:lstStyle/>
          <a:p>
            <a:fld id="{481DA1DA-CD02-0047-AF94-E0C50D05DA5C}" type="slidenum">
              <a:rPr lang="en-LT" smtClean="0"/>
              <a:t>11</a:t>
            </a:fld>
            <a:endParaRPr lang="en-LT"/>
          </a:p>
        </p:txBody>
      </p:sp>
    </p:spTree>
    <p:extLst>
      <p:ext uri="{BB962C8B-B14F-4D97-AF65-F5344CB8AC3E}">
        <p14:creationId xmlns:p14="http://schemas.microsoft.com/office/powerpoint/2010/main" val="3265650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dirty="0"/>
          </a:p>
        </p:txBody>
      </p:sp>
      <p:sp>
        <p:nvSpPr>
          <p:cNvPr id="4" name="Slide Number Placeholder 3"/>
          <p:cNvSpPr>
            <a:spLocks noGrp="1"/>
          </p:cNvSpPr>
          <p:nvPr>
            <p:ph type="sldNum" sz="quarter" idx="5"/>
          </p:nvPr>
        </p:nvSpPr>
        <p:spPr/>
        <p:txBody>
          <a:bodyPr/>
          <a:lstStyle/>
          <a:p>
            <a:fld id="{481DA1DA-CD02-0047-AF94-E0C50D05DA5C}" type="slidenum">
              <a:rPr lang="en-LT" smtClean="0"/>
              <a:t>12</a:t>
            </a:fld>
            <a:endParaRPr lang="en-LT"/>
          </a:p>
        </p:txBody>
      </p:sp>
    </p:spTree>
    <p:extLst>
      <p:ext uri="{BB962C8B-B14F-4D97-AF65-F5344CB8AC3E}">
        <p14:creationId xmlns:p14="http://schemas.microsoft.com/office/powerpoint/2010/main" val="2361706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dirty="0"/>
          </a:p>
        </p:txBody>
      </p:sp>
      <p:sp>
        <p:nvSpPr>
          <p:cNvPr id="4" name="Slide Number Placeholder 3"/>
          <p:cNvSpPr>
            <a:spLocks noGrp="1"/>
          </p:cNvSpPr>
          <p:nvPr>
            <p:ph type="sldNum" sz="quarter" idx="5"/>
          </p:nvPr>
        </p:nvSpPr>
        <p:spPr/>
        <p:txBody>
          <a:bodyPr/>
          <a:lstStyle/>
          <a:p>
            <a:fld id="{481DA1DA-CD02-0047-AF94-E0C50D05DA5C}" type="slidenum">
              <a:rPr lang="en-LT" smtClean="0"/>
              <a:t>3</a:t>
            </a:fld>
            <a:endParaRPr lang="en-LT"/>
          </a:p>
        </p:txBody>
      </p:sp>
    </p:spTree>
    <p:extLst>
      <p:ext uri="{BB962C8B-B14F-4D97-AF65-F5344CB8AC3E}">
        <p14:creationId xmlns:p14="http://schemas.microsoft.com/office/powerpoint/2010/main" val="157110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dirty="0"/>
          </a:p>
        </p:txBody>
      </p:sp>
      <p:sp>
        <p:nvSpPr>
          <p:cNvPr id="4" name="Slide Number Placeholder 3"/>
          <p:cNvSpPr>
            <a:spLocks noGrp="1"/>
          </p:cNvSpPr>
          <p:nvPr>
            <p:ph type="sldNum" sz="quarter" idx="5"/>
          </p:nvPr>
        </p:nvSpPr>
        <p:spPr/>
        <p:txBody>
          <a:bodyPr/>
          <a:lstStyle/>
          <a:p>
            <a:fld id="{481DA1DA-CD02-0047-AF94-E0C50D05DA5C}" type="slidenum">
              <a:rPr lang="en-LT" smtClean="0"/>
              <a:t>4</a:t>
            </a:fld>
            <a:endParaRPr lang="en-LT"/>
          </a:p>
        </p:txBody>
      </p:sp>
    </p:spTree>
    <p:extLst>
      <p:ext uri="{BB962C8B-B14F-4D97-AF65-F5344CB8AC3E}">
        <p14:creationId xmlns:p14="http://schemas.microsoft.com/office/powerpoint/2010/main" val="1138343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dirty="0"/>
          </a:p>
        </p:txBody>
      </p:sp>
      <p:sp>
        <p:nvSpPr>
          <p:cNvPr id="4" name="Slide Number Placeholder 3"/>
          <p:cNvSpPr>
            <a:spLocks noGrp="1"/>
          </p:cNvSpPr>
          <p:nvPr>
            <p:ph type="sldNum" sz="quarter" idx="5"/>
          </p:nvPr>
        </p:nvSpPr>
        <p:spPr/>
        <p:txBody>
          <a:bodyPr/>
          <a:lstStyle/>
          <a:p>
            <a:fld id="{481DA1DA-CD02-0047-AF94-E0C50D05DA5C}" type="slidenum">
              <a:rPr lang="en-LT" smtClean="0"/>
              <a:t>5</a:t>
            </a:fld>
            <a:endParaRPr lang="en-LT"/>
          </a:p>
        </p:txBody>
      </p:sp>
    </p:spTree>
    <p:extLst>
      <p:ext uri="{BB962C8B-B14F-4D97-AF65-F5344CB8AC3E}">
        <p14:creationId xmlns:p14="http://schemas.microsoft.com/office/powerpoint/2010/main" val="2346412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dirty="0"/>
          </a:p>
        </p:txBody>
      </p:sp>
      <p:sp>
        <p:nvSpPr>
          <p:cNvPr id="4" name="Slide Number Placeholder 3"/>
          <p:cNvSpPr>
            <a:spLocks noGrp="1"/>
          </p:cNvSpPr>
          <p:nvPr>
            <p:ph type="sldNum" sz="quarter" idx="5"/>
          </p:nvPr>
        </p:nvSpPr>
        <p:spPr/>
        <p:txBody>
          <a:bodyPr/>
          <a:lstStyle/>
          <a:p>
            <a:fld id="{481DA1DA-CD02-0047-AF94-E0C50D05DA5C}" type="slidenum">
              <a:rPr lang="en-LT" smtClean="0"/>
              <a:t>6</a:t>
            </a:fld>
            <a:endParaRPr lang="en-LT"/>
          </a:p>
        </p:txBody>
      </p:sp>
    </p:spTree>
    <p:extLst>
      <p:ext uri="{BB962C8B-B14F-4D97-AF65-F5344CB8AC3E}">
        <p14:creationId xmlns:p14="http://schemas.microsoft.com/office/powerpoint/2010/main" val="101706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Paaiškinti, kas yra tiesioginis priemonės</a:t>
            </a:r>
            <a:endParaRPr lang="en-LT" dirty="0"/>
          </a:p>
        </p:txBody>
      </p:sp>
      <p:sp>
        <p:nvSpPr>
          <p:cNvPr id="4" name="Slide Number Placeholder 3"/>
          <p:cNvSpPr>
            <a:spLocks noGrp="1"/>
          </p:cNvSpPr>
          <p:nvPr>
            <p:ph type="sldNum" sz="quarter" idx="5"/>
          </p:nvPr>
        </p:nvSpPr>
        <p:spPr/>
        <p:txBody>
          <a:bodyPr/>
          <a:lstStyle/>
          <a:p>
            <a:fld id="{481DA1DA-CD02-0047-AF94-E0C50D05DA5C}" type="slidenum">
              <a:rPr lang="en-LT" smtClean="0"/>
              <a:t>7</a:t>
            </a:fld>
            <a:endParaRPr lang="en-LT"/>
          </a:p>
        </p:txBody>
      </p:sp>
    </p:spTree>
    <p:extLst>
      <p:ext uri="{BB962C8B-B14F-4D97-AF65-F5344CB8AC3E}">
        <p14:creationId xmlns:p14="http://schemas.microsoft.com/office/powerpoint/2010/main" val="3478673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Paaiškinti, kas yra tiesioginis priemonės</a:t>
            </a:r>
            <a:endParaRPr lang="en-LT" dirty="0"/>
          </a:p>
        </p:txBody>
      </p:sp>
      <p:sp>
        <p:nvSpPr>
          <p:cNvPr id="4" name="Slide Number Placeholder 3"/>
          <p:cNvSpPr>
            <a:spLocks noGrp="1"/>
          </p:cNvSpPr>
          <p:nvPr>
            <p:ph type="sldNum" sz="quarter" idx="5"/>
          </p:nvPr>
        </p:nvSpPr>
        <p:spPr/>
        <p:txBody>
          <a:bodyPr/>
          <a:lstStyle/>
          <a:p>
            <a:fld id="{481DA1DA-CD02-0047-AF94-E0C50D05DA5C}" type="slidenum">
              <a:rPr lang="en-LT" smtClean="0"/>
              <a:t>8</a:t>
            </a:fld>
            <a:endParaRPr lang="en-LT"/>
          </a:p>
        </p:txBody>
      </p:sp>
    </p:spTree>
    <p:extLst>
      <p:ext uri="{BB962C8B-B14F-4D97-AF65-F5344CB8AC3E}">
        <p14:creationId xmlns:p14="http://schemas.microsoft.com/office/powerpoint/2010/main" val="824674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dirty="0"/>
          </a:p>
        </p:txBody>
      </p:sp>
      <p:sp>
        <p:nvSpPr>
          <p:cNvPr id="4" name="Slide Number Placeholder 3"/>
          <p:cNvSpPr>
            <a:spLocks noGrp="1"/>
          </p:cNvSpPr>
          <p:nvPr>
            <p:ph type="sldNum" sz="quarter" idx="5"/>
          </p:nvPr>
        </p:nvSpPr>
        <p:spPr/>
        <p:txBody>
          <a:bodyPr/>
          <a:lstStyle/>
          <a:p>
            <a:fld id="{481DA1DA-CD02-0047-AF94-E0C50D05DA5C}" type="slidenum">
              <a:rPr lang="en-LT" smtClean="0"/>
              <a:t>9</a:t>
            </a:fld>
            <a:endParaRPr lang="en-LT"/>
          </a:p>
        </p:txBody>
      </p:sp>
    </p:spTree>
    <p:extLst>
      <p:ext uri="{BB962C8B-B14F-4D97-AF65-F5344CB8AC3E}">
        <p14:creationId xmlns:p14="http://schemas.microsoft.com/office/powerpoint/2010/main" val="487558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dirty="0"/>
          </a:p>
        </p:txBody>
      </p:sp>
      <p:sp>
        <p:nvSpPr>
          <p:cNvPr id="4" name="Slide Number Placeholder 3"/>
          <p:cNvSpPr>
            <a:spLocks noGrp="1"/>
          </p:cNvSpPr>
          <p:nvPr>
            <p:ph type="sldNum" sz="quarter" idx="5"/>
          </p:nvPr>
        </p:nvSpPr>
        <p:spPr/>
        <p:txBody>
          <a:bodyPr/>
          <a:lstStyle/>
          <a:p>
            <a:fld id="{481DA1DA-CD02-0047-AF94-E0C50D05DA5C}" type="slidenum">
              <a:rPr lang="en-LT" smtClean="0"/>
              <a:t>10</a:t>
            </a:fld>
            <a:endParaRPr lang="en-LT"/>
          </a:p>
        </p:txBody>
      </p:sp>
    </p:spTree>
    <p:extLst>
      <p:ext uri="{BB962C8B-B14F-4D97-AF65-F5344CB8AC3E}">
        <p14:creationId xmlns:p14="http://schemas.microsoft.com/office/powerpoint/2010/main" val="1136204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8AED-8FF2-AA44-B0F3-B4A7FEC8C1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LT"/>
          </a:p>
        </p:txBody>
      </p:sp>
      <p:sp>
        <p:nvSpPr>
          <p:cNvPr id="3" name="Subtitle 2">
            <a:extLst>
              <a:ext uri="{FF2B5EF4-FFF2-40B4-BE49-F238E27FC236}">
                <a16:creationId xmlns:a16="http://schemas.microsoft.com/office/drawing/2014/main" id="{53C3682D-E669-6B4D-8CBC-03F2DAF4D9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LT"/>
          </a:p>
        </p:txBody>
      </p:sp>
      <p:sp>
        <p:nvSpPr>
          <p:cNvPr id="4" name="Date Placeholder 3">
            <a:extLst>
              <a:ext uri="{FF2B5EF4-FFF2-40B4-BE49-F238E27FC236}">
                <a16:creationId xmlns:a16="http://schemas.microsoft.com/office/drawing/2014/main" id="{88180B0E-6A51-6D4A-9A06-CD43B45729CC}"/>
              </a:ext>
            </a:extLst>
          </p:cNvPr>
          <p:cNvSpPr>
            <a:spLocks noGrp="1"/>
          </p:cNvSpPr>
          <p:nvPr>
            <p:ph type="dt" sz="half" idx="10"/>
          </p:nvPr>
        </p:nvSpPr>
        <p:spPr/>
        <p:txBody>
          <a:bodyPr/>
          <a:lstStyle/>
          <a:p>
            <a:fld id="{176FE2B9-9D01-D540-87EB-3E0007319A7A}" type="datetimeFigureOut">
              <a:rPr lang="en-LT" smtClean="0"/>
              <a:t>05/29/2024</a:t>
            </a:fld>
            <a:endParaRPr lang="en-LT"/>
          </a:p>
        </p:txBody>
      </p:sp>
      <p:sp>
        <p:nvSpPr>
          <p:cNvPr id="5" name="Footer Placeholder 4">
            <a:extLst>
              <a:ext uri="{FF2B5EF4-FFF2-40B4-BE49-F238E27FC236}">
                <a16:creationId xmlns:a16="http://schemas.microsoft.com/office/drawing/2014/main" id="{77743158-A675-E047-A27B-6F3704FCB5D3}"/>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DC47FF58-9B9E-114A-AF59-16558CECFF30}"/>
              </a:ext>
            </a:extLst>
          </p:cNvPr>
          <p:cNvSpPr>
            <a:spLocks noGrp="1"/>
          </p:cNvSpPr>
          <p:nvPr>
            <p:ph type="sldNum" sz="quarter" idx="12"/>
          </p:nvPr>
        </p:nvSpPr>
        <p:spPr/>
        <p:txBody>
          <a:bodyPr/>
          <a:lstStyle/>
          <a:p>
            <a:fld id="{766BAD17-6BE8-2E4F-9E60-47CE98F6C673}" type="slidenum">
              <a:rPr lang="en-LT" smtClean="0"/>
              <a:t>‹#›</a:t>
            </a:fld>
            <a:endParaRPr lang="en-LT"/>
          </a:p>
        </p:txBody>
      </p:sp>
    </p:spTree>
    <p:extLst>
      <p:ext uri="{BB962C8B-B14F-4D97-AF65-F5344CB8AC3E}">
        <p14:creationId xmlns:p14="http://schemas.microsoft.com/office/powerpoint/2010/main" val="304802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5DD12-B563-BE42-A06D-6F4D7E492BF8}"/>
              </a:ext>
            </a:extLst>
          </p:cNvPr>
          <p:cNvSpPr>
            <a:spLocks noGrp="1"/>
          </p:cNvSpPr>
          <p:nvPr>
            <p:ph type="title"/>
          </p:nvPr>
        </p:nvSpPr>
        <p:spPr/>
        <p:txBody>
          <a:bodyPr/>
          <a:lstStyle/>
          <a:p>
            <a:r>
              <a:rPr lang="en-GB"/>
              <a:t>Click to edit Master title style</a:t>
            </a:r>
            <a:endParaRPr lang="en-LT"/>
          </a:p>
        </p:txBody>
      </p:sp>
      <p:sp>
        <p:nvSpPr>
          <p:cNvPr id="3" name="Vertical Text Placeholder 2">
            <a:extLst>
              <a:ext uri="{FF2B5EF4-FFF2-40B4-BE49-F238E27FC236}">
                <a16:creationId xmlns:a16="http://schemas.microsoft.com/office/drawing/2014/main" id="{A9607102-6EB3-B44A-8332-6E3F5546F1E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27DDF03D-513A-5143-A7B5-1D33C5EF267F}"/>
              </a:ext>
            </a:extLst>
          </p:cNvPr>
          <p:cNvSpPr>
            <a:spLocks noGrp="1"/>
          </p:cNvSpPr>
          <p:nvPr>
            <p:ph type="dt" sz="half" idx="10"/>
          </p:nvPr>
        </p:nvSpPr>
        <p:spPr/>
        <p:txBody>
          <a:bodyPr/>
          <a:lstStyle/>
          <a:p>
            <a:fld id="{176FE2B9-9D01-D540-87EB-3E0007319A7A}" type="datetimeFigureOut">
              <a:rPr lang="en-LT" smtClean="0"/>
              <a:t>05/29/2024</a:t>
            </a:fld>
            <a:endParaRPr lang="en-LT"/>
          </a:p>
        </p:txBody>
      </p:sp>
      <p:sp>
        <p:nvSpPr>
          <p:cNvPr id="5" name="Footer Placeholder 4">
            <a:extLst>
              <a:ext uri="{FF2B5EF4-FFF2-40B4-BE49-F238E27FC236}">
                <a16:creationId xmlns:a16="http://schemas.microsoft.com/office/drawing/2014/main" id="{580D9A4E-066F-714B-843E-FA01C433E2B2}"/>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EF4D0283-99D2-6346-8207-A53635FFF8C0}"/>
              </a:ext>
            </a:extLst>
          </p:cNvPr>
          <p:cNvSpPr>
            <a:spLocks noGrp="1"/>
          </p:cNvSpPr>
          <p:nvPr>
            <p:ph type="sldNum" sz="quarter" idx="12"/>
          </p:nvPr>
        </p:nvSpPr>
        <p:spPr/>
        <p:txBody>
          <a:bodyPr/>
          <a:lstStyle/>
          <a:p>
            <a:fld id="{766BAD17-6BE8-2E4F-9E60-47CE98F6C673}" type="slidenum">
              <a:rPr lang="en-LT" smtClean="0"/>
              <a:t>‹#›</a:t>
            </a:fld>
            <a:endParaRPr lang="en-LT"/>
          </a:p>
        </p:txBody>
      </p:sp>
    </p:spTree>
    <p:extLst>
      <p:ext uri="{BB962C8B-B14F-4D97-AF65-F5344CB8AC3E}">
        <p14:creationId xmlns:p14="http://schemas.microsoft.com/office/powerpoint/2010/main" val="202973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FE66AC-4555-5549-9410-C9C15121C99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LT"/>
          </a:p>
        </p:txBody>
      </p:sp>
      <p:sp>
        <p:nvSpPr>
          <p:cNvPr id="3" name="Vertical Text Placeholder 2">
            <a:extLst>
              <a:ext uri="{FF2B5EF4-FFF2-40B4-BE49-F238E27FC236}">
                <a16:creationId xmlns:a16="http://schemas.microsoft.com/office/drawing/2014/main" id="{D12B8C93-003E-7644-ACDC-48C8AE2BC85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6127448B-8A6B-6A47-AD19-1DEBEC44DE1F}"/>
              </a:ext>
            </a:extLst>
          </p:cNvPr>
          <p:cNvSpPr>
            <a:spLocks noGrp="1"/>
          </p:cNvSpPr>
          <p:nvPr>
            <p:ph type="dt" sz="half" idx="10"/>
          </p:nvPr>
        </p:nvSpPr>
        <p:spPr/>
        <p:txBody>
          <a:bodyPr/>
          <a:lstStyle/>
          <a:p>
            <a:fld id="{176FE2B9-9D01-D540-87EB-3E0007319A7A}" type="datetimeFigureOut">
              <a:rPr lang="en-LT" smtClean="0"/>
              <a:t>05/29/2024</a:t>
            </a:fld>
            <a:endParaRPr lang="en-LT"/>
          </a:p>
        </p:txBody>
      </p:sp>
      <p:sp>
        <p:nvSpPr>
          <p:cNvPr id="5" name="Footer Placeholder 4">
            <a:extLst>
              <a:ext uri="{FF2B5EF4-FFF2-40B4-BE49-F238E27FC236}">
                <a16:creationId xmlns:a16="http://schemas.microsoft.com/office/drawing/2014/main" id="{C95F4D20-C1F5-1044-B20D-40C9750BB311}"/>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E7182E98-1EB7-D541-B828-519D835A879F}"/>
              </a:ext>
            </a:extLst>
          </p:cNvPr>
          <p:cNvSpPr>
            <a:spLocks noGrp="1"/>
          </p:cNvSpPr>
          <p:nvPr>
            <p:ph type="sldNum" sz="quarter" idx="12"/>
          </p:nvPr>
        </p:nvSpPr>
        <p:spPr/>
        <p:txBody>
          <a:bodyPr/>
          <a:lstStyle/>
          <a:p>
            <a:fld id="{766BAD17-6BE8-2E4F-9E60-47CE98F6C673}" type="slidenum">
              <a:rPr lang="en-LT" smtClean="0"/>
              <a:t>‹#›</a:t>
            </a:fld>
            <a:endParaRPr lang="en-LT"/>
          </a:p>
        </p:txBody>
      </p:sp>
    </p:spTree>
    <p:extLst>
      <p:ext uri="{BB962C8B-B14F-4D97-AF65-F5344CB8AC3E}">
        <p14:creationId xmlns:p14="http://schemas.microsoft.com/office/powerpoint/2010/main" val="292986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9E43A-AF6E-5546-B5D4-A3094044BBC0}"/>
              </a:ext>
            </a:extLst>
          </p:cNvPr>
          <p:cNvSpPr>
            <a:spLocks noGrp="1"/>
          </p:cNvSpPr>
          <p:nvPr>
            <p:ph type="title"/>
          </p:nvPr>
        </p:nvSpPr>
        <p:spPr/>
        <p:txBody>
          <a:bodyPr/>
          <a:lstStyle/>
          <a:p>
            <a:r>
              <a:rPr lang="en-GB"/>
              <a:t>Click to edit Master title style</a:t>
            </a:r>
            <a:endParaRPr lang="en-LT"/>
          </a:p>
        </p:txBody>
      </p:sp>
      <p:sp>
        <p:nvSpPr>
          <p:cNvPr id="3" name="Content Placeholder 2">
            <a:extLst>
              <a:ext uri="{FF2B5EF4-FFF2-40B4-BE49-F238E27FC236}">
                <a16:creationId xmlns:a16="http://schemas.microsoft.com/office/drawing/2014/main" id="{89B6EA95-0EE6-8B43-BE71-81EF96A131E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D1109402-9C91-AB42-9D69-86200B754F6B}"/>
              </a:ext>
            </a:extLst>
          </p:cNvPr>
          <p:cNvSpPr>
            <a:spLocks noGrp="1"/>
          </p:cNvSpPr>
          <p:nvPr>
            <p:ph type="dt" sz="half" idx="10"/>
          </p:nvPr>
        </p:nvSpPr>
        <p:spPr/>
        <p:txBody>
          <a:bodyPr/>
          <a:lstStyle/>
          <a:p>
            <a:fld id="{176FE2B9-9D01-D540-87EB-3E0007319A7A}" type="datetimeFigureOut">
              <a:rPr lang="en-LT" smtClean="0"/>
              <a:t>05/29/2024</a:t>
            </a:fld>
            <a:endParaRPr lang="en-LT"/>
          </a:p>
        </p:txBody>
      </p:sp>
      <p:sp>
        <p:nvSpPr>
          <p:cNvPr id="5" name="Footer Placeholder 4">
            <a:extLst>
              <a:ext uri="{FF2B5EF4-FFF2-40B4-BE49-F238E27FC236}">
                <a16:creationId xmlns:a16="http://schemas.microsoft.com/office/drawing/2014/main" id="{FF5A139A-7791-6E48-83E5-E04029F06359}"/>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320D4CFE-6D72-CC41-93D6-1437A94ED12E}"/>
              </a:ext>
            </a:extLst>
          </p:cNvPr>
          <p:cNvSpPr>
            <a:spLocks noGrp="1"/>
          </p:cNvSpPr>
          <p:nvPr>
            <p:ph type="sldNum" sz="quarter" idx="12"/>
          </p:nvPr>
        </p:nvSpPr>
        <p:spPr/>
        <p:txBody>
          <a:bodyPr/>
          <a:lstStyle/>
          <a:p>
            <a:fld id="{766BAD17-6BE8-2E4F-9E60-47CE98F6C673}" type="slidenum">
              <a:rPr lang="en-LT" smtClean="0"/>
              <a:t>‹#›</a:t>
            </a:fld>
            <a:endParaRPr lang="en-LT"/>
          </a:p>
        </p:txBody>
      </p:sp>
    </p:spTree>
    <p:extLst>
      <p:ext uri="{BB962C8B-B14F-4D97-AF65-F5344CB8AC3E}">
        <p14:creationId xmlns:p14="http://schemas.microsoft.com/office/powerpoint/2010/main" val="1709955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7845-29C7-1343-BD2E-63DB0391E45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LT"/>
          </a:p>
        </p:txBody>
      </p:sp>
      <p:sp>
        <p:nvSpPr>
          <p:cNvPr id="3" name="Text Placeholder 2">
            <a:extLst>
              <a:ext uri="{FF2B5EF4-FFF2-40B4-BE49-F238E27FC236}">
                <a16:creationId xmlns:a16="http://schemas.microsoft.com/office/drawing/2014/main" id="{DC8EDF02-4B0C-EB46-AE1A-1069BDCD38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D587574-CBCC-7240-AD10-02B1CBA2B805}"/>
              </a:ext>
            </a:extLst>
          </p:cNvPr>
          <p:cNvSpPr>
            <a:spLocks noGrp="1"/>
          </p:cNvSpPr>
          <p:nvPr>
            <p:ph type="dt" sz="half" idx="10"/>
          </p:nvPr>
        </p:nvSpPr>
        <p:spPr/>
        <p:txBody>
          <a:bodyPr/>
          <a:lstStyle/>
          <a:p>
            <a:fld id="{176FE2B9-9D01-D540-87EB-3E0007319A7A}" type="datetimeFigureOut">
              <a:rPr lang="en-LT" smtClean="0"/>
              <a:t>05/29/2024</a:t>
            </a:fld>
            <a:endParaRPr lang="en-LT"/>
          </a:p>
        </p:txBody>
      </p:sp>
      <p:sp>
        <p:nvSpPr>
          <p:cNvPr id="5" name="Footer Placeholder 4">
            <a:extLst>
              <a:ext uri="{FF2B5EF4-FFF2-40B4-BE49-F238E27FC236}">
                <a16:creationId xmlns:a16="http://schemas.microsoft.com/office/drawing/2014/main" id="{E2D33F8D-661C-414E-B37E-301B05A7C239}"/>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53BC91CA-9752-484F-B9F2-95E1AB8FD984}"/>
              </a:ext>
            </a:extLst>
          </p:cNvPr>
          <p:cNvSpPr>
            <a:spLocks noGrp="1"/>
          </p:cNvSpPr>
          <p:nvPr>
            <p:ph type="sldNum" sz="quarter" idx="12"/>
          </p:nvPr>
        </p:nvSpPr>
        <p:spPr/>
        <p:txBody>
          <a:bodyPr/>
          <a:lstStyle/>
          <a:p>
            <a:fld id="{766BAD17-6BE8-2E4F-9E60-47CE98F6C673}" type="slidenum">
              <a:rPr lang="en-LT" smtClean="0"/>
              <a:t>‹#›</a:t>
            </a:fld>
            <a:endParaRPr lang="en-LT"/>
          </a:p>
        </p:txBody>
      </p:sp>
    </p:spTree>
    <p:extLst>
      <p:ext uri="{BB962C8B-B14F-4D97-AF65-F5344CB8AC3E}">
        <p14:creationId xmlns:p14="http://schemas.microsoft.com/office/powerpoint/2010/main" val="450470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40563-526E-9649-941D-717B1C91501A}"/>
              </a:ext>
            </a:extLst>
          </p:cNvPr>
          <p:cNvSpPr>
            <a:spLocks noGrp="1"/>
          </p:cNvSpPr>
          <p:nvPr>
            <p:ph type="title"/>
          </p:nvPr>
        </p:nvSpPr>
        <p:spPr/>
        <p:txBody>
          <a:bodyPr/>
          <a:lstStyle/>
          <a:p>
            <a:r>
              <a:rPr lang="en-GB"/>
              <a:t>Click to edit Master title style</a:t>
            </a:r>
            <a:endParaRPr lang="en-LT"/>
          </a:p>
        </p:txBody>
      </p:sp>
      <p:sp>
        <p:nvSpPr>
          <p:cNvPr id="3" name="Content Placeholder 2">
            <a:extLst>
              <a:ext uri="{FF2B5EF4-FFF2-40B4-BE49-F238E27FC236}">
                <a16:creationId xmlns:a16="http://schemas.microsoft.com/office/drawing/2014/main" id="{B4F7E8E5-2699-544E-8025-BA1246CC273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Content Placeholder 3">
            <a:extLst>
              <a:ext uri="{FF2B5EF4-FFF2-40B4-BE49-F238E27FC236}">
                <a16:creationId xmlns:a16="http://schemas.microsoft.com/office/drawing/2014/main" id="{E46C7830-A847-9D46-ADC7-EDABACCA569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5" name="Date Placeholder 4">
            <a:extLst>
              <a:ext uri="{FF2B5EF4-FFF2-40B4-BE49-F238E27FC236}">
                <a16:creationId xmlns:a16="http://schemas.microsoft.com/office/drawing/2014/main" id="{954A0EA3-8F06-C642-B38B-53D8322E3DFF}"/>
              </a:ext>
            </a:extLst>
          </p:cNvPr>
          <p:cNvSpPr>
            <a:spLocks noGrp="1"/>
          </p:cNvSpPr>
          <p:nvPr>
            <p:ph type="dt" sz="half" idx="10"/>
          </p:nvPr>
        </p:nvSpPr>
        <p:spPr/>
        <p:txBody>
          <a:bodyPr/>
          <a:lstStyle/>
          <a:p>
            <a:fld id="{176FE2B9-9D01-D540-87EB-3E0007319A7A}" type="datetimeFigureOut">
              <a:rPr lang="en-LT" smtClean="0"/>
              <a:t>05/29/2024</a:t>
            </a:fld>
            <a:endParaRPr lang="en-LT"/>
          </a:p>
        </p:txBody>
      </p:sp>
      <p:sp>
        <p:nvSpPr>
          <p:cNvPr id="6" name="Footer Placeholder 5">
            <a:extLst>
              <a:ext uri="{FF2B5EF4-FFF2-40B4-BE49-F238E27FC236}">
                <a16:creationId xmlns:a16="http://schemas.microsoft.com/office/drawing/2014/main" id="{66B058EB-AD9E-2A45-892B-933AF266AF82}"/>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2E1B0C0A-39D6-644C-893E-04CA1B347A1C}"/>
              </a:ext>
            </a:extLst>
          </p:cNvPr>
          <p:cNvSpPr>
            <a:spLocks noGrp="1"/>
          </p:cNvSpPr>
          <p:nvPr>
            <p:ph type="sldNum" sz="quarter" idx="12"/>
          </p:nvPr>
        </p:nvSpPr>
        <p:spPr/>
        <p:txBody>
          <a:bodyPr/>
          <a:lstStyle/>
          <a:p>
            <a:fld id="{766BAD17-6BE8-2E4F-9E60-47CE98F6C673}" type="slidenum">
              <a:rPr lang="en-LT" smtClean="0"/>
              <a:t>‹#›</a:t>
            </a:fld>
            <a:endParaRPr lang="en-LT"/>
          </a:p>
        </p:txBody>
      </p:sp>
    </p:spTree>
    <p:extLst>
      <p:ext uri="{BB962C8B-B14F-4D97-AF65-F5344CB8AC3E}">
        <p14:creationId xmlns:p14="http://schemas.microsoft.com/office/powerpoint/2010/main" val="3586806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D87EA-EDF8-F944-924B-2F0F4D8A43E5}"/>
              </a:ext>
            </a:extLst>
          </p:cNvPr>
          <p:cNvSpPr>
            <a:spLocks noGrp="1"/>
          </p:cNvSpPr>
          <p:nvPr>
            <p:ph type="title"/>
          </p:nvPr>
        </p:nvSpPr>
        <p:spPr>
          <a:xfrm>
            <a:off x="839788" y="365125"/>
            <a:ext cx="10515600" cy="1325563"/>
          </a:xfrm>
        </p:spPr>
        <p:txBody>
          <a:bodyPr/>
          <a:lstStyle/>
          <a:p>
            <a:r>
              <a:rPr lang="en-GB"/>
              <a:t>Click to edit Master title style</a:t>
            </a:r>
            <a:endParaRPr lang="en-LT"/>
          </a:p>
        </p:txBody>
      </p:sp>
      <p:sp>
        <p:nvSpPr>
          <p:cNvPr id="3" name="Text Placeholder 2">
            <a:extLst>
              <a:ext uri="{FF2B5EF4-FFF2-40B4-BE49-F238E27FC236}">
                <a16:creationId xmlns:a16="http://schemas.microsoft.com/office/drawing/2014/main" id="{BF1A38A6-F40D-7548-B7A8-E9F545CE93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87B45B2-0BF9-BE47-9010-144F0125B9E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5" name="Text Placeholder 4">
            <a:extLst>
              <a:ext uri="{FF2B5EF4-FFF2-40B4-BE49-F238E27FC236}">
                <a16:creationId xmlns:a16="http://schemas.microsoft.com/office/drawing/2014/main" id="{B72D29A8-6466-C34A-8D7B-9EA6153F2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93ADCC-6653-B147-9AE8-BB6186DF831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7" name="Date Placeholder 6">
            <a:extLst>
              <a:ext uri="{FF2B5EF4-FFF2-40B4-BE49-F238E27FC236}">
                <a16:creationId xmlns:a16="http://schemas.microsoft.com/office/drawing/2014/main" id="{654FD904-0A3A-4C44-B324-EDA6D1AEBF64}"/>
              </a:ext>
            </a:extLst>
          </p:cNvPr>
          <p:cNvSpPr>
            <a:spLocks noGrp="1"/>
          </p:cNvSpPr>
          <p:nvPr>
            <p:ph type="dt" sz="half" idx="10"/>
          </p:nvPr>
        </p:nvSpPr>
        <p:spPr/>
        <p:txBody>
          <a:bodyPr/>
          <a:lstStyle/>
          <a:p>
            <a:fld id="{176FE2B9-9D01-D540-87EB-3E0007319A7A}" type="datetimeFigureOut">
              <a:rPr lang="en-LT" smtClean="0"/>
              <a:t>05/29/2024</a:t>
            </a:fld>
            <a:endParaRPr lang="en-LT"/>
          </a:p>
        </p:txBody>
      </p:sp>
      <p:sp>
        <p:nvSpPr>
          <p:cNvPr id="8" name="Footer Placeholder 7">
            <a:extLst>
              <a:ext uri="{FF2B5EF4-FFF2-40B4-BE49-F238E27FC236}">
                <a16:creationId xmlns:a16="http://schemas.microsoft.com/office/drawing/2014/main" id="{3BDB705C-9391-B74F-A96E-90C50E089751}"/>
              </a:ext>
            </a:extLst>
          </p:cNvPr>
          <p:cNvSpPr>
            <a:spLocks noGrp="1"/>
          </p:cNvSpPr>
          <p:nvPr>
            <p:ph type="ftr" sz="quarter" idx="11"/>
          </p:nvPr>
        </p:nvSpPr>
        <p:spPr/>
        <p:txBody>
          <a:bodyPr/>
          <a:lstStyle/>
          <a:p>
            <a:endParaRPr lang="en-LT"/>
          </a:p>
        </p:txBody>
      </p:sp>
      <p:sp>
        <p:nvSpPr>
          <p:cNvPr id="9" name="Slide Number Placeholder 8">
            <a:extLst>
              <a:ext uri="{FF2B5EF4-FFF2-40B4-BE49-F238E27FC236}">
                <a16:creationId xmlns:a16="http://schemas.microsoft.com/office/drawing/2014/main" id="{772627BC-1DB7-214D-921F-89761906454B}"/>
              </a:ext>
            </a:extLst>
          </p:cNvPr>
          <p:cNvSpPr>
            <a:spLocks noGrp="1"/>
          </p:cNvSpPr>
          <p:nvPr>
            <p:ph type="sldNum" sz="quarter" idx="12"/>
          </p:nvPr>
        </p:nvSpPr>
        <p:spPr/>
        <p:txBody>
          <a:bodyPr/>
          <a:lstStyle/>
          <a:p>
            <a:fld id="{766BAD17-6BE8-2E4F-9E60-47CE98F6C673}" type="slidenum">
              <a:rPr lang="en-LT" smtClean="0"/>
              <a:t>‹#›</a:t>
            </a:fld>
            <a:endParaRPr lang="en-LT"/>
          </a:p>
        </p:txBody>
      </p:sp>
    </p:spTree>
    <p:extLst>
      <p:ext uri="{BB962C8B-B14F-4D97-AF65-F5344CB8AC3E}">
        <p14:creationId xmlns:p14="http://schemas.microsoft.com/office/powerpoint/2010/main" val="37577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1DA1B-0C1C-114A-9C54-D75F3100E090}"/>
              </a:ext>
            </a:extLst>
          </p:cNvPr>
          <p:cNvSpPr>
            <a:spLocks noGrp="1"/>
          </p:cNvSpPr>
          <p:nvPr>
            <p:ph type="title"/>
          </p:nvPr>
        </p:nvSpPr>
        <p:spPr/>
        <p:txBody>
          <a:bodyPr/>
          <a:lstStyle/>
          <a:p>
            <a:r>
              <a:rPr lang="en-GB"/>
              <a:t>Click to edit Master title style</a:t>
            </a:r>
            <a:endParaRPr lang="en-LT"/>
          </a:p>
        </p:txBody>
      </p:sp>
      <p:sp>
        <p:nvSpPr>
          <p:cNvPr id="3" name="Date Placeholder 2">
            <a:extLst>
              <a:ext uri="{FF2B5EF4-FFF2-40B4-BE49-F238E27FC236}">
                <a16:creationId xmlns:a16="http://schemas.microsoft.com/office/drawing/2014/main" id="{F68B3D87-17A2-184F-8E74-9A01041B392E}"/>
              </a:ext>
            </a:extLst>
          </p:cNvPr>
          <p:cNvSpPr>
            <a:spLocks noGrp="1"/>
          </p:cNvSpPr>
          <p:nvPr>
            <p:ph type="dt" sz="half" idx="10"/>
          </p:nvPr>
        </p:nvSpPr>
        <p:spPr/>
        <p:txBody>
          <a:bodyPr/>
          <a:lstStyle/>
          <a:p>
            <a:fld id="{176FE2B9-9D01-D540-87EB-3E0007319A7A}" type="datetimeFigureOut">
              <a:rPr lang="en-LT" smtClean="0"/>
              <a:t>05/29/2024</a:t>
            </a:fld>
            <a:endParaRPr lang="en-LT"/>
          </a:p>
        </p:txBody>
      </p:sp>
      <p:sp>
        <p:nvSpPr>
          <p:cNvPr id="4" name="Footer Placeholder 3">
            <a:extLst>
              <a:ext uri="{FF2B5EF4-FFF2-40B4-BE49-F238E27FC236}">
                <a16:creationId xmlns:a16="http://schemas.microsoft.com/office/drawing/2014/main" id="{008BAED5-7F2C-2543-B70A-ECF4640C9144}"/>
              </a:ext>
            </a:extLst>
          </p:cNvPr>
          <p:cNvSpPr>
            <a:spLocks noGrp="1"/>
          </p:cNvSpPr>
          <p:nvPr>
            <p:ph type="ftr" sz="quarter" idx="11"/>
          </p:nvPr>
        </p:nvSpPr>
        <p:spPr/>
        <p:txBody>
          <a:bodyPr/>
          <a:lstStyle/>
          <a:p>
            <a:endParaRPr lang="en-LT"/>
          </a:p>
        </p:txBody>
      </p:sp>
      <p:sp>
        <p:nvSpPr>
          <p:cNvPr id="5" name="Slide Number Placeholder 4">
            <a:extLst>
              <a:ext uri="{FF2B5EF4-FFF2-40B4-BE49-F238E27FC236}">
                <a16:creationId xmlns:a16="http://schemas.microsoft.com/office/drawing/2014/main" id="{DBE051A6-F510-5F4E-8549-BA33FF063955}"/>
              </a:ext>
            </a:extLst>
          </p:cNvPr>
          <p:cNvSpPr>
            <a:spLocks noGrp="1"/>
          </p:cNvSpPr>
          <p:nvPr>
            <p:ph type="sldNum" sz="quarter" idx="12"/>
          </p:nvPr>
        </p:nvSpPr>
        <p:spPr/>
        <p:txBody>
          <a:bodyPr/>
          <a:lstStyle/>
          <a:p>
            <a:fld id="{766BAD17-6BE8-2E4F-9E60-47CE98F6C673}" type="slidenum">
              <a:rPr lang="en-LT" smtClean="0"/>
              <a:t>‹#›</a:t>
            </a:fld>
            <a:endParaRPr lang="en-LT"/>
          </a:p>
        </p:txBody>
      </p:sp>
    </p:spTree>
    <p:extLst>
      <p:ext uri="{BB962C8B-B14F-4D97-AF65-F5344CB8AC3E}">
        <p14:creationId xmlns:p14="http://schemas.microsoft.com/office/powerpoint/2010/main" val="3096355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2C2141-6A95-0443-95F4-2372FA13FB86}"/>
              </a:ext>
            </a:extLst>
          </p:cNvPr>
          <p:cNvSpPr>
            <a:spLocks noGrp="1"/>
          </p:cNvSpPr>
          <p:nvPr>
            <p:ph type="dt" sz="half" idx="10"/>
          </p:nvPr>
        </p:nvSpPr>
        <p:spPr/>
        <p:txBody>
          <a:bodyPr/>
          <a:lstStyle/>
          <a:p>
            <a:fld id="{176FE2B9-9D01-D540-87EB-3E0007319A7A}" type="datetimeFigureOut">
              <a:rPr lang="en-LT" smtClean="0"/>
              <a:t>05/29/2024</a:t>
            </a:fld>
            <a:endParaRPr lang="en-LT"/>
          </a:p>
        </p:txBody>
      </p:sp>
      <p:sp>
        <p:nvSpPr>
          <p:cNvPr id="3" name="Footer Placeholder 2">
            <a:extLst>
              <a:ext uri="{FF2B5EF4-FFF2-40B4-BE49-F238E27FC236}">
                <a16:creationId xmlns:a16="http://schemas.microsoft.com/office/drawing/2014/main" id="{79843FD5-03F0-BB49-BE59-B613FC61DE07}"/>
              </a:ext>
            </a:extLst>
          </p:cNvPr>
          <p:cNvSpPr>
            <a:spLocks noGrp="1"/>
          </p:cNvSpPr>
          <p:nvPr>
            <p:ph type="ftr" sz="quarter" idx="11"/>
          </p:nvPr>
        </p:nvSpPr>
        <p:spPr/>
        <p:txBody>
          <a:bodyPr/>
          <a:lstStyle/>
          <a:p>
            <a:endParaRPr lang="en-LT"/>
          </a:p>
        </p:txBody>
      </p:sp>
      <p:sp>
        <p:nvSpPr>
          <p:cNvPr id="4" name="Slide Number Placeholder 3">
            <a:extLst>
              <a:ext uri="{FF2B5EF4-FFF2-40B4-BE49-F238E27FC236}">
                <a16:creationId xmlns:a16="http://schemas.microsoft.com/office/drawing/2014/main" id="{BBDD73E0-77FE-724B-9897-3BE5726BDDBA}"/>
              </a:ext>
            </a:extLst>
          </p:cNvPr>
          <p:cNvSpPr>
            <a:spLocks noGrp="1"/>
          </p:cNvSpPr>
          <p:nvPr>
            <p:ph type="sldNum" sz="quarter" idx="12"/>
          </p:nvPr>
        </p:nvSpPr>
        <p:spPr/>
        <p:txBody>
          <a:bodyPr/>
          <a:lstStyle/>
          <a:p>
            <a:fld id="{766BAD17-6BE8-2E4F-9E60-47CE98F6C673}" type="slidenum">
              <a:rPr lang="en-LT" smtClean="0"/>
              <a:t>‹#›</a:t>
            </a:fld>
            <a:endParaRPr lang="en-LT"/>
          </a:p>
        </p:txBody>
      </p:sp>
    </p:spTree>
    <p:extLst>
      <p:ext uri="{BB962C8B-B14F-4D97-AF65-F5344CB8AC3E}">
        <p14:creationId xmlns:p14="http://schemas.microsoft.com/office/powerpoint/2010/main" val="2947473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B61E1-EB2B-2E4C-A3B7-09D8BD2232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T"/>
          </a:p>
        </p:txBody>
      </p:sp>
      <p:sp>
        <p:nvSpPr>
          <p:cNvPr id="3" name="Content Placeholder 2">
            <a:extLst>
              <a:ext uri="{FF2B5EF4-FFF2-40B4-BE49-F238E27FC236}">
                <a16:creationId xmlns:a16="http://schemas.microsoft.com/office/drawing/2014/main" id="{310C3AAE-0262-954F-9742-7735DBB8D4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Text Placeholder 3">
            <a:extLst>
              <a:ext uri="{FF2B5EF4-FFF2-40B4-BE49-F238E27FC236}">
                <a16:creationId xmlns:a16="http://schemas.microsoft.com/office/drawing/2014/main" id="{58E34FFE-93FE-0841-86D6-4ECEC833A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5DF82A-0607-1247-93BD-15710C1D7A47}"/>
              </a:ext>
            </a:extLst>
          </p:cNvPr>
          <p:cNvSpPr>
            <a:spLocks noGrp="1"/>
          </p:cNvSpPr>
          <p:nvPr>
            <p:ph type="dt" sz="half" idx="10"/>
          </p:nvPr>
        </p:nvSpPr>
        <p:spPr/>
        <p:txBody>
          <a:bodyPr/>
          <a:lstStyle/>
          <a:p>
            <a:fld id="{176FE2B9-9D01-D540-87EB-3E0007319A7A}" type="datetimeFigureOut">
              <a:rPr lang="en-LT" smtClean="0"/>
              <a:t>05/29/2024</a:t>
            </a:fld>
            <a:endParaRPr lang="en-LT"/>
          </a:p>
        </p:txBody>
      </p:sp>
      <p:sp>
        <p:nvSpPr>
          <p:cNvPr id="6" name="Footer Placeholder 5">
            <a:extLst>
              <a:ext uri="{FF2B5EF4-FFF2-40B4-BE49-F238E27FC236}">
                <a16:creationId xmlns:a16="http://schemas.microsoft.com/office/drawing/2014/main" id="{97749ED3-ADEA-7240-9118-ECDE51A2A563}"/>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E3E841C6-0530-3E42-BADB-1025BD6292D1}"/>
              </a:ext>
            </a:extLst>
          </p:cNvPr>
          <p:cNvSpPr>
            <a:spLocks noGrp="1"/>
          </p:cNvSpPr>
          <p:nvPr>
            <p:ph type="sldNum" sz="quarter" idx="12"/>
          </p:nvPr>
        </p:nvSpPr>
        <p:spPr/>
        <p:txBody>
          <a:bodyPr/>
          <a:lstStyle/>
          <a:p>
            <a:fld id="{766BAD17-6BE8-2E4F-9E60-47CE98F6C673}" type="slidenum">
              <a:rPr lang="en-LT" smtClean="0"/>
              <a:t>‹#›</a:t>
            </a:fld>
            <a:endParaRPr lang="en-LT"/>
          </a:p>
        </p:txBody>
      </p:sp>
    </p:spTree>
    <p:extLst>
      <p:ext uri="{BB962C8B-B14F-4D97-AF65-F5344CB8AC3E}">
        <p14:creationId xmlns:p14="http://schemas.microsoft.com/office/powerpoint/2010/main" val="26107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3FDAF-0521-8E41-B870-D439FCB8C4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T"/>
          </a:p>
        </p:txBody>
      </p:sp>
      <p:sp>
        <p:nvSpPr>
          <p:cNvPr id="3" name="Picture Placeholder 2">
            <a:extLst>
              <a:ext uri="{FF2B5EF4-FFF2-40B4-BE49-F238E27FC236}">
                <a16:creationId xmlns:a16="http://schemas.microsoft.com/office/drawing/2014/main" id="{73BA1235-744D-3B44-A9AA-A542338896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T"/>
          </a:p>
        </p:txBody>
      </p:sp>
      <p:sp>
        <p:nvSpPr>
          <p:cNvPr id="4" name="Text Placeholder 3">
            <a:extLst>
              <a:ext uri="{FF2B5EF4-FFF2-40B4-BE49-F238E27FC236}">
                <a16:creationId xmlns:a16="http://schemas.microsoft.com/office/drawing/2014/main" id="{C264630D-666B-E048-BAFD-0F526020F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E127E3-81E4-D642-B053-4A215A218DD4}"/>
              </a:ext>
            </a:extLst>
          </p:cNvPr>
          <p:cNvSpPr>
            <a:spLocks noGrp="1"/>
          </p:cNvSpPr>
          <p:nvPr>
            <p:ph type="dt" sz="half" idx="10"/>
          </p:nvPr>
        </p:nvSpPr>
        <p:spPr/>
        <p:txBody>
          <a:bodyPr/>
          <a:lstStyle/>
          <a:p>
            <a:fld id="{176FE2B9-9D01-D540-87EB-3E0007319A7A}" type="datetimeFigureOut">
              <a:rPr lang="en-LT" smtClean="0"/>
              <a:t>05/29/2024</a:t>
            </a:fld>
            <a:endParaRPr lang="en-LT"/>
          </a:p>
        </p:txBody>
      </p:sp>
      <p:sp>
        <p:nvSpPr>
          <p:cNvPr id="6" name="Footer Placeholder 5">
            <a:extLst>
              <a:ext uri="{FF2B5EF4-FFF2-40B4-BE49-F238E27FC236}">
                <a16:creationId xmlns:a16="http://schemas.microsoft.com/office/drawing/2014/main" id="{7622A43D-C76B-2845-A2E5-22F931277D75}"/>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C72E307D-8C15-F246-9A8A-0C2EF5FD17B9}"/>
              </a:ext>
            </a:extLst>
          </p:cNvPr>
          <p:cNvSpPr>
            <a:spLocks noGrp="1"/>
          </p:cNvSpPr>
          <p:nvPr>
            <p:ph type="sldNum" sz="quarter" idx="12"/>
          </p:nvPr>
        </p:nvSpPr>
        <p:spPr/>
        <p:txBody>
          <a:bodyPr/>
          <a:lstStyle/>
          <a:p>
            <a:fld id="{766BAD17-6BE8-2E4F-9E60-47CE98F6C673}" type="slidenum">
              <a:rPr lang="en-LT" smtClean="0"/>
              <a:t>‹#›</a:t>
            </a:fld>
            <a:endParaRPr lang="en-LT"/>
          </a:p>
        </p:txBody>
      </p:sp>
    </p:spTree>
    <p:extLst>
      <p:ext uri="{BB962C8B-B14F-4D97-AF65-F5344CB8AC3E}">
        <p14:creationId xmlns:p14="http://schemas.microsoft.com/office/powerpoint/2010/main" val="3474977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ctr"/>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7A5DEA-3409-6B45-8707-47FBCF567E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LT"/>
          </a:p>
        </p:txBody>
      </p:sp>
      <p:sp>
        <p:nvSpPr>
          <p:cNvPr id="3" name="Text Placeholder 2">
            <a:extLst>
              <a:ext uri="{FF2B5EF4-FFF2-40B4-BE49-F238E27FC236}">
                <a16:creationId xmlns:a16="http://schemas.microsoft.com/office/drawing/2014/main" id="{BDEC6E37-4153-EA4D-9835-A07154BBF7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5F0B12B1-E671-D842-A507-6325C85971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FE2B9-9D01-D540-87EB-3E0007319A7A}" type="datetimeFigureOut">
              <a:rPr lang="en-LT" smtClean="0"/>
              <a:t>05/29/2024</a:t>
            </a:fld>
            <a:endParaRPr lang="en-LT"/>
          </a:p>
        </p:txBody>
      </p:sp>
      <p:sp>
        <p:nvSpPr>
          <p:cNvPr id="5" name="Footer Placeholder 4">
            <a:extLst>
              <a:ext uri="{FF2B5EF4-FFF2-40B4-BE49-F238E27FC236}">
                <a16:creationId xmlns:a16="http://schemas.microsoft.com/office/drawing/2014/main" id="{3AC44CF6-CC2B-3244-B0BD-6A23EC3913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T"/>
          </a:p>
        </p:txBody>
      </p:sp>
      <p:sp>
        <p:nvSpPr>
          <p:cNvPr id="6" name="Slide Number Placeholder 5">
            <a:extLst>
              <a:ext uri="{FF2B5EF4-FFF2-40B4-BE49-F238E27FC236}">
                <a16:creationId xmlns:a16="http://schemas.microsoft.com/office/drawing/2014/main" id="{0B89CB00-9285-1D44-ACC7-AF742751F2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6BAD17-6BE8-2E4F-9E60-47CE98F6C673}" type="slidenum">
              <a:rPr lang="en-LT" smtClean="0"/>
              <a:t>‹#›</a:t>
            </a:fld>
            <a:endParaRPr lang="en-LT"/>
          </a:p>
        </p:txBody>
      </p:sp>
    </p:spTree>
    <p:extLst>
      <p:ext uri="{BB962C8B-B14F-4D97-AF65-F5344CB8AC3E}">
        <p14:creationId xmlns:p14="http://schemas.microsoft.com/office/powerpoint/2010/main" val="1320603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3" Type="http://schemas.openxmlformats.org/officeDocument/2006/relationships/image" Target="../media/image9.emf"/><Relationship Id="rId7" Type="http://schemas.openxmlformats.org/officeDocument/2006/relationships/image" Target="../media/image12.emf"/><Relationship Id="rId12"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3.emf"/><Relationship Id="rId9"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uzt.lt/darbdaviams/apie-treciuju-saliu-pilieciu-idarbinima/leidimu-dirbti-uzsienieciams-isdavimo-tvarka/292" TargetMode="External"/><Relationship Id="rId7"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hyperlink" Target="https://uzt.lt/darbdaviams/apie-treciuju-saliu-pilieciu-idarbinima/leidimai-dirbti-sezonini-darba-uzsienieciams/294" TargetMode="External"/><Relationship Id="rId4" Type="http://schemas.openxmlformats.org/officeDocument/2006/relationships/hyperlink" Target="https://uzt.lt/sprendimo-del-uzsieniecio-darbo-atitikties-lietuvos-respublikos-darbo-rinkos-poreikiams-isdavimo-tvarka/29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ctr"/>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3440B4-0AA4-1847-9CF4-1BE65B391002}"/>
              </a:ext>
            </a:extLst>
          </p:cNvPr>
          <p:cNvSpPr txBox="1"/>
          <p:nvPr/>
        </p:nvSpPr>
        <p:spPr>
          <a:xfrm>
            <a:off x="2779878" y="3429000"/>
            <a:ext cx="7652148" cy="1200329"/>
          </a:xfrm>
          <a:prstGeom prst="rect">
            <a:avLst/>
          </a:prstGeom>
          <a:noFill/>
        </p:spPr>
        <p:txBody>
          <a:bodyPr wrap="square">
            <a:spAutoFit/>
          </a:bodyPr>
          <a:lstStyle/>
          <a:p>
            <a:pPr lvl="0" algn="ctr"/>
            <a:r>
              <a:rPr lang="lt-LT" sz="3600" dirty="0">
                <a:effectLst/>
                <a:latin typeface="Calibri" panose="020F0502020204030204" pitchFamily="34" charset="0"/>
                <a:ea typeface="Times New Roman" panose="02020603050405020304" pitchFamily="18" charset="0"/>
              </a:rPr>
              <a:t>Užsieniečių iš trečiųjų šalių įdarbinimo Lietuvos Respublikoje tvarka</a:t>
            </a:r>
            <a:endParaRPr lang="lt-LT" sz="3600"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D792794F-0E60-CB4E-B843-ACBA98C7DE0F}"/>
              </a:ext>
            </a:extLst>
          </p:cNvPr>
          <p:cNvSpPr txBox="1"/>
          <p:nvPr/>
        </p:nvSpPr>
        <p:spPr>
          <a:xfrm>
            <a:off x="488515" y="5511824"/>
            <a:ext cx="5285829" cy="923330"/>
          </a:xfrm>
          <a:prstGeom prst="rect">
            <a:avLst/>
          </a:prstGeom>
          <a:noFill/>
        </p:spPr>
        <p:txBody>
          <a:bodyPr wrap="square">
            <a:spAutoFit/>
          </a:bodyPr>
          <a:lstStyle/>
          <a:p>
            <a:pPr rtl="0" fontAlgn="base"/>
            <a:r>
              <a:rPr lang="lt-LT" b="0" i="0" u="none" strike="noStrike" dirty="0">
                <a:solidFill>
                  <a:srgbClr val="000000"/>
                </a:solidFill>
                <a:effectLst/>
                <a:latin typeface="Gordita" pitchFamily="2" charset="77"/>
                <a:cs typeface="Gordita" pitchFamily="2" charset="77"/>
              </a:rPr>
              <a:t>Ernesta Varnaitė</a:t>
            </a:r>
          </a:p>
          <a:p>
            <a:pPr rtl="0" fontAlgn="base"/>
            <a:r>
              <a:rPr lang="lt-LT" dirty="0">
                <a:solidFill>
                  <a:srgbClr val="000000"/>
                </a:solidFill>
                <a:latin typeface="Gordita" pitchFamily="2" charset="77"/>
                <a:cs typeface="Gordita" pitchFamily="2" charset="77"/>
              </a:rPr>
              <a:t>Paslaugų organizavimo departamento</a:t>
            </a:r>
          </a:p>
          <a:p>
            <a:pPr rtl="0" fontAlgn="base"/>
            <a:r>
              <a:rPr lang="lt-LT" b="0" i="0" u="none" strike="noStrike" dirty="0">
                <a:solidFill>
                  <a:srgbClr val="000000"/>
                </a:solidFill>
                <a:effectLst/>
                <a:latin typeface="Gordita" pitchFamily="2" charset="77"/>
                <a:cs typeface="Gordita" pitchFamily="2" charset="77"/>
              </a:rPr>
              <a:t>Paslaugų užsieniečiams skyriaus vedėja</a:t>
            </a:r>
          </a:p>
        </p:txBody>
      </p:sp>
      <p:sp>
        <p:nvSpPr>
          <p:cNvPr id="10" name="TextBox 9">
            <a:extLst>
              <a:ext uri="{FF2B5EF4-FFF2-40B4-BE49-F238E27FC236}">
                <a16:creationId xmlns:a16="http://schemas.microsoft.com/office/drawing/2014/main" id="{DA38121A-BDF1-604D-96C2-27E9630E436F}"/>
              </a:ext>
            </a:extLst>
          </p:cNvPr>
          <p:cNvSpPr txBox="1"/>
          <p:nvPr/>
        </p:nvSpPr>
        <p:spPr>
          <a:xfrm>
            <a:off x="9192488" y="337759"/>
            <a:ext cx="3927767" cy="369332"/>
          </a:xfrm>
          <a:prstGeom prst="rect">
            <a:avLst/>
          </a:prstGeom>
          <a:noFill/>
        </p:spPr>
        <p:txBody>
          <a:bodyPr wrap="square">
            <a:spAutoFit/>
          </a:bodyPr>
          <a:lstStyle/>
          <a:p>
            <a:pPr algn="ctr" rtl="0" fontAlgn="base"/>
            <a:r>
              <a:rPr lang="en-US" sz="1800" b="0" i="0" u="none" strike="noStrike" dirty="0">
                <a:solidFill>
                  <a:srgbClr val="000000"/>
                </a:solidFill>
                <a:effectLst/>
                <a:latin typeface="Gordita" pitchFamily="2" charset="77"/>
                <a:cs typeface="Gordita" pitchFamily="2" charset="77"/>
              </a:rPr>
              <a:t>202</a:t>
            </a:r>
            <a:r>
              <a:rPr lang="lt-LT" sz="1800" b="0" i="0" u="none" strike="noStrike" dirty="0">
                <a:solidFill>
                  <a:srgbClr val="000000"/>
                </a:solidFill>
                <a:effectLst/>
                <a:latin typeface="Gordita" pitchFamily="2" charset="77"/>
                <a:cs typeface="Gordita" pitchFamily="2" charset="77"/>
              </a:rPr>
              <a:t>4-</a:t>
            </a:r>
            <a:r>
              <a:rPr lang="lt-LT" dirty="0">
                <a:solidFill>
                  <a:srgbClr val="000000"/>
                </a:solidFill>
                <a:latin typeface="Gordita" pitchFamily="2" charset="77"/>
                <a:cs typeface="Gordita" pitchFamily="2" charset="77"/>
              </a:rPr>
              <a:t>05-30</a:t>
            </a:r>
            <a:endParaRPr lang="en-US" b="0" i="0" u="none" strike="noStrike" dirty="0">
              <a:solidFill>
                <a:srgbClr val="000000"/>
              </a:solidFill>
              <a:effectLst/>
              <a:latin typeface="Gordita" pitchFamily="2" charset="77"/>
              <a:cs typeface="Gordita" pitchFamily="2" charset="77"/>
            </a:endParaRPr>
          </a:p>
        </p:txBody>
      </p:sp>
      <p:sp>
        <p:nvSpPr>
          <p:cNvPr id="11" name="TextBox 10">
            <a:extLst>
              <a:ext uri="{FF2B5EF4-FFF2-40B4-BE49-F238E27FC236}">
                <a16:creationId xmlns:a16="http://schemas.microsoft.com/office/drawing/2014/main" id="{12107D09-113D-A740-9EEC-624FABD039E4}"/>
              </a:ext>
            </a:extLst>
          </p:cNvPr>
          <p:cNvSpPr txBox="1"/>
          <p:nvPr/>
        </p:nvSpPr>
        <p:spPr>
          <a:xfrm>
            <a:off x="488515" y="6250488"/>
            <a:ext cx="184731" cy="369332"/>
          </a:xfrm>
          <a:prstGeom prst="rect">
            <a:avLst/>
          </a:prstGeom>
          <a:noFill/>
        </p:spPr>
        <p:txBody>
          <a:bodyPr wrap="none" rtlCol="0">
            <a:spAutoFit/>
          </a:bodyPr>
          <a:lstStyle/>
          <a:p>
            <a:endParaRPr lang="en-LT" dirty="0"/>
          </a:p>
        </p:txBody>
      </p:sp>
      <p:pic>
        <p:nvPicPr>
          <p:cNvPr id="3" name="Picture 2" descr="A logo on a black background&#10;&#10;Description automatically generated">
            <a:extLst>
              <a:ext uri="{FF2B5EF4-FFF2-40B4-BE49-F238E27FC236}">
                <a16:creationId xmlns:a16="http://schemas.microsoft.com/office/drawing/2014/main" id="{A57455F8-7A6F-C54A-A663-31C0DB2E2488}"/>
              </a:ext>
            </a:extLst>
          </p:cNvPr>
          <p:cNvPicPr>
            <a:picLocks noChangeAspect="1"/>
          </p:cNvPicPr>
          <p:nvPr/>
        </p:nvPicPr>
        <p:blipFill>
          <a:blip r:embed="rId3"/>
          <a:stretch>
            <a:fillRect/>
          </a:stretch>
        </p:blipFill>
        <p:spPr>
          <a:xfrm>
            <a:off x="3622621" y="337759"/>
            <a:ext cx="4946757" cy="2725764"/>
          </a:xfrm>
          <a:prstGeom prst="rect">
            <a:avLst/>
          </a:prstGeom>
        </p:spPr>
      </p:pic>
    </p:spTree>
    <p:extLst>
      <p:ext uri="{BB962C8B-B14F-4D97-AF65-F5344CB8AC3E}">
        <p14:creationId xmlns:p14="http://schemas.microsoft.com/office/powerpoint/2010/main" val="154712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D937ADF-A4FC-1048-9251-3350840947B5}"/>
              </a:ext>
            </a:extLst>
          </p:cNvPr>
          <p:cNvSpPr/>
          <p:nvPr/>
        </p:nvSpPr>
        <p:spPr>
          <a:xfrm>
            <a:off x="0" y="-21777"/>
            <a:ext cx="12732774" cy="6901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7000"/>
              </a:lnSpc>
              <a:spcBef>
                <a:spcPts val="0"/>
              </a:spcBef>
              <a:spcAft>
                <a:spcPts val="800"/>
              </a:spcAft>
              <a:buClr>
                <a:srgbClr val="000000"/>
              </a:buClr>
              <a:buSzTx/>
              <a:tabLst/>
              <a:defRPr/>
            </a:pPr>
            <a:endParaRPr kumimoji="0" lang="lt-LT" sz="2400" b="1" i="0" u="none" strike="noStrike" kern="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endParaRPr kumimoji="0" lang="lt-LT" sz="9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endParaRPr kumimoji="0" lang="lt-LT" sz="1400" b="0" i="0" u="none" strike="noStrike" kern="0" cap="none" spc="0" normalizeH="0" baseline="0" noProof="0" dirty="0">
              <a:ln>
                <a:noFill/>
              </a:ln>
              <a:solidFill>
                <a:srgbClr val="000000"/>
              </a:solidFill>
              <a:effectLst/>
              <a:uLnTx/>
              <a:uFillTx/>
              <a:ea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FE053FA7-1B43-944C-AD45-768B7F402DC3}"/>
              </a:ext>
            </a:extLst>
          </p:cNvPr>
          <p:cNvPicPr>
            <a:picLocks noChangeAspect="1"/>
          </p:cNvPicPr>
          <p:nvPr/>
        </p:nvPicPr>
        <p:blipFill>
          <a:blip r:embed="rId3"/>
          <a:stretch>
            <a:fillRect/>
          </a:stretch>
        </p:blipFill>
        <p:spPr>
          <a:xfrm>
            <a:off x="11534404" y="165361"/>
            <a:ext cx="354366" cy="626047"/>
          </a:xfrm>
          <a:prstGeom prst="rect">
            <a:avLst/>
          </a:prstGeom>
        </p:spPr>
      </p:pic>
      <p:sp>
        <p:nvSpPr>
          <p:cNvPr id="7" name="TextBox 6">
            <a:extLst>
              <a:ext uri="{FF2B5EF4-FFF2-40B4-BE49-F238E27FC236}">
                <a16:creationId xmlns:a16="http://schemas.microsoft.com/office/drawing/2014/main" id="{50028C8E-BE0E-C942-AD1A-4081E1BE8B11}"/>
              </a:ext>
            </a:extLst>
          </p:cNvPr>
          <p:cNvSpPr txBox="1"/>
          <p:nvPr/>
        </p:nvSpPr>
        <p:spPr>
          <a:xfrm>
            <a:off x="1327026" y="2054942"/>
            <a:ext cx="10561744" cy="923330"/>
          </a:xfrm>
          <a:prstGeom prst="rect">
            <a:avLst/>
          </a:prstGeom>
          <a:noFill/>
        </p:spPr>
        <p:txBody>
          <a:bodyPr wrap="square">
            <a:spAutoFit/>
          </a:bodyPr>
          <a:lstStyle/>
          <a:p>
            <a:pPr algn="just"/>
            <a:endParaRPr lang="lt-LT" kern="0" dirty="0">
              <a:solidFill>
                <a:srgbClr val="00B0F0"/>
              </a:solidFill>
              <a:latin typeface="Arial" panose="020B0604020202020204" pitchFamily="34" charset="0"/>
              <a:ea typeface="Arial" panose="020B0604020202020204" pitchFamily="34" charset="0"/>
              <a:cs typeface="Times New Roman" panose="02020603050405020304" pitchFamily="18" charset="0"/>
              <a:sym typeface="Arial"/>
            </a:endParaRPr>
          </a:p>
          <a:p>
            <a:pPr algn="just"/>
            <a:endParaRPr lang="lt-LT" kern="0" dirty="0">
              <a:solidFill>
                <a:srgbClr val="00B0F0"/>
              </a:solidFill>
              <a:latin typeface="Arial" panose="020B0604020202020204" pitchFamily="34" charset="0"/>
              <a:ea typeface="Arial" panose="020B0604020202020204" pitchFamily="34" charset="0"/>
              <a:cs typeface="Times New Roman" panose="02020603050405020304" pitchFamily="18" charset="0"/>
              <a:sym typeface="Arial"/>
            </a:endParaRPr>
          </a:p>
          <a:p>
            <a:pPr algn="just"/>
            <a:endParaRPr kumimoji="0" lang="lt-LT" sz="1800" i="1" u="none" strike="noStrike" kern="0" cap="none" spc="0" normalizeH="0" baseline="0" noProof="0" dirty="0">
              <a:ln>
                <a:noFill/>
              </a:ln>
              <a:effectLst/>
              <a:uLnTx/>
              <a:uFillTx/>
              <a:latin typeface="Arial" panose="020B0604020202020204" pitchFamily="34" charset="0"/>
              <a:ea typeface="Arial" panose="020B0604020202020204" pitchFamily="34" charset="0"/>
              <a:cs typeface="Times New Roman" panose="02020603050405020304" pitchFamily="18" charset="0"/>
              <a:sym typeface="Arial"/>
            </a:endParaRPr>
          </a:p>
        </p:txBody>
      </p:sp>
      <p:grpSp>
        <p:nvGrpSpPr>
          <p:cNvPr id="8" name="Group 7">
            <a:extLst>
              <a:ext uri="{FF2B5EF4-FFF2-40B4-BE49-F238E27FC236}">
                <a16:creationId xmlns:a16="http://schemas.microsoft.com/office/drawing/2014/main" id="{9DF261FF-35B8-BC46-8E04-D07D5AD6DFF3}"/>
              </a:ext>
            </a:extLst>
          </p:cNvPr>
          <p:cNvGrpSpPr/>
          <p:nvPr/>
        </p:nvGrpSpPr>
        <p:grpSpPr>
          <a:xfrm>
            <a:off x="-13189" y="-556810"/>
            <a:ext cx="12745963" cy="7470937"/>
            <a:chOff x="-744781" y="380847"/>
            <a:chExt cx="13454905" cy="7470937"/>
          </a:xfrm>
        </p:grpSpPr>
        <p:grpSp>
          <p:nvGrpSpPr>
            <p:cNvPr id="25" name="Group 24">
              <a:extLst>
                <a:ext uri="{FF2B5EF4-FFF2-40B4-BE49-F238E27FC236}">
                  <a16:creationId xmlns:a16="http://schemas.microsoft.com/office/drawing/2014/main" id="{665A8139-6209-3441-A9C9-E0553EF40F8A}"/>
                </a:ext>
              </a:extLst>
            </p:cNvPr>
            <p:cNvGrpSpPr/>
            <p:nvPr/>
          </p:nvGrpSpPr>
          <p:grpSpPr>
            <a:xfrm>
              <a:off x="-744781" y="380847"/>
              <a:ext cx="13454905" cy="7470937"/>
              <a:chOff x="-744781" y="380847"/>
              <a:chExt cx="13454905" cy="7470937"/>
            </a:xfrm>
          </p:grpSpPr>
          <p:pic>
            <p:nvPicPr>
              <p:cNvPr id="11" name="Picture 10">
                <a:extLst>
                  <a:ext uri="{FF2B5EF4-FFF2-40B4-BE49-F238E27FC236}">
                    <a16:creationId xmlns:a16="http://schemas.microsoft.com/office/drawing/2014/main" id="{66B75F54-1F0F-3C4E-83F5-AB9436452EB8}"/>
                  </a:ext>
                </a:extLst>
              </p:cNvPr>
              <p:cNvPicPr>
                <a:picLocks noChangeAspect="1"/>
              </p:cNvPicPr>
              <p:nvPr/>
            </p:nvPicPr>
            <p:blipFill rotWithShape="1">
              <a:blip r:embed="rId4"/>
              <a:srcRect l="479" t="-9072" r="43752" b="9072"/>
              <a:stretch/>
            </p:blipFill>
            <p:spPr>
              <a:xfrm>
                <a:off x="10814030" y="380847"/>
                <a:ext cx="1896094" cy="3493795"/>
              </a:xfrm>
              <a:prstGeom prst="rect">
                <a:avLst/>
              </a:prstGeom>
            </p:spPr>
          </p:pic>
          <p:pic>
            <p:nvPicPr>
              <p:cNvPr id="12" name="Picture 11">
                <a:extLst>
                  <a:ext uri="{FF2B5EF4-FFF2-40B4-BE49-F238E27FC236}">
                    <a16:creationId xmlns:a16="http://schemas.microsoft.com/office/drawing/2014/main" id="{9D22C47C-C8B3-7F48-903A-2F8BC7C424A2}"/>
                  </a:ext>
                </a:extLst>
              </p:cNvPr>
              <p:cNvPicPr>
                <a:picLocks noChangeAspect="1"/>
              </p:cNvPicPr>
              <p:nvPr/>
            </p:nvPicPr>
            <p:blipFill rotWithShape="1">
              <a:blip r:embed="rId5"/>
              <a:srcRect l="-52845" t="39401" r="50000" b="-28902"/>
              <a:stretch/>
            </p:blipFill>
            <p:spPr>
              <a:xfrm rot="10800000">
                <a:off x="-744781" y="6598984"/>
                <a:ext cx="2230546" cy="1252800"/>
              </a:xfrm>
              <a:prstGeom prst="rect">
                <a:avLst/>
              </a:prstGeom>
            </p:spPr>
          </p:pic>
        </p:grpSp>
        <p:pic>
          <p:nvPicPr>
            <p:cNvPr id="6" name="Picture 5" descr="A person holding a microphone&#10;&#10;Description automatically generated">
              <a:extLst>
                <a:ext uri="{FF2B5EF4-FFF2-40B4-BE49-F238E27FC236}">
                  <a16:creationId xmlns:a16="http://schemas.microsoft.com/office/drawing/2014/main" id="{AEF8E68B-61E4-434B-BD02-F72C81E57EE1}"/>
                </a:ext>
              </a:extLst>
            </p:cNvPr>
            <p:cNvPicPr>
              <a:picLocks noChangeAspect="1"/>
            </p:cNvPicPr>
            <p:nvPr/>
          </p:nvPicPr>
          <p:blipFill rotWithShape="1">
            <a:blip r:embed="rId6"/>
            <a:srcRect l="41524"/>
            <a:stretch/>
          </p:blipFill>
          <p:spPr>
            <a:xfrm>
              <a:off x="-744780" y="903155"/>
              <a:ext cx="1707100" cy="1048681"/>
            </a:xfrm>
            <a:prstGeom prst="rect">
              <a:avLst/>
            </a:prstGeom>
          </p:spPr>
        </p:pic>
      </p:grpSp>
      <p:graphicFrame>
        <p:nvGraphicFramePr>
          <p:cNvPr id="2" name="Lentelė 1">
            <a:extLst>
              <a:ext uri="{FF2B5EF4-FFF2-40B4-BE49-F238E27FC236}">
                <a16:creationId xmlns:a16="http://schemas.microsoft.com/office/drawing/2014/main" id="{80AA83D7-5E07-96A5-C74C-8812F83AC91F}"/>
              </a:ext>
            </a:extLst>
          </p:cNvPr>
          <p:cNvGraphicFramePr>
            <a:graphicFrameLocks noGrp="1"/>
          </p:cNvGraphicFramePr>
          <p:nvPr>
            <p:extLst>
              <p:ext uri="{D42A27DB-BD31-4B8C-83A1-F6EECF244321}">
                <p14:modId xmlns:p14="http://schemas.microsoft.com/office/powerpoint/2010/main" val="374758919"/>
              </p:ext>
            </p:extLst>
          </p:nvPr>
        </p:nvGraphicFramePr>
        <p:xfrm>
          <a:off x="1710481" y="570273"/>
          <a:ext cx="9774349" cy="1585437"/>
        </p:xfrm>
        <a:graphic>
          <a:graphicData uri="http://schemas.openxmlformats.org/drawingml/2006/table">
            <a:tbl>
              <a:tblPr/>
              <a:tblGrid>
                <a:gridCol w="78372">
                  <a:extLst>
                    <a:ext uri="{9D8B030D-6E8A-4147-A177-3AD203B41FA5}">
                      <a16:colId xmlns:a16="http://schemas.microsoft.com/office/drawing/2014/main" val="1789405453"/>
                    </a:ext>
                  </a:extLst>
                </a:gridCol>
                <a:gridCol w="1520786">
                  <a:extLst>
                    <a:ext uri="{9D8B030D-6E8A-4147-A177-3AD203B41FA5}">
                      <a16:colId xmlns:a16="http://schemas.microsoft.com/office/drawing/2014/main" val="1375322924"/>
                    </a:ext>
                  </a:extLst>
                </a:gridCol>
                <a:gridCol w="779888">
                  <a:extLst>
                    <a:ext uri="{9D8B030D-6E8A-4147-A177-3AD203B41FA5}">
                      <a16:colId xmlns:a16="http://schemas.microsoft.com/office/drawing/2014/main" val="3405894090"/>
                    </a:ext>
                  </a:extLst>
                </a:gridCol>
                <a:gridCol w="123650">
                  <a:extLst>
                    <a:ext uri="{9D8B030D-6E8A-4147-A177-3AD203B41FA5}">
                      <a16:colId xmlns:a16="http://schemas.microsoft.com/office/drawing/2014/main" val="3714077602"/>
                    </a:ext>
                  </a:extLst>
                </a:gridCol>
                <a:gridCol w="5488940">
                  <a:extLst>
                    <a:ext uri="{9D8B030D-6E8A-4147-A177-3AD203B41FA5}">
                      <a16:colId xmlns:a16="http://schemas.microsoft.com/office/drawing/2014/main" val="957663568"/>
                    </a:ext>
                  </a:extLst>
                </a:gridCol>
                <a:gridCol w="1782713">
                  <a:extLst>
                    <a:ext uri="{9D8B030D-6E8A-4147-A177-3AD203B41FA5}">
                      <a16:colId xmlns:a16="http://schemas.microsoft.com/office/drawing/2014/main" val="1061346589"/>
                    </a:ext>
                  </a:extLst>
                </a:gridCol>
              </a:tblGrid>
              <a:tr h="543982">
                <a:tc>
                  <a:txBody>
                    <a:bodyPr/>
                    <a:lstStyle/>
                    <a:p>
                      <a:pPr algn="l" fontAlgn="b"/>
                      <a:endParaRPr lang="it-IT" sz="1200" b="0" i="0" u="none" strike="noStrike" dirty="0">
                        <a:solidFill>
                          <a:srgbClr val="000000"/>
                        </a:solidFill>
                        <a:effectLst/>
                        <a:latin typeface="Gordita Medium" charset="-70"/>
                        <a:cs typeface="Gordita Medium" charset="-70"/>
                      </a:endParaRPr>
                    </a:p>
                  </a:txBody>
                  <a:tcPr marL="7620" marR="7620" marT="7620" marB="0" anchor="b">
                    <a:lnL>
                      <a:noFill/>
                    </a:lnL>
                    <a:lnR>
                      <a:noFill/>
                    </a:lnR>
                    <a:lnT>
                      <a:noFill/>
                    </a:lnT>
                    <a:lnB>
                      <a:noFill/>
                    </a:lnB>
                  </a:tcPr>
                </a:tc>
                <a:tc>
                  <a:txBody>
                    <a:bodyPr/>
                    <a:lstStyle/>
                    <a:p>
                      <a:pPr algn="l" fontAlgn="b"/>
                      <a:endParaRPr lang="lt-LT" sz="1200" b="1" i="0" u="none" strike="noStrike" dirty="0">
                        <a:solidFill>
                          <a:srgbClr val="000000"/>
                        </a:solidFill>
                        <a:effectLst/>
                        <a:latin typeface="Gordita Medium" charset="-70"/>
                        <a:cs typeface="Gordita Medium" charset="-70"/>
                      </a:endParaRPr>
                    </a:p>
                  </a:txBody>
                  <a:tcPr marL="7620" marR="7620" marT="7620" marB="0" anchor="b">
                    <a:lnL>
                      <a:noFill/>
                    </a:lnL>
                    <a:lnR>
                      <a:noFill/>
                    </a:lnR>
                    <a:lnT>
                      <a:noFill/>
                    </a:lnT>
                    <a:lnB>
                      <a:noFill/>
                    </a:lnB>
                  </a:tcPr>
                </a:tc>
                <a:tc>
                  <a:txBody>
                    <a:bodyPr/>
                    <a:lstStyle/>
                    <a:p>
                      <a:pPr algn="l" fontAlgn="b"/>
                      <a:endParaRPr lang="lt-LT"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lt-LT" sz="3200" b="0" i="0" u="none" strike="noStrike" dirty="0">
                        <a:solidFill>
                          <a:srgbClr val="000000"/>
                        </a:solidFill>
                        <a:effectLst/>
                        <a:latin typeface="Gordita Medium" pitchFamily="50" charset="-70"/>
                        <a:cs typeface="Gordita Medium" pitchFamily="50" charset="-70"/>
                      </a:endParaRPr>
                    </a:p>
                  </a:txBody>
                  <a:tcPr marL="7620" marR="7620" marT="7620" marB="0" anchor="b">
                    <a:lnL>
                      <a:noFill/>
                    </a:lnL>
                    <a:lnR>
                      <a:noFill/>
                    </a:lnR>
                    <a:lnT>
                      <a:noFill/>
                    </a:lnT>
                    <a:lnB>
                      <a:noFill/>
                    </a:lnB>
                  </a:tcPr>
                </a:tc>
                <a:tc>
                  <a:txBody>
                    <a:bodyPr/>
                    <a:lstStyle/>
                    <a:p>
                      <a:pPr algn="ctr" fontAlgn="b"/>
                      <a:endParaRPr lang="lt-LT" sz="3200" b="0" i="0" u="none" strike="noStrike" dirty="0">
                        <a:solidFill>
                          <a:srgbClr val="000000"/>
                        </a:solidFill>
                        <a:effectLst/>
                        <a:latin typeface="Gordita Medium" pitchFamily="50" charset="-70"/>
                        <a:cs typeface="Gordita Medium" pitchFamily="50" charset="-70"/>
                      </a:endParaRPr>
                    </a:p>
                    <a:p>
                      <a:pPr algn="ctr" fontAlgn="b"/>
                      <a:r>
                        <a:rPr lang="lt-LT" sz="3200" b="0" i="0" u="none" strike="noStrike" dirty="0">
                          <a:solidFill>
                            <a:srgbClr val="000000"/>
                          </a:solidFill>
                          <a:effectLst/>
                          <a:latin typeface="Gordita Medium" pitchFamily="50" charset="-70"/>
                          <a:cs typeface="Gordita Medium" pitchFamily="50" charset="-70"/>
                        </a:rPr>
                        <a:t>Trūkstamų profesijų sąrašas </a:t>
                      </a:r>
                    </a:p>
                    <a:p>
                      <a:pPr algn="ctr" fontAlgn="b"/>
                      <a:endParaRPr lang="lt-LT" sz="1200" b="0" i="0" u="none" strike="noStrike" dirty="0">
                        <a:solidFill>
                          <a:srgbClr val="000000"/>
                        </a:solidFill>
                        <a:effectLst/>
                        <a:latin typeface="Gordita Medium" pitchFamily="50" charset="-70"/>
                        <a:cs typeface="Gordita Medium" pitchFamily="50" charset="-70"/>
                      </a:endParaRPr>
                    </a:p>
                  </a:txBody>
                  <a:tcPr marL="7620" marR="7620" marT="7620" marB="0" anchor="b">
                    <a:lnL>
                      <a:noFill/>
                    </a:lnL>
                    <a:lnR>
                      <a:noFill/>
                    </a:lnR>
                    <a:lnT>
                      <a:noFill/>
                    </a:lnT>
                    <a:lnB>
                      <a:noFill/>
                    </a:lnB>
                  </a:tcPr>
                </a:tc>
                <a:tc>
                  <a:txBody>
                    <a:bodyPr/>
                    <a:lstStyle/>
                    <a:p>
                      <a:pPr algn="l" fontAlgn="b"/>
                      <a:endParaRPr lang="lt-LT"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218262760"/>
                  </a:ext>
                </a:extLst>
              </a:tr>
              <a:tr h="419577">
                <a:tc>
                  <a:txBody>
                    <a:bodyPr/>
                    <a:lstStyle/>
                    <a:p>
                      <a:pPr algn="l" fontAlgn="b"/>
                      <a:endParaRPr lang="lt-LT" sz="1400" b="0" i="0" u="none" strike="noStrike" dirty="0">
                        <a:solidFill>
                          <a:srgbClr val="000000"/>
                        </a:solidFill>
                        <a:effectLst/>
                        <a:latin typeface="Gordita Medium" charset="-70"/>
                        <a:cs typeface="Gordita Medium" charset="-70"/>
                      </a:endParaRPr>
                    </a:p>
                  </a:txBody>
                  <a:tcPr marL="7620" marR="7620" marT="7620" marB="0" anchor="b">
                    <a:lnL>
                      <a:noFill/>
                    </a:lnL>
                    <a:lnR>
                      <a:noFill/>
                    </a:lnR>
                    <a:lnT>
                      <a:noFill/>
                    </a:lnT>
                    <a:lnB>
                      <a:noFill/>
                    </a:lnB>
                  </a:tcPr>
                </a:tc>
                <a:tc>
                  <a:txBody>
                    <a:bodyPr/>
                    <a:lstStyle/>
                    <a:p>
                      <a:pPr algn="l" fontAlgn="b"/>
                      <a:endParaRPr lang="lt-LT" sz="1200" b="1" i="0" u="none" strike="noStrike" dirty="0">
                        <a:solidFill>
                          <a:srgbClr val="000000"/>
                        </a:solidFill>
                        <a:effectLst/>
                        <a:latin typeface="Gordita Medium" charset="-70"/>
                        <a:cs typeface="Gordita Medium" charset="-70"/>
                      </a:endParaRPr>
                    </a:p>
                  </a:txBody>
                  <a:tcPr marL="7620" marR="7620" marT="7620" marB="0" anchor="b">
                    <a:lnL>
                      <a:noFill/>
                    </a:lnL>
                    <a:lnR>
                      <a:noFill/>
                    </a:lnR>
                    <a:lnT>
                      <a:noFill/>
                    </a:lnT>
                    <a:lnB>
                      <a:noFill/>
                    </a:lnB>
                  </a:tcPr>
                </a:tc>
                <a:tc>
                  <a:txBody>
                    <a:bodyPr/>
                    <a:lstStyle/>
                    <a:p>
                      <a:pPr algn="l" fontAlgn="b"/>
                      <a:endParaRPr lang="lt-LT"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lt-LT"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endParaRPr kumimoji="0" lang="lt-LT" sz="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a:p>
                      <a:pPr algn="ctr" fontAlgn="b"/>
                      <a:endParaRPr lang="lt-LT" sz="1100" b="0" i="0" u="none" strike="noStrike" dirty="0">
                        <a:solidFill>
                          <a:srgbClr val="000000"/>
                        </a:solidFill>
                        <a:effectLst/>
                        <a:latin typeface="Gordita Medium" pitchFamily="50" charset="-70"/>
                        <a:cs typeface="Gordita Medium" pitchFamily="50" charset="-70"/>
                      </a:endParaRPr>
                    </a:p>
                  </a:txBody>
                  <a:tcPr marL="7620" marR="7620" marT="7620" marB="0" anchor="b">
                    <a:lnL>
                      <a:noFill/>
                    </a:lnL>
                    <a:lnR>
                      <a:noFill/>
                    </a:lnR>
                    <a:lnT>
                      <a:noFill/>
                    </a:lnT>
                    <a:lnB>
                      <a:noFill/>
                    </a:lnB>
                  </a:tcPr>
                </a:tc>
                <a:tc>
                  <a:txBody>
                    <a:bodyPr/>
                    <a:lstStyle/>
                    <a:p>
                      <a:pPr algn="l" fontAlgn="b"/>
                      <a:endParaRPr lang="lt-LT"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819612105"/>
                  </a:ext>
                </a:extLst>
              </a:tr>
            </a:tbl>
          </a:graphicData>
        </a:graphic>
      </p:graphicFrame>
      <p:pic>
        <p:nvPicPr>
          <p:cNvPr id="4" name="Paveikslėlis 3">
            <a:extLst>
              <a:ext uri="{FF2B5EF4-FFF2-40B4-BE49-F238E27FC236}">
                <a16:creationId xmlns:a16="http://schemas.microsoft.com/office/drawing/2014/main" id="{A5EC498D-887A-FDB0-080C-B3DF9709B80A}"/>
              </a:ext>
            </a:extLst>
          </p:cNvPr>
          <p:cNvPicPr>
            <a:picLocks noChangeAspect="1"/>
          </p:cNvPicPr>
          <p:nvPr/>
        </p:nvPicPr>
        <p:blipFill>
          <a:blip r:embed="rId7"/>
          <a:stretch>
            <a:fillRect/>
          </a:stretch>
        </p:blipFill>
        <p:spPr>
          <a:xfrm>
            <a:off x="2206347" y="1868129"/>
            <a:ext cx="8319068" cy="3571710"/>
          </a:xfrm>
          <a:prstGeom prst="rect">
            <a:avLst/>
          </a:prstGeom>
        </p:spPr>
      </p:pic>
    </p:spTree>
    <p:extLst>
      <p:ext uri="{BB962C8B-B14F-4D97-AF65-F5344CB8AC3E}">
        <p14:creationId xmlns:p14="http://schemas.microsoft.com/office/powerpoint/2010/main" val="3294767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D937ADF-A4FC-1048-9251-3350840947B5}"/>
              </a:ext>
            </a:extLst>
          </p:cNvPr>
          <p:cNvSpPr/>
          <p:nvPr/>
        </p:nvSpPr>
        <p:spPr>
          <a:xfrm>
            <a:off x="0" y="-21777"/>
            <a:ext cx="12732774" cy="6901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7000"/>
              </a:lnSpc>
              <a:spcBef>
                <a:spcPts val="0"/>
              </a:spcBef>
              <a:spcAft>
                <a:spcPts val="800"/>
              </a:spcAft>
              <a:buClr>
                <a:srgbClr val="000000"/>
              </a:buClr>
              <a:buSzTx/>
              <a:tabLst/>
              <a:defRPr/>
            </a:pPr>
            <a:endParaRPr kumimoji="0" lang="lt-LT" sz="2400" b="1" i="0" u="none" strike="noStrike" kern="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endParaRPr kumimoji="0" lang="lt-LT" sz="9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endParaRPr kumimoji="0" lang="lt-LT" sz="1400" b="0" i="0" u="none" strike="noStrike" kern="0" cap="none" spc="0" normalizeH="0" baseline="0" noProof="0" dirty="0">
              <a:ln>
                <a:noFill/>
              </a:ln>
              <a:solidFill>
                <a:srgbClr val="000000"/>
              </a:solidFill>
              <a:effectLst/>
              <a:uLnTx/>
              <a:uFillTx/>
              <a:ea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FE053FA7-1B43-944C-AD45-768B7F402DC3}"/>
              </a:ext>
            </a:extLst>
          </p:cNvPr>
          <p:cNvPicPr>
            <a:picLocks noChangeAspect="1"/>
          </p:cNvPicPr>
          <p:nvPr/>
        </p:nvPicPr>
        <p:blipFill>
          <a:blip r:embed="rId3"/>
          <a:stretch>
            <a:fillRect/>
          </a:stretch>
        </p:blipFill>
        <p:spPr>
          <a:xfrm>
            <a:off x="11534404" y="165361"/>
            <a:ext cx="354366" cy="626047"/>
          </a:xfrm>
          <a:prstGeom prst="rect">
            <a:avLst/>
          </a:prstGeom>
        </p:spPr>
      </p:pic>
      <p:sp>
        <p:nvSpPr>
          <p:cNvPr id="7" name="TextBox 6">
            <a:extLst>
              <a:ext uri="{FF2B5EF4-FFF2-40B4-BE49-F238E27FC236}">
                <a16:creationId xmlns:a16="http://schemas.microsoft.com/office/drawing/2014/main" id="{50028C8E-BE0E-C942-AD1A-4081E1BE8B11}"/>
              </a:ext>
            </a:extLst>
          </p:cNvPr>
          <p:cNvSpPr txBox="1"/>
          <p:nvPr/>
        </p:nvSpPr>
        <p:spPr>
          <a:xfrm>
            <a:off x="1327026" y="2054942"/>
            <a:ext cx="10561744" cy="4293483"/>
          </a:xfrm>
          <a:prstGeom prst="rect">
            <a:avLst/>
          </a:prstGeom>
          <a:noFill/>
        </p:spPr>
        <p:txBody>
          <a:bodyPr wrap="square">
            <a:spAutoFit/>
          </a:bodyPr>
          <a:lstStyle/>
          <a:p>
            <a:pPr marL="0" indent="0" algn="ctr">
              <a:buNone/>
              <a:defRPr/>
            </a:pPr>
            <a:r>
              <a:rPr lang="lt-LT" sz="2400" b="1" u="sng" dirty="0">
                <a:solidFill>
                  <a:schemeClr val="tx1"/>
                </a:solidFill>
                <a:cs typeface="Calibri" panose="020F0502020204030204" pitchFamily="34" charset="0"/>
              </a:rPr>
              <a:t>2024 m. Trūkstamų Lietuvos Respublikoje profesijų sąraše* – </a:t>
            </a:r>
            <a:r>
              <a:rPr lang="lt-LT" sz="2400" b="1" u="sng" dirty="0">
                <a:cs typeface="Calibri" panose="020F0502020204030204" pitchFamily="34" charset="0"/>
              </a:rPr>
              <a:t>110 profesijų</a:t>
            </a:r>
          </a:p>
          <a:p>
            <a:pPr marL="0" indent="0" algn="ctr">
              <a:buNone/>
              <a:defRPr/>
            </a:pPr>
            <a:endParaRPr lang="lt-LT" sz="900" b="1" u="sng" dirty="0">
              <a:cs typeface="Calibri" panose="020F0502020204030204" pitchFamily="34" charset="0"/>
            </a:endParaRPr>
          </a:p>
          <a:p>
            <a:pPr marL="0" indent="0" algn="ctr">
              <a:buNone/>
              <a:defRPr/>
            </a:pPr>
            <a:endParaRPr lang="lt-LT" sz="2400" b="1" u="sng" dirty="0">
              <a:solidFill>
                <a:srgbClr val="FF0000"/>
              </a:solidFill>
              <a:cs typeface="Calibri" panose="020F0502020204030204" pitchFamily="34" charset="0"/>
            </a:endParaRPr>
          </a:p>
          <a:p>
            <a:pPr marL="0" indent="0">
              <a:buNone/>
              <a:defRPr/>
            </a:pPr>
            <a:r>
              <a:rPr lang="lt-LT" sz="2400" b="1" dirty="0">
                <a:solidFill>
                  <a:schemeClr val="tx1"/>
                </a:solidFill>
                <a:cs typeface="Calibri" panose="020F0502020204030204" pitchFamily="34" charset="0"/>
              </a:rPr>
              <a:t>		STATYBA                                     35  PROFESIJOS</a:t>
            </a:r>
          </a:p>
          <a:p>
            <a:pPr marL="0" indent="0">
              <a:buNone/>
              <a:defRPr/>
            </a:pPr>
            <a:endParaRPr lang="lt-LT" sz="2400" b="1" u="sng" dirty="0">
              <a:solidFill>
                <a:schemeClr val="tx1"/>
              </a:solidFill>
              <a:cs typeface="Calibri" panose="020F0502020204030204" pitchFamily="34" charset="0"/>
            </a:endParaRPr>
          </a:p>
          <a:p>
            <a:pPr marL="0" indent="0">
              <a:buNone/>
              <a:defRPr/>
            </a:pPr>
            <a:r>
              <a:rPr lang="lt-LT" sz="2400" b="1" dirty="0">
                <a:solidFill>
                  <a:schemeClr val="tx1"/>
                </a:solidFill>
                <a:cs typeface="Calibri" panose="020F0502020204030204" pitchFamily="34" charset="0"/>
              </a:rPr>
              <a:t>		PRAMONĖ			64  PROFESIJOS</a:t>
            </a:r>
          </a:p>
          <a:p>
            <a:pPr marL="0" indent="0">
              <a:buNone/>
              <a:defRPr/>
            </a:pPr>
            <a:endParaRPr lang="lt-LT" sz="2400" b="1" dirty="0">
              <a:solidFill>
                <a:schemeClr val="tx1"/>
              </a:solidFill>
              <a:cs typeface="Calibri" panose="020F0502020204030204" pitchFamily="34" charset="0"/>
            </a:endParaRPr>
          </a:p>
          <a:p>
            <a:pPr marL="0" indent="0">
              <a:buNone/>
              <a:defRPr/>
            </a:pPr>
            <a:r>
              <a:rPr lang="lt-LT" sz="2400" b="1" dirty="0">
                <a:solidFill>
                  <a:schemeClr val="tx1"/>
                </a:solidFill>
                <a:cs typeface="Calibri" panose="020F0502020204030204" pitchFamily="34" charset="0"/>
              </a:rPr>
              <a:t>		PASLAUGOS			8    PROFESIJOS</a:t>
            </a:r>
          </a:p>
          <a:p>
            <a:pPr marL="0" indent="0">
              <a:buNone/>
              <a:defRPr/>
            </a:pPr>
            <a:endParaRPr lang="lt-LT" sz="2400" b="1" dirty="0">
              <a:solidFill>
                <a:schemeClr val="tx1"/>
              </a:solidFill>
              <a:cs typeface="Calibri" panose="020F0502020204030204" pitchFamily="34" charset="0"/>
            </a:endParaRPr>
          </a:p>
          <a:p>
            <a:pPr marL="0" indent="0">
              <a:buNone/>
              <a:defRPr/>
            </a:pPr>
            <a:r>
              <a:rPr lang="lt-LT" sz="2400" b="1" dirty="0">
                <a:solidFill>
                  <a:schemeClr val="tx1"/>
                </a:solidFill>
                <a:cs typeface="Calibri" panose="020F0502020204030204" pitchFamily="34" charset="0"/>
              </a:rPr>
              <a:t>		ŽEMĖS ŪKIS			3    PROFESIJOS</a:t>
            </a:r>
          </a:p>
          <a:p>
            <a:pPr marL="0" indent="0">
              <a:buNone/>
              <a:defRPr/>
            </a:pPr>
            <a:endParaRPr lang="lt-LT" sz="2400" b="1" dirty="0">
              <a:solidFill>
                <a:schemeClr val="tx1"/>
              </a:solidFill>
              <a:cs typeface="Calibri" panose="020F0502020204030204" pitchFamily="34" charset="0"/>
            </a:endParaRPr>
          </a:p>
          <a:p>
            <a:pPr marL="0" indent="0">
              <a:buNone/>
              <a:defRPr/>
            </a:pPr>
            <a:r>
              <a:rPr lang="lt-LT" sz="2400" i="1" dirty="0">
                <a:cs typeface="Calibri" panose="020F0502020204030204" pitchFamily="34" charset="0"/>
              </a:rPr>
              <a:t>*</a:t>
            </a:r>
            <a:r>
              <a:rPr lang="lt-LT" sz="2000" i="1" dirty="0">
                <a:cs typeface="Calibri" panose="020F0502020204030204" pitchFamily="34" charset="0"/>
              </a:rPr>
              <a:t>Netaikomas laikinojo įdarbinimo įmonėms ir komandiruotiems užsieniečiams</a:t>
            </a:r>
            <a:endParaRPr lang="lt-LT" sz="2000" i="1" dirty="0">
              <a:solidFill>
                <a:schemeClr val="tx1"/>
              </a:solidFill>
              <a:cs typeface="Calibri" panose="020F0502020204030204" pitchFamily="34" charset="0"/>
            </a:endParaRPr>
          </a:p>
        </p:txBody>
      </p:sp>
      <p:grpSp>
        <p:nvGrpSpPr>
          <p:cNvPr id="8" name="Group 7">
            <a:extLst>
              <a:ext uri="{FF2B5EF4-FFF2-40B4-BE49-F238E27FC236}">
                <a16:creationId xmlns:a16="http://schemas.microsoft.com/office/drawing/2014/main" id="{9DF261FF-35B8-BC46-8E04-D07D5AD6DFF3}"/>
              </a:ext>
            </a:extLst>
          </p:cNvPr>
          <p:cNvGrpSpPr/>
          <p:nvPr/>
        </p:nvGrpSpPr>
        <p:grpSpPr>
          <a:xfrm>
            <a:off x="-13188" y="-37582"/>
            <a:ext cx="12800052" cy="7961202"/>
            <a:chOff x="-744780" y="903155"/>
            <a:chExt cx="13512003" cy="7961202"/>
          </a:xfrm>
        </p:grpSpPr>
        <p:pic>
          <p:nvPicPr>
            <p:cNvPr id="11" name="Picture 10">
              <a:extLst>
                <a:ext uri="{FF2B5EF4-FFF2-40B4-BE49-F238E27FC236}">
                  <a16:creationId xmlns:a16="http://schemas.microsoft.com/office/drawing/2014/main" id="{66B75F54-1F0F-3C4E-83F5-AB9436452EB8}"/>
                </a:ext>
              </a:extLst>
            </p:cNvPr>
            <p:cNvPicPr>
              <a:picLocks noChangeAspect="1"/>
            </p:cNvPicPr>
            <p:nvPr/>
          </p:nvPicPr>
          <p:blipFill rotWithShape="1">
            <a:blip r:embed="rId4"/>
            <a:srcRect l="479" t="-9072" r="43752" b="9072"/>
            <a:stretch/>
          </p:blipFill>
          <p:spPr>
            <a:xfrm>
              <a:off x="10871129" y="5370562"/>
              <a:ext cx="1896094" cy="3493795"/>
            </a:xfrm>
            <a:prstGeom prst="rect">
              <a:avLst/>
            </a:prstGeom>
          </p:spPr>
        </p:pic>
        <p:pic>
          <p:nvPicPr>
            <p:cNvPr id="6" name="Picture 5" descr="A person holding a microphone&#10;&#10;Description automatically generated">
              <a:extLst>
                <a:ext uri="{FF2B5EF4-FFF2-40B4-BE49-F238E27FC236}">
                  <a16:creationId xmlns:a16="http://schemas.microsoft.com/office/drawing/2014/main" id="{AEF8E68B-61E4-434B-BD02-F72C81E57EE1}"/>
                </a:ext>
              </a:extLst>
            </p:cNvPr>
            <p:cNvPicPr>
              <a:picLocks noChangeAspect="1"/>
            </p:cNvPicPr>
            <p:nvPr/>
          </p:nvPicPr>
          <p:blipFill rotWithShape="1">
            <a:blip r:embed="rId5"/>
            <a:srcRect l="41524"/>
            <a:stretch/>
          </p:blipFill>
          <p:spPr>
            <a:xfrm>
              <a:off x="-744780" y="903155"/>
              <a:ext cx="1707100" cy="1048681"/>
            </a:xfrm>
            <a:prstGeom prst="rect">
              <a:avLst/>
            </a:prstGeom>
          </p:spPr>
        </p:pic>
      </p:grpSp>
      <p:graphicFrame>
        <p:nvGraphicFramePr>
          <p:cNvPr id="2" name="Lentelė 1">
            <a:extLst>
              <a:ext uri="{FF2B5EF4-FFF2-40B4-BE49-F238E27FC236}">
                <a16:creationId xmlns:a16="http://schemas.microsoft.com/office/drawing/2014/main" id="{80AA83D7-5E07-96A5-C74C-8812F83AC91F}"/>
              </a:ext>
            </a:extLst>
          </p:cNvPr>
          <p:cNvGraphicFramePr>
            <a:graphicFrameLocks noGrp="1"/>
          </p:cNvGraphicFramePr>
          <p:nvPr>
            <p:extLst>
              <p:ext uri="{D42A27DB-BD31-4B8C-83A1-F6EECF244321}">
                <p14:modId xmlns:p14="http://schemas.microsoft.com/office/powerpoint/2010/main" val="2872931468"/>
              </p:ext>
            </p:extLst>
          </p:nvPr>
        </p:nvGraphicFramePr>
        <p:xfrm>
          <a:off x="1208825" y="524340"/>
          <a:ext cx="9774349" cy="1573149"/>
        </p:xfrm>
        <a:graphic>
          <a:graphicData uri="http://schemas.openxmlformats.org/drawingml/2006/table">
            <a:tbl>
              <a:tblPr/>
              <a:tblGrid>
                <a:gridCol w="78372">
                  <a:extLst>
                    <a:ext uri="{9D8B030D-6E8A-4147-A177-3AD203B41FA5}">
                      <a16:colId xmlns:a16="http://schemas.microsoft.com/office/drawing/2014/main" val="1789405453"/>
                    </a:ext>
                  </a:extLst>
                </a:gridCol>
                <a:gridCol w="1520786">
                  <a:extLst>
                    <a:ext uri="{9D8B030D-6E8A-4147-A177-3AD203B41FA5}">
                      <a16:colId xmlns:a16="http://schemas.microsoft.com/office/drawing/2014/main" val="1375322924"/>
                    </a:ext>
                  </a:extLst>
                </a:gridCol>
                <a:gridCol w="779888">
                  <a:extLst>
                    <a:ext uri="{9D8B030D-6E8A-4147-A177-3AD203B41FA5}">
                      <a16:colId xmlns:a16="http://schemas.microsoft.com/office/drawing/2014/main" val="3405894090"/>
                    </a:ext>
                  </a:extLst>
                </a:gridCol>
                <a:gridCol w="123650">
                  <a:extLst>
                    <a:ext uri="{9D8B030D-6E8A-4147-A177-3AD203B41FA5}">
                      <a16:colId xmlns:a16="http://schemas.microsoft.com/office/drawing/2014/main" val="3714077602"/>
                    </a:ext>
                  </a:extLst>
                </a:gridCol>
                <a:gridCol w="5488940">
                  <a:extLst>
                    <a:ext uri="{9D8B030D-6E8A-4147-A177-3AD203B41FA5}">
                      <a16:colId xmlns:a16="http://schemas.microsoft.com/office/drawing/2014/main" val="957663568"/>
                    </a:ext>
                  </a:extLst>
                </a:gridCol>
                <a:gridCol w="1782713">
                  <a:extLst>
                    <a:ext uri="{9D8B030D-6E8A-4147-A177-3AD203B41FA5}">
                      <a16:colId xmlns:a16="http://schemas.microsoft.com/office/drawing/2014/main" val="1061346589"/>
                    </a:ext>
                  </a:extLst>
                </a:gridCol>
              </a:tblGrid>
              <a:tr h="909890">
                <a:tc>
                  <a:txBody>
                    <a:bodyPr/>
                    <a:lstStyle/>
                    <a:p>
                      <a:pPr algn="l" fontAlgn="b"/>
                      <a:endParaRPr lang="it-IT" sz="1200" b="0" i="0" u="none" strike="noStrike" dirty="0">
                        <a:solidFill>
                          <a:srgbClr val="000000"/>
                        </a:solidFill>
                        <a:effectLst/>
                        <a:latin typeface="Gordita Medium" charset="-70"/>
                        <a:cs typeface="Gordita Medium" charset="-70"/>
                      </a:endParaRPr>
                    </a:p>
                  </a:txBody>
                  <a:tcPr marL="7620" marR="7620" marT="7620" marB="0" anchor="b">
                    <a:lnL>
                      <a:noFill/>
                    </a:lnL>
                    <a:lnR>
                      <a:noFill/>
                    </a:lnR>
                    <a:lnT>
                      <a:noFill/>
                    </a:lnT>
                    <a:lnB>
                      <a:noFill/>
                    </a:lnB>
                  </a:tcPr>
                </a:tc>
                <a:tc>
                  <a:txBody>
                    <a:bodyPr/>
                    <a:lstStyle/>
                    <a:p>
                      <a:pPr algn="l" fontAlgn="b"/>
                      <a:endParaRPr lang="lt-LT" sz="1200" b="1" i="0" u="none" strike="noStrike" dirty="0">
                        <a:solidFill>
                          <a:srgbClr val="000000"/>
                        </a:solidFill>
                        <a:effectLst/>
                        <a:latin typeface="Gordita Medium" charset="-70"/>
                        <a:cs typeface="Gordita Medium" charset="-70"/>
                      </a:endParaRPr>
                    </a:p>
                  </a:txBody>
                  <a:tcPr marL="7620" marR="7620" marT="7620" marB="0" anchor="b">
                    <a:lnL>
                      <a:noFill/>
                    </a:lnL>
                    <a:lnR>
                      <a:noFill/>
                    </a:lnR>
                    <a:lnT>
                      <a:noFill/>
                    </a:lnT>
                    <a:lnB>
                      <a:noFill/>
                    </a:lnB>
                  </a:tcPr>
                </a:tc>
                <a:tc>
                  <a:txBody>
                    <a:bodyPr/>
                    <a:lstStyle/>
                    <a:p>
                      <a:pPr algn="l" fontAlgn="b"/>
                      <a:endParaRPr lang="lt-LT"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lt-LT" sz="3200" b="0" i="0" u="none" strike="noStrike" dirty="0">
                        <a:solidFill>
                          <a:srgbClr val="000000"/>
                        </a:solidFill>
                        <a:effectLst/>
                        <a:latin typeface="Gordita Medium" pitchFamily="50" charset="-70"/>
                        <a:cs typeface="Gordita Medium" pitchFamily="50" charset="-70"/>
                      </a:endParaRPr>
                    </a:p>
                  </a:txBody>
                  <a:tcPr marL="7620" marR="7620" marT="7620" marB="0" anchor="b">
                    <a:lnL>
                      <a:noFill/>
                    </a:lnL>
                    <a:lnR>
                      <a:noFill/>
                    </a:lnR>
                    <a:lnT>
                      <a:noFill/>
                    </a:lnT>
                    <a:lnB>
                      <a:noFill/>
                    </a:lnB>
                  </a:tcPr>
                </a:tc>
                <a:tc>
                  <a:txBody>
                    <a:bodyPr/>
                    <a:lstStyle/>
                    <a:p>
                      <a:pPr algn="ctr" fontAlgn="b"/>
                      <a:endParaRPr lang="lt-LT" sz="3200" b="0" i="0" u="none" strike="noStrike" dirty="0">
                        <a:solidFill>
                          <a:srgbClr val="000000"/>
                        </a:solidFill>
                        <a:effectLst/>
                        <a:latin typeface="Gordita Medium" pitchFamily="50" charset="-70"/>
                        <a:cs typeface="Gordita Medium" pitchFamily="50" charset="-70"/>
                      </a:endParaRPr>
                    </a:p>
                    <a:p>
                      <a:pPr algn="ctr" fontAlgn="b"/>
                      <a:r>
                        <a:rPr lang="lt-LT" sz="3200" b="0" i="0" u="none" strike="noStrike" dirty="0">
                          <a:solidFill>
                            <a:srgbClr val="000000"/>
                          </a:solidFill>
                          <a:effectLst/>
                          <a:latin typeface="Gordita Medium" pitchFamily="50" charset="-70"/>
                          <a:cs typeface="Gordita Medium" pitchFamily="50" charset="-70"/>
                        </a:rPr>
                        <a:t>Trūkstamų profesijų sąrašas </a:t>
                      </a:r>
                    </a:p>
                    <a:p>
                      <a:pPr algn="ctr" fontAlgn="b"/>
                      <a:endParaRPr lang="lt-LT" sz="1200" b="0" i="0" u="none" strike="noStrike" dirty="0">
                        <a:solidFill>
                          <a:srgbClr val="000000"/>
                        </a:solidFill>
                        <a:effectLst/>
                        <a:latin typeface="Gordita Medium" pitchFamily="50" charset="-70"/>
                        <a:cs typeface="Gordita Medium" pitchFamily="50" charset="-70"/>
                      </a:endParaRPr>
                    </a:p>
                  </a:txBody>
                  <a:tcPr marL="7620" marR="7620" marT="7620" marB="0" anchor="b">
                    <a:lnL>
                      <a:noFill/>
                    </a:lnL>
                    <a:lnR>
                      <a:noFill/>
                    </a:lnR>
                    <a:lnT>
                      <a:noFill/>
                    </a:lnT>
                    <a:lnB>
                      <a:noFill/>
                    </a:lnB>
                  </a:tcPr>
                </a:tc>
                <a:tc>
                  <a:txBody>
                    <a:bodyPr/>
                    <a:lstStyle/>
                    <a:p>
                      <a:pPr algn="l" fontAlgn="b"/>
                      <a:endParaRPr lang="lt-LT"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218262760"/>
                  </a:ext>
                </a:extLst>
              </a:tr>
              <a:tr h="327457">
                <a:tc>
                  <a:txBody>
                    <a:bodyPr/>
                    <a:lstStyle/>
                    <a:p>
                      <a:pPr algn="l" fontAlgn="b"/>
                      <a:endParaRPr lang="lt-LT" sz="1400" b="0" i="0" u="none" strike="noStrike" dirty="0">
                        <a:solidFill>
                          <a:srgbClr val="000000"/>
                        </a:solidFill>
                        <a:effectLst/>
                        <a:latin typeface="Gordita Medium" charset="-70"/>
                        <a:cs typeface="Gordita Medium" charset="-70"/>
                      </a:endParaRPr>
                    </a:p>
                  </a:txBody>
                  <a:tcPr marL="7620" marR="7620" marT="7620" marB="0" anchor="b">
                    <a:lnL>
                      <a:noFill/>
                    </a:lnL>
                    <a:lnR>
                      <a:noFill/>
                    </a:lnR>
                    <a:lnT>
                      <a:noFill/>
                    </a:lnT>
                    <a:lnB>
                      <a:noFill/>
                    </a:lnB>
                  </a:tcPr>
                </a:tc>
                <a:tc>
                  <a:txBody>
                    <a:bodyPr/>
                    <a:lstStyle/>
                    <a:p>
                      <a:pPr algn="l" fontAlgn="b"/>
                      <a:endParaRPr lang="lt-LT" sz="1200" b="1" i="0" u="none" strike="noStrike" dirty="0">
                        <a:solidFill>
                          <a:srgbClr val="000000"/>
                        </a:solidFill>
                        <a:effectLst/>
                        <a:latin typeface="Gordita Medium" charset="-70"/>
                        <a:cs typeface="Gordita Medium" charset="-70"/>
                      </a:endParaRPr>
                    </a:p>
                  </a:txBody>
                  <a:tcPr marL="7620" marR="7620" marT="7620" marB="0" anchor="b">
                    <a:lnL>
                      <a:noFill/>
                    </a:lnL>
                    <a:lnR>
                      <a:noFill/>
                    </a:lnR>
                    <a:lnT>
                      <a:noFill/>
                    </a:lnT>
                    <a:lnB>
                      <a:noFill/>
                    </a:lnB>
                  </a:tcPr>
                </a:tc>
                <a:tc>
                  <a:txBody>
                    <a:bodyPr/>
                    <a:lstStyle/>
                    <a:p>
                      <a:pPr algn="l" fontAlgn="b"/>
                      <a:endParaRPr lang="lt-LT"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lt-LT"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endParaRPr kumimoji="0" lang="lt-LT" sz="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a:p>
                      <a:pPr algn="ctr" fontAlgn="b"/>
                      <a:endParaRPr lang="lt-LT" sz="1100" b="0" i="0" u="none" strike="noStrike" dirty="0">
                        <a:solidFill>
                          <a:srgbClr val="000000"/>
                        </a:solidFill>
                        <a:effectLst/>
                        <a:latin typeface="Gordita Medium" pitchFamily="50" charset="-70"/>
                        <a:cs typeface="Gordita Medium" pitchFamily="50" charset="-70"/>
                      </a:endParaRPr>
                    </a:p>
                  </a:txBody>
                  <a:tcPr marL="7620" marR="7620" marT="7620" marB="0" anchor="b">
                    <a:lnL>
                      <a:noFill/>
                    </a:lnL>
                    <a:lnR>
                      <a:noFill/>
                    </a:lnR>
                    <a:lnT>
                      <a:noFill/>
                    </a:lnT>
                    <a:lnB>
                      <a:noFill/>
                    </a:lnB>
                  </a:tcPr>
                </a:tc>
                <a:tc>
                  <a:txBody>
                    <a:bodyPr/>
                    <a:lstStyle/>
                    <a:p>
                      <a:pPr algn="l" fontAlgn="b"/>
                      <a:endParaRPr lang="lt-LT"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819612105"/>
                  </a:ext>
                </a:extLst>
              </a:tr>
            </a:tbl>
          </a:graphicData>
        </a:graphic>
      </p:graphicFrame>
      <p:sp>
        <p:nvSpPr>
          <p:cNvPr id="3" name="Rodyklė: dešinėn 2">
            <a:extLst>
              <a:ext uri="{FF2B5EF4-FFF2-40B4-BE49-F238E27FC236}">
                <a16:creationId xmlns:a16="http://schemas.microsoft.com/office/drawing/2014/main" id="{484AE128-8B60-A612-7F6E-81BF32EE25A1}"/>
              </a:ext>
            </a:extLst>
          </p:cNvPr>
          <p:cNvSpPr/>
          <p:nvPr/>
        </p:nvSpPr>
        <p:spPr>
          <a:xfrm>
            <a:off x="5466637" y="296548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Rodyklė: dešinėn 8">
            <a:extLst>
              <a:ext uri="{FF2B5EF4-FFF2-40B4-BE49-F238E27FC236}">
                <a16:creationId xmlns:a16="http://schemas.microsoft.com/office/drawing/2014/main" id="{046918BF-5F7E-B8EC-CA8A-D47BF4153540}"/>
              </a:ext>
            </a:extLst>
          </p:cNvPr>
          <p:cNvSpPr/>
          <p:nvPr/>
        </p:nvSpPr>
        <p:spPr>
          <a:xfrm>
            <a:off x="5466637" y="3656002"/>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Rodyklė: dešinėn 9">
            <a:extLst>
              <a:ext uri="{FF2B5EF4-FFF2-40B4-BE49-F238E27FC236}">
                <a16:creationId xmlns:a16="http://schemas.microsoft.com/office/drawing/2014/main" id="{34048CE8-2EB4-67D2-FEFA-89929747DE3B}"/>
              </a:ext>
            </a:extLst>
          </p:cNvPr>
          <p:cNvSpPr/>
          <p:nvPr/>
        </p:nvSpPr>
        <p:spPr>
          <a:xfrm>
            <a:off x="5466637" y="439884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Rodyklė: dešinėn 12">
            <a:extLst>
              <a:ext uri="{FF2B5EF4-FFF2-40B4-BE49-F238E27FC236}">
                <a16:creationId xmlns:a16="http://schemas.microsoft.com/office/drawing/2014/main" id="{0070A37F-A8F3-8C8B-9BD5-60CB6E166A92}"/>
              </a:ext>
            </a:extLst>
          </p:cNvPr>
          <p:cNvSpPr/>
          <p:nvPr/>
        </p:nvSpPr>
        <p:spPr>
          <a:xfrm>
            <a:off x="5446972" y="5141696"/>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414926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2A83F2C-B18E-034A-B491-9CE3D71FCF64}"/>
              </a:ext>
            </a:extLst>
          </p:cNvPr>
          <p:cNvSpPr/>
          <p:nvPr/>
        </p:nvSpPr>
        <p:spPr>
          <a:xfrm>
            <a:off x="-1" y="-950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pic>
        <p:nvPicPr>
          <p:cNvPr id="3" name="Picture 2">
            <a:extLst>
              <a:ext uri="{FF2B5EF4-FFF2-40B4-BE49-F238E27FC236}">
                <a16:creationId xmlns:a16="http://schemas.microsoft.com/office/drawing/2014/main" id="{B7C18C20-0477-6B44-A8C8-764C1D2A9B98}"/>
              </a:ext>
            </a:extLst>
          </p:cNvPr>
          <p:cNvPicPr>
            <a:picLocks noChangeAspect="1"/>
          </p:cNvPicPr>
          <p:nvPr/>
        </p:nvPicPr>
        <p:blipFill>
          <a:blip r:embed="rId3"/>
          <a:stretch>
            <a:fillRect/>
          </a:stretch>
        </p:blipFill>
        <p:spPr>
          <a:xfrm>
            <a:off x="8055058" y="1"/>
            <a:ext cx="4136941" cy="2493818"/>
          </a:xfrm>
          <a:prstGeom prst="rect">
            <a:avLst/>
          </a:prstGeom>
        </p:spPr>
      </p:pic>
      <p:pic>
        <p:nvPicPr>
          <p:cNvPr id="5" name="Picture 4">
            <a:extLst>
              <a:ext uri="{FF2B5EF4-FFF2-40B4-BE49-F238E27FC236}">
                <a16:creationId xmlns:a16="http://schemas.microsoft.com/office/drawing/2014/main" id="{FE053FA7-1B43-944C-AD45-768B7F402DC3}"/>
              </a:ext>
            </a:extLst>
          </p:cNvPr>
          <p:cNvPicPr>
            <a:picLocks noChangeAspect="1"/>
          </p:cNvPicPr>
          <p:nvPr/>
        </p:nvPicPr>
        <p:blipFill>
          <a:blip r:embed="rId4"/>
          <a:stretch>
            <a:fillRect/>
          </a:stretch>
        </p:blipFill>
        <p:spPr>
          <a:xfrm>
            <a:off x="11534404" y="165361"/>
            <a:ext cx="354366" cy="626047"/>
          </a:xfrm>
          <a:prstGeom prst="rect">
            <a:avLst/>
          </a:prstGeom>
        </p:spPr>
      </p:pic>
      <p:sp>
        <p:nvSpPr>
          <p:cNvPr id="7" name="TextBox 6">
            <a:extLst>
              <a:ext uri="{FF2B5EF4-FFF2-40B4-BE49-F238E27FC236}">
                <a16:creationId xmlns:a16="http://schemas.microsoft.com/office/drawing/2014/main" id="{50028C8E-BE0E-C942-AD1A-4081E1BE8B11}"/>
              </a:ext>
            </a:extLst>
          </p:cNvPr>
          <p:cNvSpPr txBox="1"/>
          <p:nvPr/>
        </p:nvSpPr>
        <p:spPr>
          <a:xfrm>
            <a:off x="2683866" y="2378433"/>
            <a:ext cx="6926600" cy="3231654"/>
          </a:xfrm>
          <a:prstGeom prst="rect">
            <a:avLst/>
          </a:prstGeom>
          <a:noFill/>
        </p:spPr>
        <p:txBody>
          <a:bodyPr wrap="square">
            <a:spAutoFit/>
          </a:bodyPr>
          <a:lstStyle/>
          <a:p>
            <a:pPr algn="ctr"/>
            <a:r>
              <a:rPr lang="lt-LT" sz="4800" dirty="0">
                <a:latin typeface="Gordita" pitchFamily="2" charset="77"/>
                <a:cs typeface="Gordita" pitchFamily="2" charset="77"/>
              </a:rPr>
              <a:t>Mielai atsakysime į Jūsų klausimus</a:t>
            </a:r>
            <a:br>
              <a:rPr lang="en-US" sz="5400" dirty="0">
                <a:latin typeface="Gordita" pitchFamily="2" charset="77"/>
                <a:cs typeface="Gordita" pitchFamily="2" charset="77"/>
              </a:rPr>
            </a:br>
            <a:br>
              <a:rPr lang="en-US" sz="5400" dirty="0">
                <a:latin typeface="Gordita" pitchFamily="2" charset="77"/>
                <a:cs typeface="Gordita" pitchFamily="2" charset="77"/>
              </a:rPr>
            </a:br>
            <a:endParaRPr lang="en-US" sz="5400" dirty="0">
              <a:latin typeface="Gordita" pitchFamily="2" charset="77"/>
              <a:cs typeface="Gordita" pitchFamily="2" charset="77"/>
            </a:endParaRPr>
          </a:p>
        </p:txBody>
      </p:sp>
      <p:pic>
        <p:nvPicPr>
          <p:cNvPr id="6" name="Picture 5">
            <a:extLst>
              <a:ext uri="{FF2B5EF4-FFF2-40B4-BE49-F238E27FC236}">
                <a16:creationId xmlns:a16="http://schemas.microsoft.com/office/drawing/2014/main" id="{DC6D420D-BCE2-2644-A302-19D5EDB00A90}"/>
              </a:ext>
            </a:extLst>
          </p:cNvPr>
          <p:cNvPicPr>
            <a:picLocks noChangeAspect="1"/>
          </p:cNvPicPr>
          <p:nvPr/>
        </p:nvPicPr>
        <p:blipFill>
          <a:blip r:embed="rId5"/>
          <a:stretch>
            <a:fillRect/>
          </a:stretch>
        </p:blipFill>
        <p:spPr>
          <a:xfrm>
            <a:off x="0" y="3986537"/>
            <a:ext cx="4191742" cy="2871462"/>
          </a:xfrm>
          <a:prstGeom prst="rect">
            <a:avLst/>
          </a:prstGeom>
        </p:spPr>
      </p:pic>
      <p:pic>
        <p:nvPicPr>
          <p:cNvPr id="9" name="Picture 8">
            <a:extLst>
              <a:ext uri="{FF2B5EF4-FFF2-40B4-BE49-F238E27FC236}">
                <a16:creationId xmlns:a16="http://schemas.microsoft.com/office/drawing/2014/main" id="{1DB44811-9592-7543-B6B9-7F2B12C6CECF}"/>
              </a:ext>
            </a:extLst>
          </p:cNvPr>
          <p:cNvPicPr>
            <a:picLocks noChangeAspect="1"/>
          </p:cNvPicPr>
          <p:nvPr/>
        </p:nvPicPr>
        <p:blipFill>
          <a:blip r:embed="rId6"/>
          <a:stretch>
            <a:fillRect/>
          </a:stretch>
        </p:blipFill>
        <p:spPr>
          <a:xfrm>
            <a:off x="-16658" y="-1"/>
            <a:ext cx="2468727" cy="4087091"/>
          </a:xfrm>
          <a:prstGeom prst="rect">
            <a:avLst/>
          </a:prstGeom>
        </p:spPr>
      </p:pic>
      <p:pic>
        <p:nvPicPr>
          <p:cNvPr id="10" name="Picture 9">
            <a:extLst>
              <a:ext uri="{FF2B5EF4-FFF2-40B4-BE49-F238E27FC236}">
                <a16:creationId xmlns:a16="http://schemas.microsoft.com/office/drawing/2014/main" id="{BBAE55F0-B321-EF42-AB24-D221EB1BBE5E}"/>
              </a:ext>
            </a:extLst>
          </p:cNvPr>
          <p:cNvPicPr>
            <a:picLocks noChangeAspect="1"/>
          </p:cNvPicPr>
          <p:nvPr/>
        </p:nvPicPr>
        <p:blipFill>
          <a:blip r:embed="rId7"/>
          <a:stretch>
            <a:fillRect/>
          </a:stretch>
        </p:blipFill>
        <p:spPr>
          <a:xfrm>
            <a:off x="9120855" y="2378433"/>
            <a:ext cx="3071144" cy="4479567"/>
          </a:xfrm>
          <a:prstGeom prst="rect">
            <a:avLst/>
          </a:prstGeom>
        </p:spPr>
      </p:pic>
      <p:pic>
        <p:nvPicPr>
          <p:cNvPr id="11" name="Picture 10">
            <a:extLst>
              <a:ext uri="{FF2B5EF4-FFF2-40B4-BE49-F238E27FC236}">
                <a16:creationId xmlns:a16="http://schemas.microsoft.com/office/drawing/2014/main" id="{FFE3545F-2EAC-1A4F-9407-D3368435CEED}"/>
              </a:ext>
            </a:extLst>
          </p:cNvPr>
          <p:cNvPicPr>
            <a:picLocks noChangeAspect="1"/>
          </p:cNvPicPr>
          <p:nvPr/>
        </p:nvPicPr>
        <p:blipFill>
          <a:blip r:embed="rId8"/>
          <a:stretch>
            <a:fillRect/>
          </a:stretch>
        </p:blipFill>
        <p:spPr>
          <a:xfrm>
            <a:off x="222434" y="425808"/>
            <a:ext cx="1587500" cy="1301750"/>
          </a:xfrm>
          <a:prstGeom prst="rect">
            <a:avLst/>
          </a:prstGeom>
        </p:spPr>
      </p:pic>
      <p:pic>
        <p:nvPicPr>
          <p:cNvPr id="12" name="Picture 11">
            <a:extLst>
              <a:ext uri="{FF2B5EF4-FFF2-40B4-BE49-F238E27FC236}">
                <a16:creationId xmlns:a16="http://schemas.microsoft.com/office/drawing/2014/main" id="{9B71B396-5B4C-1241-A4CB-3164E9EA01F4}"/>
              </a:ext>
            </a:extLst>
          </p:cNvPr>
          <p:cNvPicPr>
            <a:picLocks noChangeAspect="1"/>
          </p:cNvPicPr>
          <p:nvPr/>
        </p:nvPicPr>
        <p:blipFill>
          <a:blip r:embed="rId9"/>
          <a:stretch>
            <a:fillRect/>
          </a:stretch>
        </p:blipFill>
        <p:spPr>
          <a:xfrm>
            <a:off x="10659765" y="2958895"/>
            <a:ext cx="1051822" cy="1027642"/>
          </a:xfrm>
          <a:prstGeom prst="rect">
            <a:avLst/>
          </a:prstGeom>
        </p:spPr>
      </p:pic>
      <p:pic>
        <p:nvPicPr>
          <p:cNvPr id="16" name="Picture 15">
            <a:extLst>
              <a:ext uri="{FF2B5EF4-FFF2-40B4-BE49-F238E27FC236}">
                <a16:creationId xmlns:a16="http://schemas.microsoft.com/office/drawing/2014/main" id="{B292945C-C4E5-0042-ADE3-F3E47D5E8B07}"/>
              </a:ext>
            </a:extLst>
          </p:cNvPr>
          <p:cNvPicPr>
            <a:picLocks noChangeAspect="1"/>
          </p:cNvPicPr>
          <p:nvPr/>
        </p:nvPicPr>
        <p:blipFill>
          <a:blip r:embed="rId10"/>
          <a:stretch>
            <a:fillRect/>
          </a:stretch>
        </p:blipFill>
        <p:spPr>
          <a:xfrm>
            <a:off x="9648523" y="369618"/>
            <a:ext cx="950009" cy="735224"/>
          </a:xfrm>
          <a:prstGeom prst="rect">
            <a:avLst/>
          </a:prstGeom>
        </p:spPr>
      </p:pic>
      <p:pic>
        <p:nvPicPr>
          <p:cNvPr id="17" name="Picture 16">
            <a:extLst>
              <a:ext uri="{FF2B5EF4-FFF2-40B4-BE49-F238E27FC236}">
                <a16:creationId xmlns:a16="http://schemas.microsoft.com/office/drawing/2014/main" id="{46EEE09A-9604-464D-992A-B6C2030CCD62}"/>
              </a:ext>
            </a:extLst>
          </p:cNvPr>
          <p:cNvPicPr>
            <a:picLocks noChangeAspect="1"/>
          </p:cNvPicPr>
          <p:nvPr/>
        </p:nvPicPr>
        <p:blipFill>
          <a:blip r:embed="rId11"/>
          <a:stretch>
            <a:fillRect/>
          </a:stretch>
        </p:blipFill>
        <p:spPr>
          <a:xfrm>
            <a:off x="11152708" y="5612492"/>
            <a:ext cx="736062" cy="730028"/>
          </a:xfrm>
          <a:prstGeom prst="rect">
            <a:avLst/>
          </a:prstGeom>
        </p:spPr>
      </p:pic>
      <p:pic>
        <p:nvPicPr>
          <p:cNvPr id="18" name="Picture 17">
            <a:extLst>
              <a:ext uri="{FF2B5EF4-FFF2-40B4-BE49-F238E27FC236}">
                <a16:creationId xmlns:a16="http://schemas.microsoft.com/office/drawing/2014/main" id="{766835DC-E06F-5A45-850D-791477CF3331}"/>
              </a:ext>
            </a:extLst>
          </p:cNvPr>
          <p:cNvPicPr>
            <a:picLocks noChangeAspect="1"/>
          </p:cNvPicPr>
          <p:nvPr/>
        </p:nvPicPr>
        <p:blipFill>
          <a:blip r:embed="rId12"/>
          <a:stretch>
            <a:fillRect/>
          </a:stretch>
        </p:blipFill>
        <p:spPr>
          <a:xfrm>
            <a:off x="1217705" y="5506518"/>
            <a:ext cx="1176476" cy="1053307"/>
          </a:xfrm>
          <a:prstGeom prst="rect">
            <a:avLst/>
          </a:prstGeom>
        </p:spPr>
      </p:pic>
      <p:pic>
        <p:nvPicPr>
          <p:cNvPr id="19" name="Picture 18">
            <a:extLst>
              <a:ext uri="{FF2B5EF4-FFF2-40B4-BE49-F238E27FC236}">
                <a16:creationId xmlns:a16="http://schemas.microsoft.com/office/drawing/2014/main" id="{6960E64A-2B1C-6F43-9C1F-F4FE524F7580}"/>
              </a:ext>
            </a:extLst>
          </p:cNvPr>
          <p:cNvPicPr>
            <a:picLocks noChangeAspect="1"/>
          </p:cNvPicPr>
          <p:nvPr/>
        </p:nvPicPr>
        <p:blipFill>
          <a:blip r:embed="rId13"/>
          <a:stretch>
            <a:fillRect/>
          </a:stretch>
        </p:blipFill>
        <p:spPr>
          <a:xfrm>
            <a:off x="235347" y="4822025"/>
            <a:ext cx="1315083" cy="576474"/>
          </a:xfrm>
          <a:prstGeom prst="rect">
            <a:avLst/>
          </a:prstGeom>
        </p:spPr>
      </p:pic>
    </p:spTree>
    <p:extLst>
      <p:ext uri="{BB962C8B-B14F-4D97-AF65-F5344CB8AC3E}">
        <p14:creationId xmlns:p14="http://schemas.microsoft.com/office/powerpoint/2010/main" val="39781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D937ADF-A4FC-1048-9251-3350840947B5}"/>
              </a:ext>
            </a:extLst>
          </p:cNvPr>
          <p:cNvSpPr/>
          <p:nvPr/>
        </p:nvSpPr>
        <p:spPr>
          <a:xfrm>
            <a:off x="280023" y="5081"/>
            <a:ext cx="12191505" cy="6801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pic>
        <p:nvPicPr>
          <p:cNvPr id="5" name="Picture 4">
            <a:extLst>
              <a:ext uri="{FF2B5EF4-FFF2-40B4-BE49-F238E27FC236}">
                <a16:creationId xmlns:a16="http://schemas.microsoft.com/office/drawing/2014/main" id="{FE053FA7-1B43-944C-AD45-768B7F402DC3}"/>
              </a:ext>
            </a:extLst>
          </p:cNvPr>
          <p:cNvPicPr>
            <a:picLocks noChangeAspect="1"/>
          </p:cNvPicPr>
          <p:nvPr/>
        </p:nvPicPr>
        <p:blipFill>
          <a:blip r:embed="rId3"/>
          <a:stretch>
            <a:fillRect/>
          </a:stretch>
        </p:blipFill>
        <p:spPr>
          <a:xfrm>
            <a:off x="11534404" y="165361"/>
            <a:ext cx="354366" cy="626047"/>
          </a:xfrm>
          <a:prstGeom prst="rect">
            <a:avLst/>
          </a:prstGeom>
        </p:spPr>
      </p:pic>
      <p:sp>
        <p:nvSpPr>
          <p:cNvPr id="7" name="TextBox 6">
            <a:extLst>
              <a:ext uri="{FF2B5EF4-FFF2-40B4-BE49-F238E27FC236}">
                <a16:creationId xmlns:a16="http://schemas.microsoft.com/office/drawing/2014/main" id="{50028C8E-BE0E-C942-AD1A-4081E1BE8B11}"/>
              </a:ext>
            </a:extLst>
          </p:cNvPr>
          <p:cNvSpPr txBox="1"/>
          <p:nvPr/>
        </p:nvSpPr>
        <p:spPr>
          <a:xfrm>
            <a:off x="1209368" y="2261419"/>
            <a:ext cx="9920748" cy="40934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lt-LT" sz="2000" b="0" i="0" u="none" strike="noStrike" kern="0" cap="none" spc="0" normalizeH="0" baseline="0" noProof="0" dirty="0">
                <a:ln>
                  <a:noFill/>
                </a:ln>
                <a:solidFill>
                  <a:srgbClr val="000000"/>
                </a:solidFill>
                <a:effectLst/>
                <a:uLnTx/>
                <a:uFillTx/>
                <a:cs typeface="Gordita" pitchFamily="2" charset="77"/>
                <a:sym typeface="Arial"/>
              </a:rPr>
              <a:t>Darbdaviai, nepavykus jiems reikalingo darbuotojo rasti Lietuvos Respublikoje ar ES valstybėse, turi teisę įdarbinti užsieniečius iš trečiųjų šalių.</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lt-LT" sz="2000" b="0" i="0" u="none" strike="noStrike" kern="0" cap="none" spc="0" normalizeH="0" baseline="0" noProof="0" dirty="0">
              <a:ln>
                <a:noFill/>
              </a:ln>
              <a:solidFill>
                <a:srgbClr val="000000"/>
              </a:solidFill>
              <a:effectLst/>
              <a:uLnTx/>
              <a:uFillTx/>
              <a:cs typeface="Gordita" pitchFamily="2" charset="77"/>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t-LT" sz="2000" b="1" i="0" u="none" strike="noStrike" kern="0" cap="none" spc="0" normalizeH="0" baseline="0" noProof="0" dirty="0">
                <a:ln>
                  <a:noFill/>
                </a:ln>
                <a:solidFill>
                  <a:srgbClr val="000000"/>
                </a:solidFill>
                <a:effectLst/>
                <a:uLnTx/>
                <a:uFillTx/>
                <a:cs typeface="Gordita" pitchFamily="2" charset="77"/>
                <a:sym typeface="Arial"/>
              </a:rPr>
              <a:t>Užsienietis,</a:t>
            </a:r>
            <a:r>
              <a:rPr kumimoji="0" lang="lt-LT" sz="2000" b="0" i="0" u="none" strike="noStrike" kern="0" cap="none" spc="0" normalizeH="0" baseline="0" noProof="0" dirty="0">
                <a:ln>
                  <a:noFill/>
                </a:ln>
                <a:solidFill>
                  <a:srgbClr val="000000"/>
                </a:solidFill>
                <a:effectLst/>
                <a:uLnTx/>
                <a:uFillTx/>
                <a:cs typeface="Gordita" pitchFamily="2" charset="77"/>
                <a:sym typeface="Arial"/>
              </a:rPr>
              <a:t> kuris nėra atleistas nuo pareigos įsigyti leidimą dirbti ir nori dirbti Lietuvos Respublikoje, </a:t>
            </a:r>
            <a:r>
              <a:rPr kumimoji="0" lang="lt-LT" sz="2000" b="1" i="0" u="none" strike="noStrike" kern="0" cap="none" spc="0" normalizeH="0" baseline="0" noProof="0" dirty="0">
                <a:ln>
                  <a:noFill/>
                </a:ln>
                <a:solidFill>
                  <a:srgbClr val="000000"/>
                </a:solidFill>
                <a:effectLst/>
                <a:uLnTx/>
                <a:uFillTx/>
                <a:cs typeface="Gordita" pitchFamily="2" charset="77"/>
                <a:sym typeface="Arial"/>
              </a:rPr>
              <a:t>privalo gauti vieną iš Užimtumo tarnybos išduodamų </a:t>
            </a:r>
            <a:r>
              <a:rPr kumimoji="0" lang="lt-LT" sz="2000" b="1" i="0" u="sng" strike="noStrike" kern="0" cap="none" spc="0" normalizeH="0" baseline="0" noProof="0" dirty="0">
                <a:ln>
                  <a:noFill/>
                </a:ln>
                <a:solidFill>
                  <a:srgbClr val="000000"/>
                </a:solidFill>
                <a:effectLst/>
                <a:uLnTx/>
                <a:uFillTx/>
                <a:cs typeface="Gordita" pitchFamily="2" charset="77"/>
                <a:sym typeface="Arial"/>
              </a:rPr>
              <a:t>dokumentų, suteikiančių jam teisę dirbti:</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lt-LT" sz="2000" b="0" i="0" u="none" strike="noStrike" kern="0" cap="none" spc="0" normalizeH="0" baseline="0" noProof="0" dirty="0">
              <a:ln>
                <a:noFill/>
              </a:ln>
              <a:solidFill>
                <a:srgbClr val="000000"/>
              </a:solidFill>
              <a:effectLst/>
              <a:uLnTx/>
              <a:uFillTx/>
              <a:cs typeface="Gordita" pitchFamily="2" charset="77"/>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lt-LT" sz="2000" b="0" i="0" u="none" strike="noStrike" kern="0" cap="none" spc="0" normalizeH="0" baseline="0" noProof="0" dirty="0">
                <a:ln>
                  <a:noFill/>
                </a:ln>
                <a:solidFill>
                  <a:srgbClr val="000000"/>
                </a:solidFill>
                <a:effectLst/>
                <a:uLnTx/>
                <a:uFillTx/>
                <a:cs typeface="Gordita" pitchFamily="2" charset="77"/>
                <a:sym typeface="Arial"/>
              </a:rPr>
              <a:t>	leidimą dirbti Lietuvos Respublikoje;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lt-LT" sz="2000" b="0" i="0" u="none" strike="noStrike" kern="0" cap="none" spc="0" normalizeH="0" baseline="0" noProof="0" dirty="0">
                <a:ln>
                  <a:noFill/>
                </a:ln>
                <a:solidFill>
                  <a:srgbClr val="000000"/>
                </a:solidFill>
                <a:effectLst/>
                <a:uLnTx/>
                <a:uFillTx/>
                <a:cs typeface="Gordita" pitchFamily="2" charset="77"/>
                <a:sym typeface="Arial"/>
              </a:rPr>
              <a:t>	sprendimą dėl užsieniečio darbo atitikties Lietuvos Respublikos darbo rinkos poreikiams.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lt-LT" sz="2000" b="0" i="0" u="none" strike="noStrike" kern="0" cap="none" spc="0" normalizeH="0" baseline="0" noProof="0" dirty="0">
              <a:ln>
                <a:noFill/>
              </a:ln>
              <a:solidFill>
                <a:srgbClr val="000000"/>
              </a:solidFill>
              <a:effectLst/>
              <a:uLnTx/>
              <a:uFillTx/>
              <a:cs typeface="Gordita" pitchFamily="2" charset="77"/>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t-LT" sz="2000" b="0" i="0" u="none" strike="noStrike" kern="0" cap="none" spc="0" normalizeH="0" baseline="0" noProof="0" dirty="0">
                <a:ln>
                  <a:noFill/>
                </a:ln>
                <a:solidFill>
                  <a:srgbClr val="000000"/>
                </a:solidFill>
                <a:effectLst/>
                <a:uLnTx/>
                <a:uFillTx/>
                <a:cs typeface="Gordita" pitchFamily="2" charset="77"/>
                <a:sym typeface="Arial"/>
              </a:rPr>
              <a:t>Prašymą dėl nurodytų dokumentų išdavimo Užimtumo tarnybai pateikia užsienietį ketinantis įdarbinti / priimti kaip komandiruotą asmenį </a:t>
            </a:r>
            <a:r>
              <a:rPr kumimoji="0" lang="lt-LT" sz="2000" b="1" i="0" u="none" strike="noStrike" kern="0" cap="none" spc="0" normalizeH="0" baseline="0" noProof="0" dirty="0">
                <a:ln>
                  <a:noFill/>
                </a:ln>
                <a:solidFill>
                  <a:srgbClr val="000000"/>
                </a:solidFill>
                <a:effectLst/>
                <a:uLnTx/>
                <a:uFillTx/>
                <a:cs typeface="Gordita" pitchFamily="2" charset="77"/>
                <a:sym typeface="Arial"/>
              </a:rPr>
              <a:t>darbdavys</a:t>
            </a:r>
            <a:r>
              <a:rPr lang="lt-LT" sz="2000" kern="0" dirty="0">
                <a:solidFill>
                  <a:srgbClr val="000000"/>
                </a:solidFill>
                <a:cs typeface="Gordita" pitchFamily="2" charset="77"/>
                <a:sym typeface="Arial"/>
              </a:rPr>
              <a:t> / </a:t>
            </a:r>
            <a:r>
              <a:rPr lang="lt-LT" sz="2000" b="1" kern="0" dirty="0">
                <a:solidFill>
                  <a:srgbClr val="000000"/>
                </a:solidFill>
                <a:cs typeface="Gordita" pitchFamily="2" charset="77"/>
                <a:sym typeface="Arial"/>
              </a:rPr>
              <a:t>įmonė.</a:t>
            </a:r>
            <a:endParaRPr kumimoji="0" lang="lt-LT" sz="2000" b="1" i="0" u="none" strike="noStrike" kern="0" cap="none" spc="0" normalizeH="0" baseline="0" noProof="0" dirty="0">
              <a:ln>
                <a:noFill/>
              </a:ln>
              <a:solidFill>
                <a:srgbClr val="000000"/>
              </a:solidFill>
              <a:effectLst/>
              <a:uLnTx/>
              <a:uFillTx/>
              <a:cs typeface="Gordita" pitchFamily="2" charset="77"/>
              <a:sym typeface="Arial"/>
            </a:endParaRPr>
          </a:p>
        </p:txBody>
      </p:sp>
      <p:sp>
        <p:nvSpPr>
          <p:cNvPr id="29" name="TextBox 28">
            <a:extLst>
              <a:ext uri="{FF2B5EF4-FFF2-40B4-BE49-F238E27FC236}">
                <a16:creationId xmlns:a16="http://schemas.microsoft.com/office/drawing/2014/main" id="{A1F2B1FE-C81A-6A4D-8049-8449CF6ABE54}"/>
              </a:ext>
            </a:extLst>
          </p:cNvPr>
          <p:cNvSpPr txBox="1"/>
          <p:nvPr/>
        </p:nvSpPr>
        <p:spPr>
          <a:xfrm>
            <a:off x="1774911" y="1142761"/>
            <a:ext cx="8900837" cy="586379"/>
          </a:xfrm>
          <a:prstGeom prst="rect">
            <a:avLst/>
          </a:prstGeom>
          <a:noFill/>
        </p:spPr>
        <p:txBody>
          <a:bodyPr wrap="square">
            <a:spAutoFit/>
          </a:bodyPr>
          <a:lstStyle/>
          <a:p>
            <a:pPr algn="ctr">
              <a:lnSpc>
                <a:spcPct val="107000"/>
              </a:lnSpc>
              <a:spcAft>
                <a:spcPts val="800"/>
              </a:spcAft>
            </a:pPr>
            <a:r>
              <a:rPr lang="lt-LT" sz="3200" dirty="0">
                <a:effectLst/>
                <a:latin typeface="Gordita Medium"/>
                <a:ea typeface="Calibri" panose="020F0502020204030204" pitchFamily="34" charset="0"/>
                <a:cs typeface="Arial" panose="020B0604020202020204" pitchFamily="34" charset="0"/>
              </a:rPr>
              <a:t>Kas ir kada gali kreiptis </a:t>
            </a:r>
          </a:p>
        </p:txBody>
      </p:sp>
      <p:grpSp>
        <p:nvGrpSpPr>
          <p:cNvPr id="8" name="Group 7">
            <a:extLst>
              <a:ext uri="{FF2B5EF4-FFF2-40B4-BE49-F238E27FC236}">
                <a16:creationId xmlns:a16="http://schemas.microsoft.com/office/drawing/2014/main" id="{9DF261FF-35B8-BC46-8E04-D07D5AD6DFF3}"/>
              </a:ext>
            </a:extLst>
          </p:cNvPr>
          <p:cNvGrpSpPr/>
          <p:nvPr/>
        </p:nvGrpSpPr>
        <p:grpSpPr>
          <a:xfrm>
            <a:off x="0" y="-498133"/>
            <a:ext cx="12482450" cy="8113937"/>
            <a:chOff x="-98276" y="-256984"/>
            <a:chExt cx="12482450" cy="8113937"/>
          </a:xfrm>
        </p:grpSpPr>
        <p:grpSp>
          <p:nvGrpSpPr>
            <p:cNvPr id="25" name="Group 24">
              <a:extLst>
                <a:ext uri="{FF2B5EF4-FFF2-40B4-BE49-F238E27FC236}">
                  <a16:creationId xmlns:a16="http://schemas.microsoft.com/office/drawing/2014/main" id="{665A8139-6209-3441-A9C9-E0553EF40F8A}"/>
                </a:ext>
              </a:extLst>
            </p:cNvPr>
            <p:cNvGrpSpPr/>
            <p:nvPr/>
          </p:nvGrpSpPr>
          <p:grpSpPr>
            <a:xfrm>
              <a:off x="-98276" y="-256984"/>
              <a:ext cx="12482450" cy="8113937"/>
              <a:chOff x="-98276" y="-256984"/>
              <a:chExt cx="12482450" cy="8113937"/>
            </a:xfrm>
          </p:grpSpPr>
          <p:pic>
            <p:nvPicPr>
              <p:cNvPr id="11" name="Picture 10">
                <a:extLst>
                  <a:ext uri="{FF2B5EF4-FFF2-40B4-BE49-F238E27FC236}">
                    <a16:creationId xmlns:a16="http://schemas.microsoft.com/office/drawing/2014/main" id="{66B75F54-1F0F-3C4E-83F5-AB9436452EB8}"/>
                  </a:ext>
                </a:extLst>
              </p:cNvPr>
              <p:cNvPicPr>
                <a:picLocks noChangeAspect="1"/>
              </p:cNvPicPr>
              <p:nvPr/>
            </p:nvPicPr>
            <p:blipFill rotWithShape="1">
              <a:blip r:embed="rId4"/>
              <a:srcRect l="479" t="-9072" r="43752" b="9072"/>
              <a:stretch/>
            </p:blipFill>
            <p:spPr>
              <a:xfrm>
                <a:off x="10488081" y="-256984"/>
                <a:ext cx="1896093" cy="3493795"/>
              </a:xfrm>
              <a:prstGeom prst="rect">
                <a:avLst/>
              </a:prstGeom>
            </p:spPr>
          </p:pic>
          <p:pic>
            <p:nvPicPr>
              <p:cNvPr id="12" name="Picture 11">
                <a:extLst>
                  <a:ext uri="{FF2B5EF4-FFF2-40B4-BE49-F238E27FC236}">
                    <a16:creationId xmlns:a16="http://schemas.microsoft.com/office/drawing/2014/main" id="{9D22C47C-C8B3-7F48-903A-2F8BC7C424A2}"/>
                  </a:ext>
                </a:extLst>
              </p:cNvPr>
              <p:cNvPicPr>
                <a:picLocks noChangeAspect="1"/>
              </p:cNvPicPr>
              <p:nvPr/>
            </p:nvPicPr>
            <p:blipFill rotWithShape="1">
              <a:blip r:embed="rId5"/>
              <a:srcRect l="-52845" t="39401" r="50000" b="-28902"/>
              <a:stretch/>
            </p:blipFill>
            <p:spPr>
              <a:xfrm rot="10800000">
                <a:off x="-98276" y="5846349"/>
                <a:ext cx="2230546" cy="1252800"/>
              </a:xfrm>
              <a:prstGeom prst="rect">
                <a:avLst/>
              </a:prstGeom>
            </p:spPr>
          </p:pic>
          <p:pic>
            <p:nvPicPr>
              <p:cNvPr id="16" name="Picture 15">
                <a:extLst>
                  <a:ext uri="{FF2B5EF4-FFF2-40B4-BE49-F238E27FC236}">
                    <a16:creationId xmlns:a16="http://schemas.microsoft.com/office/drawing/2014/main" id="{687B1E3B-7E21-3E42-A031-78012197AAEA}"/>
                  </a:ext>
                </a:extLst>
              </p:cNvPr>
              <p:cNvPicPr>
                <a:picLocks noChangeAspect="1"/>
              </p:cNvPicPr>
              <p:nvPr/>
            </p:nvPicPr>
            <p:blipFill rotWithShape="1">
              <a:blip r:embed="rId6"/>
              <a:srcRect l="42961"/>
              <a:stretch/>
            </p:blipFill>
            <p:spPr>
              <a:xfrm rot="10800000">
                <a:off x="10857664" y="5126435"/>
                <a:ext cx="1515588" cy="2730518"/>
              </a:xfrm>
              <a:prstGeom prst="rect">
                <a:avLst/>
              </a:prstGeom>
            </p:spPr>
          </p:pic>
        </p:grpSp>
        <p:pic>
          <p:nvPicPr>
            <p:cNvPr id="6" name="Picture 5" descr="A person holding a microphone&#10;&#10;Description automatically generated">
              <a:extLst>
                <a:ext uri="{FF2B5EF4-FFF2-40B4-BE49-F238E27FC236}">
                  <a16:creationId xmlns:a16="http://schemas.microsoft.com/office/drawing/2014/main" id="{AEF8E68B-61E4-434B-BD02-F72C81E57EE1}"/>
                </a:ext>
              </a:extLst>
            </p:cNvPr>
            <p:cNvPicPr>
              <a:picLocks noChangeAspect="1"/>
            </p:cNvPicPr>
            <p:nvPr/>
          </p:nvPicPr>
          <p:blipFill rotWithShape="1">
            <a:blip r:embed="rId7"/>
            <a:srcRect l="41524"/>
            <a:stretch/>
          </p:blipFill>
          <p:spPr>
            <a:xfrm>
              <a:off x="-98276" y="265413"/>
              <a:ext cx="1707101" cy="1048681"/>
            </a:xfrm>
            <a:prstGeom prst="rect">
              <a:avLst/>
            </a:prstGeom>
          </p:spPr>
        </p:pic>
      </p:grpSp>
    </p:spTree>
    <p:extLst>
      <p:ext uri="{BB962C8B-B14F-4D97-AF65-F5344CB8AC3E}">
        <p14:creationId xmlns:p14="http://schemas.microsoft.com/office/powerpoint/2010/main" val="980792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D937ADF-A4FC-1048-9251-3350840947B5}"/>
              </a:ext>
            </a:extLst>
          </p:cNvPr>
          <p:cNvSpPr/>
          <p:nvPr/>
        </p:nvSpPr>
        <p:spPr>
          <a:xfrm>
            <a:off x="-332232" y="19664"/>
            <a:ext cx="12573393" cy="6838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pic>
        <p:nvPicPr>
          <p:cNvPr id="5" name="Picture 4">
            <a:extLst>
              <a:ext uri="{FF2B5EF4-FFF2-40B4-BE49-F238E27FC236}">
                <a16:creationId xmlns:a16="http://schemas.microsoft.com/office/drawing/2014/main" id="{FE053FA7-1B43-944C-AD45-768B7F402DC3}"/>
              </a:ext>
            </a:extLst>
          </p:cNvPr>
          <p:cNvPicPr>
            <a:picLocks noChangeAspect="1"/>
          </p:cNvPicPr>
          <p:nvPr/>
        </p:nvPicPr>
        <p:blipFill>
          <a:blip r:embed="rId3"/>
          <a:stretch>
            <a:fillRect/>
          </a:stretch>
        </p:blipFill>
        <p:spPr>
          <a:xfrm>
            <a:off x="11534404" y="165361"/>
            <a:ext cx="354366" cy="626047"/>
          </a:xfrm>
          <a:prstGeom prst="rect">
            <a:avLst/>
          </a:prstGeom>
        </p:spPr>
      </p:pic>
      <p:sp>
        <p:nvSpPr>
          <p:cNvPr id="7" name="TextBox 6">
            <a:extLst>
              <a:ext uri="{FF2B5EF4-FFF2-40B4-BE49-F238E27FC236}">
                <a16:creationId xmlns:a16="http://schemas.microsoft.com/office/drawing/2014/main" id="{50028C8E-BE0E-C942-AD1A-4081E1BE8B11}"/>
              </a:ext>
            </a:extLst>
          </p:cNvPr>
          <p:cNvSpPr txBox="1"/>
          <p:nvPr/>
        </p:nvSpPr>
        <p:spPr>
          <a:xfrm>
            <a:off x="1140542" y="1203218"/>
            <a:ext cx="10117393" cy="4278094"/>
          </a:xfrm>
          <a:prstGeom prst="rect">
            <a:avLst/>
          </a:prstGeom>
          <a:noFill/>
        </p:spPr>
        <p:txBody>
          <a:bodyPr wrap="square">
            <a:spAutoFit/>
          </a:bodyPr>
          <a:lstStyle/>
          <a:p>
            <a:pPr marL="1778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lt-LT" sz="2000" b="1" kern="0" dirty="0">
              <a:solidFill>
                <a:srgbClr val="000000"/>
              </a:solidFill>
              <a:latin typeface="Arial"/>
              <a:cs typeface="Gordita" pitchFamily="2" charset="77"/>
              <a:sym typeface="Arial"/>
            </a:endParaRPr>
          </a:p>
          <a:p>
            <a:pPr marL="1778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t-LT" sz="2000" b="1" i="0" u="none" strike="noStrike" kern="0" cap="none" spc="0" normalizeH="0" baseline="0" noProof="0" dirty="0">
                <a:ln>
                  <a:noFill/>
                </a:ln>
                <a:solidFill>
                  <a:srgbClr val="000000"/>
                </a:solidFill>
                <a:effectLst/>
                <a:uLnTx/>
                <a:uFillTx/>
                <a:latin typeface="Arial"/>
                <a:ea typeface="+mn-ea"/>
                <a:cs typeface="Gordita" pitchFamily="2" charset="77"/>
                <a:sym typeface="Arial"/>
              </a:rPr>
              <a:t>1.</a:t>
            </a:r>
            <a:r>
              <a:rPr kumimoji="0" lang="lt-LT" sz="2000" b="0" i="0" u="none" strike="noStrike" kern="0" cap="none" spc="0" normalizeH="0" baseline="0" noProof="0" dirty="0">
                <a:ln>
                  <a:noFill/>
                </a:ln>
                <a:solidFill>
                  <a:srgbClr val="000000"/>
                </a:solidFill>
                <a:effectLst/>
                <a:uLnTx/>
                <a:uFillTx/>
                <a:latin typeface="Arial"/>
                <a:ea typeface="+mn-ea"/>
                <a:cs typeface="Gordita" pitchFamily="2" charset="77"/>
                <a:sym typeface="Arial"/>
              </a:rPr>
              <a:t> 	Turi būti </a:t>
            </a:r>
            <a:r>
              <a:rPr kumimoji="0" lang="lt-LT" sz="2000" b="1" i="0" u="none" strike="noStrike" kern="0" cap="none" spc="0" normalizeH="0" baseline="0" noProof="0" dirty="0">
                <a:ln>
                  <a:noFill/>
                </a:ln>
                <a:solidFill>
                  <a:srgbClr val="000000"/>
                </a:solidFill>
                <a:effectLst/>
                <a:uLnTx/>
                <a:uFillTx/>
                <a:latin typeface="Arial"/>
                <a:ea typeface="+mn-ea"/>
                <a:cs typeface="Gordita" pitchFamily="2" charset="77"/>
                <a:sym typeface="Arial"/>
              </a:rPr>
              <a:t>įsteigtas </a:t>
            </a:r>
            <a:r>
              <a:rPr kumimoji="0" lang="lt-LT" sz="2000" b="0" i="0" u="none" strike="noStrike" kern="0" cap="none" spc="0" normalizeH="0" baseline="0" noProof="0" dirty="0">
                <a:ln>
                  <a:noFill/>
                </a:ln>
                <a:solidFill>
                  <a:srgbClr val="000000"/>
                </a:solidFill>
                <a:effectLst/>
                <a:uLnTx/>
                <a:uFillTx/>
                <a:latin typeface="Arial"/>
                <a:ea typeface="+mn-ea"/>
                <a:cs typeface="Gordita" pitchFamily="2" charset="77"/>
                <a:sym typeface="Arial"/>
              </a:rPr>
              <a:t>Lietuvos Respublikoje;</a:t>
            </a:r>
          </a:p>
          <a:p>
            <a:pPr marL="17780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lt-LT" sz="2000" b="1" i="0" u="none" strike="noStrike" kern="0" cap="none" spc="0" normalizeH="0" baseline="0" noProof="0" dirty="0">
                <a:ln>
                  <a:noFill/>
                </a:ln>
                <a:solidFill>
                  <a:srgbClr val="000000"/>
                </a:solidFill>
                <a:effectLst/>
                <a:uLnTx/>
                <a:uFillTx/>
                <a:latin typeface="Arial"/>
                <a:ea typeface="+mn-ea"/>
                <a:cs typeface="Gordita" pitchFamily="2" charset="77"/>
                <a:sym typeface="Arial"/>
              </a:rPr>
              <a:t>2.</a:t>
            </a:r>
            <a:r>
              <a:rPr kumimoji="0" lang="lt-LT" sz="2000" b="0" i="0" u="none" strike="noStrike" kern="0" cap="none" spc="0" normalizeH="0" baseline="0" noProof="0" dirty="0">
                <a:ln>
                  <a:noFill/>
                </a:ln>
                <a:solidFill>
                  <a:srgbClr val="000000"/>
                </a:solidFill>
                <a:effectLst/>
                <a:uLnTx/>
                <a:uFillTx/>
                <a:latin typeface="Arial"/>
                <a:ea typeface="+mn-ea"/>
                <a:cs typeface="Gordita" pitchFamily="2" charset="77"/>
                <a:sym typeface="Arial"/>
              </a:rPr>
              <a:t>	Neturi būti </a:t>
            </a:r>
            <a:r>
              <a:rPr kumimoji="0" lang="lt-LT" sz="2000" b="1" i="0" u="none" strike="noStrike" kern="0" cap="none" spc="0" normalizeH="0" baseline="0" noProof="0" dirty="0">
                <a:ln>
                  <a:noFill/>
                </a:ln>
                <a:solidFill>
                  <a:srgbClr val="000000"/>
                </a:solidFill>
                <a:effectLst/>
                <a:uLnTx/>
                <a:uFillTx/>
                <a:latin typeface="Arial"/>
                <a:ea typeface="+mn-ea"/>
                <a:cs typeface="Gordita" pitchFamily="2" charset="77"/>
                <a:sym typeface="Arial"/>
              </a:rPr>
              <a:t>likviduojamas, bankrutuojantis</a:t>
            </a:r>
            <a:r>
              <a:rPr kumimoji="0" lang="lt-LT" sz="2000" b="0" i="0" u="none" strike="noStrike" kern="0" cap="none" spc="0" normalizeH="0" baseline="0" noProof="0" dirty="0">
                <a:ln>
                  <a:noFill/>
                </a:ln>
                <a:solidFill>
                  <a:srgbClr val="000000"/>
                </a:solidFill>
                <a:effectLst/>
                <a:uLnTx/>
                <a:uFillTx/>
                <a:latin typeface="Arial"/>
                <a:ea typeface="+mn-ea"/>
                <a:cs typeface="Gordita" pitchFamily="2" charset="77"/>
                <a:sym typeface="Arial"/>
              </a:rPr>
              <a:t>, turi </a:t>
            </a:r>
            <a:r>
              <a:rPr kumimoji="0" lang="lt-LT" sz="2000" b="1" i="0" u="none" strike="noStrike" kern="0" cap="none" spc="0" normalizeH="0" baseline="0" noProof="0" dirty="0">
                <a:ln>
                  <a:noFill/>
                </a:ln>
                <a:solidFill>
                  <a:srgbClr val="000000"/>
                </a:solidFill>
                <a:effectLst/>
                <a:uLnTx/>
                <a:uFillTx/>
                <a:latin typeface="Arial"/>
                <a:ea typeface="+mn-ea"/>
                <a:cs typeface="Gordita" pitchFamily="2" charset="77"/>
                <a:sym typeface="Arial"/>
              </a:rPr>
              <a:t>vykdyti</a:t>
            </a:r>
            <a:r>
              <a:rPr kumimoji="0" lang="lt-LT" sz="2000" b="0" i="0" u="none" strike="noStrike" kern="0" cap="none" spc="0" normalizeH="0" baseline="0" noProof="0" dirty="0">
                <a:ln>
                  <a:noFill/>
                </a:ln>
                <a:solidFill>
                  <a:srgbClr val="000000"/>
                </a:solidFill>
                <a:effectLst/>
                <a:uLnTx/>
                <a:uFillTx/>
                <a:latin typeface="Arial"/>
                <a:ea typeface="+mn-ea"/>
                <a:cs typeface="Gordita" pitchFamily="2" charset="77"/>
                <a:sym typeface="Arial"/>
              </a:rPr>
              <a:t> ekonominę veiklą;</a:t>
            </a:r>
          </a:p>
          <a:p>
            <a:pPr marL="17780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lt-LT" sz="2000" b="1" i="0" u="none" strike="noStrike" kern="0" cap="none" spc="0" normalizeH="0" baseline="0" noProof="0" dirty="0">
                <a:ln>
                  <a:noFill/>
                </a:ln>
                <a:solidFill>
                  <a:srgbClr val="000000"/>
                </a:solidFill>
                <a:effectLst/>
                <a:uLnTx/>
                <a:uFillTx/>
                <a:latin typeface="Arial"/>
                <a:ea typeface="+mn-ea"/>
                <a:cs typeface="Gordita" pitchFamily="2" charset="77"/>
                <a:sym typeface="Arial"/>
              </a:rPr>
              <a:t>3.</a:t>
            </a:r>
            <a:r>
              <a:rPr kumimoji="0" lang="lt-LT" sz="2000" b="0" i="0" u="none" strike="noStrike" kern="0" cap="none" spc="0" normalizeH="0" baseline="0" noProof="0" dirty="0">
                <a:ln>
                  <a:noFill/>
                </a:ln>
                <a:solidFill>
                  <a:srgbClr val="000000"/>
                </a:solidFill>
                <a:effectLst/>
                <a:uLnTx/>
                <a:uFillTx/>
                <a:latin typeface="Arial"/>
                <a:ea typeface="+mn-ea"/>
                <a:cs typeface="Gordita" pitchFamily="2" charset="77"/>
                <a:sym typeface="Arial"/>
              </a:rPr>
              <a:t>	Neturi turėti didesnio negu vieno bazinės socialinės išmokos dydžio               </a:t>
            </a:r>
            <a:r>
              <a:rPr kumimoji="0" lang="lt-LT" sz="1600" b="1" i="1" u="none" strike="noStrike" kern="0" cap="none" spc="0" normalizeH="0" baseline="0" noProof="0" dirty="0">
                <a:ln>
                  <a:noFill/>
                </a:ln>
                <a:solidFill>
                  <a:srgbClr val="0070C0"/>
                </a:solidFill>
                <a:effectLst/>
                <a:uLnTx/>
                <a:uFillTx/>
                <a:latin typeface="Arial"/>
                <a:ea typeface="+mn-ea"/>
                <a:cs typeface="Gordita" pitchFamily="2" charset="77"/>
                <a:sym typeface="Arial"/>
              </a:rPr>
              <a:t>(nuo 2024-01-01 – 55 EUR) </a:t>
            </a:r>
            <a:r>
              <a:rPr kumimoji="0" lang="lt-LT" sz="2000" b="0" i="0" u="none" strike="noStrike" kern="0" cap="none" spc="0" normalizeH="0" baseline="0" noProof="0" dirty="0">
                <a:ln>
                  <a:noFill/>
                </a:ln>
                <a:solidFill>
                  <a:srgbClr val="000000"/>
                </a:solidFill>
                <a:effectLst/>
                <a:uLnTx/>
                <a:uFillTx/>
                <a:latin typeface="Arial"/>
                <a:ea typeface="+mn-ea"/>
                <a:cs typeface="Gordita" pitchFamily="2" charset="77"/>
                <a:sym typeface="Arial"/>
              </a:rPr>
              <a:t>neatidėto ar išdėstyto dalimis </a:t>
            </a:r>
            <a:r>
              <a:rPr kumimoji="0" lang="lt-LT" sz="2000" b="1" i="0" u="none" strike="noStrike" kern="0" cap="none" spc="0" normalizeH="0" baseline="0" noProof="0" dirty="0">
                <a:ln>
                  <a:noFill/>
                </a:ln>
                <a:solidFill>
                  <a:srgbClr val="000000"/>
                </a:solidFill>
                <a:effectLst/>
                <a:uLnTx/>
                <a:uFillTx/>
                <a:latin typeface="Arial"/>
                <a:ea typeface="+mn-ea"/>
                <a:cs typeface="Gordita" pitchFamily="2" charset="77"/>
                <a:sym typeface="Arial"/>
              </a:rPr>
              <a:t>įsiskolinimo</a:t>
            </a:r>
            <a:r>
              <a:rPr kumimoji="0" lang="lt-LT" sz="2000" b="0" i="0" u="none" strike="noStrike" kern="0" cap="none" spc="0" normalizeH="0" baseline="0" noProof="0" dirty="0">
                <a:ln>
                  <a:noFill/>
                </a:ln>
                <a:solidFill>
                  <a:srgbClr val="000000"/>
                </a:solidFill>
                <a:effectLst/>
                <a:uLnTx/>
                <a:uFillTx/>
                <a:latin typeface="Arial"/>
                <a:ea typeface="+mn-ea"/>
                <a:cs typeface="Gordita" pitchFamily="2" charset="77"/>
                <a:sym typeface="Arial"/>
              </a:rPr>
              <a:t> Lietuvos Respublikos valstybės biudžetui, savivaldybių biudžetams ar fondams;</a:t>
            </a:r>
          </a:p>
          <a:p>
            <a:pPr marL="17780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lt-LT" sz="2000" b="1" i="0" u="none" strike="noStrike" kern="0" cap="none" spc="0" normalizeH="0" baseline="0" noProof="0" dirty="0">
                <a:ln>
                  <a:noFill/>
                </a:ln>
                <a:solidFill>
                  <a:srgbClr val="000000"/>
                </a:solidFill>
                <a:effectLst/>
                <a:uLnTx/>
                <a:uFillTx/>
                <a:latin typeface="Arial"/>
                <a:ea typeface="+mn-ea"/>
                <a:cs typeface="Gordita" pitchFamily="2" charset="77"/>
                <a:sym typeface="Arial"/>
              </a:rPr>
              <a:t>4.</a:t>
            </a:r>
            <a:r>
              <a:rPr kumimoji="0" lang="lt-LT" sz="2000" b="0" i="0" u="none" strike="noStrike" kern="0" cap="none" spc="0" normalizeH="0" baseline="0" noProof="0" dirty="0">
                <a:ln>
                  <a:noFill/>
                </a:ln>
                <a:solidFill>
                  <a:srgbClr val="000000"/>
                </a:solidFill>
                <a:effectLst/>
                <a:uLnTx/>
                <a:uFillTx/>
                <a:latin typeface="Arial"/>
                <a:ea typeface="+mn-ea"/>
                <a:cs typeface="Gordita" pitchFamily="2" charset="77"/>
                <a:sym typeface="Arial"/>
              </a:rPr>
              <a:t>	Neturi turėti </a:t>
            </a:r>
            <a:r>
              <a:rPr kumimoji="0" lang="lt-LT" sz="2000" b="1" i="0" u="none" strike="noStrike" kern="0" cap="none" spc="0" normalizeH="0" baseline="0" noProof="0" dirty="0">
                <a:ln>
                  <a:noFill/>
                </a:ln>
                <a:solidFill>
                  <a:srgbClr val="000000"/>
                </a:solidFill>
                <a:effectLst/>
                <a:uLnTx/>
                <a:uFillTx/>
                <a:latin typeface="Arial"/>
                <a:ea typeface="+mn-ea"/>
                <a:cs typeface="Gordita" pitchFamily="2" charset="77"/>
                <a:sym typeface="Arial"/>
              </a:rPr>
              <a:t>galiojančių nuobaudų </a:t>
            </a:r>
            <a:r>
              <a:rPr kumimoji="0" lang="lt-LT" sz="2000" b="0" i="0" u="none" strike="noStrike" kern="0" cap="none" spc="0" normalizeH="0" baseline="0" noProof="0" dirty="0">
                <a:ln>
                  <a:noFill/>
                </a:ln>
                <a:solidFill>
                  <a:srgbClr val="000000"/>
                </a:solidFill>
                <a:effectLst/>
                <a:uLnTx/>
                <a:uFillTx/>
                <a:latin typeface="Arial"/>
                <a:ea typeface="+mn-ea"/>
                <a:cs typeface="Gordita" pitchFamily="2" charset="77"/>
                <a:sym typeface="Arial"/>
              </a:rPr>
              <a:t>už leidimą dirbti </a:t>
            </a:r>
            <a:r>
              <a:rPr kumimoji="0" lang="lt-LT" sz="2000" i="0" strike="noStrike" kern="0" cap="none" spc="0" normalizeH="0" baseline="0" noProof="0" dirty="0">
                <a:ln>
                  <a:noFill/>
                </a:ln>
                <a:solidFill>
                  <a:schemeClr val="tx1"/>
                </a:solidFill>
                <a:effectLst/>
                <a:uLnTx/>
                <a:uFillTx/>
                <a:latin typeface="Arial"/>
                <a:ea typeface="+mn-ea"/>
                <a:cs typeface="Gordita" pitchFamily="2" charset="77"/>
                <a:sym typeface="Arial"/>
              </a:rPr>
              <a:t>nelegalų darbą, nedeklaruotą darbą, užsieniečių įdarbinimo tvarkos pažeidimus;</a:t>
            </a:r>
          </a:p>
          <a:p>
            <a:pPr marL="17780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lt-LT" sz="2000" b="1" i="0" u="none" strike="noStrike" kern="0" cap="none" spc="0" normalizeH="0" baseline="0" noProof="0" dirty="0">
                <a:ln>
                  <a:noFill/>
                </a:ln>
                <a:solidFill>
                  <a:srgbClr val="000000"/>
                </a:solidFill>
                <a:effectLst/>
                <a:uLnTx/>
                <a:uFillTx/>
                <a:latin typeface="Arial"/>
                <a:ea typeface="+mn-ea"/>
                <a:cs typeface="Gordita" pitchFamily="2" charset="77"/>
                <a:sym typeface="Arial"/>
              </a:rPr>
              <a:t>5.</a:t>
            </a:r>
            <a:r>
              <a:rPr kumimoji="0" lang="lt-LT" sz="2000" b="0" i="0" u="none" strike="noStrike" kern="0" cap="none" spc="0" normalizeH="0" baseline="0" noProof="0" dirty="0">
                <a:ln>
                  <a:noFill/>
                </a:ln>
                <a:solidFill>
                  <a:srgbClr val="000000"/>
                </a:solidFill>
                <a:effectLst/>
                <a:uLnTx/>
                <a:uFillTx/>
                <a:latin typeface="Arial"/>
                <a:ea typeface="+mn-ea"/>
                <a:cs typeface="Gordita" pitchFamily="2" charset="77"/>
                <a:sym typeface="Arial"/>
              </a:rPr>
              <a:t>	Per pastarųjų 180 dienų laikotarpį neturi būti ilgiau negu 90 dienų </a:t>
            </a:r>
            <a:r>
              <a:rPr kumimoji="0" lang="lt-LT" sz="2000" b="1" i="0" u="none" strike="noStrike" kern="0" cap="none" spc="0" normalizeH="0" baseline="0" noProof="0" dirty="0">
                <a:ln>
                  <a:noFill/>
                </a:ln>
                <a:solidFill>
                  <a:srgbClr val="000000"/>
                </a:solidFill>
                <a:effectLst/>
                <a:uLnTx/>
                <a:uFillTx/>
                <a:latin typeface="Arial"/>
                <a:ea typeface="+mn-ea"/>
                <a:cs typeface="Gordita" pitchFamily="2" charset="77"/>
                <a:sym typeface="Arial"/>
              </a:rPr>
              <a:t>nemokėjęs valstybinio socialinio draudimo įmokų </a:t>
            </a:r>
            <a:r>
              <a:rPr kumimoji="0" lang="lt-LT" sz="2000" b="0" i="0" u="none" strike="noStrike" kern="0" cap="none" spc="0" normalizeH="0" baseline="0" noProof="0" dirty="0">
                <a:ln>
                  <a:noFill/>
                </a:ln>
                <a:solidFill>
                  <a:srgbClr val="000000"/>
                </a:solidFill>
                <a:effectLst/>
                <a:uLnTx/>
                <a:uFillTx/>
                <a:latin typeface="Arial"/>
                <a:ea typeface="+mn-ea"/>
                <a:cs typeface="Gordita" pitchFamily="2" charset="77"/>
                <a:sym typeface="Arial"/>
              </a:rPr>
              <a:t>nors už vieną įdarbintą užsienietį </a:t>
            </a:r>
            <a:r>
              <a:rPr kumimoji="0" lang="lt-LT" b="0" i="1" strike="noStrike" kern="0" cap="none" spc="0" normalizeH="0" baseline="0" noProof="0" dirty="0">
                <a:ln>
                  <a:noFill/>
                </a:ln>
                <a:solidFill>
                  <a:srgbClr val="000000"/>
                </a:solidFill>
                <a:effectLst/>
                <a:uLnTx/>
                <a:uFillTx/>
                <a:latin typeface="Arial"/>
                <a:ea typeface="+mn-ea"/>
                <a:cs typeface="Gordita" pitchFamily="2" charset="77"/>
                <a:sym typeface="Arial"/>
              </a:rPr>
              <a:t>(</a:t>
            </a:r>
            <a:r>
              <a:rPr kumimoji="0" lang="lt-LT" b="0" i="1" u="sng" strike="noStrike" kern="0" cap="none" spc="0" normalizeH="0" baseline="0" noProof="0" dirty="0">
                <a:ln>
                  <a:noFill/>
                </a:ln>
                <a:solidFill>
                  <a:srgbClr val="000000"/>
                </a:solidFill>
                <a:effectLst/>
                <a:uLnTx/>
                <a:uFillTx/>
                <a:latin typeface="Arial"/>
                <a:ea typeface="+mn-ea"/>
                <a:cs typeface="Gordita" pitchFamily="2" charset="77"/>
                <a:sym typeface="Arial"/>
              </a:rPr>
              <a:t>išskyrus atvejus</a:t>
            </a:r>
            <a:r>
              <a:rPr kumimoji="0" lang="lt-LT" b="0" i="1" strike="noStrike" kern="0" cap="none" spc="0" normalizeH="0" baseline="0" noProof="0" dirty="0">
                <a:ln>
                  <a:noFill/>
                </a:ln>
                <a:solidFill>
                  <a:srgbClr val="000000"/>
                </a:solidFill>
                <a:effectLst/>
                <a:uLnTx/>
                <a:uFillTx/>
                <a:latin typeface="Arial"/>
                <a:ea typeface="+mn-ea"/>
                <a:cs typeface="Gordita" pitchFamily="2" charset="77"/>
                <a:sym typeface="Arial"/>
              </a:rPr>
              <a:t>, kai užsienietis nedirbo dėl nėštumo, gimdymo, tėvystės atostogų ir (arba) atostogų vaikui prižiūrėti, ligos ar nelaimingo atsitikimo, arba kai darbdavys pateikia dokumentą, patvirtinantį, kad užsieniečiui buvo taikomi ne Lietuvos Respublikos teisės aktai, reglamentuojantys socialinio draudimo sritį).</a:t>
            </a:r>
          </a:p>
        </p:txBody>
      </p:sp>
      <p:sp>
        <p:nvSpPr>
          <p:cNvPr id="29" name="TextBox 28">
            <a:extLst>
              <a:ext uri="{FF2B5EF4-FFF2-40B4-BE49-F238E27FC236}">
                <a16:creationId xmlns:a16="http://schemas.microsoft.com/office/drawing/2014/main" id="{A1F2B1FE-C81A-6A4D-8049-8449CF6ABE54}"/>
              </a:ext>
            </a:extLst>
          </p:cNvPr>
          <p:cNvSpPr txBox="1"/>
          <p:nvPr/>
        </p:nvSpPr>
        <p:spPr>
          <a:xfrm>
            <a:off x="1897626" y="265471"/>
            <a:ext cx="8778122" cy="837152"/>
          </a:xfrm>
          <a:prstGeom prst="rect">
            <a:avLst/>
          </a:prstGeom>
          <a:noFill/>
        </p:spPr>
        <p:txBody>
          <a:bodyPr wrap="square">
            <a:spAutoFit/>
          </a:bodyPr>
          <a:lstStyle/>
          <a:p>
            <a:pPr algn="ctr">
              <a:lnSpc>
                <a:spcPct val="107000"/>
              </a:lnSpc>
              <a:spcAft>
                <a:spcPts val="800"/>
              </a:spcAft>
            </a:pPr>
            <a:endParaRPr kumimoji="0" lang="lt-LT" sz="900" i="0" u="none" strike="noStrike" kern="1200" cap="none" spc="0" normalizeH="0" baseline="0" noProof="0" dirty="0">
              <a:ln>
                <a:noFill/>
              </a:ln>
              <a:effectLst/>
              <a:uLnTx/>
              <a:uFillTx/>
              <a:latin typeface="Gordita Medium" pitchFamily="2" charset="77"/>
              <a:ea typeface="+mj-ea"/>
              <a:cs typeface="Gordita Medium" pitchFamily="2" charset="77"/>
              <a:sym typeface="Oswald"/>
            </a:endParaRPr>
          </a:p>
          <a:p>
            <a:pPr algn="ctr">
              <a:lnSpc>
                <a:spcPct val="107000"/>
              </a:lnSpc>
              <a:spcAft>
                <a:spcPts val="800"/>
              </a:spcAft>
            </a:pPr>
            <a:r>
              <a:rPr kumimoji="0" lang="lt-LT" sz="3200" i="0" u="none" strike="noStrike" kern="1200" cap="none" spc="0" normalizeH="0" baseline="0" noProof="0" dirty="0">
                <a:ln>
                  <a:noFill/>
                </a:ln>
                <a:effectLst/>
                <a:uLnTx/>
                <a:uFillTx/>
                <a:latin typeface="Gordita Medium" pitchFamily="2" charset="77"/>
                <a:ea typeface="+mj-ea"/>
                <a:cs typeface="Gordita Medium" pitchFamily="2" charset="77"/>
                <a:sym typeface="Oswald"/>
              </a:rPr>
              <a:t>Reikalavimai darbdaviui / įmonei</a:t>
            </a:r>
            <a:endParaRPr lang="lt-LT" sz="3200" dirty="0">
              <a:effectLst/>
              <a:latin typeface="Gordita Medium"/>
              <a:ea typeface="Calibri" panose="020F050202020403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9DF261FF-35B8-BC46-8E04-D07D5AD6DFF3}"/>
              </a:ext>
            </a:extLst>
          </p:cNvPr>
          <p:cNvGrpSpPr/>
          <p:nvPr/>
        </p:nvGrpSpPr>
        <p:grpSpPr>
          <a:xfrm>
            <a:off x="-332232" y="291839"/>
            <a:ext cx="12624124" cy="7430510"/>
            <a:chOff x="-12370" y="1029501"/>
            <a:chExt cx="12624124" cy="7430510"/>
          </a:xfrm>
        </p:grpSpPr>
        <p:grpSp>
          <p:nvGrpSpPr>
            <p:cNvPr id="25" name="Group 24">
              <a:extLst>
                <a:ext uri="{FF2B5EF4-FFF2-40B4-BE49-F238E27FC236}">
                  <a16:creationId xmlns:a16="http://schemas.microsoft.com/office/drawing/2014/main" id="{665A8139-6209-3441-A9C9-E0553EF40F8A}"/>
                </a:ext>
              </a:extLst>
            </p:cNvPr>
            <p:cNvGrpSpPr/>
            <p:nvPr/>
          </p:nvGrpSpPr>
          <p:grpSpPr>
            <a:xfrm>
              <a:off x="-12370" y="5729493"/>
              <a:ext cx="12624124" cy="2730518"/>
              <a:chOff x="-12370" y="5729493"/>
              <a:chExt cx="12624124" cy="2730518"/>
            </a:xfrm>
          </p:grpSpPr>
          <p:pic>
            <p:nvPicPr>
              <p:cNvPr id="12" name="Picture 11">
                <a:extLst>
                  <a:ext uri="{FF2B5EF4-FFF2-40B4-BE49-F238E27FC236}">
                    <a16:creationId xmlns:a16="http://schemas.microsoft.com/office/drawing/2014/main" id="{9D22C47C-C8B3-7F48-903A-2F8BC7C424A2}"/>
                  </a:ext>
                </a:extLst>
              </p:cNvPr>
              <p:cNvPicPr>
                <a:picLocks noChangeAspect="1"/>
              </p:cNvPicPr>
              <p:nvPr/>
            </p:nvPicPr>
            <p:blipFill rotWithShape="1">
              <a:blip r:embed="rId4"/>
              <a:srcRect l="-52845" t="39401" r="50000" b="-28902"/>
              <a:stretch/>
            </p:blipFill>
            <p:spPr>
              <a:xfrm rot="10800000">
                <a:off x="-12370" y="6371589"/>
                <a:ext cx="2230546" cy="1252800"/>
              </a:xfrm>
              <a:prstGeom prst="rect">
                <a:avLst/>
              </a:prstGeom>
            </p:spPr>
          </p:pic>
          <p:pic>
            <p:nvPicPr>
              <p:cNvPr id="16" name="Picture 15">
                <a:extLst>
                  <a:ext uri="{FF2B5EF4-FFF2-40B4-BE49-F238E27FC236}">
                    <a16:creationId xmlns:a16="http://schemas.microsoft.com/office/drawing/2014/main" id="{687B1E3B-7E21-3E42-A031-78012197AAEA}"/>
                  </a:ext>
                </a:extLst>
              </p:cNvPr>
              <p:cNvPicPr>
                <a:picLocks noChangeAspect="1"/>
              </p:cNvPicPr>
              <p:nvPr/>
            </p:nvPicPr>
            <p:blipFill rotWithShape="1">
              <a:blip r:embed="rId5"/>
              <a:srcRect l="42961"/>
              <a:stretch/>
            </p:blipFill>
            <p:spPr>
              <a:xfrm rot="10800000">
                <a:off x="11096166" y="5729493"/>
                <a:ext cx="1515588" cy="2730518"/>
              </a:xfrm>
              <a:prstGeom prst="rect">
                <a:avLst/>
              </a:prstGeom>
            </p:spPr>
          </p:pic>
        </p:grpSp>
        <p:pic>
          <p:nvPicPr>
            <p:cNvPr id="6" name="Picture 5" descr="A person holding a microphone&#10;&#10;Description automatically generated">
              <a:extLst>
                <a:ext uri="{FF2B5EF4-FFF2-40B4-BE49-F238E27FC236}">
                  <a16:creationId xmlns:a16="http://schemas.microsoft.com/office/drawing/2014/main" id="{AEF8E68B-61E4-434B-BD02-F72C81E57EE1}"/>
                </a:ext>
              </a:extLst>
            </p:cNvPr>
            <p:cNvPicPr>
              <a:picLocks noChangeAspect="1"/>
            </p:cNvPicPr>
            <p:nvPr/>
          </p:nvPicPr>
          <p:blipFill rotWithShape="1">
            <a:blip r:embed="rId6"/>
            <a:srcRect l="41524"/>
            <a:stretch/>
          </p:blipFill>
          <p:spPr>
            <a:xfrm>
              <a:off x="-12370" y="1029501"/>
              <a:ext cx="1707101" cy="1048681"/>
            </a:xfrm>
            <a:prstGeom prst="rect">
              <a:avLst/>
            </a:prstGeom>
          </p:spPr>
        </p:pic>
      </p:grpSp>
    </p:spTree>
    <p:extLst>
      <p:ext uri="{BB962C8B-B14F-4D97-AF65-F5344CB8AC3E}">
        <p14:creationId xmlns:p14="http://schemas.microsoft.com/office/powerpoint/2010/main" val="2837815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D937ADF-A4FC-1048-9251-3350840947B5}"/>
              </a:ext>
            </a:extLst>
          </p:cNvPr>
          <p:cNvSpPr/>
          <p:nvPr/>
        </p:nvSpPr>
        <p:spPr>
          <a:xfrm>
            <a:off x="72322" y="-492217"/>
            <a:ext cx="12119678" cy="7184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pic>
        <p:nvPicPr>
          <p:cNvPr id="5" name="Picture 4">
            <a:extLst>
              <a:ext uri="{FF2B5EF4-FFF2-40B4-BE49-F238E27FC236}">
                <a16:creationId xmlns:a16="http://schemas.microsoft.com/office/drawing/2014/main" id="{FE053FA7-1B43-944C-AD45-768B7F402DC3}"/>
              </a:ext>
            </a:extLst>
          </p:cNvPr>
          <p:cNvPicPr>
            <a:picLocks noChangeAspect="1"/>
          </p:cNvPicPr>
          <p:nvPr/>
        </p:nvPicPr>
        <p:blipFill>
          <a:blip r:embed="rId3"/>
          <a:stretch>
            <a:fillRect/>
          </a:stretch>
        </p:blipFill>
        <p:spPr>
          <a:xfrm>
            <a:off x="11534404" y="165361"/>
            <a:ext cx="354366" cy="626047"/>
          </a:xfrm>
          <a:prstGeom prst="rect">
            <a:avLst/>
          </a:prstGeom>
        </p:spPr>
      </p:pic>
      <p:sp>
        <p:nvSpPr>
          <p:cNvPr id="7" name="TextBox 6">
            <a:extLst>
              <a:ext uri="{FF2B5EF4-FFF2-40B4-BE49-F238E27FC236}">
                <a16:creationId xmlns:a16="http://schemas.microsoft.com/office/drawing/2014/main" id="{50028C8E-BE0E-C942-AD1A-4081E1BE8B11}"/>
              </a:ext>
            </a:extLst>
          </p:cNvPr>
          <p:cNvSpPr txBox="1"/>
          <p:nvPr/>
        </p:nvSpPr>
        <p:spPr>
          <a:xfrm>
            <a:off x="1209368" y="1094496"/>
            <a:ext cx="10235380" cy="5067734"/>
          </a:xfrm>
          <a:prstGeom prst="rect">
            <a:avLst/>
          </a:prstGeom>
          <a:noFill/>
        </p:spPr>
        <p:txBody>
          <a:bodyPr wrap="square">
            <a:spAutoFit/>
          </a:bodyPr>
          <a:lstStyle/>
          <a:p>
            <a:pPr marL="342900" marR="0" lvl="0" indent="-342900" algn="just" defTabSz="914400" rtl="0" eaLnBrk="1" fontAlgn="auto" latinLnBrk="0" hangingPunct="1">
              <a:lnSpc>
                <a:spcPct val="107000"/>
              </a:lnSpc>
              <a:spcBef>
                <a:spcPts val="0"/>
              </a:spcBef>
              <a:spcAft>
                <a:spcPts val="800"/>
              </a:spcAft>
              <a:buClr>
                <a:srgbClr val="000000"/>
              </a:buClr>
              <a:buSzTx/>
              <a:buFont typeface="Symbol" panose="05050102010706020507" pitchFamily="18" charset="2"/>
              <a:buChar char=""/>
              <a:tabLst/>
              <a:defRPr/>
            </a:pPr>
            <a:endParaRPr kumimoji="0" lang="lt-LT" sz="20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L="342900" marR="0" lvl="0" indent="-342900" algn="just" defTabSz="914400" rtl="0" eaLnBrk="1" fontAlgn="auto" latinLnBrk="0" hangingPunct="1">
              <a:lnSpc>
                <a:spcPct val="107000"/>
              </a:lnSpc>
              <a:spcBef>
                <a:spcPts val="0"/>
              </a:spcBef>
              <a:spcAft>
                <a:spcPts val="800"/>
              </a:spcAft>
              <a:buClr>
                <a:srgbClr val="000000"/>
              </a:buClr>
              <a:buSzTx/>
              <a:buFont typeface="Symbol" panose="05050102010706020507" pitchFamily="18" charset="2"/>
              <a:buChar char=""/>
              <a:tabLst/>
              <a:defRPr/>
            </a:pPr>
            <a:r>
              <a:rPr kumimoji="0" lang="lt-LT" sz="20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yra Lietuvos Respublikos piliečio šeimos narys;</a:t>
            </a:r>
          </a:p>
          <a:p>
            <a:pPr marL="342900" marR="0" lvl="0" indent="-342900" algn="just" defTabSz="914400" rtl="0" eaLnBrk="1" fontAlgn="auto" latinLnBrk="0" hangingPunct="1">
              <a:lnSpc>
                <a:spcPct val="107000"/>
              </a:lnSpc>
              <a:spcBef>
                <a:spcPts val="0"/>
              </a:spcBef>
              <a:spcAft>
                <a:spcPts val="800"/>
              </a:spcAft>
              <a:buClr>
                <a:srgbClr val="000000"/>
              </a:buClr>
              <a:buSzTx/>
              <a:buFont typeface="Symbol" panose="05050102010706020507" pitchFamily="18" charset="2"/>
              <a:buChar char=""/>
              <a:tabLst/>
              <a:defRPr/>
            </a:pPr>
            <a:r>
              <a:rPr kumimoji="0" lang="lt-LT" sz="20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atvyksta į Lietuvos Respubliką dirbti ir yra užsienietis, kurio profesija yra įtraukta į Profesijų, kurių darbuotojų trūksta Lietuvos Respublikoje, sąrašą pagal ekonominės veiklos rūšis, ir nėra išnaudota nustatyta kvota;</a:t>
            </a:r>
          </a:p>
          <a:p>
            <a:pPr marL="342900" indent="-342900" algn="just">
              <a:lnSpc>
                <a:spcPct val="107000"/>
              </a:lnSpc>
              <a:spcAft>
                <a:spcPts val="800"/>
              </a:spcAft>
              <a:buClr>
                <a:srgbClr val="000000"/>
              </a:buClr>
              <a:buFont typeface="Symbol" panose="05050102010706020507" pitchFamily="18" charset="2"/>
              <a:buChar char=""/>
              <a:defRPr/>
            </a:pPr>
            <a:r>
              <a:rPr kumimoji="0" lang="lt-LT" sz="20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yra aukštos profesinės kvalifikacijos užsienietis;</a:t>
            </a:r>
          </a:p>
          <a:p>
            <a:pPr marL="342900" marR="0" lvl="0" indent="-342900" algn="just" defTabSz="914400" rtl="0" eaLnBrk="1" fontAlgn="auto" latinLnBrk="0" hangingPunct="1">
              <a:lnSpc>
                <a:spcPct val="107000"/>
              </a:lnSpc>
              <a:spcBef>
                <a:spcPts val="0"/>
              </a:spcBef>
              <a:spcAft>
                <a:spcPts val="800"/>
              </a:spcAft>
              <a:buClr>
                <a:srgbClr val="000000"/>
              </a:buClr>
              <a:buSzTx/>
              <a:buFont typeface="Symbol" panose="05050102010706020507" pitchFamily="18" charset="2"/>
              <a:buChar char=""/>
              <a:tabLst/>
              <a:defRPr/>
            </a:pPr>
            <a:r>
              <a:rPr kumimoji="0" lang="lt-LT" sz="2000" b="0" i="0" u="none" strike="noStrike" kern="0" cap="none" spc="0" normalizeH="0" baseline="0" noProof="0" dirty="0">
                <a:ln>
                  <a:noFill/>
                </a:ln>
                <a:solidFill>
                  <a:srgbClr val="000000"/>
                </a:solidFill>
                <a:effectLst/>
                <a:uLnTx/>
                <a:uFillTx/>
                <a:latin typeface="Arial"/>
                <a:ea typeface="Arial" panose="020B0604020202020204" pitchFamily="34" charset="0"/>
                <a:cs typeface="Times New Roman" panose="02020603050405020304" pitchFamily="18" charset="0"/>
                <a:sym typeface="Arial"/>
              </a:rPr>
              <a:t>studijuodamas ar mokydamasis Lietuvoje, taip pat pabaigęs studijas ar mokymąsi pagal profesinio mokymo programą, ketina dirbti Lietuvos Respublikoje;</a:t>
            </a:r>
            <a:endParaRPr kumimoji="0" lang="lt-LT" sz="20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sym typeface="Arial"/>
            </a:endParaRPr>
          </a:p>
          <a:p>
            <a:pPr marL="342900" marR="0" lvl="0" indent="-342900" algn="just" defTabSz="914400" rtl="0" eaLnBrk="1" fontAlgn="auto" latinLnBrk="0" hangingPunct="1">
              <a:lnSpc>
                <a:spcPct val="107000"/>
              </a:lnSpc>
              <a:spcBef>
                <a:spcPts val="0"/>
              </a:spcBef>
              <a:spcAft>
                <a:spcPts val="800"/>
              </a:spcAft>
              <a:buClr>
                <a:srgbClr val="000000"/>
              </a:buClr>
              <a:buSzTx/>
              <a:buFont typeface="Symbol" panose="05050102010706020507" pitchFamily="18" charset="2"/>
              <a:buChar char=""/>
              <a:tabLst/>
              <a:defRPr/>
            </a:pPr>
            <a:r>
              <a:rPr kumimoji="0" lang="lt-LT" sz="2000" b="0" i="0" u="none" strike="noStrike" kern="0" cap="none" spc="0" normalizeH="0" baseline="0" noProof="0" dirty="0">
                <a:ln>
                  <a:noFill/>
                </a:ln>
                <a:solidFill>
                  <a:srgbClr val="000000"/>
                </a:solidFill>
                <a:effectLst/>
                <a:uLnTx/>
                <a:uFillTx/>
                <a:latin typeface="Arial"/>
                <a:ea typeface="Arial" panose="020B0604020202020204" pitchFamily="34" charset="0"/>
                <a:cs typeface="Times New Roman" panose="02020603050405020304" pitchFamily="18" charset="0"/>
                <a:sym typeface="Arial"/>
              </a:rPr>
              <a:t>atvyksta į Lietuvos Respubliką užsiimti teisėta veikla, taip pat dirbti kaip dėstytojas arba tyrėjas;</a:t>
            </a:r>
          </a:p>
          <a:p>
            <a:pPr marL="342900" indent="-342900" algn="just">
              <a:lnSpc>
                <a:spcPct val="107000"/>
              </a:lnSpc>
              <a:spcAft>
                <a:spcPts val="800"/>
              </a:spcAft>
              <a:buClr>
                <a:srgbClr val="000000"/>
              </a:buClr>
              <a:buFont typeface="Symbol" panose="05050102010706020507" pitchFamily="18" charset="2"/>
              <a:buChar char=""/>
              <a:defRPr/>
            </a:pPr>
            <a:r>
              <a:rPr kumimoji="0" lang="lt-LT" sz="2000" b="0" i="0" u="none" strike="noStrike" kern="0" cap="none" spc="0" normalizeH="0" baseline="0" noProof="0" dirty="0">
                <a:ln>
                  <a:noFill/>
                </a:ln>
                <a:solidFill>
                  <a:srgbClr val="000000"/>
                </a:solidFill>
                <a:effectLst/>
                <a:uLnTx/>
                <a:uFillTx/>
                <a:latin typeface="Arial"/>
                <a:ea typeface="Arial" panose="020B0604020202020204" pitchFamily="34" charset="0"/>
                <a:cs typeface="Times New Roman" panose="02020603050405020304" pitchFamily="18" charset="0"/>
                <a:sym typeface="Arial"/>
              </a:rPr>
              <a:t>ketina dirbti nuotoliniu būdu pagal darbo sutartį su įmone, vykdančia veiklą Lietuvoje;</a:t>
            </a:r>
          </a:p>
          <a:p>
            <a:pPr marL="342900" marR="0" lvl="0" indent="-342900" algn="just" defTabSz="914400" rtl="0" eaLnBrk="1" fontAlgn="auto" latinLnBrk="0" hangingPunct="1">
              <a:lnSpc>
                <a:spcPct val="107000"/>
              </a:lnSpc>
              <a:spcBef>
                <a:spcPts val="0"/>
              </a:spcBef>
              <a:spcAft>
                <a:spcPts val="800"/>
              </a:spcAft>
              <a:buClr>
                <a:srgbClr val="000000"/>
              </a:buClr>
              <a:buSzTx/>
              <a:buFont typeface="Symbol" panose="05050102010706020507" pitchFamily="18" charset="2"/>
              <a:buChar char=""/>
              <a:tabLst/>
              <a:defRPr/>
            </a:pPr>
            <a:r>
              <a:rPr lang="lt-LT" sz="2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kitais </a:t>
            </a:r>
            <a:r>
              <a:rPr kumimoji="0" lang="lt-LT"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Lietuvos Respublikos įstatymo „Dėl užsieniečių teisinės padėties“ 58 straipsnyje nustatytais atvejais</a:t>
            </a:r>
          </a:p>
        </p:txBody>
      </p:sp>
      <p:sp>
        <p:nvSpPr>
          <p:cNvPr id="29" name="TextBox 28">
            <a:extLst>
              <a:ext uri="{FF2B5EF4-FFF2-40B4-BE49-F238E27FC236}">
                <a16:creationId xmlns:a16="http://schemas.microsoft.com/office/drawing/2014/main" id="{A1F2B1FE-C81A-6A4D-8049-8449CF6ABE54}"/>
              </a:ext>
            </a:extLst>
          </p:cNvPr>
          <p:cNvSpPr txBox="1"/>
          <p:nvPr/>
        </p:nvSpPr>
        <p:spPr>
          <a:xfrm>
            <a:off x="1824307" y="383458"/>
            <a:ext cx="8851441" cy="586379"/>
          </a:xfrm>
          <a:prstGeom prst="rect">
            <a:avLst/>
          </a:prstGeom>
          <a:noFill/>
        </p:spPr>
        <p:txBody>
          <a:bodyPr wrap="square">
            <a:spAutoFit/>
          </a:bodyPr>
          <a:lstStyle/>
          <a:p>
            <a:pPr algn="ctr">
              <a:lnSpc>
                <a:spcPct val="107000"/>
              </a:lnSpc>
              <a:spcAft>
                <a:spcPts val="800"/>
              </a:spcAft>
            </a:pPr>
            <a:r>
              <a:rPr lang="lt-LT" sz="3200" dirty="0">
                <a:latin typeface="Gordita Medium"/>
                <a:ea typeface="Calibri" panose="020F0502020204030204" pitchFamily="34" charset="0"/>
                <a:cs typeface="Arial" panose="020B0604020202020204" pitchFamily="34" charset="0"/>
              </a:rPr>
              <a:t>Užsieniečiui nereikia leidimo dirbti, jeigu jis:</a:t>
            </a:r>
            <a:endParaRPr lang="lt-LT" sz="3200" dirty="0">
              <a:effectLst/>
              <a:latin typeface="Gordita Medium"/>
              <a:ea typeface="Calibri" panose="020F050202020403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9DF261FF-35B8-BC46-8E04-D07D5AD6DFF3}"/>
              </a:ext>
            </a:extLst>
          </p:cNvPr>
          <p:cNvGrpSpPr/>
          <p:nvPr/>
        </p:nvGrpSpPr>
        <p:grpSpPr>
          <a:xfrm>
            <a:off x="0" y="-492217"/>
            <a:ext cx="12184903" cy="3493795"/>
            <a:chOff x="781571" y="963473"/>
            <a:chExt cx="12184903" cy="3493795"/>
          </a:xfrm>
        </p:grpSpPr>
        <p:pic>
          <p:nvPicPr>
            <p:cNvPr id="11" name="Picture 10">
              <a:extLst>
                <a:ext uri="{FF2B5EF4-FFF2-40B4-BE49-F238E27FC236}">
                  <a16:creationId xmlns:a16="http://schemas.microsoft.com/office/drawing/2014/main" id="{66B75F54-1F0F-3C4E-83F5-AB9436452EB8}"/>
                </a:ext>
              </a:extLst>
            </p:cNvPr>
            <p:cNvPicPr>
              <a:picLocks noChangeAspect="1"/>
            </p:cNvPicPr>
            <p:nvPr/>
          </p:nvPicPr>
          <p:blipFill rotWithShape="1">
            <a:blip r:embed="rId4"/>
            <a:srcRect l="479" t="-9072" r="43752" b="9072"/>
            <a:stretch/>
          </p:blipFill>
          <p:spPr>
            <a:xfrm>
              <a:off x="11070381" y="963473"/>
              <a:ext cx="1896093" cy="3493795"/>
            </a:xfrm>
            <a:prstGeom prst="rect">
              <a:avLst/>
            </a:prstGeom>
          </p:spPr>
        </p:pic>
        <p:pic>
          <p:nvPicPr>
            <p:cNvPr id="6" name="Picture 5" descr="A person holding a microphone&#10;&#10;Description automatically generated">
              <a:extLst>
                <a:ext uri="{FF2B5EF4-FFF2-40B4-BE49-F238E27FC236}">
                  <a16:creationId xmlns:a16="http://schemas.microsoft.com/office/drawing/2014/main" id="{AEF8E68B-61E4-434B-BD02-F72C81E57EE1}"/>
                </a:ext>
              </a:extLst>
            </p:cNvPr>
            <p:cNvPicPr>
              <a:picLocks noChangeAspect="1"/>
            </p:cNvPicPr>
            <p:nvPr/>
          </p:nvPicPr>
          <p:blipFill rotWithShape="1">
            <a:blip r:embed="rId5"/>
            <a:srcRect l="41524"/>
            <a:stretch/>
          </p:blipFill>
          <p:spPr>
            <a:xfrm>
              <a:off x="781571" y="1029501"/>
              <a:ext cx="1707101" cy="1048681"/>
            </a:xfrm>
            <a:prstGeom prst="rect">
              <a:avLst/>
            </a:prstGeom>
          </p:spPr>
        </p:pic>
      </p:grpSp>
    </p:spTree>
    <p:extLst>
      <p:ext uri="{BB962C8B-B14F-4D97-AF65-F5344CB8AC3E}">
        <p14:creationId xmlns:p14="http://schemas.microsoft.com/office/powerpoint/2010/main" val="327600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D937ADF-A4FC-1048-9251-3350840947B5}"/>
              </a:ext>
            </a:extLst>
          </p:cNvPr>
          <p:cNvSpPr/>
          <p:nvPr/>
        </p:nvSpPr>
        <p:spPr>
          <a:xfrm>
            <a:off x="0" y="-21777"/>
            <a:ext cx="12732774" cy="6901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7000"/>
              </a:lnSpc>
              <a:spcBef>
                <a:spcPts val="0"/>
              </a:spcBef>
              <a:spcAft>
                <a:spcPts val="800"/>
              </a:spcAft>
              <a:buClr>
                <a:srgbClr val="000000"/>
              </a:buClr>
              <a:buSzTx/>
              <a:tabLst/>
              <a:defRPr/>
            </a:pPr>
            <a:endParaRPr kumimoji="0" lang="lt-LT" sz="2400" b="1" i="0" u="none" strike="noStrike" kern="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endParaRPr kumimoji="0" lang="lt-LT" sz="9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lt-LT" sz="1400" b="0" i="0" u="none" strike="noStrike" kern="0" cap="none" spc="0" normalizeH="0" baseline="0" noProof="0" dirty="0">
                <a:ln>
                  <a:noFill/>
                </a:ln>
                <a:solidFill>
                  <a:srgbClr val="221F1F"/>
                </a:solidFill>
                <a:effectLst/>
                <a:uLnTx/>
                <a:uFillTx/>
                <a:ea typeface="Calibri" panose="020F0502020204030204" pitchFamily="34" charset="0"/>
                <a:cs typeface="Calibri" panose="020F0502020204030204" pitchFamily="34" charset="0"/>
                <a:sym typeface="Arial"/>
              </a:rPr>
              <a:t>.</a:t>
            </a:r>
            <a:endParaRPr kumimoji="0" lang="lt-LT" sz="1400" b="0" i="0" u="none" strike="noStrike" kern="0" cap="none" spc="0" normalizeH="0" baseline="0" noProof="0" dirty="0">
              <a:ln>
                <a:noFill/>
              </a:ln>
              <a:solidFill>
                <a:srgbClr val="000000"/>
              </a:solidFill>
              <a:effectLst/>
              <a:uLnTx/>
              <a:uFillTx/>
              <a:ea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FE053FA7-1B43-944C-AD45-768B7F402DC3}"/>
              </a:ext>
            </a:extLst>
          </p:cNvPr>
          <p:cNvPicPr>
            <a:picLocks noChangeAspect="1"/>
          </p:cNvPicPr>
          <p:nvPr/>
        </p:nvPicPr>
        <p:blipFill>
          <a:blip r:embed="rId3"/>
          <a:stretch>
            <a:fillRect/>
          </a:stretch>
        </p:blipFill>
        <p:spPr>
          <a:xfrm>
            <a:off x="11534404" y="165361"/>
            <a:ext cx="354366" cy="626047"/>
          </a:xfrm>
          <a:prstGeom prst="rect">
            <a:avLst/>
          </a:prstGeom>
        </p:spPr>
      </p:pic>
      <p:sp>
        <p:nvSpPr>
          <p:cNvPr id="7" name="TextBox 6">
            <a:extLst>
              <a:ext uri="{FF2B5EF4-FFF2-40B4-BE49-F238E27FC236}">
                <a16:creationId xmlns:a16="http://schemas.microsoft.com/office/drawing/2014/main" id="{50028C8E-BE0E-C942-AD1A-4081E1BE8B11}"/>
              </a:ext>
            </a:extLst>
          </p:cNvPr>
          <p:cNvSpPr txBox="1"/>
          <p:nvPr/>
        </p:nvSpPr>
        <p:spPr>
          <a:xfrm>
            <a:off x="1327026" y="2054942"/>
            <a:ext cx="10491348" cy="451020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lt-LT"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Darbdavys Užimtumo tarnyboje </a:t>
            </a:r>
            <a:r>
              <a:rPr kumimoji="0" lang="lt-LT"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turi registruoti laisvą darbo vietą</a:t>
            </a:r>
            <a:r>
              <a:rPr kumimoji="0" lang="lt-LT"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Reikalavimas registruoti laisvą darbo vietą </a:t>
            </a:r>
            <a:r>
              <a:rPr kumimoji="0" lang="lt-LT" sz="2000" b="1" i="0"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netaikomas</a:t>
            </a:r>
            <a:r>
              <a:rPr kumimoji="0" lang="lt-LT" b="1" i="0"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lt-LT" i="0"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įmonei</a:t>
            </a:r>
            <a:r>
              <a:rPr kumimoji="0" lang="lt-LT"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kuri ketina teikti prašymą dėl leidimo dirbti išdavimo </a:t>
            </a:r>
            <a:r>
              <a:rPr kumimoji="0" lang="lt-LT" b="0" i="1" u="sng"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komandiruojamam į Lietuvos Respubliką užsieniečiui. </a:t>
            </a: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lt-LT"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Laisvos darbo vietos skelbimo galiojimo trukmė</a:t>
            </a:r>
            <a:r>
              <a:rPr kumimoji="0" lang="lt-LT"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lt-LT"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ne mažiau kaip </a:t>
            </a:r>
            <a:r>
              <a:rPr kumimoji="0" lang="lt-LT" sz="2000" b="1" i="0" u="sng"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Arial"/>
              </a:rPr>
              <a:t>5 darbo dienos</a:t>
            </a:r>
            <a:r>
              <a:rPr kumimoji="0" lang="lt-LT" b="0" i="0" u="sng"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a:t>
            </a:r>
            <a:r>
              <a:rPr kumimoji="0" lang="lt-LT" b="1" i="0" u="sng"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lt-LT"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išskyrus</a:t>
            </a:r>
            <a:r>
              <a:rPr kumimoji="0" lang="lt-LT"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skelbimus dėl:</a:t>
            </a:r>
          </a:p>
          <a:p>
            <a:pPr marL="285750" marR="0" lvl="0" indent="-285750" algn="just" defTabSz="914400" rtl="0" eaLnBrk="1" fontAlgn="auto" latinLnBrk="0" hangingPunct="1">
              <a:lnSpc>
                <a:spcPct val="107000"/>
              </a:lnSpc>
              <a:spcBef>
                <a:spcPts val="0"/>
              </a:spcBef>
              <a:spcAft>
                <a:spcPts val="800"/>
              </a:spcAft>
              <a:buClr>
                <a:srgbClr val="000000"/>
              </a:buClr>
              <a:buSzTx/>
              <a:buFont typeface="Arial" panose="020B0604020202020204" pitchFamily="34" charset="0"/>
              <a:buChar char="•"/>
              <a:tabLst/>
              <a:defRPr/>
            </a:pPr>
            <a:r>
              <a:rPr kumimoji="0" lang="lt-LT"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sezoninių darbuotojų;</a:t>
            </a:r>
          </a:p>
          <a:p>
            <a:pPr marL="285750" marR="0" lvl="0" indent="-285750" algn="just" defTabSz="914400" rtl="0" eaLnBrk="1" fontAlgn="auto" latinLnBrk="0" hangingPunct="1">
              <a:lnSpc>
                <a:spcPct val="107000"/>
              </a:lnSpc>
              <a:spcBef>
                <a:spcPts val="0"/>
              </a:spcBef>
              <a:spcAft>
                <a:spcPts val="800"/>
              </a:spcAft>
              <a:buClr>
                <a:srgbClr val="000000"/>
              </a:buClr>
              <a:buSzTx/>
              <a:buFont typeface="Arial" panose="020B0604020202020204" pitchFamily="34" charset="0"/>
              <a:buChar char="•"/>
              <a:tabLst/>
              <a:defRPr/>
            </a:pPr>
            <a:r>
              <a:rPr kumimoji="0" lang="lt-LT"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užsieniečių, turinčių Lietuvos Respublikos vidaus reikalų ministro nustatyta tvarka išduotą nacionalinę vizą ilgalaikiam buvimui Lietuvos Respublikoje; </a:t>
            </a:r>
          </a:p>
          <a:p>
            <a:pPr marL="285750" marR="0" lvl="0" indent="-285750" algn="just" defTabSz="914400" rtl="0" eaLnBrk="1" fontAlgn="auto" latinLnBrk="0" hangingPunct="1">
              <a:lnSpc>
                <a:spcPct val="107000"/>
              </a:lnSpc>
              <a:spcBef>
                <a:spcPts val="0"/>
              </a:spcBef>
              <a:spcAft>
                <a:spcPts val="800"/>
              </a:spcAft>
              <a:buClr>
                <a:srgbClr val="000000"/>
              </a:buClr>
              <a:buSzTx/>
              <a:buFont typeface="Arial" panose="020B0604020202020204" pitchFamily="34" charset="0"/>
              <a:buChar char="•"/>
              <a:tabLst/>
              <a:defRPr/>
            </a:pPr>
            <a:r>
              <a:rPr kumimoji="0" lang="lt-LT"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nelegalių migrantų ir dalies prieglobsčio prašytojų, įgijusių teisę dirbti, įdarbinimo (ne mažiau kaip </a:t>
            </a:r>
            <a:r>
              <a:rPr kumimoji="0" lang="lt-LT" sz="2000" b="1" i="0" u="sng"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Arial"/>
              </a:rPr>
              <a:t>1 darbo diena</a:t>
            </a:r>
            <a:r>
              <a:rPr kumimoji="0" lang="lt-LT" sz="2000" b="0"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lt-LT" sz="20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lt-LT" b="0" i="0" u="none" strike="noStrike" kern="0" cap="none" spc="0" normalizeH="0" baseline="0" noProof="0" dirty="0">
                <a:ln>
                  <a:noFill/>
                </a:ln>
                <a:solidFill>
                  <a:srgbClr val="221F1F"/>
                </a:solidFill>
                <a:effectLst/>
                <a:uLnTx/>
                <a:uFillTx/>
                <a:latin typeface="Calibri" panose="020F0502020204030204" pitchFamily="34" charset="0"/>
                <a:ea typeface="Calibri" panose="020F0502020204030204" pitchFamily="34" charset="0"/>
                <a:cs typeface="Calibri" panose="020F0502020204030204" pitchFamily="34" charset="0"/>
                <a:sym typeface="Arial"/>
              </a:rPr>
              <a:t>Jei per nurodytą 5 arba 1 darbo dienos nuo skelbimo paviešinimo terminą neatsiranda tinkamas kandidatas laisvai darbo vietai užimti iš Lietuvos Respublikos ar ES valstybių gyventojų, darbdavys </a:t>
            </a:r>
            <a:r>
              <a:rPr kumimoji="0" lang="lt-LT" b="1" i="0" u="none" strike="noStrike" kern="0" cap="none" spc="0" normalizeH="0" baseline="0" noProof="0" dirty="0">
                <a:ln>
                  <a:noFill/>
                </a:ln>
                <a:solidFill>
                  <a:srgbClr val="221F1F"/>
                </a:solidFill>
                <a:effectLst/>
                <a:uLnTx/>
                <a:uFillTx/>
                <a:latin typeface="Calibri" panose="020F0502020204030204" pitchFamily="34" charset="0"/>
                <a:ea typeface="Calibri" panose="020F0502020204030204" pitchFamily="34" charset="0"/>
                <a:cs typeface="Calibri" panose="020F0502020204030204" pitchFamily="34" charset="0"/>
                <a:sym typeface="Arial"/>
              </a:rPr>
              <a:t>gali kreiptis </a:t>
            </a:r>
            <a:r>
              <a:rPr kumimoji="0" lang="lt-LT" b="0" i="0" u="none" strike="noStrike" kern="0" cap="none" spc="0" normalizeH="0" baseline="0" noProof="0" dirty="0">
                <a:ln>
                  <a:noFill/>
                </a:ln>
                <a:solidFill>
                  <a:srgbClr val="221F1F"/>
                </a:solidFill>
                <a:effectLst/>
                <a:uLnTx/>
                <a:uFillTx/>
                <a:latin typeface="Calibri" panose="020F0502020204030204" pitchFamily="34" charset="0"/>
                <a:ea typeface="Calibri" panose="020F0502020204030204" pitchFamily="34" charset="0"/>
                <a:cs typeface="Calibri" panose="020F0502020204030204" pitchFamily="34" charset="0"/>
                <a:sym typeface="Arial"/>
              </a:rPr>
              <a:t>į Užimtumo tarnybą dėl užsieniečio iš trečiosios šalies įdarbinimo.</a:t>
            </a:r>
            <a:endParaRPr kumimoji="0" lang="lt-LT"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grpSp>
        <p:nvGrpSpPr>
          <p:cNvPr id="8" name="Group 7">
            <a:extLst>
              <a:ext uri="{FF2B5EF4-FFF2-40B4-BE49-F238E27FC236}">
                <a16:creationId xmlns:a16="http://schemas.microsoft.com/office/drawing/2014/main" id="{9DF261FF-35B8-BC46-8E04-D07D5AD6DFF3}"/>
              </a:ext>
            </a:extLst>
          </p:cNvPr>
          <p:cNvGrpSpPr/>
          <p:nvPr/>
        </p:nvGrpSpPr>
        <p:grpSpPr>
          <a:xfrm>
            <a:off x="-40251" y="-470663"/>
            <a:ext cx="12694367" cy="7318888"/>
            <a:chOff x="-787269" y="276906"/>
            <a:chExt cx="13400439" cy="7318888"/>
          </a:xfrm>
        </p:grpSpPr>
        <p:grpSp>
          <p:nvGrpSpPr>
            <p:cNvPr id="25" name="Group 24">
              <a:extLst>
                <a:ext uri="{FF2B5EF4-FFF2-40B4-BE49-F238E27FC236}">
                  <a16:creationId xmlns:a16="http://schemas.microsoft.com/office/drawing/2014/main" id="{665A8139-6209-3441-A9C9-E0553EF40F8A}"/>
                </a:ext>
              </a:extLst>
            </p:cNvPr>
            <p:cNvGrpSpPr/>
            <p:nvPr/>
          </p:nvGrpSpPr>
          <p:grpSpPr>
            <a:xfrm>
              <a:off x="-744780" y="276906"/>
              <a:ext cx="13357950" cy="7318888"/>
              <a:chOff x="-744780" y="276906"/>
              <a:chExt cx="13357950" cy="7318888"/>
            </a:xfrm>
          </p:grpSpPr>
          <p:pic>
            <p:nvPicPr>
              <p:cNvPr id="11" name="Picture 10">
                <a:extLst>
                  <a:ext uri="{FF2B5EF4-FFF2-40B4-BE49-F238E27FC236}">
                    <a16:creationId xmlns:a16="http://schemas.microsoft.com/office/drawing/2014/main" id="{66B75F54-1F0F-3C4E-83F5-AB9436452EB8}"/>
                  </a:ext>
                </a:extLst>
              </p:cNvPr>
              <p:cNvPicPr>
                <a:picLocks noChangeAspect="1"/>
              </p:cNvPicPr>
              <p:nvPr/>
            </p:nvPicPr>
            <p:blipFill rotWithShape="1">
              <a:blip r:embed="rId4"/>
              <a:srcRect l="479" t="-9072" r="43752" b="9072"/>
              <a:stretch/>
            </p:blipFill>
            <p:spPr>
              <a:xfrm>
                <a:off x="10717076" y="276906"/>
                <a:ext cx="1896094" cy="3493795"/>
              </a:xfrm>
              <a:prstGeom prst="rect">
                <a:avLst/>
              </a:prstGeom>
            </p:spPr>
          </p:pic>
          <p:pic>
            <p:nvPicPr>
              <p:cNvPr id="12" name="Picture 11">
                <a:extLst>
                  <a:ext uri="{FF2B5EF4-FFF2-40B4-BE49-F238E27FC236}">
                    <a16:creationId xmlns:a16="http://schemas.microsoft.com/office/drawing/2014/main" id="{9D22C47C-C8B3-7F48-903A-2F8BC7C424A2}"/>
                  </a:ext>
                </a:extLst>
              </p:cNvPr>
              <p:cNvPicPr>
                <a:picLocks noChangeAspect="1"/>
              </p:cNvPicPr>
              <p:nvPr/>
            </p:nvPicPr>
            <p:blipFill rotWithShape="1">
              <a:blip r:embed="rId5"/>
              <a:srcRect l="-52845" t="39401" r="50000" b="-28902"/>
              <a:stretch/>
            </p:blipFill>
            <p:spPr>
              <a:xfrm rot="10800000">
                <a:off x="-744780" y="6342994"/>
                <a:ext cx="2230546" cy="1252800"/>
              </a:xfrm>
              <a:prstGeom prst="rect">
                <a:avLst/>
              </a:prstGeom>
            </p:spPr>
          </p:pic>
        </p:grpSp>
        <p:pic>
          <p:nvPicPr>
            <p:cNvPr id="6" name="Picture 5" descr="A person holding a microphone&#10;&#10;Description automatically generated">
              <a:extLst>
                <a:ext uri="{FF2B5EF4-FFF2-40B4-BE49-F238E27FC236}">
                  <a16:creationId xmlns:a16="http://schemas.microsoft.com/office/drawing/2014/main" id="{AEF8E68B-61E4-434B-BD02-F72C81E57EE1}"/>
                </a:ext>
              </a:extLst>
            </p:cNvPr>
            <p:cNvPicPr>
              <a:picLocks noChangeAspect="1"/>
            </p:cNvPicPr>
            <p:nvPr/>
          </p:nvPicPr>
          <p:blipFill rotWithShape="1">
            <a:blip r:embed="rId6"/>
            <a:srcRect l="41524"/>
            <a:stretch/>
          </p:blipFill>
          <p:spPr>
            <a:xfrm>
              <a:off x="-787269" y="698408"/>
              <a:ext cx="1707100" cy="1048681"/>
            </a:xfrm>
            <a:prstGeom prst="rect">
              <a:avLst/>
            </a:prstGeom>
          </p:spPr>
        </p:pic>
      </p:grpSp>
      <p:graphicFrame>
        <p:nvGraphicFramePr>
          <p:cNvPr id="2" name="Lentelė 1">
            <a:extLst>
              <a:ext uri="{FF2B5EF4-FFF2-40B4-BE49-F238E27FC236}">
                <a16:creationId xmlns:a16="http://schemas.microsoft.com/office/drawing/2014/main" id="{80AA83D7-5E07-96A5-C74C-8812F83AC91F}"/>
              </a:ext>
            </a:extLst>
          </p:cNvPr>
          <p:cNvGraphicFramePr>
            <a:graphicFrameLocks noGrp="1"/>
          </p:cNvGraphicFramePr>
          <p:nvPr>
            <p:extLst>
              <p:ext uri="{D42A27DB-BD31-4B8C-83A1-F6EECF244321}">
                <p14:modId xmlns:p14="http://schemas.microsoft.com/office/powerpoint/2010/main" val="2805724566"/>
              </p:ext>
            </p:extLst>
          </p:nvPr>
        </p:nvGraphicFramePr>
        <p:xfrm>
          <a:off x="1710481" y="570273"/>
          <a:ext cx="9753931" cy="1604931"/>
        </p:xfrm>
        <a:graphic>
          <a:graphicData uri="http://schemas.openxmlformats.org/drawingml/2006/table">
            <a:tbl>
              <a:tblPr/>
              <a:tblGrid>
                <a:gridCol w="78372">
                  <a:extLst>
                    <a:ext uri="{9D8B030D-6E8A-4147-A177-3AD203B41FA5}">
                      <a16:colId xmlns:a16="http://schemas.microsoft.com/office/drawing/2014/main" val="1789405453"/>
                    </a:ext>
                  </a:extLst>
                </a:gridCol>
                <a:gridCol w="1520786">
                  <a:extLst>
                    <a:ext uri="{9D8B030D-6E8A-4147-A177-3AD203B41FA5}">
                      <a16:colId xmlns:a16="http://schemas.microsoft.com/office/drawing/2014/main" val="1375322924"/>
                    </a:ext>
                  </a:extLst>
                </a:gridCol>
                <a:gridCol w="779888">
                  <a:extLst>
                    <a:ext uri="{9D8B030D-6E8A-4147-A177-3AD203B41FA5}">
                      <a16:colId xmlns:a16="http://schemas.microsoft.com/office/drawing/2014/main" val="3405894090"/>
                    </a:ext>
                  </a:extLst>
                </a:gridCol>
                <a:gridCol w="123650">
                  <a:extLst>
                    <a:ext uri="{9D8B030D-6E8A-4147-A177-3AD203B41FA5}">
                      <a16:colId xmlns:a16="http://schemas.microsoft.com/office/drawing/2014/main" val="3714077602"/>
                    </a:ext>
                  </a:extLst>
                </a:gridCol>
                <a:gridCol w="5468522">
                  <a:extLst>
                    <a:ext uri="{9D8B030D-6E8A-4147-A177-3AD203B41FA5}">
                      <a16:colId xmlns:a16="http://schemas.microsoft.com/office/drawing/2014/main" val="957663568"/>
                    </a:ext>
                  </a:extLst>
                </a:gridCol>
                <a:gridCol w="1782713">
                  <a:extLst>
                    <a:ext uri="{9D8B030D-6E8A-4147-A177-3AD203B41FA5}">
                      <a16:colId xmlns:a16="http://schemas.microsoft.com/office/drawing/2014/main" val="1061346589"/>
                    </a:ext>
                  </a:extLst>
                </a:gridCol>
              </a:tblGrid>
              <a:tr h="704691">
                <a:tc>
                  <a:txBody>
                    <a:bodyPr/>
                    <a:lstStyle/>
                    <a:p>
                      <a:pPr algn="l" fontAlgn="b"/>
                      <a:endParaRPr lang="it-IT" sz="1200" b="0" i="0" u="none" strike="noStrike" dirty="0">
                        <a:solidFill>
                          <a:srgbClr val="000000"/>
                        </a:solidFill>
                        <a:effectLst/>
                        <a:latin typeface="Gordita Medium" charset="-70"/>
                        <a:cs typeface="Gordita Medium" charset="-70"/>
                      </a:endParaRPr>
                    </a:p>
                  </a:txBody>
                  <a:tcPr marL="7620" marR="7620" marT="7620" marB="0" anchor="b">
                    <a:lnL>
                      <a:noFill/>
                    </a:lnL>
                    <a:lnR>
                      <a:noFill/>
                    </a:lnR>
                    <a:lnT>
                      <a:noFill/>
                    </a:lnT>
                    <a:lnB>
                      <a:noFill/>
                    </a:lnB>
                  </a:tcPr>
                </a:tc>
                <a:tc>
                  <a:txBody>
                    <a:bodyPr/>
                    <a:lstStyle/>
                    <a:p>
                      <a:pPr algn="l" fontAlgn="b"/>
                      <a:endParaRPr lang="lt-LT" sz="1200" b="1" i="0" u="none" strike="noStrike" dirty="0">
                        <a:solidFill>
                          <a:srgbClr val="000000"/>
                        </a:solidFill>
                        <a:effectLst/>
                        <a:latin typeface="Gordita Medium" charset="-70"/>
                        <a:cs typeface="Gordita Medium" charset="-70"/>
                      </a:endParaRPr>
                    </a:p>
                  </a:txBody>
                  <a:tcPr marL="7620" marR="7620" marT="7620" marB="0" anchor="b">
                    <a:lnL>
                      <a:noFill/>
                    </a:lnL>
                    <a:lnR>
                      <a:noFill/>
                    </a:lnR>
                    <a:lnT>
                      <a:noFill/>
                    </a:lnT>
                    <a:lnB>
                      <a:noFill/>
                    </a:lnB>
                  </a:tcPr>
                </a:tc>
                <a:tc>
                  <a:txBody>
                    <a:bodyPr/>
                    <a:lstStyle/>
                    <a:p>
                      <a:pPr algn="l" fontAlgn="b"/>
                      <a:endParaRPr lang="lt-LT"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lt-LT" sz="3200" b="0" i="0" u="none" strike="noStrike" dirty="0">
                        <a:solidFill>
                          <a:srgbClr val="000000"/>
                        </a:solidFill>
                        <a:effectLst/>
                        <a:latin typeface="Gordita Medium" pitchFamily="50" charset="-70"/>
                        <a:cs typeface="Gordita Medium" pitchFamily="50" charset="-70"/>
                      </a:endParaRPr>
                    </a:p>
                  </a:txBody>
                  <a:tcPr marL="7620" marR="7620" marT="7620" marB="0" anchor="b">
                    <a:lnL>
                      <a:noFill/>
                    </a:lnL>
                    <a:lnR>
                      <a:noFill/>
                    </a:lnR>
                    <a:lnT>
                      <a:noFill/>
                    </a:lnT>
                    <a:lnB>
                      <a:noFill/>
                    </a:lnB>
                  </a:tcPr>
                </a:tc>
                <a:tc>
                  <a:txBody>
                    <a:bodyPr/>
                    <a:lstStyle/>
                    <a:p>
                      <a:pPr algn="ctr" fontAlgn="b"/>
                      <a:r>
                        <a:rPr lang="lt-LT" sz="3200" b="0" i="0" u="none" strike="noStrike" dirty="0">
                          <a:solidFill>
                            <a:srgbClr val="000000"/>
                          </a:solidFill>
                          <a:effectLst/>
                          <a:latin typeface="Gordita Medium" pitchFamily="50" charset="-70"/>
                          <a:cs typeface="Gordita Medium" pitchFamily="50" charset="-70"/>
                        </a:rPr>
                        <a:t>Darbdavio veiksmai</a:t>
                      </a:r>
                    </a:p>
                    <a:p>
                      <a:pPr algn="ctr" fontAlgn="b"/>
                      <a:endParaRPr lang="lt-LT" sz="1200" b="0" i="0" u="none" strike="noStrike" dirty="0">
                        <a:solidFill>
                          <a:srgbClr val="000000"/>
                        </a:solidFill>
                        <a:effectLst/>
                        <a:latin typeface="Gordita Medium" pitchFamily="50" charset="-70"/>
                        <a:cs typeface="Gordita Medium" pitchFamily="50" charset="-70"/>
                      </a:endParaRPr>
                    </a:p>
                  </a:txBody>
                  <a:tcPr marL="7620" marR="7620" marT="7620" marB="0" anchor="b">
                    <a:lnL>
                      <a:noFill/>
                    </a:lnL>
                    <a:lnR>
                      <a:noFill/>
                    </a:lnR>
                    <a:lnT>
                      <a:noFill/>
                    </a:lnT>
                    <a:lnB>
                      <a:noFill/>
                    </a:lnB>
                  </a:tcPr>
                </a:tc>
                <a:tc>
                  <a:txBody>
                    <a:bodyPr/>
                    <a:lstStyle/>
                    <a:p>
                      <a:pPr algn="l" fontAlgn="b"/>
                      <a:endParaRPr lang="lt-LT"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218262760"/>
                  </a:ext>
                </a:extLst>
              </a:tr>
              <a:tr h="701321">
                <a:tc>
                  <a:txBody>
                    <a:bodyPr/>
                    <a:lstStyle/>
                    <a:p>
                      <a:pPr algn="l" fontAlgn="b"/>
                      <a:endParaRPr lang="lt-LT" sz="1400" b="0" i="0" u="none" strike="noStrike" dirty="0">
                        <a:solidFill>
                          <a:srgbClr val="000000"/>
                        </a:solidFill>
                        <a:effectLst/>
                        <a:latin typeface="Gordita Medium" charset="-70"/>
                        <a:cs typeface="Gordita Medium" charset="-70"/>
                      </a:endParaRPr>
                    </a:p>
                  </a:txBody>
                  <a:tcPr marL="7620" marR="7620" marT="7620" marB="0" anchor="b">
                    <a:lnL>
                      <a:noFill/>
                    </a:lnL>
                    <a:lnR>
                      <a:noFill/>
                    </a:lnR>
                    <a:lnT>
                      <a:noFill/>
                    </a:lnT>
                    <a:lnB>
                      <a:noFill/>
                    </a:lnB>
                  </a:tcPr>
                </a:tc>
                <a:tc>
                  <a:txBody>
                    <a:bodyPr/>
                    <a:lstStyle/>
                    <a:p>
                      <a:pPr algn="l" fontAlgn="b"/>
                      <a:endParaRPr lang="lt-LT" sz="1200" b="1" i="0" u="none" strike="noStrike" dirty="0">
                        <a:solidFill>
                          <a:srgbClr val="000000"/>
                        </a:solidFill>
                        <a:effectLst/>
                        <a:latin typeface="Gordita Medium" charset="-70"/>
                        <a:cs typeface="Gordita Medium" charset="-70"/>
                      </a:endParaRPr>
                    </a:p>
                  </a:txBody>
                  <a:tcPr marL="7620" marR="7620" marT="7620" marB="0" anchor="b">
                    <a:lnL>
                      <a:noFill/>
                    </a:lnL>
                    <a:lnR>
                      <a:noFill/>
                    </a:lnR>
                    <a:lnT>
                      <a:noFill/>
                    </a:lnT>
                    <a:lnB>
                      <a:noFill/>
                    </a:lnB>
                  </a:tcPr>
                </a:tc>
                <a:tc>
                  <a:txBody>
                    <a:bodyPr/>
                    <a:lstStyle/>
                    <a:p>
                      <a:pPr algn="l" fontAlgn="b"/>
                      <a:endParaRPr lang="lt-LT"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lt-LT"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marR="0" lvl="0" algn="ctr" defTabSz="914400" rtl="0" eaLnBrk="1" fontAlgn="auto" latinLnBrk="0" hangingPunct="1">
                        <a:lnSpc>
                          <a:spcPct val="107000"/>
                        </a:lnSpc>
                        <a:spcBef>
                          <a:spcPts val="0"/>
                        </a:spcBef>
                        <a:spcAft>
                          <a:spcPts val="800"/>
                        </a:spcAft>
                        <a:buClr>
                          <a:srgbClr val="000000"/>
                        </a:buClr>
                        <a:buSzTx/>
                        <a:tabLst/>
                        <a:defRPr/>
                      </a:pPr>
                      <a:r>
                        <a:rPr lang="lt-LT" sz="2400" b="1" kern="0" dirty="0">
                          <a:solidFill>
                            <a:schemeClr val="tx1"/>
                          </a:solidFill>
                          <a:latin typeface="Arial" panose="020B0604020202020204" pitchFamily="34" charset="0"/>
                          <a:ea typeface="Arial" panose="020B0604020202020204" pitchFamily="34" charset="0"/>
                          <a:cs typeface="Times New Roman" panose="02020603050405020304" pitchFamily="18" charset="0"/>
                          <a:sym typeface="Arial"/>
                        </a:rPr>
                        <a:t>1. Laisvos darbo vietos registravimas</a:t>
                      </a:r>
                      <a:endParaRPr kumimoji="0" lang="lt-LT" sz="2400" b="1" i="0" u="none" strike="noStrike" kern="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endParaRPr kumimoji="0" lang="lt-LT" sz="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a:p>
                      <a:pPr algn="ctr" fontAlgn="b"/>
                      <a:endParaRPr lang="lt-LT" sz="1100" b="0" i="0" u="none" strike="noStrike" dirty="0">
                        <a:solidFill>
                          <a:srgbClr val="000000"/>
                        </a:solidFill>
                        <a:effectLst/>
                        <a:latin typeface="Gordita Medium" pitchFamily="50" charset="-70"/>
                        <a:cs typeface="Gordita Medium" pitchFamily="50" charset="-70"/>
                      </a:endParaRPr>
                    </a:p>
                  </a:txBody>
                  <a:tcPr marL="7620" marR="7620" marT="7620" marB="0" anchor="b">
                    <a:lnL>
                      <a:noFill/>
                    </a:lnL>
                    <a:lnR>
                      <a:noFill/>
                    </a:lnR>
                    <a:lnT>
                      <a:noFill/>
                    </a:lnT>
                    <a:lnB>
                      <a:noFill/>
                    </a:lnB>
                  </a:tcPr>
                </a:tc>
                <a:tc>
                  <a:txBody>
                    <a:bodyPr/>
                    <a:lstStyle/>
                    <a:p>
                      <a:pPr algn="l" fontAlgn="b"/>
                      <a:endParaRPr lang="lt-LT"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819612105"/>
                  </a:ext>
                </a:extLst>
              </a:tr>
            </a:tbl>
          </a:graphicData>
        </a:graphic>
      </p:graphicFrame>
    </p:spTree>
    <p:extLst>
      <p:ext uri="{BB962C8B-B14F-4D97-AF65-F5344CB8AC3E}">
        <p14:creationId xmlns:p14="http://schemas.microsoft.com/office/powerpoint/2010/main" val="218976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D937ADF-A4FC-1048-9251-3350840947B5}"/>
              </a:ext>
            </a:extLst>
          </p:cNvPr>
          <p:cNvSpPr/>
          <p:nvPr/>
        </p:nvSpPr>
        <p:spPr>
          <a:xfrm>
            <a:off x="0" y="-21777"/>
            <a:ext cx="12732774" cy="6901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7000"/>
              </a:lnSpc>
              <a:spcBef>
                <a:spcPts val="0"/>
              </a:spcBef>
              <a:spcAft>
                <a:spcPts val="800"/>
              </a:spcAft>
              <a:buClr>
                <a:srgbClr val="000000"/>
              </a:buClr>
              <a:buSzTx/>
              <a:tabLst/>
              <a:defRPr/>
            </a:pPr>
            <a:endParaRPr kumimoji="0" lang="lt-LT" sz="2400" b="1" i="0" u="none" strike="noStrike" kern="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R="0" lvl="0" algn="ctr" defTabSz="914400" rtl="0" eaLnBrk="1" fontAlgn="auto" latinLnBrk="0" hangingPunct="1">
              <a:lnSpc>
                <a:spcPct val="107000"/>
              </a:lnSpc>
              <a:spcBef>
                <a:spcPts val="0"/>
              </a:spcBef>
              <a:spcAft>
                <a:spcPts val="800"/>
              </a:spcAft>
              <a:buClr>
                <a:srgbClr val="000000"/>
              </a:buClr>
              <a:buSzTx/>
              <a:tabLst/>
              <a:defRPr/>
            </a:pPr>
            <a:r>
              <a:rPr kumimoji="0" lang="lt-LT" sz="2400" b="1" i="0" u="none" strike="noStrike" kern="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2. </a:t>
            </a:r>
            <a:r>
              <a:rPr lang="lt-LT" sz="2400" b="1" kern="0" dirty="0">
                <a:solidFill>
                  <a:schemeClr val="tx1"/>
                </a:solidFill>
                <a:latin typeface="Arial" panose="020B0604020202020204" pitchFamily="34" charset="0"/>
                <a:ea typeface="Arial" panose="020B0604020202020204" pitchFamily="34" charset="0"/>
                <a:cs typeface="Times New Roman" panose="02020603050405020304" pitchFamily="18" charset="0"/>
                <a:sym typeface="Arial"/>
              </a:rPr>
              <a:t>Prašymo pateikimas</a:t>
            </a:r>
            <a:endParaRPr kumimoji="0" lang="lt-LT" sz="2400" b="1" i="0" u="none" strike="noStrike" kern="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endParaRPr kumimoji="0" lang="lt-LT" sz="9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endParaRPr kumimoji="0" lang="lt-LT" sz="9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lt-LT"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Darbdavys, norintis įdarbinti užsienietį</a:t>
            </a:r>
            <a:r>
              <a:rPr lang="lt-LT"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Arial"/>
              </a:rPr>
              <a:t> / įmonė, priimanti komandiruotą užsienietį</a:t>
            </a:r>
            <a:r>
              <a:rPr kumimoji="0" lang="lt-LT"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Užimtumo tarnybai turi pateikti nustatytos formos prašymą ir kitus dokumentus dėl leidimo dirbti Lietuvos Respublikoje išdavimo ar sprendimo dėl užsieniečio atitikties Lietuvos Respublikos darbo rinkos poreikiams priėmimo.</a:t>
            </a: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lt-LT"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Darbdavys / įmonė  </a:t>
            </a:r>
            <a:r>
              <a:rPr kumimoji="0" lang="lt-LT" sz="1800" b="1" i="0" u="sng"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elektroniniu parašu pasirašytus</a:t>
            </a:r>
            <a:r>
              <a:rPr kumimoji="0" lang="lt-LT" sz="18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lt-LT"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dokumentus Užimtumo tarnybai turi pateikti </a:t>
            </a:r>
            <a:r>
              <a:rPr kumimoji="0" lang="lt-LT" sz="1800" b="1" i="0" u="sng"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elektroniniu paštu</a:t>
            </a:r>
            <a:r>
              <a:rPr kumimoji="0" lang="lt-LT"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endParaRPr kumimoji="0" lang="lt-LT" sz="1800" b="0" i="1" u="sng" strike="noStrike" kern="0" cap="none" spc="0" normalizeH="0" baseline="0" noProof="0" dirty="0">
              <a:ln>
                <a:noFill/>
              </a:ln>
              <a:solidFill>
                <a:srgbClr val="1D44DC"/>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endParaRPr lang="lt-LT" sz="800" i="1" u="sng" kern="0" dirty="0">
              <a:solidFill>
                <a:srgbClr val="1D44DC"/>
              </a:solidFill>
              <a:latin typeface="Arial" panose="020B0604020202020204" pitchFamily="34" charset="0"/>
              <a:ea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lang="lt-LT" u="sng" kern="0" dirty="0">
                <a:solidFill>
                  <a:schemeClr val="tx1"/>
                </a:solidFill>
                <a:latin typeface="Arial" panose="020B0604020202020204" pitchFamily="34" charset="0"/>
                <a:ea typeface="Times New Roman" panose="02020603050405020304" pitchFamily="18" charset="0"/>
                <a:cs typeface="Times New Roman" panose="02020603050405020304" pitchFamily="18" charset="0"/>
                <a:sym typeface="Arial"/>
              </a:rPr>
              <a:t>     Prašymų formas ir teikiamų dokumentų sąrašą galima </a:t>
            </a:r>
            <a:r>
              <a:rPr lang="lt-LT" b="1" u="sng" kern="0" dirty="0">
                <a:solidFill>
                  <a:schemeClr val="tx1"/>
                </a:solidFill>
                <a:latin typeface="Arial" panose="020B0604020202020204" pitchFamily="34" charset="0"/>
                <a:ea typeface="Times New Roman" panose="02020603050405020304" pitchFamily="18" charset="0"/>
                <a:cs typeface="Times New Roman" panose="02020603050405020304" pitchFamily="18" charset="0"/>
                <a:sym typeface="Arial"/>
              </a:rPr>
              <a:t>rasti čia</a:t>
            </a:r>
            <a:r>
              <a:rPr lang="lt-LT" u="sng" kern="0" dirty="0">
                <a:solidFill>
                  <a:schemeClr val="tx1"/>
                </a:solidFill>
                <a:latin typeface="Arial" panose="020B0604020202020204" pitchFamily="34" charset="0"/>
                <a:ea typeface="Times New Roman" panose="02020603050405020304" pitchFamily="18" charset="0"/>
                <a:cs typeface="Times New Roman" panose="02020603050405020304" pitchFamily="18" charset="0"/>
                <a:sym typeface="Arial"/>
              </a:rPr>
              <a:t>: </a:t>
            </a: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lang="lt-LT" sz="1800" i="1" dirty="0">
                <a:solidFill>
                  <a:srgbClr val="1D44DC"/>
                </a:solidFill>
                <a:latin typeface="Arial" panose="020B0604020202020204" pitchFamily="34" charset="0"/>
                <a:ea typeface="Calibri" panose="020F0502020204030204" pitchFamily="34" charset="0"/>
                <a:cs typeface="Times New Roman" panose="02020603050405020304" pitchFamily="18" charset="0"/>
                <a:hlinkClick r:id="rId3"/>
              </a:rPr>
              <a:t>https://uzt.lt/darbdaviams/apie-treciuju-saliu-pilieciu-idarbinima/leidimu-dirbti-uzsienieciams-isdavimo-tvarka/292</a:t>
            </a:r>
            <a:endParaRPr lang="lt-LT" sz="1800" i="1" dirty="0">
              <a:solidFill>
                <a:srgbClr val="1D44DC"/>
              </a:solidFill>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lang="lt-LT" sz="1800" i="1" dirty="0">
                <a:solidFill>
                  <a:srgbClr val="1D44DC"/>
                </a:solidFill>
                <a:latin typeface="Arial" panose="020B0604020202020204" pitchFamily="34" charset="0"/>
                <a:ea typeface="Calibri" panose="020F0502020204030204" pitchFamily="34" charset="0"/>
                <a:cs typeface="Times New Roman" panose="02020603050405020304" pitchFamily="18" charset="0"/>
                <a:hlinkClick r:id="rId4"/>
              </a:rPr>
              <a:t>https://uzt.lt/sprendimo-del-uzsieniecio-darbo-atitikties-lietuvos-respublikos-darbo-rinkos-poreikiams-isdavimo-tvarka/293</a:t>
            </a:r>
            <a:endParaRPr lang="lt-LT" sz="1800" i="1" dirty="0">
              <a:solidFill>
                <a:srgbClr val="1D44DC"/>
              </a:solidFill>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lang="lt-LT" sz="1800" i="1" dirty="0">
                <a:solidFill>
                  <a:srgbClr val="1D44DC"/>
                </a:solidFill>
                <a:latin typeface="Arial" panose="020B0604020202020204" pitchFamily="34" charset="0"/>
                <a:ea typeface="Calibri" panose="020F0502020204030204" pitchFamily="34" charset="0"/>
                <a:cs typeface="Times New Roman" panose="02020603050405020304" pitchFamily="18" charset="0"/>
                <a:hlinkClick r:id="rId5"/>
              </a:rPr>
              <a:t>https://uzt.lt/darbdaviams/apie-treciuju-saliu-pilieciu-idarbinima/leidimai-dirbti-sezonini-darba-uzsienieciams/294</a:t>
            </a:r>
            <a:endParaRPr lang="lt-LT" sz="1800" i="1" dirty="0">
              <a:solidFill>
                <a:srgbClr val="1D44DC"/>
              </a:solidFill>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endParaRPr lang="lt-LT" sz="1800" i="1" dirty="0">
              <a:solidFill>
                <a:srgbClr val="1D44DC"/>
              </a:solidFill>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endParaRPr kumimoji="0" lang="lt-LT" sz="1400" b="0" i="0" u="none" strike="noStrike" kern="0" cap="none" spc="0" normalizeH="0" baseline="0" noProof="0" dirty="0">
              <a:ln>
                <a:noFill/>
              </a:ln>
              <a:solidFill>
                <a:srgbClr val="000000"/>
              </a:solidFill>
              <a:effectLst/>
              <a:uLnTx/>
              <a:uFillTx/>
              <a:ea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FE053FA7-1B43-944C-AD45-768B7F402DC3}"/>
              </a:ext>
            </a:extLst>
          </p:cNvPr>
          <p:cNvPicPr>
            <a:picLocks noChangeAspect="1"/>
          </p:cNvPicPr>
          <p:nvPr/>
        </p:nvPicPr>
        <p:blipFill>
          <a:blip r:embed="rId6"/>
          <a:stretch>
            <a:fillRect/>
          </a:stretch>
        </p:blipFill>
        <p:spPr>
          <a:xfrm>
            <a:off x="11534404" y="165361"/>
            <a:ext cx="354366" cy="626047"/>
          </a:xfrm>
          <a:prstGeom prst="rect">
            <a:avLst/>
          </a:prstGeom>
        </p:spPr>
      </p:pic>
      <p:sp>
        <p:nvSpPr>
          <p:cNvPr id="7" name="TextBox 6">
            <a:extLst>
              <a:ext uri="{FF2B5EF4-FFF2-40B4-BE49-F238E27FC236}">
                <a16:creationId xmlns:a16="http://schemas.microsoft.com/office/drawing/2014/main" id="{50028C8E-BE0E-C942-AD1A-4081E1BE8B11}"/>
              </a:ext>
            </a:extLst>
          </p:cNvPr>
          <p:cNvSpPr txBox="1"/>
          <p:nvPr/>
        </p:nvSpPr>
        <p:spPr>
          <a:xfrm>
            <a:off x="3494410" y="2823077"/>
            <a:ext cx="6109289" cy="400110"/>
          </a:xfrm>
          <a:prstGeom prst="rect">
            <a:avLst/>
          </a:prstGeom>
          <a:noFill/>
        </p:spPr>
        <p:txBody>
          <a:bodyPr wrap="square">
            <a:spAutoFit/>
          </a:bodyPr>
          <a:lstStyle/>
          <a:p>
            <a:pPr marL="0" indent="0" algn="ctr">
              <a:buNone/>
            </a:pPr>
            <a:endParaRPr lang="en-US" sz="2000" dirty="0">
              <a:latin typeface="Gordita" pitchFamily="2" charset="77"/>
              <a:cs typeface="Gordita" pitchFamily="2" charset="77"/>
            </a:endParaRPr>
          </a:p>
        </p:txBody>
      </p:sp>
      <p:grpSp>
        <p:nvGrpSpPr>
          <p:cNvPr id="8" name="Group 7">
            <a:extLst>
              <a:ext uri="{FF2B5EF4-FFF2-40B4-BE49-F238E27FC236}">
                <a16:creationId xmlns:a16="http://schemas.microsoft.com/office/drawing/2014/main" id="{9DF261FF-35B8-BC46-8E04-D07D5AD6DFF3}"/>
              </a:ext>
            </a:extLst>
          </p:cNvPr>
          <p:cNvGrpSpPr/>
          <p:nvPr/>
        </p:nvGrpSpPr>
        <p:grpSpPr>
          <a:xfrm>
            <a:off x="0" y="-49161"/>
            <a:ext cx="12732774" cy="7848381"/>
            <a:chOff x="-827813" y="698408"/>
            <a:chExt cx="13440983" cy="7848381"/>
          </a:xfrm>
        </p:grpSpPr>
        <p:pic>
          <p:nvPicPr>
            <p:cNvPr id="16" name="Picture 15">
              <a:extLst>
                <a:ext uri="{FF2B5EF4-FFF2-40B4-BE49-F238E27FC236}">
                  <a16:creationId xmlns:a16="http://schemas.microsoft.com/office/drawing/2014/main" id="{687B1E3B-7E21-3E42-A031-78012197AAEA}"/>
                </a:ext>
              </a:extLst>
            </p:cNvPr>
            <p:cNvPicPr>
              <a:picLocks noChangeAspect="1"/>
            </p:cNvPicPr>
            <p:nvPr/>
          </p:nvPicPr>
          <p:blipFill rotWithShape="1">
            <a:blip r:embed="rId7"/>
            <a:srcRect l="42961"/>
            <a:stretch/>
          </p:blipFill>
          <p:spPr>
            <a:xfrm rot="10800000">
              <a:off x="11097582" y="5816271"/>
              <a:ext cx="1515588" cy="2730518"/>
            </a:xfrm>
            <a:prstGeom prst="rect">
              <a:avLst/>
            </a:prstGeom>
          </p:spPr>
        </p:pic>
        <p:pic>
          <p:nvPicPr>
            <p:cNvPr id="6" name="Picture 5" descr="A person holding a microphone&#10;&#10;Description automatically generated">
              <a:extLst>
                <a:ext uri="{FF2B5EF4-FFF2-40B4-BE49-F238E27FC236}">
                  <a16:creationId xmlns:a16="http://schemas.microsoft.com/office/drawing/2014/main" id="{AEF8E68B-61E4-434B-BD02-F72C81E57EE1}"/>
                </a:ext>
              </a:extLst>
            </p:cNvPr>
            <p:cNvPicPr>
              <a:picLocks noChangeAspect="1"/>
            </p:cNvPicPr>
            <p:nvPr/>
          </p:nvPicPr>
          <p:blipFill rotWithShape="1">
            <a:blip r:embed="rId8"/>
            <a:srcRect l="41524"/>
            <a:stretch/>
          </p:blipFill>
          <p:spPr>
            <a:xfrm>
              <a:off x="-827813" y="698408"/>
              <a:ext cx="1707099" cy="1048681"/>
            </a:xfrm>
            <a:prstGeom prst="rect">
              <a:avLst/>
            </a:prstGeom>
          </p:spPr>
        </p:pic>
      </p:grpSp>
      <p:graphicFrame>
        <p:nvGraphicFramePr>
          <p:cNvPr id="2" name="Lentelė 1">
            <a:extLst>
              <a:ext uri="{FF2B5EF4-FFF2-40B4-BE49-F238E27FC236}">
                <a16:creationId xmlns:a16="http://schemas.microsoft.com/office/drawing/2014/main" id="{80AA83D7-5E07-96A5-C74C-8812F83AC91F}"/>
              </a:ext>
            </a:extLst>
          </p:cNvPr>
          <p:cNvGraphicFramePr>
            <a:graphicFrameLocks noGrp="1"/>
          </p:cNvGraphicFramePr>
          <p:nvPr/>
        </p:nvGraphicFramePr>
        <p:xfrm>
          <a:off x="1710481" y="570272"/>
          <a:ext cx="9091521" cy="1283282"/>
        </p:xfrm>
        <a:graphic>
          <a:graphicData uri="http://schemas.openxmlformats.org/drawingml/2006/table">
            <a:tbl>
              <a:tblPr/>
              <a:tblGrid>
                <a:gridCol w="73050">
                  <a:extLst>
                    <a:ext uri="{9D8B030D-6E8A-4147-A177-3AD203B41FA5}">
                      <a16:colId xmlns:a16="http://schemas.microsoft.com/office/drawing/2014/main" val="1789405453"/>
                    </a:ext>
                  </a:extLst>
                </a:gridCol>
                <a:gridCol w="1417506">
                  <a:extLst>
                    <a:ext uri="{9D8B030D-6E8A-4147-A177-3AD203B41FA5}">
                      <a16:colId xmlns:a16="http://schemas.microsoft.com/office/drawing/2014/main" val="1375322924"/>
                    </a:ext>
                  </a:extLst>
                </a:gridCol>
                <a:gridCol w="726924">
                  <a:extLst>
                    <a:ext uri="{9D8B030D-6E8A-4147-A177-3AD203B41FA5}">
                      <a16:colId xmlns:a16="http://schemas.microsoft.com/office/drawing/2014/main" val="3405894090"/>
                    </a:ext>
                  </a:extLst>
                </a:gridCol>
                <a:gridCol w="115253">
                  <a:extLst>
                    <a:ext uri="{9D8B030D-6E8A-4147-A177-3AD203B41FA5}">
                      <a16:colId xmlns:a16="http://schemas.microsoft.com/office/drawing/2014/main" val="3714077602"/>
                    </a:ext>
                  </a:extLst>
                </a:gridCol>
                <a:gridCol w="5097143">
                  <a:extLst>
                    <a:ext uri="{9D8B030D-6E8A-4147-A177-3AD203B41FA5}">
                      <a16:colId xmlns:a16="http://schemas.microsoft.com/office/drawing/2014/main" val="957663568"/>
                    </a:ext>
                  </a:extLst>
                </a:gridCol>
                <a:gridCol w="1661645">
                  <a:extLst>
                    <a:ext uri="{9D8B030D-6E8A-4147-A177-3AD203B41FA5}">
                      <a16:colId xmlns:a16="http://schemas.microsoft.com/office/drawing/2014/main" val="1061346589"/>
                    </a:ext>
                  </a:extLst>
                </a:gridCol>
              </a:tblGrid>
              <a:tr h="673092">
                <a:tc>
                  <a:txBody>
                    <a:bodyPr/>
                    <a:lstStyle/>
                    <a:p>
                      <a:pPr algn="l" fontAlgn="b"/>
                      <a:endParaRPr lang="it-IT" sz="1200" b="0" i="0" u="none" strike="noStrike" dirty="0">
                        <a:solidFill>
                          <a:srgbClr val="000000"/>
                        </a:solidFill>
                        <a:effectLst/>
                        <a:latin typeface="Gordita Medium" charset="-70"/>
                        <a:cs typeface="Gordita Medium" charset="-70"/>
                      </a:endParaRPr>
                    </a:p>
                  </a:txBody>
                  <a:tcPr marL="7620" marR="7620" marT="7620" marB="0" anchor="b">
                    <a:lnL>
                      <a:noFill/>
                    </a:lnL>
                    <a:lnR>
                      <a:noFill/>
                    </a:lnR>
                    <a:lnT>
                      <a:noFill/>
                    </a:lnT>
                    <a:lnB>
                      <a:noFill/>
                    </a:lnB>
                  </a:tcPr>
                </a:tc>
                <a:tc>
                  <a:txBody>
                    <a:bodyPr/>
                    <a:lstStyle/>
                    <a:p>
                      <a:pPr algn="l" fontAlgn="b"/>
                      <a:endParaRPr lang="lt-LT" sz="1200" b="1" i="0" u="none" strike="noStrike" dirty="0">
                        <a:solidFill>
                          <a:srgbClr val="000000"/>
                        </a:solidFill>
                        <a:effectLst/>
                        <a:latin typeface="Gordita Medium" charset="-70"/>
                        <a:cs typeface="Gordita Medium" charset="-70"/>
                      </a:endParaRPr>
                    </a:p>
                  </a:txBody>
                  <a:tcPr marL="7620" marR="7620" marT="7620" marB="0" anchor="b">
                    <a:lnL>
                      <a:noFill/>
                    </a:lnL>
                    <a:lnR>
                      <a:noFill/>
                    </a:lnR>
                    <a:lnT>
                      <a:noFill/>
                    </a:lnT>
                    <a:lnB>
                      <a:noFill/>
                    </a:lnB>
                  </a:tcPr>
                </a:tc>
                <a:tc>
                  <a:txBody>
                    <a:bodyPr/>
                    <a:lstStyle/>
                    <a:p>
                      <a:pPr algn="l" fontAlgn="b"/>
                      <a:endParaRPr lang="lt-LT"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lt-LT" sz="3200" b="0" i="0" u="none" strike="noStrike" dirty="0">
                        <a:solidFill>
                          <a:srgbClr val="000000"/>
                        </a:solidFill>
                        <a:effectLst/>
                        <a:latin typeface="Gordita Medium" pitchFamily="50" charset="-70"/>
                        <a:cs typeface="Gordita Medium" pitchFamily="50" charset="-70"/>
                      </a:endParaRPr>
                    </a:p>
                  </a:txBody>
                  <a:tcPr marL="7620" marR="7620" marT="7620" marB="0" anchor="b">
                    <a:lnL>
                      <a:noFill/>
                    </a:lnL>
                    <a:lnR>
                      <a:noFill/>
                    </a:lnR>
                    <a:lnT>
                      <a:noFill/>
                    </a:lnT>
                    <a:lnB>
                      <a:noFill/>
                    </a:lnB>
                  </a:tcPr>
                </a:tc>
                <a:tc>
                  <a:txBody>
                    <a:bodyPr/>
                    <a:lstStyle/>
                    <a:p>
                      <a:pPr algn="ctr" fontAlgn="b"/>
                      <a:r>
                        <a:rPr lang="lt-LT" sz="3200" b="0" i="0" u="none" strike="noStrike" dirty="0">
                          <a:solidFill>
                            <a:srgbClr val="000000"/>
                          </a:solidFill>
                          <a:effectLst/>
                          <a:latin typeface="Gordita Medium" pitchFamily="50" charset="-70"/>
                          <a:cs typeface="Gordita Medium" pitchFamily="50" charset="-70"/>
                        </a:rPr>
                        <a:t>Darbdavio veiksmai</a:t>
                      </a:r>
                    </a:p>
                    <a:p>
                      <a:pPr algn="ctr" fontAlgn="b"/>
                      <a:endParaRPr lang="lt-LT" sz="3200" b="0" i="0" u="none" strike="noStrike" dirty="0">
                        <a:solidFill>
                          <a:srgbClr val="000000"/>
                        </a:solidFill>
                        <a:effectLst/>
                        <a:latin typeface="Gordita Medium" pitchFamily="50" charset="-70"/>
                        <a:cs typeface="Gordita Medium" pitchFamily="50" charset="-70"/>
                      </a:endParaRPr>
                    </a:p>
                  </a:txBody>
                  <a:tcPr marL="7620" marR="7620" marT="7620" marB="0" anchor="b">
                    <a:lnL>
                      <a:noFill/>
                    </a:lnL>
                    <a:lnR>
                      <a:noFill/>
                    </a:lnR>
                    <a:lnT>
                      <a:noFill/>
                    </a:lnT>
                    <a:lnB>
                      <a:noFill/>
                    </a:lnB>
                  </a:tcPr>
                </a:tc>
                <a:tc>
                  <a:txBody>
                    <a:bodyPr/>
                    <a:lstStyle/>
                    <a:p>
                      <a:pPr algn="l" fontAlgn="b"/>
                      <a:endParaRPr lang="lt-LT"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218262760"/>
                  </a:ext>
                </a:extLst>
              </a:tr>
              <a:tr h="300302">
                <a:tc>
                  <a:txBody>
                    <a:bodyPr/>
                    <a:lstStyle/>
                    <a:p>
                      <a:pPr algn="l" fontAlgn="b"/>
                      <a:endParaRPr lang="lt-LT" sz="1400" b="0" i="0" u="none" strike="noStrike" dirty="0">
                        <a:solidFill>
                          <a:srgbClr val="000000"/>
                        </a:solidFill>
                        <a:effectLst/>
                        <a:latin typeface="Gordita Medium" charset="-70"/>
                        <a:cs typeface="Gordita Medium" charset="-70"/>
                      </a:endParaRPr>
                    </a:p>
                  </a:txBody>
                  <a:tcPr marL="7620" marR="7620" marT="7620" marB="0" anchor="b">
                    <a:lnL>
                      <a:noFill/>
                    </a:lnL>
                    <a:lnR>
                      <a:noFill/>
                    </a:lnR>
                    <a:lnT>
                      <a:noFill/>
                    </a:lnT>
                    <a:lnB>
                      <a:noFill/>
                    </a:lnB>
                  </a:tcPr>
                </a:tc>
                <a:tc>
                  <a:txBody>
                    <a:bodyPr/>
                    <a:lstStyle/>
                    <a:p>
                      <a:pPr algn="l" fontAlgn="b"/>
                      <a:endParaRPr lang="lt-LT" sz="1200" b="1" i="0" u="none" strike="noStrike" dirty="0">
                        <a:solidFill>
                          <a:srgbClr val="000000"/>
                        </a:solidFill>
                        <a:effectLst/>
                        <a:latin typeface="Gordita Medium" charset="-70"/>
                        <a:cs typeface="Gordita Medium" charset="-70"/>
                      </a:endParaRPr>
                    </a:p>
                  </a:txBody>
                  <a:tcPr marL="7620" marR="7620" marT="7620" marB="0" anchor="b">
                    <a:lnL>
                      <a:noFill/>
                    </a:lnL>
                    <a:lnR>
                      <a:noFill/>
                    </a:lnR>
                    <a:lnT>
                      <a:noFill/>
                    </a:lnT>
                    <a:lnB>
                      <a:noFill/>
                    </a:lnB>
                  </a:tcPr>
                </a:tc>
                <a:tc>
                  <a:txBody>
                    <a:bodyPr/>
                    <a:lstStyle/>
                    <a:p>
                      <a:pPr algn="l" fontAlgn="b"/>
                      <a:endParaRPr lang="lt-LT"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lt-LT"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lt-LT" sz="1100" b="0" i="0" u="none" strike="noStrike" dirty="0">
                        <a:solidFill>
                          <a:srgbClr val="000000"/>
                        </a:solidFill>
                        <a:effectLst/>
                        <a:latin typeface="Gordita Medium" pitchFamily="50" charset="-70"/>
                        <a:cs typeface="Gordita Medium" pitchFamily="50" charset="-70"/>
                      </a:endParaRPr>
                    </a:p>
                  </a:txBody>
                  <a:tcPr marL="7620" marR="7620" marT="7620" marB="0" anchor="b">
                    <a:lnL>
                      <a:noFill/>
                    </a:lnL>
                    <a:lnR>
                      <a:noFill/>
                    </a:lnR>
                    <a:lnT>
                      <a:noFill/>
                    </a:lnT>
                    <a:lnB>
                      <a:noFill/>
                    </a:lnB>
                  </a:tcPr>
                </a:tc>
                <a:tc>
                  <a:txBody>
                    <a:bodyPr/>
                    <a:lstStyle/>
                    <a:p>
                      <a:pPr algn="l" fontAlgn="b"/>
                      <a:endParaRPr lang="lt-LT"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819612105"/>
                  </a:ext>
                </a:extLst>
              </a:tr>
            </a:tbl>
          </a:graphicData>
        </a:graphic>
      </p:graphicFrame>
    </p:spTree>
    <p:extLst>
      <p:ext uri="{BB962C8B-B14F-4D97-AF65-F5344CB8AC3E}">
        <p14:creationId xmlns:p14="http://schemas.microsoft.com/office/powerpoint/2010/main" val="49129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9479A9A-1D72-5543-9D11-941978801BC2}"/>
              </a:ext>
            </a:extLst>
          </p:cNvPr>
          <p:cNvSpPr/>
          <p:nvPr/>
        </p:nvSpPr>
        <p:spPr>
          <a:xfrm>
            <a:off x="1783406" y="2078181"/>
            <a:ext cx="4010986" cy="391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pic>
        <p:nvPicPr>
          <p:cNvPr id="5" name="Picture 4">
            <a:extLst>
              <a:ext uri="{FF2B5EF4-FFF2-40B4-BE49-F238E27FC236}">
                <a16:creationId xmlns:a16="http://schemas.microsoft.com/office/drawing/2014/main" id="{FE053FA7-1B43-944C-AD45-768B7F402DC3}"/>
              </a:ext>
            </a:extLst>
          </p:cNvPr>
          <p:cNvPicPr>
            <a:picLocks noChangeAspect="1"/>
          </p:cNvPicPr>
          <p:nvPr/>
        </p:nvPicPr>
        <p:blipFill>
          <a:blip r:embed="rId3"/>
          <a:stretch>
            <a:fillRect/>
          </a:stretch>
        </p:blipFill>
        <p:spPr>
          <a:xfrm>
            <a:off x="11534404" y="165361"/>
            <a:ext cx="354366" cy="626047"/>
          </a:xfrm>
          <a:prstGeom prst="rect">
            <a:avLst/>
          </a:prstGeom>
        </p:spPr>
      </p:pic>
      <p:sp>
        <p:nvSpPr>
          <p:cNvPr id="14" name="TextBox 13">
            <a:extLst>
              <a:ext uri="{FF2B5EF4-FFF2-40B4-BE49-F238E27FC236}">
                <a16:creationId xmlns:a16="http://schemas.microsoft.com/office/drawing/2014/main" id="{09A456B1-5248-4B43-A5AB-1FACCB905969}"/>
              </a:ext>
            </a:extLst>
          </p:cNvPr>
          <p:cNvSpPr txBox="1"/>
          <p:nvPr/>
        </p:nvSpPr>
        <p:spPr>
          <a:xfrm>
            <a:off x="1851438" y="2459819"/>
            <a:ext cx="3808515" cy="3358996"/>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kumimoji="0" lang="lt-LT" sz="2000"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sym typeface="Arial"/>
              </a:rPr>
              <a:t>Išduodamas iki 1 metų, leidimas dirbti sezoninį darbą - iki 6 mėn. per 12 mėn. laikotarpį</a:t>
            </a:r>
            <a:endParaRPr kumimoji="0" lang="lt-LT" sz="20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kumimoji="0" lang="lt-LT"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sym typeface="Arial"/>
              </a:rPr>
              <a:t>Užsienietis, kuriam išduotas leidimas dirbti, gali būti įdarbintas, jei turi galiojančią nacionalinę vizą, </a:t>
            </a:r>
            <a:r>
              <a:rPr kumimoji="0" lang="lt-LT" b="0" i="0" strike="noStrike" kern="1200" cap="none" spc="0" normalizeH="0" baseline="0" noProof="0" dirty="0">
                <a:ln>
                  <a:noFill/>
                </a:ln>
                <a:effectLst/>
                <a:uLnTx/>
                <a:uFillTx/>
                <a:ea typeface="Times New Roman" panose="02020603050405020304" pitchFamily="18" charset="0"/>
                <a:cs typeface="Times New Roman" panose="02020603050405020304" pitchFamily="18" charset="0"/>
                <a:sym typeface="Arial"/>
              </a:rPr>
              <a:t>Šengeno vizą, ES leidimo gyventi kortelę, kitos Šengeno valstybės išduotą leidimą gyventi ar nacionalinę vizą arba pagal bevizį režimą. </a:t>
            </a:r>
          </a:p>
        </p:txBody>
      </p:sp>
      <p:sp>
        <p:nvSpPr>
          <p:cNvPr id="27" name="Rectangle 26">
            <a:extLst>
              <a:ext uri="{FF2B5EF4-FFF2-40B4-BE49-F238E27FC236}">
                <a16:creationId xmlns:a16="http://schemas.microsoft.com/office/drawing/2014/main" id="{ABE39684-9F04-6446-8FF5-28F860457213}"/>
              </a:ext>
            </a:extLst>
          </p:cNvPr>
          <p:cNvSpPr/>
          <p:nvPr/>
        </p:nvSpPr>
        <p:spPr>
          <a:xfrm>
            <a:off x="6407291" y="2076602"/>
            <a:ext cx="4010986" cy="391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sp>
        <p:nvSpPr>
          <p:cNvPr id="28" name="TextBox 27">
            <a:extLst>
              <a:ext uri="{FF2B5EF4-FFF2-40B4-BE49-F238E27FC236}">
                <a16:creationId xmlns:a16="http://schemas.microsoft.com/office/drawing/2014/main" id="{9AA241F5-1123-1344-842F-A43473B86D61}"/>
              </a:ext>
            </a:extLst>
          </p:cNvPr>
          <p:cNvSpPr txBox="1"/>
          <p:nvPr/>
        </p:nvSpPr>
        <p:spPr>
          <a:xfrm>
            <a:off x="6540635" y="2078182"/>
            <a:ext cx="3586591" cy="396890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endParaRPr kumimoji="0" lang="lt-LT" sz="800"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kumimoji="0" lang="lt-LT"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sym typeface="Arial"/>
              </a:rPr>
              <a:t>Užsieniečiai gali būti įdarbinami kvalifikuotam darbui. Jiems keliami reikalavimai turėti atitinkamą kvalifikaciją </a:t>
            </a:r>
            <a:r>
              <a:rPr kumimoji="0" lang="lt-LT" sz="2400"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sym typeface="Arial"/>
              </a:rPr>
              <a:t>arba</a:t>
            </a:r>
            <a:r>
              <a:rPr kumimoji="0" lang="lt-LT"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sym typeface="Arial"/>
              </a:rPr>
              <a:t> ne mažesnę kaip 1 metų darbo patirtį per pastaruosius 3 metus, susijusią su atliktinu darbu</a:t>
            </a:r>
            <a:r>
              <a:rPr kumimoji="0" lang="lt-LT"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sym typeface="Arial"/>
              </a:rPr>
              <a:t> </a:t>
            </a:r>
          </a:p>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kumimoji="0" lang="lt-LT" sz="1400"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(šie reikalavimai gali būti netaikomi </a:t>
            </a:r>
            <a:r>
              <a:rPr kumimoji="0" lang="lt-LT" sz="1400" b="0" i="1" u="none" strike="noStrike" kern="0" cap="none" spc="0" normalizeH="0" baseline="0" noProof="0" dirty="0">
                <a:ln>
                  <a:noFill/>
                </a:ln>
                <a:solidFill>
                  <a:srgbClr val="4472C4"/>
                </a:solidFill>
                <a:effectLst/>
                <a:uLnTx/>
                <a:uFillTx/>
                <a:latin typeface="Arial"/>
                <a:ea typeface="Calibri" panose="020F0502020204030204" pitchFamily="34" charset="0"/>
                <a:cs typeface="Times New Roman" panose="02020603050405020304" pitchFamily="18" charset="0"/>
                <a:sym typeface="Arial"/>
              </a:rPr>
              <a:t> </a:t>
            </a:r>
            <a:r>
              <a:rPr kumimoji="0" lang="lt-LT" sz="1400" b="0" i="1"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sezoniniams darbuotojams, nelegaliems migrantams, daliai prieglobsčio prašytojų, turintiems teisę dirbti, užsieniečiams, turintiems nacionalinę vizą ilgalaikiam buvimui)</a:t>
            </a:r>
            <a:endParaRPr kumimoji="0" lang="lt-LT" sz="1400" b="0" i="1"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p:sp>
        <p:nvSpPr>
          <p:cNvPr id="31" name="TextBox 30">
            <a:extLst>
              <a:ext uri="{FF2B5EF4-FFF2-40B4-BE49-F238E27FC236}">
                <a16:creationId xmlns:a16="http://schemas.microsoft.com/office/drawing/2014/main" id="{AAACABD9-2FE7-5943-8299-EFECFCD1C656}"/>
              </a:ext>
            </a:extLst>
          </p:cNvPr>
          <p:cNvSpPr txBox="1"/>
          <p:nvPr/>
        </p:nvSpPr>
        <p:spPr>
          <a:xfrm>
            <a:off x="1995948" y="1015010"/>
            <a:ext cx="9350477" cy="646331"/>
          </a:xfrm>
          <a:prstGeom prst="rect">
            <a:avLst/>
          </a:prstGeom>
          <a:noFill/>
        </p:spPr>
        <p:txBody>
          <a:bodyPr wrap="square">
            <a:spAutoFit/>
          </a:bodyPr>
          <a:lstStyle/>
          <a:p>
            <a:r>
              <a:rPr lang="lt-LT" sz="3600" dirty="0">
                <a:latin typeface="Gordita Medium" pitchFamily="2" charset="77"/>
                <a:cs typeface="Gordita Medium" pitchFamily="2" charset="77"/>
              </a:rPr>
              <a:t>Leidimas dirbti Lietuvos Respublikoje </a:t>
            </a:r>
            <a:endParaRPr lang="en-LT" sz="3600" dirty="0"/>
          </a:p>
        </p:txBody>
      </p:sp>
      <p:grpSp>
        <p:nvGrpSpPr>
          <p:cNvPr id="16" name="Group 15">
            <a:extLst>
              <a:ext uri="{FF2B5EF4-FFF2-40B4-BE49-F238E27FC236}">
                <a16:creationId xmlns:a16="http://schemas.microsoft.com/office/drawing/2014/main" id="{4A466D46-B208-8741-B676-E773D6D4181F}"/>
              </a:ext>
            </a:extLst>
          </p:cNvPr>
          <p:cNvGrpSpPr/>
          <p:nvPr/>
        </p:nvGrpSpPr>
        <p:grpSpPr>
          <a:xfrm>
            <a:off x="37218" y="216252"/>
            <a:ext cx="12216245" cy="6476387"/>
            <a:chOff x="-12370" y="816146"/>
            <a:chExt cx="12216245" cy="6476387"/>
          </a:xfrm>
        </p:grpSpPr>
        <p:grpSp>
          <p:nvGrpSpPr>
            <p:cNvPr id="24" name="Group 23">
              <a:extLst>
                <a:ext uri="{FF2B5EF4-FFF2-40B4-BE49-F238E27FC236}">
                  <a16:creationId xmlns:a16="http://schemas.microsoft.com/office/drawing/2014/main" id="{0609FE4E-41FE-0942-8DC1-B8AD93D5509B}"/>
                </a:ext>
              </a:extLst>
            </p:cNvPr>
            <p:cNvGrpSpPr/>
            <p:nvPr/>
          </p:nvGrpSpPr>
          <p:grpSpPr>
            <a:xfrm>
              <a:off x="36" y="816146"/>
              <a:ext cx="12203839" cy="6476387"/>
              <a:chOff x="36" y="816146"/>
              <a:chExt cx="12203839" cy="6476387"/>
            </a:xfrm>
          </p:grpSpPr>
          <p:pic>
            <p:nvPicPr>
              <p:cNvPr id="26" name="Picture 25">
                <a:extLst>
                  <a:ext uri="{FF2B5EF4-FFF2-40B4-BE49-F238E27FC236}">
                    <a16:creationId xmlns:a16="http://schemas.microsoft.com/office/drawing/2014/main" id="{D441D359-0DD8-474E-AAF9-70149CAC63A9}"/>
                  </a:ext>
                </a:extLst>
              </p:cNvPr>
              <p:cNvPicPr>
                <a:picLocks noChangeAspect="1"/>
              </p:cNvPicPr>
              <p:nvPr/>
            </p:nvPicPr>
            <p:blipFill rotWithShape="1">
              <a:blip r:embed="rId4"/>
              <a:srcRect l="479" t="-9072" r="43752" b="9072"/>
              <a:stretch/>
            </p:blipFill>
            <p:spPr>
              <a:xfrm>
                <a:off x="10307782" y="816146"/>
                <a:ext cx="1896093" cy="3493795"/>
              </a:xfrm>
              <a:prstGeom prst="rect">
                <a:avLst/>
              </a:prstGeom>
            </p:spPr>
          </p:pic>
          <p:pic>
            <p:nvPicPr>
              <p:cNvPr id="29" name="Picture 28">
                <a:extLst>
                  <a:ext uri="{FF2B5EF4-FFF2-40B4-BE49-F238E27FC236}">
                    <a16:creationId xmlns:a16="http://schemas.microsoft.com/office/drawing/2014/main" id="{E4BC901F-F422-4D48-A02C-9B7EC87428E1}"/>
                  </a:ext>
                </a:extLst>
              </p:cNvPr>
              <p:cNvPicPr>
                <a:picLocks noChangeAspect="1"/>
              </p:cNvPicPr>
              <p:nvPr/>
            </p:nvPicPr>
            <p:blipFill rotWithShape="1">
              <a:blip r:embed="rId5"/>
              <a:srcRect l="-52845" t="39401" r="50000" b="-28902"/>
              <a:stretch/>
            </p:blipFill>
            <p:spPr>
              <a:xfrm rot="10800000">
                <a:off x="36" y="5641413"/>
                <a:ext cx="2230546" cy="1252800"/>
              </a:xfrm>
              <a:prstGeom prst="rect">
                <a:avLst/>
              </a:prstGeom>
            </p:spPr>
          </p:pic>
          <p:pic>
            <p:nvPicPr>
              <p:cNvPr id="32" name="Picture 31">
                <a:extLst>
                  <a:ext uri="{FF2B5EF4-FFF2-40B4-BE49-F238E27FC236}">
                    <a16:creationId xmlns:a16="http://schemas.microsoft.com/office/drawing/2014/main" id="{DC0933A5-41ED-8D4F-A7B7-33AD54CFDC6A}"/>
                  </a:ext>
                </a:extLst>
              </p:cNvPr>
              <p:cNvPicPr>
                <a:picLocks noChangeAspect="1"/>
              </p:cNvPicPr>
              <p:nvPr/>
            </p:nvPicPr>
            <p:blipFill rotWithShape="1">
              <a:blip r:embed="rId6"/>
              <a:srcRect l="42961"/>
              <a:stretch/>
            </p:blipFill>
            <p:spPr>
              <a:xfrm rot="10800000">
                <a:off x="10675748" y="4562015"/>
                <a:ext cx="1515588" cy="2730518"/>
              </a:xfrm>
              <a:prstGeom prst="rect">
                <a:avLst/>
              </a:prstGeom>
            </p:spPr>
          </p:pic>
        </p:grpSp>
        <p:pic>
          <p:nvPicPr>
            <p:cNvPr id="25" name="Picture 24" descr="A person holding a microphone&#10;&#10;Description automatically generated">
              <a:extLst>
                <a:ext uri="{FF2B5EF4-FFF2-40B4-BE49-F238E27FC236}">
                  <a16:creationId xmlns:a16="http://schemas.microsoft.com/office/drawing/2014/main" id="{3DDA6DAA-F8DC-6A43-83D6-5AC103E4E97B}"/>
                </a:ext>
              </a:extLst>
            </p:cNvPr>
            <p:cNvPicPr>
              <a:picLocks noChangeAspect="1"/>
            </p:cNvPicPr>
            <p:nvPr/>
          </p:nvPicPr>
          <p:blipFill rotWithShape="1">
            <a:blip r:embed="rId7"/>
            <a:srcRect l="41524"/>
            <a:stretch/>
          </p:blipFill>
          <p:spPr>
            <a:xfrm>
              <a:off x="-12370" y="1029501"/>
              <a:ext cx="1707101" cy="1048681"/>
            </a:xfrm>
            <a:prstGeom prst="rect">
              <a:avLst/>
            </a:prstGeom>
          </p:spPr>
        </p:pic>
      </p:grpSp>
    </p:spTree>
    <p:extLst>
      <p:ext uri="{BB962C8B-B14F-4D97-AF65-F5344CB8AC3E}">
        <p14:creationId xmlns:p14="http://schemas.microsoft.com/office/powerpoint/2010/main" val="753909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9479A9A-1D72-5543-9D11-941978801BC2}"/>
              </a:ext>
            </a:extLst>
          </p:cNvPr>
          <p:cNvSpPr/>
          <p:nvPr/>
        </p:nvSpPr>
        <p:spPr>
          <a:xfrm>
            <a:off x="1783406" y="1985716"/>
            <a:ext cx="4010986" cy="3963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pic>
        <p:nvPicPr>
          <p:cNvPr id="5" name="Picture 4">
            <a:extLst>
              <a:ext uri="{FF2B5EF4-FFF2-40B4-BE49-F238E27FC236}">
                <a16:creationId xmlns:a16="http://schemas.microsoft.com/office/drawing/2014/main" id="{FE053FA7-1B43-944C-AD45-768B7F402DC3}"/>
              </a:ext>
            </a:extLst>
          </p:cNvPr>
          <p:cNvPicPr>
            <a:picLocks noChangeAspect="1"/>
          </p:cNvPicPr>
          <p:nvPr/>
        </p:nvPicPr>
        <p:blipFill>
          <a:blip r:embed="rId3"/>
          <a:stretch>
            <a:fillRect/>
          </a:stretch>
        </p:blipFill>
        <p:spPr>
          <a:xfrm>
            <a:off x="11534404" y="165361"/>
            <a:ext cx="354366" cy="626047"/>
          </a:xfrm>
          <a:prstGeom prst="rect">
            <a:avLst/>
          </a:prstGeom>
        </p:spPr>
      </p:pic>
      <p:sp>
        <p:nvSpPr>
          <p:cNvPr id="14" name="TextBox 13">
            <a:extLst>
              <a:ext uri="{FF2B5EF4-FFF2-40B4-BE49-F238E27FC236}">
                <a16:creationId xmlns:a16="http://schemas.microsoft.com/office/drawing/2014/main" id="{09A456B1-5248-4B43-A5AB-1FACCB905969}"/>
              </a:ext>
            </a:extLst>
          </p:cNvPr>
          <p:cNvSpPr txBox="1"/>
          <p:nvPr/>
        </p:nvSpPr>
        <p:spPr>
          <a:xfrm>
            <a:off x="1851438" y="2459819"/>
            <a:ext cx="3808515" cy="3184718"/>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endParaRPr kumimoji="0" lang="lt-LT" sz="20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kumimoji="0" lang="lt-LT" sz="20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sym typeface="Arial"/>
              </a:rPr>
              <a:t>Išduodamas iki 2 metų</a:t>
            </a:r>
          </a:p>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endParaRPr lang="lt-LT" sz="1000" b="1" dirty="0">
              <a:solidFill>
                <a:srgbClr val="000000"/>
              </a:solidFill>
              <a:ea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kumimoji="0" lang="lt-LT" sz="2000" b="0" u="none" strike="noStrike" kern="1200" cap="none" spc="0" normalizeH="0" baseline="0" noProof="0" dirty="0">
                <a:ln>
                  <a:noFill/>
                </a:ln>
                <a:solidFill>
                  <a:schemeClr val="tx1"/>
                </a:solidFill>
                <a:effectLst/>
                <a:uLnTx/>
                <a:uFillTx/>
                <a:latin typeface="+mn-lt"/>
                <a:ea typeface="Times New Roman" panose="02020603050405020304" pitchFamily="18" charset="0"/>
                <a:cs typeface="Times New Roman" panose="02020603050405020304" pitchFamily="18" charset="0"/>
                <a:sym typeface="Arial"/>
              </a:rPr>
              <a:t>Užsienietis, turintis priimtą sprendimą dėl jo darbo atitikties Lietuvos Respublikos darbo rinkos poreikiams, gali pradėti dirbti tik gavęs leidimą laikinai gyventi Lietuvos Respublikoje</a:t>
            </a:r>
          </a:p>
        </p:txBody>
      </p:sp>
      <p:sp>
        <p:nvSpPr>
          <p:cNvPr id="27" name="Rectangle 26">
            <a:extLst>
              <a:ext uri="{FF2B5EF4-FFF2-40B4-BE49-F238E27FC236}">
                <a16:creationId xmlns:a16="http://schemas.microsoft.com/office/drawing/2014/main" id="{ABE39684-9F04-6446-8FF5-28F860457213}"/>
              </a:ext>
            </a:extLst>
          </p:cNvPr>
          <p:cNvSpPr/>
          <p:nvPr/>
        </p:nvSpPr>
        <p:spPr>
          <a:xfrm>
            <a:off x="6406196" y="2078182"/>
            <a:ext cx="4010986" cy="3963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sp>
        <p:nvSpPr>
          <p:cNvPr id="28" name="TextBox 27">
            <a:extLst>
              <a:ext uri="{FF2B5EF4-FFF2-40B4-BE49-F238E27FC236}">
                <a16:creationId xmlns:a16="http://schemas.microsoft.com/office/drawing/2014/main" id="{9AA241F5-1123-1344-842F-A43473B86D61}"/>
              </a:ext>
            </a:extLst>
          </p:cNvPr>
          <p:cNvSpPr txBox="1"/>
          <p:nvPr/>
        </p:nvSpPr>
        <p:spPr>
          <a:xfrm>
            <a:off x="6563694" y="2313840"/>
            <a:ext cx="3586591" cy="265149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endParaRPr kumimoji="0" lang="lt-LT"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kumimoji="0" lang="lt-LT"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sym typeface="Arial"/>
              </a:rPr>
              <a:t>Užsieniečiai gali būti įdarbinami kvalifikuotam darbui. Jiems keliami reikalavimai turėti atitinkamą kvalifikaciją </a:t>
            </a:r>
            <a:r>
              <a:rPr kumimoji="0" lang="lt-LT" sz="2400"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sym typeface="Arial"/>
              </a:rPr>
              <a:t>arba</a:t>
            </a:r>
            <a:r>
              <a:rPr kumimoji="0" lang="lt-LT"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sym typeface="Arial"/>
              </a:rPr>
              <a:t> ne mažesnę kaip 1 metų darbo patirtį per pastaruosius 3 metus, susijusią su atliktinu darbu</a:t>
            </a:r>
            <a:endParaRPr kumimoji="0" lang="lt-LT" b="0" i="1"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sp>
        <p:nvSpPr>
          <p:cNvPr id="31" name="TextBox 30">
            <a:extLst>
              <a:ext uri="{FF2B5EF4-FFF2-40B4-BE49-F238E27FC236}">
                <a16:creationId xmlns:a16="http://schemas.microsoft.com/office/drawing/2014/main" id="{AAACABD9-2FE7-5943-8299-EFECFCD1C656}"/>
              </a:ext>
            </a:extLst>
          </p:cNvPr>
          <p:cNvSpPr txBox="1"/>
          <p:nvPr/>
        </p:nvSpPr>
        <p:spPr>
          <a:xfrm>
            <a:off x="1995948" y="1015010"/>
            <a:ext cx="9538456" cy="646331"/>
          </a:xfrm>
          <a:prstGeom prst="rect">
            <a:avLst/>
          </a:prstGeom>
          <a:noFill/>
        </p:spPr>
        <p:txBody>
          <a:bodyPr wrap="square">
            <a:spAutoFit/>
          </a:bodyPr>
          <a:lstStyle/>
          <a:p>
            <a:r>
              <a:rPr lang="lt-LT" sz="3600" dirty="0">
                <a:latin typeface="Gordita Medium" pitchFamily="2" charset="77"/>
                <a:cs typeface="Gordita Medium" pitchFamily="2" charset="77"/>
              </a:rPr>
              <a:t>Sprendimas dėl užsieniečio darbo atitikties</a:t>
            </a:r>
            <a:endParaRPr lang="en-LT" sz="3600" dirty="0"/>
          </a:p>
        </p:txBody>
      </p:sp>
      <p:grpSp>
        <p:nvGrpSpPr>
          <p:cNvPr id="16" name="Group 15">
            <a:extLst>
              <a:ext uri="{FF2B5EF4-FFF2-40B4-BE49-F238E27FC236}">
                <a16:creationId xmlns:a16="http://schemas.microsoft.com/office/drawing/2014/main" id="{4A466D46-B208-8741-B676-E773D6D4181F}"/>
              </a:ext>
            </a:extLst>
          </p:cNvPr>
          <p:cNvGrpSpPr/>
          <p:nvPr/>
        </p:nvGrpSpPr>
        <p:grpSpPr>
          <a:xfrm>
            <a:off x="36" y="-33671"/>
            <a:ext cx="12191300" cy="7729524"/>
            <a:chOff x="36" y="-33671"/>
            <a:chExt cx="12191300" cy="7729524"/>
          </a:xfrm>
        </p:grpSpPr>
        <p:grpSp>
          <p:nvGrpSpPr>
            <p:cNvPr id="24" name="Group 23">
              <a:extLst>
                <a:ext uri="{FF2B5EF4-FFF2-40B4-BE49-F238E27FC236}">
                  <a16:creationId xmlns:a16="http://schemas.microsoft.com/office/drawing/2014/main" id="{0609FE4E-41FE-0942-8DC1-B8AD93D5509B}"/>
                </a:ext>
              </a:extLst>
            </p:cNvPr>
            <p:cNvGrpSpPr/>
            <p:nvPr/>
          </p:nvGrpSpPr>
          <p:grpSpPr>
            <a:xfrm>
              <a:off x="36" y="4965335"/>
              <a:ext cx="12191300" cy="2730518"/>
              <a:chOff x="36" y="4965335"/>
              <a:chExt cx="12191300" cy="2730518"/>
            </a:xfrm>
          </p:grpSpPr>
          <p:pic>
            <p:nvPicPr>
              <p:cNvPr id="29" name="Picture 28">
                <a:extLst>
                  <a:ext uri="{FF2B5EF4-FFF2-40B4-BE49-F238E27FC236}">
                    <a16:creationId xmlns:a16="http://schemas.microsoft.com/office/drawing/2014/main" id="{E4BC901F-F422-4D48-A02C-9B7EC87428E1}"/>
                  </a:ext>
                </a:extLst>
              </p:cNvPr>
              <p:cNvPicPr>
                <a:picLocks noChangeAspect="1"/>
              </p:cNvPicPr>
              <p:nvPr/>
            </p:nvPicPr>
            <p:blipFill rotWithShape="1">
              <a:blip r:embed="rId4"/>
              <a:srcRect l="-52845" t="39401" r="50000" b="-28902"/>
              <a:stretch/>
            </p:blipFill>
            <p:spPr>
              <a:xfrm rot="10800000">
                <a:off x="36" y="5641413"/>
                <a:ext cx="2230546" cy="1252800"/>
              </a:xfrm>
              <a:prstGeom prst="rect">
                <a:avLst/>
              </a:prstGeom>
            </p:spPr>
          </p:pic>
          <p:pic>
            <p:nvPicPr>
              <p:cNvPr id="32" name="Picture 31">
                <a:extLst>
                  <a:ext uri="{FF2B5EF4-FFF2-40B4-BE49-F238E27FC236}">
                    <a16:creationId xmlns:a16="http://schemas.microsoft.com/office/drawing/2014/main" id="{DC0933A5-41ED-8D4F-A7B7-33AD54CFDC6A}"/>
                  </a:ext>
                </a:extLst>
              </p:cNvPr>
              <p:cNvPicPr>
                <a:picLocks noChangeAspect="1"/>
              </p:cNvPicPr>
              <p:nvPr/>
            </p:nvPicPr>
            <p:blipFill rotWithShape="1">
              <a:blip r:embed="rId5"/>
              <a:srcRect l="42961"/>
              <a:stretch/>
            </p:blipFill>
            <p:spPr>
              <a:xfrm rot="10800000">
                <a:off x="10675748" y="4965335"/>
                <a:ext cx="1515588" cy="2730518"/>
              </a:xfrm>
              <a:prstGeom prst="rect">
                <a:avLst/>
              </a:prstGeom>
            </p:spPr>
          </p:pic>
        </p:grpSp>
        <p:pic>
          <p:nvPicPr>
            <p:cNvPr id="25" name="Picture 24" descr="A person holding a microphone&#10;&#10;Description automatically generated">
              <a:extLst>
                <a:ext uri="{FF2B5EF4-FFF2-40B4-BE49-F238E27FC236}">
                  <a16:creationId xmlns:a16="http://schemas.microsoft.com/office/drawing/2014/main" id="{3DDA6DAA-F8DC-6A43-83D6-5AC103E4E97B}"/>
                </a:ext>
              </a:extLst>
            </p:cNvPr>
            <p:cNvPicPr>
              <a:picLocks noChangeAspect="1"/>
            </p:cNvPicPr>
            <p:nvPr/>
          </p:nvPicPr>
          <p:blipFill rotWithShape="1">
            <a:blip r:embed="rId6"/>
            <a:srcRect l="41524"/>
            <a:stretch/>
          </p:blipFill>
          <p:spPr>
            <a:xfrm>
              <a:off x="36" y="-33671"/>
              <a:ext cx="1707101" cy="1048681"/>
            </a:xfrm>
            <a:prstGeom prst="rect">
              <a:avLst/>
            </a:prstGeom>
          </p:spPr>
        </p:pic>
      </p:grpSp>
    </p:spTree>
    <p:extLst>
      <p:ext uri="{BB962C8B-B14F-4D97-AF65-F5344CB8AC3E}">
        <p14:creationId xmlns:p14="http://schemas.microsoft.com/office/powerpoint/2010/main" val="1423529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D937ADF-A4FC-1048-9251-3350840947B5}"/>
              </a:ext>
            </a:extLst>
          </p:cNvPr>
          <p:cNvSpPr/>
          <p:nvPr/>
        </p:nvSpPr>
        <p:spPr>
          <a:xfrm>
            <a:off x="0" y="-21777"/>
            <a:ext cx="12732774" cy="6901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7000"/>
              </a:lnSpc>
              <a:spcBef>
                <a:spcPts val="0"/>
              </a:spcBef>
              <a:spcAft>
                <a:spcPts val="800"/>
              </a:spcAft>
              <a:buClr>
                <a:srgbClr val="000000"/>
              </a:buClr>
              <a:buSzTx/>
              <a:tabLst/>
              <a:defRPr/>
            </a:pPr>
            <a:endParaRPr kumimoji="0" lang="lt-LT" sz="2400" b="1" i="0" u="none" strike="noStrike" kern="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endParaRPr kumimoji="0" lang="lt-LT" sz="9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lt-LT" sz="1400" b="0" i="0" u="none" strike="noStrike" kern="0" cap="none" spc="0" normalizeH="0" baseline="0" noProof="0" dirty="0">
                <a:ln>
                  <a:noFill/>
                </a:ln>
                <a:solidFill>
                  <a:srgbClr val="221F1F"/>
                </a:solidFill>
                <a:effectLst/>
                <a:uLnTx/>
                <a:uFillTx/>
                <a:ea typeface="Calibri" panose="020F0502020204030204" pitchFamily="34" charset="0"/>
                <a:cs typeface="Calibri" panose="020F0502020204030204" pitchFamily="34" charset="0"/>
                <a:sym typeface="Arial"/>
              </a:rPr>
              <a:t>.</a:t>
            </a:r>
            <a:endParaRPr kumimoji="0" lang="lt-LT" sz="1400" b="0" i="0" u="none" strike="noStrike" kern="0" cap="none" spc="0" normalizeH="0" baseline="0" noProof="0" dirty="0">
              <a:ln>
                <a:noFill/>
              </a:ln>
              <a:solidFill>
                <a:srgbClr val="000000"/>
              </a:solidFill>
              <a:effectLst/>
              <a:uLnTx/>
              <a:uFillTx/>
              <a:ea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FE053FA7-1B43-944C-AD45-768B7F402DC3}"/>
              </a:ext>
            </a:extLst>
          </p:cNvPr>
          <p:cNvPicPr>
            <a:picLocks noChangeAspect="1"/>
          </p:cNvPicPr>
          <p:nvPr/>
        </p:nvPicPr>
        <p:blipFill>
          <a:blip r:embed="rId3"/>
          <a:stretch>
            <a:fillRect/>
          </a:stretch>
        </p:blipFill>
        <p:spPr>
          <a:xfrm>
            <a:off x="11534404" y="165361"/>
            <a:ext cx="354366" cy="626047"/>
          </a:xfrm>
          <a:prstGeom prst="rect">
            <a:avLst/>
          </a:prstGeom>
        </p:spPr>
      </p:pic>
      <p:sp>
        <p:nvSpPr>
          <p:cNvPr id="7" name="TextBox 6">
            <a:extLst>
              <a:ext uri="{FF2B5EF4-FFF2-40B4-BE49-F238E27FC236}">
                <a16:creationId xmlns:a16="http://schemas.microsoft.com/office/drawing/2014/main" id="{50028C8E-BE0E-C942-AD1A-4081E1BE8B11}"/>
              </a:ext>
            </a:extLst>
          </p:cNvPr>
          <p:cNvSpPr txBox="1"/>
          <p:nvPr/>
        </p:nvSpPr>
        <p:spPr>
          <a:xfrm>
            <a:off x="1327026" y="2054942"/>
            <a:ext cx="10561744" cy="366254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
                <a:srgbClr val="000000"/>
              </a:buClr>
              <a:buSzTx/>
              <a:buFont typeface="Arial"/>
              <a:buAutoNum type="arabicPeriod"/>
              <a:tabLst/>
              <a:defRPr/>
            </a:pPr>
            <a:r>
              <a:rPr kumimoji="0" lang="lt-LT" sz="20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Ar įdarbinti užsienietį, turintį reikiamą  </a:t>
            </a:r>
            <a:r>
              <a:rPr kumimoji="0" lang="lt-LT" sz="2000" b="1" i="0" u="sng"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kvalifikaciją,</a:t>
            </a:r>
            <a:r>
              <a:rPr kumimoji="0" lang="lt-LT" sz="20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 susijusią su atliktinu darbu; </a:t>
            </a:r>
          </a:p>
          <a:p>
            <a:pPr marL="457200" marR="0" lvl="0" indent="-457200" algn="just" defTabSz="914400" rtl="0" eaLnBrk="1" fontAlgn="auto" latinLnBrk="0" hangingPunct="1">
              <a:lnSpc>
                <a:spcPct val="100000"/>
              </a:lnSpc>
              <a:spcBef>
                <a:spcPts val="0"/>
              </a:spcBef>
              <a:spcAft>
                <a:spcPts val="0"/>
              </a:spcAft>
              <a:buClr>
                <a:srgbClr val="000000"/>
              </a:buClr>
              <a:buSzTx/>
              <a:buFont typeface="Arial"/>
              <a:buAutoNum type="arabicPeriod"/>
              <a:tabLst/>
              <a:defRPr/>
            </a:pPr>
            <a:endParaRPr lang="lt-LT" sz="2000" kern="0" dirty="0">
              <a:solidFill>
                <a:srgbClr val="000000"/>
              </a:solidFill>
              <a:latin typeface="Arial" panose="020B0604020202020204" pitchFamily="34" charset="0"/>
              <a:ea typeface="Arial" panose="020B0604020202020204" pitchFamily="34" charset="0"/>
              <a:cs typeface="Times New Roman" panose="02020603050405020304" pitchFamily="18" charset="0"/>
              <a:sym typeface="Arial"/>
            </a:endParaRPr>
          </a:p>
          <a:p>
            <a:pPr marL="457200" marR="0" lvl="0" indent="-457200" algn="just" defTabSz="914400" rtl="0" eaLnBrk="1" fontAlgn="auto" latinLnBrk="0" hangingPunct="1">
              <a:lnSpc>
                <a:spcPct val="100000"/>
              </a:lnSpc>
              <a:spcBef>
                <a:spcPts val="0"/>
              </a:spcBef>
              <a:spcAft>
                <a:spcPts val="0"/>
              </a:spcAft>
              <a:buClr>
                <a:srgbClr val="000000"/>
              </a:buClr>
              <a:buSzTx/>
              <a:buFont typeface="Arial"/>
              <a:buAutoNum type="arabicPeriod"/>
              <a:tabLst/>
              <a:defRPr/>
            </a:pPr>
            <a:r>
              <a:rPr kumimoji="0" lang="lt-LT" sz="20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Ar įdarbinti užsienietį, turintį ne mažesnę kaip 1 metų </a:t>
            </a:r>
            <a:r>
              <a:rPr kumimoji="0" lang="lt-LT" sz="2000" b="1" i="0" u="sng"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darbo patirtį </a:t>
            </a:r>
            <a:r>
              <a:rPr kumimoji="0" lang="lt-LT" sz="20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per pastaruosius 3 metus, susijusią su atliktinu darbu;</a:t>
            </a:r>
          </a:p>
          <a:p>
            <a:pPr algn="just"/>
            <a:endParaRPr lang="lt-LT" sz="2000" kern="0" dirty="0">
              <a:solidFill>
                <a:srgbClr val="000000"/>
              </a:solidFill>
              <a:latin typeface="Arial" panose="020B0604020202020204" pitchFamily="34" charset="0"/>
              <a:ea typeface="Arial" panose="020B0604020202020204" pitchFamily="34" charset="0"/>
              <a:cs typeface="Times New Roman" panose="02020603050405020304" pitchFamily="18" charset="0"/>
              <a:sym typeface="Arial"/>
            </a:endParaRPr>
          </a:p>
          <a:p>
            <a:pPr marL="457200" indent="-457200" algn="just">
              <a:buAutoNum type="arabicPeriod" startAt="3"/>
            </a:pPr>
            <a:r>
              <a:rPr lang="lt-LT" sz="2000" dirty="0">
                <a:solidFill>
                  <a:schemeClr val="tx1"/>
                </a:solidFill>
                <a:latin typeface="Arial" panose="020B0604020202020204" pitchFamily="34" charset="0"/>
                <a:ea typeface="Arial" panose="020B0604020202020204" pitchFamily="34" charset="0"/>
                <a:cs typeface="Times New Roman" panose="02020603050405020304" pitchFamily="18" charset="0"/>
              </a:rPr>
              <a:t>Ar </a:t>
            </a:r>
            <a:r>
              <a:rPr kumimoji="0" lang="lt-LT" sz="2000" b="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įsipareigoti užsieniečiui mokėti </a:t>
            </a:r>
            <a:r>
              <a:rPr kumimoji="0" lang="lt-LT" sz="2000" b="1" u="sng"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darbo užmokestį</a:t>
            </a:r>
            <a:r>
              <a:rPr kumimoji="0" lang="lt-LT" sz="2000" b="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 ne mažesnį nei Valstybės duomenų agentūros paskutinis paskelbtas kalendorinių metų vidutinis mėnesinis bruto darbo užmokestis šalies ūkyje, įtraukiant ir individualių įmonių darbo užmokesčio duomenis  </a:t>
            </a:r>
            <a:r>
              <a:rPr kumimoji="0" lang="lt-LT" sz="1800" b="0" u="none" strike="noStrike" kern="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a:t>
            </a:r>
            <a:r>
              <a:rPr kumimoji="0" lang="lt-LT" sz="1800" b="0" i="1" u="none" strike="noStrike" kern="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šiuo metu – 2013,80 EUR</a:t>
            </a:r>
            <a:r>
              <a:rPr kumimoji="0" lang="lt-LT" sz="1800" b="0" u="none" strike="noStrike" kern="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a:t>
            </a:r>
            <a:r>
              <a:rPr kumimoji="0" lang="lt-LT" sz="1800" b="0" u="none" strike="noStrike" kern="0" cap="none" spc="0" normalizeH="0" baseline="0" noProof="0" dirty="0">
                <a:ln>
                  <a:noFill/>
                </a:ln>
                <a:effectLst/>
                <a:uLnTx/>
                <a:uFillTx/>
                <a:latin typeface="Arial" panose="020B0604020202020204" pitchFamily="34" charset="0"/>
                <a:ea typeface="Arial" panose="020B0604020202020204" pitchFamily="34" charset="0"/>
                <a:cs typeface="Times New Roman" panose="02020603050405020304" pitchFamily="18" charset="0"/>
                <a:sym typeface="Arial"/>
              </a:rPr>
              <a:t>*</a:t>
            </a:r>
          </a:p>
          <a:p>
            <a:pPr algn="just"/>
            <a:endParaRPr lang="lt-LT" kern="0" dirty="0">
              <a:solidFill>
                <a:srgbClr val="00B0F0"/>
              </a:solidFill>
              <a:latin typeface="Arial" panose="020B0604020202020204" pitchFamily="34" charset="0"/>
              <a:ea typeface="Arial" panose="020B0604020202020204" pitchFamily="34" charset="0"/>
              <a:cs typeface="Times New Roman" panose="02020603050405020304" pitchFamily="18" charset="0"/>
              <a:sym typeface="Arial"/>
            </a:endParaRPr>
          </a:p>
          <a:p>
            <a:pPr algn="just"/>
            <a:endParaRPr lang="lt-LT" kern="0" dirty="0">
              <a:solidFill>
                <a:srgbClr val="00B0F0"/>
              </a:solidFill>
              <a:latin typeface="Arial" panose="020B0604020202020204" pitchFamily="34" charset="0"/>
              <a:ea typeface="Arial" panose="020B0604020202020204" pitchFamily="34" charset="0"/>
              <a:cs typeface="Times New Roman" panose="02020603050405020304" pitchFamily="18" charset="0"/>
              <a:sym typeface="Arial"/>
            </a:endParaRPr>
          </a:p>
          <a:p>
            <a:pPr algn="just"/>
            <a:r>
              <a:rPr lang="lt-LT" i="1" kern="0" dirty="0">
                <a:latin typeface="Arial" panose="020B0604020202020204" pitchFamily="34" charset="0"/>
                <a:ea typeface="Arial" panose="020B0604020202020204" pitchFamily="34" charset="0"/>
                <a:cs typeface="Times New Roman" panose="02020603050405020304" pitchFamily="18" charset="0"/>
                <a:sym typeface="Arial"/>
              </a:rPr>
              <a:t>* Ši alternatyva netaikoma laikinojo įdarbinimo įmonėms</a:t>
            </a:r>
            <a:endParaRPr kumimoji="0" lang="lt-LT" sz="1800" i="1" u="none" strike="noStrike" kern="0" cap="none" spc="0" normalizeH="0" baseline="0" noProof="0" dirty="0">
              <a:ln>
                <a:noFill/>
              </a:ln>
              <a:effectLst/>
              <a:uLnTx/>
              <a:uFillTx/>
              <a:latin typeface="Arial" panose="020B0604020202020204" pitchFamily="34" charset="0"/>
              <a:ea typeface="Arial" panose="020B0604020202020204" pitchFamily="34" charset="0"/>
              <a:cs typeface="Times New Roman" panose="02020603050405020304" pitchFamily="18" charset="0"/>
              <a:sym typeface="Arial"/>
            </a:endParaRPr>
          </a:p>
        </p:txBody>
      </p:sp>
      <p:grpSp>
        <p:nvGrpSpPr>
          <p:cNvPr id="8" name="Group 7">
            <a:extLst>
              <a:ext uri="{FF2B5EF4-FFF2-40B4-BE49-F238E27FC236}">
                <a16:creationId xmlns:a16="http://schemas.microsoft.com/office/drawing/2014/main" id="{9DF261FF-35B8-BC46-8E04-D07D5AD6DFF3}"/>
              </a:ext>
            </a:extLst>
          </p:cNvPr>
          <p:cNvGrpSpPr/>
          <p:nvPr/>
        </p:nvGrpSpPr>
        <p:grpSpPr>
          <a:xfrm>
            <a:off x="-1" y="-522308"/>
            <a:ext cx="12745962" cy="7214947"/>
            <a:chOff x="-744780" y="380847"/>
            <a:chExt cx="13454904" cy="7214947"/>
          </a:xfrm>
        </p:grpSpPr>
        <p:grpSp>
          <p:nvGrpSpPr>
            <p:cNvPr id="25" name="Group 24">
              <a:extLst>
                <a:ext uri="{FF2B5EF4-FFF2-40B4-BE49-F238E27FC236}">
                  <a16:creationId xmlns:a16="http://schemas.microsoft.com/office/drawing/2014/main" id="{665A8139-6209-3441-A9C9-E0553EF40F8A}"/>
                </a:ext>
              </a:extLst>
            </p:cNvPr>
            <p:cNvGrpSpPr/>
            <p:nvPr/>
          </p:nvGrpSpPr>
          <p:grpSpPr>
            <a:xfrm>
              <a:off x="-744780" y="380847"/>
              <a:ext cx="13454904" cy="7214947"/>
              <a:chOff x="-744780" y="380847"/>
              <a:chExt cx="13454904" cy="7214947"/>
            </a:xfrm>
          </p:grpSpPr>
          <p:pic>
            <p:nvPicPr>
              <p:cNvPr id="11" name="Picture 10">
                <a:extLst>
                  <a:ext uri="{FF2B5EF4-FFF2-40B4-BE49-F238E27FC236}">
                    <a16:creationId xmlns:a16="http://schemas.microsoft.com/office/drawing/2014/main" id="{66B75F54-1F0F-3C4E-83F5-AB9436452EB8}"/>
                  </a:ext>
                </a:extLst>
              </p:cNvPr>
              <p:cNvPicPr>
                <a:picLocks noChangeAspect="1"/>
              </p:cNvPicPr>
              <p:nvPr/>
            </p:nvPicPr>
            <p:blipFill rotWithShape="1">
              <a:blip r:embed="rId4"/>
              <a:srcRect l="479" t="-9072" r="43752" b="9072"/>
              <a:stretch/>
            </p:blipFill>
            <p:spPr>
              <a:xfrm>
                <a:off x="10814030" y="380847"/>
                <a:ext cx="1896094" cy="3493795"/>
              </a:xfrm>
              <a:prstGeom prst="rect">
                <a:avLst/>
              </a:prstGeom>
            </p:spPr>
          </p:pic>
          <p:pic>
            <p:nvPicPr>
              <p:cNvPr id="12" name="Picture 11">
                <a:extLst>
                  <a:ext uri="{FF2B5EF4-FFF2-40B4-BE49-F238E27FC236}">
                    <a16:creationId xmlns:a16="http://schemas.microsoft.com/office/drawing/2014/main" id="{9D22C47C-C8B3-7F48-903A-2F8BC7C424A2}"/>
                  </a:ext>
                </a:extLst>
              </p:cNvPr>
              <p:cNvPicPr>
                <a:picLocks noChangeAspect="1"/>
              </p:cNvPicPr>
              <p:nvPr/>
            </p:nvPicPr>
            <p:blipFill rotWithShape="1">
              <a:blip r:embed="rId5"/>
              <a:srcRect l="-52845" t="39401" r="50000" b="-28902"/>
              <a:stretch/>
            </p:blipFill>
            <p:spPr>
              <a:xfrm rot="10800000">
                <a:off x="-744780" y="6342994"/>
                <a:ext cx="2230546" cy="1252800"/>
              </a:xfrm>
              <a:prstGeom prst="rect">
                <a:avLst/>
              </a:prstGeom>
            </p:spPr>
          </p:pic>
        </p:grpSp>
        <p:pic>
          <p:nvPicPr>
            <p:cNvPr id="6" name="Picture 5" descr="A person holding a microphone&#10;&#10;Description automatically generated">
              <a:extLst>
                <a:ext uri="{FF2B5EF4-FFF2-40B4-BE49-F238E27FC236}">
                  <a16:creationId xmlns:a16="http://schemas.microsoft.com/office/drawing/2014/main" id="{AEF8E68B-61E4-434B-BD02-F72C81E57EE1}"/>
                </a:ext>
              </a:extLst>
            </p:cNvPr>
            <p:cNvPicPr>
              <a:picLocks noChangeAspect="1"/>
            </p:cNvPicPr>
            <p:nvPr/>
          </p:nvPicPr>
          <p:blipFill rotWithShape="1">
            <a:blip r:embed="rId6"/>
            <a:srcRect l="41524"/>
            <a:stretch/>
          </p:blipFill>
          <p:spPr>
            <a:xfrm>
              <a:off x="-744780" y="903155"/>
              <a:ext cx="1707100" cy="1048681"/>
            </a:xfrm>
            <a:prstGeom prst="rect">
              <a:avLst/>
            </a:prstGeom>
          </p:spPr>
        </p:pic>
      </p:grpSp>
      <p:graphicFrame>
        <p:nvGraphicFramePr>
          <p:cNvPr id="2" name="Lentelė 1">
            <a:extLst>
              <a:ext uri="{FF2B5EF4-FFF2-40B4-BE49-F238E27FC236}">
                <a16:creationId xmlns:a16="http://schemas.microsoft.com/office/drawing/2014/main" id="{80AA83D7-5E07-96A5-C74C-8812F83AC91F}"/>
              </a:ext>
            </a:extLst>
          </p:cNvPr>
          <p:cNvGraphicFramePr>
            <a:graphicFrameLocks noGrp="1"/>
          </p:cNvGraphicFramePr>
          <p:nvPr>
            <p:extLst>
              <p:ext uri="{D42A27DB-BD31-4B8C-83A1-F6EECF244321}">
                <p14:modId xmlns:p14="http://schemas.microsoft.com/office/powerpoint/2010/main" val="4066940366"/>
              </p:ext>
            </p:extLst>
          </p:nvPr>
        </p:nvGraphicFramePr>
        <p:xfrm>
          <a:off x="1710481" y="570273"/>
          <a:ext cx="9753931" cy="1585437"/>
        </p:xfrm>
        <a:graphic>
          <a:graphicData uri="http://schemas.openxmlformats.org/drawingml/2006/table">
            <a:tbl>
              <a:tblPr/>
              <a:tblGrid>
                <a:gridCol w="78372">
                  <a:extLst>
                    <a:ext uri="{9D8B030D-6E8A-4147-A177-3AD203B41FA5}">
                      <a16:colId xmlns:a16="http://schemas.microsoft.com/office/drawing/2014/main" val="1789405453"/>
                    </a:ext>
                  </a:extLst>
                </a:gridCol>
                <a:gridCol w="1520786">
                  <a:extLst>
                    <a:ext uri="{9D8B030D-6E8A-4147-A177-3AD203B41FA5}">
                      <a16:colId xmlns:a16="http://schemas.microsoft.com/office/drawing/2014/main" val="1375322924"/>
                    </a:ext>
                  </a:extLst>
                </a:gridCol>
                <a:gridCol w="779888">
                  <a:extLst>
                    <a:ext uri="{9D8B030D-6E8A-4147-A177-3AD203B41FA5}">
                      <a16:colId xmlns:a16="http://schemas.microsoft.com/office/drawing/2014/main" val="3405894090"/>
                    </a:ext>
                  </a:extLst>
                </a:gridCol>
                <a:gridCol w="123650">
                  <a:extLst>
                    <a:ext uri="{9D8B030D-6E8A-4147-A177-3AD203B41FA5}">
                      <a16:colId xmlns:a16="http://schemas.microsoft.com/office/drawing/2014/main" val="3714077602"/>
                    </a:ext>
                  </a:extLst>
                </a:gridCol>
                <a:gridCol w="5468522">
                  <a:extLst>
                    <a:ext uri="{9D8B030D-6E8A-4147-A177-3AD203B41FA5}">
                      <a16:colId xmlns:a16="http://schemas.microsoft.com/office/drawing/2014/main" val="957663568"/>
                    </a:ext>
                  </a:extLst>
                </a:gridCol>
                <a:gridCol w="1782713">
                  <a:extLst>
                    <a:ext uri="{9D8B030D-6E8A-4147-A177-3AD203B41FA5}">
                      <a16:colId xmlns:a16="http://schemas.microsoft.com/office/drawing/2014/main" val="1061346589"/>
                    </a:ext>
                  </a:extLst>
                </a:gridCol>
              </a:tblGrid>
              <a:tr h="543982">
                <a:tc>
                  <a:txBody>
                    <a:bodyPr/>
                    <a:lstStyle/>
                    <a:p>
                      <a:pPr algn="l" fontAlgn="b"/>
                      <a:endParaRPr lang="it-IT" sz="1200" b="0" i="0" u="none" strike="noStrike" dirty="0">
                        <a:solidFill>
                          <a:srgbClr val="000000"/>
                        </a:solidFill>
                        <a:effectLst/>
                        <a:latin typeface="Gordita Medium" charset="-70"/>
                        <a:cs typeface="Gordita Medium" charset="-70"/>
                      </a:endParaRPr>
                    </a:p>
                  </a:txBody>
                  <a:tcPr marL="7620" marR="7620" marT="7620" marB="0" anchor="b">
                    <a:lnL>
                      <a:noFill/>
                    </a:lnL>
                    <a:lnR>
                      <a:noFill/>
                    </a:lnR>
                    <a:lnT>
                      <a:noFill/>
                    </a:lnT>
                    <a:lnB>
                      <a:noFill/>
                    </a:lnB>
                  </a:tcPr>
                </a:tc>
                <a:tc>
                  <a:txBody>
                    <a:bodyPr/>
                    <a:lstStyle/>
                    <a:p>
                      <a:pPr algn="l" fontAlgn="b"/>
                      <a:endParaRPr lang="lt-LT" sz="1200" b="1" i="0" u="none" strike="noStrike" dirty="0">
                        <a:solidFill>
                          <a:srgbClr val="000000"/>
                        </a:solidFill>
                        <a:effectLst/>
                        <a:latin typeface="Gordita Medium" charset="-70"/>
                        <a:cs typeface="Gordita Medium" charset="-70"/>
                      </a:endParaRPr>
                    </a:p>
                  </a:txBody>
                  <a:tcPr marL="7620" marR="7620" marT="7620" marB="0" anchor="b">
                    <a:lnL>
                      <a:noFill/>
                    </a:lnL>
                    <a:lnR>
                      <a:noFill/>
                    </a:lnR>
                    <a:lnT>
                      <a:noFill/>
                    </a:lnT>
                    <a:lnB>
                      <a:noFill/>
                    </a:lnB>
                  </a:tcPr>
                </a:tc>
                <a:tc>
                  <a:txBody>
                    <a:bodyPr/>
                    <a:lstStyle/>
                    <a:p>
                      <a:pPr algn="l" fontAlgn="b"/>
                      <a:endParaRPr lang="lt-LT"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lt-LT" sz="3200" b="0" i="0" u="none" strike="noStrike" dirty="0">
                        <a:solidFill>
                          <a:srgbClr val="000000"/>
                        </a:solidFill>
                        <a:effectLst/>
                        <a:latin typeface="Gordita Medium" pitchFamily="50" charset="-70"/>
                        <a:cs typeface="Gordita Medium" pitchFamily="50" charset="-70"/>
                      </a:endParaRPr>
                    </a:p>
                  </a:txBody>
                  <a:tcPr marL="7620" marR="7620" marT="7620" marB="0" anchor="b">
                    <a:lnL>
                      <a:noFill/>
                    </a:lnL>
                    <a:lnR>
                      <a:noFill/>
                    </a:lnR>
                    <a:lnT>
                      <a:noFill/>
                    </a:lnT>
                    <a:lnB>
                      <a:noFill/>
                    </a:lnB>
                  </a:tcPr>
                </a:tc>
                <a:tc>
                  <a:txBody>
                    <a:bodyPr/>
                    <a:lstStyle/>
                    <a:p>
                      <a:pPr algn="ctr" fontAlgn="b"/>
                      <a:endParaRPr lang="lt-LT" sz="3200" b="0" i="0" u="none" strike="noStrike" dirty="0">
                        <a:solidFill>
                          <a:srgbClr val="000000"/>
                        </a:solidFill>
                        <a:effectLst/>
                        <a:latin typeface="Gordita Medium" pitchFamily="50" charset="-70"/>
                        <a:cs typeface="Gordita Medium" pitchFamily="50" charset="-70"/>
                      </a:endParaRPr>
                    </a:p>
                    <a:p>
                      <a:pPr algn="ctr" fontAlgn="b"/>
                      <a:r>
                        <a:rPr lang="lt-LT" sz="3200" b="0" i="0" u="none" strike="noStrike" dirty="0">
                          <a:solidFill>
                            <a:srgbClr val="000000"/>
                          </a:solidFill>
                          <a:effectLst/>
                          <a:latin typeface="Gordita Medium" pitchFamily="50" charset="-70"/>
                          <a:cs typeface="Gordita Medium" pitchFamily="50" charset="-70"/>
                        </a:rPr>
                        <a:t>Darbdaviui – 3 alternatyvos </a:t>
                      </a:r>
                    </a:p>
                    <a:p>
                      <a:pPr algn="ctr" fontAlgn="b"/>
                      <a:endParaRPr lang="lt-LT" sz="1200" b="0" i="0" u="none" strike="noStrike" dirty="0">
                        <a:solidFill>
                          <a:srgbClr val="000000"/>
                        </a:solidFill>
                        <a:effectLst/>
                        <a:latin typeface="Gordita Medium" pitchFamily="50" charset="-70"/>
                        <a:cs typeface="Gordita Medium" pitchFamily="50" charset="-70"/>
                      </a:endParaRPr>
                    </a:p>
                  </a:txBody>
                  <a:tcPr marL="7620" marR="7620" marT="7620" marB="0" anchor="b">
                    <a:lnL>
                      <a:noFill/>
                    </a:lnL>
                    <a:lnR>
                      <a:noFill/>
                    </a:lnR>
                    <a:lnT>
                      <a:noFill/>
                    </a:lnT>
                    <a:lnB>
                      <a:noFill/>
                    </a:lnB>
                  </a:tcPr>
                </a:tc>
                <a:tc>
                  <a:txBody>
                    <a:bodyPr/>
                    <a:lstStyle/>
                    <a:p>
                      <a:pPr algn="l" fontAlgn="b"/>
                      <a:endParaRPr lang="lt-LT"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218262760"/>
                  </a:ext>
                </a:extLst>
              </a:tr>
              <a:tr h="419577">
                <a:tc>
                  <a:txBody>
                    <a:bodyPr/>
                    <a:lstStyle/>
                    <a:p>
                      <a:pPr algn="l" fontAlgn="b"/>
                      <a:endParaRPr lang="lt-LT" sz="1400" b="0" i="0" u="none" strike="noStrike" dirty="0">
                        <a:solidFill>
                          <a:srgbClr val="000000"/>
                        </a:solidFill>
                        <a:effectLst/>
                        <a:latin typeface="Gordita Medium" charset="-70"/>
                        <a:cs typeface="Gordita Medium" charset="-70"/>
                      </a:endParaRPr>
                    </a:p>
                  </a:txBody>
                  <a:tcPr marL="7620" marR="7620" marT="7620" marB="0" anchor="b">
                    <a:lnL>
                      <a:noFill/>
                    </a:lnL>
                    <a:lnR>
                      <a:noFill/>
                    </a:lnR>
                    <a:lnT>
                      <a:noFill/>
                    </a:lnT>
                    <a:lnB>
                      <a:noFill/>
                    </a:lnB>
                  </a:tcPr>
                </a:tc>
                <a:tc>
                  <a:txBody>
                    <a:bodyPr/>
                    <a:lstStyle/>
                    <a:p>
                      <a:pPr algn="l" fontAlgn="b"/>
                      <a:endParaRPr lang="lt-LT" sz="1200" b="1" i="0" u="none" strike="noStrike" dirty="0">
                        <a:solidFill>
                          <a:srgbClr val="000000"/>
                        </a:solidFill>
                        <a:effectLst/>
                        <a:latin typeface="Gordita Medium" charset="-70"/>
                        <a:cs typeface="Gordita Medium" charset="-70"/>
                      </a:endParaRPr>
                    </a:p>
                  </a:txBody>
                  <a:tcPr marL="7620" marR="7620" marT="7620" marB="0" anchor="b">
                    <a:lnL>
                      <a:noFill/>
                    </a:lnL>
                    <a:lnR>
                      <a:noFill/>
                    </a:lnR>
                    <a:lnT>
                      <a:noFill/>
                    </a:lnT>
                    <a:lnB>
                      <a:noFill/>
                    </a:lnB>
                  </a:tcPr>
                </a:tc>
                <a:tc>
                  <a:txBody>
                    <a:bodyPr/>
                    <a:lstStyle/>
                    <a:p>
                      <a:pPr algn="l" fontAlgn="b"/>
                      <a:endParaRPr lang="lt-LT"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lt-LT"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endParaRPr kumimoji="0" lang="lt-LT" sz="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a:p>
                      <a:pPr algn="ctr" fontAlgn="b"/>
                      <a:endParaRPr lang="lt-LT" sz="1100" b="0" i="0" u="none" strike="noStrike" dirty="0">
                        <a:solidFill>
                          <a:srgbClr val="000000"/>
                        </a:solidFill>
                        <a:effectLst/>
                        <a:latin typeface="Gordita Medium" pitchFamily="50" charset="-70"/>
                        <a:cs typeface="Gordita Medium" pitchFamily="50" charset="-70"/>
                      </a:endParaRPr>
                    </a:p>
                  </a:txBody>
                  <a:tcPr marL="7620" marR="7620" marT="7620" marB="0" anchor="b">
                    <a:lnL>
                      <a:noFill/>
                    </a:lnL>
                    <a:lnR>
                      <a:noFill/>
                    </a:lnR>
                    <a:lnT>
                      <a:noFill/>
                    </a:lnT>
                    <a:lnB>
                      <a:noFill/>
                    </a:lnB>
                  </a:tcPr>
                </a:tc>
                <a:tc>
                  <a:txBody>
                    <a:bodyPr/>
                    <a:lstStyle/>
                    <a:p>
                      <a:pPr algn="l" fontAlgn="b"/>
                      <a:endParaRPr lang="lt-LT"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819612105"/>
                  </a:ext>
                </a:extLst>
              </a:tr>
            </a:tbl>
          </a:graphicData>
        </a:graphic>
      </p:graphicFrame>
    </p:spTree>
    <p:extLst>
      <p:ext uri="{BB962C8B-B14F-4D97-AF65-F5344CB8AC3E}">
        <p14:creationId xmlns:p14="http://schemas.microsoft.com/office/powerpoint/2010/main" val="165787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f8f5d17-e9d1-49ce-9e28-72811dedc130">
      <Terms xmlns="http://schemas.microsoft.com/office/infopath/2007/PartnerControls"/>
    </lcf76f155ced4ddcb4097134ff3c332f>
    <Versijos_x0020_Nr_x002e_ xmlns="1f8f5d17-e9d1-49ce-9e28-72811dedc130"/>
    <_ip_UnifiedCompliancePolicyUIAction xmlns="http://schemas.microsoft.com/sharepoint/v3" xsi:nil="true"/>
    <_x012f_sakymo_x0020_Nr_x002e_ xmlns="1f8f5d17-e9d1-49ce-9e28-72811dedc130"/>
    <Paskutinis_x0020_atnaujinimas xmlns="1f8f5d17-e9d1-49ce-9e28-72811dedc130"/>
    <Atnaujininimo_x0020_data xmlns="1f8f5d17-e9d1-49ce-9e28-72811dedc130" xsi:nil="true"/>
    <_ip_UnifiedCompliancePolicyProperties xmlns="http://schemas.microsoft.com/sharepoint/v3" xsi:nil="true"/>
    <TaxCatchAll xmlns="0c0909dc-c1aa-41cf-8052-93173a1f0a6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as" ma:contentTypeID="0x01010042E34EA07638D64DAB992D941894DA72" ma:contentTypeVersion="20" ma:contentTypeDescription="Kurkite naują dokumentą." ma:contentTypeScope="" ma:versionID="d0bfb3699a711529cb248712e5574f75">
  <xsd:schema xmlns:xsd="http://www.w3.org/2001/XMLSchema" xmlns:xs="http://www.w3.org/2001/XMLSchema" xmlns:p="http://schemas.microsoft.com/office/2006/metadata/properties" xmlns:ns1="http://schemas.microsoft.com/sharepoint/v3" xmlns:ns2="1f8f5d17-e9d1-49ce-9e28-72811dedc130" xmlns:ns3="0c0909dc-c1aa-41cf-8052-93173a1f0a6a" targetNamespace="http://schemas.microsoft.com/office/2006/metadata/properties" ma:root="true" ma:fieldsID="50e48c0716abca594dac28c3c32f0275" ns1:_="" ns2:_="" ns3:_="">
    <xsd:import namespace="http://schemas.microsoft.com/sharepoint/v3"/>
    <xsd:import namespace="1f8f5d17-e9d1-49ce-9e28-72811dedc130"/>
    <xsd:import namespace="0c0909dc-c1aa-41cf-8052-93173a1f0a6a"/>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Atnaujininimo_x0020_data" minOccurs="0"/>
                <xsd:element ref="ns2:Paskutinis_x0020_atnaujinimas"/>
                <xsd:element ref="ns2:_x012f_sakymo_x0020_Nr_x002e_"/>
                <xsd:element ref="ns2:Versijos_x0020_Nr_x002e_"/>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Bendrosios atitikties strategijos ypatybės" ma:hidden="true" ma:internalName="_ip_UnifiedCompliancePolicyProperties">
      <xsd:simpleType>
        <xsd:restriction base="dms:Note"/>
      </xsd:simpleType>
    </xsd:element>
    <xsd:element name="_ip_UnifiedCompliancePolicyUIAction" ma:index="11" nillable="true" ma:displayName="Bendrosios atitikties strategijos UI veiksmas"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8f5d17-e9d1-49ce-9e28-72811dedc1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b4d3471d-eaa1-4b99-a173-1cddcdf6a89d" ma:termSetId="09814cd3-568e-fe90-9814-8d621ff8fb84" ma:anchorId="fba54fb3-c3e1-fe81-a776-ca4b69148c4d" ma:open="true" ma:isKeyword="false">
      <xsd:complexType>
        <xsd:sequence>
          <xsd:element ref="pc:Terms" minOccurs="0" maxOccurs="1"/>
        </xsd:sequence>
      </xsd:complexType>
    </xsd:element>
    <xsd:element name="Atnaujininimo_x0020_data" ma:index="23" nillable="true" ma:displayName="Atnaujininimo data" ma:description="Nurodoma proceso atnaujinimo data" ma:format="DateOnly" ma:internalName="Atnaujininimo_x0020_data">
      <xsd:simpleType>
        <xsd:restriction base="dms:DateTime"/>
      </xsd:simpleType>
    </xsd:element>
    <xsd:element name="Paskutinis_x0020_atnaujinimas" ma:index="24" ma:displayName="Paskutinis atnaujinimas" ma:description="Skiltyje numatomas paskutinė dokumento atnaujinimo data" ma:format="DateOnly" ma:internalName="Paskutinis_x0020_atnaujinimas">
      <xsd:simpleType>
        <xsd:restriction base="dms:DateTime"/>
      </xsd:simpleType>
    </xsd:element>
    <xsd:element name="_x012f_sakymo_x0020_Nr_x002e_" ma:index="25" ma:displayName="įsakymo Nr." ma:internalName="_x012f_sakymo_x0020_Nr_x002e_">
      <xsd:simpleType>
        <xsd:restriction base="dms:Text">
          <xsd:maxLength value="255"/>
        </xsd:restriction>
      </xsd:simpleType>
    </xsd:element>
    <xsd:element name="Versijos_x0020_Nr_x002e_" ma:index="26" ma:displayName="Versijos Nr." ma:description="Skaičius skiltyje nurodo versijos eiliškumą" ma:format="Dropdown" ma:internalName="Versijos_x0020_Nr_x002e_">
      <xsd:simpleType>
        <xsd:restriction base="dms:Text">
          <xsd:maxLength value="255"/>
        </xsd:restriction>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0909dc-c1aa-41cf-8052-93173a1f0a6a" elementFormDefault="qualified">
    <xsd:import namespace="http://schemas.microsoft.com/office/2006/documentManagement/types"/>
    <xsd:import namespace="http://schemas.microsoft.com/office/infopath/2007/PartnerControls"/>
    <xsd:element name="SharedWithUsers" ma:index="18"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3e291401-c887-4d14-b84b-666203be14a5}" ma:internalName="TaxCatchAll" ma:showField="CatchAllData" ma:web="0c0909dc-c1aa-41cf-8052-93173a1f0a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EE976B-9241-4741-B468-30DB5326FB86}">
  <ds:schemaRefs>
    <ds:schemaRef ds:uri="http://schemas.microsoft.com/sharepoint/v3/contenttype/forms"/>
  </ds:schemaRefs>
</ds:datastoreItem>
</file>

<file path=customXml/itemProps2.xml><?xml version="1.0" encoding="utf-8"?>
<ds:datastoreItem xmlns:ds="http://schemas.openxmlformats.org/officeDocument/2006/customXml" ds:itemID="{79FEB23C-018D-4F4D-95D2-51E18AED58FF}">
  <ds:schemaRefs>
    <ds:schemaRef ds:uri="http://schemas.openxmlformats.org/package/2006/metadata/core-properties"/>
    <ds:schemaRef ds:uri="0c0909dc-c1aa-41cf-8052-93173a1f0a6a"/>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elements/1.1/"/>
    <ds:schemaRef ds:uri="1f8f5d17-e9d1-49ce-9e28-72811dedc130"/>
    <ds:schemaRef ds:uri="http://schemas.microsoft.com/sharepoint/v3"/>
    <ds:schemaRef ds:uri="http://purl.org/dc/dcmitype/"/>
    <ds:schemaRef ds:uri="http://purl.org/dc/terms/"/>
  </ds:schemaRefs>
</ds:datastoreItem>
</file>

<file path=customXml/itemProps3.xml><?xml version="1.0" encoding="utf-8"?>
<ds:datastoreItem xmlns:ds="http://schemas.openxmlformats.org/officeDocument/2006/customXml" ds:itemID="{8218E104-6238-4DB2-AB4D-87447F1BF6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8f5d17-e9d1-49ce-9e28-72811dedc130"/>
    <ds:schemaRef ds:uri="0c0909dc-c1aa-41cf-8052-93173a1f0a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1699</TotalTime>
  <Words>992</Words>
  <Application>Microsoft Office PowerPoint</Application>
  <PresentationFormat>Plačiaekranė</PresentationFormat>
  <Paragraphs>114</Paragraphs>
  <Slides>12</Slides>
  <Notes>11</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12</vt:i4>
      </vt:variant>
    </vt:vector>
  </HeadingPairs>
  <TitlesOfParts>
    <vt:vector size="20" baseType="lpstr">
      <vt:lpstr>Arial</vt:lpstr>
      <vt:lpstr>Calibri</vt:lpstr>
      <vt:lpstr>Calibri Light</vt:lpstr>
      <vt:lpstr>Gordita</vt:lpstr>
      <vt:lpstr>Gordita Medium</vt:lpstr>
      <vt:lpstr>Symbol</vt:lpstr>
      <vt:lpstr>Times New Roman</vt:lpstr>
      <vt:lpstr>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Klaudija Klusaitė</dc:creator>
  <cp:lastModifiedBy>Ernesta Varnaitė</cp:lastModifiedBy>
  <cp:revision>42</cp:revision>
  <cp:lastPrinted>2023-10-12T10:07:19Z</cp:lastPrinted>
  <dcterms:created xsi:type="dcterms:W3CDTF">2023-09-24T10:00:07Z</dcterms:created>
  <dcterms:modified xsi:type="dcterms:W3CDTF">2024-05-29T22:34:28Z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0x01010042E34EA07638D64DAB992D941894DA72</vt:lpwstr>
  </property>
</Properties>
</file>