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708" r:id="rId2"/>
    <p:sldId id="2147" r:id="rId3"/>
    <p:sldId id="713" r:id="rId4"/>
    <p:sldId id="2144" r:id="rId5"/>
    <p:sldId id="2141" r:id="rId6"/>
    <p:sldId id="2146" r:id="rId7"/>
    <p:sldId id="2143" r:id="rId8"/>
    <p:sldId id="1743" r:id="rId9"/>
    <p:sldId id="351" r:id="rId10"/>
    <p:sldId id="2107" r:id="rId11"/>
    <p:sldId id="2148" r:id="rId12"/>
    <p:sldId id="2149" r:id="rId13"/>
    <p:sldId id="2151" r:id="rId14"/>
    <p:sldId id="2152" r:id="rId15"/>
    <p:sldId id="2150" r:id="rId16"/>
    <p:sldId id="2153" r:id="rId17"/>
    <p:sldId id="2154" r:id="rId18"/>
    <p:sldId id="2155" r:id="rId19"/>
    <p:sldId id="2157" r:id="rId20"/>
    <p:sldId id="699" r:id="rId21"/>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EA3D73-5D2C-3E04-BE8E-09E638F9611B}" name="Gabrielė Markevičiūtė" initials="GM" userId="S::g.markeviciute@litfood.lt::a2788097-4bdb-4a72-ba99-0133cee99250" providerId="AD"/>
  <p188:author id="{59BDD2B5-84DF-D984-F0B5-20B1E289C825}" name="Veronika Dabulskienė" initials="VD" userId="S::v.dabulskiene@litfood.lt::1ba42bda-00a8-4b53-9099-86ca8440948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28890"/>
    <a:srgbClr val="F9A72F"/>
    <a:srgbClr val="EBA94A"/>
    <a:srgbClr val="B3D984"/>
    <a:srgbClr val="93C25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FC6172-41CA-46AE-9C9B-AE28E29EAC20}" v="2" dt="2023-09-18T11:14:28.7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4660"/>
  </p:normalViewPr>
  <p:slideViewPr>
    <p:cSldViewPr snapToGrid="0">
      <p:cViewPr varScale="1">
        <p:scale>
          <a:sx n="81" d="100"/>
          <a:sy n="81" d="100"/>
        </p:scale>
        <p:origin x="744" y="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brielė Markevičiūtė" userId="a2788097-4bdb-4a72-ba99-0133cee99250" providerId="ADAL" clId="{82D01B11-A056-4665-802F-AE68E0537BF3}"/>
    <pc:docChg chg="modSld">
      <pc:chgData name="Gabrielė Markevičiūtė" userId="a2788097-4bdb-4a72-ba99-0133cee99250" providerId="ADAL" clId="{82D01B11-A056-4665-802F-AE68E0537BF3}" dt="2022-11-23T07:48:47.191" v="182" actId="20577"/>
      <pc:docMkLst>
        <pc:docMk/>
      </pc:docMkLst>
      <pc:sldChg chg="modNotesTx">
        <pc:chgData name="Gabrielė Markevičiūtė" userId="a2788097-4bdb-4a72-ba99-0133cee99250" providerId="ADAL" clId="{82D01B11-A056-4665-802F-AE68E0537BF3}" dt="2022-11-08T11:04:36.531" v="8"/>
        <pc:sldMkLst>
          <pc:docMk/>
          <pc:sldMk cId="67022901" sldId="351"/>
        </pc:sldMkLst>
      </pc:sldChg>
      <pc:sldChg chg="modNotesTx">
        <pc:chgData name="Gabrielė Markevičiūtė" userId="a2788097-4bdb-4a72-ba99-0133cee99250" providerId="ADAL" clId="{82D01B11-A056-4665-802F-AE68E0537BF3}" dt="2022-11-08T11:02:07.373" v="1" actId="20577"/>
        <pc:sldMkLst>
          <pc:docMk/>
          <pc:sldMk cId="1548284886" sldId="708"/>
        </pc:sldMkLst>
      </pc:sldChg>
      <pc:sldChg chg="modSp mod modNotesTx">
        <pc:chgData name="Gabrielė Markevičiūtė" userId="a2788097-4bdb-4a72-ba99-0133cee99250" providerId="ADAL" clId="{82D01B11-A056-4665-802F-AE68E0537BF3}" dt="2022-11-08T11:23:35.633" v="18" actId="20577"/>
        <pc:sldMkLst>
          <pc:docMk/>
          <pc:sldMk cId="4003367296" sldId="713"/>
        </pc:sldMkLst>
        <pc:spChg chg="mod">
          <ac:chgData name="Gabrielė Markevičiūtė" userId="a2788097-4bdb-4a72-ba99-0133cee99250" providerId="ADAL" clId="{82D01B11-A056-4665-802F-AE68E0537BF3}" dt="2022-11-08T11:23:35.633" v="18" actId="20577"/>
          <ac:spMkLst>
            <pc:docMk/>
            <pc:sldMk cId="4003367296" sldId="713"/>
            <ac:spMk id="16" creationId="{2F5A483B-C3F8-4946-AD0D-5A2261A3A356}"/>
          </ac:spMkLst>
        </pc:spChg>
      </pc:sldChg>
      <pc:sldChg chg="modNotesTx">
        <pc:chgData name="Gabrielė Markevičiūtė" userId="a2788097-4bdb-4a72-ba99-0133cee99250" providerId="ADAL" clId="{82D01B11-A056-4665-802F-AE68E0537BF3}" dt="2022-11-08T11:04:16.124" v="7"/>
        <pc:sldMkLst>
          <pc:docMk/>
          <pc:sldMk cId="2978987734" sldId="1743"/>
        </pc:sldMkLst>
      </pc:sldChg>
      <pc:sldChg chg="modNotesTx">
        <pc:chgData name="Gabrielė Markevičiūtė" userId="a2788097-4bdb-4a72-ba99-0133cee99250" providerId="ADAL" clId="{82D01B11-A056-4665-802F-AE68E0537BF3}" dt="2022-11-08T11:04:50.202" v="9"/>
        <pc:sldMkLst>
          <pc:docMk/>
          <pc:sldMk cId="818088249" sldId="2107"/>
        </pc:sldMkLst>
      </pc:sldChg>
      <pc:sldChg chg="modNotesTx">
        <pc:chgData name="Gabrielė Markevičiūtė" userId="a2788097-4bdb-4a72-ba99-0133cee99250" providerId="ADAL" clId="{82D01B11-A056-4665-802F-AE68E0537BF3}" dt="2022-11-23T07:45:07.827" v="87" actId="20577"/>
        <pc:sldMkLst>
          <pc:docMk/>
          <pc:sldMk cId="2490493888" sldId="2143"/>
        </pc:sldMkLst>
      </pc:sldChg>
      <pc:sldChg chg="modNotesTx">
        <pc:chgData name="Gabrielė Markevičiūtė" userId="a2788097-4bdb-4a72-ba99-0133cee99250" providerId="ADAL" clId="{82D01B11-A056-4665-802F-AE68E0537BF3}" dt="2022-11-23T07:48:47.191" v="182" actId="20577"/>
        <pc:sldMkLst>
          <pc:docMk/>
          <pc:sldMk cId="507302931" sldId="2144"/>
        </pc:sldMkLst>
      </pc:sldChg>
      <pc:sldChg chg="modNotesTx">
        <pc:chgData name="Gabrielė Markevičiūtė" userId="a2788097-4bdb-4a72-ba99-0133cee99250" providerId="ADAL" clId="{82D01B11-A056-4665-802F-AE68E0537BF3}" dt="2022-11-08T11:03:29.789" v="4"/>
        <pc:sldMkLst>
          <pc:docMk/>
          <pc:sldMk cId="368670185" sldId="2146"/>
        </pc:sldMkLst>
      </pc:sldChg>
      <pc:sldChg chg="modNotesTx">
        <pc:chgData name="Gabrielė Markevičiūtė" userId="a2788097-4bdb-4a72-ba99-0133cee99250" providerId="ADAL" clId="{82D01B11-A056-4665-802F-AE68E0537BF3}" dt="2022-11-08T11:02:19.490" v="2"/>
        <pc:sldMkLst>
          <pc:docMk/>
          <pc:sldMk cId="2743713650" sldId="2147"/>
        </pc:sldMkLst>
      </pc:sldChg>
    </pc:docChg>
  </pc:docChgLst>
  <pc:docChgLst>
    <pc:chgData name="Gabrielė Markevičiūtė" userId="a2788097-4bdb-4a72-ba99-0133cee99250" providerId="ADAL" clId="{2D4DBD0A-5B82-4FD8-8100-E81FA45C9C3D}"/>
    <pc:docChg chg="addSld modSld">
      <pc:chgData name="Gabrielė Markevičiūtė" userId="a2788097-4bdb-4a72-ba99-0133cee99250" providerId="ADAL" clId="{2D4DBD0A-5B82-4FD8-8100-E81FA45C9C3D}" dt="2023-08-28T04:43:28.539" v="21" actId="20577"/>
      <pc:docMkLst>
        <pc:docMk/>
      </pc:docMkLst>
      <pc:sldChg chg="modNotesTx">
        <pc:chgData name="Gabrielė Markevičiūtė" userId="a2788097-4bdb-4a72-ba99-0133cee99250" providerId="ADAL" clId="{2D4DBD0A-5B82-4FD8-8100-E81FA45C9C3D}" dt="2023-08-28T04:42:29.842" v="10" actId="20577"/>
        <pc:sldMkLst>
          <pc:docMk/>
          <pc:sldMk cId="67022901" sldId="351"/>
        </pc:sldMkLst>
      </pc:sldChg>
      <pc:sldChg chg="modSp mod modNotesTx">
        <pc:chgData name="Gabrielė Markevičiūtė" userId="a2788097-4bdb-4a72-ba99-0133cee99250" providerId="ADAL" clId="{2D4DBD0A-5B82-4FD8-8100-E81FA45C9C3D}" dt="2023-08-28T04:43:28.539" v="21" actId="20577"/>
        <pc:sldMkLst>
          <pc:docMk/>
          <pc:sldMk cId="1548284886" sldId="708"/>
        </pc:sldMkLst>
        <pc:spChg chg="mod">
          <ac:chgData name="Gabrielė Markevičiūtė" userId="a2788097-4bdb-4a72-ba99-0133cee99250" providerId="ADAL" clId="{2D4DBD0A-5B82-4FD8-8100-E81FA45C9C3D}" dt="2023-08-28T04:43:28.539" v="21" actId="20577"/>
          <ac:spMkLst>
            <pc:docMk/>
            <pc:sldMk cId="1548284886" sldId="708"/>
            <ac:spMk id="8" creationId="{F5E0FB02-1AEB-1F42-8D3A-40DC19FB8317}"/>
          </ac:spMkLst>
        </pc:spChg>
      </pc:sldChg>
      <pc:sldChg chg="modNotesTx">
        <pc:chgData name="Gabrielė Markevičiūtė" userId="a2788097-4bdb-4a72-ba99-0133cee99250" providerId="ADAL" clId="{2D4DBD0A-5B82-4FD8-8100-E81FA45C9C3D}" dt="2023-08-28T04:41:57.828" v="4" actId="20577"/>
        <pc:sldMkLst>
          <pc:docMk/>
          <pc:sldMk cId="4003367296" sldId="713"/>
        </pc:sldMkLst>
      </pc:sldChg>
      <pc:sldChg chg="add modNotesTx">
        <pc:chgData name="Gabrielė Markevičiūtė" userId="a2788097-4bdb-4a72-ba99-0133cee99250" providerId="ADAL" clId="{2D4DBD0A-5B82-4FD8-8100-E81FA45C9C3D}" dt="2023-08-28T04:42:25.822" v="9" actId="20577"/>
        <pc:sldMkLst>
          <pc:docMk/>
          <pc:sldMk cId="2978987734" sldId="1743"/>
        </pc:sldMkLst>
      </pc:sldChg>
      <pc:sldChg chg="modNotesTx">
        <pc:chgData name="Gabrielė Markevičiūtė" userId="a2788097-4bdb-4a72-ba99-0133cee99250" providerId="ADAL" clId="{2D4DBD0A-5B82-4FD8-8100-E81FA45C9C3D}" dt="2023-08-28T04:42:36.621" v="11" actId="20577"/>
        <pc:sldMkLst>
          <pc:docMk/>
          <pc:sldMk cId="818088249" sldId="2107"/>
        </pc:sldMkLst>
      </pc:sldChg>
      <pc:sldChg chg="modNotesTx">
        <pc:chgData name="Gabrielė Markevičiūtė" userId="a2788097-4bdb-4a72-ba99-0133cee99250" providerId="ADAL" clId="{2D4DBD0A-5B82-4FD8-8100-E81FA45C9C3D}" dt="2023-08-28T04:42:04.059" v="5" actId="20577"/>
        <pc:sldMkLst>
          <pc:docMk/>
          <pc:sldMk cId="882946914" sldId="2141"/>
        </pc:sldMkLst>
      </pc:sldChg>
      <pc:sldChg chg="modNotesTx">
        <pc:chgData name="Gabrielė Markevičiūtė" userId="a2788097-4bdb-4a72-ba99-0133cee99250" providerId="ADAL" clId="{2D4DBD0A-5B82-4FD8-8100-E81FA45C9C3D}" dt="2023-08-28T04:42:15.158" v="7" actId="20577"/>
        <pc:sldMkLst>
          <pc:docMk/>
          <pc:sldMk cId="2490493888" sldId="2143"/>
        </pc:sldMkLst>
      </pc:sldChg>
      <pc:sldChg chg="modNotesTx">
        <pc:chgData name="Gabrielė Markevičiūtė" userId="a2788097-4bdb-4a72-ba99-0133cee99250" providerId="ADAL" clId="{2D4DBD0A-5B82-4FD8-8100-E81FA45C9C3D}" dt="2023-08-28T04:42:21.125" v="8" actId="20577"/>
        <pc:sldMkLst>
          <pc:docMk/>
          <pc:sldMk cId="507302931" sldId="2144"/>
        </pc:sldMkLst>
      </pc:sldChg>
      <pc:sldChg chg="modNotesTx">
        <pc:chgData name="Gabrielė Markevičiūtė" userId="a2788097-4bdb-4a72-ba99-0133cee99250" providerId="ADAL" clId="{2D4DBD0A-5B82-4FD8-8100-E81FA45C9C3D}" dt="2023-08-28T04:42:09.992" v="6" actId="20577"/>
        <pc:sldMkLst>
          <pc:docMk/>
          <pc:sldMk cId="368670185" sldId="2146"/>
        </pc:sldMkLst>
      </pc:sldChg>
      <pc:sldChg chg="modNotesTx">
        <pc:chgData name="Gabrielė Markevičiūtė" userId="a2788097-4bdb-4a72-ba99-0133cee99250" providerId="ADAL" clId="{2D4DBD0A-5B82-4FD8-8100-E81FA45C9C3D}" dt="2023-08-28T04:41:52.075" v="3" actId="20577"/>
        <pc:sldMkLst>
          <pc:docMk/>
          <pc:sldMk cId="2743713650" sldId="2147"/>
        </pc:sldMkLst>
      </pc:sldChg>
      <pc:sldChg chg="modNotesTx">
        <pc:chgData name="Gabrielė Markevičiūtė" userId="a2788097-4bdb-4a72-ba99-0133cee99250" providerId="ADAL" clId="{2D4DBD0A-5B82-4FD8-8100-E81FA45C9C3D}" dt="2023-08-28T04:42:39.597" v="12" actId="20577"/>
        <pc:sldMkLst>
          <pc:docMk/>
          <pc:sldMk cId="1686285884" sldId="2148"/>
        </pc:sldMkLst>
      </pc:sldChg>
      <pc:sldChg chg="modNotesTx">
        <pc:chgData name="Gabrielė Markevičiūtė" userId="a2788097-4bdb-4a72-ba99-0133cee99250" providerId="ADAL" clId="{2D4DBD0A-5B82-4FD8-8100-E81FA45C9C3D}" dt="2023-08-28T04:42:44.843" v="13" actId="20577"/>
        <pc:sldMkLst>
          <pc:docMk/>
          <pc:sldMk cId="3013358914" sldId="2149"/>
        </pc:sldMkLst>
      </pc:sldChg>
      <pc:sldChg chg="modNotesTx">
        <pc:chgData name="Gabrielė Markevičiūtė" userId="a2788097-4bdb-4a72-ba99-0133cee99250" providerId="ADAL" clId="{2D4DBD0A-5B82-4FD8-8100-E81FA45C9C3D}" dt="2023-08-28T04:42:48.298" v="14" actId="20577"/>
        <pc:sldMkLst>
          <pc:docMk/>
          <pc:sldMk cId="1654117290" sldId="2151"/>
        </pc:sldMkLst>
      </pc:sldChg>
    </pc:docChg>
  </pc:docChgLst>
  <pc:docChgLst>
    <pc:chgData name="Gabrielė Markevičiūtė" userId="a2788097-4bdb-4a72-ba99-0133cee99250" providerId="ADAL" clId="{93276200-EDAF-428F-B7AC-C9BF33177E22}"/>
    <pc:docChg chg="custSel modSld sldOrd">
      <pc:chgData name="Gabrielė Markevičiūtė" userId="a2788097-4bdb-4a72-ba99-0133cee99250" providerId="ADAL" clId="{93276200-EDAF-428F-B7AC-C9BF33177E22}" dt="2022-06-16T09:19:49.161" v="297" actId="20577"/>
      <pc:docMkLst>
        <pc:docMk/>
      </pc:docMkLst>
      <pc:sldChg chg="modNotesTx">
        <pc:chgData name="Gabrielė Markevičiūtė" userId="a2788097-4bdb-4a72-ba99-0133cee99250" providerId="ADAL" clId="{93276200-EDAF-428F-B7AC-C9BF33177E22}" dt="2022-06-16T09:19:42.750" v="296" actId="20577"/>
        <pc:sldMkLst>
          <pc:docMk/>
          <pc:sldMk cId="67022901" sldId="351"/>
        </pc:sldMkLst>
      </pc:sldChg>
      <pc:sldChg chg="modNotesTx">
        <pc:chgData name="Gabrielė Markevičiūtė" userId="a2788097-4bdb-4a72-ba99-0133cee99250" providerId="ADAL" clId="{93276200-EDAF-428F-B7AC-C9BF33177E22}" dt="2022-06-16T08:34:32.059" v="288" actId="20577"/>
        <pc:sldMkLst>
          <pc:docMk/>
          <pc:sldMk cId="1548284886" sldId="708"/>
        </pc:sldMkLst>
      </pc:sldChg>
      <pc:sldChg chg="modNotesTx">
        <pc:chgData name="Gabrielė Markevičiūtė" userId="a2788097-4bdb-4a72-ba99-0133cee99250" providerId="ADAL" clId="{93276200-EDAF-428F-B7AC-C9BF33177E22}" dt="2022-06-16T09:18:49.131" v="290" actId="20577"/>
        <pc:sldMkLst>
          <pc:docMk/>
          <pc:sldMk cId="4003367296" sldId="713"/>
        </pc:sldMkLst>
      </pc:sldChg>
      <pc:sldChg chg="modNotesTx">
        <pc:chgData name="Gabrielė Markevičiūtė" userId="a2788097-4bdb-4a72-ba99-0133cee99250" providerId="ADAL" clId="{93276200-EDAF-428F-B7AC-C9BF33177E22}" dt="2022-06-16T09:19:36.126" v="295" actId="20577"/>
        <pc:sldMkLst>
          <pc:docMk/>
          <pc:sldMk cId="2978987734" sldId="1743"/>
        </pc:sldMkLst>
      </pc:sldChg>
      <pc:sldChg chg="addSp delSp modSp mod ord modNotesTx">
        <pc:chgData name="Gabrielė Markevičiūtė" userId="a2788097-4bdb-4a72-ba99-0133cee99250" providerId="ADAL" clId="{93276200-EDAF-428F-B7AC-C9BF33177E22}" dt="2022-06-16T09:19:49.161" v="297" actId="20577"/>
        <pc:sldMkLst>
          <pc:docMk/>
          <pc:sldMk cId="818088249" sldId="2107"/>
        </pc:sldMkLst>
        <pc:spChg chg="mod">
          <ac:chgData name="Gabrielė Markevičiūtė" userId="a2788097-4bdb-4a72-ba99-0133cee99250" providerId="ADAL" clId="{93276200-EDAF-428F-B7AC-C9BF33177E22}" dt="2022-06-16T05:23:16.850" v="120" actId="12"/>
          <ac:spMkLst>
            <pc:docMk/>
            <pc:sldMk cId="818088249" sldId="2107"/>
            <ac:spMk id="13" creationId="{B927B779-A615-AEDC-7358-BF7C9C37D5B1}"/>
          </ac:spMkLst>
        </pc:spChg>
        <pc:spChg chg="mod">
          <ac:chgData name="Gabrielė Markevičiūtė" userId="a2788097-4bdb-4a72-ba99-0133cee99250" providerId="ADAL" clId="{93276200-EDAF-428F-B7AC-C9BF33177E22}" dt="2022-06-16T05:19:45.082" v="24" actId="1076"/>
          <ac:spMkLst>
            <pc:docMk/>
            <pc:sldMk cId="818088249" sldId="2107"/>
            <ac:spMk id="15" creationId="{0389FD72-7A71-9A28-4455-3647B8373223}"/>
          </ac:spMkLst>
        </pc:spChg>
        <pc:spChg chg="mod">
          <ac:chgData name="Gabrielė Markevičiūtė" userId="a2788097-4bdb-4a72-ba99-0133cee99250" providerId="ADAL" clId="{93276200-EDAF-428F-B7AC-C9BF33177E22}" dt="2022-06-16T05:19:48.956" v="25" actId="1076"/>
          <ac:spMkLst>
            <pc:docMk/>
            <pc:sldMk cId="818088249" sldId="2107"/>
            <ac:spMk id="19" creationId="{594C07BA-FF11-4A04-84B2-47D245704DE5}"/>
          </ac:spMkLst>
        </pc:spChg>
        <pc:spChg chg="mod">
          <ac:chgData name="Gabrielė Markevičiūtė" userId="a2788097-4bdb-4a72-ba99-0133cee99250" providerId="ADAL" clId="{93276200-EDAF-428F-B7AC-C9BF33177E22}" dt="2022-06-16T05:20:12.776" v="29" actId="1076"/>
          <ac:spMkLst>
            <pc:docMk/>
            <pc:sldMk cId="818088249" sldId="2107"/>
            <ac:spMk id="22" creationId="{544CEF48-596F-4700-98F4-DC3BCDED10EA}"/>
          </ac:spMkLst>
        </pc:spChg>
        <pc:picChg chg="mod">
          <ac:chgData name="Gabrielė Markevičiūtė" userId="a2788097-4bdb-4a72-ba99-0133cee99250" providerId="ADAL" clId="{93276200-EDAF-428F-B7AC-C9BF33177E22}" dt="2022-06-16T05:20:21.882" v="32" actId="1076"/>
          <ac:picMkLst>
            <pc:docMk/>
            <pc:sldMk cId="818088249" sldId="2107"/>
            <ac:picMk id="26" creationId="{8738B174-08E5-45EE-9A99-85C3D33CEA25}"/>
          </ac:picMkLst>
        </pc:picChg>
        <pc:cxnChg chg="mod">
          <ac:chgData name="Gabrielė Markevičiūtė" userId="a2788097-4bdb-4a72-ba99-0133cee99250" providerId="ADAL" clId="{93276200-EDAF-428F-B7AC-C9BF33177E22}" dt="2022-06-16T05:19:40.858" v="23" actId="1076"/>
          <ac:cxnSpMkLst>
            <pc:docMk/>
            <pc:sldMk cId="818088249" sldId="2107"/>
            <ac:cxnSpMk id="4" creationId="{34C8ACDB-3227-4FD7-89AC-D94AAD3F83E5}"/>
          </ac:cxnSpMkLst>
        </pc:cxnChg>
        <pc:cxnChg chg="del">
          <ac:chgData name="Gabrielė Markevičiūtė" userId="a2788097-4bdb-4a72-ba99-0133cee99250" providerId="ADAL" clId="{93276200-EDAF-428F-B7AC-C9BF33177E22}" dt="2022-06-16T04:48:34.661" v="15" actId="478"/>
          <ac:cxnSpMkLst>
            <pc:docMk/>
            <pc:sldMk cId="818088249" sldId="2107"/>
            <ac:cxnSpMk id="7" creationId="{97BCA158-86E2-4221-B4B8-510625D5F47E}"/>
          </ac:cxnSpMkLst>
        </pc:cxnChg>
        <pc:cxnChg chg="add mod">
          <ac:chgData name="Gabrielė Markevičiūtė" userId="a2788097-4bdb-4a72-ba99-0133cee99250" providerId="ADAL" clId="{93276200-EDAF-428F-B7AC-C9BF33177E22}" dt="2022-06-16T05:21:53.195" v="97" actId="1076"/>
          <ac:cxnSpMkLst>
            <pc:docMk/>
            <pc:sldMk cId="818088249" sldId="2107"/>
            <ac:cxnSpMk id="16" creationId="{18E754E7-4D50-5F91-4E76-F138FA2DAF6E}"/>
          </ac:cxnSpMkLst>
        </pc:cxnChg>
      </pc:sldChg>
      <pc:sldChg chg="modNotesTx">
        <pc:chgData name="Gabrielė Markevičiūtė" userId="a2788097-4bdb-4a72-ba99-0133cee99250" providerId="ADAL" clId="{93276200-EDAF-428F-B7AC-C9BF33177E22}" dt="2022-06-16T09:18:57.120" v="291" actId="20577"/>
        <pc:sldMkLst>
          <pc:docMk/>
          <pc:sldMk cId="882946914" sldId="2141"/>
        </pc:sldMkLst>
      </pc:sldChg>
      <pc:sldChg chg="modNotesTx">
        <pc:chgData name="Gabrielė Markevičiūtė" userId="a2788097-4bdb-4a72-ba99-0133cee99250" providerId="ADAL" clId="{93276200-EDAF-428F-B7AC-C9BF33177E22}" dt="2022-06-16T09:19:23.434" v="293" actId="20577"/>
        <pc:sldMkLst>
          <pc:docMk/>
          <pc:sldMk cId="2490493888" sldId="2143"/>
        </pc:sldMkLst>
      </pc:sldChg>
      <pc:sldChg chg="modNotesTx">
        <pc:chgData name="Gabrielė Markevičiūtė" userId="a2788097-4bdb-4a72-ba99-0133cee99250" providerId="ADAL" clId="{93276200-EDAF-428F-B7AC-C9BF33177E22}" dt="2022-06-16T09:19:30.335" v="294" actId="20577"/>
        <pc:sldMkLst>
          <pc:docMk/>
          <pc:sldMk cId="507302931" sldId="2144"/>
        </pc:sldMkLst>
      </pc:sldChg>
      <pc:sldChg chg="addSp modSp mod modNotesTx">
        <pc:chgData name="Gabrielė Markevičiūtė" userId="a2788097-4bdb-4a72-ba99-0133cee99250" providerId="ADAL" clId="{93276200-EDAF-428F-B7AC-C9BF33177E22}" dt="2022-06-16T09:19:03.541" v="292" actId="20577"/>
        <pc:sldMkLst>
          <pc:docMk/>
          <pc:sldMk cId="368670185" sldId="2146"/>
        </pc:sldMkLst>
        <pc:spChg chg="mod">
          <ac:chgData name="Gabrielė Markevičiūtė" userId="a2788097-4bdb-4a72-ba99-0133cee99250" providerId="ADAL" clId="{93276200-EDAF-428F-B7AC-C9BF33177E22}" dt="2022-06-16T05:40:15.183" v="266" actId="208"/>
          <ac:spMkLst>
            <pc:docMk/>
            <pc:sldMk cId="368670185" sldId="2146"/>
            <ac:spMk id="2" creationId="{D6F60698-DF5C-2DF5-5DAE-32DD7B2FEF83}"/>
          </ac:spMkLst>
        </pc:spChg>
        <pc:spChg chg="add mod">
          <ac:chgData name="Gabrielė Markevičiūtė" userId="a2788097-4bdb-4a72-ba99-0133cee99250" providerId="ADAL" clId="{93276200-EDAF-428F-B7AC-C9BF33177E22}" dt="2022-06-16T05:32:19.366" v="166" actId="1076"/>
          <ac:spMkLst>
            <pc:docMk/>
            <pc:sldMk cId="368670185" sldId="2146"/>
            <ac:spMk id="3" creationId="{4D8A5259-48B0-4277-2886-AA653A445319}"/>
          </ac:spMkLst>
        </pc:spChg>
        <pc:spChg chg="mod">
          <ac:chgData name="Gabrielė Markevičiūtė" userId="a2788097-4bdb-4a72-ba99-0133cee99250" providerId="ADAL" clId="{93276200-EDAF-428F-B7AC-C9BF33177E22}" dt="2022-06-16T05:37:05.688" v="186" actId="20577"/>
          <ac:spMkLst>
            <pc:docMk/>
            <pc:sldMk cId="368670185" sldId="2146"/>
            <ac:spMk id="8" creationId="{85A8D3A0-1DC0-5CEF-3155-5811A9A7F500}"/>
          </ac:spMkLst>
        </pc:spChg>
        <pc:spChg chg="add mod">
          <ac:chgData name="Gabrielė Markevičiūtė" userId="a2788097-4bdb-4a72-ba99-0133cee99250" providerId="ADAL" clId="{93276200-EDAF-428F-B7AC-C9BF33177E22}" dt="2022-06-16T05:28:34.707" v="158" actId="1076"/>
          <ac:spMkLst>
            <pc:docMk/>
            <pc:sldMk cId="368670185" sldId="2146"/>
            <ac:spMk id="10" creationId="{AF01974D-04B7-1894-0E8E-CC6CA3247151}"/>
          </ac:spMkLst>
        </pc:spChg>
        <pc:spChg chg="add mod">
          <ac:chgData name="Gabrielė Markevičiūtė" userId="a2788097-4bdb-4a72-ba99-0133cee99250" providerId="ADAL" clId="{93276200-EDAF-428F-B7AC-C9BF33177E22}" dt="2022-06-16T05:28:53.691" v="160" actId="1076"/>
          <ac:spMkLst>
            <pc:docMk/>
            <pc:sldMk cId="368670185" sldId="2146"/>
            <ac:spMk id="11" creationId="{C2C4B7A0-C464-74B0-8885-DFEFE6472C54}"/>
          </ac:spMkLst>
        </pc:spChg>
        <pc:spChg chg="add mod">
          <ac:chgData name="Gabrielė Markevičiūtė" userId="a2788097-4bdb-4a72-ba99-0133cee99250" providerId="ADAL" clId="{93276200-EDAF-428F-B7AC-C9BF33177E22}" dt="2022-06-16T05:38:39.146" v="262" actId="1076"/>
          <ac:spMkLst>
            <pc:docMk/>
            <pc:sldMk cId="368670185" sldId="2146"/>
            <ac:spMk id="12" creationId="{C305861B-5C5C-4F82-EEE5-09F887FD6EB0}"/>
          </ac:spMkLst>
        </pc:spChg>
        <pc:spChg chg="add mod">
          <ac:chgData name="Gabrielė Markevičiūtė" userId="a2788097-4bdb-4a72-ba99-0133cee99250" providerId="ADAL" clId="{93276200-EDAF-428F-B7AC-C9BF33177E22}" dt="2022-06-16T05:29:39.309" v="165" actId="1076"/>
          <ac:spMkLst>
            <pc:docMk/>
            <pc:sldMk cId="368670185" sldId="2146"/>
            <ac:spMk id="13" creationId="{068C0552-BF65-A511-E75E-409BC077196D}"/>
          </ac:spMkLst>
        </pc:spChg>
        <pc:spChg chg="add mod">
          <ac:chgData name="Gabrielė Markevičiūtė" userId="a2788097-4bdb-4a72-ba99-0133cee99250" providerId="ADAL" clId="{93276200-EDAF-428F-B7AC-C9BF33177E22}" dt="2022-06-16T05:29:35.231" v="164" actId="1076"/>
          <ac:spMkLst>
            <pc:docMk/>
            <pc:sldMk cId="368670185" sldId="2146"/>
            <ac:spMk id="14" creationId="{865C9CE0-05BC-5662-2352-9FB112202CB5}"/>
          </ac:spMkLst>
        </pc:spChg>
        <pc:spChg chg="mod">
          <ac:chgData name="Gabrielė Markevičiūtė" userId="a2788097-4bdb-4a72-ba99-0133cee99250" providerId="ADAL" clId="{93276200-EDAF-428F-B7AC-C9BF33177E22}" dt="2022-06-16T05:38:00.398" v="261" actId="20577"/>
          <ac:spMkLst>
            <pc:docMk/>
            <pc:sldMk cId="368670185" sldId="2146"/>
            <ac:spMk id="16" creationId="{2F5A483B-C3F8-4946-AD0D-5A2261A3A356}"/>
          </ac:spMkLst>
        </pc:spChg>
      </pc:sldChg>
      <pc:sldChg chg="modNotesTx">
        <pc:chgData name="Gabrielė Markevičiūtė" userId="a2788097-4bdb-4a72-ba99-0133cee99250" providerId="ADAL" clId="{93276200-EDAF-428F-B7AC-C9BF33177E22}" dt="2022-06-16T09:18:40.150" v="289" actId="20577"/>
        <pc:sldMkLst>
          <pc:docMk/>
          <pc:sldMk cId="2743713650" sldId="2147"/>
        </pc:sldMkLst>
      </pc:sldChg>
    </pc:docChg>
  </pc:docChgLst>
  <pc:docChgLst>
    <pc:chgData name="Žyvilė Kravecienė" userId="77d1c356-0210-42a1-950c-c473eb19ec0b" providerId="ADAL" clId="{09FC6172-41CA-46AE-9C9B-AE28E29EAC20}"/>
    <pc:docChg chg="undo custSel addSld delSld modSld sldOrd">
      <pc:chgData name="Žyvilė Kravecienė" userId="77d1c356-0210-42a1-950c-c473eb19ec0b" providerId="ADAL" clId="{09FC6172-41CA-46AE-9C9B-AE28E29EAC20}" dt="2023-09-20T07:30:07.816" v="158" actId="113"/>
      <pc:docMkLst>
        <pc:docMk/>
      </pc:docMkLst>
      <pc:sldChg chg="modSp mod">
        <pc:chgData name="Žyvilė Kravecienė" userId="77d1c356-0210-42a1-950c-c473eb19ec0b" providerId="ADAL" clId="{09FC6172-41CA-46AE-9C9B-AE28E29EAC20}" dt="2023-09-18T11:17:37.577" v="23" actId="1076"/>
        <pc:sldMkLst>
          <pc:docMk/>
          <pc:sldMk cId="2244809869" sldId="699"/>
        </pc:sldMkLst>
        <pc:spChg chg="mod">
          <ac:chgData name="Žyvilė Kravecienė" userId="77d1c356-0210-42a1-950c-c473eb19ec0b" providerId="ADAL" clId="{09FC6172-41CA-46AE-9C9B-AE28E29EAC20}" dt="2023-09-18T11:17:37.577" v="23" actId="1076"/>
          <ac:spMkLst>
            <pc:docMk/>
            <pc:sldMk cId="2244809869" sldId="699"/>
            <ac:spMk id="14" creationId="{28C1FBAB-6DE4-4342-A588-1CA92BE186AF}"/>
          </ac:spMkLst>
        </pc:spChg>
      </pc:sldChg>
      <pc:sldChg chg="modSp mod">
        <pc:chgData name="Žyvilė Kravecienė" userId="77d1c356-0210-42a1-950c-c473eb19ec0b" providerId="ADAL" clId="{09FC6172-41CA-46AE-9C9B-AE28E29EAC20}" dt="2023-09-18T12:19:07.501" v="137" actId="20577"/>
        <pc:sldMkLst>
          <pc:docMk/>
          <pc:sldMk cId="1548284886" sldId="708"/>
        </pc:sldMkLst>
        <pc:spChg chg="mod">
          <ac:chgData name="Žyvilė Kravecienė" userId="77d1c356-0210-42a1-950c-c473eb19ec0b" providerId="ADAL" clId="{09FC6172-41CA-46AE-9C9B-AE28E29EAC20}" dt="2023-09-18T12:19:07.501" v="137" actId="20577"/>
          <ac:spMkLst>
            <pc:docMk/>
            <pc:sldMk cId="1548284886" sldId="708"/>
            <ac:spMk id="9" creationId="{9A4BDC22-C97E-0E65-15BD-FF29B0583EAD}"/>
          </ac:spMkLst>
        </pc:spChg>
      </pc:sldChg>
      <pc:sldChg chg="modSp mod">
        <pc:chgData name="Žyvilė Kravecienė" userId="77d1c356-0210-42a1-950c-c473eb19ec0b" providerId="ADAL" clId="{09FC6172-41CA-46AE-9C9B-AE28E29EAC20}" dt="2023-09-20T07:30:07.816" v="158" actId="113"/>
        <pc:sldMkLst>
          <pc:docMk/>
          <pc:sldMk cId="4003367296" sldId="713"/>
        </pc:sldMkLst>
        <pc:spChg chg="mod">
          <ac:chgData name="Žyvilė Kravecienė" userId="77d1c356-0210-42a1-950c-c473eb19ec0b" providerId="ADAL" clId="{09FC6172-41CA-46AE-9C9B-AE28E29EAC20}" dt="2023-09-20T07:30:07.816" v="158" actId="113"/>
          <ac:spMkLst>
            <pc:docMk/>
            <pc:sldMk cId="4003367296" sldId="713"/>
            <ac:spMk id="16" creationId="{2F5A483B-C3F8-4946-AD0D-5A2261A3A356}"/>
          </ac:spMkLst>
        </pc:spChg>
      </pc:sldChg>
      <pc:sldChg chg="modSp mod">
        <pc:chgData name="Žyvilė Kravecienė" userId="77d1c356-0210-42a1-950c-c473eb19ec0b" providerId="ADAL" clId="{09FC6172-41CA-46AE-9C9B-AE28E29EAC20}" dt="2023-09-20T06:37:11.727" v="155" actId="113"/>
        <pc:sldMkLst>
          <pc:docMk/>
          <pc:sldMk cId="882946914" sldId="2141"/>
        </pc:sldMkLst>
        <pc:spChg chg="mod">
          <ac:chgData name="Žyvilė Kravecienė" userId="77d1c356-0210-42a1-950c-c473eb19ec0b" providerId="ADAL" clId="{09FC6172-41CA-46AE-9C9B-AE28E29EAC20}" dt="2023-09-20T06:37:11.727" v="155" actId="113"/>
          <ac:spMkLst>
            <pc:docMk/>
            <pc:sldMk cId="882946914" sldId="2141"/>
            <ac:spMk id="16" creationId="{2F5A483B-C3F8-4946-AD0D-5A2261A3A356}"/>
          </ac:spMkLst>
        </pc:spChg>
      </pc:sldChg>
      <pc:sldChg chg="modSp mod">
        <pc:chgData name="Žyvilė Kravecienė" userId="77d1c356-0210-42a1-950c-c473eb19ec0b" providerId="ADAL" clId="{09FC6172-41CA-46AE-9C9B-AE28E29EAC20}" dt="2023-09-20T05:06:28.555" v="146" actId="113"/>
        <pc:sldMkLst>
          <pc:docMk/>
          <pc:sldMk cId="2490493888" sldId="2143"/>
        </pc:sldMkLst>
        <pc:spChg chg="mod">
          <ac:chgData name="Žyvilė Kravecienė" userId="77d1c356-0210-42a1-950c-c473eb19ec0b" providerId="ADAL" clId="{09FC6172-41CA-46AE-9C9B-AE28E29EAC20}" dt="2023-09-20T05:06:28.555" v="146" actId="113"/>
          <ac:spMkLst>
            <pc:docMk/>
            <pc:sldMk cId="2490493888" sldId="2143"/>
            <ac:spMk id="26" creationId="{89BBDC0F-A088-4A2F-A603-B612BDAA7418}"/>
          </ac:spMkLst>
        </pc:spChg>
      </pc:sldChg>
      <pc:sldChg chg="ord">
        <pc:chgData name="Žyvilė Kravecienė" userId="77d1c356-0210-42a1-950c-c473eb19ec0b" providerId="ADAL" clId="{09FC6172-41CA-46AE-9C9B-AE28E29EAC20}" dt="2023-09-20T06:33:03.917" v="154"/>
        <pc:sldMkLst>
          <pc:docMk/>
          <pc:sldMk cId="507302931" sldId="2144"/>
        </pc:sldMkLst>
      </pc:sldChg>
      <pc:sldChg chg="delSp modSp mod">
        <pc:chgData name="Žyvilė Kravecienė" userId="77d1c356-0210-42a1-950c-c473eb19ec0b" providerId="ADAL" clId="{09FC6172-41CA-46AE-9C9B-AE28E29EAC20}" dt="2023-09-19T06:10:35.738" v="140" actId="1076"/>
        <pc:sldMkLst>
          <pc:docMk/>
          <pc:sldMk cId="2743713650" sldId="2147"/>
        </pc:sldMkLst>
        <pc:spChg chg="mod">
          <ac:chgData name="Žyvilė Kravecienė" userId="77d1c356-0210-42a1-950c-c473eb19ec0b" providerId="ADAL" clId="{09FC6172-41CA-46AE-9C9B-AE28E29EAC20}" dt="2023-09-19T06:10:35.738" v="140" actId="1076"/>
          <ac:spMkLst>
            <pc:docMk/>
            <pc:sldMk cId="2743713650" sldId="2147"/>
            <ac:spMk id="8" creationId="{A8CA2293-21A8-49D2-9832-A9141EF6B8EB}"/>
          </ac:spMkLst>
        </pc:spChg>
        <pc:picChg chg="del">
          <ac:chgData name="Žyvilė Kravecienė" userId="77d1c356-0210-42a1-950c-c473eb19ec0b" providerId="ADAL" clId="{09FC6172-41CA-46AE-9C9B-AE28E29EAC20}" dt="2023-09-19T06:10:28.547" v="138" actId="478"/>
          <ac:picMkLst>
            <pc:docMk/>
            <pc:sldMk cId="2743713650" sldId="2147"/>
            <ac:picMk id="5" creationId="{74171D57-E95F-17F0-4EB1-8E173846B3F6}"/>
          </ac:picMkLst>
        </pc:picChg>
        <pc:picChg chg="del">
          <ac:chgData name="Žyvilė Kravecienė" userId="77d1c356-0210-42a1-950c-c473eb19ec0b" providerId="ADAL" clId="{09FC6172-41CA-46AE-9C9B-AE28E29EAC20}" dt="2023-09-19T06:10:29.432" v="139" actId="478"/>
          <ac:picMkLst>
            <pc:docMk/>
            <pc:sldMk cId="2743713650" sldId="2147"/>
            <ac:picMk id="11" creationId="{AA1B195B-A73F-7AAB-97B3-F2A2657DF6B3}"/>
          </ac:picMkLst>
        </pc:picChg>
      </pc:sldChg>
      <pc:sldChg chg="modSp mod">
        <pc:chgData name="Žyvilė Kravecienė" userId="77d1c356-0210-42a1-950c-c473eb19ec0b" providerId="ADAL" clId="{09FC6172-41CA-46AE-9C9B-AE28E29EAC20}" dt="2023-09-20T05:10:57.104" v="148" actId="113"/>
        <pc:sldMkLst>
          <pc:docMk/>
          <pc:sldMk cId="1686285884" sldId="2148"/>
        </pc:sldMkLst>
        <pc:spChg chg="mod">
          <ac:chgData name="Žyvilė Kravecienė" userId="77d1c356-0210-42a1-950c-c473eb19ec0b" providerId="ADAL" clId="{09FC6172-41CA-46AE-9C9B-AE28E29EAC20}" dt="2023-09-20T05:10:57.104" v="148" actId="113"/>
          <ac:spMkLst>
            <pc:docMk/>
            <pc:sldMk cId="1686285884" sldId="2148"/>
            <ac:spMk id="16" creationId="{2F5A483B-C3F8-4946-AD0D-5A2261A3A356}"/>
          </ac:spMkLst>
        </pc:spChg>
      </pc:sldChg>
      <pc:sldChg chg="modSp mod">
        <pc:chgData name="Žyvilė Kravecienė" userId="77d1c356-0210-42a1-950c-c473eb19ec0b" providerId="ADAL" clId="{09FC6172-41CA-46AE-9C9B-AE28E29EAC20}" dt="2023-09-20T05:23:03.308" v="150" actId="113"/>
        <pc:sldMkLst>
          <pc:docMk/>
          <pc:sldMk cId="4038411274" sldId="2154"/>
        </pc:sldMkLst>
        <pc:spChg chg="mod">
          <ac:chgData name="Žyvilė Kravecienė" userId="77d1c356-0210-42a1-950c-c473eb19ec0b" providerId="ADAL" clId="{09FC6172-41CA-46AE-9C9B-AE28E29EAC20}" dt="2023-09-20T05:23:03.308" v="150" actId="113"/>
          <ac:spMkLst>
            <pc:docMk/>
            <pc:sldMk cId="4038411274" sldId="2154"/>
            <ac:spMk id="2" creationId="{E0E8CEAF-B4A5-886C-421C-3F52C7447563}"/>
          </ac:spMkLst>
        </pc:spChg>
      </pc:sldChg>
      <pc:sldChg chg="addSp delSp modSp new del mod">
        <pc:chgData name="Žyvilė Kravecienė" userId="77d1c356-0210-42a1-950c-c473eb19ec0b" providerId="ADAL" clId="{09FC6172-41CA-46AE-9C9B-AE28E29EAC20}" dt="2023-09-18T11:14:56.959" v="7" actId="2696"/>
        <pc:sldMkLst>
          <pc:docMk/>
          <pc:sldMk cId="572258435" sldId="2156"/>
        </pc:sldMkLst>
        <pc:spChg chg="del">
          <ac:chgData name="Žyvilė Kravecienė" userId="77d1c356-0210-42a1-950c-c473eb19ec0b" providerId="ADAL" clId="{09FC6172-41CA-46AE-9C9B-AE28E29EAC20}" dt="2023-09-18T11:13:46.028" v="1"/>
          <ac:spMkLst>
            <pc:docMk/>
            <pc:sldMk cId="572258435" sldId="2156"/>
            <ac:spMk id="4" creationId="{13043958-AFE0-100F-5302-589492851C4B}"/>
          </ac:spMkLst>
        </pc:spChg>
        <pc:picChg chg="add mod">
          <ac:chgData name="Žyvilė Kravecienė" userId="77d1c356-0210-42a1-950c-c473eb19ec0b" providerId="ADAL" clId="{09FC6172-41CA-46AE-9C9B-AE28E29EAC20}" dt="2023-09-18T11:14:35.593" v="5" actId="14100"/>
          <ac:picMkLst>
            <pc:docMk/>
            <pc:sldMk cId="572258435" sldId="2156"/>
            <ac:picMk id="5" creationId="{44FFD7B6-A9B5-B46C-A725-3CA459623BEB}"/>
          </ac:picMkLst>
        </pc:picChg>
        <pc:picChg chg="add mod">
          <ac:chgData name="Žyvilė Kravecienė" userId="77d1c356-0210-42a1-950c-c473eb19ec0b" providerId="ADAL" clId="{09FC6172-41CA-46AE-9C9B-AE28E29EAC20}" dt="2023-09-18T11:14:31.544" v="4" actId="1076"/>
          <ac:picMkLst>
            <pc:docMk/>
            <pc:sldMk cId="572258435" sldId="2156"/>
            <ac:picMk id="6" creationId="{1FA1061B-80A7-3934-0245-4E2B70665451}"/>
          </ac:picMkLst>
        </pc:picChg>
      </pc:sldChg>
      <pc:sldChg chg="delSp modSp add mod">
        <pc:chgData name="Žyvilė Kravecienė" userId="77d1c356-0210-42a1-950c-c473eb19ec0b" providerId="ADAL" clId="{09FC6172-41CA-46AE-9C9B-AE28E29EAC20}" dt="2023-09-19T18:52:49.656" v="145" actId="20577"/>
        <pc:sldMkLst>
          <pc:docMk/>
          <pc:sldMk cId="2672527054" sldId="2157"/>
        </pc:sldMkLst>
        <pc:spChg chg="mod">
          <ac:chgData name="Žyvilė Kravecienė" userId="77d1c356-0210-42a1-950c-c473eb19ec0b" providerId="ADAL" clId="{09FC6172-41CA-46AE-9C9B-AE28E29EAC20}" dt="2023-09-18T11:15:54.559" v="10"/>
          <ac:spMkLst>
            <pc:docMk/>
            <pc:sldMk cId="2672527054" sldId="2157"/>
            <ac:spMk id="7" creationId="{F9B8AA3F-160E-7668-A83E-39E85E4D13FD}"/>
          </ac:spMkLst>
        </pc:spChg>
        <pc:spChg chg="del mod">
          <ac:chgData name="Žyvilė Kravecienė" userId="77d1c356-0210-42a1-950c-c473eb19ec0b" providerId="ADAL" clId="{09FC6172-41CA-46AE-9C9B-AE28E29EAC20}" dt="2023-09-18T11:17:25.580" v="21"/>
          <ac:spMkLst>
            <pc:docMk/>
            <pc:sldMk cId="2672527054" sldId="2157"/>
            <ac:spMk id="10" creationId="{1A46A47A-7F72-7A39-E350-348FE28B5688}"/>
          </ac:spMkLst>
        </pc:spChg>
        <pc:spChg chg="del mod">
          <ac:chgData name="Žyvilė Kravecienė" userId="77d1c356-0210-42a1-950c-c473eb19ec0b" providerId="ADAL" clId="{09FC6172-41CA-46AE-9C9B-AE28E29EAC20}" dt="2023-09-18T11:17:04.860" v="16"/>
          <ac:spMkLst>
            <pc:docMk/>
            <pc:sldMk cId="2672527054" sldId="2157"/>
            <ac:spMk id="13" creationId="{09C856C1-8ACC-5F8B-5867-77E41780BABF}"/>
          </ac:spMkLst>
        </pc:spChg>
        <pc:spChg chg="mod">
          <ac:chgData name="Žyvilė Kravecienė" userId="77d1c356-0210-42a1-950c-c473eb19ec0b" providerId="ADAL" clId="{09FC6172-41CA-46AE-9C9B-AE28E29EAC20}" dt="2023-09-19T18:52:49.656" v="145" actId="20577"/>
          <ac:spMkLst>
            <pc:docMk/>
            <pc:sldMk cId="2672527054" sldId="2157"/>
            <ac:spMk id="14" creationId="{467E0411-8F6B-AAAB-4D6D-32F281455C4F}"/>
          </ac:spMkLst>
        </pc:spChg>
        <pc:grpChg chg="del">
          <ac:chgData name="Žyvilė Kravecienė" userId="77d1c356-0210-42a1-950c-c473eb19ec0b" providerId="ADAL" clId="{09FC6172-41CA-46AE-9C9B-AE28E29EAC20}" dt="2023-09-18T11:17:05.958" v="17" actId="478"/>
          <ac:grpSpMkLst>
            <pc:docMk/>
            <pc:sldMk cId="2672527054" sldId="2157"/>
            <ac:grpSpMk id="25" creationId="{D5F42E26-D245-7D78-7DA0-2DB0F489291D}"/>
          </ac:grpSpMkLst>
        </pc:grpChg>
      </pc:sldChg>
    </pc:docChg>
  </pc:docChgLst>
  <pc:docChgLst>
    <pc:chgData name="Gabrielė Markevičiūtė" userId="a2788097-4bdb-4a72-ba99-0133cee99250" providerId="ADAL" clId="{39203551-B591-4641-A0C9-C0A5FA550571}"/>
    <pc:docChg chg="modSld">
      <pc:chgData name="Gabrielė Markevičiūtė" userId="a2788097-4bdb-4a72-ba99-0133cee99250" providerId="ADAL" clId="{39203551-B591-4641-A0C9-C0A5FA550571}" dt="2022-08-24T07:39:32.800" v="267" actId="20577"/>
      <pc:docMkLst>
        <pc:docMk/>
      </pc:docMkLst>
      <pc:sldChg chg="modNotesTx">
        <pc:chgData name="Gabrielė Markevičiūtė" userId="a2788097-4bdb-4a72-ba99-0133cee99250" providerId="ADAL" clId="{39203551-B591-4641-A0C9-C0A5FA550571}" dt="2022-08-24T07:39:28.912" v="266" actId="20577"/>
        <pc:sldMkLst>
          <pc:docMk/>
          <pc:sldMk cId="67022901" sldId="351"/>
        </pc:sldMkLst>
      </pc:sldChg>
      <pc:sldChg chg="modNotesTx">
        <pc:chgData name="Gabrielė Markevičiūtė" userId="a2788097-4bdb-4a72-ba99-0133cee99250" providerId="ADAL" clId="{39203551-B591-4641-A0C9-C0A5FA550571}" dt="2022-08-24T07:38:31.299" v="156" actId="20577"/>
        <pc:sldMkLst>
          <pc:docMk/>
          <pc:sldMk cId="1548284886" sldId="708"/>
        </pc:sldMkLst>
      </pc:sldChg>
      <pc:sldChg chg="modNotesTx">
        <pc:chgData name="Gabrielė Markevičiūtė" userId="a2788097-4bdb-4a72-ba99-0133cee99250" providerId="ADAL" clId="{39203551-B591-4641-A0C9-C0A5FA550571}" dt="2022-08-24T07:38:43.935" v="158" actId="20577"/>
        <pc:sldMkLst>
          <pc:docMk/>
          <pc:sldMk cId="4003367296" sldId="713"/>
        </pc:sldMkLst>
      </pc:sldChg>
      <pc:sldChg chg="modNotesTx">
        <pc:chgData name="Gabrielė Markevičiūtė" userId="a2788097-4bdb-4a72-ba99-0133cee99250" providerId="ADAL" clId="{39203551-B591-4641-A0C9-C0A5FA550571}" dt="2022-08-24T07:39:24.201" v="265" actId="20577"/>
        <pc:sldMkLst>
          <pc:docMk/>
          <pc:sldMk cId="2978987734" sldId="1743"/>
        </pc:sldMkLst>
      </pc:sldChg>
      <pc:sldChg chg="modNotesTx">
        <pc:chgData name="Gabrielė Markevičiūtė" userId="a2788097-4bdb-4a72-ba99-0133cee99250" providerId="ADAL" clId="{39203551-B591-4641-A0C9-C0A5FA550571}" dt="2022-08-24T07:39:32.800" v="267" actId="20577"/>
        <pc:sldMkLst>
          <pc:docMk/>
          <pc:sldMk cId="818088249" sldId="2107"/>
        </pc:sldMkLst>
      </pc:sldChg>
      <pc:sldChg chg="modNotesTx">
        <pc:chgData name="Gabrielė Markevičiūtė" userId="a2788097-4bdb-4a72-ba99-0133cee99250" providerId="ADAL" clId="{39203551-B591-4641-A0C9-C0A5FA550571}" dt="2022-08-24T07:38:53.015" v="159" actId="20577"/>
        <pc:sldMkLst>
          <pc:docMk/>
          <pc:sldMk cId="882946914" sldId="2141"/>
        </pc:sldMkLst>
      </pc:sldChg>
      <pc:sldChg chg="modNotesTx">
        <pc:chgData name="Gabrielė Markevičiūtė" userId="a2788097-4bdb-4a72-ba99-0133cee99250" providerId="ADAL" clId="{39203551-B591-4641-A0C9-C0A5FA550571}" dt="2022-08-24T07:39:14.317" v="262" actId="20577"/>
        <pc:sldMkLst>
          <pc:docMk/>
          <pc:sldMk cId="2490493888" sldId="2143"/>
        </pc:sldMkLst>
      </pc:sldChg>
      <pc:sldChg chg="modNotesTx">
        <pc:chgData name="Gabrielė Markevičiūtė" userId="a2788097-4bdb-4a72-ba99-0133cee99250" providerId="ADAL" clId="{39203551-B591-4641-A0C9-C0A5FA550571}" dt="2022-08-24T07:39:20.355" v="264" actId="20577"/>
        <pc:sldMkLst>
          <pc:docMk/>
          <pc:sldMk cId="507302931" sldId="2144"/>
        </pc:sldMkLst>
      </pc:sldChg>
      <pc:sldChg chg="modNotesTx">
        <pc:chgData name="Gabrielė Markevičiūtė" userId="a2788097-4bdb-4a72-ba99-0133cee99250" providerId="ADAL" clId="{39203551-B591-4641-A0C9-C0A5FA550571}" dt="2022-08-24T07:39:08.046" v="261" actId="20577"/>
        <pc:sldMkLst>
          <pc:docMk/>
          <pc:sldMk cId="368670185" sldId="2146"/>
        </pc:sldMkLst>
      </pc:sldChg>
      <pc:sldChg chg="modNotesTx">
        <pc:chgData name="Gabrielė Markevičiūtė" userId="a2788097-4bdb-4a72-ba99-0133cee99250" providerId="ADAL" clId="{39203551-B591-4641-A0C9-C0A5FA550571}" dt="2022-08-24T07:38:35.889" v="157" actId="20577"/>
        <pc:sldMkLst>
          <pc:docMk/>
          <pc:sldMk cId="2743713650" sldId="2147"/>
        </pc:sldMkLst>
      </pc:sldChg>
    </pc:docChg>
  </pc:docChgLst>
  <pc:docChgLst>
    <pc:chgData name="Gabrielė Markevičiūtė" userId="a2788097-4bdb-4a72-ba99-0133cee99250" providerId="ADAL" clId="{F9FB9244-1C50-4A5C-A645-7AF7D3C65E48}"/>
    <pc:docChg chg="custSel addSld modSld">
      <pc:chgData name="Gabrielė Markevičiūtė" userId="a2788097-4bdb-4a72-ba99-0133cee99250" providerId="ADAL" clId="{F9FB9244-1C50-4A5C-A645-7AF7D3C65E48}" dt="2023-03-28T08:31:52.842" v="39" actId="790"/>
      <pc:docMkLst>
        <pc:docMk/>
      </pc:docMkLst>
      <pc:sldChg chg="modNotesTx">
        <pc:chgData name="Gabrielė Markevičiūtė" userId="a2788097-4bdb-4a72-ba99-0133cee99250" providerId="ADAL" clId="{F9FB9244-1C50-4A5C-A645-7AF7D3C65E48}" dt="2023-03-28T08:11:06.789" v="7" actId="20577"/>
        <pc:sldMkLst>
          <pc:docMk/>
          <pc:sldMk cId="67022901" sldId="351"/>
        </pc:sldMkLst>
      </pc:sldChg>
      <pc:sldChg chg="addSp delSp modSp mod modNotesTx">
        <pc:chgData name="Gabrielė Markevičiūtė" userId="a2788097-4bdb-4a72-ba99-0133cee99250" providerId="ADAL" clId="{F9FB9244-1C50-4A5C-A645-7AF7D3C65E48}" dt="2023-03-28T08:15:44.765" v="38" actId="478"/>
        <pc:sldMkLst>
          <pc:docMk/>
          <pc:sldMk cId="1548284886" sldId="708"/>
        </pc:sldMkLst>
        <pc:spChg chg="add del mod">
          <ac:chgData name="Gabrielė Markevičiūtė" userId="a2788097-4bdb-4a72-ba99-0133cee99250" providerId="ADAL" clId="{F9FB9244-1C50-4A5C-A645-7AF7D3C65E48}" dt="2023-03-28T08:15:35.082" v="35"/>
          <ac:spMkLst>
            <pc:docMk/>
            <pc:sldMk cId="1548284886" sldId="708"/>
            <ac:spMk id="2" creationId="{4813960B-1726-AFE9-C516-CEC9E655CD26}"/>
          </ac:spMkLst>
        </pc:spChg>
        <pc:spChg chg="del mod">
          <ac:chgData name="Gabrielė Markevičiūtė" userId="a2788097-4bdb-4a72-ba99-0133cee99250" providerId="ADAL" clId="{F9FB9244-1C50-4A5C-A645-7AF7D3C65E48}" dt="2023-03-28T08:15:37.322" v="36" actId="478"/>
          <ac:spMkLst>
            <pc:docMk/>
            <pc:sldMk cId="1548284886" sldId="708"/>
            <ac:spMk id="3" creationId="{00000000-0000-0000-0000-000000000000}"/>
          </ac:spMkLst>
        </pc:spChg>
        <pc:spChg chg="add del mod">
          <ac:chgData name="Gabrielė Markevičiūtė" userId="a2788097-4bdb-4a72-ba99-0133cee99250" providerId="ADAL" clId="{F9FB9244-1C50-4A5C-A645-7AF7D3C65E48}" dt="2023-03-28T08:15:44.765" v="38" actId="478"/>
          <ac:spMkLst>
            <pc:docMk/>
            <pc:sldMk cId="1548284886" sldId="708"/>
            <ac:spMk id="7" creationId="{41D4A716-35DF-20B3-8DF5-8CDE2F233E78}"/>
          </ac:spMkLst>
        </pc:spChg>
        <pc:spChg chg="add mod">
          <ac:chgData name="Gabrielė Markevičiūtė" userId="a2788097-4bdb-4a72-ba99-0133cee99250" providerId="ADAL" clId="{F9FB9244-1C50-4A5C-A645-7AF7D3C65E48}" dt="2023-03-28T08:15:37.742" v="37"/>
          <ac:spMkLst>
            <pc:docMk/>
            <pc:sldMk cId="1548284886" sldId="708"/>
            <ac:spMk id="9" creationId="{9A4BDC22-C97E-0E65-15BD-FF29B0583EAD}"/>
          </ac:spMkLst>
        </pc:spChg>
      </pc:sldChg>
      <pc:sldChg chg="modNotesTx">
        <pc:chgData name="Gabrielė Markevičiūtė" userId="a2788097-4bdb-4a72-ba99-0133cee99250" providerId="ADAL" clId="{F9FB9244-1C50-4A5C-A645-7AF7D3C65E48}" dt="2023-03-28T08:10:48.018" v="2" actId="20577"/>
        <pc:sldMkLst>
          <pc:docMk/>
          <pc:sldMk cId="4003367296" sldId="713"/>
        </pc:sldMkLst>
      </pc:sldChg>
      <pc:sldChg chg="modNotesTx">
        <pc:chgData name="Gabrielė Markevičiūtė" userId="a2788097-4bdb-4a72-ba99-0133cee99250" providerId="ADAL" clId="{F9FB9244-1C50-4A5C-A645-7AF7D3C65E48}" dt="2023-03-28T08:11:02.997" v="6" actId="20577"/>
        <pc:sldMkLst>
          <pc:docMk/>
          <pc:sldMk cId="2978987734" sldId="1743"/>
        </pc:sldMkLst>
      </pc:sldChg>
      <pc:sldChg chg="modNotesTx">
        <pc:chgData name="Gabrielė Markevičiūtė" userId="a2788097-4bdb-4a72-ba99-0133cee99250" providerId="ADAL" clId="{F9FB9244-1C50-4A5C-A645-7AF7D3C65E48}" dt="2023-03-28T08:11:10.109" v="8" actId="20577"/>
        <pc:sldMkLst>
          <pc:docMk/>
          <pc:sldMk cId="818088249" sldId="2107"/>
        </pc:sldMkLst>
      </pc:sldChg>
      <pc:sldChg chg="modNotesTx">
        <pc:chgData name="Gabrielė Markevičiūtė" userId="a2788097-4bdb-4a72-ba99-0133cee99250" providerId="ADAL" clId="{F9FB9244-1C50-4A5C-A645-7AF7D3C65E48}" dt="2023-03-28T08:10:55.757" v="4" actId="20577"/>
        <pc:sldMkLst>
          <pc:docMk/>
          <pc:sldMk cId="2490493888" sldId="2143"/>
        </pc:sldMkLst>
      </pc:sldChg>
      <pc:sldChg chg="modNotesTx">
        <pc:chgData name="Gabrielė Markevičiūtė" userId="a2788097-4bdb-4a72-ba99-0133cee99250" providerId="ADAL" clId="{F9FB9244-1C50-4A5C-A645-7AF7D3C65E48}" dt="2023-03-28T08:10:58.286" v="5" actId="20577"/>
        <pc:sldMkLst>
          <pc:docMk/>
          <pc:sldMk cId="507302931" sldId="2144"/>
        </pc:sldMkLst>
      </pc:sldChg>
      <pc:sldChg chg="modNotesTx">
        <pc:chgData name="Gabrielė Markevičiūtė" userId="a2788097-4bdb-4a72-ba99-0133cee99250" providerId="ADAL" clId="{F9FB9244-1C50-4A5C-A645-7AF7D3C65E48}" dt="2023-03-28T08:10:53.006" v="3" actId="20577"/>
        <pc:sldMkLst>
          <pc:docMk/>
          <pc:sldMk cId="368670185" sldId="2146"/>
        </pc:sldMkLst>
      </pc:sldChg>
      <pc:sldChg chg="modNotesTx">
        <pc:chgData name="Gabrielė Markevičiūtė" userId="a2788097-4bdb-4a72-ba99-0133cee99250" providerId="ADAL" clId="{F9FB9244-1C50-4A5C-A645-7AF7D3C65E48}" dt="2023-03-28T08:10:42.676" v="1" actId="20577"/>
        <pc:sldMkLst>
          <pc:docMk/>
          <pc:sldMk cId="2743713650" sldId="2147"/>
        </pc:sldMkLst>
      </pc:sldChg>
      <pc:sldChg chg="add">
        <pc:chgData name="Gabrielė Markevičiūtė" userId="a2788097-4bdb-4a72-ba99-0133cee99250" providerId="ADAL" clId="{F9FB9244-1C50-4A5C-A645-7AF7D3C65E48}" dt="2023-03-28T08:11:54.069" v="9"/>
        <pc:sldMkLst>
          <pc:docMk/>
          <pc:sldMk cId="1686285884" sldId="2148"/>
        </pc:sldMkLst>
      </pc:sldChg>
      <pc:sldChg chg="add">
        <pc:chgData name="Gabrielė Markevičiūtė" userId="a2788097-4bdb-4a72-ba99-0133cee99250" providerId="ADAL" clId="{F9FB9244-1C50-4A5C-A645-7AF7D3C65E48}" dt="2023-03-28T08:12:01.492" v="10"/>
        <pc:sldMkLst>
          <pc:docMk/>
          <pc:sldMk cId="3013358914" sldId="2149"/>
        </pc:sldMkLst>
      </pc:sldChg>
      <pc:sldChg chg="add">
        <pc:chgData name="Gabrielė Markevičiūtė" userId="a2788097-4bdb-4a72-ba99-0133cee99250" providerId="ADAL" clId="{F9FB9244-1C50-4A5C-A645-7AF7D3C65E48}" dt="2023-03-28T08:12:19.569" v="13"/>
        <pc:sldMkLst>
          <pc:docMk/>
          <pc:sldMk cId="4070980648" sldId="2150"/>
        </pc:sldMkLst>
      </pc:sldChg>
      <pc:sldChg chg="add">
        <pc:chgData name="Gabrielė Markevičiūtė" userId="a2788097-4bdb-4a72-ba99-0133cee99250" providerId="ADAL" clId="{F9FB9244-1C50-4A5C-A645-7AF7D3C65E48}" dt="2023-03-28T08:12:05.478" v="11"/>
        <pc:sldMkLst>
          <pc:docMk/>
          <pc:sldMk cId="1654117290" sldId="2151"/>
        </pc:sldMkLst>
      </pc:sldChg>
      <pc:sldChg chg="add">
        <pc:chgData name="Gabrielė Markevičiūtė" userId="a2788097-4bdb-4a72-ba99-0133cee99250" providerId="ADAL" clId="{F9FB9244-1C50-4A5C-A645-7AF7D3C65E48}" dt="2023-03-28T08:12:10.287" v="12"/>
        <pc:sldMkLst>
          <pc:docMk/>
          <pc:sldMk cId="1196659073" sldId="2152"/>
        </pc:sldMkLst>
      </pc:sldChg>
      <pc:sldChg chg="modSp add mod">
        <pc:chgData name="Gabrielė Markevičiūtė" userId="a2788097-4bdb-4a72-ba99-0133cee99250" providerId="ADAL" clId="{F9FB9244-1C50-4A5C-A645-7AF7D3C65E48}" dt="2023-03-28T08:14:32.310" v="21" actId="20577"/>
        <pc:sldMkLst>
          <pc:docMk/>
          <pc:sldMk cId="4012716101" sldId="2153"/>
        </pc:sldMkLst>
        <pc:spChg chg="mod">
          <ac:chgData name="Gabrielė Markevičiūtė" userId="a2788097-4bdb-4a72-ba99-0133cee99250" providerId="ADAL" clId="{F9FB9244-1C50-4A5C-A645-7AF7D3C65E48}" dt="2023-03-28T08:14:32.310" v="21" actId="20577"/>
          <ac:spMkLst>
            <pc:docMk/>
            <pc:sldMk cId="4012716101" sldId="2153"/>
            <ac:spMk id="7" creationId="{3B20ECFE-8140-4108-9AFF-4418E8C88E97}"/>
          </ac:spMkLst>
        </pc:spChg>
      </pc:sldChg>
      <pc:sldChg chg="modSp add mod">
        <pc:chgData name="Gabrielė Markevičiūtė" userId="a2788097-4bdb-4a72-ba99-0133cee99250" providerId="ADAL" clId="{F9FB9244-1C50-4A5C-A645-7AF7D3C65E48}" dt="2023-03-28T08:31:52.842" v="39" actId="790"/>
        <pc:sldMkLst>
          <pc:docMk/>
          <pc:sldMk cId="4038411274" sldId="2154"/>
        </pc:sldMkLst>
        <pc:spChg chg="mod">
          <ac:chgData name="Gabrielė Markevičiūtė" userId="a2788097-4bdb-4a72-ba99-0133cee99250" providerId="ADAL" clId="{F9FB9244-1C50-4A5C-A645-7AF7D3C65E48}" dt="2023-03-28T08:31:52.842" v="39" actId="790"/>
          <ac:spMkLst>
            <pc:docMk/>
            <pc:sldMk cId="4038411274" sldId="2154"/>
            <ac:spMk id="2" creationId="{E0E8CEAF-B4A5-886C-421C-3F52C7447563}"/>
          </ac:spMkLst>
        </pc:spChg>
      </pc:sldChg>
      <pc:sldChg chg="add">
        <pc:chgData name="Gabrielė Markevičiūtė" userId="a2788097-4bdb-4a72-ba99-0133cee99250" providerId="ADAL" clId="{F9FB9244-1C50-4A5C-A645-7AF7D3C65E48}" dt="2023-03-28T08:12:42.998" v="16"/>
        <pc:sldMkLst>
          <pc:docMk/>
          <pc:sldMk cId="2264618779" sldId="215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61EE1A-8326-4744-AA8C-FE539AB8EF85}" type="datetimeFigureOut">
              <a:rPr lang="lt-LT" smtClean="0"/>
              <a:t>2023-09-20</a:t>
            </a:fld>
            <a:endParaRPr lang="lt-LT"/>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8D6833-B7A1-4B81-8DFD-8A2E14CD5F3E}" type="slidenum">
              <a:rPr lang="lt-LT" smtClean="0"/>
              <a:t>‹#›</a:t>
            </a:fld>
            <a:endParaRPr lang="lt-LT"/>
          </a:p>
        </p:txBody>
      </p:sp>
    </p:spTree>
    <p:extLst>
      <p:ext uri="{BB962C8B-B14F-4D97-AF65-F5344CB8AC3E}">
        <p14:creationId xmlns:p14="http://schemas.microsoft.com/office/powerpoint/2010/main" val="945004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6F8D6833-B7A1-4B81-8DFD-8A2E14CD5F3E}" type="slidenum">
              <a:rPr lang="lt-LT" smtClean="0"/>
              <a:t>1</a:t>
            </a:fld>
            <a:endParaRPr lang="lt-LT"/>
          </a:p>
        </p:txBody>
      </p:sp>
    </p:spTree>
    <p:extLst>
      <p:ext uri="{BB962C8B-B14F-4D97-AF65-F5344CB8AC3E}">
        <p14:creationId xmlns:p14="http://schemas.microsoft.com/office/powerpoint/2010/main" val="558582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lt-L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F8D6833-B7A1-4B81-8DFD-8A2E14CD5F3E}" type="slidenum">
              <a:rPr lang="lt-LT" smtClean="0"/>
              <a:t>10</a:t>
            </a:fld>
            <a:endParaRPr lang="lt-LT"/>
          </a:p>
        </p:txBody>
      </p:sp>
    </p:spTree>
    <p:extLst>
      <p:ext uri="{BB962C8B-B14F-4D97-AF65-F5344CB8AC3E}">
        <p14:creationId xmlns:p14="http://schemas.microsoft.com/office/powerpoint/2010/main" val="1845173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lt-L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F8D6833-B7A1-4B81-8DFD-8A2E14CD5F3E}" type="slidenum">
              <a:rPr lang="lt-LT" smtClean="0"/>
              <a:t>11</a:t>
            </a:fld>
            <a:endParaRPr lang="lt-LT"/>
          </a:p>
        </p:txBody>
      </p:sp>
    </p:spTree>
    <p:extLst>
      <p:ext uri="{BB962C8B-B14F-4D97-AF65-F5344CB8AC3E}">
        <p14:creationId xmlns:p14="http://schemas.microsoft.com/office/powerpoint/2010/main" val="573845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107000"/>
              </a:lnSpc>
              <a:spcAft>
                <a:spcPts val="800"/>
              </a:spcAft>
            </a:pPr>
            <a:endParaRPr lang="lt-LT"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5733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t-LT"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4214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lt-L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F8D6833-B7A1-4B81-8DFD-8A2E14CD5F3E}" type="slidenum">
              <a:rPr lang="lt-LT" smtClean="0"/>
              <a:t>14</a:t>
            </a:fld>
            <a:endParaRPr lang="lt-LT"/>
          </a:p>
        </p:txBody>
      </p:sp>
    </p:spTree>
    <p:extLst>
      <p:ext uri="{BB962C8B-B14F-4D97-AF65-F5344CB8AC3E}">
        <p14:creationId xmlns:p14="http://schemas.microsoft.com/office/powerpoint/2010/main" val="329118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lt-LT" dirty="0"/>
          </a:p>
        </p:txBody>
      </p:sp>
    </p:spTree>
    <p:extLst>
      <p:ext uri="{BB962C8B-B14F-4D97-AF65-F5344CB8AC3E}">
        <p14:creationId xmlns:p14="http://schemas.microsoft.com/office/powerpoint/2010/main" val="2398918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lt-L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F8D6833-B7A1-4B81-8DFD-8A2E14CD5F3E}" type="slidenum">
              <a:rPr lang="lt-LT" smtClean="0"/>
              <a:t>16</a:t>
            </a:fld>
            <a:endParaRPr lang="lt-LT"/>
          </a:p>
        </p:txBody>
      </p:sp>
    </p:spTree>
    <p:extLst>
      <p:ext uri="{BB962C8B-B14F-4D97-AF65-F5344CB8AC3E}">
        <p14:creationId xmlns:p14="http://schemas.microsoft.com/office/powerpoint/2010/main" val="1483497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lt-LT" dirty="0"/>
          </a:p>
        </p:txBody>
      </p:sp>
    </p:spTree>
    <p:extLst>
      <p:ext uri="{BB962C8B-B14F-4D97-AF65-F5344CB8AC3E}">
        <p14:creationId xmlns:p14="http://schemas.microsoft.com/office/powerpoint/2010/main" val="1852187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lt-L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F8D6833-B7A1-4B81-8DFD-8A2E14CD5F3E}" type="slidenum">
              <a:rPr lang="lt-LT" smtClean="0"/>
              <a:t>18</a:t>
            </a:fld>
            <a:endParaRPr lang="lt-LT"/>
          </a:p>
        </p:txBody>
      </p:sp>
    </p:spTree>
    <p:extLst>
      <p:ext uri="{BB962C8B-B14F-4D97-AF65-F5344CB8AC3E}">
        <p14:creationId xmlns:p14="http://schemas.microsoft.com/office/powerpoint/2010/main" val="34290243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lt-L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F8D6833-B7A1-4B81-8DFD-8A2E14CD5F3E}" type="slidenum">
              <a:rPr lang="lt-LT" smtClean="0"/>
              <a:t>19</a:t>
            </a:fld>
            <a:endParaRPr lang="lt-LT"/>
          </a:p>
        </p:txBody>
      </p:sp>
    </p:spTree>
    <p:extLst>
      <p:ext uri="{BB962C8B-B14F-4D97-AF65-F5344CB8AC3E}">
        <p14:creationId xmlns:p14="http://schemas.microsoft.com/office/powerpoint/2010/main" val="453617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107000"/>
              </a:lnSpc>
              <a:spcAft>
                <a:spcPts val="800"/>
              </a:spcAft>
            </a:pPr>
            <a:endParaRPr lang="lt-LT"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43764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6F8D6833-B7A1-4B81-8DFD-8A2E14CD5F3E}" type="slidenum">
              <a:rPr lang="lt-LT" smtClean="0"/>
              <a:t>20</a:t>
            </a:fld>
            <a:endParaRPr lang="lt-LT"/>
          </a:p>
        </p:txBody>
      </p:sp>
    </p:spTree>
    <p:extLst>
      <p:ext uri="{BB962C8B-B14F-4D97-AF65-F5344CB8AC3E}">
        <p14:creationId xmlns:p14="http://schemas.microsoft.com/office/powerpoint/2010/main" val="2276194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6F8D6833-B7A1-4B81-8DFD-8A2E14CD5F3E}" type="slidenum">
              <a:rPr lang="lt-LT" smtClean="0"/>
              <a:t>3</a:t>
            </a:fld>
            <a:endParaRPr lang="lt-LT"/>
          </a:p>
        </p:txBody>
      </p:sp>
    </p:spTree>
    <p:extLst>
      <p:ext uri="{BB962C8B-B14F-4D97-AF65-F5344CB8AC3E}">
        <p14:creationId xmlns:p14="http://schemas.microsoft.com/office/powerpoint/2010/main" val="573845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lt-L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F8D6833-B7A1-4B81-8DFD-8A2E14CD5F3E}" type="slidenum">
              <a:rPr lang="lt-LT" smtClean="0"/>
              <a:t>4</a:t>
            </a:fld>
            <a:endParaRPr lang="lt-LT"/>
          </a:p>
        </p:txBody>
      </p:sp>
    </p:spTree>
    <p:extLst>
      <p:ext uri="{BB962C8B-B14F-4D97-AF65-F5344CB8AC3E}">
        <p14:creationId xmlns:p14="http://schemas.microsoft.com/office/powerpoint/2010/main" val="3963404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lt-L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F8D6833-B7A1-4B81-8DFD-8A2E14CD5F3E}" type="slidenum">
              <a:rPr lang="lt-LT" smtClean="0"/>
              <a:t>5</a:t>
            </a:fld>
            <a:endParaRPr lang="lt-LT"/>
          </a:p>
        </p:txBody>
      </p:sp>
    </p:spTree>
    <p:extLst>
      <p:ext uri="{BB962C8B-B14F-4D97-AF65-F5344CB8AC3E}">
        <p14:creationId xmlns:p14="http://schemas.microsoft.com/office/powerpoint/2010/main" val="3429024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lt-L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F8D6833-B7A1-4B81-8DFD-8A2E14CD5F3E}" type="slidenum">
              <a:rPr lang="lt-LT" smtClean="0"/>
              <a:t>6</a:t>
            </a:fld>
            <a:endParaRPr lang="lt-LT"/>
          </a:p>
        </p:txBody>
      </p:sp>
    </p:spTree>
    <p:extLst>
      <p:ext uri="{BB962C8B-B14F-4D97-AF65-F5344CB8AC3E}">
        <p14:creationId xmlns:p14="http://schemas.microsoft.com/office/powerpoint/2010/main" val="2758209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107000"/>
              </a:lnSpc>
              <a:spcAft>
                <a:spcPts val="800"/>
              </a:spcAft>
            </a:pPr>
            <a:endParaRPr lang="lt-LT"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2187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107000"/>
              </a:lnSpc>
              <a:spcAft>
                <a:spcPts val="800"/>
              </a:spcAft>
            </a:pPr>
            <a:endParaRPr lang="lt-LT"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7787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lt-L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F8D6833-B7A1-4B81-8DFD-8A2E14CD5F3E}" type="slidenum">
              <a:rPr lang="lt-LT" smtClean="0"/>
              <a:t>9</a:t>
            </a:fld>
            <a:endParaRPr lang="lt-LT"/>
          </a:p>
        </p:txBody>
      </p:sp>
    </p:spTree>
    <p:extLst>
      <p:ext uri="{BB962C8B-B14F-4D97-AF65-F5344CB8AC3E}">
        <p14:creationId xmlns:p14="http://schemas.microsoft.com/office/powerpoint/2010/main" val="3761782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847C2DB-EA00-4F6D-9447-601B72E799AD}"/>
              </a:ext>
            </a:extLst>
          </p:cNvPr>
          <p:cNvSpPr>
            <a:spLocks noGrp="1"/>
          </p:cNvSpPr>
          <p:nvPr>
            <p:ph type="ctrTitle"/>
          </p:nvPr>
        </p:nvSpPr>
        <p:spPr>
          <a:xfrm>
            <a:off x="1524000" y="1122363"/>
            <a:ext cx="9144000" cy="2387600"/>
          </a:xfrm>
        </p:spPr>
        <p:txBody>
          <a:bodyPr anchor="b"/>
          <a:lstStyle>
            <a:lvl1pPr algn="ctr">
              <a:defRPr sz="6000"/>
            </a:lvl1pPr>
          </a:lstStyle>
          <a:p>
            <a:r>
              <a:rPr lang="lt-LT"/>
              <a:t>Spustelėję redaguokite stilių</a:t>
            </a:r>
          </a:p>
        </p:txBody>
      </p:sp>
      <p:sp>
        <p:nvSpPr>
          <p:cNvPr id="3" name="Antrinis pavadinimas 2">
            <a:extLst>
              <a:ext uri="{FF2B5EF4-FFF2-40B4-BE49-F238E27FC236}">
                <a16:creationId xmlns:a16="http://schemas.microsoft.com/office/drawing/2014/main" id="{602CFDF5-CB5C-4BFB-A3D9-DDA2DBBAA3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Spustelėkite norėdami redaguoti šablono paantraštės stilių</a:t>
            </a:r>
          </a:p>
        </p:txBody>
      </p:sp>
      <p:sp>
        <p:nvSpPr>
          <p:cNvPr id="4" name="Datos vietos rezervavimo ženklas 3">
            <a:extLst>
              <a:ext uri="{FF2B5EF4-FFF2-40B4-BE49-F238E27FC236}">
                <a16:creationId xmlns:a16="http://schemas.microsoft.com/office/drawing/2014/main" id="{AD930E2A-1864-42B4-BEA6-6E563D8C152A}"/>
              </a:ext>
            </a:extLst>
          </p:cNvPr>
          <p:cNvSpPr>
            <a:spLocks noGrp="1"/>
          </p:cNvSpPr>
          <p:nvPr>
            <p:ph type="dt" sz="half" idx="10"/>
          </p:nvPr>
        </p:nvSpPr>
        <p:spPr/>
        <p:txBody>
          <a:bodyPr/>
          <a:lstStyle/>
          <a:p>
            <a:fld id="{AA9AC4FF-04E6-4596-8BEE-9D463876FECC}" type="datetimeFigureOut">
              <a:rPr lang="lt-LT" smtClean="0"/>
              <a:t>2023-09-20</a:t>
            </a:fld>
            <a:endParaRPr lang="lt-LT"/>
          </a:p>
        </p:txBody>
      </p:sp>
      <p:sp>
        <p:nvSpPr>
          <p:cNvPr id="5" name="Poraštės vietos rezervavimo ženklas 4">
            <a:extLst>
              <a:ext uri="{FF2B5EF4-FFF2-40B4-BE49-F238E27FC236}">
                <a16:creationId xmlns:a16="http://schemas.microsoft.com/office/drawing/2014/main" id="{E4978453-10A9-4432-BA15-324438B78A9F}"/>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BB46E503-3D34-4486-9DFF-594D7E102BCF}"/>
              </a:ext>
            </a:extLst>
          </p:cNvPr>
          <p:cNvSpPr>
            <a:spLocks noGrp="1"/>
          </p:cNvSpPr>
          <p:nvPr>
            <p:ph type="sldNum" sz="quarter" idx="12"/>
          </p:nvPr>
        </p:nvSpPr>
        <p:spPr/>
        <p:txBody>
          <a:bodyPr/>
          <a:lstStyle/>
          <a:p>
            <a:fld id="{4FD4F4FA-60ED-4BAD-9AB8-6E530E0A6879}" type="slidenum">
              <a:rPr lang="lt-LT" smtClean="0"/>
              <a:t>‹#›</a:t>
            </a:fld>
            <a:endParaRPr lang="lt-LT"/>
          </a:p>
        </p:txBody>
      </p:sp>
    </p:spTree>
    <p:extLst>
      <p:ext uri="{BB962C8B-B14F-4D97-AF65-F5344CB8AC3E}">
        <p14:creationId xmlns:p14="http://schemas.microsoft.com/office/powerpoint/2010/main" val="1763270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7DA1F02-15E0-4F80-9CD0-597E42DFBCC6}"/>
              </a:ext>
            </a:extLst>
          </p:cNvPr>
          <p:cNvSpPr>
            <a:spLocks noGrp="1"/>
          </p:cNvSpPr>
          <p:nvPr>
            <p:ph type="title"/>
          </p:nvPr>
        </p:nvSpPr>
        <p:spPr/>
        <p:txBody>
          <a:bodyPr/>
          <a:lstStyle/>
          <a:p>
            <a:r>
              <a:rPr lang="lt-LT"/>
              <a:t>Spustelėję redaguokite stilių</a:t>
            </a:r>
          </a:p>
        </p:txBody>
      </p:sp>
      <p:sp>
        <p:nvSpPr>
          <p:cNvPr id="3" name="Vertikalaus teksto vietos rezervavimo ženklas 2">
            <a:extLst>
              <a:ext uri="{FF2B5EF4-FFF2-40B4-BE49-F238E27FC236}">
                <a16:creationId xmlns:a16="http://schemas.microsoft.com/office/drawing/2014/main" id="{E7BE96D2-978E-4671-9F2C-2F95D6480395}"/>
              </a:ext>
            </a:extLst>
          </p:cNvPr>
          <p:cNvSpPr>
            <a:spLocks noGrp="1"/>
          </p:cNvSpPr>
          <p:nvPr>
            <p:ph type="body" orient="vert" idx="1"/>
          </p:nvPr>
        </p:nvSpPr>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526D051B-1234-4090-87BF-1574BD7D01B3}"/>
              </a:ext>
            </a:extLst>
          </p:cNvPr>
          <p:cNvSpPr>
            <a:spLocks noGrp="1"/>
          </p:cNvSpPr>
          <p:nvPr>
            <p:ph type="dt" sz="half" idx="10"/>
          </p:nvPr>
        </p:nvSpPr>
        <p:spPr/>
        <p:txBody>
          <a:bodyPr/>
          <a:lstStyle/>
          <a:p>
            <a:fld id="{AA9AC4FF-04E6-4596-8BEE-9D463876FECC}" type="datetimeFigureOut">
              <a:rPr lang="lt-LT" smtClean="0"/>
              <a:t>2023-09-20</a:t>
            </a:fld>
            <a:endParaRPr lang="lt-LT"/>
          </a:p>
        </p:txBody>
      </p:sp>
      <p:sp>
        <p:nvSpPr>
          <p:cNvPr id="5" name="Poraštės vietos rezervavimo ženklas 4">
            <a:extLst>
              <a:ext uri="{FF2B5EF4-FFF2-40B4-BE49-F238E27FC236}">
                <a16:creationId xmlns:a16="http://schemas.microsoft.com/office/drawing/2014/main" id="{67F9C79B-34A9-4878-BDE5-484B56B47A8C}"/>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1B838F88-91C4-4300-9963-80A15912681D}"/>
              </a:ext>
            </a:extLst>
          </p:cNvPr>
          <p:cNvSpPr>
            <a:spLocks noGrp="1"/>
          </p:cNvSpPr>
          <p:nvPr>
            <p:ph type="sldNum" sz="quarter" idx="12"/>
          </p:nvPr>
        </p:nvSpPr>
        <p:spPr/>
        <p:txBody>
          <a:bodyPr/>
          <a:lstStyle/>
          <a:p>
            <a:fld id="{4FD4F4FA-60ED-4BAD-9AB8-6E530E0A6879}" type="slidenum">
              <a:rPr lang="lt-LT" smtClean="0"/>
              <a:t>‹#›</a:t>
            </a:fld>
            <a:endParaRPr lang="lt-LT"/>
          </a:p>
        </p:txBody>
      </p:sp>
    </p:spTree>
    <p:extLst>
      <p:ext uri="{BB962C8B-B14F-4D97-AF65-F5344CB8AC3E}">
        <p14:creationId xmlns:p14="http://schemas.microsoft.com/office/powerpoint/2010/main" val="820840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a:extLst>
              <a:ext uri="{FF2B5EF4-FFF2-40B4-BE49-F238E27FC236}">
                <a16:creationId xmlns:a16="http://schemas.microsoft.com/office/drawing/2014/main" id="{DCAE574E-DC19-4C8B-A790-55F149A7E367}"/>
              </a:ext>
            </a:extLst>
          </p:cNvPr>
          <p:cNvSpPr>
            <a:spLocks noGrp="1"/>
          </p:cNvSpPr>
          <p:nvPr>
            <p:ph type="title" orient="vert"/>
          </p:nvPr>
        </p:nvSpPr>
        <p:spPr>
          <a:xfrm>
            <a:off x="8724900" y="365125"/>
            <a:ext cx="2628900" cy="5811838"/>
          </a:xfrm>
        </p:spPr>
        <p:txBody>
          <a:bodyPr vert="eaVert"/>
          <a:lstStyle/>
          <a:p>
            <a:r>
              <a:rPr lang="lt-LT"/>
              <a:t>Spustelėję redaguokite stilių</a:t>
            </a:r>
          </a:p>
        </p:txBody>
      </p:sp>
      <p:sp>
        <p:nvSpPr>
          <p:cNvPr id="3" name="Vertikalaus teksto vietos rezervavimo ženklas 2">
            <a:extLst>
              <a:ext uri="{FF2B5EF4-FFF2-40B4-BE49-F238E27FC236}">
                <a16:creationId xmlns:a16="http://schemas.microsoft.com/office/drawing/2014/main" id="{9D3F141B-7488-4ADE-A857-6B3387A16401}"/>
              </a:ext>
            </a:extLst>
          </p:cNvPr>
          <p:cNvSpPr>
            <a:spLocks noGrp="1"/>
          </p:cNvSpPr>
          <p:nvPr>
            <p:ph type="body" orient="vert" idx="1"/>
          </p:nvPr>
        </p:nvSpPr>
        <p:spPr>
          <a:xfrm>
            <a:off x="838200" y="365125"/>
            <a:ext cx="7734300" cy="5811838"/>
          </a:xfrm>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272A4C43-6E90-4988-994B-679EABD918EE}"/>
              </a:ext>
            </a:extLst>
          </p:cNvPr>
          <p:cNvSpPr>
            <a:spLocks noGrp="1"/>
          </p:cNvSpPr>
          <p:nvPr>
            <p:ph type="dt" sz="half" idx="10"/>
          </p:nvPr>
        </p:nvSpPr>
        <p:spPr/>
        <p:txBody>
          <a:bodyPr/>
          <a:lstStyle/>
          <a:p>
            <a:fld id="{AA9AC4FF-04E6-4596-8BEE-9D463876FECC}" type="datetimeFigureOut">
              <a:rPr lang="lt-LT" smtClean="0"/>
              <a:t>2023-09-20</a:t>
            </a:fld>
            <a:endParaRPr lang="lt-LT"/>
          </a:p>
        </p:txBody>
      </p:sp>
      <p:sp>
        <p:nvSpPr>
          <p:cNvPr id="5" name="Poraštės vietos rezervavimo ženklas 4">
            <a:extLst>
              <a:ext uri="{FF2B5EF4-FFF2-40B4-BE49-F238E27FC236}">
                <a16:creationId xmlns:a16="http://schemas.microsoft.com/office/drawing/2014/main" id="{E448FA2F-61A7-44F0-BDCA-968AF0E28193}"/>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4A74DE20-D6F2-4033-802B-A893BBBD0EDD}"/>
              </a:ext>
            </a:extLst>
          </p:cNvPr>
          <p:cNvSpPr>
            <a:spLocks noGrp="1"/>
          </p:cNvSpPr>
          <p:nvPr>
            <p:ph type="sldNum" sz="quarter" idx="12"/>
          </p:nvPr>
        </p:nvSpPr>
        <p:spPr/>
        <p:txBody>
          <a:bodyPr/>
          <a:lstStyle/>
          <a:p>
            <a:fld id="{4FD4F4FA-60ED-4BAD-9AB8-6E530E0A6879}" type="slidenum">
              <a:rPr lang="lt-LT" smtClean="0"/>
              <a:t>‹#›</a:t>
            </a:fld>
            <a:endParaRPr lang="lt-LT"/>
          </a:p>
        </p:txBody>
      </p:sp>
    </p:spTree>
    <p:extLst>
      <p:ext uri="{BB962C8B-B14F-4D97-AF65-F5344CB8AC3E}">
        <p14:creationId xmlns:p14="http://schemas.microsoft.com/office/powerpoint/2010/main" val="4230863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over_2 logos">
    <p:spTree>
      <p:nvGrpSpPr>
        <p:cNvPr id="1" name=""/>
        <p:cNvGrpSpPr/>
        <p:nvPr/>
      </p:nvGrpSpPr>
      <p:grpSpPr>
        <a:xfrm>
          <a:off x="0" y="0"/>
          <a:ext cx="0" cy="0"/>
          <a:chOff x="0" y="0"/>
          <a:chExt cx="0" cy="0"/>
        </a:xfrm>
      </p:grpSpPr>
      <p:sp>
        <p:nvSpPr>
          <p:cNvPr id="5" name="Title 4"/>
          <p:cNvSpPr>
            <a:spLocks noGrp="1"/>
          </p:cNvSpPr>
          <p:nvPr>
            <p:ph type="title"/>
          </p:nvPr>
        </p:nvSpPr>
        <p:spPr>
          <a:xfrm>
            <a:off x="663391" y="2066334"/>
            <a:ext cx="6642108" cy="2441871"/>
          </a:xfrm>
        </p:spPr>
        <p:txBody>
          <a:bodyPr anchor="t">
            <a:normAutofit/>
          </a:bodyPr>
          <a:lstStyle>
            <a:lvl1pPr>
              <a:defRPr sz="5333" b="1" i="0">
                <a:solidFill>
                  <a:schemeClr val="accent2"/>
                </a:solidFill>
                <a:latin typeface="Myriad Pro Black" charset="0"/>
                <a:ea typeface="Myriad Pro Black" charset="0"/>
                <a:cs typeface="Myriad Pro Black" charset="0"/>
              </a:defRPr>
            </a:lvl1pPr>
          </a:lstStyle>
          <a:p>
            <a:r>
              <a:rPr lang="en-US" dirty="0"/>
              <a:t>Click to edit Master title style</a:t>
            </a:r>
          </a:p>
        </p:txBody>
      </p:sp>
      <p:sp>
        <p:nvSpPr>
          <p:cNvPr id="7" name="Text Placeholder 6"/>
          <p:cNvSpPr>
            <a:spLocks noGrp="1"/>
          </p:cNvSpPr>
          <p:nvPr>
            <p:ph type="body" sz="quarter" idx="10" hasCustomPrompt="1"/>
          </p:nvPr>
        </p:nvSpPr>
        <p:spPr>
          <a:xfrm>
            <a:off x="663389" y="4907374"/>
            <a:ext cx="3321049" cy="380145"/>
          </a:xfrm>
        </p:spPr>
        <p:txBody>
          <a:bodyPr>
            <a:noAutofit/>
          </a:bodyPr>
          <a:lstStyle>
            <a:lvl1pPr marL="0" indent="0">
              <a:buNone/>
              <a:defRPr sz="2000" b="1" i="0" baseline="0">
                <a:latin typeface="Myriad Pro" charset="0"/>
                <a:ea typeface="Myriad Pro" charset="0"/>
                <a:cs typeface="Myriad Pro" charset="0"/>
              </a:defRPr>
            </a:lvl1pPr>
          </a:lstStyle>
          <a:p>
            <a:pPr marL="228594" marR="0" lvl="0" indent="-228594" algn="l" defTabSz="914377" rtl="0" eaLnBrk="1" fontAlgn="auto" latinLnBrk="0" hangingPunct="1">
              <a:lnSpc>
                <a:spcPct val="90000"/>
              </a:lnSpc>
              <a:spcBef>
                <a:spcPts val="1000"/>
              </a:spcBef>
              <a:spcAft>
                <a:spcPts val="0"/>
              </a:spcAft>
              <a:buClrTx/>
              <a:buSzTx/>
              <a:tabLst/>
              <a:defRPr/>
            </a:pPr>
            <a:r>
              <a:rPr lang="en-US" dirty="0"/>
              <a:t>VIETA | DATA</a:t>
            </a:r>
          </a:p>
        </p:txBody>
      </p:sp>
      <p:sp>
        <p:nvSpPr>
          <p:cNvPr id="8" name="Text Placeholder 6"/>
          <p:cNvSpPr>
            <a:spLocks noGrp="1"/>
          </p:cNvSpPr>
          <p:nvPr>
            <p:ph type="body" sz="quarter" idx="11" hasCustomPrompt="1"/>
          </p:nvPr>
        </p:nvSpPr>
        <p:spPr>
          <a:xfrm>
            <a:off x="663388" y="5635685"/>
            <a:ext cx="1789173" cy="704872"/>
          </a:xfrm>
        </p:spPr>
        <p:txBody>
          <a:bodyPr>
            <a:noAutofit/>
          </a:bodyPr>
          <a:lstStyle>
            <a:lvl1pPr marL="0" indent="0">
              <a:lnSpc>
                <a:spcPct val="100000"/>
              </a:lnSpc>
              <a:buNone/>
              <a:defRPr sz="2000" b="1" baseline="0"/>
            </a:lvl1pPr>
          </a:lstStyle>
          <a:p>
            <a:pPr marL="228594" marR="0" lvl="0" indent="-228594" algn="l" defTabSz="914377" rtl="0" eaLnBrk="1" fontAlgn="auto" latinLnBrk="0" hangingPunct="1">
              <a:lnSpc>
                <a:spcPct val="90000"/>
              </a:lnSpc>
              <a:spcBef>
                <a:spcPts val="1000"/>
              </a:spcBef>
              <a:spcAft>
                <a:spcPts val="0"/>
              </a:spcAft>
              <a:buClrTx/>
              <a:buSzTx/>
              <a:tabLst/>
              <a:defRPr/>
            </a:pPr>
            <a:r>
              <a:rPr lang="en-US" dirty="0" err="1"/>
              <a:t>Vardas</a:t>
            </a:r>
            <a:r>
              <a:rPr lang="en-US" dirty="0"/>
              <a:t> </a:t>
            </a:r>
          </a:p>
          <a:p>
            <a:pPr marL="228594" marR="0" lvl="0" indent="-228594" algn="l" defTabSz="914377" rtl="0" eaLnBrk="1" fontAlgn="auto" latinLnBrk="0" hangingPunct="1">
              <a:lnSpc>
                <a:spcPct val="90000"/>
              </a:lnSpc>
              <a:spcBef>
                <a:spcPts val="1000"/>
              </a:spcBef>
              <a:spcAft>
                <a:spcPts val="0"/>
              </a:spcAft>
              <a:buClrTx/>
              <a:buSzTx/>
              <a:tabLst/>
              <a:defRPr/>
            </a:pPr>
            <a:r>
              <a:rPr lang="en-US" dirty="0" err="1"/>
              <a:t>Pavardė</a:t>
            </a:r>
            <a:endParaRPr lang="en-US" dirty="0"/>
          </a:p>
        </p:txBody>
      </p:sp>
      <p:sp>
        <p:nvSpPr>
          <p:cNvPr id="10" name="Text Placeholder 6"/>
          <p:cNvSpPr>
            <a:spLocks noGrp="1"/>
          </p:cNvSpPr>
          <p:nvPr>
            <p:ph type="body" sz="quarter" idx="12" hasCustomPrompt="1"/>
          </p:nvPr>
        </p:nvSpPr>
        <p:spPr>
          <a:xfrm>
            <a:off x="2464619" y="5671197"/>
            <a:ext cx="2894191" cy="704872"/>
          </a:xfrm>
        </p:spPr>
        <p:txBody>
          <a:bodyPr>
            <a:normAutofit/>
          </a:bodyPr>
          <a:lstStyle>
            <a:lvl1pPr marL="0" indent="0">
              <a:buNone/>
              <a:defRPr sz="1600" baseline="0"/>
            </a:lvl1pPr>
          </a:lstStyle>
          <a:p>
            <a:pPr marL="228594" marR="0" lvl="0" indent="-228594" algn="l" defTabSz="914377" rtl="0" eaLnBrk="1" fontAlgn="auto" latinLnBrk="0" hangingPunct="1">
              <a:lnSpc>
                <a:spcPct val="90000"/>
              </a:lnSpc>
              <a:spcBef>
                <a:spcPts val="1000"/>
              </a:spcBef>
              <a:spcAft>
                <a:spcPts val="0"/>
              </a:spcAft>
              <a:buClrTx/>
              <a:buSzTx/>
              <a:tabLst/>
              <a:defRPr/>
            </a:pPr>
            <a:r>
              <a:rPr lang="en-US" dirty="0" err="1"/>
              <a:t>Pareigos</a:t>
            </a:r>
            <a:endParaRPr lang="en-US" dirty="0"/>
          </a:p>
        </p:txBody>
      </p:sp>
    </p:spTree>
    <p:extLst>
      <p:ext uri="{BB962C8B-B14F-4D97-AF65-F5344CB8AC3E}">
        <p14:creationId xmlns:p14="http://schemas.microsoft.com/office/powerpoint/2010/main" val="1234428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u f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C8548-46B8-3041-97BD-9CE5462B885D}"/>
              </a:ext>
            </a:extLst>
          </p:cNvPr>
          <p:cNvSpPr>
            <a:spLocks noGrp="1"/>
          </p:cNvSpPr>
          <p:nvPr>
            <p:ph type="title"/>
          </p:nvPr>
        </p:nvSpPr>
        <p:spPr>
          <a:xfrm>
            <a:off x="839788" y="835026"/>
            <a:ext cx="6020491" cy="1600200"/>
          </a:xfrm>
        </p:spPr>
        <p:txBody>
          <a:bodyPr anchor="t">
            <a:noAutofit/>
          </a:bodyPr>
          <a:lstStyle>
            <a:lvl1pPr>
              <a:defRPr sz="4800" b="1" i="0">
                <a:solidFill>
                  <a:srgbClr val="428890"/>
                </a:solidFill>
                <a:latin typeface="Asap Condensed" panose="020F0506030202060203" pitchFamily="34" charset="77"/>
              </a:defRPr>
            </a:lvl1pPr>
          </a:lstStyle>
          <a:p>
            <a:r>
              <a:rPr lang="en-GB"/>
              <a:t>Click to edit Master title style</a:t>
            </a:r>
            <a:endParaRPr lang="en-LT"/>
          </a:p>
        </p:txBody>
      </p:sp>
      <p:sp>
        <p:nvSpPr>
          <p:cNvPr id="10" name="Rectangle 9">
            <a:extLst>
              <a:ext uri="{FF2B5EF4-FFF2-40B4-BE49-F238E27FC236}">
                <a16:creationId xmlns:a16="http://schemas.microsoft.com/office/drawing/2014/main" id="{2FADFEE0-49BC-3149-A35B-4E25F9DA67D3}"/>
              </a:ext>
            </a:extLst>
          </p:cNvPr>
          <p:cNvSpPr/>
          <p:nvPr userDrawn="1"/>
        </p:nvSpPr>
        <p:spPr>
          <a:xfrm>
            <a:off x="920279" y="0"/>
            <a:ext cx="5940000" cy="146749"/>
          </a:xfrm>
          <a:prstGeom prst="rect">
            <a:avLst/>
          </a:prstGeom>
          <a:solidFill>
            <a:srgbClr val="428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2" name="Text Placeholder 11">
            <a:extLst>
              <a:ext uri="{FF2B5EF4-FFF2-40B4-BE49-F238E27FC236}">
                <a16:creationId xmlns:a16="http://schemas.microsoft.com/office/drawing/2014/main" id="{716B1724-DC41-D24C-A939-8ADED44545F7}"/>
              </a:ext>
            </a:extLst>
          </p:cNvPr>
          <p:cNvSpPr>
            <a:spLocks noGrp="1"/>
          </p:cNvSpPr>
          <p:nvPr>
            <p:ph type="body" sz="quarter" idx="10"/>
          </p:nvPr>
        </p:nvSpPr>
        <p:spPr>
          <a:xfrm>
            <a:off x="839788" y="2743200"/>
            <a:ext cx="6019800" cy="3421063"/>
          </a:xfrm>
        </p:spPr>
        <p:txBody>
          <a:bodyPr>
            <a:normAutofit/>
          </a:bodyPr>
          <a:lstStyle>
            <a:lvl1pPr>
              <a:defRPr sz="1800" b="0" i="0">
                <a:solidFill>
                  <a:srgbClr val="393939"/>
                </a:solidFill>
                <a:latin typeface="Asap Condensed" panose="020F0506030202060203" pitchFamily="34" charset="77"/>
              </a:defRPr>
            </a:lvl1pPr>
            <a:lvl2pPr>
              <a:defRPr sz="1600" b="0" i="0">
                <a:solidFill>
                  <a:srgbClr val="393939"/>
                </a:solidFill>
                <a:latin typeface="Asap Condensed" panose="020F0506030202060203" pitchFamily="34" charset="77"/>
              </a:defRPr>
            </a:lvl2pPr>
            <a:lvl3pPr>
              <a:defRPr sz="1400" b="0" i="0">
                <a:solidFill>
                  <a:srgbClr val="393939"/>
                </a:solidFill>
                <a:latin typeface="Asap Condensed" panose="020F0506030202060203" pitchFamily="34" charset="77"/>
              </a:defRPr>
            </a:lvl3pPr>
            <a:lvl4pPr>
              <a:defRPr sz="1200" b="0" i="0">
                <a:solidFill>
                  <a:srgbClr val="393939"/>
                </a:solidFill>
                <a:latin typeface="Asap Condensed" panose="020F0506030202060203" pitchFamily="34" charset="77"/>
              </a:defRPr>
            </a:lvl4pPr>
            <a:lvl5pPr>
              <a:defRPr sz="1050" b="0" i="0">
                <a:solidFill>
                  <a:srgbClr val="393939"/>
                </a:solidFill>
                <a:latin typeface="Asap Condensed" panose="020F0506030202060203"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LT" dirty="0"/>
          </a:p>
        </p:txBody>
      </p:sp>
      <p:sp>
        <p:nvSpPr>
          <p:cNvPr id="16" name="Picture Placeholder 15">
            <a:extLst>
              <a:ext uri="{FF2B5EF4-FFF2-40B4-BE49-F238E27FC236}">
                <a16:creationId xmlns:a16="http://schemas.microsoft.com/office/drawing/2014/main" id="{D4E66C58-0FBE-4740-A1E4-BB919417D4F2}"/>
              </a:ext>
            </a:extLst>
          </p:cNvPr>
          <p:cNvSpPr>
            <a:spLocks noGrp="1"/>
          </p:cNvSpPr>
          <p:nvPr>
            <p:ph type="pic" sz="quarter" idx="11"/>
          </p:nvPr>
        </p:nvSpPr>
        <p:spPr>
          <a:xfrm>
            <a:off x="7823200" y="0"/>
            <a:ext cx="4368800" cy="6858000"/>
          </a:xfrm>
        </p:spPr>
        <p:txBody>
          <a:bodyPr anchor="ctr">
            <a:normAutofit/>
          </a:bodyPr>
          <a:lstStyle>
            <a:lvl1pPr algn="ctr">
              <a:buNone/>
              <a:defRPr sz="1800" b="0" i="0">
                <a:solidFill>
                  <a:srgbClr val="393939"/>
                </a:solidFill>
                <a:latin typeface="Asap Condensed" panose="020F0506030202060203" pitchFamily="34" charset="77"/>
              </a:defRPr>
            </a:lvl1pPr>
          </a:lstStyle>
          <a:p>
            <a:endParaRPr lang="en-LT" dirty="0"/>
          </a:p>
        </p:txBody>
      </p:sp>
    </p:spTree>
    <p:extLst>
      <p:ext uri="{BB962C8B-B14F-4D97-AF65-F5344CB8AC3E}">
        <p14:creationId xmlns:p14="http://schemas.microsoft.com/office/powerpoint/2010/main" val="12071778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howcase_4">
    <p:spTree>
      <p:nvGrpSpPr>
        <p:cNvPr id="1" name=""/>
        <p:cNvGrpSpPr/>
        <p:nvPr/>
      </p:nvGrpSpPr>
      <p:grpSpPr>
        <a:xfrm>
          <a:off x="0" y="0"/>
          <a:ext cx="0" cy="0"/>
          <a:chOff x="0" y="0"/>
          <a:chExt cx="0" cy="0"/>
        </a:xfrm>
      </p:grpSpPr>
      <p:sp>
        <p:nvSpPr>
          <p:cNvPr id="24" name="Text Placeholder 3"/>
          <p:cNvSpPr>
            <a:spLocks noGrp="1"/>
          </p:cNvSpPr>
          <p:nvPr>
            <p:ph type="body" sz="half" idx="11"/>
          </p:nvPr>
        </p:nvSpPr>
        <p:spPr>
          <a:xfrm>
            <a:off x="1636294" y="292736"/>
            <a:ext cx="4413671" cy="399960"/>
          </a:xfrm>
        </p:spPr>
        <p:txBody>
          <a:bodyPr>
            <a:normAutofit/>
          </a:bodyPr>
          <a:lstStyle>
            <a:lvl1pPr marL="0" indent="0">
              <a:lnSpc>
                <a:spcPct val="100000"/>
              </a:lnSpc>
              <a:spcBef>
                <a:spcPts val="1000"/>
              </a:spcBef>
              <a:buNone/>
              <a:defRPr sz="2000" b="0">
                <a:solidFill>
                  <a:schemeClr val="tx2"/>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11" name="Text Placeholder 3"/>
          <p:cNvSpPr>
            <a:spLocks noGrp="1"/>
          </p:cNvSpPr>
          <p:nvPr>
            <p:ph type="body" sz="half" idx="14"/>
          </p:nvPr>
        </p:nvSpPr>
        <p:spPr>
          <a:xfrm>
            <a:off x="677912" y="4077082"/>
            <a:ext cx="1660533" cy="1407695"/>
          </a:xfrm>
        </p:spPr>
        <p:txBody>
          <a:bodyPr>
            <a:normAutofit/>
          </a:bodyPr>
          <a:lstStyle>
            <a:lvl1pPr marL="0" indent="0">
              <a:lnSpc>
                <a:spcPct val="100000"/>
              </a:lnSpc>
              <a:spcBef>
                <a:spcPts val="1000"/>
              </a:spcBef>
              <a:buNone/>
              <a:defRPr sz="1000">
                <a:solidFill>
                  <a:schemeClr val="tx1"/>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 Master text styles</a:t>
            </a:r>
          </a:p>
        </p:txBody>
      </p:sp>
      <p:sp>
        <p:nvSpPr>
          <p:cNvPr id="22" name="Text Placeholder 2"/>
          <p:cNvSpPr>
            <a:spLocks noGrp="1"/>
          </p:cNvSpPr>
          <p:nvPr>
            <p:ph type="body" sz="quarter" idx="22" hasCustomPrompt="1"/>
          </p:nvPr>
        </p:nvSpPr>
        <p:spPr>
          <a:xfrm>
            <a:off x="667117" y="3454968"/>
            <a:ext cx="1664351" cy="626904"/>
          </a:xfrm>
        </p:spPr>
        <p:txBody>
          <a:bodyPr anchor="b">
            <a:noAutofit/>
          </a:bodyPr>
          <a:lstStyle>
            <a:lvl1pPr marL="0">
              <a:lnSpc>
                <a:spcPct val="85000"/>
              </a:lnSpc>
              <a:spcBef>
                <a:spcPts val="0"/>
              </a:spcBef>
              <a:defRPr sz="2000" b="1">
                <a:solidFill>
                  <a:schemeClr val="tx2"/>
                </a:solidFill>
              </a:defRPr>
            </a:lvl1pPr>
            <a:lvl2pPr>
              <a:defRPr sz="2000" b="1">
                <a:solidFill>
                  <a:schemeClr val="accent1"/>
                </a:solidFill>
              </a:defRPr>
            </a:lvl2pPr>
            <a:lvl3pPr>
              <a:defRPr sz="2000" b="1">
                <a:solidFill>
                  <a:schemeClr val="accent1"/>
                </a:solidFill>
              </a:defRPr>
            </a:lvl3pPr>
            <a:lvl4pPr>
              <a:defRPr sz="2000" b="1">
                <a:solidFill>
                  <a:schemeClr val="accent1"/>
                </a:solidFill>
              </a:defRPr>
            </a:lvl4pPr>
            <a:lvl5pPr>
              <a:defRPr sz="2000" b="1">
                <a:solidFill>
                  <a:schemeClr val="accent1"/>
                </a:solidFill>
              </a:defRPr>
            </a:lvl5pPr>
          </a:lstStyle>
          <a:p>
            <a:pPr lvl="0"/>
            <a:r>
              <a:rPr lang="en-US" dirty="0"/>
              <a:t>Master</a:t>
            </a:r>
          </a:p>
          <a:p>
            <a:pPr lvl="0"/>
            <a:r>
              <a:rPr lang="en-US" dirty="0"/>
              <a:t>text styles</a:t>
            </a:r>
            <a:endParaRPr lang="en-AU" dirty="0"/>
          </a:p>
        </p:txBody>
      </p:sp>
      <p:sp>
        <p:nvSpPr>
          <p:cNvPr id="15" name="Text Placeholder 3"/>
          <p:cNvSpPr>
            <a:spLocks noGrp="1"/>
          </p:cNvSpPr>
          <p:nvPr>
            <p:ph type="body" sz="half" idx="23"/>
          </p:nvPr>
        </p:nvSpPr>
        <p:spPr>
          <a:xfrm>
            <a:off x="9881208" y="4077082"/>
            <a:ext cx="1660533" cy="1407695"/>
          </a:xfrm>
        </p:spPr>
        <p:txBody>
          <a:bodyPr>
            <a:normAutofit/>
          </a:bodyPr>
          <a:lstStyle>
            <a:lvl1pPr marL="0" indent="0">
              <a:lnSpc>
                <a:spcPct val="100000"/>
              </a:lnSpc>
              <a:spcBef>
                <a:spcPts val="1000"/>
              </a:spcBef>
              <a:buNone/>
              <a:defRPr sz="1000">
                <a:solidFill>
                  <a:schemeClr val="tx1"/>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17" name="Text Placeholder 2"/>
          <p:cNvSpPr>
            <a:spLocks noGrp="1"/>
          </p:cNvSpPr>
          <p:nvPr>
            <p:ph type="body" sz="quarter" idx="24" hasCustomPrompt="1"/>
          </p:nvPr>
        </p:nvSpPr>
        <p:spPr>
          <a:xfrm>
            <a:off x="9870413" y="3454968"/>
            <a:ext cx="1664351" cy="626904"/>
          </a:xfrm>
        </p:spPr>
        <p:txBody>
          <a:bodyPr anchor="b">
            <a:noAutofit/>
          </a:bodyPr>
          <a:lstStyle>
            <a:lvl1pPr marL="0">
              <a:lnSpc>
                <a:spcPct val="85000"/>
              </a:lnSpc>
              <a:spcBef>
                <a:spcPts val="0"/>
              </a:spcBef>
              <a:defRPr sz="2000" b="1">
                <a:solidFill>
                  <a:schemeClr val="tx2"/>
                </a:solidFill>
              </a:defRPr>
            </a:lvl1pPr>
            <a:lvl2pPr>
              <a:defRPr sz="2000" b="1">
                <a:solidFill>
                  <a:schemeClr val="accent1"/>
                </a:solidFill>
              </a:defRPr>
            </a:lvl2pPr>
            <a:lvl3pPr>
              <a:defRPr sz="2000" b="1">
                <a:solidFill>
                  <a:schemeClr val="accent1"/>
                </a:solidFill>
              </a:defRPr>
            </a:lvl3pPr>
            <a:lvl4pPr>
              <a:defRPr sz="2000" b="1">
                <a:solidFill>
                  <a:schemeClr val="accent1"/>
                </a:solidFill>
              </a:defRPr>
            </a:lvl4pPr>
            <a:lvl5pPr>
              <a:defRPr sz="2000" b="1">
                <a:solidFill>
                  <a:schemeClr val="accent1"/>
                </a:solidFill>
              </a:defRPr>
            </a:lvl5pPr>
          </a:lstStyle>
          <a:p>
            <a:pPr lvl="0"/>
            <a:r>
              <a:rPr lang="en-US" dirty="0"/>
              <a:t>Master</a:t>
            </a:r>
          </a:p>
          <a:p>
            <a:pPr lvl="0"/>
            <a:r>
              <a:rPr lang="en-US" dirty="0"/>
              <a:t>text styles</a:t>
            </a:r>
            <a:endParaRPr lang="en-AU" dirty="0"/>
          </a:p>
        </p:txBody>
      </p:sp>
      <p:sp>
        <p:nvSpPr>
          <p:cNvPr id="23" name="Text Placeholder 3"/>
          <p:cNvSpPr>
            <a:spLocks noGrp="1"/>
          </p:cNvSpPr>
          <p:nvPr>
            <p:ph type="body" sz="half" idx="25"/>
          </p:nvPr>
        </p:nvSpPr>
        <p:spPr>
          <a:xfrm>
            <a:off x="6198199" y="4077078"/>
            <a:ext cx="1660533" cy="1407695"/>
          </a:xfrm>
        </p:spPr>
        <p:txBody>
          <a:bodyPr>
            <a:normAutofit/>
          </a:bodyPr>
          <a:lstStyle>
            <a:lvl1pPr marL="0" indent="0">
              <a:lnSpc>
                <a:spcPct val="100000"/>
              </a:lnSpc>
              <a:spcBef>
                <a:spcPts val="1000"/>
              </a:spcBef>
              <a:buNone/>
              <a:defRPr sz="1000">
                <a:solidFill>
                  <a:schemeClr val="tx1"/>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25" name="Text Placeholder 2"/>
          <p:cNvSpPr>
            <a:spLocks noGrp="1"/>
          </p:cNvSpPr>
          <p:nvPr>
            <p:ph type="body" sz="quarter" idx="26" hasCustomPrompt="1"/>
          </p:nvPr>
        </p:nvSpPr>
        <p:spPr>
          <a:xfrm>
            <a:off x="6187402" y="3454965"/>
            <a:ext cx="1664351" cy="626904"/>
          </a:xfrm>
        </p:spPr>
        <p:txBody>
          <a:bodyPr anchor="b">
            <a:noAutofit/>
          </a:bodyPr>
          <a:lstStyle>
            <a:lvl1pPr marL="0">
              <a:lnSpc>
                <a:spcPct val="85000"/>
              </a:lnSpc>
              <a:spcBef>
                <a:spcPts val="0"/>
              </a:spcBef>
              <a:defRPr sz="2000" b="1">
                <a:solidFill>
                  <a:schemeClr val="tx2"/>
                </a:solidFill>
              </a:defRPr>
            </a:lvl1pPr>
            <a:lvl2pPr>
              <a:defRPr sz="2000" b="1">
                <a:solidFill>
                  <a:schemeClr val="accent1"/>
                </a:solidFill>
              </a:defRPr>
            </a:lvl2pPr>
            <a:lvl3pPr>
              <a:defRPr sz="2000" b="1">
                <a:solidFill>
                  <a:schemeClr val="accent1"/>
                </a:solidFill>
              </a:defRPr>
            </a:lvl3pPr>
            <a:lvl4pPr>
              <a:defRPr sz="2000" b="1">
                <a:solidFill>
                  <a:schemeClr val="accent1"/>
                </a:solidFill>
              </a:defRPr>
            </a:lvl4pPr>
            <a:lvl5pPr>
              <a:defRPr sz="2000" b="1">
                <a:solidFill>
                  <a:schemeClr val="accent1"/>
                </a:solidFill>
              </a:defRPr>
            </a:lvl5pPr>
          </a:lstStyle>
          <a:p>
            <a:pPr lvl="0"/>
            <a:r>
              <a:rPr lang="en-US" dirty="0"/>
              <a:t>Master</a:t>
            </a:r>
          </a:p>
          <a:p>
            <a:pPr lvl="0"/>
            <a:r>
              <a:rPr lang="en-US" dirty="0"/>
              <a:t>text styles</a:t>
            </a:r>
            <a:endParaRPr lang="en-AU" dirty="0"/>
          </a:p>
        </p:txBody>
      </p:sp>
      <p:sp>
        <p:nvSpPr>
          <p:cNvPr id="26" name="Text Placeholder 3"/>
          <p:cNvSpPr>
            <a:spLocks noGrp="1"/>
          </p:cNvSpPr>
          <p:nvPr>
            <p:ph type="body" sz="half" idx="27"/>
          </p:nvPr>
        </p:nvSpPr>
        <p:spPr>
          <a:xfrm>
            <a:off x="8052406" y="4077081"/>
            <a:ext cx="1660533" cy="1407695"/>
          </a:xfrm>
        </p:spPr>
        <p:txBody>
          <a:bodyPr>
            <a:normAutofit/>
          </a:bodyPr>
          <a:lstStyle>
            <a:lvl1pPr marL="0" indent="0">
              <a:lnSpc>
                <a:spcPct val="100000"/>
              </a:lnSpc>
              <a:spcBef>
                <a:spcPts val="1000"/>
              </a:spcBef>
              <a:buNone/>
              <a:defRPr sz="1000">
                <a:solidFill>
                  <a:schemeClr val="tx1"/>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27" name="Text Placeholder 2"/>
          <p:cNvSpPr>
            <a:spLocks noGrp="1"/>
          </p:cNvSpPr>
          <p:nvPr>
            <p:ph type="body" sz="quarter" idx="28" hasCustomPrompt="1"/>
          </p:nvPr>
        </p:nvSpPr>
        <p:spPr>
          <a:xfrm>
            <a:off x="8041610" y="3454967"/>
            <a:ext cx="1664351" cy="626904"/>
          </a:xfrm>
        </p:spPr>
        <p:txBody>
          <a:bodyPr anchor="b">
            <a:noAutofit/>
          </a:bodyPr>
          <a:lstStyle>
            <a:lvl1pPr marL="0">
              <a:lnSpc>
                <a:spcPct val="85000"/>
              </a:lnSpc>
              <a:spcBef>
                <a:spcPts val="0"/>
              </a:spcBef>
              <a:defRPr sz="2000" b="1">
                <a:solidFill>
                  <a:schemeClr val="tx2"/>
                </a:solidFill>
              </a:defRPr>
            </a:lvl1pPr>
            <a:lvl2pPr>
              <a:defRPr sz="2000" b="1">
                <a:solidFill>
                  <a:schemeClr val="accent1"/>
                </a:solidFill>
              </a:defRPr>
            </a:lvl2pPr>
            <a:lvl3pPr>
              <a:defRPr sz="2000" b="1">
                <a:solidFill>
                  <a:schemeClr val="accent1"/>
                </a:solidFill>
              </a:defRPr>
            </a:lvl3pPr>
            <a:lvl4pPr>
              <a:defRPr sz="2000" b="1">
                <a:solidFill>
                  <a:schemeClr val="accent1"/>
                </a:solidFill>
              </a:defRPr>
            </a:lvl4pPr>
            <a:lvl5pPr>
              <a:defRPr sz="2000" b="1">
                <a:solidFill>
                  <a:schemeClr val="accent1"/>
                </a:solidFill>
              </a:defRPr>
            </a:lvl5pPr>
          </a:lstStyle>
          <a:p>
            <a:pPr lvl="0"/>
            <a:r>
              <a:rPr lang="en-US" dirty="0"/>
              <a:t>Master</a:t>
            </a:r>
          </a:p>
          <a:p>
            <a:pPr lvl="0"/>
            <a:r>
              <a:rPr lang="en-US" dirty="0"/>
              <a:t>text styles</a:t>
            </a:r>
            <a:endParaRPr lang="en-AU" dirty="0"/>
          </a:p>
        </p:txBody>
      </p:sp>
      <p:sp>
        <p:nvSpPr>
          <p:cNvPr id="28" name="Text Placeholder 3"/>
          <p:cNvSpPr>
            <a:spLocks noGrp="1"/>
          </p:cNvSpPr>
          <p:nvPr>
            <p:ph type="body" sz="half" idx="29"/>
          </p:nvPr>
        </p:nvSpPr>
        <p:spPr>
          <a:xfrm>
            <a:off x="2498252" y="4077074"/>
            <a:ext cx="1660533" cy="1407695"/>
          </a:xfrm>
        </p:spPr>
        <p:txBody>
          <a:bodyPr>
            <a:normAutofit/>
          </a:bodyPr>
          <a:lstStyle>
            <a:lvl1pPr marL="0" indent="0">
              <a:lnSpc>
                <a:spcPct val="100000"/>
              </a:lnSpc>
              <a:spcBef>
                <a:spcPts val="1000"/>
              </a:spcBef>
              <a:buNone/>
              <a:defRPr sz="1000">
                <a:solidFill>
                  <a:schemeClr val="tx1"/>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 Master text styles</a:t>
            </a:r>
          </a:p>
        </p:txBody>
      </p:sp>
      <p:sp>
        <p:nvSpPr>
          <p:cNvPr id="29" name="Text Placeholder 2"/>
          <p:cNvSpPr>
            <a:spLocks noGrp="1"/>
          </p:cNvSpPr>
          <p:nvPr>
            <p:ph type="body" sz="quarter" idx="30" hasCustomPrompt="1"/>
          </p:nvPr>
        </p:nvSpPr>
        <p:spPr>
          <a:xfrm>
            <a:off x="2487455" y="3454961"/>
            <a:ext cx="1664351" cy="626904"/>
          </a:xfrm>
        </p:spPr>
        <p:txBody>
          <a:bodyPr anchor="b">
            <a:noAutofit/>
          </a:bodyPr>
          <a:lstStyle>
            <a:lvl1pPr marL="0">
              <a:lnSpc>
                <a:spcPct val="85000"/>
              </a:lnSpc>
              <a:spcBef>
                <a:spcPts val="0"/>
              </a:spcBef>
              <a:defRPr sz="2000" b="1">
                <a:solidFill>
                  <a:schemeClr val="tx2"/>
                </a:solidFill>
              </a:defRPr>
            </a:lvl1pPr>
            <a:lvl2pPr>
              <a:defRPr sz="2000" b="1">
                <a:solidFill>
                  <a:schemeClr val="accent1"/>
                </a:solidFill>
              </a:defRPr>
            </a:lvl2pPr>
            <a:lvl3pPr>
              <a:defRPr sz="2000" b="1">
                <a:solidFill>
                  <a:schemeClr val="accent1"/>
                </a:solidFill>
              </a:defRPr>
            </a:lvl3pPr>
            <a:lvl4pPr>
              <a:defRPr sz="2000" b="1">
                <a:solidFill>
                  <a:schemeClr val="accent1"/>
                </a:solidFill>
              </a:defRPr>
            </a:lvl4pPr>
            <a:lvl5pPr>
              <a:defRPr sz="2000" b="1">
                <a:solidFill>
                  <a:schemeClr val="accent1"/>
                </a:solidFill>
              </a:defRPr>
            </a:lvl5pPr>
          </a:lstStyle>
          <a:p>
            <a:pPr lvl="0"/>
            <a:r>
              <a:rPr lang="en-US" dirty="0"/>
              <a:t>Master</a:t>
            </a:r>
          </a:p>
          <a:p>
            <a:pPr lvl="0"/>
            <a:r>
              <a:rPr lang="en-US" dirty="0"/>
              <a:t>text styles</a:t>
            </a:r>
            <a:endParaRPr lang="en-AU" dirty="0"/>
          </a:p>
        </p:txBody>
      </p:sp>
      <p:sp>
        <p:nvSpPr>
          <p:cNvPr id="30" name="Text Placeholder 3"/>
          <p:cNvSpPr>
            <a:spLocks noGrp="1"/>
          </p:cNvSpPr>
          <p:nvPr>
            <p:ph type="body" sz="half" idx="31"/>
          </p:nvPr>
        </p:nvSpPr>
        <p:spPr>
          <a:xfrm>
            <a:off x="4352459" y="4077077"/>
            <a:ext cx="1660533" cy="1407695"/>
          </a:xfrm>
        </p:spPr>
        <p:txBody>
          <a:bodyPr>
            <a:normAutofit/>
          </a:bodyPr>
          <a:lstStyle>
            <a:lvl1pPr marL="0" indent="0">
              <a:lnSpc>
                <a:spcPct val="100000"/>
              </a:lnSpc>
              <a:spcBef>
                <a:spcPts val="1000"/>
              </a:spcBef>
              <a:buNone/>
              <a:defRPr sz="1000">
                <a:solidFill>
                  <a:schemeClr val="tx1"/>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 Master text styles</a:t>
            </a:r>
          </a:p>
        </p:txBody>
      </p:sp>
      <p:sp>
        <p:nvSpPr>
          <p:cNvPr id="31" name="Text Placeholder 2"/>
          <p:cNvSpPr>
            <a:spLocks noGrp="1"/>
          </p:cNvSpPr>
          <p:nvPr>
            <p:ph type="body" sz="quarter" idx="32" hasCustomPrompt="1"/>
          </p:nvPr>
        </p:nvSpPr>
        <p:spPr>
          <a:xfrm>
            <a:off x="4341662" y="3454963"/>
            <a:ext cx="1664351" cy="626904"/>
          </a:xfrm>
        </p:spPr>
        <p:txBody>
          <a:bodyPr anchor="b">
            <a:noAutofit/>
          </a:bodyPr>
          <a:lstStyle>
            <a:lvl1pPr marL="0">
              <a:lnSpc>
                <a:spcPct val="85000"/>
              </a:lnSpc>
              <a:spcBef>
                <a:spcPts val="0"/>
              </a:spcBef>
              <a:defRPr sz="2000" b="1">
                <a:solidFill>
                  <a:schemeClr val="tx2"/>
                </a:solidFill>
              </a:defRPr>
            </a:lvl1pPr>
            <a:lvl2pPr>
              <a:defRPr sz="2000" b="1">
                <a:solidFill>
                  <a:schemeClr val="accent1"/>
                </a:solidFill>
              </a:defRPr>
            </a:lvl2pPr>
            <a:lvl3pPr>
              <a:defRPr sz="2000" b="1">
                <a:solidFill>
                  <a:schemeClr val="accent1"/>
                </a:solidFill>
              </a:defRPr>
            </a:lvl3pPr>
            <a:lvl4pPr>
              <a:defRPr sz="2000" b="1">
                <a:solidFill>
                  <a:schemeClr val="accent1"/>
                </a:solidFill>
              </a:defRPr>
            </a:lvl4pPr>
            <a:lvl5pPr>
              <a:defRPr sz="2000" b="1">
                <a:solidFill>
                  <a:schemeClr val="accent1"/>
                </a:solidFill>
              </a:defRPr>
            </a:lvl5pPr>
          </a:lstStyle>
          <a:p>
            <a:pPr lvl="0"/>
            <a:r>
              <a:rPr lang="en-US" dirty="0"/>
              <a:t>Master</a:t>
            </a:r>
          </a:p>
          <a:p>
            <a:pPr lvl="0"/>
            <a:r>
              <a:rPr lang="en-US" dirty="0"/>
              <a:t>text styles</a:t>
            </a:r>
            <a:endParaRPr lang="en-AU" dirty="0"/>
          </a:p>
        </p:txBody>
      </p:sp>
      <p:sp>
        <p:nvSpPr>
          <p:cNvPr id="4" name="Picture Placeholder 3"/>
          <p:cNvSpPr>
            <a:spLocks noGrp="1"/>
          </p:cNvSpPr>
          <p:nvPr>
            <p:ph type="pic" sz="quarter" idx="33"/>
          </p:nvPr>
        </p:nvSpPr>
        <p:spPr>
          <a:xfrm>
            <a:off x="658815" y="1628802"/>
            <a:ext cx="1679575" cy="1679575"/>
          </a:xfrm>
          <a:ln w="25400" cap="rnd" cmpd="sng">
            <a:noFill/>
          </a:ln>
        </p:spPr>
        <p:txBody>
          <a:bodyPr>
            <a:normAutofit/>
          </a:bodyPr>
          <a:lstStyle>
            <a:lvl1pPr algn="ctr">
              <a:defRPr sz="1600">
                <a:solidFill>
                  <a:schemeClr val="bg2"/>
                </a:solidFill>
              </a:defRPr>
            </a:lvl1pPr>
          </a:lstStyle>
          <a:p>
            <a:endParaRPr lang="en-AU"/>
          </a:p>
        </p:txBody>
      </p:sp>
      <p:sp>
        <p:nvSpPr>
          <p:cNvPr id="32" name="Picture Placeholder 3"/>
          <p:cNvSpPr>
            <a:spLocks noGrp="1"/>
          </p:cNvSpPr>
          <p:nvPr>
            <p:ph type="pic" sz="quarter" idx="34"/>
          </p:nvPr>
        </p:nvSpPr>
        <p:spPr>
          <a:xfrm>
            <a:off x="2487611" y="1628802"/>
            <a:ext cx="1679575" cy="1679575"/>
          </a:xfrm>
          <a:ln w="25400" cap="rnd" cmpd="sng">
            <a:noFill/>
          </a:ln>
        </p:spPr>
        <p:txBody>
          <a:bodyPr>
            <a:normAutofit/>
          </a:bodyPr>
          <a:lstStyle>
            <a:lvl1pPr algn="ctr">
              <a:defRPr sz="1600">
                <a:solidFill>
                  <a:schemeClr val="bg2"/>
                </a:solidFill>
              </a:defRPr>
            </a:lvl1pPr>
          </a:lstStyle>
          <a:p>
            <a:endParaRPr lang="en-AU"/>
          </a:p>
        </p:txBody>
      </p:sp>
      <p:sp>
        <p:nvSpPr>
          <p:cNvPr id="33" name="Picture Placeholder 3"/>
          <p:cNvSpPr>
            <a:spLocks noGrp="1"/>
          </p:cNvSpPr>
          <p:nvPr>
            <p:ph type="pic" sz="quarter" idx="35"/>
          </p:nvPr>
        </p:nvSpPr>
        <p:spPr>
          <a:xfrm>
            <a:off x="4333349" y="1637269"/>
            <a:ext cx="1679575" cy="1679575"/>
          </a:xfrm>
          <a:ln w="25400" cap="rnd" cmpd="sng">
            <a:noFill/>
          </a:ln>
        </p:spPr>
        <p:txBody>
          <a:bodyPr>
            <a:normAutofit/>
          </a:bodyPr>
          <a:lstStyle>
            <a:lvl1pPr algn="ctr">
              <a:defRPr sz="1600">
                <a:solidFill>
                  <a:schemeClr val="bg2"/>
                </a:solidFill>
              </a:defRPr>
            </a:lvl1pPr>
          </a:lstStyle>
          <a:p>
            <a:endParaRPr lang="en-AU"/>
          </a:p>
        </p:txBody>
      </p:sp>
      <p:sp>
        <p:nvSpPr>
          <p:cNvPr id="34" name="Picture Placeholder 3"/>
          <p:cNvSpPr>
            <a:spLocks noGrp="1"/>
          </p:cNvSpPr>
          <p:nvPr>
            <p:ph type="pic" sz="quarter" idx="36"/>
          </p:nvPr>
        </p:nvSpPr>
        <p:spPr>
          <a:xfrm>
            <a:off x="6185811" y="1629798"/>
            <a:ext cx="1679575" cy="1679575"/>
          </a:xfrm>
          <a:ln w="25400" cap="rnd" cmpd="sng">
            <a:noFill/>
          </a:ln>
        </p:spPr>
        <p:txBody>
          <a:bodyPr>
            <a:normAutofit/>
          </a:bodyPr>
          <a:lstStyle>
            <a:lvl1pPr algn="ctr">
              <a:defRPr sz="1600">
                <a:solidFill>
                  <a:schemeClr val="bg2"/>
                </a:solidFill>
              </a:defRPr>
            </a:lvl1pPr>
          </a:lstStyle>
          <a:p>
            <a:endParaRPr lang="en-AU"/>
          </a:p>
        </p:txBody>
      </p:sp>
      <p:sp>
        <p:nvSpPr>
          <p:cNvPr id="35" name="Picture Placeholder 3"/>
          <p:cNvSpPr>
            <a:spLocks noGrp="1"/>
          </p:cNvSpPr>
          <p:nvPr>
            <p:ph type="pic" sz="quarter" idx="37"/>
          </p:nvPr>
        </p:nvSpPr>
        <p:spPr>
          <a:xfrm>
            <a:off x="8014607" y="1629798"/>
            <a:ext cx="1679575" cy="1679575"/>
          </a:xfrm>
          <a:ln w="25400" cap="rnd" cmpd="sng">
            <a:noFill/>
          </a:ln>
        </p:spPr>
        <p:txBody>
          <a:bodyPr>
            <a:normAutofit/>
          </a:bodyPr>
          <a:lstStyle>
            <a:lvl1pPr algn="ctr">
              <a:defRPr sz="1600">
                <a:solidFill>
                  <a:schemeClr val="bg2"/>
                </a:solidFill>
              </a:defRPr>
            </a:lvl1pPr>
          </a:lstStyle>
          <a:p>
            <a:endParaRPr lang="en-AU"/>
          </a:p>
        </p:txBody>
      </p:sp>
      <p:sp>
        <p:nvSpPr>
          <p:cNvPr id="36" name="Picture Placeholder 3"/>
          <p:cNvSpPr>
            <a:spLocks noGrp="1"/>
          </p:cNvSpPr>
          <p:nvPr>
            <p:ph type="pic" sz="quarter" idx="38"/>
          </p:nvPr>
        </p:nvSpPr>
        <p:spPr>
          <a:xfrm>
            <a:off x="9860345" y="1638265"/>
            <a:ext cx="1679575" cy="1679575"/>
          </a:xfrm>
          <a:ln w="25400" cap="rnd" cmpd="sng">
            <a:noFill/>
          </a:ln>
        </p:spPr>
        <p:txBody>
          <a:bodyPr>
            <a:normAutofit/>
          </a:bodyPr>
          <a:lstStyle>
            <a:lvl1pPr algn="ctr">
              <a:defRPr sz="1600">
                <a:solidFill>
                  <a:schemeClr val="bg2"/>
                </a:solidFill>
              </a:defRPr>
            </a:lvl1pPr>
          </a:lstStyle>
          <a:p>
            <a:endParaRPr lang="en-AU"/>
          </a:p>
        </p:txBody>
      </p:sp>
    </p:spTree>
    <p:extLst>
      <p:ext uri="{BB962C8B-B14F-4D97-AF65-F5344CB8AC3E}">
        <p14:creationId xmlns:p14="http://schemas.microsoft.com/office/powerpoint/2010/main" val="1747966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par>
                          <p:cTn id="16" fill="hold">
                            <p:stCondLst>
                              <p:cond delay="150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par>
                          <p:cTn id="20" fill="hold">
                            <p:stCondLst>
                              <p:cond delay="2000"/>
                            </p:stCondLst>
                            <p:childTnLst>
                              <p:par>
                                <p:cTn id="21" presetID="10" presetClass="entr" presetSubtype="0" fill="hold" grpId="0" nodeType="afterEffect" nodePh="1">
                                  <p:stCondLst>
                                    <p:cond delay="0"/>
                                  </p:stCondLst>
                                  <p:endCondLst>
                                    <p:cond evt="begin" delay="0">
                                      <p:tn val="21"/>
                                    </p:cond>
                                  </p:end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childTnLst>
                          </p:cTn>
                        </p:par>
                        <p:par>
                          <p:cTn id="24" fill="hold">
                            <p:stCondLst>
                              <p:cond delay="25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par>
                          <p:cTn id="28" fill="hold">
                            <p:stCondLst>
                              <p:cond delay="3000"/>
                            </p:stCondLst>
                            <p:childTnLst>
                              <p:par>
                                <p:cTn id="29" presetID="10" presetClass="entr" presetSubtype="0" fill="hold" grpId="0" nodeType="afterEffect" nodePh="1">
                                  <p:stCondLst>
                                    <p:cond delay="0"/>
                                  </p:stCondLst>
                                  <p:endCondLst>
                                    <p:cond evt="begin" delay="0">
                                      <p:tn val="29"/>
                                    </p:cond>
                                  </p:end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tmplLst>
          <p:tmpl lvl="1">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4" grpId="0"/>
      <p:bldP spid="32" grpId="0"/>
      <p:bldP spid="33" grpId="0"/>
      <p:bldP spid="34" grpId="0"/>
      <p:bldP spid="35" grpId="0"/>
      <p:bldP spid="36"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sp>
        <p:nvSpPr>
          <p:cNvPr id="11" name="Shape 11"/>
          <p:cNvSpPr>
            <a:spLocks noGrp="1"/>
          </p:cNvSpPr>
          <p:nvPr>
            <p:ph type="pic" idx="13"/>
          </p:nvPr>
        </p:nvSpPr>
        <p:spPr>
          <a:xfrm>
            <a:off x="0" y="0"/>
            <a:ext cx="12192000" cy="6858000"/>
          </a:xfrm>
          <a:prstGeom prst="rect">
            <a:avLst/>
          </a:prstGeom>
        </p:spPr>
        <p:txBody>
          <a:bodyPr lIns="91439" tIns="45719" rIns="91439" bIns="45719"/>
          <a:lstStyle/>
          <a:p>
            <a:endParaRPr/>
          </a:p>
        </p:txBody>
      </p:sp>
      <p:sp>
        <p:nvSpPr>
          <p:cNvPr id="12" name="Shape 12"/>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17991404"/>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6" name="Title 5"/>
          <p:cNvSpPr>
            <a:spLocks noGrp="1"/>
          </p:cNvSpPr>
          <p:nvPr>
            <p:ph type="title"/>
          </p:nvPr>
        </p:nvSpPr>
        <p:spPr>
          <a:xfrm>
            <a:off x="819790" y="1244083"/>
            <a:ext cx="3457353" cy="1959860"/>
          </a:xfrm>
        </p:spPr>
        <p:txBody>
          <a:bodyPr anchor="t">
            <a:normAutofit/>
          </a:bodyPr>
          <a:lstStyle>
            <a:lvl1pPr>
              <a:defRPr sz="3200" b="1" i="0">
                <a:solidFill>
                  <a:schemeClr val="tx2"/>
                </a:solidFill>
                <a:latin typeface="Asap Condensed" panose="020F0506030202060203" pitchFamily="34" charset="77"/>
                <a:ea typeface="Asap Condensed" panose="020F0506030202060203" pitchFamily="34" charset="77"/>
                <a:cs typeface="Asap Condensed" panose="020F0506030202060203" pitchFamily="34" charset="77"/>
              </a:defRPr>
            </a:lvl1pPr>
          </a:lstStyle>
          <a:p>
            <a:r>
              <a:rPr lang="en-US" dirty="0"/>
              <a:t>Click to edit Master title style</a:t>
            </a:r>
          </a:p>
        </p:txBody>
      </p:sp>
    </p:spTree>
    <p:extLst>
      <p:ext uri="{BB962C8B-B14F-4D97-AF65-F5344CB8AC3E}">
        <p14:creationId xmlns:p14="http://schemas.microsoft.com/office/powerpoint/2010/main" val="144770047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20B12C9-2D9B-4A6C-9A43-C1182381C8D4}"/>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C0F330B1-6F2C-477E-BEB3-AE51C6EF4180}"/>
              </a:ext>
            </a:extLst>
          </p:cNvPr>
          <p:cNvSpPr>
            <a:spLocks noGrp="1"/>
          </p:cNvSpPr>
          <p:nvPr>
            <p:ph idx="1"/>
          </p:nvPr>
        </p:nvSpPr>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6376A056-336B-4D99-A8A2-78DEE412393E}"/>
              </a:ext>
            </a:extLst>
          </p:cNvPr>
          <p:cNvSpPr>
            <a:spLocks noGrp="1"/>
          </p:cNvSpPr>
          <p:nvPr>
            <p:ph type="dt" sz="half" idx="10"/>
          </p:nvPr>
        </p:nvSpPr>
        <p:spPr/>
        <p:txBody>
          <a:bodyPr/>
          <a:lstStyle/>
          <a:p>
            <a:fld id="{AA9AC4FF-04E6-4596-8BEE-9D463876FECC}" type="datetimeFigureOut">
              <a:rPr lang="lt-LT" smtClean="0"/>
              <a:t>2023-09-20</a:t>
            </a:fld>
            <a:endParaRPr lang="lt-LT"/>
          </a:p>
        </p:txBody>
      </p:sp>
      <p:sp>
        <p:nvSpPr>
          <p:cNvPr id="5" name="Poraštės vietos rezervavimo ženklas 4">
            <a:extLst>
              <a:ext uri="{FF2B5EF4-FFF2-40B4-BE49-F238E27FC236}">
                <a16:creationId xmlns:a16="http://schemas.microsoft.com/office/drawing/2014/main" id="{AD75D291-38D3-485E-B509-63F17ECBEE93}"/>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AD67B668-3017-4B0D-BBF6-9154E6206F4B}"/>
              </a:ext>
            </a:extLst>
          </p:cNvPr>
          <p:cNvSpPr>
            <a:spLocks noGrp="1"/>
          </p:cNvSpPr>
          <p:nvPr>
            <p:ph type="sldNum" sz="quarter" idx="12"/>
          </p:nvPr>
        </p:nvSpPr>
        <p:spPr/>
        <p:txBody>
          <a:bodyPr/>
          <a:lstStyle/>
          <a:p>
            <a:fld id="{4FD4F4FA-60ED-4BAD-9AB8-6E530E0A6879}" type="slidenum">
              <a:rPr lang="lt-LT" smtClean="0"/>
              <a:t>‹#›</a:t>
            </a:fld>
            <a:endParaRPr lang="lt-LT"/>
          </a:p>
        </p:txBody>
      </p:sp>
    </p:spTree>
    <p:extLst>
      <p:ext uri="{BB962C8B-B14F-4D97-AF65-F5344CB8AC3E}">
        <p14:creationId xmlns:p14="http://schemas.microsoft.com/office/powerpoint/2010/main" val="1473131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07E9906-1607-4F75-824E-4618FC459877}"/>
              </a:ext>
            </a:extLst>
          </p:cNvPr>
          <p:cNvSpPr>
            <a:spLocks noGrp="1"/>
          </p:cNvSpPr>
          <p:nvPr>
            <p:ph type="title"/>
          </p:nvPr>
        </p:nvSpPr>
        <p:spPr>
          <a:xfrm>
            <a:off x="831850" y="1709738"/>
            <a:ext cx="10515600" cy="2852737"/>
          </a:xfrm>
        </p:spPr>
        <p:txBody>
          <a:bodyPr anchor="b"/>
          <a:lstStyle>
            <a:lvl1pPr>
              <a:defRPr sz="6000"/>
            </a:lvl1pPr>
          </a:lstStyle>
          <a:p>
            <a:r>
              <a:rPr lang="lt-LT"/>
              <a:t>Spustelėję redaguokite stilių</a:t>
            </a:r>
          </a:p>
        </p:txBody>
      </p:sp>
      <p:sp>
        <p:nvSpPr>
          <p:cNvPr id="3" name="Teksto vietos rezervavimo ženklas 2">
            <a:extLst>
              <a:ext uri="{FF2B5EF4-FFF2-40B4-BE49-F238E27FC236}">
                <a16:creationId xmlns:a16="http://schemas.microsoft.com/office/drawing/2014/main" id="{8FC7218E-A42E-4BE0-BA96-8128B32B40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Spustelėkite, kad galėtumėte redaguoti šablono teksto stilius</a:t>
            </a:r>
          </a:p>
        </p:txBody>
      </p:sp>
      <p:sp>
        <p:nvSpPr>
          <p:cNvPr id="4" name="Datos vietos rezervavimo ženklas 3">
            <a:extLst>
              <a:ext uri="{FF2B5EF4-FFF2-40B4-BE49-F238E27FC236}">
                <a16:creationId xmlns:a16="http://schemas.microsoft.com/office/drawing/2014/main" id="{373B7FB8-7C9C-438A-B996-324D8F88E86F}"/>
              </a:ext>
            </a:extLst>
          </p:cNvPr>
          <p:cNvSpPr>
            <a:spLocks noGrp="1"/>
          </p:cNvSpPr>
          <p:nvPr>
            <p:ph type="dt" sz="half" idx="10"/>
          </p:nvPr>
        </p:nvSpPr>
        <p:spPr/>
        <p:txBody>
          <a:bodyPr/>
          <a:lstStyle/>
          <a:p>
            <a:fld id="{AA9AC4FF-04E6-4596-8BEE-9D463876FECC}" type="datetimeFigureOut">
              <a:rPr lang="lt-LT" smtClean="0"/>
              <a:t>2023-09-20</a:t>
            </a:fld>
            <a:endParaRPr lang="lt-LT"/>
          </a:p>
        </p:txBody>
      </p:sp>
      <p:sp>
        <p:nvSpPr>
          <p:cNvPr id="5" name="Poraštės vietos rezervavimo ženklas 4">
            <a:extLst>
              <a:ext uri="{FF2B5EF4-FFF2-40B4-BE49-F238E27FC236}">
                <a16:creationId xmlns:a16="http://schemas.microsoft.com/office/drawing/2014/main" id="{0AB3E6D7-8098-474C-95B3-A1583098459D}"/>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6EA7E779-ED70-442C-B247-392958145D71}"/>
              </a:ext>
            </a:extLst>
          </p:cNvPr>
          <p:cNvSpPr>
            <a:spLocks noGrp="1"/>
          </p:cNvSpPr>
          <p:nvPr>
            <p:ph type="sldNum" sz="quarter" idx="12"/>
          </p:nvPr>
        </p:nvSpPr>
        <p:spPr/>
        <p:txBody>
          <a:bodyPr/>
          <a:lstStyle/>
          <a:p>
            <a:fld id="{4FD4F4FA-60ED-4BAD-9AB8-6E530E0A6879}" type="slidenum">
              <a:rPr lang="lt-LT" smtClean="0"/>
              <a:t>‹#›</a:t>
            </a:fld>
            <a:endParaRPr lang="lt-LT"/>
          </a:p>
        </p:txBody>
      </p:sp>
    </p:spTree>
    <p:extLst>
      <p:ext uri="{BB962C8B-B14F-4D97-AF65-F5344CB8AC3E}">
        <p14:creationId xmlns:p14="http://schemas.microsoft.com/office/powerpoint/2010/main" val="3021969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6FF9EA3-2EE8-493E-B322-6C4683940714}"/>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A2D05189-4816-455B-914F-8A8AF4C9615C}"/>
              </a:ext>
            </a:extLst>
          </p:cNvPr>
          <p:cNvSpPr>
            <a:spLocks noGrp="1"/>
          </p:cNvSpPr>
          <p:nvPr>
            <p:ph sz="half" idx="1"/>
          </p:nvPr>
        </p:nvSpPr>
        <p:spPr>
          <a:xfrm>
            <a:off x="838200" y="1825625"/>
            <a:ext cx="5181600" cy="435133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urinio vietos rezervavimo ženklas 3">
            <a:extLst>
              <a:ext uri="{FF2B5EF4-FFF2-40B4-BE49-F238E27FC236}">
                <a16:creationId xmlns:a16="http://schemas.microsoft.com/office/drawing/2014/main" id="{18175138-C9B4-46E5-8C17-7DAD0D9DDC86}"/>
              </a:ext>
            </a:extLst>
          </p:cNvPr>
          <p:cNvSpPr>
            <a:spLocks noGrp="1"/>
          </p:cNvSpPr>
          <p:nvPr>
            <p:ph sz="half" idx="2"/>
          </p:nvPr>
        </p:nvSpPr>
        <p:spPr>
          <a:xfrm>
            <a:off x="6172200" y="1825625"/>
            <a:ext cx="5181600" cy="435133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Datos vietos rezervavimo ženklas 4">
            <a:extLst>
              <a:ext uri="{FF2B5EF4-FFF2-40B4-BE49-F238E27FC236}">
                <a16:creationId xmlns:a16="http://schemas.microsoft.com/office/drawing/2014/main" id="{482DC74D-3FB2-478C-A082-290304EB9B2A}"/>
              </a:ext>
            </a:extLst>
          </p:cNvPr>
          <p:cNvSpPr>
            <a:spLocks noGrp="1"/>
          </p:cNvSpPr>
          <p:nvPr>
            <p:ph type="dt" sz="half" idx="10"/>
          </p:nvPr>
        </p:nvSpPr>
        <p:spPr/>
        <p:txBody>
          <a:bodyPr/>
          <a:lstStyle/>
          <a:p>
            <a:fld id="{AA9AC4FF-04E6-4596-8BEE-9D463876FECC}" type="datetimeFigureOut">
              <a:rPr lang="lt-LT" smtClean="0"/>
              <a:t>2023-09-20</a:t>
            </a:fld>
            <a:endParaRPr lang="lt-LT"/>
          </a:p>
        </p:txBody>
      </p:sp>
      <p:sp>
        <p:nvSpPr>
          <p:cNvPr id="6" name="Poraštės vietos rezervavimo ženklas 5">
            <a:extLst>
              <a:ext uri="{FF2B5EF4-FFF2-40B4-BE49-F238E27FC236}">
                <a16:creationId xmlns:a16="http://schemas.microsoft.com/office/drawing/2014/main" id="{9001EEBC-40EE-4EFA-9ACC-4AC379D112A5}"/>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0211D2B8-15B4-4E36-814E-38243E4F24E3}"/>
              </a:ext>
            </a:extLst>
          </p:cNvPr>
          <p:cNvSpPr>
            <a:spLocks noGrp="1"/>
          </p:cNvSpPr>
          <p:nvPr>
            <p:ph type="sldNum" sz="quarter" idx="12"/>
          </p:nvPr>
        </p:nvSpPr>
        <p:spPr/>
        <p:txBody>
          <a:bodyPr/>
          <a:lstStyle/>
          <a:p>
            <a:fld id="{4FD4F4FA-60ED-4BAD-9AB8-6E530E0A6879}" type="slidenum">
              <a:rPr lang="lt-LT" smtClean="0"/>
              <a:t>‹#›</a:t>
            </a:fld>
            <a:endParaRPr lang="lt-LT"/>
          </a:p>
        </p:txBody>
      </p:sp>
    </p:spTree>
    <p:extLst>
      <p:ext uri="{BB962C8B-B14F-4D97-AF65-F5344CB8AC3E}">
        <p14:creationId xmlns:p14="http://schemas.microsoft.com/office/powerpoint/2010/main" val="375888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8CD2127-84DA-4DE3-890F-7B25C8532818}"/>
              </a:ext>
            </a:extLst>
          </p:cNvPr>
          <p:cNvSpPr>
            <a:spLocks noGrp="1"/>
          </p:cNvSpPr>
          <p:nvPr>
            <p:ph type="title"/>
          </p:nvPr>
        </p:nvSpPr>
        <p:spPr>
          <a:xfrm>
            <a:off x="839788" y="365125"/>
            <a:ext cx="10515600" cy="1325563"/>
          </a:xfrm>
        </p:spPr>
        <p:txBody>
          <a:bodyPr/>
          <a:lstStyle/>
          <a:p>
            <a:r>
              <a:rPr lang="lt-LT"/>
              <a:t>Spustelėję redaguokite stilių</a:t>
            </a:r>
          </a:p>
        </p:txBody>
      </p:sp>
      <p:sp>
        <p:nvSpPr>
          <p:cNvPr id="3" name="Teksto vietos rezervavimo ženklas 2">
            <a:extLst>
              <a:ext uri="{FF2B5EF4-FFF2-40B4-BE49-F238E27FC236}">
                <a16:creationId xmlns:a16="http://schemas.microsoft.com/office/drawing/2014/main" id="{DB1065AD-5EF8-4106-833E-27CB0D7F26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4" name="Turinio vietos rezervavimo ženklas 3">
            <a:extLst>
              <a:ext uri="{FF2B5EF4-FFF2-40B4-BE49-F238E27FC236}">
                <a16:creationId xmlns:a16="http://schemas.microsoft.com/office/drawing/2014/main" id="{607453D0-7F85-42A1-B658-51F31B08C309}"/>
              </a:ext>
            </a:extLst>
          </p:cNvPr>
          <p:cNvSpPr>
            <a:spLocks noGrp="1"/>
          </p:cNvSpPr>
          <p:nvPr>
            <p:ph sz="half" idx="2"/>
          </p:nvPr>
        </p:nvSpPr>
        <p:spPr>
          <a:xfrm>
            <a:off x="839788" y="2505075"/>
            <a:ext cx="5157787" cy="368458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Teksto vietos rezervavimo ženklas 4">
            <a:extLst>
              <a:ext uri="{FF2B5EF4-FFF2-40B4-BE49-F238E27FC236}">
                <a16:creationId xmlns:a16="http://schemas.microsoft.com/office/drawing/2014/main" id="{677E5818-BD9E-4643-A4B8-B245E3161E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6" name="Turinio vietos rezervavimo ženklas 5">
            <a:extLst>
              <a:ext uri="{FF2B5EF4-FFF2-40B4-BE49-F238E27FC236}">
                <a16:creationId xmlns:a16="http://schemas.microsoft.com/office/drawing/2014/main" id="{635F6287-ACA9-4D1F-B94F-BAF10FA80E05}"/>
              </a:ext>
            </a:extLst>
          </p:cNvPr>
          <p:cNvSpPr>
            <a:spLocks noGrp="1"/>
          </p:cNvSpPr>
          <p:nvPr>
            <p:ph sz="quarter" idx="4"/>
          </p:nvPr>
        </p:nvSpPr>
        <p:spPr>
          <a:xfrm>
            <a:off x="6172200" y="2505075"/>
            <a:ext cx="5183188" cy="368458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7" name="Datos vietos rezervavimo ženklas 6">
            <a:extLst>
              <a:ext uri="{FF2B5EF4-FFF2-40B4-BE49-F238E27FC236}">
                <a16:creationId xmlns:a16="http://schemas.microsoft.com/office/drawing/2014/main" id="{4834278D-BE28-4B2E-BCBA-C7F1E14A4DAC}"/>
              </a:ext>
            </a:extLst>
          </p:cNvPr>
          <p:cNvSpPr>
            <a:spLocks noGrp="1"/>
          </p:cNvSpPr>
          <p:nvPr>
            <p:ph type="dt" sz="half" idx="10"/>
          </p:nvPr>
        </p:nvSpPr>
        <p:spPr/>
        <p:txBody>
          <a:bodyPr/>
          <a:lstStyle/>
          <a:p>
            <a:fld id="{AA9AC4FF-04E6-4596-8BEE-9D463876FECC}" type="datetimeFigureOut">
              <a:rPr lang="lt-LT" smtClean="0"/>
              <a:t>2023-09-20</a:t>
            </a:fld>
            <a:endParaRPr lang="lt-LT"/>
          </a:p>
        </p:txBody>
      </p:sp>
      <p:sp>
        <p:nvSpPr>
          <p:cNvPr id="8" name="Poraštės vietos rezervavimo ženklas 7">
            <a:extLst>
              <a:ext uri="{FF2B5EF4-FFF2-40B4-BE49-F238E27FC236}">
                <a16:creationId xmlns:a16="http://schemas.microsoft.com/office/drawing/2014/main" id="{44BA0DC3-FF8B-4E44-BB5E-D0908EF3D7C7}"/>
              </a:ext>
            </a:extLst>
          </p:cNvPr>
          <p:cNvSpPr>
            <a:spLocks noGrp="1"/>
          </p:cNvSpPr>
          <p:nvPr>
            <p:ph type="ftr" sz="quarter" idx="11"/>
          </p:nvPr>
        </p:nvSpPr>
        <p:spPr/>
        <p:txBody>
          <a:bodyPr/>
          <a:lstStyle/>
          <a:p>
            <a:endParaRPr lang="lt-LT"/>
          </a:p>
        </p:txBody>
      </p:sp>
      <p:sp>
        <p:nvSpPr>
          <p:cNvPr id="9" name="Skaidrės numerio vietos rezervavimo ženklas 8">
            <a:extLst>
              <a:ext uri="{FF2B5EF4-FFF2-40B4-BE49-F238E27FC236}">
                <a16:creationId xmlns:a16="http://schemas.microsoft.com/office/drawing/2014/main" id="{18C7816D-27C7-418C-A50C-59E1CECAC482}"/>
              </a:ext>
            </a:extLst>
          </p:cNvPr>
          <p:cNvSpPr>
            <a:spLocks noGrp="1"/>
          </p:cNvSpPr>
          <p:nvPr>
            <p:ph type="sldNum" sz="quarter" idx="12"/>
          </p:nvPr>
        </p:nvSpPr>
        <p:spPr/>
        <p:txBody>
          <a:bodyPr/>
          <a:lstStyle/>
          <a:p>
            <a:fld id="{4FD4F4FA-60ED-4BAD-9AB8-6E530E0A6879}" type="slidenum">
              <a:rPr lang="lt-LT" smtClean="0"/>
              <a:t>‹#›</a:t>
            </a:fld>
            <a:endParaRPr lang="lt-LT"/>
          </a:p>
        </p:txBody>
      </p:sp>
    </p:spTree>
    <p:extLst>
      <p:ext uri="{BB962C8B-B14F-4D97-AF65-F5344CB8AC3E}">
        <p14:creationId xmlns:p14="http://schemas.microsoft.com/office/powerpoint/2010/main" val="3893654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3965331-44EE-4865-97B9-EBA0A911DA3D}"/>
              </a:ext>
            </a:extLst>
          </p:cNvPr>
          <p:cNvSpPr>
            <a:spLocks noGrp="1"/>
          </p:cNvSpPr>
          <p:nvPr>
            <p:ph type="title"/>
          </p:nvPr>
        </p:nvSpPr>
        <p:spPr/>
        <p:txBody>
          <a:bodyPr/>
          <a:lstStyle/>
          <a:p>
            <a:r>
              <a:rPr lang="lt-LT"/>
              <a:t>Spustelėję redaguokite stilių</a:t>
            </a:r>
          </a:p>
        </p:txBody>
      </p:sp>
      <p:sp>
        <p:nvSpPr>
          <p:cNvPr id="3" name="Datos vietos rezervavimo ženklas 2">
            <a:extLst>
              <a:ext uri="{FF2B5EF4-FFF2-40B4-BE49-F238E27FC236}">
                <a16:creationId xmlns:a16="http://schemas.microsoft.com/office/drawing/2014/main" id="{3B8D20E6-52A3-4469-8543-55882C45ADBF}"/>
              </a:ext>
            </a:extLst>
          </p:cNvPr>
          <p:cNvSpPr>
            <a:spLocks noGrp="1"/>
          </p:cNvSpPr>
          <p:nvPr>
            <p:ph type="dt" sz="half" idx="10"/>
          </p:nvPr>
        </p:nvSpPr>
        <p:spPr/>
        <p:txBody>
          <a:bodyPr/>
          <a:lstStyle/>
          <a:p>
            <a:fld id="{AA9AC4FF-04E6-4596-8BEE-9D463876FECC}" type="datetimeFigureOut">
              <a:rPr lang="lt-LT" smtClean="0"/>
              <a:t>2023-09-20</a:t>
            </a:fld>
            <a:endParaRPr lang="lt-LT"/>
          </a:p>
        </p:txBody>
      </p:sp>
      <p:sp>
        <p:nvSpPr>
          <p:cNvPr id="4" name="Poraštės vietos rezervavimo ženklas 3">
            <a:extLst>
              <a:ext uri="{FF2B5EF4-FFF2-40B4-BE49-F238E27FC236}">
                <a16:creationId xmlns:a16="http://schemas.microsoft.com/office/drawing/2014/main" id="{F5386DF9-25E2-4DFD-A6E3-A0132988DB8B}"/>
              </a:ext>
            </a:extLst>
          </p:cNvPr>
          <p:cNvSpPr>
            <a:spLocks noGrp="1"/>
          </p:cNvSpPr>
          <p:nvPr>
            <p:ph type="ftr" sz="quarter" idx="11"/>
          </p:nvPr>
        </p:nvSpPr>
        <p:spPr/>
        <p:txBody>
          <a:bodyPr/>
          <a:lstStyle/>
          <a:p>
            <a:endParaRPr lang="lt-LT"/>
          </a:p>
        </p:txBody>
      </p:sp>
      <p:sp>
        <p:nvSpPr>
          <p:cNvPr id="5" name="Skaidrės numerio vietos rezervavimo ženklas 4">
            <a:extLst>
              <a:ext uri="{FF2B5EF4-FFF2-40B4-BE49-F238E27FC236}">
                <a16:creationId xmlns:a16="http://schemas.microsoft.com/office/drawing/2014/main" id="{42FAB87F-21AD-4497-974B-9F6F3DE35330}"/>
              </a:ext>
            </a:extLst>
          </p:cNvPr>
          <p:cNvSpPr>
            <a:spLocks noGrp="1"/>
          </p:cNvSpPr>
          <p:nvPr>
            <p:ph type="sldNum" sz="quarter" idx="12"/>
          </p:nvPr>
        </p:nvSpPr>
        <p:spPr/>
        <p:txBody>
          <a:bodyPr/>
          <a:lstStyle/>
          <a:p>
            <a:fld id="{4FD4F4FA-60ED-4BAD-9AB8-6E530E0A6879}" type="slidenum">
              <a:rPr lang="lt-LT" smtClean="0"/>
              <a:t>‹#›</a:t>
            </a:fld>
            <a:endParaRPr lang="lt-LT"/>
          </a:p>
        </p:txBody>
      </p:sp>
    </p:spTree>
    <p:extLst>
      <p:ext uri="{BB962C8B-B14F-4D97-AF65-F5344CB8AC3E}">
        <p14:creationId xmlns:p14="http://schemas.microsoft.com/office/powerpoint/2010/main" val="3377130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a:extLst>
              <a:ext uri="{FF2B5EF4-FFF2-40B4-BE49-F238E27FC236}">
                <a16:creationId xmlns:a16="http://schemas.microsoft.com/office/drawing/2014/main" id="{BB5718EF-5DE1-4E29-9971-70189B0C1B5C}"/>
              </a:ext>
            </a:extLst>
          </p:cNvPr>
          <p:cNvSpPr>
            <a:spLocks noGrp="1"/>
          </p:cNvSpPr>
          <p:nvPr>
            <p:ph type="dt" sz="half" idx="10"/>
          </p:nvPr>
        </p:nvSpPr>
        <p:spPr/>
        <p:txBody>
          <a:bodyPr/>
          <a:lstStyle/>
          <a:p>
            <a:fld id="{AA9AC4FF-04E6-4596-8BEE-9D463876FECC}" type="datetimeFigureOut">
              <a:rPr lang="lt-LT" smtClean="0"/>
              <a:t>2023-09-20</a:t>
            </a:fld>
            <a:endParaRPr lang="lt-LT"/>
          </a:p>
        </p:txBody>
      </p:sp>
      <p:sp>
        <p:nvSpPr>
          <p:cNvPr id="3" name="Poraštės vietos rezervavimo ženklas 2">
            <a:extLst>
              <a:ext uri="{FF2B5EF4-FFF2-40B4-BE49-F238E27FC236}">
                <a16:creationId xmlns:a16="http://schemas.microsoft.com/office/drawing/2014/main" id="{4F61440F-9D27-439E-B510-D94C8618C8C2}"/>
              </a:ext>
            </a:extLst>
          </p:cNvPr>
          <p:cNvSpPr>
            <a:spLocks noGrp="1"/>
          </p:cNvSpPr>
          <p:nvPr>
            <p:ph type="ftr" sz="quarter" idx="11"/>
          </p:nvPr>
        </p:nvSpPr>
        <p:spPr/>
        <p:txBody>
          <a:bodyPr/>
          <a:lstStyle/>
          <a:p>
            <a:endParaRPr lang="lt-LT"/>
          </a:p>
        </p:txBody>
      </p:sp>
      <p:sp>
        <p:nvSpPr>
          <p:cNvPr id="4" name="Skaidrės numerio vietos rezervavimo ženklas 3">
            <a:extLst>
              <a:ext uri="{FF2B5EF4-FFF2-40B4-BE49-F238E27FC236}">
                <a16:creationId xmlns:a16="http://schemas.microsoft.com/office/drawing/2014/main" id="{FB94AEFF-E47A-4B37-B0CF-50D289FFD645}"/>
              </a:ext>
            </a:extLst>
          </p:cNvPr>
          <p:cNvSpPr>
            <a:spLocks noGrp="1"/>
          </p:cNvSpPr>
          <p:nvPr>
            <p:ph type="sldNum" sz="quarter" idx="12"/>
          </p:nvPr>
        </p:nvSpPr>
        <p:spPr/>
        <p:txBody>
          <a:bodyPr/>
          <a:lstStyle/>
          <a:p>
            <a:fld id="{4FD4F4FA-60ED-4BAD-9AB8-6E530E0A6879}" type="slidenum">
              <a:rPr lang="lt-LT" smtClean="0"/>
              <a:t>‹#›</a:t>
            </a:fld>
            <a:endParaRPr lang="lt-LT"/>
          </a:p>
        </p:txBody>
      </p:sp>
    </p:spTree>
    <p:extLst>
      <p:ext uri="{BB962C8B-B14F-4D97-AF65-F5344CB8AC3E}">
        <p14:creationId xmlns:p14="http://schemas.microsoft.com/office/powerpoint/2010/main" val="4062838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DED2155-2C40-46CF-A175-CA569D202B55}"/>
              </a:ext>
            </a:extLst>
          </p:cNvPr>
          <p:cNvSpPr>
            <a:spLocks noGrp="1"/>
          </p:cNvSpPr>
          <p:nvPr>
            <p:ph type="title"/>
          </p:nvPr>
        </p:nvSpPr>
        <p:spPr>
          <a:xfrm>
            <a:off x="839788" y="457200"/>
            <a:ext cx="3932237" cy="1600200"/>
          </a:xfrm>
        </p:spPr>
        <p:txBody>
          <a:bodyPr anchor="b"/>
          <a:lstStyle>
            <a:lvl1pPr>
              <a:defRPr sz="3200"/>
            </a:lvl1pPr>
          </a:lstStyle>
          <a:p>
            <a:r>
              <a:rPr lang="lt-LT"/>
              <a:t>Spustelėję redaguokite stilių</a:t>
            </a:r>
          </a:p>
        </p:txBody>
      </p:sp>
      <p:sp>
        <p:nvSpPr>
          <p:cNvPr id="3" name="Turinio vietos rezervavimo ženklas 2">
            <a:extLst>
              <a:ext uri="{FF2B5EF4-FFF2-40B4-BE49-F238E27FC236}">
                <a16:creationId xmlns:a16="http://schemas.microsoft.com/office/drawing/2014/main" id="{7C406F31-5F3B-4B66-9D57-B4B4CCEF45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eksto vietos rezervavimo ženklas 3">
            <a:extLst>
              <a:ext uri="{FF2B5EF4-FFF2-40B4-BE49-F238E27FC236}">
                <a16:creationId xmlns:a16="http://schemas.microsoft.com/office/drawing/2014/main" id="{13E5C5B5-D7DE-4B8A-8DEF-2016817146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os vietos rezervavimo ženklas 4">
            <a:extLst>
              <a:ext uri="{FF2B5EF4-FFF2-40B4-BE49-F238E27FC236}">
                <a16:creationId xmlns:a16="http://schemas.microsoft.com/office/drawing/2014/main" id="{838F6AA7-D560-44A8-8482-1B830B60FB5F}"/>
              </a:ext>
            </a:extLst>
          </p:cNvPr>
          <p:cNvSpPr>
            <a:spLocks noGrp="1"/>
          </p:cNvSpPr>
          <p:nvPr>
            <p:ph type="dt" sz="half" idx="10"/>
          </p:nvPr>
        </p:nvSpPr>
        <p:spPr/>
        <p:txBody>
          <a:bodyPr/>
          <a:lstStyle/>
          <a:p>
            <a:fld id="{AA9AC4FF-04E6-4596-8BEE-9D463876FECC}" type="datetimeFigureOut">
              <a:rPr lang="lt-LT" smtClean="0"/>
              <a:t>2023-09-20</a:t>
            </a:fld>
            <a:endParaRPr lang="lt-LT"/>
          </a:p>
        </p:txBody>
      </p:sp>
      <p:sp>
        <p:nvSpPr>
          <p:cNvPr id="6" name="Poraštės vietos rezervavimo ženklas 5">
            <a:extLst>
              <a:ext uri="{FF2B5EF4-FFF2-40B4-BE49-F238E27FC236}">
                <a16:creationId xmlns:a16="http://schemas.microsoft.com/office/drawing/2014/main" id="{FE90FE4C-EA5D-4CD4-9331-6EB20D0083AF}"/>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66991CD4-F593-4642-A661-E805971425C1}"/>
              </a:ext>
            </a:extLst>
          </p:cNvPr>
          <p:cNvSpPr>
            <a:spLocks noGrp="1"/>
          </p:cNvSpPr>
          <p:nvPr>
            <p:ph type="sldNum" sz="quarter" idx="12"/>
          </p:nvPr>
        </p:nvSpPr>
        <p:spPr/>
        <p:txBody>
          <a:bodyPr/>
          <a:lstStyle/>
          <a:p>
            <a:fld id="{4FD4F4FA-60ED-4BAD-9AB8-6E530E0A6879}" type="slidenum">
              <a:rPr lang="lt-LT" smtClean="0"/>
              <a:t>‹#›</a:t>
            </a:fld>
            <a:endParaRPr lang="lt-LT"/>
          </a:p>
        </p:txBody>
      </p:sp>
    </p:spTree>
    <p:extLst>
      <p:ext uri="{BB962C8B-B14F-4D97-AF65-F5344CB8AC3E}">
        <p14:creationId xmlns:p14="http://schemas.microsoft.com/office/powerpoint/2010/main" val="1009311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3E4175F-4D05-4B46-B504-78D2D88095DF}"/>
              </a:ext>
            </a:extLst>
          </p:cNvPr>
          <p:cNvSpPr>
            <a:spLocks noGrp="1"/>
          </p:cNvSpPr>
          <p:nvPr>
            <p:ph type="title"/>
          </p:nvPr>
        </p:nvSpPr>
        <p:spPr>
          <a:xfrm>
            <a:off x="839788" y="457200"/>
            <a:ext cx="3932237" cy="1600200"/>
          </a:xfrm>
        </p:spPr>
        <p:txBody>
          <a:bodyPr anchor="b"/>
          <a:lstStyle>
            <a:lvl1pPr>
              <a:defRPr sz="3200"/>
            </a:lvl1pPr>
          </a:lstStyle>
          <a:p>
            <a:r>
              <a:rPr lang="lt-LT"/>
              <a:t>Spustelėję redaguokite stilių</a:t>
            </a:r>
          </a:p>
        </p:txBody>
      </p:sp>
      <p:sp>
        <p:nvSpPr>
          <p:cNvPr id="3" name="Paveikslėlio vietos rezervavimo ženklas 2">
            <a:extLst>
              <a:ext uri="{FF2B5EF4-FFF2-40B4-BE49-F238E27FC236}">
                <a16:creationId xmlns:a16="http://schemas.microsoft.com/office/drawing/2014/main" id="{BEE55F63-2CB9-4F0A-A822-8C86C45A99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a:extLst>
              <a:ext uri="{FF2B5EF4-FFF2-40B4-BE49-F238E27FC236}">
                <a16:creationId xmlns:a16="http://schemas.microsoft.com/office/drawing/2014/main" id="{A958D8E9-0BAA-4889-B71C-B420B53A7A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os vietos rezervavimo ženklas 4">
            <a:extLst>
              <a:ext uri="{FF2B5EF4-FFF2-40B4-BE49-F238E27FC236}">
                <a16:creationId xmlns:a16="http://schemas.microsoft.com/office/drawing/2014/main" id="{241C489C-BDA2-401D-BF6A-9916D8F600CF}"/>
              </a:ext>
            </a:extLst>
          </p:cNvPr>
          <p:cNvSpPr>
            <a:spLocks noGrp="1"/>
          </p:cNvSpPr>
          <p:nvPr>
            <p:ph type="dt" sz="half" idx="10"/>
          </p:nvPr>
        </p:nvSpPr>
        <p:spPr/>
        <p:txBody>
          <a:bodyPr/>
          <a:lstStyle/>
          <a:p>
            <a:fld id="{AA9AC4FF-04E6-4596-8BEE-9D463876FECC}" type="datetimeFigureOut">
              <a:rPr lang="lt-LT" smtClean="0"/>
              <a:t>2023-09-20</a:t>
            </a:fld>
            <a:endParaRPr lang="lt-LT"/>
          </a:p>
        </p:txBody>
      </p:sp>
      <p:sp>
        <p:nvSpPr>
          <p:cNvPr id="6" name="Poraštės vietos rezervavimo ženklas 5">
            <a:extLst>
              <a:ext uri="{FF2B5EF4-FFF2-40B4-BE49-F238E27FC236}">
                <a16:creationId xmlns:a16="http://schemas.microsoft.com/office/drawing/2014/main" id="{290939E8-C3BC-4A2D-8640-2E50D1249D4F}"/>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D50BA109-26B6-4010-BF6F-50A7ECE6B2DE}"/>
              </a:ext>
            </a:extLst>
          </p:cNvPr>
          <p:cNvSpPr>
            <a:spLocks noGrp="1"/>
          </p:cNvSpPr>
          <p:nvPr>
            <p:ph type="sldNum" sz="quarter" idx="12"/>
          </p:nvPr>
        </p:nvSpPr>
        <p:spPr/>
        <p:txBody>
          <a:bodyPr/>
          <a:lstStyle/>
          <a:p>
            <a:fld id="{4FD4F4FA-60ED-4BAD-9AB8-6E530E0A6879}" type="slidenum">
              <a:rPr lang="lt-LT" smtClean="0"/>
              <a:t>‹#›</a:t>
            </a:fld>
            <a:endParaRPr lang="lt-LT"/>
          </a:p>
        </p:txBody>
      </p:sp>
    </p:spTree>
    <p:extLst>
      <p:ext uri="{BB962C8B-B14F-4D97-AF65-F5344CB8AC3E}">
        <p14:creationId xmlns:p14="http://schemas.microsoft.com/office/powerpoint/2010/main" val="2619397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a:extLst>
              <a:ext uri="{FF2B5EF4-FFF2-40B4-BE49-F238E27FC236}">
                <a16:creationId xmlns:a16="http://schemas.microsoft.com/office/drawing/2014/main" id="{ABCB0B60-A6B1-4CE8-88C7-302FA47F2A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redaguokite stilių</a:t>
            </a:r>
          </a:p>
        </p:txBody>
      </p:sp>
      <p:sp>
        <p:nvSpPr>
          <p:cNvPr id="3" name="Teksto vietos rezervavimo ženklas 2">
            <a:extLst>
              <a:ext uri="{FF2B5EF4-FFF2-40B4-BE49-F238E27FC236}">
                <a16:creationId xmlns:a16="http://schemas.microsoft.com/office/drawing/2014/main" id="{BC10643E-B5B0-40EA-860F-FE0F16F794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8301ED45-40EF-415E-AC92-D0222C716C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9AC4FF-04E6-4596-8BEE-9D463876FECC}" type="datetimeFigureOut">
              <a:rPr lang="lt-LT" smtClean="0"/>
              <a:t>2023-09-20</a:t>
            </a:fld>
            <a:endParaRPr lang="lt-LT"/>
          </a:p>
        </p:txBody>
      </p:sp>
      <p:sp>
        <p:nvSpPr>
          <p:cNvPr id="5" name="Poraštės vietos rezervavimo ženklas 4">
            <a:extLst>
              <a:ext uri="{FF2B5EF4-FFF2-40B4-BE49-F238E27FC236}">
                <a16:creationId xmlns:a16="http://schemas.microsoft.com/office/drawing/2014/main" id="{C5FA61C9-2470-4851-9287-BBA14DE665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a:extLst>
              <a:ext uri="{FF2B5EF4-FFF2-40B4-BE49-F238E27FC236}">
                <a16:creationId xmlns:a16="http://schemas.microsoft.com/office/drawing/2014/main" id="{EEF35A54-CFB8-48C5-B246-8303A10205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D4F4FA-60ED-4BAD-9AB8-6E530E0A6879}" type="slidenum">
              <a:rPr lang="lt-LT" smtClean="0"/>
              <a:t>‹#›</a:t>
            </a:fld>
            <a:endParaRPr lang="lt-LT"/>
          </a:p>
        </p:txBody>
      </p:sp>
    </p:spTree>
    <p:extLst>
      <p:ext uri="{BB962C8B-B14F-4D97-AF65-F5344CB8AC3E}">
        <p14:creationId xmlns:p14="http://schemas.microsoft.com/office/powerpoint/2010/main" val="809455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35.sv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5.xml"/><Relationship Id="rId5" Type="http://schemas.openxmlformats.org/officeDocument/2006/relationships/image" Target="../media/image35.sv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5.xml"/><Relationship Id="rId5" Type="http://schemas.openxmlformats.org/officeDocument/2006/relationships/image" Target="../media/image35.sv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jpg"/><Relationship Id="rId7" Type="http://schemas.openxmlformats.org/officeDocument/2006/relationships/image" Target="../media/image39.sv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image" Target="../media/image3.png"/><Relationship Id="rId10" Type="http://schemas.openxmlformats.org/officeDocument/2006/relationships/image" Target="../media/image42.png"/><Relationship Id="rId4" Type="http://schemas.openxmlformats.org/officeDocument/2006/relationships/image" Target="../media/image37.png"/><Relationship Id="rId9" Type="http://schemas.openxmlformats.org/officeDocument/2006/relationships/image" Target="../media/image41.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18" Type="http://schemas.openxmlformats.org/officeDocument/2006/relationships/image" Target="../media/image18.png"/><Relationship Id="rId3" Type="http://schemas.openxmlformats.org/officeDocument/2006/relationships/image" Target="../media/image3.png"/><Relationship Id="rId21" Type="http://schemas.openxmlformats.org/officeDocument/2006/relationships/image" Target="../media/image21.svg"/><Relationship Id="rId7" Type="http://schemas.openxmlformats.org/officeDocument/2006/relationships/image" Target="../media/image7.svg"/><Relationship Id="rId12" Type="http://schemas.openxmlformats.org/officeDocument/2006/relationships/image" Target="../media/image12.png"/><Relationship Id="rId17" Type="http://schemas.openxmlformats.org/officeDocument/2006/relationships/image" Target="../media/image17.svg"/><Relationship Id="rId2" Type="http://schemas.openxmlformats.org/officeDocument/2006/relationships/notesSlide" Target="../notesSlides/notesSlide7.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15.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svg"/><Relationship Id="rId10" Type="http://schemas.openxmlformats.org/officeDocument/2006/relationships/image" Target="../media/image10.png"/><Relationship Id="rId19" Type="http://schemas.openxmlformats.org/officeDocument/2006/relationships/image" Target="../media/image19.sv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25.svg"/><Relationship Id="rId11" Type="http://schemas.openxmlformats.org/officeDocument/2006/relationships/image" Target="../media/image3.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grassy field&#10;&#10;Description automatically generated">
            <a:extLst>
              <a:ext uri="{FF2B5EF4-FFF2-40B4-BE49-F238E27FC236}">
                <a16:creationId xmlns:a16="http://schemas.microsoft.com/office/drawing/2014/main" id="{1349608C-D2ED-6249-911E-0B7856FCAB0A}"/>
              </a:ext>
            </a:extLst>
          </p:cNvPr>
          <p:cNvPicPr>
            <a:picLocks noChangeAspect="1"/>
          </p:cNvPicPr>
          <p:nvPr/>
        </p:nvPicPr>
        <p:blipFill rotWithShape="1">
          <a:blip r:embed="rId3"/>
          <a:srcRect t="35096" r="23077" b="1"/>
          <a:stretch/>
        </p:blipFill>
        <p:spPr>
          <a:xfrm>
            <a:off x="0" y="-170122"/>
            <a:ext cx="12192000" cy="7028121"/>
          </a:xfrm>
          <a:prstGeom prst="rect">
            <a:avLst/>
          </a:prstGeom>
        </p:spPr>
      </p:pic>
      <p:sp>
        <p:nvSpPr>
          <p:cNvPr id="15" name="Rectangle 14">
            <a:extLst>
              <a:ext uri="{FF2B5EF4-FFF2-40B4-BE49-F238E27FC236}">
                <a16:creationId xmlns:a16="http://schemas.microsoft.com/office/drawing/2014/main" id="{0FB2F3CC-E63E-4944-BBBD-6B494EEBE665}"/>
              </a:ext>
            </a:extLst>
          </p:cNvPr>
          <p:cNvSpPr/>
          <p:nvPr/>
        </p:nvSpPr>
        <p:spPr>
          <a:xfrm>
            <a:off x="669924" y="280213"/>
            <a:ext cx="8026400" cy="5653862"/>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8" name="Title 1">
            <a:extLst>
              <a:ext uri="{FF2B5EF4-FFF2-40B4-BE49-F238E27FC236}">
                <a16:creationId xmlns:a16="http://schemas.microsoft.com/office/drawing/2014/main" id="{F5E0FB02-1AEB-1F42-8D3A-40DC19FB8317}"/>
              </a:ext>
            </a:extLst>
          </p:cNvPr>
          <p:cNvSpPr txBox="1">
            <a:spLocks/>
          </p:cNvSpPr>
          <p:nvPr/>
        </p:nvSpPr>
        <p:spPr>
          <a:xfrm>
            <a:off x="1139766" y="2278817"/>
            <a:ext cx="7086714" cy="1960123"/>
          </a:xfrm>
          <a:prstGeom prst="rect">
            <a:avLst/>
          </a:prstGeom>
          <a:noFill/>
        </p:spPr>
        <p:txBody>
          <a:bodyPr vert="horz" lIns="91440" tIns="45720" rIns="91440" bIns="45720" rtlCol="0" anchor="t">
            <a:noAutofit/>
          </a:bodyPr>
          <a:lstStyle>
            <a:lvl1pPr algn="l" defTabSz="914400" rtl="0" eaLnBrk="1" latinLnBrk="0" hangingPunct="1">
              <a:lnSpc>
                <a:spcPct val="90000"/>
              </a:lnSpc>
              <a:spcBef>
                <a:spcPct val="0"/>
              </a:spcBef>
              <a:buNone/>
              <a:defRPr sz="5333" b="1" i="0" kern="1200">
                <a:solidFill>
                  <a:schemeClr val="accent2"/>
                </a:solidFill>
                <a:latin typeface="Myriad Pro Black" charset="0"/>
                <a:ea typeface="Myriad Pro Black" charset="0"/>
                <a:cs typeface="Myriad Pro Black" charset="0"/>
              </a:defRPr>
            </a:lvl1pPr>
          </a:lstStyle>
          <a:p>
            <a:pPr algn="ctr"/>
            <a:r>
              <a:rPr lang="en-US" sz="6000" dirty="0">
                <a:solidFill>
                  <a:srgbClr val="428890"/>
                </a:solidFill>
                <a:effectLst>
                  <a:outerShdw blurRad="38100" dist="38100" dir="2700000" algn="tl">
                    <a:srgbClr val="000000">
                      <a:alpha val="43137"/>
                    </a:srgbClr>
                  </a:outerShdw>
                </a:effectLst>
                <a:latin typeface="Asap Condensed" panose="020F0506030202060203" pitchFamily="34" charset="-70"/>
                <a:cs typeface="Calibri" panose="020F0502020204030204" pitchFamily="34" charset="0"/>
              </a:rPr>
              <a:t>K</a:t>
            </a:r>
            <a:r>
              <a:rPr lang="lt-LT" sz="6000" dirty="0" err="1">
                <a:solidFill>
                  <a:srgbClr val="428890"/>
                </a:solidFill>
                <a:effectLst>
                  <a:outerShdw blurRad="38100" dist="38100" dir="2700000" algn="tl">
                    <a:srgbClr val="000000">
                      <a:alpha val="43137"/>
                    </a:srgbClr>
                  </a:outerShdw>
                </a:effectLst>
                <a:latin typeface="Asap Condensed" panose="020F0506030202060203" pitchFamily="34" charset="-70"/>
                <a:cs typeface="Calibri" panose="020F0502020204030204" pitchFamily="34" charset="0"/>
              </a:rPr>
              <a:t>as</a:t>
            </a:r>
            <a:r>
              <a:rPr lang="lt-LT" sz="6000" dirty="0">
                <a:solidFill>
                  <a:srgbClr val="428890"/>
                </a:solidFill>
                <a:effectLst>
                  <a:outerShdw blurRad="38100" dist="38100" dir="2700000" algn="tl">
                    <a:srgbClr val="000000">
                      <a:alpha val="43137"/>
                    </a:srgbClr>
                  </a:outerShdw>
                </a:effectLst>
                <a:latin typeface="Asap Condensed" panose="020F0506030202060203" pitchFamily="34" charset="-70"/>
                <a:cs typeface="Calibri" panose="020F0502020204030204" pitchFamily="34" charset="0"/>
              </a:rPr>
              <a:t> yra nesąžininga prekyba?</a:t>
            </a:r>
          </a:p>
        </p:txBody>
      </p:sp>
      <p:sp>
        <p:nvSpPr>
          <p:cNvPr id="16" name="Rectangle 15">
            <a:extLst>
              <a:ext uri="{FF2B5EF4-FFF2-40B4-BE49-F238E27FC236}">
                <a16:creationId xmlns:a16="http://schemas.microsoft.com/office/drawing/2014/main" id="{4FDBD3AE-EC2C-3D48-AE6E-60B34D33D45E}"/>
              </a:ext>
            </a:extLst>
          </p:cNvPr>
          <p:cNvSpPr/>
          <p:nvPr/>
        </p:nvSpPr>
        <p:spPr>
          <a:xfrm>
            <a:off x="669924" y="5934075"/>
            <a:ext cx="8026399" cy="114300"/>
          </a:xfrm>
          <a:prstGeom prst="rect">
            <a:avLst/>
          </a:prstGeom>
          <a:solidFill>
            <a:srgbClr val="428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pic>
        <p:nvPicPr>
          <p:cNvPr id="4" name="Picture 3" descr="A picture containing logo&#10;&#10;Description automatically generated">
            <a:extLst>
              <a:ext uri="{FF2B5EF4-FFF2-40B4-BE49-F238E27FC236}">
                <a16:creationId xmlns:a16="http://schemas.microsoft.com/office/drawing/2014/main" id="{72843F1E-D5B2-403A-818B-6DF6CEE2AC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509" y="550346"/>
            <a:ext cx="3124666" cy="1239092"/>
          </a:xfrm>
          <a:prstGeom prst="rect">
            <a:avLst/>
          </a:prstGeom>
        </p:spPr>
      </p:pic>
      <p:sp>
        <p:nvSpPr>
          <p:cNvPr id="9" name="Text Placeholder 2">
            <a:extLst>
              <a:ext uri="{FF2B5EF4-FFF2-40B4-BE49-F238E27FC236}">
                <a16:creationId xmlns:a16="http://schemas.microsoft.com/office/drawing/2014/main" id="{9A4BDC22-C97E-0E65-15BD-FF29B0583EAD}"/>
              </a:ext>
            </a:extLst>
          </p:cNvPr>
          <p:cNvSpPr txBox="1">
            <a:spLocks/>
          </p:cNvSpPr>
          <p:nvPr/>
        </p:nvSpPr>
        <p:spPr>
          <a:xfrm>
            <a:off x="4133850" y="5124451"/>
            <a:ext cx="4562473" cy="809624"/>
          </a:xfrm>
          <a:prstGeom prst="rect">
            <a:avLst/>
          </a:prstGeom>
          <a:noFill/>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b="1" i="0" kern="1200" baseline="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pPr>
            <a:r>
              <a:rPr lang="lt-LT" sz="1800" dirty="0">
                <a:solidFill>
                  <a:srgbClr val="92D050"/>
                </a:solidFill>
                <a:latin typeface="Asap Condensed" panose="020F0506030202060203" pitchFamily="34" charset="-70"/>
                <a:cs typeface="Calibri" panose="020F0502020204030204" pitchFamily="34" charset="0"/>
              </a:rPr>
              <a:t>Rinkos priežiūros tyrimų skyriaus specialistė  Žyvilė Kravecienė</a:t>
            </a:r>
          </a:p>
          <a:p>
            <a:pPr algn="ctr">
              <a:spcBef>
                <a:spcPct val="0"/>
              </a:spcBef>
            </a:pPr>
            <a:r>
              <a:rPr lang="lt-LT" sz="1800" dirty="0">
                <a:solidFill>
                  <a:srgbClr val="92D050"/>
                </a:solidFill>
                <a:latin typeface="Asap Condensed" panose="020F0506030202060203" pitchFamily="34" charset="-70"/>
                <a:cs typeface="Calibri" panose="020F0502020204030204" pitchFamily="34" charset="0"/>
              </a:rPr>
              <a:t>Vilnius, 2023 m.</a:t>
            </a:r>
            <a:endParaRPr lang="en-US" sz="1800" dirty="0">
              <a:solidFill>
                <a:srgbClr val="92D050"/>
              </a:solidFill>
              <a:latin typeface="Asap Condensed" panose="020F0506030202060203" pitchFamily="34" charset="-70"/>
              <a:cs typeface="Calibri" panose="020F0502020204030204" pitchFamily="34" charset="0"/>
            </a:endParaRPr>
          </a:p>
        </p:txBody>
      </p:sp>
    </p:spTree>
    <p:extLst>
      <p:ext uri="{BB962C8B-B14F-4D97-AF65-F5344CB8AC3E}">
        <p14:creationId xmlns:p14="http://schemas.microsoft.com/office/powerpoint/2010/main" val="1548284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1DA6988-4B62-4C46-899C-C5715CEB4357}"/>
              </a:ext>
            </a:extLst>
          </p:cNvPr>
          <p:cNvSpPr txBox="1">
            <a:spLocks/>
          </p:cNvSpPr>
          <p:nvPr/>
        </p:nvSpPr>
        <p:spPr>
          <a:xfrm>
            <a:off x="436747" y="431824"/>
            <a:ext cx="6792910" cy="646331"/>
          </a:xfrm>
          <a:prstGeom prst="rect">
            <a:avLst/>
          </a:prstGeom>
          <a:noFill/>
        </p:spPr>
        <p:txBody>
          <a:bodyPr vert="horz" lIns="91440" tIns="45720" rIns="91440" bIns="45720" rtlCol="0" anchor="t">
            <a:noAutofit/>
          </a:bodyPr>
          <a:lstStyle>
            <a:lvl1pPr algn="l" defTabSz="914400" rtl="0" eaLnBrk="1" latinLnBrk="0" hangingPunct="1">
              <a:lnSpc>
                <a:spcPct val="90000"/>
              </a:lnSpc>
              <a:spcBef>
                <a:spcPct val="0"/>
              </a:spcBef>
              <a:buNone/>
              <a:defRPr sz="5333" b="1" i="0" kern="1200">
                <a:solidFill>
                  <a:schemeClr val="accent2"/>
                </a:solidFill>
                <a:latin typeface="Myriad Pro Black" charset="0"/>
                <a:ea typeface="Myriad Pro Black" charset="0"/>
                <a:cs typeface="Myriad Pro Black" charset="0"/>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lt-LT" sz="3600" b="1" i="0" u="none" strike="noStrike" kern="1200" cap="none" spc="0" normalizeH="0" baseline="0" noProof="0" dirty="0">
                <a:ln>
                  <a:noFill/>
                </a:ln>
                <a:solidFill>
                  <a:srgbClr val="428890"/>
                </a:solidFill>
                <a:effectLst>
                  <a:outerShdw blurRad="38100" dist="38100" dir="2700000" algn="tl">
                    <a:srgbClr val="000000">
                      <a:alpha val="43137"/>
                    </a:srgbClr>
                  </a:outerShdw>
                </a:effectLst>
                <a:uLnTx/>
                <a:uFillTx/>
                <a:latin typeface="Asap Condensed" panose="020F0506030202060203" pitchFamily="34" charset="77"/>
                <a:cs typeface="Calibri" panose="020F0502020204030204" pitchFamily="34" charset="0"/>
              </a:rPr>
              <a:t>Pavėluoti atsiskaitymai </a:t>
            </a:r>
          </a:p>
        </p:txBody>
      </p:sp>
      <p:sp>
        <p:nvSpPr>
          <p:cNvPr id="6" name="Rectangle 5">
            <a:extLst>
              <a:ext uri="{FF2B5EF4-FFF2-40B4-BE49-F238E27FC236}">
                <a16:creationId xmlns:a16="http://schemas.microsoft.com/office/drawing/2014/main" id="{66E55E53-E205-F543-A222-34F91EEDB3CB}"/>
              </a:ext>
            </a:extLst>
          </p:cNvPr>
          <p:cNvSpPr/>
          <p:nvPr/>
        </p:nvSpPr>
        <p:spPr>
          <a:xfrm>
            <a:off x="920279" y="0"/>
            <a:ext cx="5940000" cy="146749"/>
          </a:xfrm>
          <a:prstGeom prst="rect">
            <a:avLst/>
          </a:prstGeom>
          <a:solidFill>
            <a:srgbClr val="428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 name="Straight Connector 3">
            <a:extLst>
              <a:ext uri="{FF2B5EF4-FFF2-40B4-BE49-F238E27FC236}">
                <a16:creationId xmlns:a16="http://schemas.microsoft.com/office/drawing/2014/main" id="{34C8ACDB-3227-4FD7-89AC-D94AAD3F83E5}"/>
              </a:ext>
            </a:extLst>
          </p:cNvPr>
          <p:cNvCxnSpPr>
            <a:cxnSpLocks/>
          </p:cNvCxnSpPr>
          <p:nvPr/>
        </p:nvCxnSpPr>
        <p:spPr>
          <a:xfrm>
            <a:off x="3741624" y="1599191"/>
            <a:ext cx="0" cy="4870114"/>
          </a:xfrm>
          <a:prstGeom prst="line">
            <a:avLst/>
          </a:prstGeom>
          <a:ln>
            <a:solidFill>
              <a:srgbClr val="42889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94C07BA-FF11-4A04-84B2-47D245704DE5}"/>
              </a:ext>
            </a:extLst>
          </p:cNvPr>
          <p:cNvSpPr txBox="1"/>
          <p:nvPr/>
        </p:nvSpPr>
        <p:spPr>
          <a:xfrm>
            <a:off x="202250" y="1510236"/>
            <a:ext cx="3550208" cy="707886"/>
          </a:xfrm>
          <a:prstGeom prst="rect">
            <a:avLst/>
          </a:prstGeom>
          <a:noFill/>
        </p:spPr>
        <p:txBody>
          <a:bodyPr wrap="square" rtlCol="0">
            <a:spAutoFit/>
          </a:bodyPr>
          <a:lstStyle/>
          <a:p>
            <a:pPr algn="l"/>
            <a:r>
              <a:rPr lang="lt-LT" sz="2000" b="1" i="0" dirty="0">
                <a:solidFill>
                  <a:srgbClr val="222222"/>
                </a:solidFill>
                <a:effectLst/>
                <a:latin typeface="Asap Condensed" panose="020F0506030202060203"/>
              </a:rPr>
              <a:t>Per 30 dienų už greitai gendančius žemės ūkio produktus </a:t>
            </a:r>
          </a:p>
        </p:txBody>
      </p:sp>
      <p:sp>
        <p:nvSpPr>
          <p:cNvPr id="22" name="TextBox 21">
            <a:extLst>
              <a:ext uri="{FF2B5EF4-FFF2-40B4-BE49-F238E27FC236}">
                <a16:creationId xmlns:a16="http://schemas.microsoft.com/office/drawing/2014/main" id="{544CEF48-596F-4700-98F4-DC3BCDED10EA}"/>
              </a:ext>
            </a:extLst>
          </p:cNvPr>
          <p:cNvSpPr txBox="1"/>
          <p:nvPr/>
        </p:nvSpPr>
        <p:spPr>
          <a:xfrm>
            <a:off x="4076800" y="3429000"/>
            <a:ext cx="3062676" cy="23698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800" b="1" i="0" u="none" strike="noStrike" kern="1200" cap="none" spc="0" normalizeH="0" baseline="0" noProof="0" dirty="0">
              <a:ln>
                <a:noFill/>
              </a:ln>
              <a:solidFill>
                <a:prstClr val="black"/>
              </a:solidFill>
              <a:effectLst/>
              <a:uLnTx/>
              <a:uFillTx/>
              <a:latin typeface="Asap Condensed" panose="020F0506030202060203" pitchFamily="34" charset="-7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2000" b="0" i="0" u="none" strike="noStrike" kern="1200" cap="none" spc="0" normalizeH="0" baseline="0" noProof="0" dirty="0">
                <a:ln>
                  <a:noFill/>
                </a:ln>
                <a:solidFill>
                  <a:prstClr val="black"/>
                </a:solidFill>
                <a:effectLst/>
                <a:uLnTx/>
                <a:uFillTx/>
                <a:latin typeface="Asap Condensed" panose="020F0506030202060203" pitchFamily="34" charset="-70"/>
              </a:rPr>
              <a:t>Dėl žemės ūkio ir maisto produktų priskyrimo prie greitai gendančių žemės ūkio ir maisto produktų vertinimo turite teisę kreiptis į </a:t>
            </a:r>
            <a:r>
              <a:rPr kumimoji="0" lang="lt-LT" sz="2000" b="1" i="0" u="none" strike="noStrike" kern="1200" cap="none" spc="0" normalizeH="0" baseline="0" noProof="0" dirty="0">
                <a:ln>
                  <a:noFill/>
                </a:ln>
                <a:solidFill>
                  <a:prstClr val="black"/>
                </a:solidFill>
                <a:effectLst/>
                <a:uLnTx/>
                <a:uFillTx/>
                <a:latin typeface="Asap Condensed" panose="020F0506030202060203" pitchFamily="34" charset="-70"/>
              </a:rPr>
              <a:t>Valstybinę maisto ir veterinarijos tarnybą</a:t>
            </a:r>
            <a:r>
              <a:rPr kumimoji="0" lang="lt-LT" sz="2000" b="0" i="0" u="none" strike="noStrike" kern="1200" cap="none" spc="0" normalizeH="0" baseline="0" noProof="0" dirty="0">
                <a:ln>
                  <a:noFill/>
                </a:ln>
                <a:solidFill>
                  <a:prstClr val="black"/>
                </a:solidFill>
                <a:effectLst/>
                <a:uLnTx/>
                <a:uFillTx/>
                <a:latin typeface="Asap Condensed" panose="020F0506030202060203" pitchFamily="34" charset="-70"/>
              </a:rPr>
              <a:t>.</a:t>
            </a:r>
          </a:p>
        </p:txBody>
      </p:sp>
      <p:pic>
        <p:nvPicPr>
          <p:cNvPr id="14" name="Paveikslėlis 13">
            <a:extLst>
              <a:ext uri="{FF2B5EF4-FFF2-40B4-BE49-F238E27FC236}">
                <a16:creationId xmlns:a16="http://schemas.microsoft.com/office/drawing/2014/main" id="{846E1D8B-508B-48CA-8387-C6000B0F70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1445" y="-12843"/>
            <a:ext cx="4910554" cy="3488312"/>
          </a:xfrm>
          <a:prstGeom prst="rect">
            <a:avLst/>
          </a:prstGeom>
        </p:spPr>
      </p:pic>
      <p:pic>
        <p:nvPicPr>
          <p:cNvPr id="23" name="Paveikslėlis 22">
            <a:extLst>
              <a:ext uri="{FF2B5EF4-FFF2-40B4-BE49-F238E27FC236}">
                <a16:creationId xmlns:a16="http://schemas.microsoft.com/office/drawing/2014/main" id="{221CC20E-38D2-4A6C-A16D-18B5D659F8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1444" y="3475469"/>
            <a:ext cx="4910555" cy="3382531"/>
          </a:xfrm>
          <a:prstGeom prst="rect">
            <a:avLst/>
          </a:prstGeom>
        </p:spPr>
      </p:pic>
      <p:sp>
        <p:nvSpPr>
          <p:cNvPr id="24" name="Rodyklė: lenkta dešinėn 23">
            <a:extLst>
              <a:ext uri="{FF2B5EF4-FFF2-40B4-BE49-F238E27FC236}">
                <a16:creationId xmlns:a16="http://schemas.microsoft.com/office/drawing/2014/main" id="{68A34098-88F4-483E-B476-3378FE2A986F}"/>
              </a:ext>
            </a:extLst>
          </p:cNvPr>
          <p:cNvSpPr/>
          <p:nvPr/>
        </p:nvSpPr>
        <p:spPr>
          <a:xfrm>
            <a:off x="6729800" y="3130859"/>
            <a:ext cx="499859" cy="1141187"/>
          </a:xfrm>
          <a:prstGeom prst="curvedRightArrow">
            <a:avLst/>
          </a:prstGeom>
          <a:solidFill>
            <a:srgbClr val="4288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pic>
        <p:nvPicPr>
          <p:cNvPr id="26" name="Grafinis elementas 25" descr="Šauktukas">
            <a:extLst>
              <a:ext uri="{FF2B5EF4-FFF2-40B4-BE49-F238E27FC236}">
                <a16:creationId xmlns:a16="http://schemas.microsoft.com/office/drawing/2014/main" id="{8738B174-08E5-45EE-9A99-85C3D33CEA2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16872" y="3607345"/>
            <a:ext cx="739489" cy="853805"/>
          </a:xfrm>
          <a:prstGeom prst="rect">
            <a:avLst/>
          </a:prstGeom>
        </p:spPr>
      </p:pic>
      <p:sp>
        <p:nvSpPr>
          <p:cNvPr id="13" name="TextBox 12">
            <a:extLst>
              <a:ext uri="{FF2B5EF4-FFF2-40B4-BE49-F238E27FC236}">
                <a16:creationId xmlns:a16="http://schemas.microsoft.com/office/drawing/2014/main" id="{B927B779-A615-AEDC-7358-BF7C9C37D5B1}"/>
              </a:ext>
            </a:extLst>
          </p:cNvPr>
          <p:cNvSpPr txBox="1"/>
          <p:nvPr/>
        </p:nvSpPr>
        <p:spPr>
          <a:xfrm>
            <a:off x="319891" y="2211380"/>
            <a:ext cx="3271087" cy="4339650"/>
          </a:xfrm>
          <a:prstGeom prst="rect">
            <a:avLst/>
          </a:prstGeom>
          <a:noFill/>
        </p:spPr>
        <p:txBody>
          <a:bodyPr wrap="square" rtlCol="0">
            <a:spAutoFit/>
          </a:bodyPr>
          <a:lstStyle/>
          <a:p>
            <a:pPr algn="l"/>
            <a:r>
              <a:rPr lang="lt-LT" sz="1200" b="0" i="0" dirty="0">
                <a:solidFill>
                  <a:srgbClr val="222222"/>
                </a:solidFill>
                <a:effectLst/>
                <a:latin typeface="Asap Condensed" panose="020F0506030202060203"/>
              </a:rPr>
              <a:t>Gretai gendančių žemės ūkio ir maisto produktų </a:t>
            </a:r>
            <a:r>
              <a:rPr lang="lt-LT" sz="1200" b="0" i="0" u="sng" dirty="0">
                <a:solidFill>
                  <a:srgbClr val="222222"/>
                </a:solidFill>
                <a:effectLst/>
                <a:latin typeface="Asap Condensed" panose="020F0506030202060203"/>
              </a:rPr>
              <a:t>pobūdį apibrėžiantys kriterijai:</a:t>
            </a:r>
          </a:p>
          <a:p>
            <a:pPr marL="171450" indent="-171450" algn="l">
              <a:buFont typeface="Arial" panose="020B0604020202020204" pitchFamily="34" charset="0"/>
              <a:buChar char="•"/>
            </a:pPr>
            <a:r>
              <a:rPr lang="lt-LT" sz="1200" b="0" i="0" dirty="0">
                <a:solidFill>
                  <a:srgbClr val="222222"/>
                </a:solidFill>
                <a:effectLst/>
                <a:latin typeface="Asap Condensed" panose="020F0506030202060203"/>
              </a:rPr>
              <a:t>žemės ūkio ir maisto produktų požymiai – švieži, atvėsinti ar atšaldyti;</a:t>
            </a:r>
          </a:p>
          <a:p>
            <a:pPr marL="171450" indent="-171450" algn="l">
              <a:buFont typeface="Arial" panose="020B0604020202020204" pitchFamily="34" charset="0"/>
              <a:buChar char="•"/>
            </a:pPr>
            <a:r>
              <a:rPr lang="lt-LT" sz="1200" b="0" i="0" dirty="0">
                <a:solidFill>
                  <a:srgbClr val="222222"/>
                </a:solidFill>
                <a:effectLst/>
                <a:latin typeface="Asap Condensed" panose="020F0506030202060203"/>
              </a:rPr>
              <a:t>žemės ūkio produktų pirminio perdirbimo ir (ar) perdirbimo būdas;</a:t>
            </a:r>
          </a:p>
          <a:p>
            <a:pPr marL="171450" indent="-171450" algn="l">
              <a:buFont typeface="Arial" panose="020B0604020202020204" pitchFamily="34" charset="0"/>
              <a:buChar char="•"/>
            </a:pPr>
            <a:r>
              <a:rPr lang="lt-LT" sz="1200" b="0" i="0" dirty="0">
                <a:solidFill>
                  <a:srgbClr val="222222"/>
                </a:solidFill>
                <a:effectLst/>
                <a:latin typeface="Asap Condensed" panose="020F0506030202060203"/>
              </a:rPr>
              <a:t>žemės ūkio ir maisto produktų tinkamumo vartoti terminas. </a:t>
            </a:r>
          </a:p>
          <a:p>
            <a:pPr algn="l"/>
            <a:endParaRPr lang="lt-LT" sz="1200" dirty="0">
              <a:solidFill>
                <a:srgbClr val="222222"/>
              </a:solidFill>
              <a:latin typeface="Asap Condensed" panose="020F0506030202060203"/>
            </a:endParaRPr>
          </a:p>
          <a:p>
            <a:pPr algn="l"/>
            <a:r>
              <a:rPr lang="lt-LT" sz="1200" b="0" i="0" dirty="0">
                <a:solidFill>
                  <a:srgbClr val="222222"/>
                </a:solidFill>
                <a:effectLst/>
                <a:latin typeface="Asap Condensed" panose="020F0506030202060203"/>
              </a:rPr>
              <a:t>Rekomendacinis greitai gendančių žemės ūkio produktų sąrašas:</a:t>
            </a:r>
          </a:p>
          <a:p>
            <a:pPr marL="285750" indent="-285750" algn="l">
              <a:buFont typeface="Arial" panose="020B0604020202020204" pitchFamily="34" charset="0"/>
              <a:buChar char="•"/>
            </a:pPr>
            <a:r>
              <a:rPr lang="lt-LT" sz="1200" b="0" i="0" dirty="0">
                <a:solidFill>
                  <a:srgbClr val="222222"/>
                </a:solidFill>
                <a:effectLst/>
                <a:latin typeface="Asap Condensed" panose="020F0506030202060203"/>
              </a:rPr>
              <a:t>Naminių gyvūnų mėsa ir valgomieji mėsos subproduktai;</a:t>
            </a:r>
            <a:endParaRPr lang="lt-LT" sz="1200" b="0" i="0" dirty="0">
              <a:solidFill>
                <a:srgbClr val="222222"/>
              </a:solidFill>
              <a:effectLst/>
              <a:latin typeface="Arial" panose="020B0604020202020204" pitchFamily="34" charset="0"/>
            </a:endParaRPr>
          </a:p>
          <a:p>
            <a:pPr marL="285750" indent="-285750" algn="l">
              <a:buFont typeface="Arial" panose="020B0604020202020204" pitchFamily="34" charset="0"/>
              <a:buChar char="•"/>
            </a:pPr>
            <a:r>
              <a:rPr lang="lt-LT" sz="1200" b="0" i="0" dirty="0">
                <a:solidFill>
                  <a:srgbClr val="222222"/>
                </a:solidFill>
                <a:effectLst/>
                <a:latin typeface="Asap Condensed" panose="020F0506030202060203"/>
              </a:rPr>
              <a:t>Žuvys ir vėžiagyviai, moliuskai ir kiti vandens bestuburiai;</a:t>
            </a:r>
            <a:endParaRPr lang="lt-LT" sz="1200" b="0" i="0" dirty="0">
              <a:solidFill>
                <a:srgbClr val="222222"/>
              </a:solidFill>
              <a:effectLst/>
              <a:latin typeface="Arial" panose="020B0604020202020204" pitchFamily="34" charset="0"/>
            </a:endParaRPr>
          </a:p>
          <a:p>
            <a:pPr marL="285750" indent="-285750" algn="l">
              <a:buFont typeface="Arial" panose="020B0604020202020204" pitchFamily="34" charset="0"/>
              <a:buChar char="•"/>
            </a:pPr>
            <a:r>
              <a:rPr lang="lt-LT" sz="1200" b="0" i="0" dirty="0">
                <a:solidFill>
                  <a:srgbClr val="222222"/>
                </a:solidFill>
                <a:effectLst/>
                <a:latin typeface="Asap Condensed" panose="020F0506030202060203"/>
              </a:rPr>
              <a:t>Pienas ir pieno produktai; paukščių kiaušiniai; gyvūninės kilmės maisto produktai;</a:t>
            </a:r>
            <a:endParaRPr lang="lt-LT" sz="1200" b="0" i="0" dirty="0">
              <a:solidFill>
                <a:srgbClr val="222222"/>
              </a:solidFill>
              <a:effectLst/>
              <a:latin typeface="Arial" panose="020B0604020202020204" pitchFamily="34" charset="0"/>
            </a:endParaRPr>
          </a:p>
          <a:p>
            <a:pPr marL="285750" indent="-285750" algn="l">
              <a:buFont typeface="Arial" panose="020B0604020202020204" pitchFamily="34" charset="0"/>
              <a:buChar char="•"/>
            </a:pPr>
            <a:r>
              <a:rPr lang="lt-LT" sz="1200" b="0" i="0" dirty="0">
                <a:solidFill>
                  <a:srgbClr val="222222"/>
                </a:solidFill>
                <a:effectLst/>
                <a:latin typeface="Asap Condensed" panose="020F0506030202060203"/>
              </a:rPr>
              <a:t>Gaminiai iš mėsos, žuvų arba vėžiagyvių, moliuskų arba kitų vandens bestuburių;</a:t>
            </a:r>
            <a:endParaRPr lang="lt-LT" sz="1200" b="0" i="0" dirty="0">
              <a:solidFill>
                <a:srgbClr val="222222"/>
              </a:solidFill>
              <a:effectLst/>
              <a:latin typeface="Arial" panose="020B0604020202020204" pitchFamily="34" charset="0"/>
            </a:endParaRPr>
          </a:p>
          <a:p>
            <a:pPr marL="285750" indent="-285750" algn="l">
              <a:buFont typeface="Arial" panose="020B0604020202020204" pitchFamily="34" charset="0"/>
              <a:buChar char="•"/>
            </a:pPr>
            <a:r>
              <a:rPr lang="lt-LT" sz="1200" b="0" i="0" dirty="0">
                <a:solidFill>
                  <a:srgbClr val="222222"/>
                </a:solidFill>
                <a:effectLst/>
                <a:latin typeface="Asap Condensed" panose="020F0506030202060203"/>
              </a:rPr>
              <a:t>Gaminiai iš javų, miltų, krakmolo arba pieno; miltiniai konditerijos gaminiai;</a:t>
            </a:r>
            <a:endParaRPr lang="lt-LT" sz="1200" b="0" i="0" dirty="0">
              <a:solidFill>
                <a:srgbClr val="222222"/>
              </a:solidFill>
              <a:effectLst/>
              <a:latin typeface="Arial" panose="020B0604020202020204" pitchFamily="34" charset="0"/>
            </a:endParaRPr>
          </a:p>
          <a:p>
            <a:pPr marL="285750" indent="-285750" algn="l">
              <a:buFont typeface="Arial" panose="020B0604020202020204" pitchFamily="34" charset="0"/>
              <a:buChar char="•"/>
            </a:pPr>
            <a:r>
              <a:rPr lang="lt-LT" sz="1200" b="0" i="0" dirty="0">
                <a:solidFill>
                  <a:srgbClr val="222222"/>
                </a:solidFill>
                <a:effectLst/>
                <a:latin typeface="Asap Condensed" panose="020F0506030202060203"/>
              </a:rPr>
              <a:t>Šakniavaisiai, gumbavaisiai, valgomosios daržovės, vaisiai ir uogos bei švieži grybai.</a:t>
            </a:r>
            <a:endParaRPr lang="lt-LT" sz="1200" b="0" i="0" dirty="0">
              <a:solidFill>
                <a:srgbClr val="222222"/>
              </a:solidFill>
              <a:effectLst/>
              <a:latin typeface="Arial" panose="020B0604020202020204" pitchFamily="34" charset="0"/>
            </a:endParaRPr>
          </a:p>
        </p:txBody>
      </p:sp>
      <p:sp>
        <p:nvSpPr>
          <p:cNvPr id="15" name="TextBox 14">
            <a:extLst>
              <a:ext uri="{FF2B5EF4-FFF2-40B4-BE49-F238E27FC236}">
                <a16:creationId xmlns:a16="http://schemas.microsoft.com/office/drawing/2014/main" id="{0389FD72-7A71-9A28-4455-3647B8373223}"/>
              </a:ext>
            </a:extLst>
          </p:cNvPr>
          <p:cNvSpPr txBox="1"/>
          <p:nvPr/>
        </p:nvSpPr>
        <p:spPr>
          <a:xfrm>
            <a:off x="3741624" y="1503494"/>
            <a:ext cx="3255884" cy="707886"/>
          </a:xfrm>
          <a:prstGeom prst="rect">
            <a:avLst/>
          </a:prstGeom>
          <a:noFill/>
        </p:spPr>
        <p:txBody>
          <a:bodyPr wrap="square" rtlCol="0">
            <a:spAutoFit/>
          </a:bodyPr>
          <a:lstStyle/>
          <a:p>
            <a:pPr algn="l"/>
            <a:r>
              <a:rPr lang="lt-LT" sz="2000" b="1" i="0" dirty="0">
                <a:solidFill>
                  <a:srgbClr val="222222"/>
                </a:solidFill>
                <a:effectLst/>
                <a:latin typeface="Asap Condensed" panose="020F0506030202060203"/>
              </a:rPr>
              <a:t>Per 60 dienų už kitus žemės ūkio produktus </a:t>
            </a:r>
          </a:p>
        </p:txBody>
      </p:sp>
      <p:cxnSp>
        <p:nvCxnSpPr>
          <p:cNvPr id="16" name="Straight Connector 15">
            <a:extLst>
              <a:ext uri="{FF2B5EF4-FFF2-40B4-BE49-F238E27FC236}">
                <a16:creationId xmlns:a16="http://schemas.microsoft.com/office/drawing/2014/main" id="{18E754E7-4D50-5F91-4E76-F138FA2DAF6E}"/>
              </a:ext>
            </a:extLst>
          </p:cNvPr>
          <p:cNvCxnSpPr>
            <a:cxnSpLocks/>
          </p:cNvCxnSpPr>
          <p:nvPr/>
        </p:nvCxnSpPr>
        <p:spPr>
          <a:xfrm rot="5400000">
            <a:off x="5343624" y="1287627"/>
            <a:ext cx="0" cy="3204000"/>
          </a:xfrm>
          <a:prstGeom prst="line">
            <a:avLst/>
          </a:prstGeom>
          <a:ln>
            <a:solidFill>
              <a:srgbClr val="4288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8088249"/>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2F5A483B-C3F8-4946-AD0D-5A2261A3A356}"/>
              </a:ext>
            </a:extLst>
          </p:cNvPr>
          <p:cNvSpPr>
            <a:spLocks noGrp="1"/>
          </p:cNvSpPr>
          <p:nvPr>
            <p:ph type="body" sz="quarter" idx="10"/>
          </p:nvPr>
        </p:nvSpPr>
        <p:spPr>
          <a:xfrm>
            <a:off x="668384" y="1650296"/>
            <a:ext cx="9017597" cy="4474592"/>
          </a:xfrm>
        </p:spPr>
        <p:txBody>
          <a:bodyPr>
            <a:normAutofit fontScale="92500"/>
          </a:bodyPr>
          <a:lstStyle/>
          <a:p>
            <a:pPr marL="0" marR="0" indent="0" algn="just">
              <a:spcBef>
                <a:spcPts val="0"/>
              </a:spcBef>
              <a:spcAft>
                <a:spcPts val="0"/>
              </a:spcAft>
              <a:buNone/>
            </a:pPr>
            <a:r>
              <a:rPr lang="lt-LT" sz="1800" b="1" i="0" dirty="0">
                <a:solidFill>
                  <a:schemeClr val="bg2">
                    <a:lumMod val="50000"/>
                  </a:schemeClr>
                </a:solidFill>
                <a:effectLst/>
                <a:latin typeface="Asap Condensed" panose="020F0506030202060203" pitchFamily="34" charset="-70"/>
              </a:rPr>
              <a:t>3 straipsnis. Žemės ūkio produkcijos pirkimo – pardavimo sutarties forma</a:t>
            </a:r>
            <a:endParaRPr lang="lt-LT" sz="1800" b="0" i="0" dirty="0">
              <a:solidFill>
                <a:schemeClr val="bg2">
                  <a:lumMod val="50000"/>
                </a:schemeClr>
              </a:solidFill>
              <a:effectLst/>
              <a:latin typeface="Asap Condensed" panose="020F0506030202060203" pitchFamily="34" charset="-70"/>
            </a:endParaRPr>
          </a:p>
          <a:p>
            <a:pPr marL="0" marR="0" indent="0" algn="just">
              <a:spcBef>
                <a:spcPts val="0"/>
              </a:spcBef>
              <a:spcAft>
                <a:spcPts val="0"/>
              </a:spcAft>
              <a:buNone/>
            </a:pPr>
            <a:r>
              <a:rPr lang="lt-LT" sz="1800" b="0" i="0" dirty="0">
                <a:solidFill>
                  <a:schemeClr val="bg2">
                    <a:lumMod val="50000"/>
                  </a:schemeClr>
                </a:solidFill>
                <a:effectLst/>
                <a:latin typeface="Asap Condensed" panose="020F0506030202060203" pitchFamily="34" charset="-70"/>
              </a:rPr>
              <a:t>Žemės ūkio produkcijos pirkėjas gali pirkti žemės ūkio produkciją </a:t>
            </a:r>
            <a:r>
              <a:rPr lang="lt-LT" sz="1800" b="0" i="0" u="sng" dirty="0">
                <a:solidFill>
                  <a:schemeClr val="bg2">
                    <a:lumMod val="50000"/>
                  </a:schemeClr>
                </a:solidFill>
                <a:effectLst/>
                <a:latin typeface="Asap Condensed" panose="020F0506030202060203" pitchFamily="34" charset="-70"/>
              </a:rPr>
              <a:t>tik sudaręs su žemės ūkio produkcijos pardavėju rašytinę žemės ūkio produkcijos pirkimo–pardavimo sutartį </a:t>
            </a:r>
            <a:r>
              <a:rPr lang="lt-LT" sz="1800" b="0" i="0" dirty="0">
                <a:solidFill>
                  <a:schemeClr val="bg2">
                    <a:lumMod val="50000"/>
                  </a:schemeClr>
                </a:solidFill>
                <a:effectLst/>
                <a:latin typeface="Asap Condensed" panose="020F0506030202060203" pitchFamily="34" charset="-70"/>
              </a:rPr>
              <a:t>&lt;...&gt;.</a:t>
            </a:r>
          </a:p>
          <a:p>
            <a:pPr marL="0" marR="0" indent="0" algn="just">
              <a:spcBef>
                <a:spcPts val="0"/>
              </a:spcBef>
              <a:spcAft>
                <a:spcPts val="0"/>
              </a:spcAft>
              <a:buNone/>
            </a:pPr>
            <a:r>
              <a:rPr lang="lt-LT" sz="1800" b="0" i="0" dirty="0">
                <a:solidFill>
                  <a:schemeClr val="bg2">
                    <a:lumMod val="50000"/>
                  </a:schemeClr>
                </a:solidFill>
                <a:effectLst/>
                <a:latin typeface="Asap Condensed" panose="020F0506030202060203" pitchFamily="34" charset="-70"/>
              </a:rPr>
              <a:t> </a:t>
            </a:r>
          </a:p>
          <a:p>
            <a:pPr marL="0" marR="0" indent="0" algn="just">
              <a:spcBef>
                <a:spcPts val="0"/>
              </a:spcBef>
              <a:spcAft>
                <a:spcPts val="0"/>
              </a:spcAft>
              <a:buNone/>
            </a:pPr>
            <a:r>
              <a:rPr lang="lt-LT" sz="1800" b="1" i="0" dirty="0">
                <a:solidFill>
                  <a:schemeClr val="bg2">
                    <a:lumMod val="50000"/>
                  </a:schemeClr>
                </a:solidFill>
                <a:effectLst/>
                <a:latin typeface="Asap Condensed" panose="020F0506030202060203" pitchFamily="34" charset="-70"/>
              </a:rPr>
              <a:t>4 straipsnis. Žemės ūkio produkcijos pirkimo–pardavimo sutarties tipinės sąlygos</a:t>
            </a:r>
            <a:endParaRPr lang="lt-LT" sz="1800" b="0" i="0" dirty="0">
              <a:solidFill>
                <a:schemeClr val="bg2">
                  <a:lumMod val="50000"/>
                </a:schemeClr>
              </a:solidFill>
              <a:effectLst/>
              <a:latin typeface="Asap Condensed" panose="020F0506030202060203" pitchFamily="34" charset="-70"/>
            </a:endParaRPr>
          </a:p>
          <a:p>
            <a:pPr marL="0" marR="0" indent="0" algn="just">
              <a:spcBef>
                <a:spcPts val="0"/>
              </a:spcBef>
              <a:spcAft>
                <a:spcPts val="0"/>
              </a:spcAft>
              <a:buNone/>
            </a:pPr>
            <a:r>
              <a:rPr lang="lt-LT" sz="1800" b="0" i="0" dirty="0">
                <a:solidFill>
                  <a:schemeClr val="bg2">
                    <a:lumMod val="50000"/>
                  </a:schemeClr>
                </a:solidFill>
                <a:effectLst/>
                <a:latin typeface="Asap Condensed" panose="020F0506030202060203" pitchFamily="34" charset="-70"/>
              </a:rPr>
              <a:t>1. Žemės ūkio produkcijos pirkimo–pardavimo sutartyje turi būti nurodyta:</a:t>
            </a:r>
          </a:p>
          <a:p>
            <a:pPr marL="0" marR="0" indent="0" algn="just">
              <a:spcBef>
                <a:spcPts val="0"/>
              </a:spcBef>
              <a:spcAft>
                <a:spcPts val="0"/>
              </a:spcAft>
              <a:buNone/>
            </a:pPr>
            <a:r>
              <a:rPr lang="lt-LT" sz="1800" b="0" i="0" dirty="0">
                <a:solidFill>
                  <a:schemeClr val="bg2">
                    <a:lumMod val="50000"/>
                  </a:schemeClr>
                </a:solidFill>
                <a:effectLst/>
                <a:latin typeface="Asap Condensed" panose="020F0506030202060203" pitchFamily="34" charset="-70"/>
              </a:rPr>
              <a:t>1) žemės ūkio produkcijos </a:t>
            </a:r>
            <a:r>
              <a:rPr lang="lt-LT" sz="1800" b="1" i="0" dirty="0">
                <a:solidFill>
                  <a:schemeClr val="bg2">
                    <a:lumMod val="50000"/>
                  </a:schemeClr>
                </a:solidFill>
                <a:effectLst/>
                <a:latin typeface="Asap Condensed" panose="020F0506030202060203" pitchFamily="34" charset="-70"/>
              </a:rPr>
              <a:t>pavadinimas</a:t>
            </a:r>
            <a:r>
              <a:rPr lang="lt-LT" sz="1800" b="0" i="0" dirty="0">
                <a:solidFill>
                  <a:schemeClr val="bg2">
                    <a:lumMod val="50000"/>
                  </a:schemeClr>
                </a:solidFill>
                <a:effectLst/>
                <a:latin typeface="Asap Condensed" panose="020F0506030202060203" pitchFamily="34" charset="-70"/>
              </a:rPr>
              <a:t>, jos </a:t>
            </a:r>
            <a:r>
              <a:rPr lang="lt-LT" sz="1800" b="1" i="0" dirty="0">
                <a:solidFill>
                  <a:schemeClr val="bg2">
                    <a:lumMod val="50000"/>
                  </a:schemeClr>
                </a:solidFill>
                <a:effectLst/>
                <a:latin typeface="Asap Condensed" panose="020F0506030202060203" pitchFamily="34" charset="-70"/>
              </a:rPr>
              <a:t>priskyrimas ar nepriskyrimas prie greitai gendančių žemės ūkio ir maisto produktų</a:t>
            </a:r>
            <a:r>
              <a:rPr lang="lt-LT" sz="1800" b="0" i="0" dirty="0">
                <a:solidFill>
                  <a:schemeClr val="bg2">
                    <a:lumMod val="50000"/>
                  </a:schemeClr>
                </a:solidFill>
                <a:effectLst/>
                <a:latin typeface="Asap Condensed" panose="020F0506030202060203" pitchFamily="34" charset="-70"/>
              </a:rPr>
              <a:t>, numatomas perkamos–parduodamos žemės ūkio produkcijos kiekis, kokybės reikalavimai, kaina arba jos nustatymo būdas;</a:t>
            </a:r>
          </a:p>
          <a:p>
            <a:pPr marL="0" marR="0" indent="0" algn="just">
              <a:spcBef>
                <a:spcPts val="0"/>
              </a:spcBef>
              <a:spcAft>
                <a:spcPts val="0"/>
              </a:spcAft>
              <a:buNone/>
            </a:pPr>
            <a:r>
              <a:rPr lang="lt-LT" sz="1800" b="0" i="0" dirty="0">
                <a:solidFill>
                  <a:schemeClr val="bg2">
                    <a:lumMod val="50000"/>
                  </a:schemeClr>
                </a:solidFill>
                <a:effectLst/>
                <a:latin typeface="Asap Condensed" panose="020F0506030202060203" pitchFamily="34" charset="-70"/>
              </a:rPr>
              <a:t> 2) </a:t>
            </a:r>
            <a:r>
              <a:rPr lang="lt-LT" sz="1800" b="1" i="0" dirty="0">
                <a:solidFill>
                  <a:schemeClr val="bg2">
                    <a:lumMod val="50000"/>
                  </a:schemeClr>
                </a:solidFill>
                <a:effectLst/>
                <a:latin typeface="Asap Condensed" panose="020F0506030202060203" pitchFamily="34" charset="-70"/>
              </a:rPr>
              <a:t>pirkimo ir tiekimo tvarka </a:t>
            </a:r>
            <a:r>
              <a:rPr lang="lt-LT" sz="1800" b="0" i="0" dirty="0">
                <a:solidFill>
                  <a:schemeClr val="bg2">
                    <a:lumMod val="50000"/>
                  </a:schemeClr>
                </a:solidFill>
                <a:effectLst/>
                <a:latin typeface="Asap Condensed" panose="020F0506030202060203" pitchFamily="34" charset="-70"/>
              </a:rPr>
              <a:t>(pristatymo periodiškumas, būdas, vieta, laikas, pirkėjo priimtos žemės ūkio produkcijos įkainojimo trukmė ir, šalims susitarus, išankstinis užsakymas ir (arba) tiekimo grafikas, o parduodant žalią pieną, – reguliariai parduodamo žalio pieno tiekimo laikotarpio trukmė);</a:t>
            </a:r>
          </a:p>
          <a:p>
            <a:pPr marL="0" marR="0" indent="0" algn="just">
              <a:spcBef>
                <a:spcPts val="0"/>
              </a:spcBef>
              <a:spcAft>
                <a:spcPts val="0"/>
              </a:spcAft>
              <a:buNone/>
            </a:pPr>
            <a:r>
              <a:rPr lang="lt-LT" sz="1800" b="0" i="0" dirty="0">
                <a:solidFill>
                  <a:schemeClr val="bg2">
                    <a:lumMod val="50000"/>
                  </a:schemeClr>
                </a:solidFill>
                <a:effectLst/>
                <a:latin typeface="Asap Condensed" panose="020F0506030202060203" pitchFamily="34" charset="-70"/>
              </a:rPr>
              <a:t>3) </a:t>
            </a:r>
            <a:r>
              <a:rPr lang="lt-LT" sz="1800" b="1" i="0" dirty="0">
                <a:solidFill>
                  <a:schemeClr val="bg2">
                    <a:lumMod val="50000"/>
                  </a:schemeClr>
                </a:solidFill>
                <a:effectLst/>
                <a:latin typeface="Asap Condensed" panose="020F0506030202060203" pitchFamily="34" charset="-70"/>
              </a:rPr>
              <a:t>atsiskaitymo už žemės ūkio produkciją, jos priėmimo </a:t>
            </a:r>
            <a:r>
              <a:rPr lang="lt-LT" sz="1800" b="0" i="0" dirty="0">
                <a:solidFill>
                  <a:schemeClr val="bg2">
                    <a:lumMod val="50000"/>
                  </a:schemeClr>
                </a:solidFill>
                <a:effectLst/>
                <a:latin typeface="Asap Condensed" panose="020F0506030202060203" pitchFamily="34" charset="-70"/>
              </a:rPr>
              <a:t>ir (arba) patikrinimo procedūros terminai, pavėluoto mokėjimo palūkanų apskaičiavimo ir mokėjimo bei išieškojimo išlaidų kompensavimo sąlygos ir tvarka;</a:t>
            </a:r>
          </a:p>
          <a:p>
            <a:pPr marL="0" marR="0" indent="0" algn="just">
              <a:spcBef>
                <a:spcPts val="0"/>
              </a:spcBef>
              <a:spcAft>
                <a:spcPts val="0"/>
              </a:spcAft>
              <a:buNone/>
            </a:pPr>
            <a:r>
              <a:rPr lang="lt-LT" sz="1800" b="0" i="0" dirty="0">
                <a:solidFill>
                  <a:schemeClr val="bg2">
                    <a:lumMod val="50000"/>
                  </a:schemeClr>
                </a:solidFill>
                <a:effectLst/>
                <a:latin typeface="Asap Condensed" panose="020F0506030202060203" pitchFamily="34" charset="-70"/>
              </a:rPr>
              <a:t>4) šalių atsakomybė už žemės ūkio produkcijos pirkimo–pardavimo sutarties sąlygų nevykdymą;</a:t>
            </a:r>
          </a:p>
          <a:p>
            <a:pPr marL="0" marR="0" indent="0" algn="just">
              <a:spcBef>
                <a:spcPts val="0"/>
              </a:spcBef>
              <a:spcAft>
                <a:spcPts val="0"/>
              </a:spcAft>
              <a:buNone/>
            </a:pPr>
            <a:r>
              <a:rPr lang="lt-LT" sz="1800" b="0" i="0" dirty="0">
                <a:solidFill>
                  <a:schemeClr val="bg2">
                    <a:lumMod val="50000"/>
                  </a:schemeClr>
                </a:solidFill>
                <a:effectLst/>
                <a:latin typeface="Asap Condensed" panose="020F0506030202060203" pitchFamily="34" charset="-70"/>
              </a:rPr>
              <a:t>5) šalių rekvizitai.</a:t>
            </a:r>
          </a:p>
          <a:p>
            <a:pPr marL="0" marR="0" indent="0" algn="just">
              <a:spcBef>
                <a:spcPts val="0"/>
              </a:spcBef>
              <a:spcAft>
                <a:spcPts val="0"/>
              </a:spcAft>
              <a:buNone/>
            </a:pPr>
            <a:r>
              <a:rPr lang="lt-LT" sz="1800" b="0" i="0" dirty="0">
                <a:solidFill>
                  <a:schemeClr val="bg2">
                    <a:lumMod val="50000"/>
                  </a:schemeClr>
                </a:solidFill>
                <a:effectLst/>
                <a:latin typeface="Asap Condensed" panose="020F0506030202060203" pitchFamily="34" charset="-70"/>
              </a:rPr>
              <a:t>2. Vyriausybė arba jos įgaliotos institucijos gali nustatyti ir kitas žemės ūkio produkcijos pirkimo–pardavimo sutarties tipines sąlygas, atsižvelgdamos į perkamos–parduodamos žemės ūkio produkcijos pobūdį.</a:t>
            </a:r>
          </a:p>
          <a:p>
            <a:endParaRPr lang="en-LT" dirty="0"/>
          </a:p>
        </p:txBody>
      </p:sp>
      <p:sp>
        <p:nvSpPr>
          <p:cNvPr id="5" name="Rectangle 4">
            <a:extLst>
              <a:ext uri="{FF2B5EF4-FFF2-40B4-BE49-F238E27FC236}">
                <a16:creationId xmlns:a16="http://schemas.microsoft.com/office/drawing/2014/main" id="{22DA0249-8BF4-464C-A850-FE5E9E032496}"/>
              </a:ext>
            </a:extLst>
          </p:cNvPr>
          <p:cNvSpPr/>
          <p:nvPr/>
        </p:nvSpPr>
        <p:spPr>
          <a:xfrm>
            <a:off x="10564436" y="0"/>
            <a:ext cx="1627564" cy="6858000"/>
          </a:xfrm>
          <a:prstGeom prst="rect">
            <a:avLst/>
          </a:prstGeom>
          <a:solidFill>
            <a:srgbClr val="93C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pic>
        <p:nvPicPr>
          <p:cNvPr id="9" name="Picture 8" descr="Logo&#10;&#10;Description automatically generated">
            <a:extLst>
              <a:ext uri="{FF2B5EF4-FFF2-40B4-BE49-F238E27FC236}">
                <a16:creationId xmlns:a16="http://schemas.microsoft.com/office/drawing/2014/main" id="{C99F4195-BA1B-4461-95FA-310582CDFDE9}"/>
              </a:ext>
            </a:extLst>
          </p:cNvPr>
          <p:cNvPicPr>
            <a:picLocks noChangeAspect="1"/>
          </p:cNvPicPr>
          <p:nvPr/>
        </p:nvPicPr>
        <p:blipFill rotWithShape="1">
          <a:blip r:embed="rId3">
            <a:duotone>
              <a:schemeClr val="accent6">
                <a:shade val="45000"/>
                <a:satMod val="135000"/>
              </a:schemeClr>
              <a:prstClr val="white"/>
            </a:duotone>
          </a:blip>
          <a:srcRect r="81051" b="36619"/>
          <a:stretch/>
        </p:blipFill>
        <p:spPr>
          <a:xfrm>
            <a:off x="10472431" y="4706617"/>
            <a:ext cx="1719569" cy="2280795"/>
          </a:xfrm>
          <a:prstGeom prst="rect">
            <a:avLst/>
          </a:prstGeom>
        </p:spPr>
      </p:pic>
      <p:sp>
        <p:nvSpPr>
          <p:cNvPr id="3" name="Title 1">
            <a:extLst>
              <a:ext uri="{FF2B5EF4-FFF2-40B4-BE49-F238E27FC236}">
                <a16:creationId xmlns:a16="http://schemas.microsoft.com/office/drawing/2014/main" id="{76262A13-A9F3-FFBC-220F-4EC781C0119E}"/>
              </a:ext>
            </a:extLst>
          </p:cNvPr>
          <p:cNvSpPr txBox="1">
            <a:spLocks/>
          </p:cNvSpPr>
          <p:nvPr/>
        </p:nvSpPr>
        <p:spPr>
          <a:xfrm>
            <a:off x="668384" y="503108"/>
            <a:ext cx="8773932" cy="932510"/>
          </a:xfrm>
          <a:prstGeom prst="rect">
            <a:avLst/>
          </a:prstGeom>
          <a:noFill/>
        </p:spPr>
        <p:txBody>
          <a:bodyPr vert="horz" lIns="91440" tIns="45720" rIns="91440" bIns="45720" rtlCol="0" anchor="t">
            <a:noAutofit/>
          </a:bodyPr>
          <a:lstStyle>
            <a:lvl1pPr algn="l" defTabSz="914400" rtl="0" eaLnBrk="1" latinLnBrk="0" hangingPunct="1">
              <a:lnSpc>
                <a:spcPct val="90000"/>
              </a:lnSpc>
              <a:spcBef>
                <a:spcPct val="0"/>
              </a:spcBef>
              <a:buNone/>
              <a:defRPr sz="5333" b="1" i="0" kern="1200">
                <a:solidFill>
                  <a:schemeClr val="accent2"/>
                </a:solidFill>
                <a:latin typeface="Myriad Pro Black" charset="0"/>
                <a:ea typeface="Myriad Pro Black" charset="0"/>
                <a:cs typeface="Myriad Pro Black" charset="0"/>
              </a:defRPr>
            </a:lvl1pPr>
          </a:lstStyle>
          <a:p>
            <a:pPr marL="0" marR="0" lvl="0" indent="0" defTabSz="914400" rtl="0" eaLnBrk="1" fontAlgn="auto" latinLnBrk="0" hangingPunct="1">
              <a:lnSpc>
                <a:spcPct val="80000"/>
              </a:lnSpc>
              <a:spcBef>
                <a:spcPct val="0"/>
              </a:spcBef>
              <a:spcAft>
                <a:spcPts val="0"/>
              </a:spcAft>
              <a:buClrTx/>
              <a:buSzTx/>
              <a:buFontTx/>
              <a:buNone/>
              <a:tabLst/>
              <a:defRPr/>
            </a:pPr>
            <a:r>
              <a:rPr kumimoji="0" lang="lt-LT" sz="3200" b="1" i="0" u="none" strike="noStrike" kern="1200" cap="none" spc="0" normalizeH="0" baseline="0" noProof="0" dirty="0">
                <a:ln>
                  <a:noFill/>
                </a:ln>
                <a:solidFill>
                  <a:srgbClr val="428890"/>
                </a:solidFill>
                <a:effectLst>
                  <a:outerShdw blurRad="38100" dist="38100" dir="2700000" algn="tl">
                    <a:srgbClr val="000000">
                      <a:alpha val="43137"/>
                    </a:srgbClr>
                  </a:outerShdw>
                </a:effectLst>
                <a:uLnTx/>
                <a:uFillTx/>
                <a:latin typeface="Asap Condensed" panose="020F0506030202060203" pitchFamily="34" charset="77"/>
                <a:cs typeface="Calibri" panose="020F0502020204030204" pitchFamily="34" charset="0"/>
              </a:rPr>
              <a:t>Lietuvos Respublikos atsiskaitymo už žemės ūkio produkciją įstatymas</a:t>
            </a:r>
          </a:p>
        </p:txBody>
      </p:sp>
    </p:spTree>
    <p:extLst>
      <p:ext uri="{BB962C8B-B14F-4D97-AF65-F5344CB8AC3E}">
        <p14:creationId xmlns:p14="http://schemas.microsoft.com/office/powerpoint/2010/main" val="1686285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8CA2293-21A8-49D2-9832-A9141EF6B8EB}"/>
              </a:ext>
            </a:extLst>
          </p:cNvPr>
          <p:cNvSpPr txBox="1">
            <a:spLocks/>
          </p:cNvSpPr>
          <p:nvPr/>
        </p:nvSpPr>
        <p:spPr>
          <a:xfrm>
            <a:off x="668384" y="503108"/>
            <a:ext cx="8773932" cy="932510"/>
          </a:xfrm>
          <a:prstGeom prst="rect">
            <a:avLst/>
          </a:prstGeom>
          <a:noFill/>
        </p:spPr>
        <p:txBody>
          <a:bodyPr vert="horz" lIns="91440" tIns="45720" rIns="91440" bIns="45720" rtlCol="0" anchor="t">
            <a:noAutofit/>
          </a:bodyPr>
          <a:lstStyle>
            <a:lvl1pPr algn="l" defTabSz="914400" rtl="0" eaLnBrk="1" latinLnBrk="0" hangingPunct="1">
              <a:lnSpc>
                <a:spcPct val="90000"/>
              </a:lnSpc>
              <a:spcBef>
                <a:spcPct val="0"/>
              </a:spcBef>
              <a:buNone/>
              <a:defRPr sz="5333" b="1" i="0" kern="1200">
                <a:solidFill>
                  <a:schemeClr val="accent2"/>
                </a:solidFill>
                <a:latin typeface="Myriad Pro Black" charset="0"/>
                <a:ea typeface="Myriad Pro Black" charset="0"/>
                <a:cs typeface="Myriad Pro Black" charset="0"/>
              </a:defRPr>
            </a:lvl1pPr>
          </a:lstStyle>
          <a:p>
            <a:pPr marL="0" marR="0" lvl="0" indent="0" defTabSz="914400" rtl="0" eaLnBrk="1" fontAlgn="auto" latinLnBrk="0" hangingPunct="1">
              <a:lnSpc>
                <a:spcPct val="80000"/>
              </a:lnSpc>
              <a:spcBef>
                <a:spcPct val="0"/>
              </a:spcBef>
              <a:spcAft>
                <a:spcPts val="0"/>
              </a:spcAft>
              <a:buClrTx/>
              <a:buSzTx/>
              <a:buFontTx/>
              <a:buNone/>
              <a:tabLst/>
              <a:defRPr/>
            </a:pPr>
            <a:r>
              <a:rPr kumimoji="0" lang="lt-LT" sz="3200" b="1" i="0" u="none" strike="noStrike" kern="1200" cap="none" spc="0" normalizeH="0" baseline="0" noProof="0" dirty="0">
                <a:ln>
                  <a:noFill/>
                </a:ln>
                <a:solidFill>
                  <a:srgbClr val="428890"/>
                </a:solidFill>
                <a:effectLst>
                  <a:outerShdw blurRad="38100" dist="38100" dir="2700000" algn="tl">
                    <a:srgbClr val="000000">
                      <a:alpha val="43137"/>
                    </a:srgbClr>
                  </a:outerShdw>
                </a:effectLst>
                <a:uLnTx/>
                <a:uFillTx/>
                <a:latin typeface="Asap Condensed" panose="020F0506030202060203" pitchFamily="34" charset="77"/>
                <a:cs typeface="Calibri" panose="020F0502020204030204" pitchFamily="34" charset="0"/>
              </a:rPr>
              <a:t>Rašytinė pirkimo–pardavimo sutartis parduodant žemės ūkio ir maisto produktus</a:t>
            </a:r>
          </a:p>
        </p:txBody>
      </p:sp>
      <p:sp>
        <p:nvSpPr>
          <p:cNvPr id="15" name="Rectangle 14">
            <a:extLst>
              <a:ext uri="{FF2B5EF4-FFF2-40B4-BE49-F238E27FC236}">
                <a16:creationId xmlns:a16="http://schemas.microsoft.com/office/drawing/2014/main" id="{ED457C1B-E9B8-4B0A-9B30-87AE6AC7A604}"/>
              </a:ext>
            </a:extLst>
          </p:cNvPr>
          <p:cNvSpPr/>
          <p:nvPr/>
        </p:nvSpPr>
        <p:spPr>
          <a:xfrm>
            <a:off x="0" y="6728856"/>
            <a:ext cx="10368000" cy="146749"/>
          </a:xfrm>
          <a:prstGeom prst="rect">
            <a:avLst/>
          </a:prstGeom>
          <a:solidFill>
            <a:srgbClr val="428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descr="Logo&#10;&#10;Description automatically generated">
            <a:extLst>
              <a:ext uri="{FF2B5EF4-FFF2-40B4-BE49-F238E27FC236}">
                <a16:creationId xmlns:a16="http://schemas.microsoft.com/office/drawing/2014/main" id="{4685F450-0C69-4BC6-BB3D-6A31BFA81568}"/>
              </a:ext>
            </a:extLst>
          </p:cNvPr>
          <p:cNvPicPr>
            <a:picLocks noChangeAspect="1"/>
          </p:cNvPicPr>
          <p:nvPr/>
        </p:nvPicPr>
        <p:blipFill rotWithShape="1">
          <a:blip r:embed="rId3">
            <a:duotone>
              <a:schemeClr val="accent6">
                <a:shade val="45000"/>
                <a:satMod val="135000"/>
              </a:schemeClr>
              <a:prstClr val="white"/>
            </a:duotone>
          </a:blip>
          <a:srcRect r="81051" b="36619"/>
          <a:stretch/>
        </p:blipFill>
        <p:spPr>
          <a:xfrm>
            <a:off x="10472431" y="4743204"/>
            <a:ext cx="1719569" cy="2280795"/>
          </a:xfrm>
          <a:prstGeom prst="rect">
            <a:avLst/>
          </a:prstGeom>
        </p:spPr>
      </p:pic>
      <p:sp>
        <p:nvSpPr>
          <p:cNvPr id="3" name="Text Placeholder 15">
            <a:extLst>
              <a:ext uri="{FF2B5EF4-FFF2-40B4-BE49-F238E27FC236}">
                <a16:creationId xmlns:a16="http://schemas.microsoft.com/office/drawing/2014/main" id="{0BB59D92-C1F2-BC78-B92F-7AF6BC4BD623}"/>
              </a:ext>
            </a:extLst>
          </p:cNvPr>
          <p:cNvSpPr txBox="1">
            <a:spLocks/>
          </p:cNvSpPr>
          <p:nvPr/>
        </p:nvSpPr>
        <p:spPr>
          <a:xfrm>
            <a:off x="668384" y="1762810"/>
            <a:ext cx="9699616" cy="476207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2340"/>
              </a:lnSpc>
              <a:spcAft>
                <a:spcPts val="800"/>
              </a:spcAft>
              <a:buNone/>
            </a:pPr>
            <a:r>
              <a:rPr lang="lt-LT" sz="2000" b="1" spc="10" dirty="0">
                <a:solidFill>
                  <a:schemeClr val="bg2">
                    <a:lumMod val="50000"/>
                  </a:schemeClr>
                </a:solidFill>
                <a:effectLst/>
                <a:latin typeface="Asap Condensed" panose="020F0506030202060203" pitchFamily="34" charset="-70"/>
                <a:ea typeface="Times New Roman" panose="02020603050405020304" pitchFamily="18" charset="0"/>
                <a:cs typeface="Times New Roman" panose="02020603050405020304" pitchFamily="18" charset="0"/>
              </a:rPr>
              <a:t>Žemės ūkio ministerija</a:t>
            </a:r>
            <a:r>
              <a:rPr lang="lt-LT" sz="2000" spc="10" dirty="0">
                <a:solidFill>
                  <a:schemeClr val="bg2">
                    <a:lumMod val="50000"/>
                  </a:schemeClr>
                </a:solidFill>
                <a:effectLst/>
                <a:latin typeface="Asap Condensed" panose="020F0506030202060203" pitchFamily="34" charset="-70"/>
                <a:ea typeface="Times New Roman" panose="02020603050405020304" pitchFamily="18" charset="0"/>
                <a:cs typeface="Times New Roman" panose="02020603050405020304" pitchFamily="18" charset="0"/>
              </a:rPr>
              <a:t>, atsižvelgdama į perkamos–parduodamos žemės ūkio produkcijos pobūdį, yra patvirtinusi žemės ūkio produkcijos pirkimo–pardavimo sutarties tipines sąlygas:</a:t>
            </a:r>
            <a:endParaRPr lang="lt-LT" sz="2000" dirty="0">
              <a:solidFill>
                <a:schemeClr val="bg2">
                  <a:lumMod val="50000"/>
                </a:schemeClr>
              </a:solidFill>
              <a:effectLst/>
              <a:latin typeface="Asap Condensed" panose="020F0506030202060203" pitchFamily="34" charset="-70"/>
              <a:ea typeface="Calibri" panose="020F0502020204030204" pitchFamily="34" charset="0"/>
              <a:cs typeface="Times New Roman" panose="02020603050405020304" pitchFamily="18" charset="0"/>
            </a:endParaRPr>
          </a:p>
          <a:p>
            <a:pPr marL="457200" indent="-457200" algn="just">
              <a:lnSpc>
                <a:spcPts val="2340"/>
              </a:lnSpc>
              <a:spcAft>
                <a:spcPts val="800"/>
              </a:spcAft>
              <a:buFont typeface="+mj-lt"/>
              <a:buAutoNum type="arabicPeriod"/>
            </a:pPr>
            <a:r>
              <a:rPr lang="lt-LT" sz="2000" spc="10" dirty="0">
                <a:solidFill>
                  <a:schemeClr val="bg2">
                    <a:lumMod val="50000"/>
                  </a:schemeClr>
                </a:solidFill>
                <a:effectLst/>
                <a:latin typeface="Asap Condensed" panose="020F0506030202060203" pitchFamily="34" charset="-70"/>
                <a:ea typeface="Times New Roman" panose="02020603050405020304" pitchFamily="18" charset="0"/>
                <a:cs typeface="Times New Roman" panose="02020603050405020304" pitchFamily="18" charset="0"/>
              </a:rPr>
              <a:t>Lietuvos Respublikos žemės ūkio ministro 2003 m. vasario 27 d. įsakymu Nr. 3D-70 patvirtinta pavyzdinė </a:t>
            </a:r>
            <a:r>
              <a:rPr lang="lt-LT" sz="2000" b="1" u="sng" spc="10" dirty="0">
                <a:solidFill>
                  <a:schemeClr val="bg2">
                    <a:lumMod val="50000"/>
                  </a:schemeClr>
                </a:solidFill>
                <a:effectLst/>
                <a:latin typeface="Asap Condensed" panose="020F0506030202060203" pitchFamily="34" charset="-70"/>
                <a:ea typeface="Times New Roman" panose="02020603050405020304" pitchFamily="18" charset="0"/>
                <a:cs typeface="Times New Roman" panose="02020603050405020304" pitchFamily="18" charset="0"/>
              </a:rPr>
              <a:t>gyvulių</a:t>
            </a:r>
            <a:r>
              <a:rPr lang="lt-LT" sz="2000" spc="10" dirty="0">
                <a:solidFill>
                  <a:schemeClr val="bg2">
                    <a:lumMod val="50000"/>
                  </a:schemeClr>
                </a:solidFill>
                <a:effectLst/>
                <a:latin typeface="Asap Condensed" panose="020F0506030202060203" pitchFamily="34" charset="-70"/>
                <a:ea typeface="Times New Roman" panose="02020603050405020304" pitchFamily="18" charset="0"/>
                <a:cs typeface="Times New Roman" panose="02020603050405020304" pitchFamily="18" charset="0"/>
              </a:rPr>
              <a:t> pirkimo–pardavimo sutartis.</a:t>
            </a:r>
          </a:p>
          <a:p>
            <a:pPr marL="457200" indent="-457200" algn="just">
              <a:lnSpc>
                <a:spcPts val="2340"/>
              </a:lnSpc>
              <a:spcAft>
                <a:spcPts val="800"/>
              </a:spcAft>
              <a:buFont typeface="+mj-lt"/>
              <a:buAutoNum type="arabicPeriod"/>
            </a:pPr>
            <a:r>
              <a:rPr lang="lt-LT" sz="2000" spc="10" dirty="0">
                <a:solidFill>
                  <a:schemeClr val="bg2">
                    <a:lumMod val="50000"/>
                  </a:schemeClr>
                </a:solidFill>
                <a:effectLst/>
                <a:latin typeface="Asap Condensed" panose="020F0506030202060203" pitchFamily="34" charset="-70"/>
                <a:ea typeface="Times New Roman" panose="02020603050405020304" pitchFamily="18" charset="0"/>
                <a:cs typeface="Times New Roman" panose="02020603050405020304" pitchFamily="18" charset="0"/>
              </a:rPr>
              <a:t>Lietuvos Respublikos žemės ūkio ministro 2001 m. gegužės 9 d. įsakymo Nr. 146 4 priedu patvirtinta </a:t>
            </a:r>
            <a:r>
              <a:rPr lang="lt-LT" sz="2000" spc="15" dirty="0">
                <a:solidFill>
                  <a:schemeClr val="bg2">
                    <a:lumMod val="50000"/>
                  </a:schemeClr>
                </a:solidFill>
                <a:effectLst/>
                <a:latin typeface="Asap Condensed" panose="020F0506030202060203" pitchFamily="34" charset="-70"/>
                <a:ea typeface="Times New Roman" panose="02020603050405020304" pitchFamily="18" charset="0"/>
                <a:cs typeface="Times New Roman" panose="02020603050405020304" pitchFamily="18" charset="0"/>
              </a:rPr>
              <a:t>rekomenduojama </a:t>
            </a:r>
            <a:r>
              <a:rPr lang="lt-LT" sz="2000" b="1" u="sng" spc="15" dirty="0">
                <a:solidFill>
                  <a:schemeClr val="bg2">
                    <a:lumMod val="50000"/>
                  </a:schemeClr>
                </a:solidFill>
                <a:effectLst/>
                <a:latin typeface="Asap Condensed" panose="020F0506030202060203" pitchFamily="34" charset="-70"/>
                <a:ea typeface="Times New Roman" panose="02020603050405020304" pitchFamily="18" charset="0"/>
                <a:cs typeface="Times New Roman" panose="02020603050405020304" pitchFamily="18" charset="0"/>
              </a:rPr>
              <a:t>pieno</a:t>
            </a:r>
            <a:r>
              <a:rPr lang="lt-LT" sz="2000" spc="15" dirty="0">
                <a:solidFill>
                  <a:schemeClr val="bg2">
                    <a:lumMod val="50000"/>
                  </a:schemeClr>
                </a:solidFill>
                <a:effectLst/>
                <a:latin typeface="Asap Condensed" panose="020F0506030202060203" pitchFamily="34" charset="-70"/>
                <a:ea typeface="Times New Roman" panose="02020603050405020304" pitchFamily="18" charset="0"/>
                <a:cs typeface="Times New Roman" panose="02020603050405020304" pitchFamily="18" charset="0"/>
              </a:rPr>
              <a:t> pirkimo–pardavimo sutarties forma</a:t>
            </a:r>
            <a:r>
              <a:rPr lang="lt-LT" sz="2000" spc="10" dirty="0">
                <a:solidFill>
                  <a:schemeClr val="bg2">
                    <a:lumMod val="50000"/>
                  </a:schemeClr>
                </a:solidFill>
                <a:effectLst/>
                <a:latin typeface="Asap Condensed" panose="020F0506030202060203" pitchFamily="34" charset="-70"/>
                <a:ea typeface="Times New Roman" panose="02020603050405020304" pitchFamily="18" charset="0"/>
                <a:cs typeface="Times New Roman" panose="02020603050405020304" pitchFamily="18" charset="0"/>
              </a:rPr>
              <a:t>.</a:t>
            </a:r>
          </a:p>
          <a:p>
            <a:pPr marL="457200" indent="-457200" algn="just">
              <a:lnSpc>
                <a:spcPts val="2340"/>
              </a:lnSpc>
              <a:spcAft>
                <a:spcPts val="800"/>
              </a:spcAft>
              <a:buFont typeface="+mj-lt"/>
              <a:buAutoNum type="arabicPeriod"/>
            </a:pPr>
            <a:r>
              <a:rPr lang="lt-LT" sz="2000" spc="10" dirty="0">
                <a:solidFill>
                  <a:schemeClr val="bg2">
                    <a:lumMod val="50000"/>
                  </a:schemeClr>
                </a:solidFill>
                <a:effectLst/>
                <a:latin typeface="Asap Condensed" panose="020F0506030202060203" pitchFamily="34" charset="-70"/>
                <a:ea typeface="Times New Roman" panose="02020603050405020304" pitchFamily="18" charset="0"/>
                <a:cs typeface="Times New Roman" panose="02020603050405020304" pitchFamily="18" charset="0"/>
              </a:rPr>
              <a:t>Lietuvos Respublikos žemės ūkio ministro </a:t>
            </a:r>
            <a:r>
              <a:rPr lang="lt-LT" sz="2000" spc="15" dirty="0">
                <a:solidFill>
                  <a:schemeClr val="bg2">
                    <a:lumMod val="50000"/>
                  </a:schemeClr>
                </a:solidFill>
                <a:effectLst/>
                <a:latin typeface="Asap Condensed" panose="020F0506030202060203" pitchFamily="34" charset="-70"/>
                <a:ea typeface="Times New Roman" panose="02020603050405020304" pitchFamily="18" charset="0"/>
                <a:cs typeface="Times New Roman" panose="02020603050405020304" pitchFamily="18" charset="0"/>
              </a:rPr>
              <a:t>2014 m. lapkričio 19 d. įsakymu Nr. 3D-874 </a:t>
            </a:r>
            <a:r>
              <a:rPr lang="lt-LT" sz="2000" spc="10" dirty="0">
                <a:solidFill>
                  <a:schemeClr val="bg2">
                    <a:lumMod val="50000"/>
                  </a:schemeClr>
                </a:solidFill>
                <a:effectLst/>
                <a:latin typeface="Asap Condensed" panose="020F0506030202060203" pitchFamily="34" charset="-70"/>
                <a:ea typeface="Times New Roman" panose="02020603050405020304" pitchFamily="18" charset="0"/>
                <a:cs typeface="Times New Roman" panose="02020603050405020304" pitchFamily="18" charset="0"/>
              </a:rPr>
              <a:t>patvirtintos </a:t>
            </a:r>
            <a:r>
              <a:rPr lang="lt-LT" sz="2000" b="1" u="sng" spc="15" dirty="0">
                <a:solidFill>
                  <a:schemeClr val="bg2">
                    <a:lumMod val="50000"/>
                  </a:schemeClr>
                </a:solidFill>
                <a:latin typeface="Asap Condensed" panose="020F0506030202060203" pitchFamily="34" charset="-70"/>
                <a:ea typeface="Times New Roman" panose="02020603050405020304" pitchFamily="18" charset="0"/>
                <a:cs typeface="Times New Roman" panose="02020603050405020304" pitchFamily="18" charset="0"/>
              </a:rPr>
              <a:t>g</a:t>
            </a:r>
            <a:r>
              <a:rPr lang="lt-LT" sz="2000" b="1" u="sng" spc="15" dirty="0">
                <a:solidFill>
                  <a:schemeClr val="bg2">
                    <a:lumMod val="50000"/>
                  </a:schemeClr>
                </a:solidFill>
                <a:effectLst/>
                <a:latin typeface="Asap Condensed" panose="020F0506030202060203" pitchFamily="34" charset="-70"/>
                <a:ea typeface="Times New Roman" panose="02020603050405020304" pitchFamily="18" charset="0"/>
                <a:cs typeface="Times New Roman" panose="02020603050405020304" pitchFamily="18" charset="0"/>
              </a:rPr>
              <a:t>rūdų ir (arba) rapsų</a:t>
            </a:r>
            <a:r>
              <a:rPr lang="lt-LT" sz="2000" spc="15" dirty="0">
                <a:solidFill>
                  <a:schemeClr val="bg2">
                    <a:lumMod val="50000"/>
                  </a:schemeClr>
                </a:solidFill>
                <a:effectLst/>
                <a:latin typeface="Asap Condensed" panose="020F0506030202060203" pitchFamily="34" charset="-70"/>
                <a:ea typeface="Times New Roman" panose="02020603050405020304" pitchFamily="18" charset="0"/>
                <a:cs typeface="Times New Roman" panose="02020603050405020304" pitchFamily="18" charset="0"/>
              </a:rPr>
              <a:t> pirkimo‒pardavimo sutarties tipinės sąlygos</a:t>
            </a:r>
            <a:r>
              <a:rPr lang="lt-LT" sz="2000" spc="10" dirty="0">
                <a:solidFill>
                  <a:schemeClr val="bg2">
                    <a:lumMod val="50000"/>
                  </a:schemeClr>
                </a:solidFill>
                <a:effectLst/>
                <a:latin typeface="Asap Condensed" panose="020F0506030202060203" pitchFamily="34" charset="-70"/>
                <a:ea typeface="Times New Roman" panose="02020603050405020304" pitchFamily="18" charset="0"/>
                <a:cs typeface="Times New Roman" panose="02020603050405020304" pitchFamily="18" charset="0"/>
              </a:rPr>
              <a:t>.</a:t>
            </a:r>
            <a:endParaRPr lang="lt-LT" sz="1000" spc="10" dirty="0">
              <a:solidFill>
                <a:schemeClr val="bg2">
                  <a:lumMod val="50000"/>
                </a:schemeClr>
              </a:solidFill>
              <a:latin typeface="Asap Condensed" panose="020F0506030202060203" pitchFamily="34" charset="-70"/>
              <a:ea typeface="Calibri" panose="020F0502020204030204" pitchFamily="34" charset="0"/>
              <a:cs typeface="Times New Roman" panose="02020603050405020304" pitchFamily="18" charset="0"/>
            </a:endParaRPr>
          </a:p>
          <a:p>
            <a:pPr marL="0" indent="0" algn="just">
              <a:lnSpc>
                <a:spcPts val="2340"/>
              </a:lnSpc>
              <a:spcAft>
                <a:spcPts val="800"/>
              </a:spcAft>
              <a:buNone/>
            </a:pPr>
            <a:r>
              <a:rPr lang="lt-LT" sz="1800" b="1" u="sng" dirty="0">
                <a:solidFill>
                  <a:schemeClr val="bg2">
                    <a:lumMod val="50000"/>
                  </a:schemeClr>
                </a:solidFill>
                <a:latin typeface="Asap Condensed" panose="020F0506030202060203" pitchFamily="34" charset="-70"/>
                <a:ea typeface="Calibri" panose="020F0502020204030204" pitchFamily="34" charset="0"/>
                <a:cs typeface="Times New Roman" panose="02020603050405020304" pitchFamily="18" charset="0"/>
              </a:rPr>
              <a:t>SĄLYGOS NĖRA PRIVALOMOS, O YRA PAVYZDINIO POBŪDŽIO IR ATLIEKA ŪKIO SUBJEKTAMS PAGALBINĘ FUNKCIJĄ.</a:t>
            </a:r>
            <a:endParaRPr lang="en-US" sz="1800" b="1" u="sng" dirty="0">
              <a:solidFill>
                <a:schemeClr val="bg2">
                  <a:lumMod val="50000"/>
                </a:schemeClr>
              </a:solidFill>
              <a:latin typeface="Asap Condensed" panose="020F0506030202060203" pitchFamily="34" charset="-7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33589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D457C1B-E9B8-4B0A-9B30-87AE6AC7A604}"/>
              </a:ext>
            </a:extLst>
          </p:cNvPr>
          <p:cNvSpPr/>
          <p:nvPr/>
        </p:nvSpPr>
        <p:spPr>
          <a:xfrm>
            <a:off x="0" y="6728856"/>
            <a:ext cx="10368000" cy="146749"/>
          </a:xfrm>
          <a:prstGeom prst="rect">
            <a:avLst/>
          </a:prstGeom>
          <a:solidFill>
            <a:srgbClr val="428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descr="Logo&#10;&#10;Description automatically generated">
            <a:extLst>
              <a:ext uri="{FF2B5EF4-FFF2-40B4-BE49-F238E27FC236}">
                <a16:creationId xmlns:a16="http://schemas.microsoft.com/office/drawing/2014/main" id="{4685F450-0C69-4BC6-BB3D-6A31BFA81568}"/>
              </a:ext>
            </a:extLst>
          </p:cNvPr>
          <p:cNvPicPr>
            <a:picLocks noChangeAspect="1"/>
          </p:cNvPicPr>
          <p:nvPr/>
        </p:nvPicPr>
        <p:blipFill rotWithShape="1">
          <a:blip r:embed="rId3">
            <a:duotone>
              <a:schemeClr val="accent6">
                <a:shade val="45000"/>
                <a:satMod val="135000"/>
              </a:schemeClr>
              <a:prstClr val="white"/>
            </a:duotone>
          </a:blip>
          <a:srcRect r="81051" b="36619"/>
          <a:stretch/>
        </p:blipFill>
        <p:spPr>
          <a:xfrm>
            <a:off x="10472431" y="4743204"/>
            <a:ext cx="1719569" cy="2280795"/>
          </a:xfrm>
          <a:prstGeom prst="rect">
            <a:avLst/>
          </a:prstGeom>
          <a:ln>
            <a:noFill/>
          </a:ln>
        </p:spPr>
      </p:pic>
      <p:pic>
        <p:nvPicPr>
          <p:cNvPr id="17" name="Graphic 16" descr="Signature with solid fill">
            <a:extLst>
              <a:ext uri="{FF2B5EF4-FFF2-40B4-BE49-F238E27FC236}">
                <a16:creationId xmlns:a16="http://schemas.microsoft.com/office/drawing/2014/main" id="{52C86AF8-598D-46DA-9900-003060CCDD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73466" y="916181"/>
            <a:ext cx="1038874" cy="1038874"/>
          </a:xfrm>
          <a:prstGeom prst="rect">
            <a:avLst/>
          </a:prstGeom>
        </p:spPr>
      </p:pic>
      <p:sp>
        <p:nvSpPr>
          <p:cNvPr id="5" name="Title 1">
            <a:extLst>
              <a:ext uri="{FF2B5EF4-FFF2-40B4-BE49-F238E27FC236}">
                <a16:creationId xmlns:a16="http://schemas.microsoft.com/office/drawing/2014/main" id="{1101E1A7-CF46-E0D7-DED8-B1B01C8DE56A}"/>
              </a:ext>
            </a:extLst>
          </p:cNvPr>
          <p:cNvSpPr txBox="1">
            <a:spLocks/>
          </p:cNvSpPr>
          <p:nvPr/>
        </p:nvSpPr>
        <p:spPr>
          <a:xfrm>
            <a:off x="668384" y="503108"/>
            <a:ext cx="8773932" cy="932510"/>
          </a:xfrm>
          <a:prstGeom prst="rect">
            <a:avLst/>
          </a:prstGeom>
          <a:noFill/>
        </p:spPr>
        <p:txBody>
          <a:bodyPr vert="horz" lIns="91440" tIns="45720" rIns="91440" bIns="45720" rtlCol="0" anchor="t">
            <a:noAutofit/>
          </a:bodyPr>
          <a:lstStyle>
            <a:lvl1pPr algn="l" defTabSz="914400" rtl="0" eaLnBrk="1" latinLnBrk="0" hangingPunct="1">
              <a:lnSpc>
                <a:spcPct val="90000"/>
              </a:lnSpc>
              <a:spcBef>
                <a:spcPct val="0"/>
              </a:spcBef>
              <a:buNone/>
              <a:defRPr sz="5333" b="1" i="0" kern="1200">
                <a:solidFill>
                  <a:schemeClr val="accent2"/>
                </a:solidFill>
                <a:latin typeface="Myriad Pro Black" charset="0"/>
                <a:ea typeface="Myriad Pro Black" charset="0"/>
                <a:cs typeface="Myriad Pro Black" charset="0"/>
              </a:defRPr>
            </a:lvl1pPr>
          </a:lstStyle>
          <a:p>
            <a:pPr marL="0" marR="0" lvl="0" indent="0" defTabSz="914400" rtl="0" eaLnBrk="1" fontAlgn="auto" latinLnBrk="0" hangingPunct="1">
              <a:lnSpc>
                <a:spcPct val="80000"/>
              </a:lnSpc>
              <a:spcBef>
                <a:spcPct val="0"/>
              </a:spcBef>
              <a:spcAft>
                <a:spcPts val="0"/>
              </a:spcAft>
              <a:buClrTx/>
              <a:buSzTx/>
              <a:buFontTx/>
              <a:buNone/>
              <a:tabLst/>
              <a:defRPr/>
            </a:pPr>
            <a:r>
              <a:rPr lang="en-US" sz="3600" dirty="0">
                <a:solidFill>
                  <a:srgbClr val="428890"/>
                </a:solidFill>
                <a:effectLst>
                  <a:outerShdw blurRad="38100" dist="38100" dir="2700000" algn="tl">
                    <a:srgbClr val="000000">
                      <a:alpha val="43137"/>
                    </a:srgbClr>
                  </a:outerShdw>
                </a:effectLst>
                <a:latin typeface="Asap Condensed" panose="020F0506030202060203" pitchFamily="34" charset="77"/>
                <a:cs typeface="Calibri" panose="020F0502020204030204" pitchFamily="34" charset="0"/>
              </a:rPr>
              <a:t>SVARBU</a:t>
            </a:r>
            <a:r>
              <a:rPr lang="lt-LT" sz="3600" dirty="0">
                <a:solidFill>
                  <a:srgbClr val="428890"/>
                </a:solidFill>
                <a:effectLst>
                  <a:outerShdw blurRad="38100" dist="38100" dir="2700000" algn="tl">
                    <a:srgbClr val="000000">
                      <a:alpha val="43137"/>
                    </a:srgbClr>
                  </a:outerShdw>
                </a:effectLst>
                <a:latin typeface="Asap Condensed" panose="020F0506030202060203" pitchFamily="34" charset="77"/>
                <a:cs typeface="Calibri" panose="020F0502020204030204" pitchFamily="34" charset="0"/>
              </a:rPr>
              <a:t>: vienašališkas pirkimo–pardavimo sutarties sąlygų keitimas </a:t>
            </a:r>
            <a:endParaRPr kumimoji="0" lang="lt-LT" sz="3600" b="1" i="0" u="none" strike="noStrike" kern="1200" cap="none" spc="0" normalizeH="0" baseline="0" noProof="0" dirty="0">
              <a:ln>
                <a:noFill/>
              </a:ln>
              <a:solidFill>
                <a:srgbClr val="428890"/>
              </a:solidFill>
              <a:effectLst>
                <a:outerShdw blurRad="38100" dist="38100" dir="2700000" algn="tl">
                  <a:srgbClr val="000000">
                    <a:alpha val="43137"/>
                  </a:srgbClr>
                </a:outerShdw>
              </a:effectLst>
              <a:uLnTx/>
              <a:uFillTx/>
              <a:latin typeface="Asap Condensed" panose="020F0506030202060203" pitchFamily="34" charset="77"/>
              <a:cs typeface="Calibri" panose="020F0502020204030204" pitchFamily="34" charset="0"/>
            </a:endParaRPr>
          </a:p>
        </p:txBody>
      </p:sp>
      <p:sp>
        <p:nvSpPr>
          <p:cNvPr id="4" name="TextBox 3">
            <a:extLst>
              <a:ext uri="{FF2B5EF4-FFF2-40B4-BE49-F238E27FC236}">
                <a16:creationId xmlns:a16="http://schemas.microsoft.com/office/drawing/2014/main" id="{B58CEDBA-CC67-91A9-6706-D227206C6673}"/>
              </a:ext>
            </a:extLst>
          </p:cNvPr>
          <p:cNvSpPr txBox="1"/>
          <p:nvPr/>
        </p:nvSpPr>
        <p:spPr>
          <a:xfrm>
            <a:off x="668385" y="1716765"/>
            <a:ext cx="9699616" cy="4678653"/>
          </a:xfrm>
          <a:prstGeom prst="rect">
            <a:avLst/>
          </a:prstGeom>
          <a:noFill/>
        </p:spPr>
        <p:txBody>
          <a:bodyPr wrap="square" rtlCol="0">
            <a:spAutoFit/>
          </a:bodyPr>
          <a:lstStyle/>
          <a:p>
            <a:pPr algn="just">
              <a:lnSpc>
                <a:spcPct val="107000"/>
              </a:lnSpc>
              <a:spcAft>
                <a:spcPts val="800"/>
              </a:spcAft>
            </a:pPr>
            <a:r>
              <a:rPr lang="lt-LT" sz="2400" b="1" dirty="0">
                <a:solidFill>
                  <a:srgbClr val="428890"/>
                </a:solidFill>
                <a:effectLst>
                  <a:outerShdw blurRad="38100" dist="38100" dir="2700000" algn="tl">
                    <a:srgbClr val="000000">
                      <a:alpha val="43137"/>
                    </a:srgbClr>
                  </a:outerShdw>
                </a:effectLst>
                <a:latin typeface="Asap Condensed" panose="020F0506030202060203" pitchFamily="34" charset="-70"/>
                <a:ea typeface="Calibri" panose="020F0502020204030204" pitchFamily="34" charset="0"/>
                <a:cs typeface="Calibri" panose="020F0502020204030204" pitchFamily="34" charset="0"/>
              </a:rPr>
              <a:t>DRAUDŽIAMA </a:t>
            </a:r>
            <a:r>
              <a:rPr lang="lt-LT" sz="2000" dirty="0">
                <a:solidFill>
                  <a:schemeClr val="bg2">
                    <a:lumMod val="50000"/>
                  </a:schemeClr>
                </a:solidFill>
                <a:effectLst/>
                <a:latin typeface="Asap Condensed" panose="020F0506030202060203" pitchFamily="34" charset="-70"/>
                <a:ea typeface="Calibri" panose="020F0502020204030204" pitchFamily="34" charset="0"/>
                <a:cs typeface="Times New Roman" panose="02020603050405020304" pitchFamily="18" charset="0"/>
              </a:rPr>
              <a:t>nesąžiningos prekybos praktika, kai:</a:t>
            </a:r>
          </a:p>
          <a:p>
            <a:pPr marL="342900" indent="-342900" algn="just">
              <a:lnSpc>
                <a:spcPct val="107000"/>
              </a:lnSpc>
              <a:spcAft>
                <a:spcPts val="800"/>
              </a:spcAft>
              <a:buFont typeface="Arial" panose="020B0604020202020204" pitchFamily="34" charset="0"/>
              <a:buChar char="•"/>
            </a:pPr>
            <a:r>
              <a:rPr lang="lt-LT" sz="2000" dirty="0">
                <a:solidFill>
                  <a:schemeClr val="bg2">
                    <a:lumMod val="50000"/>
                  </a:schemeClr>
                </a:solidFill>
                <a:latin typeface="Asap Condensed" panose="020F0506030202060203" pitchFamily="34" charset="-70"/>
                <a:ea typeface="Calibri" panose="020F0502020204030204" pitchFamily="34" charset="0"/>
                <a:cs typeface="Times New Roman" panose="02020603050405020304" pitchFamily="18" charset="0"/>
              </a:rPr>
              <a:t>pirkėjas vienašališkai pakeičia pirkimo–pardavimo sutarties ir (arba) paslaugų teikimo sutarties sąlygas dėl žemės ūkio ir maisto produktų tiekimo arba pristatymo</a:t>
            </a:r>
          </a:p>
          <a:p>
            <a:pPr marL="800100" lvl="1" indent="-342900" algn="just">
              <a:lnSpc>
                <a:spcPct val="107000"/>
              </a:lnSpc>
              <a:spcAft>
                <a:spcPts val="800"/>
              </a:spcAft>
              <a:buFont typeface="Courier New" panose="02070309020205020404" pitchFamily="49" charset="0"/>
              <a:buChar char="o"/>
            </a:pPr>
            <a:r>
              <a:rPr lang="lt-LT" sz="2000" dirty="0">
                <a:solidFill>
                  <a:schemeClr val="bg2">
                    <a:lumMod val="50000"/>
                  </a:schemeClr>
                </a:solidFill>
                <a:latin typeface="Asap Condensed" panose="020F0506030202060203" pitchFamily="34" charset="-70"/>
                <a:ea typeface="Calibri" panose="020F0502020204030204" pitchFamily="34" charset="0"/>
                <a:cs typeface="Times New Roman" panose="02020603050405020304" pitchFamily="18" charset="0"/>
              </a:rPr>
              <a:t>dažnumo;</a:t>
            </a:r>
          </a:p>
          <a:p>
            <a:pPr marL="800100" lvl="1" indent="-342900" algn="just">
              <a:lnSpc>
                <a:spcPct val="107000"/>
              </a:lnSpc>
              <a:spcAft>
                <a:spcPts val="800"/>
              </a:spcAft>
              <a:buFont typeface="Courier New" panose="02070309020205020404" pitchFamily="49" charset="0"/>
              <a:buChar char="o"/>
            </a:pPr>
            <a:r>
              <a:rPr lang="lt-LT" sz="2000" dirty="0">
                <a:solidFill>
                  <a:schemeClr val="bg2">
                    <a:lumMod val="50000"/>
                  </a:schemeClr>
                </a:solidFill>
                <a:latin typeface="Asap Condensed" panose="020F0506030202060203" pitchFamily="34" charset="-70"/>
                <a:ea typeface="Calibri" panose="020F0502020204030204" pitchFamily="34" charset="0"/>
                <a:cs typeface="Times New Roman" panose="02020603050405020304" pitchFamily="18" charset="0"/>
              </a:rPr>
              <a:t>būdo;</a:t>
            </a:r>
          </a:p>
          <a:p>
            <a:pPr marL="800100" lvl="1" indent="-342900" algn="just">
              <a:lnSpc>
                <a:spcPct val="107000"/>
              </a:lnSpc>
              <a:spcAft>
                <a:spcPts val="800"/>
              </a:spcAft>
              <a:buFont typeface="Courier New" panose="02070309020205020404" pitchFamily="49" charset="0"/>
              <a:buChar char="o"/>
            </a:pPr>
            <a:r>
              <a:rPr lang="lt-LT" sz="2000" dirty="0">
                <a:solidFill>
                  <a:schemeClr val="bg2">
                    <a:lumMod val="50000"/>
                  </a:schemeClr>
                </a:solidFill>
                <a:latin typeface="Asap Condensed" panose="020F0506030202060203" pitchFamily="34" charset="-70"/>
                <a:ea typeface="Calibri" panose="020F0502020204030204" pitchFamily="34" charset="0"/>
                <a:cs typeface="Times New Roman" panose="02020603050405020304" pitchFamily="18" charset="0"/>
              </a:rPr>
              <a:t> vietos;</a:t>
            </a:r>
          </a:p>
          <a:p>
            <a:pPr marL="800100" lvl="1" indent="-342900" algn="just">
              <a:lnSpc>
                <a:spcPct val="107000"/>
              </a:lnSpc>
              <a:spcAft>
                <a:spcPts val="800"/>
              </a:spcAft>
              <a:buFont typeface="Courier New" panose="02070309020205020404" pitchFamily="49" charset="0"/>
              <a:buChar char="o"/>
            </a:pPr>
            <a:r>
              <a:rPr lang="lt-LT" sz="2000" dirty="0">
                <a:solidFill>
                  <a:schemeClr val="bg2">
                    <a:lumMod val="50000"/>
                  </a:schemeClr>
                </a:solidFill>
                <a:latin typeface="Asap Condensed" panose="020F0506030202060203" pitchFamily="34" charset="-70"/>
                <a:ea typeface="Calibri" panose="020F0502020204030204" pitchFamily="34" charset="0"/>
                <a:cs typeface="Times New Roman" panose="02020603050405020304" pitchFamily="18" charset="0"/>
              </a:rPr>
              <a:t>laiko arba</a:t>
            </a:r>
          </a:p>
          <a:p>
            <a:pPr marL="800100" lvl="1" indent="-342900" algn="just">
              <a:lnSpc>
                <a:spcPct val="107000"/>
              </a:lnSpc>
              <a:spcAft>
                <a:spcPts val="800"/>
              </a:spcAft>
              <a:buFont typeface="Courier New" panose="02070309020205020404" pitchFamily="49" charset="0"/>
              <a:buChar char="o"/>
            </a:pPr>
            <a:r>
              <a:rPr lang="lt-LT" sz="2000" dirty="0">
                <a:solidFill>
                  <a:schemeClr val="bg2">
                    <a:lumMod val="50000"/>
                  </a:schemeClr>
                </a:solidFill>
                <a:latin typeface="Asap Condensed" panose="020F0506030202060203" pitchFamily="34" charset="-70"/>
                <a:ea typeface="Calibri" panose="020F0502020204030204" pitchFamily="34" charset="0"/>
                <a:cs typeface="Times New Roman" panose="02020603050405020304" pitchFamily="18" charset="0"/>
              </a:rPr>
              <a:t>tiekimo ar pristatymo apimties;</a:t>
            </a:r>
          </a:p>
          <a:p>
            <a:pPr marL="800100" lvl="1" indent="-342900" algn="just">
              <a:lnSpc>
                <a:spcPct val="107000"/>
              </a:lnSpc>
              <a:spcAft>
                <a:spcPts val="800"/>
              </a:spcAft>
              <a:buFont typeface="Courier New" panose="02070309020205020404" pitchFamily="49" charset="0"/>
              <a:buChar char="o"/>
            </a:pPr>
            <a:r>
              <a:rPr lang="lt-LT" sz="2000" dirty="0">
                <a:solidFill>
                  <a:schemeClr val="bg2">
                    <a:lumMod val="50000"/>
                  </a:schemeClr>
                </a:solidFill>
                <a:latin typeface="Asap Condensed" panose="020F0506030202060203" pitchFamily="34" charset="-70"/>
                <a:ea typeface="Calibri" panose="020F0502020204030204" pitchFamily="34" charset="0"/>
                <a:cs typeface="Times New Roman" panose="02020603050405020304" pitchFamily="18" charset="0"/>
              </a:rPr>
              <a:t>kokybės standartų;</a:t>
            </a:r>
          </a:p>
          <a:p>
            <a:pPr marL="800100" lvl="1" indent="-342900" algn="just">
              <a:lnSpc>
                <a:spcPct val="107000"/>
              </a:lnSpc>
              <a:spcAft>
                <a:spcPts val="800"/>
              </a:spcAft>
              <a:buFont typeface="Courier New" panose="02070309020205020404" pitchFamily="49" charset="0"/>
              <a:buChar char="o"/>
            </a:pPr>
            <a:r>
              <a:rPr lang="lt-LT" sz="2000" dirty="0">
                <a:solidFill>
                  <a:schemeClr val="bg2">
                    <a:lumMod val="50000"/>
                  </a:schemeClr>
                </a:solidFill>
                <a:latin typeface="Asap Condensed" panose="020F0506030202060203" pitchFamily="34" charset="-70"/>
                <a:ea typeface="Calibri" panose="020F0502020204030204" pitchFamily="34" charset="0"/>
                <a:cs typeface="Times New Roman" panose="02020603050405020304" pitchFamily="18" charset="0"/>
              </a:rPr>
              <a:t>mokėjimo sąlygų;</a:t>
            </a:r>
          </a:p>
          <a:p>
            <a:pPr marL="800100" lvl="1" indent="-342900" algn="just">
              <a:lnSpc>
                <a:spcPct val="107000"/>
              </a:lnSpc>
              <a:spcAft>
                <a:spcPts val="800"/>
              </a:spcAft>
              <a:buFont typeface="Courier New" panose="02070309020205020404" pitchFamily="49" charset="0"/>
              <a:buChar char="o"/>
            </a:pPr>
            <a:r>
              <a:rPr lang="lt-LT" sz="2000" dirty="0">
                <a:solidFill>
                  <a:schemeClr val="bg2">
                    <a:lumMod val="50000"/>
                  </a:schemeClr>
                </a:solidFill>
                <a:latin typeface="Asap Condensed" panose="020F0506030202060203" pitchFamily="34" charset="-70"/>
                <a:ea typeface="Calibri" panose="020F0502020204030204" pitchFamily="34" charset="0"/>
                <a:cs typeface="Times New Roman" panose="02020603050405020304" pitchFamily="18" charset="0"/>
              </a:rPr>
              <a:t>kainų ir t.t.</a:t>
            </a:r>
            <a:endParaRPr lang="lt-LT" sz="2000" dirty="0">
              <a:solidFill>
                <a:schemeClr val="bg2">
                  <a:lumMod val="50000"/>
                </a:schemeClr>
              </a:solidFill>
              <a:effectLst/>
              <a:latin typeface="Asap Condensed" panose="020F0506030202060203" pitchFamily="34" charset="-7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41172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2F5A483B-C3F8-4946-AD0D-5A2261A3A356}"/>
              </a:ext>
            </a:extLst>
          </p:cNvPr>
          <p:cNvSpPr>
            <a:spLocks noGrp="1"/>
          </p:cNvSpPr>
          <p:nvPr>
            <p:ph type="body" sz="quarter" idx="10"/>
          </p:nvPr>
        </p:nvSpPr>
        <p:spPr>
          <a:xfrm>
            <a:off x="839096" y="1126404"/>
            <a:ext cx="8103735" cy="4281024"/>
          </a:xfrm>
        </p:spPr>
        <p:txBody>
          <a:bodyPr>
            <a:normAutofit/>
          </a:bodyPr>
          <a:lstStyle/>
          <a:p>
            <a:pPr marL="0" indent="0" algn="just">
              <a:lnSpc>
                <a:spcPct val="107000"/>
              </a:lnSpc>
              <a:spcAft>
                <a:spcPts val="800"/>
              </a:spcAft>
              <a:buNone/>
            </a:pPr>
            <a:endParaRPr lang="lt-LT" sz="2000" dirty="0">
              <a:solidFill>
                <a:schemeClr val="bg2">
                  <a:lumMod val="50000"/>
                </a:schemeClr>
              </a:solidFill>
              <a:effectLst/>
              <a:latin typeface="Asap Condensed" panose="020F0506030202060203" pitchFamily="34" charset="-7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n-US" sz="1800" dirty="0">
              <a:solidFill>
                <a:schemeClr val="bg2">
                  <a:lumMod val="50000"/>
                </a:schemeClr>
              </a:solidFill>
              <a:effectLst/>
              <a:latin typeface="Asap Condensed" panose="020F0506030202060203" pitchFamily="34" charset="-70"/>
              <a:ea typeface="Calibri" panose="020F0502020204030204" pitchFamily="34" charset="0"/>
              <a:cs typeface="Times New Roman" panose="02020603050405020304" pitchFamily="18" charset="0"/>
            </a:endParaRPr>
          </a:p>
          <a:p>
            <a:endParaRPr lang="en-LT" dirty="0"/>
          </a:p>
        </p:txBody>
      </p:sp>
      <p:sp>
        <p:nvSpPr>
          <p:cNvPr id="5" name="Rectangle 4">
            <a:extLst>
              <a:ext uri="{FF2B5EF4-FFF2-40B4-BE49-F238E27FC236}">
                <a16:creationId xmlns:a16="http://schemas.microsoft.com/office/drawing/2014/main" id="{22DA0249-8BF4-464C-A850-FE5E9E032496}"/>
              </a:ext>
            </a:extLst>
          </p:cNvPr>
          <p:cNvSpPr/>
          <p:nvPr/>
        </p:nvSpPr>
        <p:spPr>
          <a:xfrm>
            <a:off x="10564436" y="0"/>
            <a:ext cx="1627564" cy="6858000"/>
          </a:xfrm>
          <a:prstGeom prst="rect">
            <a:avLst/>
          </a:prstGeom>
          <a:solidFill>
            <a:srgbClr val="93C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pic>
        <p:nvPicPr>
          <p:cNvPr id="9" name="Picture 8" descr="Logo&#10;&#10;Description automatically generated">
            <a:extLst>
              <a:ext uri="{FF2B5EF4-FFF2-40B4-BE49-F238E27FC236}">
                <a16:creationId xmlns:a16="http://schemas.microsoft.com/office/drawing/2014/main" id="{C99F4195-BA1B-4461-95FA-310582CDFDE9}"/>
              </a:ext>
            </a:extLst>
          </p:cNvPr>
          <p:cNvPicPr>
            <a:picLocks noChangeAspect="1"/>
          </p:cNvPicPr>
          <p:nvPr/>
        </p:nvPicPr>
        <p:blipFill rotWithShape="1">
          <a:blip r:embed="rId3">
            <a:duotone>
              <a:schemeClr val="accent6">
                <a:shade val="45000"/>
                <a:satMod val="135000"/>
              </a:schemeClr>
              <a:prstClr val="white"/>
            </a:duotone>
          </a:blip>
          <a:srcRect r="81051" b="36619"/>
          <a:stretch/>
        </p:blipFill>
        <p:spPr>
          <a:xfrm>
            <a:off x="10472431" y="4706617"/>
            <a:ext cx="1719569" cy="2280795"/>
          </a:xfrm>
          <a:prstGeom prst="rect">
            <a:avLst/>
          </a:prstGeom>
        </p:spPr>
      </p:pic>
      <p:sp>
        <p:nvSpPr>
          <p:cNvPr id="7" name="TextBox 6">
            <a:extLst>
              <a:ext uri="{FF2B5EF4-FFF2-40B4-BE49-F238E27FC236}">
                <a16:creationId xmlns:a16="http://schemas.microsoft.com/office/drawing/2014/main" id="{3B20ECFE-8140-4108-9AFF-4418E8C88E97}"/>
              </a:ext>
            </a:extLst>
          </p:cNvPr>
          <p:cNvSpPr txBox="1"/>
          <p:nvPr/>
        </p:nvSpPr>
        <p:spPr>
          <a:xfrm>
            <a:off x="668384" y="1781037"/>
            <a:ext cx="8644949" cy="725583"/>
          </a:xfrm>
          <a:prstGeom prst="rect">
            <a:avLst/>
          </a:prstGeom>
          <a:noFill/>
        </p:spPr>
        <p:txBody>
          <a:bodyPr wrap="square">
            <a:spAutoFit/>
          </a:bodyPr>
          <a:lstStyle/>
          <a:p>
            <a:pPr algn="just">
              <a:lnSpc>
                <a:spcPct val="107000"/>
              </a:lnSpc>
              <a:spcAft>
                <a:spcPts val="800"/>
              </a:spcAft>
            </a:pPr>
            <a:r>
              <a:rPr lang="lt-LT" sz="2000" dirty="0">
                <a:solidFill>
                  <a:schemeClr val="bg2">
                    <a:lumMod val="50000"/>
                  </a:schemeClr>
                </a:solidFill>
                <a:effectLst/>
                <a:latin typeface="Asap Condensed" panose="020F0506030202060203" pitchFamily="34" charset="-70"/>
                <a:ea typeface="Calibri" panose="020F0502020204030204" pitchFamily="34" charset="0"/>
                <a:cs typeface="Times New Roman" panose="02020603050405020304" pitchFamily="18" charset="0"/>
              </a:rPr>
              <a:t>Pirkėjas pasilieka teisę keisti, taisyti ar pildyti pasiūlymų sąlygas </a:t>
            </a:r>
            <a:r>
              <a:rPr lang="lt-LT" sz="2000" b="1" u="sng" dirty="0">
                <a:solidFill>
                  <a:schemeClr val="bg2">
                    <a:lumMod val="50000"/>
                  </a:schemeClr>
                </a:solidFill>
                <a:effectLst/>
                <a:latin typeface="Asap Condensed" panose="020F0506030202060203" pitchFamily="34" charset="-70"/>
                <a:ea typeface="Calibri" panose="020F0502020204030204" pitchFamily="34" charset="0"/>
                <a:cs typeface="Times New Roman" panose="02020603050405020304" pitchFamily="18" charset="0"/>
              </a:rPr>
              <a:t>be išankstinio perspėjimo</a:t>
            </a:r>
            <a:r>
              <a:rPr lang="lt-LT" sz="2000" dirty="0">
                <a:solidFill>
                  <a:schemeClr val="bg2">
                    <a:lumMod val="50000"/>
                  </a:schemeClr>
                </a:solidFill>
                <a:effectLst/>
                <a:latin typeface="Asap Condensed" panose="020F0506030202060203" pitchFamily="34" charset="-70"/>
                <a:ea typeface="Calibri" panose="020F0502020204030204" pitchFamily="34" charset="0"/>
                <a:cs typeface="Times New Roman" panose="02020603050405020304" pitchFamily="18" charset="0"/>
              </a:rPr>
              <a:t>.</a:t>
            </a:r>
          </a:p>
        </p:txBody>
      </p:sp>
      <p:sp>
        <p:nvSpPr>
          <p:cNvPr id="2" name="Title 1">
            <a:extLst>
              <a:ext uri="{FF2B5EF4-FFF2-40B4-BE49-F238E27FC236}">
                <a16:creationId xmlns:a16="http://schemas.microsoft.com/office/drawing/2014/main" id="{B3E92956-2E0F-198D-2CF9-DA30262FD83F}"/>
              </a:ext>
            </a:extLst>
          </p:cNvPr>
          <p:cNvSpPr txBox="1">
            <a:spLocks/>
          </p:cNvSpPr>
          <p:nvPr/>
        </p:nvSpPr>
        <p:spPr>
          <a:xfrm>
            <a:off x="668384" y="503108"/>
            <a:ext cx="8773932" cy="932510"/>
          </a:xfrm>
          <a:prstGeom prst="rect">
            <a:avLst/>
          </a:prstGeom>
          <a:noFill/>
        </p:spPr>
        <p:txBody>
          <a:bodyPr vert="horz" lIns="91440" tIns="45720" rIns="91440" bIns="45720" rtlCol="0" anchor="t">
            <a:noAutofit/>
          </a:bodyPr>
          <a:lstStyle>
            <a:lvl1pPr algn="l" defTabSz="914400" rtl="0" eaLnBrk="1" latinLnBrk="0" hangingPunct="1">
              <a:lnSpc>
                <a:spcPct val="90000"/>
              </a:lnSpc>
              <a:spcBef>
                <a:spcPct val="0"/>
              </a:spcBef>
              <a:buNone/>
              <a:defRPr sz="5333" b="1" i="0" kern="1200">
                <a:solidFill>
                  <a:schemeClr val="accent2"/>
                </a:solidFill>
                <a:latin typeface="Myriad Pro Black" charset="0"/>
                <a:ea typeface="Myriad Pro Black" charset="0"/>
                <a:cs typeface="Myriad Pro Black" charset="0"/>
              </a:defRPr>
            </a:lvl1pPr>
          </a:lstStyle>
          <a:p>
            <a:pPr marL="0" marR="0" lvl="0" indent="0" defTabSz="914400" rtl="0" eaLnBrk="1" fontAlgn="auto" latinLnBrk="0" hangingPunct="1">
              <a:lnSpc>
                <a:spcPct val="80000"/>
              </a:lnSpc>
              <a:spcBef>
                <a:spcPct val="0"/>
              </a:spcBef>
              <a:spcAft>
                <a:spcPts val="0"/>
              </a:spcAft>
              <a:buClrTx/>
              <a:buSzTx/>
              <a:buFontTx/>
              <a:buNone/>
              <a:tabLst/>
              <a:defRPr/>
            </a:pPr>
            <a:r>
              <a:rPr lang="en-US" sz="3600" dirty="0">
                <a:solidFill>
                  <a:srgbClr val="428890"/>
                </a:solidFill>
                <a:effectLst>
                  <a:outerShdw blurRad="38100" dist="38100" dir="2700000" algn="tl">
                    <a:srgbClr val="000000">
                      <a:alpha val="43137"/>
                    </a:srgbClr>
                  </a:outerShdw>
                </a:effectLst>
                <a:latin typeface="Asap Condensed" panose="020F0506030202060203" pitchFamily="34" charset="77"/>
                <a:cs typeface="Calibri" panose="020F0502020204030204" pitchFamily="34" charset="0"/>
              </a:rPr>
              <a:t>SVARBU</a:t>
            </a:r>
            <a:r>
              <a:rPr lang="lt-LT" sz="3600" dirty="0">
                <a:solidFill>
                  <a:srgbClr val="428890"/>
                </a:solidFill>
                <a:effectLst>
                  <a:outerShdw blurRad="38100" dist="38100" dir="2700000" algn="tl">
                    <a:srgbClr val="000000">
                      <a:alpha val="43137"/>
                    </a:srgbClr>
                  </a:outerShdw>
                </a:effectLst>
                <a:latin typeface="Asap Condensed" panose="020F0506030202060203" pitchFamily="34" charset="77"/>
                <a:cs typeface="Calibri" panose="020F0502020204030204" pitchFamily="34" charset="0"/>
              </a:rPr>
              <a:t>: vienašališkas pirkimo–pardavimo sutarties sąlygų keitimas </a:t>
            </a:r>
            <a:endParaRPr kumimoji="0" lang="lt-LT" sz="3600" b="1" i="0" u="none" strike="noStrike" kern="1200" cap="none" spc="0" normalizeH="0" baseline="0" noProof="0" dirty="0">
              <a:ln>
                <a:noFill/>
              </a:ln>
              <a:solidFill>
                <a:srgbClr val="428890"/>
              </a:solidFill>
              <a:effectLst>
                <a:outerShdw blurRad="38100" dist="38100" dir="2700000" algn="tl">
                  <a:srgbClr val="000000">
                    <a:alpha val="43137"/>
                  </a:srgbClr>
                </a:outerShdw>
              </a:effectLst>
              <a:uLnTx/>
              <a:uFillTx/>
              <a:latin typeface="Asap Condensed" panose="020F0506030202060203" pitchFamily="34" charset="77"/>
              <a:cs typeface="Calibri" panose="020F0502020204030204" pitchFamily="34" charset="0"/>
            </a:endParaRPr>
          </a:p>
        </p:txBody>
      </p:sp>
      <p:sp>
        <p:nvSpPr>
          <p:cNvPr id="3" name="TextBox 2">
            <a:extLst>
              <a:ext uri="{FF2B5EF4-FFF2-40B4-BE49-F238E27FC236}">
                <a16:creationId xmlns:a16="http://schemas.microsoft.com/office/drawing/2014/main" id="{81E8B533-94AA-5839-0888-6A89B3C65A0F}"/>
              </a:ext>
            </a:extLst>
          </p:cNvPr>
          <p:cNvSpPr txBox="1"/>
          <p:nvPr/>
        </p:nvSpPr>
        <p:spPr>
          <a:xfrm>
            <a:off x="668384" y="3142827"/>
            <a:ext cx="8644949" cy="1323439"/>
          </a:xfrm>
          <a:prstGeom prst="rect">
            <a:avLst/>
          </a:prstGeom>
          <a:noFill/>
        </p:spPr>
        <p:txBody>
          <a:bodyPr wrap="square" rtlCol="0">
            <a:spAutoFit/>
          </a:bodyPr>
          <a:lstStyle/>
          <a:p>
            <a:pPr algn="just"/>
            <a:r>
              <a:rPr lang="lt-LT" sz="2000" dirty="0">
                <a:solidFill>
                  <a:schemeClr val="bg2">
                    <a:lumMod val="50000"/>
                  </a:schemeClr>
                </a:solidFill>
                <a:latin typeface="Asap Condensed" panose="020F0506030202060203" pitchFamily="34" charset="-70"/>
                <a:ea typeface="Calibri" panose="020F0502020204030204" pitchFamily="34" charset="0"/>
                <a:cs typeface="Times New Roman" panose="02020603050405020304" pitchFamily="18" charset="0"/>
              </a:rPr>
              <a:t>Pirkėjas</a:t>
            </a:r>
            <a:r>
              <a:rPr lang="lt-LT" sz="2000" dirty="0">
                <a:solidFill>
                  <a:schemeClr val="bg2">
                    <a:lumMod val="50000"/>
                  </a:schemeClr>
                </a:solidFill>
                <a:effectLst/>
                <a:latin typeface="Asap Condensed" panose="020F0506030202060203" pitchFamily="34" charset="-70"/>
                <a:ea typeface="Calibri" panose="020F0502020204030204" pitchFamily="34" charset="0"/>
                <a:cs typeface="Times New Roman" panose="02020603050405020304" pitchFamily="18" charset="0"/>
              </a:rPr>
              <a:t> </a:t>
            </a:r>
            <a:r>
              <a:rPr lang="lt-LT" sz="2000" b="1" u="sng" dirty="0">
                <a:solidFill>
                  <a:schemeClr val="bg2">
                    <a:lumMod val="50000"/>
                  </a:schemeClr>
                </a:solidFill>
                <a:effectLst/>
                <a:latin typeface="Asap Condensed" panose="020F0506030202060203" pitchFamily="34" charset="-70"/>
                <a:ea typeface="Calibri" panose="020F0502020204030204" pitchFamily="34" charset="0"/>
                <a:cs typeface="Times New Roman" panose="02020603050405020304" pitchFamily="18" charset="0"/>
              </a:rPr>
              <a:t>turi teisę pakeisti</a:t>
            </a:r>
            <a:r>
              <a:rPr lang="lt-LT" sz="2000" dirty="0">
                <a:solidFill>
                  <a:schemeClr val="bg2">
                    <a:lumMod val="50000"/>
                  </a:schemeClr>
                </a:solidFill>
                <a:effectLst/>
                <a:latin typeface="Asap Condensed" panose="020F0506030202060203" pitchFamily="34" charset="-70"/>
                <a:ea typeface="Calibri" panose="020F0502020204030204" pitchFamily="34" charset="0"/>
                <a:cs typeface="Times New Roman" panose="02020603050405020304" pitchFamily="18" charset="0"/>
              </a:rPr>
              <a:t> šią sutartį (atskirus jos punktus) ir/arba paslaugų teikimo sąlygas. Apie sutarties (atskirų jos punktų) pakeitimą Pirkėjui turi pranešti elektroniniu laišku prieš 30 kalendorinių dienų arba informuoti apie tai telefonu. &lt;...&gt; Šiame punkte nurodyti veiksmai </a:t>
            </a:r>
            <a:r>
              <a:rPr lang="lt-LT" sz="2000" b="1" u="sng" dirty="0">
                <a:solidFill>
                  <a:schemeClr val="bg2">
                    <a:lumMod val="50000"/>
                  </a:schemeClr>
                </a:solidFill>
                <a:effectLst/>
                <a:latin typeface="Asap Condensed" panose="020F0506030202060203" pitchFamily="34" charset="-70"/>
                <a:ea typeface="Calibri" panose="020F0502020204030204" pitchFamily="34" charset="0"/>
                <a:cs typeface="Times New Roman" panose="02020603050405020304" pitchFamily="18" charset="0"/>
              </a:rPr>
              <a:t>prilyginami abišaliam raštiškam sutarties pakeitimui</a:t>
            </a:r>
            <a:r>
              <a:rPr lang="lt-LT" sz="2000" dirty="0">
                <a:solidFill>
                  <a:schemeClr val="bg2">
                    <a:lumMod val="50000"/>
                  </a:schemeClr>
                </a:solidFill>
                <a:effectLst/>
                <a:latin typeface="Asap Condensed" panose="020F0506030202060203" pitchFamily="34" charset="-70"/>
                <a:ea typeface="Calibri" panose="020F0502020204030204" pitchFamily="34" charset="0"/>
                <a:cs typeface="Times New Roman" panose="02020603050405020304" pitchFamily="18" charset="0"/>
              </a:rPr>
              <a:t>.</a:t>
            </a:r>
          </a:p>
        </p:txBody>
      </p:sp>
      <p:grpSp>
        <p:nvGrpSpPr>
          <p:cNvPr id="6" name="Group 5">
            <a:extLst>
              <a:ext uri="{FF2B5EF4-FFF2-40B4-BE49-F238E27FC236}">
                <a16:creationId xmlns:a16="http://schemas.microsoft.com/office/drawing/2014/main" id="{6DBC88DE-8E26-C8E9-10C0-0BF5C137C100}"/>
              </a:ext>
            </a:extLst>
          </p:cNvPr>
          <p:cNvGrpSpPr>
            <a:grpSpLocks noChangeAspect="1"/>
          </p:cNvGrpSpPr>
          <p:nvPr/>
        </p:nvGrpSpPr>
        <p:grpSpPr>
          <a:xfrm>
            <a:off x="7824634" y="1781037"/>
            <a:ext cx="576000" cy="483960"/>
            <a:chOff x="5230448" y="4379539"/>
            <a:chExt cx="2446740" cy="2055778"/>
          </a:xfrm>
        </p:grpSpPr>
        <p:cxnSp>
          <p:nvCxnSpPr>
            <p:cNvPr id="22" name="Straight Connector 21">
              <a:extLst>
                <a:ext uri="{FF2B5EF4-FFF2-40B4-BE49-F238E27FC236}">
                  <a16:creationId xmlns:a16="http://schemas.microsoft.com/office/drawing/2014/main" id="{A2794775-55F6-4111-3216-4F0C8F9AC088}"/>
                </a:ext>
              </a:extLst>
            </p:cNvPr>
            <p:cNvCxnSpPr>
              <a:cxnSpLocks/>
            </p:cNvCxnSpPr>
            <p:nvPr/>
          </p:nvCxnSpPr>
          <p:spPr>
            <a:xfrm rot="10800000" flipH="1" flipV="1">
              <a:off x="5235644" y="4379539"/>
              <a:ext cx="2441544" cy="2055778"/>
            </a:xfrm>
            <a:prstGeom prst="line">
              <a:avLst/>
            </a:prstGeom>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0">
              <a:schemeClr val="accent2"/>
            </a:fillRef>
            <a:effectRef idx="0">
              <a:schemeClr val="accent2"/>
            </a:effectRef>
            <a:fontRef idx="minor">
              <a:schemeClr val="tx1"/>
            </a:fontRef>
          </p:style>
        </p:cxnSp>
        <p:cxnSp>
          <p:nvCxnSpPr>
            <p:cNvPr id="23" name="Straight Connector 22">
              <a:extLst>
                <a:ext uri="{FF2B5EF4-FFF2-40B4-BE49-F238E27FC236}">
                  <a16:creationId xmlns:a16="http://schemas.microsoft.com/office/drawing/2014/main" id="{3D3C8FFB-5FB0-F8FA-DA22-189B5477FAAA}"/>
                </a:ext>
              </a:extLst>
            </p:cNvPr>
            <p:cNvCxnSpPr>
              <a:cxnSpLocks/>
            </p:cNvCxnSpPr>
            <p:nvPr/>
          </p:nvCxnSpPr>
          <p:spPr>
            <a:xfrm flipH="1">
              <a:off x="5230448" y="4379539"/>
              <a:ext cx="2441544" cy="2055778"/>
            </a:xfrm>
            <a:prstGeom prst="line">
              <a:avLst/>
            </a:prstGeom>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0">
              <a:schemeClr val="accent2"/>
            </a:fillRef>
            <a:effectRef idx="0">
              <a:schemeClr val="accent2"/>
            </a:effectRef>
            <a:fontRef idx="minor">
              <a:schemeClr val="tx1"/>
            </a:fontRef>
          </p:style>
        </p:cxnSp>
      </p:grpSp>
      <p:grpSp>
        <p:nvGrpSpPr>
          <p:cNvPr id="24" name="Group 23">
            <a:extLst>
              <a:ext uri="{FF2B5EF4-FFF2-40B4-BE49-F238E27FC236}">
                <a16:creationId xmlns:a16="http://schemas.microsoft.com/office/drawing/2014/main" id="{265CE9E1-794A-BF80-CAD4-CC84360BEAF1}"/>
              </a:ext>
            </a:extLst>
          </p:cNvPr>
          <p:cNvGrpSpPr>
            <a:grpSpLocks noChangeAspect="1"/>
          </p:cNvGrpSpPr>
          <p:nvPr/>
        </p:nvGrpSpPr>
        <p:grpSpPr>
          <a:xfrm>
            <a:off x="1742181" y="3129916"/>
            <a:ext cx="576000" cy="483960"/>
            <a:chOff x="5230448" y="4379539"/>
            <a:chExt cx="2446740" cy="2055778"/>
          </a:xfrm>
        </p:grpSpPr>
        <p:cxnSp>
          <p:nvCxnSpPr>
            <p:cNvPr id="25" name="Straight Connector 24">
              <a:extLst>
                <a:ext uri="{FF2B5EF4-FFF2-40B4-BE49-F238E27FC236}">
                  <a16:creationId xmlns:a16="http://schemas.microsoft.com/office/drawing/2014/main" id="{6CFAF8D3-E9FF-26C9-9EDB-B45C7AB08C50}"/>
                </a:ext>
              </a:extLst>
            </p:cNvPr>
            <p:cNvCxnSpPr>
              <a:cxnSpLocks/>
            </p:cNvCxnSpPr>
            <p:nvPr/>
          </p:nvCxnSpPr>
          <p:spPr>
            <a:xfrm rot="10800000" flipH="1" flipV="1">
              <a:off x="5235644" y="4379539"/>
              <a:ext cx="2441544" cy="2055778"/>
            </a:xfrm>
            <a:prstGeom prst="line">
              <a:avLst/>
            </a:prstGeom>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0">
              <a:schemeClr val="accent2"/>
            </a:fillRef>
            <a:effectRef idx="0">
              <a:schemeClr val="accent2"/>
            </a:effectRef>
            <a:fontRef idx="minor">
              <a:schemeClr val="tx1"/>
            </a:fontRef>
          </p:style>
        </p:cxnSp>
        <p:cxnSp>
          <p:nvCxnSpPr>
            <p:cNvPr id="26" name="Straight Connector 25">
              <a:extLst>
                <a:ext uri="{FF2B5EF4-FFF2-40B4-BE49-F238E27FC236}">
                  <a16:creationId xmlns:a16="http://schemas.microsoft.com/office/drawing/2014/main" id="{5512531B-BB20-46B8-B6C9-4BAEF41A8DF0}"/>
                </a:ext>
              </a:extLst>
            </p:cNvPr>
            <p:cNvCxnSpPr>
              <a:cxnSpLocks/>
            </p:cNvCxnSpPr>
            <p:nvPr/>
          </p:nvCxnSpPr>
          <p:spPr>
            <a:xfrm flipH="1">
              <a:off x="5230448" y="4379539"/>
              <a:ext cx="2441544" cy="2055778"/>
            </a:xfrm>
            <a:prstGeom prst="line">
              <a:avLst/>
            </a:prstGeom>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0">
              <a:schemeClr val="accent2"/>
            </a:fillRef>
            <a:effectRef idx="0">
              <a:schemeClr val="accent2"/>
            </a:effectRef>
            <a:fontRef idx="minor">
              <a:schemeClr val="tx1"/>
            </a:fontRef>
          </p:style>
        </p:cxnSp>
      </p:grpSp>
      <p:grpSp>
        <p:nvGrpSpPr>
          <p:cNvPr id="27" name="Group 26">
            <a:extLst>
              <a:ext uri="{FF2B5EF4-FFF2-40B4-BE49-F238E27FC236}">
                <a16:creationId xmlns:a16="http://schemas.microsoft.com/office/drawing/2014/main" id="{5CEA50A4-7082-9A56-10F1-3B07EC63B170}"/>
              </a:ext>
            </a:extLst>
          </p:cNvPr>
          <p:cNvGrpSpPr>
            <a:grpSpLocks noChangeAspect="1"/>
          </p:cNvGrpSpPr>
          <p:nvPr/>
        </p:nvGrpSpPr>
        <p:grpSpPr>
          <a:xfrm>
            <a:off x="2724315" y="4083622"/>
            <a:ext cx="576000" cy="483960"/>
            <a:chOff x="5230448" y="4379539"/>
            <a:chExt cx="2446740" cy="2055778"/>
          </a:xfrm>
        </p:grpSpPr>
        <p:cxnSp>
          <p:nvCxnSpPr>
            <p:cNvPr id="28" name="Straight Connector 27">
              <a:extLst>
                <a:ext uri="{FF2B5EF4-FFF2-40B4-BE49-F238E27FC236}">
                  <a16:creationId xmlns:a16="http://schemas.microsoft.com/office/drawing/2014/main" id="{B89A6860-7515-E4B2-982A-DB50FD770210}"/>
                </a:ext>
              </a:extLst>
            </p:cNvPr>
            <p:cNvCxnSpPr>
              <a:cxnSpLocks/>
            </p:cNvCxnSpPr>
            <p:nvPr/>
          </p:nvCxnSpPr>
          <p:spPr>
            <a:xfrm rot="10800000" flipH="1" flipV="1">
              <a:off x="5235644" y="4379539"/>
              <a:ext cx="2441544" cy="2055778"/>
            </a:xfrm>
            <a:prstGeom prst="line">
              <a:avLst/>
            </a:prstGeom>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0">
              <a:schemeClr val="accent2"/>
            </a:fillRef>
            <a:effectRef idx="0">
              <a:schemeClr val="accent2"/>
            </a:effectRef>
            <a:fontRef idx="minor">
              <a:schemeClr val="tx1"/>
            </a:fontRef>
          </p:style>
        </p:cxnSp>
        <p:cxnSp>
          <p:nvCxnSpPr>
            <p:cNvPr id="29" name="Straight Connector 28">
              <a:extLst>
                <a:ext uri="{FF2B5EF4-FFF2-40B4-BE49-F238E27FC236}">
                  <a16:creationId xmlns:a16="http://schemas.microsoft.com/office/drawing/2014/main" id="{4FF50806-6936-9F50-33A4-9475235D23FF}"/>
                </a:ext>
              </a:extLst>
            </p:cNvPr>
            <p:cNvCxnSpPr>
              <a:cxnSpLocks/>
            </p:cNvCxnSpPr>
            <p:nvPr/>
          </p:nvCxnSpPr>
          <p:spPr>
            <a:xfrm flipH="1">
              <a:off x="5230448" y="4379539"/>
              <a:ext cx="2441544" cy="2055778"/>
            </a:xfrm>
            <a:prstGeom prst="line">
              <a:avLst/>
            </a:prstGeom>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1196659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D457C1B-E9B8-4B0A-9B30-87AE6AC7A604}"/>
              </a:ext>
            </a:extLst>
          </p:cNvPr>
          <p:cNvSpPr/>
          <p:nvPr/>
        </p:nvSpPr>
        <p:spPr>
          <a:xfrm>
            <a:off x="0" y="6728856"/>
            <a:ext cx="10368000" cy="146749"/>
          </a:xfrm>
          <a:prstGeom prst="rect">
            <a:avLst/>
          </a:prstGeom>
          <a:solidFill>
            <a:srgbClr val="428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descr="Logo&#10;&#10;Description automatically generated">
            <a:extLst>
              <a:ext uri="{FF2B5EF4-FFF2-40B4-BE49-F238E27FC236}">
                <a16:creationId xmlns:a16="http://schemas.microsoft.com/office/drawing/2014/main" id="{4685F450-0C69-4BC6-BB3D-6A31BFA81568}"/>
              </a:ext>
            </a:extLst>
          </p:cNvPr>
          <p:cNvPicPr>
            <a:picLocks noChangeAspect="1"/>
          </p:cNvPicPr>
          <p:nvPr/>
        </p:nvPicPr>
        <p:blipFill rotWithShape="1">
          <a:blip r:embed="rId3">
            <a:duotone>
              <a:schemeClr val="accent6">
                <a:shade val="45000"/>
                <a:satMod val="135000"/>
              </a:schemeClr>
              <a:prstClr val="white"/>
            </a:duotone>
          </a:blip>
          <a:srcRect r="81051" b="36619"/>
          <a:stretch/>
        </p:blipFill>
        <p:spPr>
          <a:xfrm>
            <a:off x="10472431" y="4743204"/>
            <a:ext cx="1719569" cy="2280795"/>
          </a:xfrm>
          <a:prstGeom prst="rect">
            <a:avLst/>
          </a:prstGeom>
          <a:ln>
            <a:noFill/>
          </a:ln>
        </p:spPr>
      </p:pic>
      <p:pic>
        <p:nvPicPr>
          <p:cNvPr id="17" name="Graphic 16" descr="Signature with solid fill">
            <a:extLst>
              <a:ext uri="{FF2B5EF4-FFF2-40B4-BE49-F238E27FC236}">
                <a16:creationId xmlns:a16="http://schemas.microsoft.com/office/drawing/2014/main" id="{52C86AF8-598D-46DA-9900-003060CCDD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73466" y="916181"/>
            <a:ext cx="1038874" cy="1038874"/>
          </a:xfrm>
          <a:prstGeom prst="rect">
            <a:avLst/>
          </a:prstGeom>
        </p:spPr>
      </p:pic>
      <p:sp>
        <p:nvSpPr>
          <p:cNvPr id="5" name="Title 1">
            <a:extLst>
              <a:ext uri="{FF2B5EF4-FFF2-40B4-BE49-F238E27FC236}">
                <a16:creationId xmlns:a16="http://schemas.microsoft.com/office/drawing/2014/main" id="{1101E1A7-CF46-E0D7-DED8-B1B01C8DE56A}"/>
              </a:ext>
            </a:extLst>
          </p:cNvPr>
          <p:cNvSpPr txBox="1">
            <a:spLocks/>
          </p:cNvSpPr>
          <p:nvPr/>
        </p:nvSpPr>
        <p:spPr>
          <a:xfrm>
            <a:off x="668384" y="503108"/>
            <a:ext cx="8773932" cy="932510"/>
          </a:xfrm>
          <a:prstGeom prst="rect">
            <a:avLst/>
          </a:prstGeom>
          <a:noFill/>
        </p:spPr>
        <p:txBody>
          <a:bodyPr vert="horz" lIns="91440" tIns="45720" rIns="91440" bIns="45720" rtlCol="0" anchor="t">
            <a:noAutofit/>
          </a:bodyPr>
          <a:lstStyle>
            <a:lvl1pPr algn="l" defTabSz="914400" rtl="0" eaLnBrk="1" latinLnBrk="0" hangingPunct="1">
              <a:lnSpc>
                <a:spcPct val="90000"/>
              </a:lnSpc>
              <a:spcBef>
                <a:spcPct val="0"/>
              </a:spcBef>
              <a:buNone/>
              <a:defRPr sz="5333" b="1" i="0" kern="1200">
                <a:solidFill>
                  <a:schemeClr val="accent2"/>
                </a:solidFill>
                <a:latin typeface="Myriad Pro Black" charset="0"/>
                <a:ea typeface="Myriad Pro Black" charset="0"/>
                <a:cs typeface="Myriad Pro Black" charset="0"/>
              </a:defRPr>
            </a:lvl1pPr>
          </a:lstStyle>
          <a:p>
            <a:pPr marL="0" marR="0" lvl="0" indent="0" defTabSz="914400" rtl="0" eaLnBrk="1" fontAlgn="auto" latinLnBrk="0" hangingPunct="1">
              <a:lnSpc>
                <a:spcPct val="80000"/>
              </a:lnSpc>
              <a:spcBef>
                <a:spcPct val="0"/>
              </a:spcBef>
              <a:spcAft>
                <a:spcPts val="0"/>
              </a:spcAft>
              <a:buClrTx/>
              <a:buSzTx/>
              <a:buFontTx/>
              <a:buNone/>
              <a:tabLst/>
              <a:defRPr/>
            </a:pPr>
            <a:r>
              <a:rPr lang="en-US" sz="3600" dirty="0">
                <a:solidFill>
                  <a:srgbClr val="428890"/>
                </a:solidFill>
                <a:effectLst>
                  <a:outerShdw blurRad="38100" dist="38100" dir="2700000" algn="tl">
                    <a:srgbClr val="000000">
                      <a:alpha val="43137"/>
                    </a:srgbClr>
                  </a:outerShdw>
                </a:effectLst>
                <a:latin typeface="Asap Condensed" panose="020F0506030202060203" pitchFamily="34" charset="77"/>
                <a:cs typeface="Calibri" panose="020F0502020204030204" pitchFamily="34" charset="0"/>
              </a:rPr>
              <a:t>SVARBU</a:t>
            </a:r>
            <a:r>
              <a:rPr lang="lt-LT" sz="3600" dirty="0">
                <a:solidFill>
                  <a:srgbClr val="428890"/>
                </a:solidFill>
                <a:effectLst>
                  <a:outerShdw blurRad="38100" dist="38100" dir="2700000" algn="tl">
                    <a:srgbClr val="000000">
                      <a:alpha val="43137"/>
                    </a:srgbClr>
                  </a:outerShdw>
                </a:effectLst>
                <a:latin typeface="Asap Condensed" panose="020F0506030202060203" pitchFamily="34" charset="77"/>
                <a:cs typeface="Calibri" panose="020F0502020204030204" pitchFamily="34" charset="0"/>
              </a:rPr>
              <a:t>: prekių grąžinimas </a:t>
            </a:r>
            <a:endParaRPr kumimoji="0" lang="lt-LT" sz="3600" b="1" i="0" u="none" strike="noStrike" kern="1200" cap="none" spc="0" normalizeH="0" baseline="0" noProof="0" dirty="0">
              <a:ln>
                <a:noFill/>
              </a:ln>
              <a:solidFill>
                <a:srgbClr val="428890"/>
              </a:solidFill>
              <a:effectLst>
                <a:outerShdw blurRad="38100" dist="38100" dir="2700000" algn="tl">
                  <a:srgbClr val="000000">
                    <a:alpha val="43137"/>
                  </a:srgbClr>
                </a:outerShdw>
              </a:effectLst>
              <a:uLnTx/>
              <a:uFillTx/>
              <a:latin typeface="Asap Condensed" panose="020F0506030202060203" pitchFamily="34" charset="77"/>
              <a:cs typeface="Calibri" panose="020F0502020204030204" pitchFamily="34" charset="0"/>
            </a:endParaRPr>
          </a:p>
        </p:txBody>
      </p:sp>
      <p:sp>
        <p:nvSpPr>
          <p:cNvPr id="4" name="TextBox 3">
            <a:extLst>
              <a:ext uri="{FF2B5EF4-FFF2-40B4-BE49-F238E27FC236}">
                <a16:creationId xmlns:a16="http://schemas.microsoft.com/office/drawing/2014/main" id="{B58CEDBA-CC67-91A9-6706-D227206C6673}"/>
              </a:ext>
            </a:extLst>
          </p:cNvPr>
          <p:cNvSpPr txBox="1"/>
          <p:nvPr/>
        </p:nvSpPr>
        <p:spPr>
          <a:xfrm>
            <a:off x="668385" y="1716765"/>
            <a:ext cx="9699615" cy="3075137"/>
          </a:xfrm>
          <a:prstGeom prst="rect">
            <a:avLst/>
          </a:prstGeom>
          <a:noFill/>
        </p:spPr>
        <p:txBody>
          <a:bodyPr wrap="square" rtlCol="0">
            <a:spAutoFit/>
          </a:bodyPr>
          <a:lstStyle/>
          <a:p>
            <a:pPr>
              <a:lnSpc>
                <a:spcPct val="107000"/>
              </a:lnSpc>
              <a:spcAft>
                <a:spcPts val="800"/>
              </a:spcAft>
            </a:pPr>
            <a:r>
              <a:rPr lang="lt-LT" sz="2400" b="1" dirty="0">
                <a:solidFill>
                  <a:srgbClr val="428890"/>
                </a:solidFill>
                <a:effectLst>
                  <a:outerShdw blurRad="38100" dist="38100" dir="2700000" algn="tl">
                    <a:srgbClr val="000000">
                      <a:alpha val="43137"/>
                    </a:srgbClr>
                  </a:outerShdw>
                </a:effectLst>
                <a:latin typeface="Asap Condensed" panose="020F0506030202060203" pitchFamily="34" charset="-70"/>
                <a:ea typeface="Calibri" panose="020F0502020204030204" pitchFamily="34" charset="0"/>
                <a:cs typeface="Calibri" panose="020F0502020204030204" pitchFamily="34" charset="0"/>
              </a:rPr>
              <a:t>DRAUDŽIAMA </a:t>
            </a:r>
            <a:r>
              <a:rPr lang="lt-LT" sz="2000" dirty="0">
                <a:solidFill>
                  <a:schemeClr val="bg2">
                    <a:lumMod val="50000"/>
                  </a:schemeClr>
                </a:solidFill>
                <a:effectLst/>
                <a:latin typeface="Asap Condensed" panose="020F0506030202060203" pitchFamily="34" charset="-70"/>
                <a:ea typeface="Calibri" panose="020F0502020204030204" pitchFamily="34" charset="0"/>
                <a:cs typeface="Times New Roman" panose="02020603050405020304" pitchFamily="18" charset="0"/>
              </a:rPr>
              <a:t>nesąžiningos prekybos praktika, kai:</a:t>
            </a:r>
            <a:endParaRPr lang="lt-LT" sz="2000" b="1" dirty="0">
              <a:solidFill>
                <a:schemeClr val="bg2">
                  <a:lumMod val="50000"/>
                </a:schemeClr>
              </a:solidFill>
              <a:latin typeface="Asap Condensed" panose="020F0506030202060203" pitchFamily="34" charset="-7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lt-LT" sz="2000" dirty="0">
                <a:solidFill>
                  <a:schemeClr val="bg2">
                    <a:lumMod val="50000"/>
                  </a:schemeClr>
                </a:solidFill>
                <a:effectLst/>
                <a:latin typeface="Asap Condensed" panose="020F0506030202060203" pitchFamily="34" charset="-70"/>
                <a:ea typeface="Calibri" panose="020F0502020204030204" pitchFamily="34" charset="0"/>
                <a:cs typeface="Times New Roman" panose="02020603050405020304" pitchFamily="18" charset="0"/>
              </a:rPr>
              <a:t>pirkėjas grąžina neparduotus žemės ūkio ir maisto produktus tiekėjui nesumokėjęs jam už tuos neparduotus produktus arba nesumokėjęs už tų neparduotų produktų pašalinimą iš rinkos, arba abiem atvejais;</a:t>
            </a:r>
          </a:p>
          <a:p>
            <a:pPr marL="342900" indent="-342900">
              <a:lnSpc>
                <a:spcPct val="107000"/>
              </a:lnSpc>
              <a:spcAft>
                <a:spcPts val="800"/>
              </a:spcAft>
              <a:buFont typeface="Arial" panose="020B0604020202020204" pitchFamily="34" charset="0"/>
              <a:buChar char="•"/>
            </a:pPr>
            <a:r>
              <a:rPr lang="lt-LT" sz="2000" dirty="0">
                <a:solidFill>
                  <a:schemeClr val="bg2">
                    <a:lumMod val="50000"/>
                  </a:schemeClr>
                </a:solidFill>
                <a:effectLst/>
                <a:latin typeface="Asap Condensed" panose="020F0506030202060203" pitchFamily="34" charset="-70"/>
                <a:ea typeface="Calibri" panose="020F0502020204030204" pitchFamily="34" charset="0"/>
                <a:cs typeface="Times New Roman" panose="02020603050405020304" pitchFamily="18" charset="0"/>
              </a:rPr>
              <a:t>pirkėjas reikalauja, kad tiekėjas atliktų mokėjimus, nesusijusius su tiekėjo žemės ūkio ir maisto produktų pardavimu;</a:t>
            </a:r>
          </a:p>
          <a:p>
            <a:pPr marL="342900" indent="-342900">
              <a:lnSpc>
                <a:spcPct val="107000"/>
              </a:lnSpc>
              <a:spcAft>
                <a:spcPts val="800"/>
              </a:spcAft>
              <a:buFont typeface="Arial" panose="020B0604020202020204" pitchFamily="34" charset="0"/>
              <a:buChar char="•"/>
            </a:pPr>
            <a:r>
              <a:rPr lang="lt-LT" sz="2000" dirty="0">
                <a:solidFill>
                  <a:schemeClr val="bg2">
                    <a:lumMod val="50000"/>
                  </a:schemeClr>
                </a:solidFill>
                <a:effectLst/>
                <a:latin typeface="Asap Condensed" panose="020F0506030202060203" pitchFamily="34" charset="-70"/>
                <a:ea typeface="Calibri" panose="020F0502020204030204" pitchFamily="34" charset="0"/>
                <a:cs typeface="Times New Roman" panose="02020603050405020304" pitchFamily="18" charset="0"/>
              </a:rPr>
              <a:t>tiekėjas turi sumokėti mokestį, kad galėtų savo parduodamus žemės ūkio ir maisto produktus pirkėjo patalpose sandėliuoti.</a:t>
            </a:r>
          </a:p>
        </p:txBody>
      </p:sp>
    </p:spTree>
    <p:extLst>
      <p:ext uri="{BB962C8B-B14F-4D97-AF65-F5344CB8AC3E}">
        <p14:creationId xmlns:p14="http://schemas.microsoft.com/office/powerpoint/2010/main" val="40709806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2F5A483B-C3F8-4946-AD0D-5A2261A3A356}"/>
              </a:ext>
            </a:extLst>
          </p:cNvPr>
          <p:cNvSpPr>
            <a:spLocks noGrp="1"/>
          </p:cNvSpPr>
          <p:nvPr>
            <p:ph type="body" sz="quarter" idx="10"/>
          </p:nvPr>
        </p:nvSpPr>
        <p:spPr>
          <a:xfrm>
            <a:off x="839096" y="1126404"/>
            <a:ext cx="8103735" cy="4281024"/>
          </a:xfrm>
        </p:spPr>
        <p:txBody>
          <a:bodyPr>
            <a:normAutofit/>
          </a:bodyPr>
          <a:lstStyle/>
          <a:p>
            <a:pPr marL="0" indent="0" algn="just">
              <a:lnSpc>
                <a:spcPct val="107000"/>
              </a:lnSpc>
              <a:spcAft>
                <a:spcPts val="800"/>
              </a:spcAft>
              <a:buNone/>
            </a:pPr>
            <a:endParaRPr lang="lt-LT" sz="2000" dirty="0">
              <a:solidFill>
                <a:schemeClr val="bg2">
                  <a:lumMod val="50000"/>
                </a:schemeClr>
              </a:solidFill>
              <a:effectLst/>
              <a:latin typeface="Asap Condensed" panose="020F0506030202060203" pitchFamily="34" charset="-7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n-US" sz="1800" dirty="0">
              <a:solidFill>
                <a:schemeClr val="bg2">
                  <a:lumMod val="50000"/>
                </a:schemeClr>
              </a:solidFill>
              <a:effectLst/>
              <a:latin typeface="Asap Condensed" panose="020F0506030202060203" pitchFamily="34" charset="-70"/>
              <a:ea typeface="Calibri" panose="020F0502020204030204" pitchFamily="34" charset="0"/>
              <a:cs typeface="Times New Roman" panose="02020603050405020304" pitchFamily="18" charset="0"/>
            </a:endParaRPr>
          </a:p>
          <a:p>
            <a:endParaRPr lang="en-LT" dirty="0"/>
          </a:p>
        </p:txBody>
      </p:sp>
      <p:sp>
        <p:nvSpPr>
          <p:cNvPr id="5" name="Rectangle 4">
            <a:extLst>
              <a:ext uri="{FF2B5EF4-FFF2-40B4-BE49-F238E27FC236}">
                <a16:creationId xmlns:a16="http://schemas.microsoft.com/office/drawing/2014/main" id="{22DA0249-8BF4-464C-A850-FE5E9E032496}"/>
              </a:ext>
            </a:extLst>
          </p:cNvPr>
          <p:cNvSpPr/>
          <p:nvPr/>
        </p:nvSpPr>
        <p:spPr>
          <a:xfrm>
            <a:off x="10564436" y="0"/>
            <a:ext cx="1627564" cy="6858000"/>
          </a:xfrm>
          <a:prstGeom prst="rect">
            <a:avLst/>
          </a:prstGeom>
          <a:solidFill>
            <a:srgbClr val="93C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dirty="0"/>
          </a:p>
        </p:txBody>
      </p:sp>
      <p:pic>
        <p:nvPicPr>
          <p:cNvPr id="9" name="Picture 8" descr="Logo&#10;&#10;Description automatically generated">
            <a:extLst>
              <a:ext uri="{FF2B5EF4-FFF2-40B4-BE49-F238E27FC236}">
                <a16:creationId xmlns:a16="http://schemas.microsoft.com/office/drawing/2014/main" id="{C99F4195-BA1B-4461-95FA-310582CDFDE9}"/>
              </a:ext>
            </a:extLst>
          </p:cNvPr>
          <p:cNvPicPr>
            <a:picLocks noChangeAspect="1"/>
          </p:cNvPicPr>
          <p:nvPr/>
        </p:nvPicPr>
        <p:blipFill rotWithShape="1">
          <a:blip r:embed="rId3">
            <a:duotone>
              <a:schemeClr val="accent6">
                <a:shade val="45000"/>
                <a:satMod val="135000"/>
              </a:schemeClr>
              <a:prstClr val="white"/>
            </a:duotone>
          </a:blip>
          <a:srcRect r="81051" b="36619"/>
          <a:stretch/>
        </p:blipFill>
        <p:spPr>
          <a:xfrm>
            <a:off x="10472431" y="4706617"/>
            <a:ext cx="1719569" cy="2280795"/>
          </a:xfrm>
          <a:prstGeom prst="rect">
            <a:avLst/>
          </a:prstGeom>
        </p:spPr>
      </p:pic>
      <p:sp>
        <p:nvSpPr>
          <p:cNvPr id="4" name="Title 1">
            <a:extLst>
              <a:ext uri="{FF2B5EF4-FFF2-40B4-BE49-F238E27FC236}">
                <a16:creationId xmlns:a16="http://schemas.microsoft.com/office/drawing/2014/main" id="{46FF594A-AF8B-2C6B-ACA5-D7BEE1D7F967}"/>
              </a:ext>
            </a:extLst>
          </p:cNvPr>
          <p:cNvSpPr txBox="1">
            <a:spLocks/>
          </p:cNvSpPr>
          <p:nvPr/>
        </p:nvSpPr>
        <p:spPr>
          <a:xfrm>
            <a:off x="668384" y="503108"/>
            <a:ext cx="8773932" cy="932510"/>
          </a:xfrm>
          <a:prstGeom prst="rect">
            <a:avLst/>
          </a:prstGeom>
          <a:noFill/>
        </p:spPr>
        <p:txBody>
          <a:bodyPr vert="horz" lIns="91440" tIns="45720" rIns="91440" bIns="45720" rtlCol="0" anchor="t">
            <a:noAutofit/>
          </a:bodyPr>
          <a:lstStyle>
            <a:lvl1pPr algn="l" defTabSz="914400" rtl="0" eaLnBrk="1" latinLnBrk="0" hangingPunct="1">
              <a:lnSpc>
                <a:spcPct val="90000"/>
              </a:lnSpc>
              <a:spcBef>
                <a:spcPct val="0"/>
              </a:spcBef>
              <a:buNone/>
              <a:defRPr sz="5333" b="1" i="0" kern="1200">
                <a:solidFill>
                  <a:schemeClr val="accent2"/>
                </a:solidFill>
                <a:latin typeface="Myriad Pro Black" charset="0"/>
                <a:ea typeface="Myriad Pro Black" charset="0"/>
                <a:cs typeface="Myriad Pro Black" charset="0"/>
              </a:defRPr>
            </a:lvl1pPr>
          </a:lstStyle>
          <a:p>
            <a:pPr marL="0" marR="0" lvl="0" indent="0" defTabSz="914400" rtl="0" eaLnBrk="1" fontAlgn="auto" latinLnBrk="0" hangingPunct="1">
              <a:lnSpc>
                <a:spcPct val="80000"/>
              </a:lnSpc>
              <a:spcBef>
                <a:spcPct val="0"/>
              </a:spcBef>
              <a:spcAft>
                <a:spcPts val="0"/>
              </a:spcAft>
              <a:buClrTx/>
              <a:buSzTx/>
              <a:buFontTx/>
              <a:buNone/>
              <a:tabLst/>
              <a:defRPr/>
            </a:pPr>
            <a:r>
              <a:rPr lang="en-US" sz="3600" dirty="0">
                <a:solidFill>
                  <a:srgbClr val="428890"/>
                </a:solidFill>
                <a:effectLst>
                  <a:outerShdw blurRad="38100" dist="38100" dir="2700000" algn="tl">
                    <a:srgbClr val="000000">
                      <a:alpha val="43137"/>
                    </a:srgbClr>
                  </a:outerShdw>
                </a:effectLst>
                <a:latin typeface="Asap Condensed" panose="020F0506030202060203" pitchFamily="34" charset="77"/>
                <a:cs typeface="Calibri" panose="020F0502020204030204" pitchFamily="34" charset="0"/>
              </a:rPr>
              <a:t>SVARBU</a:t>
            </a:r>
            <a:r>
              <a:rPr lang="lt-LT" sz="3600" dirty="0">
                <a:solidFill>
                  <a:srgbClr val="428890"/>
                </a:solidFill>
                <a:effectLst>
                  <a:outerShdw blurRad="38100" dist="38100" dir="2700000" algn="tl">
                    <a:srgbClr val="000000">
                      <a:alpha val="43137"/>
                    </a:srgbClr>
                  </a:outerShdw>
                </a:effectLst>
                <a:latin typeface="Asap Condensed" panose="020F0506030202060203" pitchFamily="34" charset="77"/>
                <a:cs typeface="Calibri" panose="020F0502020204030204" pitchFamily="34" charset="0"/>
              </a:rPr>
              <a:t>: prekių grąžinimas </a:t>
            </a:r>
            <a:endParaRPr kumimoji="0" lang="lt-LT" sz="3600" b="1" i="0" u="none" strike="noStrike" kern="1200" cap="none" spc="0" normalizeH="0" baseline="0" noProof="0" dirty="0">
              <a:ln>
                <a:noFill/>
              </a:ln>
              <a:solidFill>
                <a:srgbClr val="428890"/>
              </a:solidFill>
              <a:effectLst>
                <a:outerShdw blurRad="38100" dist="38100" dir="2700000" algn="tl">
                  <a:srgbClr val="000000">
                    <a:alpha val="43137"/>
                  </a:srgbClr>
                </a:outerShdw>
              </a:effectLst>
              <a:uLnTx/>
              <a:uFillTx/>
              <a:latin typeface="Asap Condensed" panose="020F0506030202060203" pitchFamily="34" charset="77"/>
              <a:cs typeface="Calibri" panose="020F0502020204030204" pitchFamily="34" charset="0"/>
            </a:endParaRPr>
          </a:p>
        </p:txBody>
      </p:sp>
      <p:sp>
        <p:nvSpPr>
          <p:cNvPr id="7" name="TextBox 6">
            <a:extLst>
              <a:ext uri="{FF2B5EF4-FFF2-40B4-BE49-F238E27FC236}">
                <a16:creationId xmlns:a16="http://schemas.microsoft.com/office/drawing/2014/main" id="{3B20ECFE-8140-4108-9AFF-4418E8C88E97}"/>
              </a:ext>
            </a:extLst>
          </p:cNvPr>
          <p:cNvSpPr txBox="1"/>
          <p:nvPr/>
        </p:nvSpPr>
        <p:spPr>
          <a:xfrm>
            <a:off x="668384" y="1645571"/>
            <a:ext cx="9124128" cy="4401205"/>
          </a:xfrm>
          <a:prstGeom prst="rect">
            <a:avLst/>
          </a:prstGeom>
          <a:noFill/>
        </p:spPr>
        <p:txBody>
          <a:bodyPr wrap="square">
            <a:spAutoFit/>
          </a:bodyPr>
          <a:lstStyle/>
          <a:p>
            <a:pPr marL="285750" indent="-285750" algn="just">
              <a:buFont typeface="Arial" panose="020B0604020202020204" pitchFamily="34" charset="0"/>
              <a:buChar char="•"/>
            </a:pPr>
            <a:r>
              <a:rPr lang="lt-LT" sz="2000" dirty="0">
                <a:solidFill>
                  <a:schemeClr val="bg2">
                    <a:lumMod val="50000"/>
                  </a:schemeClr>
                </a:solidFill>
                <a:latin typeface="Asap Condensed" panose="020F0506030202060203" pitchFamily="34" charset="-70"/>
              </a:rPr>
              <a:t>Pirkėjas </a:t>
            </a:r>
            <a:r>
              <a:rPr lang="lt-LT" sz="2000" b="1" u="sng" dirty="0">
                <a:solidFill>
                  <a:schemeClr val="bg2">
                    <a:lumMod val="50000"/>
                  </a:schemeClr>
                </a:solidFill>
                <a:latin typeface="Asap Condensed" panose="020F0506030202060203" pitchFamily="34" charset="-70"/>
              </a:rPr>
              <a:t>turi teisę grąžinti</a:t>
            </a:r>
            <a:r>
              <a:rPr lang="lt-LT" sz="2000" dirty="0">
                <a:solidFill>
                  <a:schemeClr val="bg2">
                    <a:lumMod val="50000"/>
                  </a:schemeClr>
                </a:solidFill>
                <a:latin typeface="Asap Condensed" panose="020F0506030202060203" pitchFamily="34" charset="-70"/>
              </a:rPr>
              <a:t> neparduotas Prekes likus </a:t>
            </a:r>
            <a:r>
              <a:rPr lang="lt-LT" sz="2000" u="sng" dirty="0">
                <a:solidFill>
                  <a:schemeClr val="bg2">
                    <a:lumMod val="50000"/>
                  </a:schemeClr>
                </a:solidFill>
                <a:latin typeface="Asap Condensed" panose="020F0506030202060203" pitchFamily="34" charset="-70"/>
              </a:rPr>
              <a:t>mažesniam nei 2 (dviejų) savaičių Prekių galiojimo terminui</a:t>
            </a:r>
            <a:r>
              <a:rPr lang="lt-LT" sz="2000" dirty="0">
                <a:solidFill>
                  <a:schemeClr val="bg2">
                    <a:lumMod val="50000"/>
                  </a:schemeClr>
                </a:solidFill>
                <a:latin typeface="Asap Condensed" panose="020F0506030202060203" pitchFamily="34" charset="-70"/>
              </a:rPr>
              <a:t>.</a:t>
            </a:r>
          </a:p>
          <a:p>
            <a:pPr marL="285750" indent="-285750" algn="just">
              <a:buFont typeface="Arial" panose="020B0604020202020204" pitchFamily="34" charset="0"/>
              <a:buChar char="•"/>
            </a:pPr>
            <a:r>
              <a:rPr lang="lt-LT" sz="2000" dirty="0">
                <a:solidFill>
                  <a:schemeClr val="bg2">
                    <a:lumMod val="50000"/>
                  </a:schemeClr>
                </a:solidFill>
                <a:latin typeface="Asap Condensed" panose="020F0506030202060203" pitchFamily="34" charset="-70"/>
              </a:rPr>
              <a:t>Pirkėjui informavus apie prekių grąžinimą raštu ar el. paštu, </a:t>
            </a:r>
            <a:r>
              <a:rPr lang="lt-LT" sz="2000" u="sng" dirty="0">
                <a:solidFill>
                  <a:schemeClr val="bg2">
                    <a:lumMod val="50000"/>
                  </a:schemeClr>
                </a:solidFill>
                <a:latin typeface="Asap Condensed" panose="020F0506030202060203" pitchFamily="34" charset="-70"/>
              </a:rPr>
              <a:t>Pardavėjas </a:t>
            </a:r>
            <a:r>
              <a:rPr lang="lt-LT" sz="2000" b="1" u="sng" dirty="0">
                <a:solidFill>
                  <a:schemeClr val="bg2">
                    <a:lumMod val="50000"/>
                  </a:schemeClr>
                </a:solidFill>
                <a:latin typeface="Asap Condensed" panose="020F0506030202060203" pitchFamily="34" charset="-70"/>
              </a:rPr>
              <a:t>privalo atsiimti</a:t>
            </a:r>
            <a:r>
              <a:rPr lang="lt-LT" sz="2000" u="sng" dirty="0">
                <a:solidFill>
                  <a:schemeClr val="bg2">
                    <a:lumMod val="50000"/>
                  </a:schemeClr>
                </a:solidFill>
                <a:latin typeface="Asap Condensed" panose="020F0506030202060203" pitchFamily="34" charset="-70"/>
              </a:rPr>
              <a:t> Prekes ne vėliau kaip per 48 (keturiasdešimt aštuonias) valandas</a:t>
            </a:r>
            <a:r>
              <a:rPr lang="lt-LT" sz="2000" dirty="0">
                <a:solidFill>
                  <a:schemeClr val="bg2">
                    <a:lumMod val="50000"/>
                  </a:schemeClr>
                </a:solidFill>
                <a:latin typeface="Asap Condensed" panose="020F0506030202060203" pitchFamily="34" charset="-70"/>
              </a:rPr>
              <a:t> iš Pirkėjo sandėlio. </a:t>
            </a:r>
            <a:r>
              <a:rPr lang="lt-LT" sz="2000" u="sng" dirty="0">
                <a:solidFill>
                  <a:schemeClr val="bg2">
                    <a:lumMod val="50000"/>
                  </a:schemeClr>
                </a:solidFill>
                <a:latin typeface="Asap Condensed" panose="020F0506030202060203" pitchFamily="34" charset="-70"/>
              </a:rPr>
              <a:t>Pardavėjui </a:t>
            </a:r>
            <a:r>
              <a:rPr lang="lt-LT" sz="2000" b="1" u="sng" dirty="0">
                <a:solidFill>
                  <a:schemeClr val="bg2">
                    <a:lumMod val="50000"/>
                  </a:schemeClr>
                </a:solidFill>
                <a:latin typeface="Asap Condensed" panose="020F0506030202060203" pitchFamily="34" charset="-70"/>
              </a:rPr>
              <a:t>vėluojant atsiimti </a:t>
            </a:r>
            <a:r>
              <a:rPr lang="lt-LT" sz="2000" u="sng" dirty="0">
                <a:solidFill>
                  <a:schemeClr val="bg2">
                    <a:lumMod val="50000"/>
                  </a:schemeClr>
                </a:solidFill>
                <a:latin typeface="Asap Condensed" panose="020F0506030202060203" pitchFamily="34" charset="-70"/>
              </a:rPr>
              <a:t>grąžinamas Prekes, Pirkėjas </a:t>
            </a:r>
            <a:r>
              <a:rPr lang="lt-LT" sz="2000" b="1" u="sng" dirty="0">
                <a:solidFill>
                  <a:schemeClr val="bg2">
                    <a:lumMod val="50000"/>
                  </a:schemeClr>
                </a:solidFill>
                <a:latin typeface="Asap Condensed" panose="020F0506030202060203" pitchFamily="34" charset="-70"/>
              </a:rPr>
              <a:t>turi teisę grąžinti jas savo sąskaita</a:t>
            </a:r>
            <a:r>
              <a:rPr lang="lt-LT" sz="2000" b="1" dirty="0">
                <a:solidFill>
                  <a:schemeClr val="bg2">
                    <a:lumMod val="50000"/>
                  </a:schemeClr>
                </a:solidFill>
                <a:latin typeface="Asap Condensed" panose="020F0506030202060203" pitchFamily="34" charset="-70"/>
              </a:rPr>
              <a:t> </a:t>
            </a:r>
            <a:r>
              <a:rPr lang="lt-LT" sz="2000" b="1" u="sng" dirty="0">
                <a:solidFill>
                  <a:schemeClr val="bg2">
                    <a:lumMod val="50000"/>
                  </a:schemeClr>
                </a:solidFill>
                <a:latin typeface="Asap Condensed" panose="020F0506030202060203" pitchFamily="34" charset="-70"/>
              </a:rPr>
              <a:t>ir</a:t>
            </a:r>
            <a:r>
              <a:rPr lang="lt-LT" sz="2000" b="1" dirty="0">
                <a:solidFill>
                  <a:schemeClr val="bg2">
                    <a:lumMod val="50000"/>
                  </a:schemeClr>
                </a:solidFill>
                <a:latin typeface="Asap Condensed" panose="020F0506030202060203" pitchFamily="34" charset="-70"/>
              </a:rPr>
              <a:t> </a:t>
            </a:r>
            <a:r>
              <a:rPr lang="lt-LT" sz="2000" b="1" u="sng" dirty="0">
                <a:solidFill>
                  <a:schemeClr val="bg2">
                    <a:lumMod val="50000"/>
                  </a:schemeClr>
                </a:solidFill>
                <a:latin typeface="Asap Condensed" panose="020F0506030202060203" pitchFamily="34" charset="-70"/>
              </a:rPr>
              <a:t>reikalauti </a:t>
            </a:r>
            <a:r>
              <a:rPr lang="lt-LT" sz="2000" u="sng" dirty="0">
                <a:solidFill>
                  <a:schemeClr val="bg2">
                    <a:lumMod val="50000"/>
                  </a:schemeClr>
                </a:solidFill>
                <a:latin typeface="Asap Condensed" panose="020F0506030202060203" pitchFamily="34" charset="-70"/>
              </a:rPr>
              <a:t>per 5 (penkias) darbo dienas </a:t>
            </a:r>
            <a:r>
              <a:rPr lang="lt-LT" sz="2000" b="1" u="sng" dirty="0">
                <a:solidFill>
                  <a:schemeClr val="bg2">
                    <a:lumMod val="50000"/>
                  </a:schemeClr>
                </a:solidFill>
                <a:latin typeface="Asap Condensed" panose="020F0506030202060203" pitchFamily="34" charset="-70"/>
              </a:rPr>
              <a:t>atlyginti tokio grąžinimo kaštus</a:t>
            </a:r>
            <a:r>
              <a:rPr lang="lt-LT" sz="2000" b="1" dirty="0">
                <a:solidFill>
                  <a:schemeClr val="bg2">
                    <a:lumMod val="50000"/>
                  </a:schemeClr>
                </a:solidFill>
                <a:latin typeface="Asap Condensed" panose="020F0506030202060203" pitchFamily="34" charset="-70"/>
              </a:rPr>
              <a:t> </a:t>
            </a:r>
            <a:r>
              <a:rPr lang="lt-LT" sz="2000" b="1" u="sng" dirty="0">
                <a:solidFill>
                  <a:schemeClr val="bg2">
                    <a:lumMod val="50000"/>
                  </a:schemeClr>
                </a:solidFill>
                <a:latin typeface="Asap Condensed" panose="020F0506030202060203" pitchFamily="34" charset="-70"/>
              </a:rPr>
              <a:t>arba</a:t>
            </a:r>
            <a:r>
              <a:rPr lang="lt-LT" sz="2000" b="1" dirty="0">
                <a:solidFill>
                  <a:schemeClr val="bg2">
                    <a:lumMod val="50000"/>
                  </a:schemeClr>
                </a:solidFill>
                <a:latin typeface="Asap Condensed" panose="020F0506030202060203" pitchFamily="34" charset="-70"/>
              </a:rPr>
              <a:t> </a:t>
            </a:r>
            <a:r>
              <a:rPr lang="lt-LT" sz="2000" b="1" u="sng" dirty="0">
                <a:solidFill>
                  <a:schemeClr val="bg2">
                    <a:lumMod val="50000"/>
                  </a:schemeClr>
                </a:solidFill>
                <a:latin typeface="Asap Condensed" panose="020F0506030202060203" pitchFamily="34" charset="-70"/>
              </a:rPr>
              <a:t>reikalauti </a:t>
            </a:r>
            <a:r>
              <a:rPr lang="lt-LT" sz="2000" u="sng" dirty="0">
                <a:solidFill>
                  <a:schemeClr val="bg2">
                    <a:lumMod val="50000"/>
                  </a:schemeClr>
                </a:solidFill>
                <a:latin typeface="Asap Condensed" panose="020F0506030202060203" pitchFamily="34" charset="-70"/>
              </a:rPr>
              <a:t>per 5 (penkias) darbo dienas </a:t>
            </a:r>
            <a:r>
              <a:rPr lang="lt-LT" sz="2000" b="1" u="sng" dirty="0">
                <a:solidFill>
                  <a:schemeClr val="bg2">
                    <a:lumMod val="50000"/>
                  </a:schemeClr>
                </a:solidFill>
                <a:latin typeface="Asap Condensed" panose="020F0506030202060203" pitchFamily="34" charset="-70"/>
              </a:rPr>
              <a:t>kompensuoti Prekių sandėliavimo kaštus</a:t>
            </a:r>
            <a:r>
              <a:rPr lang="lt-LT" sz="2000" dirty="0">
                <a:solidFill>
                  <a:schemeClr val="bg2">
                    <a:lumMod val="50000"/>
                  </a:schemeClr>
                </a:solidFill>
                <a:latin typeface="Asap Condensed" panose="020F0506030202060203" pitchFamily="34" charset="-70"/>
              </a:rPr>
              <a:t>.</a:t>
            </a:r>
          </a:p>
          <a:p>
            <a:pPr marL="285750" indent="-285750" algn="just">
              <a:buFont typeface="Arial" panose="020B0604020202020204" pitchFamily="34" charset="0"/>
              <a:buChar char="•"/>
            </a:pPr>
            <a:r>
              <a:rPr lang="lt-LT" sz="2000" dirty="0">
                <a:solidFill>
                  <a:schemeClr val="bg2">
                    <a:lumMod val="50000"/>
                  </a:schemeClr>
                </a:solidFill>
                <a:latin typeface="Asap Condensed" panose="020F0506030202060203" pitchFamily="34" charset="-70"/>
              </a:rPr>
              <a:t>Prekių grąžinimo atveju Pirkėjas savo pasirinkimu pateikia: Pardavėjui debetinę PVM sąskaitą faktūrą arba PVM sąskaitą faktūrą, kuri turi būti apmokėta per 30 (trisdešimt) dienų nuo Prekių grąžinimo dienos.</a:t>
            </a:r>
          </a:p>
          <a:p>
            <a:pPr marL="285750" indent="-285750" algn="just">
              <a:buFont typeface="Arial" panose="020B0604020202020204" pitchFamily="34" charset="0"/>
              <a:buChar char="•"/>
            </a:pPr>
            <a:endParaRPr lang="lt-LT" sz="2000" dirty="0">
              <a:solidFill>
                <a:schemeClr val="bg2">
                  <a:lumMod val="50000"/>
                </a:schemeClr>
              </a:solidFill>
              <a:latin typeface="Asap Condensed" panose="020F0506030202060203" pitchFamily="34" charset="-70"/>
            </a:endParaRPr>
          </a:p>
          <a:p>
            <a:pPr marL="285750" indent="-285750" algn="just">
              <a:buFont typeface="Arial" panose="020B0604020202020204" pitchFamily="34" charset="0"/>
              <a:buChar char="•"/>
            </a:pPr>
            <a:r>
              <a:rPr lang="lt-LT" sz="2000" dirty="0">
                <a:solidFill>
                  <a:schemeClr val="bg2">
                    <a:lumMod val="50000"/>
                  </a:schemeClr>
                </a:solidFill>
                <a:latin typeface="Asap Condensed" panose="020F0506030202060203" pitchFamily="34" charset="-70"/>
              </a:rPr>
              <a:t>Nustačius, kad </a:t>
            </a:r>
            <a:r>
              <a:rPr lang="lt-LT" sz="2000" b="1" u="sng" dirty="0">
                <a:solidFill>
                  <a:schemeClr val="bg2">
                    <a:lumMod val="50000"/>
                  </a:schemeClr>
                </a:solidFill>
                <a:latin typeface="Asap Condensed" panose="020F0506030202060203" pitchFamily="34" charset="-70"/>
              </a:rPr>
              <a:t>Pardavėjas pardavė pieną su </a:t>
            </a:r>
            <a:r>
              <a:rPr lang="lt-LT" sz="2000" b="1" u="sng" dirty="0" err="1">
                <a:solidFill>
                  <a:schemeClr val="bg2">
                    <a:lumMod val="50000"/>
                  </a:schemeClr>
                </a:solidFill>
                <a:latin typeface="Asap Condensed" panose="020F0506030202060203" pitchFamily="34" charset="-70"/>
              </a:rPr>
              <a:t>inhibitorinių</a:t>
            </a:r>
            <a:r>
              <a:rPr lang="lt-LT" sz="2000" b="1" u="sng" dirty="0">
                <a:solidFill>
                  <a:schemeClr val="bg2">
                    <a:lumMod val="50000"/>
                  </a:schemeClr>
                </a:solidFill>
                <a:latin typeface="Asap Condensed" panose="020F0506030202060203" pitchFamily="34" charset="-70"/>
              </a:rPr>
              <a:t> medžiagų likučiais ir dėl jo kaltės buvo užterštas visas pienas (pieno supirkimo punkto ir/ar pienovežio talpa) ir toks pienas buvo sunaikintas, Pardavėjas apmoka patirtus nuostolius už sugadintą pieną.</a:t>
            </a:r>
          </a:p>
        </p:txBody>
      </p:sp>
      <p:grpSp>
        <p:nvGrpSpPr>
          <p:cNvPr id="11" name="Group 10">
            <a:extLst>
              <a:ext uri="{FF2B5EF4-FFF2-40B4-BE49-F238E27FC236}">
                <a16:creationId xmlns:a16="http://schemas.microsoft.com/office/drawing/2014/main" id="{D248016B-E697-1F6A-0A5F-29AA0501DF82}"/>
              </a:ext>
            </a:extLst>
          </p:cNvPr>
          <p:cNvGrpSpPr>
            <a:grpSpLocks noChangeAspect="1"/>
          </p:cNvGrpSpPr>
          <p:nvPr/>
        </p:nvGrpSpPr>
        <p:grpSpPr>
          <a:xfrm>
            <a:off x="2026661" y="1631675"/>
            <a:ext cx="576000" cy="483960"/>
            <a:chOff x="5230448" y="4379539"/>
            <a:chExt cx="2446740" cy="2055778"/>
          </a:xfrm>
        </p:grpSpPr>
        <p:cxnSp>
          <p:nvCxnSpPr>
            <p:cNvPr id="8" name="Straight Connector 7">
              <a:extLst>
                <a:ext uri="{FF2B5EF4-FFF2-40B4-BE49-F238E27FC236}">
                  <a16:creationId xmlns:a16="http://schemas.microsoft.com/office/drawing/2014/main" id="{3A7E12D8-6DCC-EA68-F5FE-F7DCC7C6B119}"/>
                </a:ext>
              </a:extLst>
            </p:cNvPr>
            <p:cNvCxnSpPr>
              <a:cxnSpLocks/>
            </p:cNvCxnSpPr>
            <p:nvPr/>
          </p:nvCxnSpPr>
          <p:spPr>
            <a:xfrm rot="10800000" flipH="1" flipV="1">
              <a:off x="5235644" y="4379539"/>
              <a:ext cx="2441544" cy="2055778"/>
            </a:xfrm>
            <a:prstGeom prst="line">
              <a:avLst/>
            </a:prstGeom>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CAFCD053-4995-6685-1C03-4FC6B1C0543A}"/>
                </a:ext>
              </a:extLst>
            </p:cNvPr>
            <p:cNvCxnSpPr>
              <a:cxnSpLocks/>
            </p:cNvCxnSpPr>
            <p:nvPr/>
          </p:nvCxnSpPr>
          <p:spPr>
            <a:xfrm flipH="1">
              <a:off x="5230448" y="4379539"/>
              <a:ext cx="2441544" cy="2055778"/>
            </a:xfrm>
            <a:prstGeom prst="line">
              <a:avLst/>
            </a:prstGeom>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0">
              <a:schemeClr val="accent2"/>
            </a:fillRef>
            <a:effectRef idx="0">
              <a:schemeClr val="accent2"/>
            </a:effectRef>
            <a:fontRef idx="minor">
              <a:schemeClr val="tx1"/>
            </a:fontRef>
          </p:style>
        </p:cxnSp>
      </p:grpSp>
      <p:grpSp>
        <p:nvGrpSpPr>
          <p:cNvPr id="12" name="Group 11">
            <a:extLst>
              <a:ext uri="{FF2B5EF4-FFF2-40B4-BE49-F238E27FC236}">
                <a16:creationId xmlns:a16="http://schemas.microsoft.com/office/drawing/2014/main" id="{8BA1CC8B-C7F7-477B-A547-0F673FFDE649}"/>
              </a:ext>
            </a:extLst>
          </p:cNvPr>
          <p:cNvGrpSpPr>
            <a:grpSpLocks noChangeAspect="1"/>
          </p:cNvGrpSpPr>
          <p:nvPr/>
        </p:nvGrpSpPr>
        <p:grpSpPr>
          <a:xfrm>
            <a:off x="8227647" y="2228581"/>
            <a:ext cx="576000" cy="483960"/>
            <a:chOff x="5230448" y="4379539"/>
            <a:chExt cx="2446740" cy="2055778"/>
          </a:xfrm>
        </p:grpSpPr>
        <p:cxnSp>
          <p:nvCxnSpPr>
            <p:cNvPr id="13" name="Straight Connector 12">
              <a:extLst>
                <a:ext uri="{FF2B5EF4-FFF2-40B4-BE49-F238E27FC236}">
                  <a16:creationId xmlns:a16="http://schemas.microsoft.com/office/drawing/2014/main" id="{B6D589FE-12AA-BD90-DFB0-88DB4B8D1CD7}"/>
                </a:ext>
              </a:extLst>
            </p:cNvPr>
            <p:cNvCxnSpPr>
              <a:cxnSpLocks/>
            </p:cNvCxnSpPr>
            <p:nvPr/>
          </p:nvCxnSpPr>
          <p:spPr>
            <a:xfrm rot="10800000" flipH="1" flipV="1">
              <a:off x="5235644" y="4379539"/>
              <a:ext cx="2441544" cy="2055778"/>
            </a:xfrm>
            <a:prstGeom prst="line">
              <a:avLst/>
            </a:prstGeom>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0">
              <a:schemeClr val="accent2"/>
            </a:fillRef>
            <a:effectRef idx="0">
              <a:schemeClr val="accent2"/>
            </a:effectRef>
            <a:fontRef idx="minor">
              <a:schemeClr val="tx1"/>
            </a:fontRef>
          </p:style>
        </p:cxnSp>
        <p:cxnSp>
          <p:nvCxnSpPr>
            <p:cNvPr id="14" name="Straight Connector 13">
              <a:extLst>
                <a:ext uri="{FF2B5EF4-FFF2-40B4-BE49-F238E27FC236}">
                  <a16:creationId xmlns:a16="http://schemas.microsoft.com/office/drawing/2014/main" id="{0C2E60A5-8EDD-FC85-C43D-115E5D17E0C2}"/>
                </a:ext>
              </a:extLst>
            </p:cNvPr>
            <p:cNvCxnSpPr>
              <a:cxnSpLocks/>
            </p:cNvCxnSpPr>
            <p:nvPr/>
          </p:nvCxnSpPr>
          <p:spPr>
            <a:xfrm flipH="1">
              <a:off x="5230448" y="4379539"/>
              <a:ext cx="2441544" cy="2055778"/>
            </a:xfrm>
            <a:prstGeom prst="line">
              <a:avLst/>
            </a:prstGeom>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0">
              <a:schemeClr val="accent2"/>
            </a:fillRef>
            <a:effectRef idx="0">
              <a:schemeClr val="accent2"/>
            </a:effectRef>
            <a:fontRef idx="minor">
              <a:schemeClr val="tx1"/>
            </a:fontRef>
          </p:style>
        </p:cxnSp>
      </p:grpSp>
      <p:grpSp>
        <p:nvGrpSpPr>
          <p:cNvPr id="15" name="Group 14">
            <a:extLst>
              <a:ext uri="{FF2B5EF4-FFF2-40B4-BE49-F238E27FC236}">
                <a16:creationId xmlns:a16="http://schemas.microsoft.com/office/drawing/2014/main" id="{31687ADA-09CC-F0D2-E228-1363E87A7451}"/>
              </a:ext>
            </a:extLst>
          </p:cNvPr>
          <p:cNvGrpSpPr>
            <a:grpSpLocks noChangeAspect="1"/>
          </p:cNvGrpSpPr>
          <p:nvPr/>
        </p:nvGrpSpPr>
        <p:grpSpPr>
          <a:xfrm>
            <a:off x="7130367" y="2851727"/>
            <a:ext cx="576000" cy="483960"/>
            <a:chOff x="5230448" y="4379539"/>
            <a:chExt cx="2446740" cy="2055778"/>
          </a:xfrm>
        </p:grpSpPr>
        <p:cxnSp>
          <p:nvCxnSpPr>
            <p:cNvPr id="17" name="Straight Connector 16">
              <a:extLst>
                <a:ext uri="{FF2B5EF4-FFF2-40B4-BE49-F238E27FC236}">
                  <a16:creationId xmlns:a16="http://schemas.microsoft.com/office/drawing/2014/main" id="{12C55F39-0642-9F37-BF73-847788180855}"/>
                </a:ext>
              </a:extLst>
            </p:cNvPr>
            <p:cNvCxnSpPr>
              <a:cxnSpLocks/>
            </p:cNvCxnSpPr>
            <p:nvPr/>
          </p:nvCxnSpPr>
          <p:spPr>
            <a:xfrm rot="10800000" flipH="1" flipV="1">
              <a:off x="5235644" y="4379539"/>
              <a:ext cx="2441544" cy="2055778"/>
            </a:xfrm>
            <a:prstGeom prst="line">
              <a:avLst/>
            </a:prstGeom>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FCC0C23A-F6B7-32FC-8346-86CB80A2C248}"/>
                </a:ext>
              </a:extLst>
            </p:cNvPr>
            <p:cNvCxnSpPr>
              <a:cxnSpLocks/>
            </p:cNvCxnSpPr>
            <p:nvPr/>
          </p:nvCxnSpPr>
          <p:spPr>
            <a:xfrm flipH="1">
              <a:off x="5230448" y="4379539"/>
              <a:ext cx="2441544" cy="2055778"/>
            </a:xfrm>
            <a:prstGeom prst="line">
              <a:avLst/>
            </a:prstGeom>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0">
              <a:schemeClr val="accent2"/>
            </a:fillRef>
            <a:effectRef idx="0">
              <a:schemeClr val="accent2"/>
            </a:effectRef>
            <a:fontRef idx="minor">
              <a:schemeClr val="tx1"/>
            </a:fontRef>
          </p:style>
        </p:cxnSp>
      </p:grpSp>
      <p:grpSp>
        <p:nvGrpSpPr>
          <p:cNvPr id="19" name="Group 18">
            <a:extLst>
              <a:ext uri="{FF2B5EF4-FFF2-40B4-BE49-F238E27FC236}">
                <a16:creationId xmlns:a16="http://schemas.microsoft.com/office/drawing/2014/main" id="{FD0BC1EB-8D56-2247-F247-88391867DF40}"/>
              </a:ext>
            </a:extLst>
          </p:cNvPr>
          <p:cNvGrpSpPr>
            <a:grpSpLocks noChangeAspect="1"/>
          </p:cNvGrpSpPr>
          <p:nvPr/>
        </p:nvGrpSpPr>
        <p:grpSpPr>
          <a:xfrm>
            <a:off x="2304845" y="3187020"/>
            <a:ext cx="576000" cy="483960"/>
            <a:chOff x="5230448" y="4379539"/>
            <a:chExt cx="2446740" cy="2055778"/>
          </a:xfrm>
        </p:grpSpPr>
        <p:cxnSp>
          <p:nvCxnSpPr>
            <p:cNvPr id="20" name="Straight Connector 19">
              <a:extLst>
                <a:ext uri="{FF2B5EF4-FFF2-40B4-BE49-F238E27FC236}">
                  <a16:creationId xmlns:a16="http://schemas.microsoft.com/office/drawing/2014/main" id="{4BF446B8-FD3C-C093-DC37-26BF66649D71}"/>
                </a:ext>
              </a:extLst>
            </p:cNvPr>
            <p:cNvCxnSpPr>
              <a:cxnSpLocks/>
            </p:cNvCxnSpPr>
            <p:nvPr/>
          </p:nvCxnSpPr>
          <p:spPr>
            <a:xfrm rot="10800000" flipH="1" flipV="1">
              <a:off x="5235644" y="4379539"/>
              <a:ext cx="2441544" cy="2055778"/>
            </a:xfrm>
            <a:prstGeom prst="line">
              <a:avLst/>
            </a:prstGeom>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0">
              <a:schemeClr val="accent2"/>
            </a:fillRef>
            <a:effectRef idx="0">
              <a:schemeClr val="accent2"/>
            </a:effectRef>
            <a:fontRef idx="minor">
              <a:schemeClr val="tx1"/>
            </a:fontRef>
          </p:style>
        </p:cxnSp>
        <p:cxnSp>
          <p:nvCxnSpPr>
            <p:cNvPr id="21" name="Straight Connector 20">
              <a:extLst>
                <a:ext uri="{FF2B5EF4-FFF2-40B4-BE49-F238E27FC236}">
                  <a16:creationId xmlns:a16="http://schemas.microsoft.com/office/drawing/2014/main" id="{87F604D2-FA64-91F7-C220-A70F6422176B}"/>
                </a:ext>
              </a:extLst>
            </p:cNvPr>
            <p:cNvCxnSpPr>
              <a:cxnSpLocks/>
            </p:cNvCxnSpPr>
            <p:nvPr/>
          </p:nvCxnSpPr>
          <p:spPr>
            <a:xfrm flipH="1">
              <a:off x="5230448" y="4379539"/>
              <a:ext cx="2441544" cy="2055778"/>
            </a:xfrm>
            <a:prstGeom prst="line">
              <a:avLst/>
            </a:prstGeom>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4012716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D457C1B-E9B8-4B0A-9B30-87AE6AC7A604}"/>
              </a:ext>
            </a:extLst>
          </p:cNvPr>
          <p:cNvSpPr/>
          <p:nvPr/>
        </p:nvSpPr>
        <p:spPr>
          <a:xfrm>
            <a:off x="0" y="6728856"/>
            <a:ext cx="10368000" cy="146749"/>
          </a:xfrm>
          <a:prstGeom prst="rect">
            <a:avLst/>
          </a:prstGeom>
          <a:solidFill>
            <a:srgbClr val="428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descr="Logo&#10;&#10;Description automatically generated">
            <a:extLst>
              <a:ext uri="{FF2B5EF4-FFF2-40B4-BE49-F238E27FC236}">
                <a16:creationId xmlns:a16="http://schemas.microsoft.com/office/drawing/2014/main" id="{4685F450-0C69-4BC6-BB3D-6A31BFA81568}"/>
              </a:ext>
            </a:extLst>
          </p:cNvPr>
          <p:cNvPicPr>
            <a:picLocks noChangeAspect="1"/>
          </p:cNvPicPr>
          <p:nvPr/>
        </p:nvPicPr>
        <p:blipFill rotWithShape="1">
          <a:blip r:embed="rId3">
            <a:duotone>
              <a:schemeClr val="accent6">
                <a:shade val="45000"/>
                <a:satMod val="135000"/>
              </a:schemeClr>
              <a:prstClr val="white"/>
            </a:duotone>
          </a:blip>
          <a:srcRect r="81051" b="36619"/>
          <a:stretch/>
        </p:blipFill>
        <p:spPr>
          <a:xfrm>
            <a:off x="10472431" y="4743204"/>
            <a:ext cx="1719569" cy="2280795"/>
          </a:xfrm>
          <a:prstGeom prst="rect">
            <a:avLst/>
          </a:prstGeom>
          <a:ln>
            <a:noFill/>
          </a:ln>
        </p:spPr>
      </p:pic>
      <p:pic>
        <p:nvPicPr>
          <p:cNvPr id="17" name="Graphic 16" descr="Signature with solid fill">
            <a:extLst>
              <a:ext uri="{FF2B5EF4-FFF2-40B4-BE49-F238E27FC236}">
                <a16:creationId xmlns:a16="http://schemas.microsoft.com/office/drawing/2014/main" id="{52C86AF8-598D-46DA-9900-003060CCDD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73466" y="916181"/>
            <a:ext cx="1038874" cy="1038874"/>
          </a:xfrm>
          <a:prstGeom prst="rect">
            <a:avLst/>
          </a:prstGeom>
        </p:spPr>
      </p:pic>
      <p:sp>
        <p:nvSpPr>
          <p:cNvPr id="2" name="TextBox 1">
            <a:extLst>
              <a:ext uri="{FF2B5EF4-FFF2-40B4-BE49-F238E27FC236}">
                <a16:creationId xmlns:a16="http://schemas.microsoft.com/office/drawing/2014/main" id="{E0E8CEAF-B4A5-886C-421C-3F52C7447563}"/>
              </a:ext>
            </a:extLst>
          </p:cNvPr>
          <p:cNvSpPr txBox="1"/>
          <p:nvPr/>
        </p:nvSpPr>
        <p:spPr>
          <a:xfrm>
            <a:off x="668384" y="1848691"/>
            <a:ext cx="9699616" cy="2554545"/>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a:solidFill>
                  <a:schemeClr val="bg2">
                    <a:lumMod val="50000"/>
                  </a:schemeClr>
                </a:solidFill>
              </a:rPr>
              <a:t>S</a:t>
            </a:r>
            <a:r>
              <a:rPr lang="lt-LT" sz="2000" dirty="0" err="1">
                <a:solidFill>
                  <a:schemeClr val="bg2">
                    <a:lumMod val="50000"/>
                  </a:schemeClr>
                </a:solidFill>
              </a:rPr>
              <a:t>utarties</a:t>
            </a:r>
            <a:r>
              <a:rPr lang="en-US" sz="2000" dirty="0">
                <a:solidFill>
                  <a:schemeClr val="bg2">
                    <a:lumMod val="50000"/>
                  </a:schemeClr>
                </a:solidFill>
              </a:rPr>
              <a:t> (</a:t>
            </a:r>
            <a:r>
              <a:rPr lang="lt-LT" sz="2000" dirty="0">
                <a:solidFill>
                  <a:schemeClr val="bg2">
                    <a:lumMod val="50000"/>
                  </a:schemeClr>
                </a:solidFill>
              </a:rPr>
              <a:t>prievolių</a:t>
            </a:r>
            <a:r>
              <a:rPr lang="en-US" sz="2000" dirty="0">
                <a:solidFill>
                  <a:schemeClr val="bg2">
                    <a:lumMod val="50000"/>
                  </a:schemeClr>
                </a:solidFill>
              </a:rPr>
              <a:t>)</a:t>
            </a:r>
            <a:r>
              <a:rPr lang="lt-LT" sz="2000" dirty="0">
                <a:solidFill>
                  <a:schemeClr val="bg2">
                    <a:lumMod val="50000"/>
                  </a:schemeClr>
                </a:solidFill>
              </a:rPr>
              <a:t> įvykdymo užtikrinimas reglamentuotas</a:t>
            </a:r>
            <a:r>
              <a:rPr lang="en-US" sz="2000" dirty="0">
                <a:solidFill>
                  <a:schemeClr val="bg2">
                    <a:lumMod val="50000"/>
                  </a:schemeClr>
                </a:solidFill>
              </a:rPr>
              <a:t> </a:t>
            </a:r>
            <a:r>
              <a:rPr lang="lt-LT" sz="2000" dirty="0">
                <a:solidFill>
                  <a:schemeClr val="bg2">
                    <a:lumMod val="50000"/>
                  </a:schemeClr>
                </a:solidFill>
              </a:rPr>
              <a:t>Lietuvos Respublikos civiliniame kodekse nustatytais prievolių įvykdymo užtikrinimo būdais (netesybomis (bauda, delspinigiais), laidavimu, garantija ir t.t.).</a:t>
            </a:r>
            <a:r>
              <a:rPr lang="en-US" sz="2000" dirty="0">
                <a:solidFill>
                  <a:schemeClr val="bg2">
                    <a:lumMod val="50000"/>
                  </a:schemeClr>
                </a:solidFill>
              </a:rPr>
              <a:t> </a:t>
            </a:r>
            <a:endParaRPr lang="lt-LT" sz="2000" dirty="0">
              <a:solidFill>
                <a:schemeClr val="bg2">
                  <a:lumMod val="50000"/>
                </a:schemeClr>
              </a:solidFill>
            </a:endParaRPr>
          </a:p>
          <a:p>
            <a:pPr marL="342900" indent="-342900" algn="just">
              <a:buFont typeface="Arial" panose="020B0604020202020204" pitchFamily="34" charset="0"/>
              <a:buChar char="•"/>
            </a:pPr>
            <a:r>
              <a:rPr lang="lt-LT" sz="2000" dirty="0">
                <a:solidFill>
                  <a:schemeClr val="bg2">
                    <a:lumMod val="50000"/>
                  </a:schemeClr>
                </a:solidFill>
              </a:rPr>
              <a:t>Pirkimo-pardavimo sutarties įvykdymo užtikrinimui pasirenkamas netesybų (baudos, delspinigių) užtikrinimo būdas, tačiau </a:t>
            </a:r>
            <a:r>
              <a:rPr lang="lt-LT" sz="2000" b="1" dirty="0">
                <a:solidFill>
                  <a:schemeClr val="bg2">
                    <a:lumMod val="50000"/>
                  </a:schemeClr>
                </a:solidFill>
              </a:rPr>
              <a:t>labai svarbu atsižvelgti į pirkimo sutarties objekto sudėtingumą, sutarties trukmę ir įvertinti prievolių neįvykdymo tikėtiną riziką ir galimus nuostolius, t. y. pasirenkant sutarties įvykdymo baudos / delspinigių dydį, turi būti vadovaujamasi proporcingumo principu.</a:t>
            </a:r>
          </a:p>
        </p:txBody>
      </p:sp>
      <p:sp>
        <p:nvSpPr>
          <p:cNvPr id="5" name="Title 1">
            <a:extLst>
              <a:ext uri="{FF2B5EF4-FFF2-40B4-BE49-F238E27FC236}">
                <a16:creationId xmlns:a16="http://schemas.microsoft.com/office/drawing/2014/main" id="{1101E1A7-CF46-E0D7-DED8-B1B01C8DE56A}"/>
              </a:ext>
            </a:extLst>
          </p:cNvPr>
          <p:cNvSpPr txBox="1">
            <a:spLocks/>
          </p:cNvSpPr>
          <p:nvPr/>
        </p:nvSpPr>
        <p:spPr>
          <a:xfrm>
            <a:off x="668384" y="503108"/>
            <a:ext cx="8773932" cy="932510"/>
          </a:xfrm>
          <a:prstGeom prst="rect">
            <a:avLst/>
          </a:prstGeom>
          <a:noFill/>
        </p:spPr>
        <p:txBody>
          <a:bodyPr vert="horz" lIns="91440" tIns="45720" rIns="91440" bIns="45720" rtlCol="0" anchor="t">
            <a:noAutofit/>
          </a:bodyPr>
          <a:lstStyle>
            <a:lvl1pPr algn="l" defTabSz="914400" rtl="0" eaLnBrk="1" latinLnBrk="0" hangingPunct="1">
              <a:lnSpc>
                <a:spcPct val="90000"/>
              </a:lnSpc>
              <a:spcBef>
                <a:spcPct val="0"/>
              </a:spcBef>
              <a:buNone/>
              <a:defRPr sz="5333" b="1" i="0" kern="1200">
                <a:solidFill>
                  <a:schemeClr val="accent2"/>
                </a:solidFill>
                <a:latin typeface="Myriad Pro Black" charset="0"/>
                <a:ea typeface="Myriad Pro Black" charset="0"/>
                <a:cs typeface="Myriad Pro Black" charset="0"/>
              </a:defRPr>
            </a:lvl1pPr>
          </a:lstStyle>
          <a:p>
            <a:pPr marL="0" marR="0" lvl="0" indent="0" defTabSz="914400" rtl="0" eaLnBrk="1" fontAlgn="auto" latinLnBrk="0" hangingPunct="1">
              <a:lnSpc>
                <a:spcPct val="80000"/>
              </a:lnSpc>
              <a:spcBef>
                <a:spcPct val="0"/>
              </a:spcBef>
              <a:spcAft>
                <a:spcPts val="0"/>
              </a:spcAft>
              <a:buClrTx/>
              <a:buSzTx/>
              <a:buFontTx/>
              <a:buNone/>
              <a:tabLst/>
              <a:defRPr/>
            </a:pPr>
            <a:r>
              <a:rPr lang="en-US" sz="3600" dirty="0">
                <a:solidFill>
                  <a:srgbClr val="428890"/>
                </a:solidFill>
                <a:effectLst>
                  <a:outerShdw blurRad="38100" dist="38100" dir="2700000" algn="tl">
                    <a:srgbClr val="000000">
                      <a:alpha val="43137"/>
                    </a:srgbClr>
                  </a:outerShdw>
                </a:effectLst>
                <a:latin typeface="Asap Condensed" panose="020F0506030202060203" pitchFamily="34" charset="77"/>
                <a:cs typeface="Calibri" panose="020F0502020204030204" pitchFamily="34" charset="0"/>
              </a:rPr>
              <a:t>SVARBU</a:t>
            </a:r>
            <a:r>
              <a:rPr lang="lt-LT" sz="3600" dirty="0">
                <a:solidFill>
                  <a:srgbClr val="428890"/>
                </a:solidFill>
                <a:effectLst>
                  <a:outerShdw blurRad="38100" dist="38100" dir="2700000" algn="tl">
                    <a:srgbClr val="000000">
                      <a:alpha val="43137"/>
                    </a:srgbClr>
                  </a:outerShdw>
                </a:effectLst>
                <a:latin typeface="Asap Condensed" panose="020F0506030202060203" pitchFamily="34" charset="77"/>
                <a:cs typeface="Calibri" panose="020F0502020204030204" pitchFamily="34" charset="0"/>
              </a:rPr>
              <a:t>: per mažos (neproporcingos) netesybos (bauda, delspinigiai)</a:t>
            </a:r>
            <a:endParaRPr kumimoji="0" lang="lt-LT" sz="3600" b="1" i="0" u="none" strike="noStrike" kern="1200" cap="none" spc="0" normalizeH="0" baseline="0" noProof="0" dirty="0">
              <a:ln>
                <a:noFill/>
              </a:ln>
              <a:solidFill>
                <a:srgbClr val="428890"/>
              </a:solidFill>
              <a:effectLst>
                <a:outerShdw blurRad="38100" dist="38100" dir="2700000" algn="tl">
                  <a:srgbClr val="000000">
                    <a:alpha val="43137"/>
                  </a:srgbClr>
                </a:outerShdw>
              </a:effectLst>
              <a:uLnTx/>
              <a:uFillTx/>
              <a:latin typeface="Asap Condensed" panose="020F0506030202060203" pitchFamily="34" charset="77"/>
              <a:cs typeface="Calibri" panose="020F0502020204030204" pitchFamily="34" charset="0"/>
            </a:endParaRPr>
          </a:p>
        </p:txBody>
      </p:sp>
    </p:spTree>
    <p:extLst>
      <p:ext uri="{BB962C8B-B14F-4D97-AF65-F5344CB8AC3E}">
        <p14:creationId xmlns:p14="http://schemas.microsoft.com/office/powerpoint/2010/main" val="40384112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2DA0249-8BF4-464C-A850-FE5E9E032496}"/>
              </a:ext>
            </a:extLst>
          </p:cNvPr>
          <p:cNvSpPr/>
          <p:nvPr/>
        </p:nvSpPr>
        <p:spPr>
          <a:xfrm>
            <a:off x="10564436" y="0"/>
            <a:ext cx="1627564" cy="6858000"/>
          </a:xfrm>
          <a:prstGeom prst="rect">
            <a:avLst/>
          </a:prstGeom>
          <a:solidFill>
            <a:srgbClr val="93C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pic>
        <p:nvPicPr>
          <p:cNvPr id="9" name="Picture 8" descr="Logo&#10;&#10;Description automatically generated">
            <a:extLst>
              <a:ext uri="{FF2B5EF4-FFF2-40B4-BE49-F238E27FC236}">
                <a16:creationId xmlns:a16="http://schemas.microsoft.com/office/drawing/2014/main" id="{C99F4195-BA1B-4461-95FA-310582CDFDE9}"/>
              </a:ext>
            </a:extLst>
          </p:cNvPr>
          <p:cNvPicPr>
            <a:picLocks noChangeAspect="1"/>
          </p:cNvPicPr>
          <p:nvPr/>
        </p:nvPicPr>
        <p:blipFill rotWithShape="1">
          <a:blip r:embed="rId3">
            <a:duotone>
              <a:schemeClr val="accent6">
                <a:shade val="45000"/>
                <a:satMod val="135000"/>
              </a:schemeClr>
              <a:prstClr val="white"/>
            </a:duotone>
          </a:blip>
          <a:srcRect r="81051" b="36619"/>
          <a:stretch/>
        </p:blipFill>
        <p:spPr>
          <a:xfrm>
            <a:off x="10472431" y="4706617"/>
            <a:ext cx="1719569" cy="2280795"/>
          </a:xfrm>
          <a:prstGeom prst="rect">
            <a:avLst/>
          </a:prstGeom>
        </p:spPr>
      </p:pic>
      <p:sp>
        <p:nvSpPr>
          <p:cNvPr id="7" name="Title 1">
            <a:extLst>
              <a:ext uri="{FF2B5EF4-FFF2-40B4-BE49-F238E27FC236}">
                <a16:creationId xmlns:a16="http://schemas.microsoft.com/office/drawing/2014/main" id="{F9B8AA3F-160E-7668-A83E-39E85E4D13FD}"/>
              </a:ext>
            </a:extLst>
          </p:cNvPr>
          <p:cNvSpPr txBox="1">
            <a:spLocks/>
          </p:cNvSpPr>
          <p:nvPr/>
        </p:nvSpPr>
        <p:spPr>
          <a:xfrm>
            <a:off x="668384" y="503108"/>
            <a:ext cx="8773932" cy="932510"/>
          </a:xfrm>
          <a:prstGeom prst="rect">
            <a:avLst/>
          </a:prstGeom>
          <a:noFill/>
        </p:spPr>
        <p:txBody>
          <a:bodyPr vert="horz" lIns="91440" tIns="45720" rIns="91440" bIns="45720" rtlCol="0" anchor="t">
            <a:noAutofit/>
          </a:bodyPr>
          <a:lstStyle>
            <a:lvl1pPr algn="l" defTabSz="914400" rtl="0" eaLnBrk="1" latinLnBrk="0" hangingPunct="1">
              <a:lnSpc>
                <a:spcPct val="90000"/>
              </a:lnSpc>
              <a:spcBef>
                <a:spcPct val="0"/>
              </a:spcBef>
              <a:buNone/>
              <a:defRPr sz="5333" b="1" i="0" kern="1200">
                <a:solidFill>
                  <a:schemeClr val="accent2"/>
                </a:solidFill>
                <a:latin typeface="Myriad Pro Black" charset="0"/>
                <a:ea typeface="Myriad Pro Black" charset="0"/>
                <a:cs typeface="Myriad Pro Black" charset="0"/>
              </a:defRPr>
            </a:lvl1pPr>
          </a:lstStyle>
          <a:p>
            <a:pPr marL="0" marR="0" lvl="0" indent="0" defTabSz="914400" rtl="0" eaLnBrk="1" fontAlgn="auto" latinLnBrk="0" hangingPunct="1">
              <a:lnSpc>
                <a:spcPct val="80000"/>
              </a:lnSpc>
              <a:spcBef>
                <a:spcPct val="0"/>
              </a:spcBef>
              <a:spcAft>
                <a:spcPts val="0"/>
              </a:spcAft>
              <a:buClrTx/>
              <a:buSzTx/>
              <a:buFontTx/>
              <a:buNone/>
              <a:tabLst/>
              <a:defRPr/>
            </a:pPr>
            <a:r>
              <a:rPr lang="en-US" sz="3600" dirty="0">
                <a:solidFill>
                  <a:srgbClr val="428890"/>
                </a:solidFill>
                <a:effectLst>
                  <a:outerShdw blurRad="38100" dist="38100" dir="2700000" algn="tl">
                    <a:srgbClr val="000000">
                      <a:alpha val="43137"/>
                    </a:srgbClr>
                  </a:outerShdw>
                </a:effectLst>
                <a:latin typeface="Asap Condensed" panose="020F0506030202060203" pitchFamily="34" charset="77"/>
                <a:cs typeface="Calibri" panose="020F0502020204030204" pitchFamily="34" charset="0"/>
              </a:rPr>
              <a:t>SVARBU</a:t>
            </a:r>
            <a:r>
              <a:rPr lang="lt-LT" sz="3600" dirty="0">
                <a:solidFill>
                  <a:srgbClr val="428890"/>
                </a:solidFill>
                <a:effectLst>
                  <a:outerShdw blurRad="38100" dist="38100" dir="2700000" algn="tl">
                    <a:srgbClr val="000000">
                      <a:alpha val="43137"/>
                    </a:srgbClr>
                  </a:outerShdw>
                </a:effectLst>
                <a:latin typeface="Asap Condensed" panose="020F0506030202060203" pitchFamily="34" charset="77"/>
                <a:cs typeface="Calibri" panose="020F0502020204030204" pitchFamily="34" charset="0"/>
              </a:rPr>
              <a:t>: per mažos (neproporcingos) netesybos (bauda, delspinigiai)</a:t>
            </a:r>
            <a:endParaRPr kumimoji="0" lang="lt-LT" sz="3600" b="1" i="0" u="none" strike="noStrike" kern="1200" cap="none" spc="0" normalizeH="0" baseline="0" noProof="0" dirty="0">
              <a:ln>
                <a:noFill/>
              </a:ln>
              <a:solidFill>
                <a:srgbClr val="428890"/>
              </a:solidFill>
              <a:effectLst>
                <a:outerShdw blurRad="38100" dist="38100" dir="2700000" algn="tl">
                  <a:srgbClr val="000000">
                    <a:alpha val="43137"/>
                  </a:srgbClr>
                </a:outerShdw>
              </a:effectLst>
              <a:uLnTx/>
              <a:uFillTx/>
              <a:latin typeface="Asap Condensed" panose="020F0506030202060203" pitchFamily="34" charset="77"/>
              <a:cs typeface="Calibri" panose="020F0502020204030204" pitchFamily="34" charset="0"/>
            </a:endParaRPr>
          </a:p>
        </p:txBody>
      </p:sp>
      <p:sp>
        <p:nvSpPr>
          <p:cNvPr id="10" name="TextBox 9">
            <a:extLst>
              <a:ext uri="{FF2B5EF4-FFF2-40B4-BE49-F238E27FC236}">
                <a16:creationId xmlns:a16="http://schemas.microsoft.com/office/drawing/2014/main" id="{1A46A47A-7F72-7A39-E350-348FE28B5688}"/>
              </a:ext>
            </a:extLst>
          </p:cNvPr>
          <p:cNvSpPr txBox="1"/>
          <p:nvPr/>
        </p:nvSpPr>
        <p:spPr>
          <a:xfrm flipH="1">
            <a:off x="668382" y="2254398"/>
            <a:ext cx="4480791" cy="707886"/>
          </a:xfrm>
          <a:prstGeom prst="rect">
            <a:avLst/>
          </a:prstGeom>
          <a:noFill/>
        </p:spPr>
        <p:txBody>
          <a:bodyPr wrap="square" rtlCol="0">
            <a:spAutoFit/>
          </a:bodyPr>
          <a:lstStyle/>
          <a:p>
            <a:pPr algn="just"/>
            <a:r>
              <a:rPr lang="lt-LT" sz="2000" dirty="0">
                <a:solidFill>
                  <a:schemeClr val="bg2">
                    <a:lumMod val="50000"/>
                  </a:schemeClr>
                </a:solidFill>
                <a:latin typeface="Asap Condensed" panose="020F0506030202060203" pitchFamily="34" charset="-70"/>
              </a:rPr>
              <a:t>Pirkėjas moka 20</a:t>
            </a:r>
            <a:r>
              <a:rPr lang="en-US" sz="2000" dirty="0">
                <a:solidFill>
                  <a:schemeClr val="bg2">
                    <a:lumMod val="50000"/>
                  </a:schemeClr>
                </a:solidFill>
                <a:latin typeface="Asap Condensed" panose="020F0506030202060203" pitchFamily="34" charset="-70"/>
              </a:rPr>
              <a:t>%</a:t>
            </a:r>
            <a:r>
              <a:rPr lang="lt-LT" sz="2000" dirty="0">
                <a:solidFill>
                  <a:schemeClr val="bg2">
                    <a:lumMod val="50000"/>
                  </a:schemeClr>
                </a:solidFill>
                <a:latin typeface="Asap Condensed" panose="020F0506030202060203" pitchFamily="34" charset="-70"/>
              </a:rPr>
              <a:t> dydžio baudą nuo atsisakytos nupirkti produkcijos kainos.</a:t>
            </a:r>
          </a:p>
        </p:txBody>
      </p:sp>
      <p:sp>
        <p:nvSpPr>
          <p:cNvPr id="13" name="TextBox 12">
            <a:extLst>
              <a:ext uri="{FF2B5EF4-FFF2-40B4-BE49-F238E27FC236}">
                <a16:creationId xmlns:a16="http://schemas.microsoft.com/office/drawing/2014/main" id="{09C856C1-8ACC-5F8B-5867-77E41780BABF}"/>
              </a:ext>
            </a:extLst>
          </p:cNvPr>
          <p:cNvSpPr txBox="1"/>
          <p:nvPr/>
        </p:nvSpPr>
        <p:spPr>
          <a:xfrm>
            <a:off x="5768701" y="3055363"/>
            <a:ext cx="4617199" cy="1323439"/>
          </a:xfrm>
          <a:prstGeom prst="rect">
            <a:avLst/>
          </a:prstGeom>
          <a:noFill/>
        </p:spPr>
        <p:txBody>
          <a:bodyPr wrap="square" rtlCol="0">
            <a:spAutoFit/>
          </a:bodyPr>
          <a:lstStyle/>
          <a:p>
            <a:pPr algn="just"/>
            <a:r>
              <a:rPr lang="lt-LT" sz="2000" dirty="0">
                <a:solidFill>
                  <a:schemeClr val="bg2">
                    <a:lumMod val="50000"/>
                  </a:schemeClr>
                </a:solidFill>
                <a:latin typeface="Asap Condensed" panose="020F0506030202060203" pitchFamily="34" charset="-70"/>
              </a:rPr>
              <a:t>Šalys susitaria, kad Pirkėjui Sutartyje nustatytais terminais ir sąlygomis nepriėmus sutarto produkcijos kiekio, Pirkėjas Tiekėjui sumokės baudą – 30 Eur. </a:t>
            </a:r>
          </a:p>
        </p:txBody>
      </p:sp>
      <p:sp>
        <p:nvSpPr>
          <p:cNvPr id="14" name="TextBox 13">
            <a:extLst>
              <a:ext uri="{FF2B5EF4-FFF2-40B4-BE49-F238E27FC236}">
                <a16:creationId xmlns:a16="http://schemas.microsoft.com/office/drawing/2014/main" id="{467E0411-8F6B-AAAB-4D6D-32F281455C4F}"/>
              </a:ext>
            </a:extLst>
          </p:cNvPr>
          <p:cNvSpPr txBox="1"/>
          <p:nvPr/>
        </p:nvSpPr>
        <p:spPr>
          <a:xfrm>
            <a:off x="668382" y="3554337"/>
            <a:ext cx="4727643" cy="2554545"/>
          </a:xfrm>
          <a:prstGeom prst="rect">
            <a:avLst/>
          </a:prstGeom>
          <a:noFill/>
        </p:spPr>
        <p:txBody>
          <a:bodyPr wrap="square" rtlCol="0">
            <a:spAutoFit/>
          </a:bodyPr>
          <a:lstStyle/>
          <a:p>
            <a:pPr algn="just"/>
            <a:r>
              <a:rPr lang="lt-LT" sz="2000" dirty="0">
                <a:solidFill>
                  <a:schemeClr val="bg2">
                    <a:lumMod val="50000"/>
                  </a:schemeClr>
                </a:solidFill>
                <a:effectLst/>
                <a:latin typeface="Asap Condensed" panose="020F0506030202060203" pitchFamily="34" charset="-70"/>
                <a:ea typeface="Calibri" panose="020F0502020204030204" pitchFamily="34" charset="0"/>
                <a:cs typeface="Times New Roman" panose="02020603050405020304" pitchFamily="18" charset="0"/>
              </a:rPr>
              <a:t>Jei Pardavėjas dėl savo kaltės vėluoja pristatyti visas ar kai kurias Pirkėjo užsakyme nurodytas Prekes iki Prekių užsakyme numatyto pristatymo termino, pirkėjas turi teisę be oficialaus įspėjimo ir nesumažindamas kitų savo teisių gynimo priemonių, numatytų Sutartyje, pradėti skaičiuoti 30€ dydžio baudą </a:t>
            </a:r>
            <a:r>
              <a:rPr lang="lt-LT" sz="2000" u="sng" dirty="0">
                <a:solidFill>
                  <a:schemeClr val="bg2">
                    <a:lumMod val="50000"/>
                  </a:schemeClr>
                </a:solidFill>
                <a:effectLst/>
                <a:latin typeface="Asap Condensed" panose="020F0506030202060203" pitchFamily="34" charset="-70"/>
                <a:ea typeface="Calibri" panose="020F0502020204030204" pitchFamily="34" charset="0"/>
                <a:cs typeface="Times New Roman" panose="02020603050405020304" pitchFamily="18" charset="0"/>
              </a:rPr>
              <a:t>už kiekvieną termino praleidimo darbo dieną</a:t>
            </a:r>
            <a:r>
              <a:rPr lang="lt-LT" sz="2000" dirty="0">
                <a:solidFill>
                  <a:schemeClr val="bg2">
                    <a:lumMod val="50000"/>
                  </a:schemeClr>
                </a:solidFill>
                <a:effectLst/>
                <a:latin typeface="Asap Condensed" panose="020F0506030202060203" pitchFamily="34" charset="-70"/>
                <a:ea typeface="Calibri" panose="020F0502020204030204" pitchFamily="34" charset="0"/>
                <a:cs typeface="Times New Roman" panose="02020603050405020304" pitchFamily="18" charset="0"/>
              </a:rPr>
              <a:t>.</a:t>
            </a:r>
            <a:endParaRPr lang="lt-LT" sz="2000" dirty="0">
              <a:solidFill>
                <a:schemeClr val="bg2">
                  <a:lumMod val="50000"/>
                </a:schemeClr>
              </a:solidFill>
              <a:latin typeface="Asap Condensed" panose="020F0506030202060203" pitchFamily="34" charset="-70"/>
            </a:endParaRPr>
          </a:p>
        </p:txBody>
      </p:sp>
      <p:grpSp>
        <p:nvGrpSpPr>
          <p:cNvPr id="25" name="Group 24">
            <a:extLst>
              <a:ext uri="{FF2B5EF4-FFF2-40B4-BE49-F238E27FC236}">
                <a16:creationId xmlns:a16="http://schemas.microsoft.com/office/drawing/2014/main" id="{D5F42E26-D245-7D78-7DA0-2DB0F489291D}"/>
              </a:ext>
            </a:extLst>
          </p:cNvPr>
          <p:cNvGrpSpPr/>
          <p:nvPr/>
        </p:nvGrpSpPr>
        <p:grpSpPr>
          <a:xfrm>
            <a:off x="6713053" y="2689193"/>
            <a:ext cx="2446740" cy="2055778"/>
            <a:chOff x="5230448" y="4379539"/>
            <a:chExt cx="2446740" cy="2055778"/>
          </a:xfrm>
        </p:grpSpPr>
        <p:cxnSp>
          <p:nvCxnSpPr>
            <p:cNvPr id="26" name="Straight Connector 25">
              <a:extLst>
                <a:ext uri="{FF2B5EF4-FFF2-40B4-BE49-F238E27FC236}">
                  <a16:creationId xmlns:a16="http://schemas.microsoft.com/office/drawing/2014/main" id="{363E0196-DF16-89C3-0610-71F4481F02FB}"/>
                </a:ext>
              </a:extLst>
            </p:cNvPr>
            <p:cNvCxnSpPr>
              <a:cxnSpLocks/>
            </p:cNvCxnSpPr>
            <p:nvPr/>
          </p:nvCxnSpPr>
          <p:spPr>
            <a:xfrm rot="10800000" flipH="1" flipV="1">
              <a:off x="5235644" y="4379539"/>
              <a:ext cx="2441544" cy="2055778"/>
            </a:xfrm>
            <a:prstGeom prst="line">
              <a:avLst/>
            </a:prstGeom>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0">
              <a:schemeClr val="accent2"/>
            </a:fillRef>
            <a:effectRef idx="0">
              <a:schemeClr val="accent2"/>
            </a:effectRef>
            <a:fontRef idx="minor">
              <a:schemeClr val="tx1"/>
            </a:fontRef>
          </p:style>
        </p:cxnSp>
        <p:cxnSp>
          <p:nvCxnSpPr>
            <p:cNvPr id="27" name="Straight Connector 26">
              <a:extLst>
                <a:ext uri="{FF2B5EF4-FFF2-40B4-BE49-F238E27FC236}">
                  <a16:creationId xmlns:a16="http://schemas.microsoft.com/office/drawing/2014/main" id="{60523F46-E663-ED89-27D9-392BC4C10AD8}"/>
                </a:ext>
              </a:extLst>
            </p:cNvPr>
            <p:cNvCxnSpPr>
              <a:cxnSpLocks/>
            </p:cNvCxnSpPr>
            <p:nvPr/>
          </p:nvCxnSpPr>
          <p:spPr>
            <a:xfrm flipH="1">
              <a:off x="5230448" y="4379539"/>
              <a:ext cx="2441544" cy="2055778"/>
            </a:xfrm>
            <a:prstGeom prst="line">
              <a:avLst/>
            </a:prstGeom>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2264618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2DA0249-8BF4-464C-A850-FE5E9E032496}"/>
              </a:ext>
            </a:extLst>
          </p:cNvPr>
          <p:cNvSpPr/>
          <p:nvPr/>
        </p:nvSpPr>
        <p:spPr>
          <a:xfrm>
            <a:off x="10564436" y="0"/>
            <a:ext cx="1627564" cy="6858000"/>
          </a:xfrm>
          <a:prstGeom prst="rect">
            <a:avLst/>
          </a:prstGeom>
          <a:solidFill>
            <a:srgbClr val="93C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pic>
        <p:nvPicPr>
          <p:cNvPr id="9" name="Picture 8" descr="Logo&#10;&#10;Description automatically generated">
            <a:extLst>
              <a:ext uri="{FF2B5EF4-FFF2-40B4-BE49-F238E27FC236}">
                <a16:creationId xmlns:a16="http://schemas.microsoft.com/office/drawing/2014/main" id="{C99F4195-BA1B-4461-95FA-310582CDFDE9}"/>
              </a:ext>
            </a:extLst>
          </p:cNvPr>
          <p:cNvPicPr>
            <a:picLocks noChangeAspect="1"/>
          </p:cNvPicPr>
          <p:nvPr/>
        </p:nvPicPr>
        <p:blipFill rotWithShape="1">
          <a:blip r:embed="rId3">
            <a:duotone>
              <a:schemeClr val="accent6">
                <a:shade val="45000"/>
                <a:satMod val="135000"/>
              </a:schemeClr>
              <a:prstClr val="white"/>
            </a:duotone>
          </a:blip>
          <a:srcRect r="81051" b="36619"/>
          <a:stretch/>
        </p:blipFill>
        <p:spPr>
          <a:xfrm>
            <a:off x="10472431" y="4706617"/>
            <a:ext cx="1719569" cy="2280795"/>
          </a:xfrm>
          <a:prstGeom prst="rect">
            <a:avLst/>
          </a:prstGeom>
        </p:spPr>
      </p:pic>
      <p:sp>
        <p:nvSpPr>
          <p:cNvPr id="7" name="Title 1">
            <a:extLst>
              <a:ext uri="{FF2B5EF4-FFF2-40B4-BE49-F238E27FC236}">
                <a16:creationId xmlns:a16="http://schemas.microsoft.com/office/drawing/2014/main" id="{F9B8AA3F-160E-7668-A83E-39E85E4D13FD}"/>
              </a:ext>
            </a:extLst>
          </p:cNvPr>
          <p:cNvSpPr txBox="1">
            <a:spLocks/>
          </p:cNvSpPr>
          <p:nvPr/>
        </p:nvSpPr>
        <p:spPr>
          <a:xfrm>
            <a:off x="668384" y="503108"/>
            <a:ext cx="8773932" cy="932510"/>
          </a:xfrm>
          <a:prstGeom prst="rect">
            <a:avLst/>
          </a:prstGeom>
          <a:noFill/>
        </p:spPr>
        <p:txBody>
          <a:bodyPr vert="horz" lIns="91440" tIns="45720" rIns="91440" bIns="45720" rtlCol="0" anchor="t">
            <a:noAutofit/>
          </a:bodyPr>
          <a:lstStyle>
            <a:lvl1pPr algn="l" defTabSz="914400" rtl="0" eaLnBrk="1" latinLnBrk="0" hangingPunct="1">
              <a:lnSpc>
                <a:spcPct val="90000"/>
              </a:lnSpc>
              <a:spcBef>
                <a:spcPct val="0"/>
              </a:spcBef>
              <a:buNone/>
              <a:defRPr sz="5333" b="1" i="0" kern="1200">
                <a:solidFill>
                  <a:schemeClr val="accent2"/>
                </a:solidFill>
                <a:latin typeface="Myriad Pro Black" charset="0"/>
                <a:ea typeface="Myriad Pro Black" charset="0"/>
                <a:cs typeface="Myriad Pro Black" charset="0"/>
              </a:defRPr>
            </a:lvl1pPr>
          </a:lstStyle>
          <a:p>
            <a:pPr marL="0" marR="0" lvl="0" indent="0" defTabSz="914400" rtl="0" eaLnBrk="1" fontAlgn="auto" latinLnBrk="0" hangingPunct="1">
              <a:lnSpc>
                <a:spcPct val="80000"/>
              </a:lnSpc>
              <a:spcBef>
                <a:spcPct val="0"/>
              </a:spcBef>
              <a:spcAft>
                <a:spcPts val="0"/>
              </a:spcAft>
              <a:buClrTx/>
              <a:buSzTx/>
              <a:buFontTx/>
              <a:buNone/>
              <a:tabLst/>
              <a:defRPr/>
            </a:pPr>
            <a:r>
              <a:rPr lang="lt-LT" sz="3600" dirty="0">
                <a:solidFill>
                  <a:srgbClr val="428890"/>
                </a:solidFill>
                <a:effectLst>
                  <a:outerShdw blurRad="38100" dist="38100" dir="2700000" algn="tl">
                    <a:srgbClr val="000000">
                      <a:alpha val="43137"/>
                    </a:srgbClr>
                  </a:outerShdw>
                </a:effectLst>
                <a:latin typeface="Asap Condensed" panose="020F0506030202060203" pitchFamily="34" charset="77"/>
                <a:cs typeface="Calibri" panose="020F0502020204030204" pitchFamily="34" charset="0"/>
              </a:rPr>
              <a:t>Įstatymo įgyvendinimo stebėsena ir rezultatų įvertinimas</a:t>
            </a:r>
            <a:endParaRPr kumimoji="0" lang="lt-LT" sz="3600" b="1" i="0" u="none" strike="noStrike" kern="1200" cap="none" spc="0" normalizeH="0" baseline="0" noProof="0" dirty="0">
              <a:ln>
                <a:noFill/>
              </a:ln>
              <a:solidFill>
                <a:srgbClr val="428890"/>
              </a:solidFill>
              <a:effectLst>
                <a:outerShdw blurRad="38100" dist="38100" dir="2700000" algn="tl">
                  <a:srgbClr val="000000">
                    <a:alpha val="43137"/>
                  </a:srgbClr>
                </a:outerShdw>
              </a:effectLst>
              <a:uLnTx/>
              <a:uFillTx/>
              <a:latin typeface="Asap Condensed" panose="020F0506030202060203" pitchFamily="34" charset="77"/>
              <a:cs typeface="Calibri" panose="020F0502020204030204" pitchFamily="34" charset="0"/>
            </a:endParaRPr>
          </a:p>
        </p:txBody>
      </p:sp>
      <p:sp>
        <p:nvSpPr>
          <p:cNvPr id="14" name="TextBox 13">
            <a:extLst>
              <a:ext uri="{FF2B5EF4-FFF2-40B4-BE49-F238E27FC236}">
                <a16:creationId xmlns:a16="http://schemas.microsoft.com/office/drawing/2014/main" id="{467E0411-8F6B-AAAB-4D6D-32F281455C4F}"/>
              </a:ext>
            </a:extLst>
          </p:cNvPr>
          <p:cNvSpPr txBox="1"/>
          <p:nvPr/>
        </p:nvSpPr>
        <p:spPr>
          <a:xfrm>
            <a:off x="501806" y="1907649"/>
            <a:ext cx="9735014" cy="2246769"/>
          </a:xfrm>
          <a:prstGeom prst="rect">
            <a:avLst/>
          </a:prstGeom>
          <a:noFill/>
        </p:spPr>
        <p:txBody>
          <a:bodyPr wrap="square" rtlCol="0">
            <a:spAutoFit/>
          </a:bodyPr>
          <a:lstStyle/>
          <a:p>
            <a:pPr algn="just"/>
            <a:r>
              <a:rPr lang="lt-LT" sz="2000" dirty="0">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rPr>
              <a:t>Lietuvos Respublikos žemės ūkio ministerija iki 2024 m. balandžio 1 d. atliks įstatyme nustatyto galiojančio teisinio reguliavimo poveikio ex post vertinimą už laikotarpį nuo 2021 m. lapkričio 1 d. iki 2023 m. gruodžio 31 d. </a:t>
            </a:r>
            <a:r>
              <a:rPr lang="lt-LT" sz="2000">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rPr>
              <a:t>ir parengs </a:t>
            </a:r>
            <a:r>
              <a:rPr lang="lt-LT" sz="2000" dirty="0">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rPr>
              <a:t>galiojančio teisinio reguliavimo poveikio ex post vertinimo ataskaitą. </a:t>
            </a:r>
          </a:p>
          <a:p>
            <a:pPr algn="just"/>
            <a:r>
              <a:rPr lang="lt-LT" sz="2000" dirty="0">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rPr>
              <a:t>Šioje ataskaitoje bus nurodomos teigiamos ir neigiamos įstatyme nustatyto teisinio reguliavimo pasekmės bei pasiūlymai dėl šio įstatymo ir kitų su jo įgyvendinimu susijusių teisės aktų tobulinimo.</a:t>
            </a:r>
          </a:p>
        </p:txBody>
      </p:sp>
    </p:spTree>
    <p:extLst>
      <p:ext uri="{BB962C8B-B14F-4D97-AF65-F5344CB8AC3E}">
        <p14:creationId xmlns:p14="http://schemas.microsoft.com/office/powerpoint/2010/main" val="2672527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8CA2293-21A8-49D2-9832-A9141EF6B8EB}"/>
              </a:ext>
            </a:extLst>
          </p:cNvPr>
          <p:cNvSpPr txBox="1">
            <a:spLocks/>
          </p:cNvSpPr>
          <p:nvPr/>
        </p:nvSpPr>
        <p:spPr>
          <a:xfrm>
            <a:off x="945318" y="2643178"/>
            <a:ext cx="10801579" cy="1820969"/>
          </a:xfrm>
          <a:prstGeom prst="rect">
            <a:avLst/>
          </a:prstGeom>
          <a:noFill/>
        </p:spPr>
        <p:txBody>
          <a:bodyPr vert="horz" lIns="91440" tIns="45720" rIns="91440" bIns="45720" rtlCol="0" anchor="t">
            <a:noAutofit/>
          </a:bodyPr>
          <a:lstStyle>
            <a:lvl1pPr algn="l" defTabSz="914400" rtl="0" eaLnBrk="1" latinLnBrk="0" hangingPunct="1">
              <a:lnSpc>
                <a:spcPct val="90000"/>
              </a:lnSpc>
              <a:spcBef>
                <a:spcPct val="0"/>
              </a:spcBef>
              <a:buNone/>
              <a:defRPr sz="5333" b="1" i="0" kern="1200">
                <a:solidFill>
                  <a:schemeClr val="accent2"/>
                </a:solidFill>
                <a:latin typeface="Myriad Pro Black" charset="0"/>
                <a:ea typeface="Myriad Pro Black" charset="0"/>
                <a:cs typeface="Myriad Pro Black" charset="0"/>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lt-LT" sz="3200" b="1" i="0" u="none" strike="noStrike" kern="1200" cap="none" spc="0" normalizeH="0" baseline="0" noProof="0" dirty="0">
                <a:ln>
                  <a:noFill/>
                </a:ln>
                <a:solidFill>
                  <a:srgbClr val="428890"/>
                </a:solidFill>
                <a:effectLst>
                  <a:outerShdw blurRad="38100" dist="38100" dir="2700000" algn="tl">
                    <a:srgbClr val="000000">
                      <a:alpha val="43137"/>
                    </a:srgbClr>
                  </a:outerShdw>
                </a:effectLst>
                <a:uLnTx/>
                <a:uFillTx/>
                <a:latin typeface="Asap Condensed" panose="020F0506030202060203" pitchFamily="34" charset="77"/>
                <a:cs typeface="Calibri" panose="020F0502020204030204" pitchFamily="34" charset="0"/>
              </a:rPr>
              <a:t>2019 m. balandžio 17 d. Europos Parlamento ir Tarybos direktyva (ES) 2019/633 dėl įmonių vienų kitoms taikomos nesąžiningos prekybos praktikos žemės ūkio ir maisto produktų tiekimo grandinėje</a:t>
            </a:r>
          </a:p>
        </p:txBody>
      </p:sp>
      <p:sp>
        <p:nvSpPr>
          <p:cNvPr id="15" name="Rectangle 14">
            <a:extLst>
              <a:ext uri="{FF2B5EF4-FFF2-40B4-BE49-F238E27FC236}">
                <a16:creationId xmlns:a16="http://schemas.microsoft.com/office/drawing/2014/main" id="{ED457C1B-E9B8-4B0A-9B30-87AE6AC7A604}"/>
              </a:ext>
            </a:extLst>
          </p:cNvPr>
          <p:cNvSpPr/>
          <p:nvPr/>
        </p:nvSpPr>
        <p:spPr>
          <a:xfrm>
            <a:off x="0" y="6728856"/>
            <a:ext cx="10368000" cy="146749"/>
          </a:xfrm>
          <a:prstGeom prst="rect">
            <a:avLst/>
          </a:prstGeom>
          <a:solidFill>
            <a:srgbClr val="428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descr="Logo&#10;&#10;Description automatically generated">
            <a:extLst>
              <a:ext uri="{FF2B5EF4-FFF2-40B4-BE49-F238E27FC236}">
                <a16:creationId xmlns:a16="http://schemas.microsoft.com/office/drawing/2014/main" id="{4685F450-0C69-4BC6-BB3D-6A31BFA81568}"/>
              </a:ext>
            </a:extLst>
          </p:cNvPr>
          <p:cNvPicPr>
            <a:picLocks noChangeAspect="1"/>
          </p:cNvPicPr>
          <p:nvPr/>
        </p:nvPicPr>
        <p:blipFill rotWithShape="1">
          <a:blip r:embed="rId3">
            <a:duotone>
              <a:schemeClr val="accent6">
                <a:shade val="45000"/>
                <a:satMod val="135000"/>
              </a:schemeClr>
              <a:prstClr val="white"/>
            </a:duotone>
          </a:blip>
          <a:srcRect r="81051" b="36619"/>
          <a:stretch/>
        </p:blipFill>
        <p:spPr>
          <a:xfrm>
            <a:off x="10472431" y="4743204"/>
            <a:ext cx="1719569" cy="2280795"/>
          </a:xfrm>
          <a:prstGeom prst="rect">
            <a:avLst/>
          </a:prstGeom>
        </p:spPr>
      </p:pic>
    </p:spTree>
    <p:extLst>
      <p:ext uri="{BB962C8B-B14F-4D97-AF65-F5344CB8AC3E}">
        <p14:creationId xmlns:p14="http://schemas.microsoft.com/office/powerpoint/2010/main" val="27437136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grass, outdoor, field, grazing&#10;&#10;Description automatically generated">
            <a:extLst>
              <a:ext uri="{FF2B5EF4-FFF2-40B4-BE49-F238E27FC236}">
                <a16:creationId xmlns:a16="http://schemas.microsoft.com/office/drawing/2014/main" id="{82282836-BE04-3E43-8088-FF1C778B1FC9}"/>
              </a:ext>
            </a:extLst>
          </p:cNvPr>
          <p:cNvPicPr>
            <a:picLocks noChangeAspect="1"/>
          </p:cNvPicPr>
          <p:nvPr/>
        </p:nvPicPr>
        <p:blipFill rotWithShape="1">
          <a:blip r:embed="rId3"/>
          <a:srcRect l="4599" t="34384" r="17597"/>
          <a:stretch/>
        </p:blipFill>
        <p:spPr>
          <a:xfrm>
            <a:off x="-5862" y="-1"/>
            <a:ext cx="12197862" cy="6858001"/>
          </a:xfrm>
          <a:prstGeom prst="rect">
            <a:avLst/>
          </a:prstGeom>
        </p:spPr>
      </p:pic>
      <p:pic>
        <p:nvPicPr>
          <p:cNvPr id="11" name="Picture 10">
            <a:extLst>
              <a:ext uri="{FF2B5EF4-FFF2-40B4-BE49-F238E27FC236}">
                <a16:creationId xmlns:a16="http://schemas.microsoft.com/office/drawing/2014/main" id="{A6DB8A33-190B-9247-BF04-DEAE7069BC7C}"/>
              </a:ext>
            </a:extLst>
          </p:cNvPr>
          <p:cNvPicPr>
            <a:picLocks noChangeAspect="1"/>
          </p:cNvPicPr>
          <p:nvPr/>
        </p:nvPicPr>
        <p:blipFill>
          <a:blip r:embed="rId4"/>
          <a:stretch>
            <a:fillRect/>
          </a:stretch>
        </p:blipFill>
        <p:spPr>
          <a:xfrm>
            <a:off x="2495550" y="7719570"/>
            <a:ext cx="7785588" cy="3585791"/>
          </a:xfrm>
          <a:prstGeom prst="rect">
            <a:avLst/>
          </a:prstGeom>
        </p:spPr>
      </p:pic>
      <p:pic>
        <p:nvPicPr>
          <p:cNvPr id="17" name="Picture 16" descr="Logo&#10;&#10;Description automatically generated">
            <a:extLst>
              <a:ext uri="{FF2B5EF4-FFF2-40B4-BE49-F238E27FC236}">
                <a16:creationId xmlns:a16="http://schemas.microsoft.com/office/drawing/2014/main" id="{CF768A24-70EB-FF45-90D7-D621CDF75B92}"/>
              </a:ext>
            </a:extLst>
          </p:cNvPr>
          <p:cNvPicPr>
            <a:picLocks noChangeAspect="1"/>
          </p:cNvPicPr>
          <p:nvPr/>
        </p:nvPicPr>
        <p:blipFill rotWithShape="1">
          <a:blip r:embed="rId5"/>
          <a:srcRect b="36619"/>
          <a:stretch/>
        </p:blipFill>
        <p:spPr>
          <a:xfrm>
            <a:off x="116595" y="87311"/>
            <a:ext cx="3563063" cy="895548"/>
          </a:xfrm>
          <a:prstGeom prst="rect">
            <a:avLst/>
          </a:prstGeom>
        </p:spPr>
      </p:pic>
      <p:sp>
        <p:nvSpPr>
          <p:cNvPr id="14" name="Rectangle: Rounded Corners 13">
            <a:extLst>
              <a:ext uri="{FF2B5EF4-FFF2-40B4-BE49-F238E27FC236}">
                <a16:creationId xmlns:a16="http://schemas.microsoft.com/office/drawing/2014/main" id="{28C1FBAB-6DE4-4342-A588-1CA92BE186AF}"/>
              </a:ext>
            </a:extLst>
          </p:cNvPr>
          <p:cNvSpPr/>
          <p:nvPr/>
        </p:nvSpPr>
        <p:spPr>
          <a:xfrm>
            <a:off x="1271016" y="4563052"/>
            <a:ext cx="2804990" cy="1865540"/>
          </a:xfrm>
          <a:prstGeom prst="roundRect">
            <a:avLst/>
          </a:prstGeom>
          <a:solidFill>
            <a:srgbClr val="EDAA4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400" b="1" dirty="0">
                <a:solidFill>
                  <a:srgbClr val="428890"/>
                </a:solidFill>
              </a:rPr>
              <a:t>        </a:t>
            </a:r>
            <a:r>
              <a:rPr lang="lt-LT" sz="2000" b="1" dirty="0">
                <a:solidFill>
                  <a:srgbClr val="428890"/>
                </a:solidFill>
                <a:latin typeface="Asap Condensed" panose="020F0506030202060203" pitchFamily="34" charset="-70"/>
              </a:rPr>
              <a:t>+370 6</a:t>
            </a:r>
            <a:r>
              <a:rPr lang="en-US" sz="2000" b="1" dirty="0">
                <a:solidFill>
                  <a:srgbClr val="428890"/>
                </a:solidFill>
                <a:latin typeface="Asap Condensed" panose="020F0506030202060203" pitchFamily="34" charset="-70"/>
              </a:rPr>
              <a:t>31</a:t>
            </a:r>
            <a:r>
              <a:rPr lang="lt-LT" sz="2000" b="1" dirty="0">
                <a:solidFill>
                  <a:srgbClr val="428890"/>
                </a:solidFill>
                <a:latin typeface="Asap Condensed" panose="020F0506030202060203" pitchFamily="34" charset="-70"/>
              </a:rPr>
              <a:t> </a:t>
            </a:r>
            <a:r>
              <a:rPr lang="en-US" sz="2000" b="1" dirty="0">
                <a:solidFill>
                  <a:srgbClr val="428890"/>
                </a:solidFill>
                <a:latin typeface="Asap Condensed" panose="020F0506030202060203" pitchFamily="34" charset="-70"/>
              </a:rPr>
              <a:t>03555</a:t>
            </a:r>
            <a:endParaRPr lang="lt-LT" sz="2000" b="1" dirty="0">
              <a:solidFill>
                <a:srgbClr val="428890"/>
              </a:solidFill>
              <a:latin typeface="Asap Condensed" panose="020F0506030202060203" pitchFamily="34" charset="-70"/>
            </a:endParaRPr>
          </a:p>
        </p:txBody>
      </p:sp>
      <p:sp>
        <p:nvSpPr>
          <p:cNvPr id="23" name="Rectangle: Rounded Corners 22">
            <a:extLst>
              <a:ext uri="{FF2B5EF4-FFF2-40B4-BE49-F238E27FC236}">
                <a16:creationId xmlns:a16="http://schemas.microsoft.com/office/drawing/2014/main" id="{7AB3103F-870D-4FBC-A9B5-B5702FFC9D84}"/>
              </a:ext>
            </a:extLst>
          </p:cNvPr>
          <p:cNvSpPr/>
          <p:nvPr/>
        </p:nvSpPr>
        <p:spPr>
          <a:xfrm>
            <a:off x="4472832" y="4563052"/>
            <a:ext cx="2918732" cy="1865540"/>
          </a:xfrm>
          <a:prstGeom prst="roundRect">
            <a:avLst/>
          </a:prstGeom>
          <a:solidFill>
            <a:srgbClr val="CEC278"/>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000" b="1" dirty="0">
                <a:solidFill>
                  <a:srgbClr val="428890"/>
                </a:solidFill>
                <a:latin typeface="Asap Condensed" panose="020F0506030202060203" pitchFamily="34" charset="-70"/>
              </a:rPr>
              <a:t>                     </a:t>
            </a:r>
            <a:r>
              <a:rPr lang="lt-LT" sz="2000" b="1" dirty="0" err="1">
                <a:solidFill>
                  <a:srgbClr val="428890"/>
                </a:solidFill>
                <a:latin typeface="Asap Condensed" panose="020F0506030202060203" pitchFamily="34" charset="-70"/>
              </a:rPr>
              <a:t>pranesk</a:t>
            </a:r>
            <a:r>
              <a:rPr lang="en-US" sz="2000" b="1" dirty="0">
                <a:solidFill>
                  <a:srgbClr val="428890"/>
                </a:solidFill>
                <a:latin typeface="Asap Condensed" panose="020F0506030202060203" pitchFamily="34" charset="-70"/>
              </a:rPr>
              <a:t>@</a:t>
            </a:r>
            <a:r>
              <a:rPr lang="lt-LT" sz="2000" b="1" dirty="0" err="1">
                <a:solidFill>
                  <a:srgbClr val="428890"/>
                </a:solidFill>
                <a:latin typeface="Asap Condensed" panose="020F0506030202060203" pitchFamily="34" charset="-70"/>
              </a:rPr>
              <a:t>litfoo</a:t>
            </a:r>
            <a:r>
              <a:rPr lang="en-US" sz="2000" b="1" dirty="0" err="1">
                <a:solidFill>
                  <a:srgbClr val="428890"/>
                </a:solidFill>
                <a:latin typeface="Asap Condensed" panose="020F0506030202060203"/>
              </a:rPr>
              <a:t>d.lt</a:t>
            </a:r>
            <a:endParaRPr lang="lt-LT" sz="2000" b="1" dirty="0">
              <a:solidFill>
                <a:srgbClr val="428890"/>
              </a:solidFill>
            </a:endParaRPr>
          </a:p>
        </p:txBody>
      </p:sp>
      <p:sp>
        <p:nvSpPr>
          <p:cNvPr id="25" name="Rectangle: Rounded Corners 24">
            <a:extLst>
              <a:ext uri="{FF2B5EF4-FFF2-40B4-BE49-F238E27FC236}">
                <a16:creationId xmlns:a16="http://schemas.microsoft.com/office/drawing/2014/main" id="{17E9E74F-31E0-4437-B1B2-81EF18600793}"/>
              </a:ext>
            </a:extLst>
          </p:cNvPr>
          <p:cNvSpPr/>
          <p:nvPr/>
        </p:nvSpPr>
        <p:spPr>
          <a:xfrm>
            <a:off x="7719169" y="4563053"/>
            <a:ext cx="2918732" cy="1865539"/>
          </a:xfrm>
          <a:prstGeom prst="roundRect">
            <a:avLst/>
          </a:prstGeom>
          <a:solidFill>
            <a:srgbClr val="93C25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000" b="1" dirty="0">
                <a:solidFill>
                  <a:srgbClr val="428890"/>
                </a:solidFill>
              </a:rPr>
              <a:t>              </a:t>
            </a:r>
            <a:r>
              <a:rPr lang="lt-LT" sz="2000" b="1" dirty="0">
                <a:solidFill>
                  <a:srgbClr val="428890"/>
                </a:solidFill>
                <a:latin typeface="Asap Condensed" panose="020F0506030202060203" pitchFamily="34" charset="-70"/>
              </a:rPr>
              <a:t>Gedimino pr. 19 – 328 kab.</a:t>
            </a:r>
          </a:p>
          <a:p>
            <a:pPr algn="ctr"/>
            <a:r>
              <a:rPr lang="lt-LT" sz="2000" b="1" dirty="0">
                <a:solidFill>
                  <a:srgbClr val="428890"/>
                </a:solidFill>
                <a:latin typeface="Asap Condensed" panose="020F0506030202060203" pitchFamily="34" charset="-70"/>
              </a:rPr>
              <a:t>(priimami tik iš anksto susitarę lankytojai)</a:t>
            </a:r>
          </a:p>
        </p:txBody>
      </p:sp>
      <p:sp>
        <p:nvSpPr>
          <p:cNvPr id="29" name="Rectangle 14">
            <a:extLst>
              <a:ext uri="{FF2B5EF4-FFF2-40B4-BE49-F238E27FC236}">
                <a16:creationId xmlns:a16="http://schemas.microsoft.com/office/drawing/2014/main" id="{45A06280-1AB8-45C2-864A-A6E735410C2F}"/>
              </a:ext>
            </a:extLst>
          </p:cNvPr>
          <p:cNvSpPr/>
          <p:nvPr/>
        </p:nvSpPr>
        <p:spPr>
          <a:xfrm>
            <a:off x="1926701" y="1556174"/>
            <a:ext cx="7954623" cy="2537794"/>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2400" b="1" i="0" u="none" strike="noStrike" kern="1200" cap="none" spc="0" normalizeH="0" baseline="0" noProof="0" dirty="0">
                <a:ln>
                  <a:noFill/>
                </a:ln>
                <a:solidFill>
                  <a:srgbClr val="428890"/>
                </a:solidFill>
                <a:uLnTx/>
                <a:uFillTx/>
                <a:latin typeface="Asap Condensed" panose="020F0506030202060203" pitchFamily="34" charset="-70"/>
              </a:rPr>
              <a:t>Jeigu manote, kad Jūsų atžvilgiu pirkėjas taiko nesąžiningus veiksmus – nesitaikstykite – kreipkitės į Agentūrą.</a:t>
            </a:r>
          </a:p>
          <a:p>
            <a:pPr marL="0" marR="0" lvl="0" indent="0" algn="ctr" defTabSz="914400" rtl="0" eaLnBrk="1" fontAlgn="auto" latinLnBrk="0" hangingPunct="1">
              <a:lnSpc>
                <a:spcPct val="100000"/>
              </a:lnSpc>
              <a:spcBef>
                <a:spcPts val="0"/>
              </a:spcBef>
              <a:spcAft>
                <a:spcPts val="0"/>
              </a:spcAft>
              <a:buClrTx/>
              <a:buSzTx/>
              <a:buFontTx/>
              <a:buNone/>
              <a:tabLst/>
              <a:defRPr/>
            </a:pPr>
            <a:r>
              <a:rPr lang="lt-LT" sz="2400" b="1" dirty="0">
                <a:solidFill>
                  <a:srgbClr val="428890"/>
                </a:solidFill>
                <a:latin typeface="Asap Condensed" panose="020F0506030202060203" pitchFamily="34" charset="-70"/>
              </a:rPr>
              <a:t>Asmeniui, pateikusiam informaciją apie pažeidimą, jo prašymu bus taikomas anonimiškumas ir teikiamos informacijos konfidencialumas</a:t>
            </a:r>
            <a:r>
              <a:rPr lang="lt-LT" sz="1800" b="1" dirty="0">
                <a:solidFill>
                  <a:srgbClr val="428890"/>
                </a:solidFill>
                <a:latin typeface="Asap Condensed" panose="020F0506030202060203" pitchFamily="34" charset="-70"/>
              </a:rPr>
              <a:t>.</a:t>
            </a:r>
            <a:endParaRPr kumimoji="0" lang="en-LT" sz="1800" b="1" i="0" u="none" strike="noStrike" kern="1200" cap="none" spc="0" normalizeH="0" baseline="0" noProof="0" dirty="0">
              <a:ln>
                <a:noFill/>
              </a:ln>
              <a:solidFill>
                <a:srgbClr val="428890"/>
              </a:solidFill>
              <a:uLnTx/>
              <a:uFillTx/>
              <a:latin typeface="Asap Condensed" panose="020F0506030202060203" pitchFamily="34" charset="-70"/>
            </a:endParaRPr>
          </a:p>
        </p:txBody>
      </p:sp>
      <p:pic>
        <p:nvPicPr>
          <p:cNvPr id="4" name="Grafinis elementas 3" descr="Imtuvas">
            <a:extLst>
              <a:ext uri="{FF2B5EF4-FFF2-40B4-BE49-F238E27FC236}">
                <a16:creationId xmlns:a16="http://schemas.microsoft.com/office/drawing/2014/main" id="{A38CBB7D-2343-4595-9C8C-555FE158156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05240" y="5040989"/>
            <a:ext cx="734460" cy="734460"/>
          </a:xfrm>
          <a:prstGeom prst="rect">
            <a:avLst/>
          </a:prstGeom>
        </p:spPr>
      </p:pic>
      <p:pic>
        <p:nvPicPr>
          <p:cNvPr id="6" name="Grafinis elementas 5" descr="El. paštas">
            <a:extLst>
              <a:ext uri="{FF2B5EF4-FFF2-40B4-BE49-F238E27FC236}">
                <a16:creationId xmlns:a16="http://schemas.microsoft.com/office/drawing/2014/main" id="{363E477B-C2A7-4353-998C-F046D407B78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95124" y="5066399"/>
            <a:ext cx="683640" cy="683640"/>
          </a:xfrm>
          <a:prstGeom prst="rect">
            <a:avLst/>
          </a:prstGeom>
        </p:spPr>
      </p:pic>
      <p:pic>
        <p:nvPicPr>
          <p:cNvPr id="31" name="Grafinis elementas 30" descr="Žemėlapis su smeigtuku">
            <a:extLst>
              <a:ext uri="{FF2B5EF4-FFF2-40B4-BE49-F238E27FC236}">
                <a16:creationId xmlns:a16="http://schemas.microsoft.com/office/drawing/2014/main" id="{DAFE5E51-CFE5-4AE3-8F02-5F3E7CD1733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861782" y="4769787"/>
            <a:ext cx="792904" cy="792904"/>
          </a:xfrm>
          <a:prstGeom prst="rect">
            <a:avLst/>
          </a:prstGeom>
        </p:spPr>
      </p:pic>
    </p:spTree>
    <p:extLst>
      <p:ext uri="{BB962C8B-B14F-4D97-AF65-F5344CB8AC3E}">
        <p14:creationId xmlns:p14="http://schemas.microsoft.com/office/powerpoint/2010/main" val="2244809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2F5A483B-C3F8-4946-AD0D-5A2261A3A356}"/>
              </a:ext>
            </a:extLst>
          </p:cNvPr>
          <p:cNvSpPr>
            <a:spLocks noGrp="1"/>
          </p:cNvSpPr>
          <p:nvPr>
            <p:ph type="body" sz="quarter" idx="10"/>
          </p:nvPr>
        </p:nvSpPr>
        <p:spPr>
          <a:xfrm>
            <a:off x="716548" y="1565990"/>
            <a:ext cx="8103735" cy="4474592"/>
          </a:xfrm>
        </p:spPr>
        <p:txBody>
          <a:bodyPr>
            <a:normAutofit fontScale="40000" lnSpcReduction="20000"/>
          </a:bodyPr>
          <a:lstStyle/>
          <a:p>
            <a:pPr marL="0" indent="0" algn="just">
              <a:lnSpc>
                <a:spcPct val="107000"/>
              </a:lnSpc>
              <a:spcAft>
                <a:spcPts val="800"/>
              </a:spcAft>
              <a:buNone/>
            </a:pPr>
            <a:r>
              <a:rPr lang="lt-LT" sz="6000" b="1" dirty="0">
                <a:solidFill>
                  <a:srgbClr val="428890"/>
                </a:solidFill>
                <a:effectLst/>
                <a:latin typeface="Asap Condensed" panose="020F0506030202060203" pitchFamily="34" charset="-70"/>
                <a:ea typeface="Calibri" panose="020F0502020204030204" pitchFamily="34" charset="0"/>
                <a:cs typeface="Times New Roman" panose="02020603050405020304" pitchFamily="18" charset="0"/>
              </a:rPr>
              <a:t>KADA? </a:t>
            </a:r>
          </a:p>
          <a:p>
            <a:pPr marL="457200" lvl="1" indent="0" algn="just">
              <a:lnSpc>
                <a:spcPct val="107000"/>
              </a:lnSpc>
              <a:spcAft>
                <a:spcPts val="800"/>
              </a:spcAft>
              <a:buNone/>
            </a:pPr>
            <a:r>
              <a:rPr lang="lt-LT" sz="4900" dirty="0">
                <a:solidFill>
                  <a:schemeClr val="bg2">
                    <a:lumMod val="50000"/>
                  </a:schemeClr>
                </a:solidFill>
                <a:effectLst/>
                <a:latin typeface="Asap Condensed" panose="020F0506030202060203" pitchFamily="34" charset="-70"/>
                <a:ea typeface="Calibri" panose="020F0502020204030204" pitchFamily="34" charset="0"/>
                <a:cs typeface="Times New Roman" panose="02020603050405020304" pitchFamily="18" charset="0"/>
              </a:rPr>
              <a:t>2021 m. lapkričio 1 d. įsigaliojo Lietuvos Respublikos nesąžiningos prekybos praktikos žemės ūkio ir maisto produktų tiekimo grandinėje draudimo įstatymas</a:t>
            </a:r>
          </a:p>
          <a:p>
            <a:pPr marL="0" indent="0" algn="just">
              <a:lnSpc>
                <a:spcPct val="107000"/>
              </a:lnSpc>
              <a:spcAft>
                <a:spcPts val="800"/>
              </a:spcAft>
              <a:buNone/>
            </a:pPr>
            <a:r>
              <a:rPr lang="lt-LT" sz="6200" b="1" dirty="0">
                <a:solidFill>
                  <a:srgbClr val="428890"/>
                </a:solidFill>
                <a:effectLst/>
                <a:latin typeface="Asap Condensed" panose="020F0506030202060203" pitchFamily="34" charset="-70"/>
                <a:ea typeface="Calibri" panose="020F0502020204030204" pitchFamily="34" charset="0"/>
                <a:cs typeface="Times New Roman" panose="02020603050405020304" pitchFamily="18" charset="0"/>
              </a:rPr>
              <a:t>KOKIEMS TEISINIAMS SANTYKIAMS? </a:t>
            </a:r>
          </a:p>
          <a:p>
            <a:pPr marL="457200" lvl="1" indent="0" algn="just">
              <a:lnSpc>
                <a:spcPct val="107000"/>
              </a:lnSpc>
              <a:spcAft>
                <a:spcPts val="800"/>
              </a:spcAft>
              <a:buNone/>
            </a:pPr>
            <a:r>
              <a:rPr lang="pt-BR" sz="4900" dirty="0">
                <a:solidFill>
                  <a:schemeClr val="bg2">
                    <a:lumMod val="50000"/>
                  </a:schemeClr>
                </a:solidFill>
                <a:effectLst/>
                <a:latin typeface="Asap Condensed" panose="020F0506030202060203" pitchFamily="34" charset="-70"/>
                <a:ea typeface="Calibri" panose="020F0502020204030204" pitchFamily="34" charset="0"/>
                <a:cs typeface="Times New Roman" panose="02020603050405020304" pitchFamily="18" charset="0"/>
              </a:rPr>
              <a:t>žemės ūkio ir maisto produkt</a:t>
            </a:r>
            <a:r>
              <a:rPr lang="lt-LT" sz="4900" b="1" dirty="0">
                <a:solidFill>
                  <a:schemeClr val="bg2">
                    <a:lumMod val="50000"/>
                  </a:schemeClr>
                </a:solidFill>
                <a:effectLst/>
                <a:latin typeface="Asap Condensed" panose="020F0506030202060203" pitchFamily="34" charset="-70"/>
                <a:ea typeface="Calibri" panose="020F0502020204030204" pitchFamily="34" charset="0"/>
                <a:cs typeface="Times New Roman" panose="02020603050405020304" pitchFamily="18" charset="0"/>
              </a:rPr>
              <a:t>ų pirkimo-pardavimo teisiniams santykiams </a:t>
            </a:r>
          </a:p>
          <a:p>
            <a:pPr marL="0" indent="0" algn="just">
              <a:lnSpc>
                <a:spcPct val="107000"/>
              </a:lnSpc>
              <a:spcAft>
                <a:spcPts val="800"/>
              </a:spcAft>
              <a:buNone/>
            </a:pPr>
            <a:r>
              <a:rPr lang="lt-LT" sz="6200" b="1" dirty="0">
                <a:solidFill>
                  <a:srgbClr val="428890"/>
                </a:solidFill>
                <a:effectLst/>
                <a:latin typeface="Asap Condensed" panose="020F0506030202060203" pitchFamily="34" charset="-70"/>
                <a:ea typeface="Calibri" panose="020F0502020204030204" pitchFamily="34" charset="0"/>
                <a:cs typeface="Times New Roman" panose="02020603050405020304" pitchFamily="18" charset="0"/>
              </a:rPr>
              <a:t>KOKIEMS SUBJEKTAMS? </a:t>
            </a:r>
          </a:p>
          <a:p>
            <a:pPr marL="457200" lvl="1" indent="0" algn="just">
              <a:lnSpc>
                <a:spcPct val="107000"/>
              </a:lnSpc>
              <a:spcAft>
                <a:spcPts val="800"/>
              </a:spcAft>
              <a:buNone/>
            </a:pPr>
            <a:r>
              <a:rPr lang="lt-LT" sz="4900" dirty="0">
                <a:solidFill>
                  <a:schemeClr val="bg2">
                    <a:lumMod val="50000"/>
                  </a:schemeClr>
                </a:solidFill>
                <a:effectLst/>
                <a:latin typeface="Asap Condensed" panose="020F0506030202060203" pitchFamily="34" charset="-70"/>
                <a:ea typeface="Calibri" panose="020F0502020204030204" pitchFamily="34" charset="0"/>
                <a:cs typeface="Times New Roman" panose="02020603050405020304" pitchFamily="18" charset="0"/>
              </a:rPr>
              <a:t>žemės ūkio ir maisto produktų </a:t>
            </a:r>
            <a:r>
              <a:rPr lang="lt-LT" sz="4900" b="1" dirty="0">
                <a:solidFill>
                  <a:schemeClr val="bg2">
                    <a:lumMod val="50000"/>
                  </a:schemeClr>
                </a:solidFill>
                <a:effectLst/>
                <a:latin typeface="Asap Condensed" panose="020F0506030202060203" pitchFamily="34" charset="-70"/>
                <a:ea typeface="Calibri" panose="020F0502020204030204" pitchFamily="34" charset="0"/>
                <a:cs typeface="Times New Roman" panose="02020603050405020304" pitchFamily="18" charset="0"/>
              </a:rPr>
              <a:t>tiekėjas</a:t>
            </a:r>
            <a:r>
              <a:rPr lang="lt-LT" sz="4900" dirty="0">
                <a:solidFill>
                  <a:schemeClr val="bg2">
                    <a:lumMod val="50000"/>
                  </a:schemeClr>
                </a:solidFill>
                <a:effectLst/>
                <a:latin typeface="Asap Condensed" panose="020F0506030202060203" pitchFamily="34" charset="-70"/>
                <a:ea typeface="Calibri" panose="020F0502020204030204" pitchFamily="34" charset="0"/>
                <a:cs typeface="Times New Roman" panose="02020603050405020304" pitchFamily="18" charset="0"/>
              </a:rPr>
              <a:t> arba šių produktų </a:t>
            </a:r>
            <a:r>
              <a:rPr lang="lt-LT" sz="4900" b="1" dirty="0">
                <a:solidFill>
                  <a:schemeClr val="bg2">
                    <a:lumMod val="50000"/>
                  </a:schemeClr>
                </a:solidFill>
                <a:effectLst/>
                <a:latin typeface="Asap Condensed" panose="020F0506030202060203" pitchFamily="34" charset="-70"/>
                <a:ea typeface="Calibri" panose="020F0502020204030204" pitchFamily="34" charset="0"/>
                <a:cs typeface="Times New Roman" panose="02020603050405020304" pitchFamily="18" charset="0"/>
              </a:rPr>
              <a:t>pirkėjas</a:t>
            </a:r>
            <a:r>
              <a:rPr lang="lt-LT" sz="4900" dirty="0">
                <a:solidFill>
                  <a:schemeClr val="bg2">
                    <a:lumMod val="50000"/>
                  </a:schemeClr>
                </a:solidFill>
                <a:effectLst/>
                <a:latin typeface="Asap Condensed" panose="020F0506030202060203" pitchFamily="34" charset="-70"/>
                <a:ea typeface="Calibri" panose="020F0502020204030204" pitchFamily="34" charset="0"/>
                <a:cs typeface="Times New Roman" panose="02020603050405020304" pitchFamily="18" charset="0"/>
              </a:rPr>
              <a:t>, arba jie abu yra įsisteigę Europos Sąjungoje</a:t>
            </a:r>
          </a:p>
          <a:p>
            <a:pPr marL="457200" lvl="1" indent="0" algn="just">
              <a:lnSpc>
                <a:spcPct val="107000"/>
              </a:lnSpc>
              <a:spcAft>
                <a:spcPts val="800"/>
              </a:spcAft>
              <a:buNone/>
            </a:pPr>
            <a:r>
              <a:rPr lang="lt-LT" sz="5100" dirty="0">
                <a:solidFill>
                  <a:schemeClr val="bg2">
                    <a:lumMod val="50000"/>
                  </a:schemeClr>
                </a:solidFill>
                <a:effectLst/>
                <a:latin typeface="Asap Condensed" panose="020F0506030202060203" pitchFamily="34" charset="-70"/>
                <a:ea typeface="Calibri" panose="020F0502020204030204" pitchFamily="34" charset="0"/>
                <a:cs typeface="Times New Roman" panose="02020603050405020304" pitchFamily="18" charset="0"/>
              </a:rPr>
              <a:t>tiekėjų metinė apyvarta per praėjusius finansinius metus neviršija 350 mln. Eur</a:t>
            </a:r>
          </a:p>
          <a:p>
            <a:pPr algn="just">
              <a:lnSpc>
                <a:spcPct val="107000"/>
              </a:lnSpc>
              <a:spcAft>
                <a:spcPts val="800"/>
              </a:spcAft>
            </a:pPr>
            <a:endParaRPr lang="lt-LT" sz="5100" baseline="30000" dirty="0">
              <a:solidFill>
                <a:schemeClr val="bg2">
                  <a:lumMod val="50000"/>
                </a:schemeClr>
              </a:solidFill>
              <a:effectLst/>
              <a:latin typeface="Asap Condensed" panose="020F0506030202060203" pitchFamily="34" charset="-7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n-US" sz="1800" dirty="0">
              <a:solidFill>
                <a:schemeClr val="bg2">
                  <a:lumMod val="50000"/>
                </a:schemeClr>
              </a:solidFill>
              <a:effectLst/>
              <a:latin typeface="Asap Condensed" panose="020F0506030202060203" pitchFamily="34" charset="-70"/>
              <a:ea typeface="Calibri" panose="020F0502020204030204" pitchFamily="34" charset="0"/>
              <a:cs typeface="Times New Roman" panose="02020603050405020304" pitchFamily="18" charset="0"/>
            </a:endParaRPr>
          </a:p>
          <a:p>
            <a:endParaRPr lang="en-LT" dirty="0"/>
          </a:p>
        </p:txBody>
      </p:sp>
      <p:sp>
        <p:nvSpPr>
          <p:cNvPr id="5" name="Rectangle 4">
            <a:extLst>
              <a:ext uri="{FF2B5EF4-FFF2-40B4-BE49-F238E27FC236}">
                <a16:creationId xmlns:a16="http://schemas.microsoft.com/office/drawing/2014/main" id="{22DA0249-8BF4-464C-A850-FE5E9E032496}"/>
              </a:ext>
            </a:extLst>
          </p:cNvPr>
          <p:cNvSpPr/>
          <p:nvPr/>
        </p:nvSpPr>
        <p:spPr>
          <a:xfrm>
            <a:off x="10564436" y="0"/>
            <a:ext cx="1627564" cy="6858000"/>
          </a:xfrm>
          <a:prstGeom prst="rect">
            <a:avLst/>
          </a:prstGeom>
          <a:solidFill>
            <a:srgbClr val="93C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pic>
        <p:nvPicPr>
          <p:cNvPr id="9" name="Picture 8" descr="Logo&#10;&#10;Description automatically generated">
            <a:extLst>
              <a:ext uri="{FF2B5EF4-FFF2-40B4-BE49-F238E27FC236}">
                <a16:creationId xmlns:a16="http://schemas.microsoft.com/office/drawing/2014/main" id="{C99F4195-BA1B-4461-95FA-310582CDFDE9}"/>
              </a:ext>
            </a:extLst>
          </p:cNvPr>
          <p:cNvPicPr>
            <a:picLocks noChangeAspect="1"/>
          </p:cNvPicPr>
          <p:nvPr/>
        </p:nvPicPr>
        <p:blipFill rotWithShape="1">
          <a:blip r:embed="rId3">
            <a:duotone>
              <a:schemeClr val="accent6">
                <a:shade val="45000"/>
                <a:satMod val="135000"/>
              </a:schemeClr>
              <a:prstClr val="white"/>
            </a:duotone>
          </a:blip>
          <a:srcRect r="81051" b="36619"/>
          <a:stretch/>
        </p:blipFill>
        <p:spPr>
          <a:xfrm>
            <a:off x="10472431" y="4706617"/>
            <a:ext cx="1719569" cy="2280795"/>
          </a:xfrm>
          <a:prstGeom prst="rect">
            <a:avLst/>
          </a:prstGeom>
        </p:spPr>
      </p:pic>
      <p:sp>
        <p:nvSpPr>
          <p:cNvPr id="2" name="TextBox 1">
            <a:extLst>
              <a:ext uri="{FF2B5EF4-FFF2-40B4-BE49-F238E27FC236}">
                <a16:creationId xmlns:a16="http://schemas.microsoft.com/office/drawing/2014/main" id="{2053A7D4-1FDC-44BF-A4ED-59F04D19E43F}"/>
              </a:ext>
            </a:extLst>
          </p:cNvPr>
          <p:cNvSpPr txBox="1"/>
          <p:nvPr/>
        </p:nvSpPr>
        <p:spPr>
          <a:xfrm flipH="1">
            <a:off x="956241" y="494252"/>
            <a:ext cx="6204252" cy="646331"/>
          </a:xfrm>
          <a:prstGeom prst="rect">
            <a:avLst/>
          </a:prstGeom>
          <a:noFill/>
        </p:spPr>
        <p:txBody>
          <a:bodyPr wrap="square" rtlCol="0">
            <a:spAutoFit/>
          </a:bodyPr>
          <a:lstStyle/>
          <a:p>
            <a:r>
              <a:rPr lang="lt-LT" sz="3600" b="1" dirty="0">
                <a:solidFill>
                  <a:srgbClr val="428890"/>
                </a:solidFill>
                <a:latin typeface="Asap Condensed" panose="020F0506030202060203" pitchFamily="34" charset="-70"/>
              </a:rPr>
              <a:t>Apie naująjį teisinį reguliavimą</a:t>
            </a:r>
          </a:p>
        </p:txBody>
      </p:sp>
    </p:spTree>
    <p:extLst>
      <p:ext uri="{BB962C8B-B14F-4D97-AF65-F5344CB8AC3E}">
        <p14:creationId xmlns:p14="http://schemas.microsoft.com/office/powerpoint/2010/main" val="4003367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2F5A483B-C3F8-4946-AD0D-5A2261A3A356}"/>
              </a:ext>
            </a:extLst>
          </p:cNvPr>
          <p:cNvSpPr>
            <a:spLocks noGrp="1"/>
          </p:cNvSpPr>
          <p:nvPr>
            <p:ph type="body" sz="quarter" idx="10"/>
          </p:nvPr>
        </p:nvSpPr>
        <p:spPr>
          <a:xfrm>
            <a:off x="938692" y="1348143"/>
            <a:ext cx="8884596" cy="1239414"/>
          </a:xfrm>
        </p:spPr>
        <p:txBody>
          <a:bodyPr>
            <a:normAutofit/>
          </a:bodyPr>
          <a:lstStyle/>
          <a:p>
            <a:pPr marL="0" indent="0" algn="just">
              <a:lnSpc>
                <a:spcPct val="107000"/>
              </a:lnSpc>
              <a:spcAft>
                <a:spcPts val="800"/>
              </a:spcAft>
              <a:buNone/>
            </a:pPr>
            <a:r>
              <a:rPr lang="lt-LT" sz="2400" dirty="0">
                <a:solidFill>
                  <a:schemeClr val="bg2">
                    <a:lumMod val="50000"/>
                  </a:schemeClr>
                </a:solidFill>
                <a:effectLst/>
                <a:latin typeface="Asap Condensed" panose="020F0506030202060203" pitchFamily="34" charset="-70"/>
                <a:ea typeface="Calibri" panose="020F0502020204030204" pitchFamily="34" charset="0"/>
                <a:cs typeface="Times New Roman" panose="02020603050405020304" pitchFamily="18" charset="0"/>
              </a:rPr>
              <a:t>Sutarties dėl Europos Sąjungos veikimo I priede nurodyti produktai ir juos perdirbus pagaminami tame priede nenurodyti maistui skirti produktai:</a:t>
            </a:r>
          </a:p>
          <a:p>
            <a:pPr marL="0" indent="0" algn="just">
              <a:lnSpc>
                <a:spcPct val="107000"/>
              </a:lnSpc>
              <a:spcAft>
                <a:spcPts val="800"/>
              </a:spcAft>
              <a:buNone/>
            </a:pPr>
            <a:endParaRPr lang="lt-LT" sz="1000" dirty="0">
              <a:solidFill>
                <a:schemeClr val="bg2">
                  <a:lumMod val="50000"/>
                </a:schemeClr>
              </a:solidFill>
              <a:effectLst/>
              <a:latin typeface="Asap Condensed" panose="020F0506030202060203" pitchFamily="34" charset="-7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n-US" sz="1800" dirty="0">
              <a:solidFill>
                <a:schemeClr val="bg2">
                  <a:lumMod val="50000"/>
                </a:schemeClr>
              </a:solidFill>
              <a:effectLst/>
              <a:latin typeface="Asap Condensed" panose="020F0506030202060203" pitchFamily="34" charset="-70"/>
              <a:ea typeface="Calibri" panose="020F0502020204030204" pitchFamily="34" charset="0"/>
              <a:cs typeface="Times New Roman" panose="02020603050405020304" pitchFamily="18" charset="0"/>
            </a:endParaRPr>
          </a:p>
          <a:p>
            <a:endParaRPr lang="en-LT" dirty="0"/>
          </a:p>
        </p:txBody>
      </p:sp>
      <p:sp>
        <p:nvSpPr>
          <p:cNvPr id="5" name="Rectangle 4">
            <a:extLst>
              <a:ext uri="{FF2B5EF4-FFF2-40B4-BE49-F238E27FC236}">
                <a16:creationId xmlns:a16="http://schemas.microsoft.com/office/drawing/2014/main" id="{22DA0249-8BF4-464C-A850-FE5E9E032496}"/>
              </a:ext>
            </a:extLst>
          </p:cNvPr>
          <p:cNvSpPr/>
          <p:nvPr/>
        </p:nvSpPr>
        <p:spPr>
          <a:xfrm>
            <a:off x="10564436" y="0"/>
            <a:ext cx="1627564" cy="6858000"/>
          </a:xfrm>
          <a:prstGeom prst="rect">
            <a:avLst/>
          </a:prstGeom>
          <a:solidFill>
            <a:srgbClr val="93C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pic>
        <p:nvPicPr>
          <p:cNvPr id="9" name="Picture 8" descr="Logo&#10;&#10;Description automatically generated">
            <a:extLst>
              <a:ext uri="{FF2B5EF4-FFF2-40B4-BE49-F238E27FC236}">
                <a16:creationId xmlns:a16="http://schemas.microsoft.com/office/drawing/2014/main" id="{C99F4195-BA1B-4461-95FA-310582CDFDE9}"/>
              </a:ext>
            </a:extLst>
          </p:cNvPr>
          <p:cNvPicPr>
            <a:picLocks noChangeAspect="1"/>
          </p:cNvPicPr>
          <p:nvPr/>
        </p:nvPicPr>
        <p:blipFill rotWithShape="1">
          <a:blip r:embed="rId3">
            <a:duotone>
              <a:schemeClr val="accent6">
                <a:shade val="45000"/>
                <a:satMod val="135000"/>
              </a:schemeClr>
              <a:prstClr val="white"/>
            </a:duotone>
          </a:blip>
          <a:srcRect r="81051" b="36619"/>
          <a:stretch/>
        </p:blipFill>
        <p:spPr>
          <a:xfrm>
            <a:off x="10472431" y="4706617"/>
            <a:ext cx="1719569" cy="2280795"/>
          </a:xfrm>
          <a:prstGeom prst="rect">
            <a:avLst/>
          </a:prstGeom>
        </p:spPr>
      </p:pic>
      <p:sp>
        <p:nvSpPr>
          <p:cNvPr id="2" name="TextBox 1">
            <a:extLst>
              <a:ext uri="{FF2B5EF4-FFF2-40B4-BE49-F238E27FC236}">
                <a16:creationId xmlns:a16="http://schemas.microsoft.com/office/drawing/2014/main" id="{2053A7D4-1FDC-44BF-A4ED-59F04D19E43F}"/>
              </a:ext>
            </a:extLst>
          </p:cNvPr>
          <p:cNvSpPr txBox="1"/>
          <p:nvPr/>
        </p:nvSpPr>
        <p:spPr>
          <a:xfrm flipH="1">
            <a:off x="938692" y="474282"/>
            <a:ext cx="6204252" cy="646331"/>
          </a:xfrm>
          <a:prstGeom prst="rect">
            <a:avLst/>
          </a:prstGeom>
          <a:noFill/>
        </p:spPr>
        <p:txBody>
          <a:bodyPr wrap="square" rtlCol="0">
            <a:spAutoFit/>
          </a:bodyPr>
          <a:lstStyle/>
          <a:p>
            <a:r>
              <a:rPr lang="pt-BR" sz="3600" b="1" dirty="0">
                <a:solidFill>
                  <a:srgbClr val="428890"/>
                </a:solidFill>
                <a:latin typeface="Asap Condensed" panose="020F0506030202060203" pitchFamily="34" charset="-70"/>
              </a:rPr>
              <a:t>Žemės ūkio ir maisto produktai</a:t>
            </a:r>
            <a:endParaRPr lang="lt-LT" sz="3600" b="1" dirty="0">
              <a:solidFill>
                <a:srgbClr val="428890"/>
              </a:solidFill>
              <a:latin typeface="Asap Condensed" panose="020F0506030202060203" pitchFamily="34" charset="-70"/>
            </a:endParaRPr>
          </a:p>
        </p:txBody>
      </p:sp>
      <p:sp>
        <p:nvSpPr>
          <p:cNvPr id="3" name="TextBox 2">
            <a:extLst>
              <a:ext uri="{FF2B5EF4-FFF2-40B4-BE49-F238E27FC236}">
                <a16:creationId xmlns:a16="http://schemas.microsoft.com/office/drawing/2014/main" id="{E12B63A2-1817-4AED-A323-20BDFBCC4BDB}"/>
              </a:ext>
            </a:extLst>
          </p:cNvPr>
          <p:cNvSpPr txBox="1"/>
          <p:nvPr/>
        </p:nvSpPr>
        <p:spPr>
          <a:xfrm>
            <a:off x="938692" y="2810912"/>
            <a:ext cx="4152550" cy="3362011"/>
          </a:xfrm>
          <a:prstGeom prst="rect">
            <a:avLst/>
          </a:prstGeom>
          <a:noFill/>
        </p:spPr>
        <p:txBody>
          <a:bodyPr wrap="square" rtlCol="0">
            <a:spAutoFit/>
          </a:bodyPr>
          <a:lstStyle/>
          <a:p>
            <a:pPr marL="0" indent="0" algn="just">
              <a:lnSpc>
                <a:spcPct val="107000"/>
              </a:lnSpc>
              <a:spcAft>
                <a:spcPts val="800"/>
              </a:spcAft>
              <a:buNone/>
            </a:pPr>
            <a:r>
              <a:rPr lang="lt-LT" sz="1800" dirty="0">
                <a:solidFill>
                  <a:schemeClr val="bg2">
                    <a:lumMod val="50000"/>
                  </a:schemeClr>
                </a:solidFill>
                <a:effectLst/>
                <a:latin typeface="Asap Condensed" panose="020F0506030202060203" pitchFamily="34" charset="-70"/>
                <a:ea typeface="Calibri" panose="020F0502020204030204" pitchFamily="34" charset="0"/>
                <a:cs typeface="Times New Roman" panose="02020603050405020304" pitchFamily="18" charset="0"/>
              </a:rPr>
              <a:t>Gyvi gyvūnai</a:t>
            </a:r>
          </a:p>
          <a:p>
            <a:pPr marL="0" indent="0" algn="just">
              <a:lnSpc>
                <a:spcPct val="107000"/>
              </a:lnSpc>
              <a:spcAft>
                <a:spcPts val="800"/>
              </a:spcAft>
              <a:buNone/>
            </a:pPr>
            <a:r>
              <a:rPr lang="lt-LT" sz="1800" dirty="0">
                <a:solidFill>
                  <a:schemeClr val="bg2">
                    <a:lumMod val="50000"/>
                  </a:schemeClr>
                </a:solidFill>
                <a:effectLst/>
                <a:latin typeface="Asap Condensed" panose="020F0506030202060203" pitchFamily="34" charset="-70"/>
                <a:ea typeface="Calibri" panose="020F0502020204030204" pitchFamily="34" charset="0"/>
                <a:cs typeface="Times New Roman" panose="02020603050405020304" pitchFamily="18" charset="0"/>
              </a:rPr>
              <a:t>Mėsa ir valgomieji mėsos subproduktai</a:t>
            </a:r>
          </a:p>
          <a:p>
            <a:pPr marL="0" indent="0" algn="just">
              <a:lnSpc>
                <a:spcPct val="107000"/>
              </a:lnSpc>
              <a:spcAft>
                <a:spcPts val="800"/>
              </a:spcAft>
              <a:buNone/>
            </a:pPr>
            <a:r>
              <a:rPr lang="lt-LT" sz="1800" dirty="0">
                <a:solidFill>
                  <a:schemeClr val="bg2">
                    <a:lumMod val="50000"/>
                  </a:schemeClr>
                </a:solidFill>
                <a:effectLst/>
                <a:latin typeface="Asap Condensed" panose="020F0506030202060203" pitchFamily="34" charset="-70"/>
                <a:ea typeface="Calibri" panose="020F0502020204030204" pitchFamily="34" charset="0"/>
                <a:cs typeface="Times New Roman" panose="02020603050405020304" pitchFamily="18" charset="0"/>
              </a:rPr>
              <a:t>Žuvys, vėžiagyviai ir moliuskai</a:t>
            </a:r>
          </a:p>
          <a:p>
            <a:pPr marL="0" indent="0" algn="just">
              <a:lnSpc>
                <a:spcPct val="107000"/>
              </a:lnSpc>
              <a:spcAft>
                <a:spcPts val="800"/>
              </a:spcAft>
              <a:buNone/>
            </a:pPr>
            <a:r>
              <a:rPr lang="lt-LT" sz="1800" dirty="0">
                <a:solidFill>
                  <a:schemeClr val="bg2">
                    <a:lumMod val="50000"/>
                  </a:schemeClr>
                </a:solidFill>
                <a:effectLst/>
                <a:latin typeface="Asap Condensed" panose="020F0506030202060203" pitchFamily="34" charset="-70"/>
                <a:ea typeface="Calibri" panose="020F0502020204030204" pitchFamily="34" charset="0"/>
                <a:cs typeface="Times New Roman" panose="02020603050405020304" pitchFamily="18" charset="0"/>
              </a:rPr>
              <a:t>Pienas ir pieno produktai; paukščių kiaušiniai; natūralus medus</a:t>
            </a:r>
          </a:p>
          <a:p>
            <a:pPr marL="0" indent="0" algn="just">
              <a:lnSpc>
                <a:spcPct val="107000"/>
              </a:lnSpc>
              <a:spcAft>
                <a:spcPts val="800"/>
              </a:spcAft>
              <a:buNone/>
            </a:pPr>
            <a:r>
              <a:rPr lang="lt-LT" sz="1800" dirty="0">
                <a:solidFill>
                  <a:schemeClr val="bg2">
                    <a:lumMod val="50000"/>
                  </a:schemeClr>
                </a:solidFill>
                <a:latin typeface="Asap Condensed" panose="020F0506030202060203" pitchFamily="34" charset="-70"/>
              </a:rPr>
              <a:t>Valgomos daržovės ir kai kurie šakniavaisiai ir gumbavaisiai</a:t>
            </a:r>
          </a:p>
          <a:p>
            <a:pPr marL="0" indent="0" algn="just">
              <a:lnSpc>
                <a:spcPct val="107000"/>
              </a:lnSpc>
              <a:spcAft>
                <a:spcPts val="800"/>
              </a:spcAft>
              <a:buNone/>
            </a:pPr>
            <a:r>
              <a:rPr lang="lt-LT" sz="1800" dirty="0">
                <a:solidFill>
                  <a:schemeClr val="bg2">
                    <a:lumMod val="50000"/>
                  </a:schemeClr>
                </a:solidFill>
                <a:latin typeface="Asap Condensed" panose="020F0506030202060203" pitchFamily="34" charset="-70"/>
              </a:rPr>
              <a:t>Valgomieji vaisiai ir riešutai</a:t>
            </a:r>
            <a:endParaRPr lang="lt-LT" sz="1800" dirty="0">
              <a:solidFill>
                <a:schemeClr val="bg2">
                  <a:lumMod val="50000"/>
                </a:schemeClr>
              </a:solidFill>
              <a:latin typeface="Asap Condensed" panose="020F0506030202060203" pitchFamily="34" charset="-70"/>
              <a:cs typeface="Times New Roman" panose="02020603050405020304" pitchFamily="18" charset="0"/>
            </a:endParaRPr>
          </a:p>
          <a:p>
            <a:pPr marL="0" indent="0" algn="just">
              <a:lnSpc>
                <a:spcPct val="107000"/>
              </a:lnSpc>
              <a:spcAft>
                <a:spcPts val="800"/>
              </a:spcAft>
              <a:buNone/>
            </a:pPr>
            <a:r>
              <a:rPr lang="lt-LT" sz="1800" dirty="0">
                <a:solidFill>
                  <a:schemeClr val="bg2">
                    <a:lumMod val="50000"/>
                  </a:schemeClr>
                </a:solidFill>
                <a:latin typeface="Asap Condensed" panose="020F0506030202060203" pitchFamily="34" charset="-70"/>
              </a:rPr>
              <a:t>Kava, kakavos pupelės, arbata ir prieskoniai</a:t>
            </a:r>
          </a:p>
        </p:txBody>
      </p:sp>
      <p:sp>
        <p:nvSpPr>
          <p:cNvPr id="4" name="TextBox 3">
            <a:extLst>
              <a:ext uri="{FF2B5EF4-FFF2-40B4-BE49-F238E27FC236}">
                <a16:creationId xmlns:a16="http://schemas.microsoft.com/office/drawing/2014/main" id="{A2A07879-5B62-4ADF-A51D-F52E7DE2F039}"/>
              </a:ext>
            </a:extLst>
          </p:cNvPr>
          <p:cNvSpPr txBox="1"/>
          <p:nvPr/>
        </p:nvSpPr>
        <p:spPr>
          <a:xfrm>
            <a:off x="5576466" y="2810912"/>
            <a:ext cx="4152550" cy="3648691"/>
          </a:xfrm>
          <a:prstGeom prst="rect">
            <a:avLst/>
          </a:prstGeom>
          <a:noFill/>
        </p:spPr>
        <p:txBody>
          <a:bodyPr wrap="square" rtlCol="0">
            <a:spAutoFit/>
          </a:bodyPr>
          <a:lstStyle/>
          <a:p>
            <a:pPr marL="0" indent="0" algn="just">
              <a:lnSpc>
                <a:spcPct val="107000"/>
              </a:lnSpc>
              <a:spcAft>
                <a:spcPts val="800"/>
              </a:spcAft>
              <a:buNone/>
            </a:pPr>
            <a:r>
              <a:rPr lang="lt-LT" sz="1800" dirty="0">
                <a:solidFill>
                  <a:schemeClr val="bg2">
                    <a:lumMod val="50000"/>
                  </a:schemeClr>
                </a:solidFill>
                <a:latin typeface="Asap Condensed" panose="020F0506030202060203" pitchFamily="34" charset="-70"/>
              </a:rPr>
              <a:t>Javai, įvairūs grūdai, sėklos, nesuverpti linai</a:t>
            </a:r>
          </a:p>
          <a:p>
            <a:pPr marL="0" indent="0" algn="just">
              <a:lnSpc>
                <a:spcPct val="107000"/>
              </a:lnSpc>
              <a:spcAft>
                <a:spcPts val="800"/>
              </a:spcAft>
              <a:buNone/>
            </a:pPr>
            <a:r>
              <a:rPr lang="lt-LT" sz="1800" dirty="0">
                <a:solidFill>
                  <a:schemeClr val="bg2">
                    <a:lumMod val="50000"/>
                  </a:schemeClr>
                </a:solidFill>
                <a:latin typeface="Asap Condensed" panose="020F0506030202060203" pitchFamily="34" charset="-70"/>
              </a:rPr>
              <a:t>T</a:t>
            </a:r>
            <a:r>
              <a:rPr lang="fi-FI" sz="1800" dirty="0">
                <a:solidFill>
                  <a:schemeClr val="bg2">
                    <a:lumMod val="50000"/>
                  </a:schemeClr>
                </a:solidFill>
                <a:latin typeface="Asap Condensed" panose="020F0506030202060203" pitchFamily="34" charset="-70"/>
              </a:rPr>
              <a:t>aukai ir aliejus, nerafinuoti arba rafinuoti</a:t>
            </a:r>
            <a:endParaRPr lang="lt-LT" sz="1800" dirty="0">
              <a:solidFill>
                <a:schemeClr val="bg2">
                  <a:lumMod val="50000"/>
                </a:schemeClr>
              </a:solidFill>
              <a:latin typeface="Asap Condensed" panose="020F0506030202060203" pitchFamily="34" charset="-70"/>
            </a:endParaRPr>
          </a:p>
          <a:p>
            <a:pPr marL="0" indent="0" algn="just">
              <a:lnSpc>
                <a:spcPct val="107000"/>
              </a:lnSpc>
              <a:spcAft>
                <a:spcPts val="800"/>
              </a:spcAft>
              <a:buNone/>
            </a:pPr>
            <a:r>
              <a:rPr lang="lt-LT" sz="1800" dirty="0">
                <a:solidFill>
                  <a:schemeClr val="bg2">
                    <a:lumMod val="50000"/>
                  </a:schemeClr>
                </a:solidFill>
                <a:latin typeface="Asap Condensed" panose="020F0506030202060203" pitchFamily="34" charset="-70"/>
              </a:rPr>
              <a:t>Gaminiai iš mėsos, žuvies arba vėžiagyvių ar moliuskų</a:t>
            </a:r>
          </a:p>
          <a:p>
            <a:pPr marL="0" indent="0" algn="just">
              <a:lnSpc>
                <a:spcPct val="107000"/>
              </a:lnSpc>
              <a:spcAft>
                <a:spcPts val="800"/>
              </a:spcAft>
              <a:buNone/>
            </a:pPr>
            <a:r>
              <a:rPr lang="lt-LT" sz="1800" dirty="0">
                <a:solidFill>
                  <a:schemeClr val="bg2">
                    <a:lumMod val="50000"/>
                  </a:schemeClr>
                </a:solidFill>
                <a:latin typeface="Asap Condensed" panose="020F0506030202060203" pitchFamily="34" charset="-70"/>
              </a:rPr>
              <a:t>Cukrinių runkelių ir cukranendrių cukrus</a:t>
            </a:r>
          </a:p>
          <a:p>
            <a:pPr marL="0" indent="0" algn="just">
              <a:lnSpc>
                <a:spcPct val="107000"/>
              </a:lnSpc>
              <a:spcAft>
                <a:spcPts val="800"/>
              </a:spcAft>
              <a:buNone/>
            </a:pPr>
            <a:r>
              <a:rPr lang="lt-LT" sz="1800" dirty="0">
                <a:solidFill>
                  <a:schemeClr val="bg2">
                    <a:lumMod val="50000"/>
                  </a:schemeClr>
                </a:solidFill>
                <a:latin typeface="Asap Condensed" panose="020F0506030202060203" pitchFamily="34" charset="-70"/>
              </a:rPr>
              <a:t>Vynas iš šviežių vynuogių bei kiti fermentuoti gėrimai</a:t>
            </a:r>
          </a:p>
          <a:p>
            <a:pPr marL="0" indent="0" algn="just">
              <a:lnSpc>
                <a:spcPct val="107000"/>
              </a:lnSpc>
              <a:spcAft>
                <a:spcPts val="800"/>
              </a:spcAft>
              <a:buNone/>
            </a:pPr>
            <a:r>
              <a:rPr lang="lt-LT" sz="1800" dirty="0">
                <a:solidFill>
                  <a:schemeClr val="bg2">
                    <a:lumMod val="50000"/>
                  </a:schemeClr>
                </a:solidFill>
                <a:latin typeface="Asap Condensed" panose="020F0506030202060203" pitchFamily="34" charset="-70"/>
              </a:rPr>
              <a:t>Actas ir acto pakaitalai</a:t>
            </a:r>
          </a:p>
          <a:p>
            <a:pPr marL="0" indent="0" algn="just">
              <a:lnSpc>
                <a:spcPct val="107000"/>
              </a:lnSpc>
              <a:spcAft>
                <a:spcPts val="800"/>
              </a:spcAft>
              <a:buNone/>
            </a:pPr>
            <a:r>
              <a:rPr lang="lt-LT" sz="1800" dirty="0">
                <a:solidFill>
                  <a:schemeClr val="bg2">
                    <a:lumMod val="50000"/>
                  </a:schemeClr>
                </a:solidFill>
                <a:latin typeface="Asap Condensed" panose="020F0506030202060203" pitchFamily="34" charset="-70"/>
              </a:rPr>
              <a:t>Neperdirbtas tabakas, tabako liekanos, sėjamosios kanapės ir kt.</a:t>
            </a:r>
          </a:p>
        </p:txBody>
      </p:sp>
    </p:spTree>
    <p:extLst>
      <p:ext uri="{BB962C8B-B14F-4D97-AF65-F5344CB8AC3E}">
        <p14:creationId xmlns:p14="http://schemas.microsoft.com/office/powerpoint/2010/main" val="507302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2F5A483B-C3F8-4946-AD0D-5A2261A3A356}"/>
              </a:ext>
            </a:extLst>
          </p:cNvPr>
          <p:cNvSpPr>
            <a:spLocks noGrp="1"/>
          </p:cNvSpPr>
          <p:nvPr>
            <p:ph type="body" sz="quarter" idx="10"/>
          </p:nvPr>
        </p:nvSpPr>
        <p:spPr>
          <a:xfrm>
            <a:off x="839096" y="1126404"/>
            <a:ext cx="8103735" cy="4281024"/>
          </a:xfrm>
        </p:spPr>
        <p:txBody>
          <a:bodyPr>
            <a:normAutofit/>
          </a:bodyPr>
          <a:lstStyle/>
          <a:p>
            <a:pPr marL="0" indent="0" algn="just">
              <a:lnSpc>
                <a:spcPct val="107000"/>
              </a:lnSpc>
              <a:spcAft>
                <a:spcPts val="800"/>
              </a:spcAft>
              <a:buNone/>
            </a:pPr>
            <a:r>
              <a:rPr lang="lt-LT" sz="3200" b="1" dirty="0">
                <a:solidFill>
                  <a:srgbClr val="428890"/>
                </a:solidFill>
                <a:effectLst/>
                <a:latin typeface="Asap Condensed" panose="020F0506030202060203" pitchFamily="34" charset="-70"/>
                <a:ea typeface="Calibri" panose="020F0502020204030204" pitchFamily="34" charset="0"/>
                <a:cs typeface="Times New Roman" panose="02020603050405020304" pitchFamily="18" charset="0"/>
              </a:rPr>
              <a:t>NETAIKOMA:</a:t>
            </a:r>
          </a:p>
          <a:p>
            <a:pPr marL="0" indent="0" algn="just">
              <a:lnSpc>
                <a:spcPct val="107000"/>
              </a:lnSpc>
              <a:spcAft>
                <a:spcPts val="800"/>
              </a:spcAft>
              <a:buNone/>
            </a:pPr>
            <a:r>
              <a:rPr lang="lt-LT" sz="2400" dirty="0">
                <a:solidFill>
                  <a:schemeClr val="bg2">
                    <a:lumMod val="50000"/>
                  </a:schemeClr>
                </a:solidFill>
                <a:effectLst/>
                <a:latin typeface="Asap Condensed" panose="020F0506030202060203" pitchFamily="34" charset="-70"/>
                <a:ea typeface="Calibri" panose="020F0502020204030204" pitchFamily="34" charset="0"/>
                <a:cs typeface="Times New Roman" panose="02020603050405020304" pitchFamily="18" charset="0"/>
              </a:rPr>
              <a:t>1) žemės ūkio ir maisto produktų </a:t>
            </a:r>
            <a:r>
              <a:rPr lang="lt-LT" sz="2400" b="1" dirty="0">
                <a:solidFill>
                  <a:schemeClr val="bg2">
                    <a:lumMod val="50000"/>
                  </a:schemeClr>
                </a:solidFill>
                <a:effectLst/>
                <a:latin typeface="Asap Condensed" panose="020F0506030202060203" pitchFamily="34" charset="-70"/>
                <a:ea typeface="Calibri" panose="020F0502020204030204" pitchFamily="34" charset="0"/>
                <a:cs typeface="Times New Roman" panose="02020603050405020304" pitchFamily="18" charset="0"/>
              </a:rPr>
              <a:t>tiekėjams</a:t>
            </a:r>
            <a:r>
              <a:rPr lang="lt-LT" sz="2400" dirty="0">
                <a:solidFill>
                  <a:schemeClr val="bg2">
                    <a:lumMod val="50000"/>
                  </a:schemeClr>
                </a:solidFill>
                <a:effectLst/>
                <a:latin typeface="Asap Condensed" panose="020F0506030202060203" pitchFamily="34" charset="-70"/>
                <a:ea typeface="Calibri" panose="020F0502020204030204" pitchFamily="34" charset="0"/>
                <a:cs typeface="Times New Roman" panose="02020603050405020304" pitchFamily="18" charset="0"/>
              </a:rPr>
              <a:t>, kurių metinė apyvarta per praėjusius finansinius metus yra 350 milijonų Eurų ir daugiau;</a:t>
            </a:r>
          </a:p>
          <a:p>
            <a:pPr marL="0" indent="0" algn="just">
              <a:lnSpc>
                <a:spcPct val="107000"/>
              </a:lnSpc>
              <a:spcAft>
                <a:spcPts val="800"/>
              </a:spcAft>
              <a:buNone/>
            </a:pPr>
            <a:r>
              <a:rPr lang="lt-LT" sz="2400" dirty="0">
                <a:solidFill>
                  <a:schemeClr val="bg2">
                    <a:lumMod val="50000"/>
                  </a:schemeClr>
                </a:solidFill>
                <a:effectLst/>
                <a:latin typeface="Asap Condensed" panose="020F0506030202060203" pitchFamily="34" charset="-70"/>
                <a:ea typeface="Calibri" panose="020F0502020204030204" pitchFamily="34" charset="0"/>
                <a:cs typeface="Times New Roman" panose="02020603050405020304" pitchFamily="18" charset="0"/>
              </a:rPr>
              <a:t>2) žemės ūkio ir maisto produktų </a:t>
            </a:r>
            <a:r>
              <a:rPr lang="lt-LT" sz="2400" b="1" dirty="0">
                <a:solidFill>
                  <a:schemeClr val="bg2">
                    <a:lumMod val="50000"/>
                  </a:schemeClr>
                </a:solidFill>
                <a:effectLst/>
                <a:latin typeface="Asap Condensed" panose="020F0506030202060203" pitchFamily="34" charset="-70"/>
                <a:ea typeface="Calibri" panose="020F0502020204030204" pitchFamily="34" charset="0"/>
                <a:cs typeface="Times New Roman" panose="02020603050405020304" pitchFamily="18" charset="0"/>
              </a:rPr>
              <a:t>tiekėjų</a:t>
            </a:r>
            <a:r>
              <a:rPr lang="lt-LT" sz="2400" dirty="0">
                <a:solidFill>
                  <a:schemeClr val="bg2">
                    <a:lumMod val="50000"/>
                  </a:schemeClr>
                </a:solidFill>
                <a:effectLst/>
                <a:latin typeface="Asap Condensed" panose="020F0506030202060203" pitchFamily="34" charset="-70"/>
                <a:ea typeface="Calibri" panose="020F0502020204030204" pitchFamily="34" charset="0"/>
                <a:cs typeface="Times New Roman" panose="02020603050405020304" pitchFamily="18" charset="0"/>
              </a:rPr>
              <a:t> ar žemės ūkio ir maisto produktų pirkėjų </a:t>
            </a:r>
            <a:r>
              <a:rPr lang="lt-LT" sz="2400" b="1" dirty="0">
                <a:solidFill>
                  <a:schemeClr val="bg2">
                    <a:lumMod val="50000"/>
                  </a:schemeClr>
                </a:solidFill>
                <a:effectLst/>
                <a:latin typeface="Asap Condensed" panose="020F0506030202060203" pitchFamily="34" charset="-70"/>
                <a:ea typeface="Calibri" panose="020F0502020204030204" pitchFamily="34" charset="0"/>
                <a:cs typeface="Times New Roman" panose="02020603050405020304" pitchFamily="18" charset="0"/>
              </a:rPr>
              <a:t>sutartims su vartotojais;</a:t>
            </a:r>
          </a:p>
          <a:p>
            <a:pPr marL="0" indent="0" algn="just">
              <a:lnSpc>
                <a:spcPct val="107000"/>
              </a:lnSpc>
              <a:spcAft>
                <a:spcPts val="800"/>
              </a:spcAft>
              <a:buNone/>
            </a:pPr>
            <a:r>
              <a:rPr lang="lt-LT" sz="2400" dirty="0">
                <a:solidFill>
                  <a:schemeClr val="bg2">
                    <a:lumMod val="50000"/>
                  </a:schemeClr>
                </a:solidFill>
                <a:effectLst/>
                <a:latin typeface="Asap Condensed" panose="020F0506030202060203" pitchFamily="34" charset="-70"/>
                <a:ea typeface="Calibri" panose="020F0502020204030204" pitchFamily="34" charset="0"/>
                <a:cs typeface="Times New Roman" panose="02020603050405020304" pitchFamily="18" charset="0"/>
              </a:rPr>
              <a:t>3) kooperatinių bendrovių (kooperatyvų) ar mažųjų bendrijų ir jų narių žemės ūkio ir (ar) maisto produktų pirkimo-pardavimo sutartims. </a:t>
            </a:r>
          </a:p>
          <a:p>
            <a:pPr marL="0" indent="0" algn="just">
              <a:lnSpc>
                <a:spcPct val="107000"/>
              </a:lnSpc>
              <a:spcAft>
                <a:spcPts val="800"/>
              </a:spcAft>
              <a:buNone/>
            </a:pPr>
            <a:endParaRPr lang="lt-LT" sz="2000" dirty="0">
              <a:solidFill>
                <a:schemeClr val="bg2">
                  <a:lumMod val="50000"/>
                </a:schemeClr>
              </a:solidFill>
              <a:effectLst/>
              <a:latin typeface="Asap Condensed" panose="020F0506030202060203" pitchFamily="34" charset="-7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n-US" sz="1800" dirty="0">
              <a:solidFill>
                <a:schemeClr val="bg2">
                  <a:lumMod val="50000"/>
                </a:schemeClr>
              </a:solidFill>
              <a:effectLst/>
              <a:latin typeface="Asap Condensed" panose="020F0506030202060203" pitchFamily="34" charset="-70"/>
              <a:ea typeface="Calibri" panose="020F0502020204030204" pitchFamily="34" charset="0"/>
              <a:cs typeface="Times New Roman" panose="02020603050405020304" pitchFamily="18" charset="0"/>
            </a:endParaRPr>
          </a:p>
          <a:p>
            <a:endParaRPr lang="en-LT" dirty="0"/>
          </a:p>
        </p:txBody>
      </p:sp>
      <p:sp>
        <p:nvSpPr>
          <p:cNvPr id="5" name="Rectangle 4">
            <a:extLst>
              <a:ext uri="{FF2B5EF4-FFF2-40B4-BE49-F238E27FC236}">
                <a16:creationId xmlns:a16="http://schemas.microsoft.com/office/drawing/2014/main" id="{22DA0249-8BF4-464C-A850-FE5E9E032496}"/>
              </a:ext>
            </a:extLst>
          </p:cNvPr>
          <p:cNvSpPr/>
          <p:nvPr/>
        </p:nvSpPr>
        <p:spPr>
          <a:xfrm>
            <a:off x="10564436" y="0"/>
            <a:ext cx="1627564" cy="6858000"/>
          </a:xfrm>
          <a:prstGeom prst="rect">
            <a:avLst/>
          </a:prstGeom>
          <a:solidFill>
            <a:srgbClr val="93C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pic>
        <p:nvPicPr>
          <p:cNvPr id="9" name="Picture 8" descr="Logo&#10;&#10;Description automatically generated">
            <a:extLst>
              <a:ext uri="{FF2B5EF4-FFF2-40B4-BE49-F238E27FC236}">
                <a16:creationId xmlns:a16="http://schemas.microsoft.com/office/drawing/2014/main" id="{C99F4195-BA1B-4461-95FA-310582CDFDE9}"/>
              </a:ext>
            </a:extLst>
          </p:cNvPr>
          <p:cNvPicPr>
            <a:picLocks noChangeAspect="1"/>
          </p:cNvPicPr>
          <p:nvPr/>
        </p:nvPicPr>
        <p:blipFill rotWithShape="1">
          <a:blip r:embed="rId3">
            <a:duotone>
              <a:schemeClr val="accent6">
                <a:shade val="45000"/>
                <a:satMod val="135000"/>
              </a:schemeClr>
              <a:prstClr val="white"/>
            </a:duotone>
          </a:blip>
          <a:srcRect r="81051" b="36619"/>
          <a:stretch/>
        </p:blipFill>
        <p:spPr>
          <a:xfrm>
            <a:off x="10472431" y="4706617"/>
            <a:ext cx="1719569" cy="2280795"/>
          </a:xfrm>
          <a:prstGeom prst="rect">
            <a:avLst/>
          </a:prstGeom>
        </p:spPr>
      </p:pic>
    </p:spTree>
    <p:extLst>
      <p:ext uri="{BB962C8B-B14F-4D97-AF65-F5344CB8AC3E}">
        <p14:creationId xmlns:p14="http://schemas.microsoft.com/office/powerpoint/2010/main" val="882946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2F5A483B-C3F8-4946-AD0D-5A2261A3A356}"/>
              </a:ext>
            </a:extLst>
          </p:cNvPr>
          <p:cNvSpPr>
            <a:spLocks noGrp="1"/>
          </p:cNvSpPr>
          <p:nvPr>
            <p:ph type="body" sz="quarter" idx="10"/>
          </p:nvPr>
        </p:nvSpPr>
        <p:spPr>
          <a:xfrm>
            <a:off x="709486" y="1709096"/>
            <a:ext cx="3184657" cy="3936306"/>
          </a:xfrm>
        </p:spPr>
        <p:txBody>
          <a:bodyPr>
            <a:normAutofit fontScale="62500" lnSpcReduction="20000"/>
          </a:bodyPr>
          <a:lstStyle/>
          <a:p>
            <a:pPr marL="0" indent="0" algn="ctr">
              <a:lnSpc>
                <a:spcPct val="107000"/>
              </a:lnSpc>
              <a:spcAft>
                <a:spcPts val="800"/>
              </a:spcAft>
              <a:buNone/>
            </a:pPr>
            <a:r>
              <a:rPr lang="lt-LT" sz="3400" b="1" dirty="0">
                <a:solidFill>
                  <a:srgbClr val="428890"/>
                </a:solidFill>
                <a:effectLst/>
                <a:latin typeface="Asap Condensed" panose="020F0506030202060203" pitchFamily="34" charset="-70"/>
                <a:ea typeface="Calibri" panose="020F0502020204030204" pitchFamily="34" charset="0"/>
                <a:cs typeface="Times New Roman" panose="02020603050405020304" pitchFamily="18" charset="0"/>
              </a:rPr>
              <a:t>VŠĮ KAIMO VERSLO IR RINKŲ PLĖTROS AGENTŪRA</a:t>
            </a:r>
          </a:p>
          <a:p>
            <a:pPr marL="0" indent="0" algn="ctr">
              <a:lnSpc>
                <a:spcPct val="107000"/>
              </a:lnSpc>
              <a:spcAft>
                <a:spcPts val="800"/>
              </a:spcAft>
              <a:buNone/>
            </a:pPr>
            <a:r>
              <a:rPr lang="lt-LT" sz="2600" b="1" dirty="0">
                <a:solidFill>
                  <a:schemeClr val="bg2">
                    <a:lumMod val="50000"/>
                  </a:schemeClr>
                </a:solidFill>
                <a:latin typeface="Asap Condensed" panose="020F0506030202060203" pitchFamily="34" charset="-70"/>
                <a:ea typeface="Calibri" panose="020F0502020204030204" pitchFamily="34" charset="0"/>
                <a:cs typeface="Times New Roman" panose="02020603050405020304" pitchFamily="18" charset="0"/>
              </a:rPr>
              <a:t>Tiekėjai,</a:t>
            </a:r>
            <a:r>
              <a:rPr lang="lt-LT" sz="2600" dirty="0">
                <a:solidFill>
                  <a:schemeClr val="bg2">
                    <a:lumMod val="50000"/>
                  </a:schemeClr>
                </a:solidFill>
                <a:latin typeface="Asap Condensed" panose="020F0506030202060203" pitchFamily="34" charset="-70"/>
                <a:ea typeface="Calibri" panose="020F0502020204030204" pitchFamily="34" charset="0"/>
                <a:cs typeface="Times New Roman" panose="02020603050405020304" pitchFamily="18" charset="0"/>
              </a:rPr>
              <a:t> kurių pardavimo pajamos paskutiniais finansiniais metais neviršija 350 mln. Eur.</a:t>
            </a:r>
          </a:p>
          <a:p>
            <a:pPr marL="0" indent="0" algn="ctr">
              <a:lnSpc>
                <a:spcPct val="107000"/>
              </a:lnSpc>
              <a:spcAft>
                <a:spcPts val="800"/>
              </a:spcAft>
              <a:buNone/>
            </a:pPr>
            <a:r>
              <a:rPr lang="lt-LT" sz="2600" b="1" dirty="0">
                <a:solidFill>
                  <a:schemeClr val="bg2">
                    <a:lumMod val="50000"/>
                  </a:schemeClr>
                </a:solidFill>
                <a:effectLst/>
                <a:latin typeface="Asap Condensed" panose="020F0506030202060203" pitchFamily="34" charset="-70"/>
                <a:ea typeface="Calibri" panose="020F0502020204030204" pitchFamily="34" charset="0"/>
                <a:cs typeface="Times New Roman" panose="02020603050405020304" pitchFamily="18" charset="0"/>
              </a:rPr>
              <a:t>Pirkėjai</a:t>
            </a:r>
            <a:r>
              <a:rPr lang="lt-LT" sz="2600" dirty="0">
                <a:solidFill>
                  <a:schemeClr val="bg2">
                    <a:lumMod val="50000"/>
                  </a:schemeClr>
                </a:solidFill>
                <a:effectLst/>
                <a:latin typeface="Asap Condensed" panose="020F0506030202060203" pitchFamily="34" charset="-70"/>
                <a:ea typeface="Calibri" panose="020F0502020204030204" pitchFamily="34" charset="0"/>
                <a:cs typeface="Times New Roman" panose="02020603050405020304" pitchFamily="18" charset="0"/>
              </a:rPr>
              <a:t>, perkantys žemės ūkio ir maisto produktus, išskyrus didelę rinkos galią turinčias mažmeninės prekybos įmones.</a:t>
            </a:r>
          </a:p>
          <a:p>
            <a:pPr marL="0" indent="0" algn="ctr">
              <a:lnSpc>
                <a:spcPct val="107000"/>
              </a:lnSpc>
              <a:spcAft>
                <a:spcPts val="800"/>
              </a:spcAft>
              <a:buNone/>
            </a:pPr>
            <a:r>
              <a:rPr lang="lt-LT" sz="2600" dirty="0">
                <a:solidFill>
                  <a:schemeClr val="bg2">
                    <a:lumMod val="50000"/>
                  </a:schemeClr>
                </a:solidFill>
                <a:effectLst/>
                <a:latin typeface="Asap Condensed" panose="020F0506030202060203" pitchFamily="34" charset="-70"/>
                <a:ea typeface="Calibri" panose="020F0502020204030204" pitchFamily="34" charset="0"/>
                <a:cs typeface="Times New Roman" panose="02020603050405020304" pitchFamily="18" charset="0"/>
              </a:rPr>
              <a:t>Lietuvos Respublikos nesąžiningos prekybos praktikos žemės ūkio ir maisto produktų tiekimo grandinėje draudimo įstatymas.</a:t>
            </a:r>
          </a:p>
        </p:txBody>
      </p:sp>
      <p:sp>
        <p:nvSpPr>
          <p:cNvPr id="5" name="Rectangle 4">
            <a:extLst>
              <a:ext uri="{FF2B5EF4-FFF2-40B4-BE49-F238E27FC236}">
                <a16:creationId xmlns:a16="http://schemas.microsoft.com/office/drawing/2014/main" id="{22DA0249-8BF4-464C-A850-FE5E9E032496}"/>
              </a:ext>
            </a:extLst>
          </p:cNvPr>
          <p:cNvSpPr/>
          <p:nvPr/>
        </p:nvSpPr>
        <p:spPr>
          <a:xfrm>
            <a:off x="10564436" y="0"/>
            <a:ext cx="1627564" cy="6858000"/>
          </a:xfrm>
          <a:prstGeom prst="rect">
            <a:avLst/>
          </a:prstGeom>
          <a:solidFill>
            <a:srgbClr val="93C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pic>
        <p:nvPicPr>
          <p:cNvPr id="9" name="Picture 8" descr="Logo&#10;&#10;Description automatically generated">
            <a:extLst>
              <a:ext uri="{FF2B5EF4-FFF2-40B4-BE49-F238E27FC236}">
                <a16:creationId xmlns:a16="http://schemas.microsoft.com/office/drawing/2014/main" id="{C99F4195-BA1B-4461-95FA-310582CDFDE9}"/>
              </a:ext>
            </a:extLst>
          </p:cNvPr>
          <p:cNvPicPr>
            <a:picLocks noChangeAspect="1"/>
          </p:cNvPicPr>
          <p:nvPr/>
        </p:nvPicPr>
        <p:blipFill rotWithShape="1">
          <a:blip r:embed="rId3">
            <a:duotone>
              <a:schemeClr val="accent6">
                <a:shade val="45000"/>
                <a:satMod val="135000"/>
              </a:schemeClr>
              <a:prstClr val="white"/>
            </a:duotone>
          </a:blip>
          <a:srcRect r="81051" b="36619"/>
          <a:stretch/>
        </p:blipFill>
        <p:spPr>
          <a:xfrm>
            <a:off x="10472431" y="4706617"/>
            <a:ext cx="1719569" cy="2280795"/>
          </a:xfrm>
          <a:prstGeom prst="rect">
            <a:avLst/>
          </a:prstGeom>
        </p:spPr>
      </p:pic>
      <p:sp>
        <p:nvSpPr>
          <p:cNvPr id="2" name="Callout: Down Arrow 1">
            <a:extLst>
              <a:ext uri="{FF2B5EF4-FFF2-40B4-BE49-F238E27FC236}">
                <a16:creationId xmlns:a16="http://schemas.microsoft.com/office/drawing/2014/main" id="{D6F60698-DF5C-2DF5-5DAE-32DD7B2FEF83}"/>
              </a:ext>
            </a:extLst>
          </p:cNvPr>
          <p:cNvSpPr/>
          <p:nvPr/>
        </p:nvSpPr>
        <p:spPr>
          <a:xfrm>
            <a:off x="482576" y="462860"/>
            <a:ext cx="9604080" cy="914400"/>
          </a:xfrm>
          <a:prstGeom prst="downArrowCallou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lt-LT" sz="1800" b="1" dirty="0">
                <a:ln>
                  <a:solidFill>
                    <a:schemeClr val="tx1">
                      <a:lumMod val="95000"/>
                      <a:lumOff val="5000"/>
                    </a:schemeClr>
                  </a:solidFill>
                </a:ln>
                <a:solidFill>
                  <a:srgbClr val="428890"/>
                </a:solidFill>
                <a:effectLst/>
                <a:latin typeface="Arial" panose="020B0604020202020204" pitchFamily="34" charset="0"/>
                <a:ea typeface="Times New Roman" panose="02020603050405020304" pitchFamily="18" charset="0"/>
              </a:rPr>
              <a:t>Nesąžiningos prekybos praktikos draudžiamų veiksmų priežiūros institucijos</a:t>
            </a:r>
            <a:r>
              <a:rPr lang="lt-LT" b="1" dirty="0">
                <a:ln>
                  <a:solidFill>
                    <a:schemeClr val="tx1">
                      <a:lumMod val="95000"/>
                      <a:lumOff val="5000"/>
                    </a:schemeClr>
                  </a:solidFill>
                </a:ln>
                <a:solidFill>
                  <a:srgbClr val="428890"/>
                </a:solidFill>
              </a:rPr>
              <a:t> </a:t>
            </a:r>
          </a:p>
        </p:txBody>
      </p:sp>
      <p:sp>
        <p:nvSpPr>
          <p:cNvPr id="8" name="Text Placeholder 15">
            <a:extLst>
              <a:ext uri="{FF2B5EF4-FFF2-40B4-BE49-F238E27FC236}">
                <a16:creationId xmlns:a16="http://schemas.microsoft.com/office/drawing/2014/main" id="{85A8D3A0-1DC0-5CEF-3155-5811A9A7F500}"/>
              </a:ext>
            </a:extLst>
          </p:cNvPr>
          <p:cNvSpPr txBox="1">
            <a:spLocks/>
          </p:cNvSpPr>
          <p:nvPr/>
        </p:nvSpPr>
        <p:spPr>
          <a:xfrm flipH="1">
            <a:off x="6096000" y="1709096"/>
            <a:ext cx="3512876" cy="40128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b="0" i="0" kern="1200">
                <a:solidFill>
                  <a:srgbClr val="393939"/>
                </a:solidFill>
                <a:latin typeface="Asap Condensed" panose="020F050603020206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rgbClr val="393939"/>
                </a:solidFill>
                <a:latin typeface="Asap Condensed" panose="020F050603020206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b="0" i="0" kern="1200">
                <a:solidFill>
                  <a:srgbClr val="393939"/>
                </a:solidFill>
                <a:latin typeface="Asap Condensed" panose="020F050603020206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b="0" i="0" kern="1200">
                <a:solidFill>
                  <a:srgbClr val="393939"/>
                </a:solidFill>
                <a:latin typeface="Asap Condensed" panose="020F050603020206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50" b="0" i="0" kern="1200">
                <a:solidFill>
                  <a:srgbClr val="393939"/>
                </a:solidFill>
                <a:latin typeface="Asap Condensed" panose="020F050603020206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7000"/>
              </a:lnSpc>
              <a:spcAft>
                <a:spcPts val="800"/>
              </a:spcAft>
              <a:buNone/>
            </a:pPr>
            <a:r>
              <a:rPr lang="lt-LT" sz="2100" b="1" dirty="0">
                <a:solidFill>
                  <a:srgbClr val="428890"/>
                </a:solidFill>
                <a:latin typeface="Asap Condensed" panose="020F0506030202060203" pitchFamily="34" charset="-70"/>
                <a:ea typeface="Calibri" panose="020F0502020204030204" pitchFamily="34" charset="0"/>
                <a:cs typeface="Times New Roman" panose="02020603050405020304" pitchFamily="18" charset="0"/>
              </a:rPr>
              <a:t>KONKURENCIJOS TARYBA</a:t>
            </a:r>
          </a:p>
          <a:p>
            <a:pPr marL="0" indent="0" algn="ctr">
              <a:lnSpc>
                <a:spcPct val="107000"/>
              </a:lnSpc>
              <a:spcAft>
                <a:spcPts val="800"/>
              </a:spcAft>
              <a:buNone/>
            </a:pPr>
            <a:r>
              <a:rPr lang="lt-LT" sz="1600" b="1" dirty="0">
                <a:solidFill>
                  <a:schemeClr val="bg2">
                    <a:lumMod val="50000"/>
                  </a:schemeClr>
                </a:solidFill>
                <a:latin typeface="Asap Condensed" panose="020F0506030202060203" pitchFamily="34" charset="-70"/>
                <a:ea typeface="Calibri" panose="020F0502020204030204" pitchFamily="34" charset="0"/>
                <a:cs typeface="Times New Roman" panose="02020603050405020304" pitchFamily="18" charset="0"/>
              </a:rPr>
              <a:t>Tiekėjai</a:t>
            </a:r>
            <a:r>
              <a:rPr lang="lt-LT" sz="1600" dirty="0">
                <a:solidFill>
                  <a:schemeClr val="bg2">
                    <a:lumMod val="50000"/>
                  </a:schemeClr>
                </a:solidFill>
                <a:latin typeface="Asap Condensed" panose="020F0506030202060203" pitchFamily="34" charset="-70"/>
                <a:ea typeface="Calibri" panose="020F0502020204030204" pitchFamily="34" charset="0"/>
                <a:cs typeface="Times New Roman" panose="02020603050405020304" pitchFamily="18" charset="0"/>
              </a:rPr>
              <a:t>, kurių pardavimo pajamos paskutiniais finansiniais metais neviršija 350 mln. Eur.</a:t>
            </a:r>
          </a:p>
          <a:p>
            <a:pPr marL="0" indent="0" algn="ctr">
              <a:lnSpc>
                <a:spcPct val="107000"/>
              </a:lnSpc>
              <a:spcAft>
                <a:spcPts val="800"/>
              </a:spcAft>
              <a:buNone/>
            </a:pPr>
            <a:r>
              <a:rPr lang="lt-LT" sz="1600" b="1" dirty="0">
                <a:solidFill>
                  <a:schemeClr val="bg2">
                    <a:lumMod val="50000"/>
                  </a:schemeClr>
                </a:solidFill>
                <a:latin typeface="Asap Condensed" panose="020F0506030202060203" pitchFamily="34" charset="-70"/>
                <a:ea typeface="Calibri" panose="020F0502020204030204" pitchFamily="34" charset="0"/>
                <a:cs typeface="Times New Roman" panose="02020603050405020304" pitchFamily="18" charset="0"/>
              </a:rPr>
              <a:t>Pirkėjai</a:t>
            </a:r>
            <a:r>
              <a:rPr lang="lt-LT" sz="1600" dirty="0">
                <a:solidFill>
                  <a:schemeClr val="bg2">
                    <a:lumMod val="50000"/>
                  </a:schemeClr>
                </a:solidFill>
                <a:latin typeface="Asap Condensed" panose="020F0506030202060203" pitchFamily="34" charset="-70"/>
                <a:ea typeface="Calibri" panose="020F0502020204030204" pitchFamily="34" charset="0"/>
                <a:cs typeface="Times New Roman" panose="02020603050405020304" pitchFamily="18" charset="0"/>
              </a:rPr>
              <a:t> – didelę rinkos galią turinčios mažmeninės prekybos įmonės (</a:t>
            </a:r>
            <a:r>
              <a:rPr lang="it-IT" sz="1600" dirty="0">
                <a:solidFill>
                  <a:schemeClr val="bg2">
                    <a:lumMod val="50000"/>
                  </a:schemeClr>
                </a:solidFill>
                <a:latin typeface="Asap Condensed" panose="020F0506030202060203" pitchFamily="34" charset="-70"/>
                <a:ea typeface="Calibri" panose="020F0502020204030204" pitchFamily="34" charset="0"/>
                <a:cs typeface="Times New Roman" panose="02020603050405020304" pitchFamily="18" charset="0"/>
              </a:rPr>
              <a:t>MAXIMA, RIMI, IKI, LIDL, NORFA</a:t>
            </a:r>
            <a:r>
              <a:rPr lang="lt-LT" sz="1600" dirty="0">
                <a:solidFill>
                  <a:schemeClr val="bg2">
                    <a:lumMod val="50000"/>
                  </a:schemeClr>
                </a:solidFill>
                <a:latin typeface="Asap Condensed" panose="020F0506030202060203" pitchFamily="34" charset="-70"/>
                <a:ea typeface="Calibri" panose="020F0502020204030204" pitchFamily="34" charset="0"/>
                <a:cs typeface="Times New Roman" panose="02020603050405020304" pitchFamily="18" charset="0"/>
              </a:rPr>
              <a:t>).</a:t>
            </a:r>
          </a:p>
          <a:p>
            <a:pPr marL="0" indent="0" algn="ctr">
              <a:lnSpc>
                <a:spcPct val="107000"/>
              </a:lnSpc>
              <a:spcAft>
                <a:spcPts val="800"/>
              </a:spcAft>
              <a:buNone/>
            </a:pPr>
            <a:r>
              <a:rPr lang="lt-LT" sz="1600" dirty="0">
                <a:solidFill>
                  <a:schemeClr val="bg2">
                    <a:lumMod val="50000"/>
                  </a:schemeClr>
                </a:solidFill>
                <a:latin typeface="Asap Condensed" panose="020F0506030202060203" pitchFamily="34" charset="-70"/>
                <a:ea typeface="Calibri" panose="020F0502020204030204" pitchFamily="34" charset="0"/>
                <a:cs typeface="Times New Roman" panose="02020603050405020304" pitchFamily="18" charset="0"/>
              </a:rPr>
              <a:t>Lietuvos Respublikos mažmeninės prekybos įmonių nesąžiningų veiksmų draudimo įstatymas.</a:t>
            </a:r>
          </a:p>
        </p:txBody>
      </p:sp>
      <p:sp>
        <p:nvSpPr>
          <p:cNvPr id="3" name="Arrow: Down 2">
            <a:extLst>
              <a:ext uri="{FF2B5EF4-FFF2-40B4-BE49-F238E27FC236}">
                <a16:creationId xmlns:a16="http://schemas.microsoft.com/office/drawing/2014/main" id="{4D8A5259-48B0-4277-2886-AA653A445319}"/>
              </a:ext>
            </a:extLst>
          </p:cNvPr>
          <p:cNvSpPr/>
          <p:nvPr/>
        </p:nvSpPr>
        <p:spPr>
          <a:xfrm>
            <a:off x="7745225" y="4091324"/>
            <a:ext cx="260150" cy="260182"/>
          </a:xfrm>
          <a:prstGeom prst="downArrow">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lt-LT"/>
          </a:p>
        </p:txBody>
      </p:sp>
      <p:sp>
        <p:nvSpPr>
          <p:cNvPr id="10" name="Arrow: Down 9">
            <a:extLst>
              <a:ext uri="{FF2B5EF4-FFF2-40B4-BE49-F238E27FC236}">
                <a16:creationId xmlns:a16="http://schemas.microsoft.com/office/drawing/2014/main" id="{AF01974D-04B7-1894-0E8E-CC6CA3247151}"/>
              </a:ext>
            </a:extLst>
          </p:cNvPr>
          <p:cNvSpPr/>
          <p:nvPr/>
        </p:nvSpPr>
        <p:spPr>
          <a:xfrm>
            <a:off x="7740792" y="3107664"/>
            <a:ext cx="260150" cy="260182"/>
          </a:xfrm>
          <a:prstGeom prst="downArrow">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lt-LT"/>
          </a:p>
        </p:txBody>
      </p:sp>
      <p:sp>
        <p:nvSpPr>
          <p:cNvPr id="11" name="Arrow: Down 10">
            <a:extLst>
              <a:ext uri="{FF2B5EF4-FFF2-40B4-BE49-F238E27FC236}">
                <a16:creationId xmlns:a16="http://schemas.microsoft.com/office/drawing/2014/main" id="{C2C4B7A0-C464-74B0-8885-DFEFE6472C54}"/>
              </a:ext>
            </a:extLst>
          </p:cNvPr>
          <p:cNvSpPr/>
          <p:nvPr/>
        </p:nvSpPr>
        <p:spPr>
          <a:xfrm>
            <a:off x="2171739" y="3168818"/>
            <a:ext cx="260150" cy="260182"/>
          </a:xfrm>
          <a:prstGeom prst="downArrow">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lt-LT"/>
          </a:p>
        </p:txBody>
      </p:sp>
      <p:sp>
        <p:nvSpPr>
          <p:cNvPr id="12" name="Arrow: Down 11">
            <a:extLst>
              <a:ext uri="{FF2B5EF4-FFF2-40B4-BE49-F238E27FC236}">
                <a16:creationId xmlns:a16="http://schemas.microsoft.com/office/drawing/2014/main" id="{C305861B-5C5C-4F82-EEE5-09F887FD6EB0}"/>
              </a:ext>
            </a:extLst>
          </p:cNvPr>
          <p:cNvSpPr/>
          <p:nvPr/>
        </p:nvSpPr>
        <p:spPr>
          <a:xfrm>
            <a:off x="2171739" y="4240870"/>
            <a:ext cx="260150" cy="260182"/>
          </a:xfrm>
          <a:prstGeom prst="downArrow">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lt-LT"/>
          </a:p>
        </p:txBody>
      </p:sp>
      <p:sp>
        <p:nvSpPr>
          <p:cNvPr id="13" name="Arrow: Down 12">
            <a:extLst>
              <a:ext uri="{FF2B5EF4-FFF2-40B4-BE49-F238E27FC236}">
                <a16:creationId xmlns:a16="http://schemas.microsoft.com/office/drawing/2014/main" id="{068C0552-BF65-A511-E75E-409BC077196D}"/>
              </a:ext>
            </a:extLst>
          </p:cNvPr>
          <p:cNvSpPr/>
          <p:nvPr/>
        </p:nvSpPr>
        <p:spPr>
          <a:xfrm>
            <a:off x="2171739" y="2308866"/>
            <a:ext cx="260150" cy="260182"/>
          </a:xfrm>
          <a:prstGeom prst="downArrow">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lt-LT"/>
          </a:p>
        </p:txBody>
      </p:sp>
      <p:sp>
        <p:nvSpPr>
          <p:cNvPr id="14" name="Arrow: Down 13">
            <a:extLst>
              <a:ext uri="{FF2B5EF4-FFF2-40B4-BE49-F238E27FC236}">
                <a16:creationId xmlns:a16="http://schemas.microsoft.com/office/drawing/2014/main" id="{865C9CE0-05BC-5662-2352-9FB112202CB5}"/>
              </a:ext>
            </a:extLst>
          </p:cNvPr>
          <p:cNvSpPr/>
          <p:nvPr/>
        </p:nvSpPr>
        <p:spPr>
          <a:xfrm>
            <a:off x="7740792" y="2100738"/>
            <a:ext cx="260150" cy="260182"/>
          </a:xfrm>
          <a:prstGeom prst="downArrow">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368670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own Arrow Callout 46">
            <a:extLst>
              <a:ext uri="{FF2B5EF4-FFF2-40B4-BE49-F238E27FC236}">
                <a16:creationId xmlns:a16="http://schemas.microsoft.com/office/drawing/2014/main" id="{97E01380-6346-4043-88DF-C1A8067B8D2C}"/>
              </a:ext>
            </a:extLst>
          </p:cNvPr>
          <p:cNvSpPr/>
          <p:nvPr/>
        </p:nvSpPr>
        <p:spPr>
          <a:xfrm>
            <a:off x="978209" y="5100901"/>
            <a:ext cx="6766560" cy="904851"/>
          </a:xfrm>
          <a:prstGeom prst="downArrowCallout">
            <a:avLst>
              <a:gd name="adj1" fmla="val 0"/>
              <a:gd name="adj2" fmla="val 90309"/>
              <a:gd name="adj3" fmla="val 0"/>
              <a:gd name="adj4" fmla="val 92778"/>
            </a:avLst>
          </a:prstGeom>
          <a:solidFill>
            <a:srgbClr val="F9A72F">
              <a:alpha val="80000"/>
            </a:srgbClr>
          </a:solidFill>
          <a:ln>
            <a:solidFill>
              <a:schemeClr val="bg1"/>
            </a:solidFill>
          </a:ln>
          <a:scene3d>
            <a:camera prst="orthographicFront"/>
            <a:lightRig rig="threePt" dir="t"/>
          </a:scene3d>
          <a:sp3d/>
        </p:spPr>
        <p:style>
          <a:lnRef idx="2">
            <a:schemeClr val="lt1">
              <a:hueOff val="0"/>
              <a:satOff val="0"/>
              <a:lumOff val="0"/>
              <a:alphaOff val="0"/>
            </a:schemeClr>
          </a:lnRef>
          <a:fillRef idx="1">
            <a:schemeClr val="accent1">
              <a:shade val="80000"/>
              <a:hueOff val="134971"/>
              <a:satOff val="-28455"/>
              <a:lumOff val="18469"/>
              <a:alphaOff val="0"/>
            </a:schemeClr>
          </a:fillRef>
          <a:effectRef idx="0">
            <a:schemeClr val="accent1">
              <a:shade val="80000"/>
              <a:hueOff val="134971"/>
              <a:satOff val="-28455"/>
              <a:lumOff val="18469"/>
              <a:alphaOff val="0"/>
            </a:schemeClr>
          </a:effectRef>
          <a:fontRef idx="minor">
            <a:schemeClr val="lt1"/>
          </a:fontRef>
        </p:style>
        <p:txBody>
          <a:bodyPr spcFirstLastPara="0" vert="horz" wrap="none" lIns="140850" tIns="130135" rIns="140850" bIns="130135" numCol="1" spcCol="1270" rtlCol="0" anchor="ctr" anchorCtr="0">
            <a:noAutofit/>
          </a:bodyPr>
          <a:lstStyle/>
          <a:p>
            <a:pPr algn="ctr" defTabSz="640080">
              <a:lnSpc>
                <a:spcPct val="90000"/>
              </a:lnSpc>
              <a:spcBef>
                <a:spcPct val="0"/>
              </a:spcBef>
              <a:spcAft>
                <a:spcPct val="35000"/>
              </a:spcAft>
            </a:pPr>
            <a:endParaRPr lang="en-US" sz="1680" dirty="0">
              <a:solidFill>
                <a:srgbClr val="FFFFFF"/>
              </a:solidFill>
              <a:latin typeface="Calibri Light" panose="020F0302020204030204" pitchFamily="34" charset="0"/>
              <a:ea typeface="Tahoma" pitchFamily="34" charset="0"/>
              <a:cs typeface="Tahoma" pitchFamily="34" charset="0"/>
            </a:endParaRPr>
          </a:p>
        </p:txBody>
      </p:sp>
      <p:sp>
        <p:nvSpPr>
          <p:cNvPr id="10" name="Down Arrow Callout 41">
            <a:extLst>
              <a:ext uri="{FF2B5EF4-FFF2-40B4-BE49-F238E27FC236}">
                <a16:creationId xmlns:a16="http://schemas.microsoft.com/office/drawing/2014/main" id="{7D5D780A-8D8B-46CD-A0D3-42C2852C8BD2}"/>
              </a:ext>
            </a:extLst>
          </p:cNvPr>
          <p:cNvSpPr/>
          <p:nvPr/>
        </p:nvSpPr>
        <p:spPr>
          <a:xfrm>
            <a:off x="978209" y="4066052"/>
            <a:ext cx="6766560" cy="1188999"/>
          </a:xfrm>
          <a:prstGeom prst="downArrowCallout">
            <a:avLst>
              <a:gd name="adj1" fmla="val 0"/>
              <a:gd name="adj2" fmla="val 90309"/>
              <a:gd name="adj3" fmla="val 11966"/>
              <a:gd name="adj4" fmla="val 92778"/>
            </a:avLst>
          </a:prstGeom>
          <a:solidFill>
            <a:srgbClr val="CEC278">
              <a:alpha val="80000"/>
            </a:srgbClr>
          </a:solidFill>
          <a:ln>
            <a:solidFill>
              <a:schemeClr val="bg1">
                <a:alpha val="99000"/>
              </a:schemeClr>
            </a:solidFill>
          </a:ln>
          <a:scene3d>
            <a:camera prst="orthographicFront"/>
            <a:lightRig rig="threePt" dir="t"/>
          </a:scene3d>
          <a:sp3d/>
        </p:spPr>
        <p:style>
          <a:lnRef idx="2">
            <a:schemeClr val="lt1">
              <a:hueOff val="0"/>
              <a:satOff val="0"/>
              <a:lumOff val="0"/>
              <a:alphaOff val="0"/>
            </a:schemeClr>
          </a:lnRef>
          <a:fillRef idx="1">
            <a:schemeClr val="accent1">
              <a:shade val="80000"/>
              <a:hueOff val="134971"/>
              <a:satOff val="-28455"/>
              <a:lumOff val="18469"/>
              <a:alphaOff val="0"/>
            </a:schemeClr>
          </a:fillRef>
          <a:effectRef idx="0">
            <a:schemeClr val="accent1">
              <a:shade val="80000"/>
              <a:hueOff val="134971"/>
              <a:satOff val="-28455"/>
              <a:lumOff val="18469"/>
              <a:alphaOff val="0"/>
            </a:schemeClr>
          </a:effectRef>
          <a:fontRef idx="minor">
            <a:schemeClr val="lt1"/>
          </a:fontRef>
        </p:style>
        <p:txBody>
          <a:bodyPr spcFirstLastPara="0" vert="horz" wrap="none" lIns="140850" tIns="130135" rIns="140850" bIns="130135" numCol="1" spcCol="1270" rtlCol="0" anchor="ctr" anchorCtr="0">
            <a:noAutofit/>
          </a:bodyPr>
          <a:lstStyle/>
          <a:p>
            <a:pPr algn="ctr" defTabSz="640080">
              <a:lnSpc>
                <a:spcPct val="90000"/>
              </a:lnSpc>
              <a:spcBef>
                <a:spcPct val="0"/>
              </a:spcBef>
              <a:spcAft>
                <a:spcPct val="35000"/>
              </a:spcAft>
            </a:pPr>
            <a:endParaRPr lang="en-US" sz="1680" dirty="0">
              <a:solidFill>
                <a:srgbClr val="FFFFFF"/>
              </a:solidFill>
              <a:latin typeface="Calibri Light" panose="020F0302020204030204" pitchFamily="34" charset="0"/>
              <a:ea typeface="Tahoma" pitchFamily="34" charset="0"/>
              <a:cs typeface="Tahoma" pitchFamily="34" charset="0"/>
            </a:endParaRPr>
          </a:p>
        </p:txBody>
      </p:sp>
      <p:sp>
        <p:nvSpPr>
          <p:cNvPr id="12" name="Down Arrow Callout 43">
            <a:extLst>
              <a:ext uri="{FF2B5EF4-FFF2-40B4-BE49-F238E27FC236}">
                <a16:creationId xmlns:a16="http://schemas.microsoft.com/office/drawing/2014/main" id="{D630EC0A-49E9-4550-B05D-EDE322ED5548}"/>
              </a:ext>
            </a:extLst>
          </p:cNvPr>
          <p:cNvSpPr/>
          <p:nvPr/>
        </p:nvSpPr>
        <p:spPr>
          <a:xfrm>
            <a:off x="978209" y="1404062"/>
            <a:ext cx="6766560" cy="3012251"/>
          </a:xfrm>
          <a:prstGeom prst="downArrowCallout">
            <a:avLst>
              <a:gd name="adj1" fmla="val 4234"/>
              <a:gd name="adj2" fmla="val 101600"/>
              <a:gd name="adj3" fmla="val 11966"/>
              <a:gd name="adj4" fmla="val 92778"/>
            </a:avLst>
          </a:prstGeom>
          <a:solidFill>
            <a:srgbClr val="428890">
              <a:alpha val="80000"/>
            </a:srgbClr>
          </a:solidFill>
          <a:ln>
            <a:solidFill>
              <a:schemeClr val="bg1">
                <a:alpha val="99000"/>
              </a:schemeClr>
            </a:solidFill>
          </a:ln>
          <a:scene3d>
            <a:camera prst="orthographicFront"/>
            <a:lightRig rig="threePt" dir="t"/>
          </a:scene3d>
          <a:sp3d/>
        </p:spPr>
        <p:style>
          <a:lnRef idx="2">
            <a:schemeClr val="lt1">
              <a:hueOff val="0"/>
              <a:satOff val="0"/>
              <a:lumOff val="0"/>
              <a:alphaOff val="0"/>
            </a:schemeClr>
          </a:lnRef>
          <a:fillRef idx="1">
            <a:schemeClr val="accent1">
              <a:shade val="80000"/>
              <a:hueOff val="134971"/>
              <a:satOff val="-28455"/>
              <a:lumOff val="18469"/>
              <a:alphaOff val="0"/>
            </a:schemeClr>
          </a:fillRef>
          <a:effectRef idx="0">
            <a:schemeClr val="accent1">
              <a:shade val="80000"/>
              <a:hueOff val="134971"/>
              <a:satOff val="-28455"/>
              <a:lumOff val="18469"/>
              <a:alphaOff val="0"/>
            </a:schemeClr>
          </a:effectRef>
          <a:fontRef idx="minor">
            <a:schemeClr val="lt1"/>
          </a:fontRef>
        </p:style>
        <p:txBody>
          <a:bodyPr spcFirstLastPara="0" vert="horz" wrap="none" lIns="140850" tIns="130135" rIns="140850" bIns="130135" numCol="1" spcCol="1270" rtlCol="0" anchor="ctr" anchorCtr="0">
            <a:noAutofit/>
          </a:bodyPr>
          <a:lstStyle/>
          <a:p>
            <a:pPr algn="ctr" defTabSz="640080">
              <a:lnSpc>
                <a:spcPct val="90000"/>
              </a:lnSpc>
              <a:spcBef>
                <a:spcPct val="0"/>
              </a:spcBef>
              <a:spcAft>
                <a:spcPct val="35000"/>
              </a:spcAft>
            </a:pPr>
            <a:endParaRPr lang="en-US" sz="1680" dirty="0">
              <a:solidFill>
                <a:srgbClr val="FFFFFF"/>
              </a:solidFill>
              <a:latin typeface="Calibri Light" panose="020F0302020204030204" pitchFamily="34" charset="0"/>
              <a:ea typeface="Tahoma" pitchFamily="34" charset="0"/>
              <a:cs typeface="Tahoma" pitchFamily="34" charset="0"/>
            </a:endParaRPr>
          </a:p>
        </p:txBody>
      </p:sp>
      <p:sp>
        <p:nvSpPr>
          <p:cNvPr id="8" name="Title 1">
            <a:extLst>
              <a:ext uri="{FF2B5EF4-FFF2-40B4-BE49-F238E27FC236}">
                <a16:creationId xmlns:a16="http://schemas.microsoft.com/office/drawing/2014/main" id="{A8CA2293-21A8-49D2-9832-A9141EF6B8EB}"/>
              </a:ext>
            </a:extLst>
          </p:cNvPr>
          <p:cNvSpPr txBox="1">
            <a:spLocks/>
          </p:cNvSpPr>
          <p:nvPr/>
        </p:nvSpPr>
        <p:spPr>
          <a:xfrm>
            <a:off x="819806" y="643371"/>
            <a:ext cx="10801579" cy="816250"/>
          </a:xfrm>
          <a:prstGeom prst="rect">
            <a:avLst/>
          </a:prstGeom>
          <a:noFill/>
        </p:spPr>
        <p:txBody>
          <a:bodyPr vert="horz" lIns="91440" tIns="45720" rIns="91440" bIns="45720" rtlCol="0" anchor="t">
            <a:noAutofit/>
          </a:bodyPr>
          <a:lstStyle>
            <a:lvl1pPr algn="l" defTabSz="914400" rtl="0" eaLnBrk="1" latinLnBrk="0" hangingPunct="1">
              <a:lnSpc>
                <a:spcPct val="90000"/>
              </a:lnSpc>
              <a:spcBef>
                <a:spcPct val="0"/>
              </a:spcBef>
              <a:buNone/>
              <a:defRPr sz="5333" b="1" i="0" kern="1200">
                <a:solidFill>
                  <a:schemeClr val="accent2"/>
                </a:solidFill>
                <a:latin typeface="Myriad Pro Black" charset="0"/>
                <a:ea typeface="Myriad Pro Black" charset="0"/>
                <a:cs typeface="Myriad Pro Black"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lt-LT" sz="3200" b="1" i="0" u="none" strike="noStrike" kern="1200" cap="none" spc="0" normalizeH="0" baseline="0" noProof="0" dirty="0">
                <a:ln>
                  <a:noFill/>
                </a:ln>
                <a:solidFill>
                  <a:srgbClr val="428890"/>
                </a:solidFill>
                <a:effectLst>
                  <a:outerShdw blurRad="38100" dist="38100" dir="2700000" algn="tl">
                    <a:srgbClr val="000000">
                      <a:alpha val="43137"/>
                    </a:srgbClr>
                  </a:outerShdw>
                </a:effectLst>
                <a:uLnTx/>
                <a:uFillTx/>
                <a:latin typeface="Asap Condensed" panose="020F0506030202060203" pitchFamily="34" charset="77"/>
                <a:cs typeface="Calibri" panose="020F0502020204030204" pitchFamily="34" charset="0"/>
              </a:rPr>
              <a:t>VšĮ Kaimo verslo ir rinkų plėtros Agentūros </a:t>
            </a:r>
            <a:r>
              <a:rPr lang="lt-LT" sz="3200" dirty="0">
                <a:solidFill>
                  <a:srgbClr val="428890"/>
                </a:solidFill>
                <a:effectLst>
                  <a:outerShdw blurRad="38100" dist="38100" dir="2700000" algn="tl">
                    <a:srgbClr val="000000">
                      <a:alpha val="43137"/>
                    </a:srgbClr>
                  </a:outerShdw>
                </a:effectLst>
                <a:latin typeface="Asap Condensed" panose="020F0506030202060203" pitchFamily="34" charset="77"/>
                <a:cs typeface="Calibri" panose="020F0502020204030204" pitchFamily="34" charset="0"/>
              </a:rPr>
              <a:t>priežiūros prioritetai</a:t>
            </a:r>
            <a:endParaRPr kumimoji="0" lang="lt-LT" sz="3200" b="1" i="0" u="none" strike="noStrike" kern="1200" cap="none" spc="0" normalizeH="0" baseline="0" noProof="0" dirty="0">
              <a:ln>
                <a:noFill/>
              </a:ln>
              <a:solidFill>
                <a:srgbClr val="428890"/>
              </a:solidFill>
              <a:effectLst>
                <a:outerShdw blurRad="38100" dist="38100" dir="2700000" algn="tl">
                  <a:srgbClr val="000000">
                    <a:alpha val="43137"/>
                  </a:srgbClr>
                </a:outerShdw>
              </a:effectLst>
              <a:uLnTx/>
              <a:uFillTx/>
              <a:latin typeface="Asap Condensed" panose="020F0506030202060203" pitchFamily="34" charset="77"/>
              <a:cs typeface="Calibri" panose="020F0502020204030204" pitchFamily="34" charset="0"/>
            </a:endParaRPr>
          </a:p>
          <a:p>
            <a:pPr marL="0" marR="0" lvl="0" indent="0" algn="l" defTabSz="914400" rtl="0" eaLnBrk="1" fontAlgn="auto" latinLnBrk="0" hangingPunct="1">
              <a:lnSpc>
                <a:spcPct val="80000"/>
              </a:lnSpc>
              <a:spcBef>
                <a:spcPct val="0"/>
              </a:spcBef>
              <a:spcAft>
                <a:spcPts val="0"/>
              </a:spcAft>
              <a:buClrTx/>
              <a:buSzTx/>
              <a:buFontTx/>
              <a:buNone/>
              <a:tabLst/>
              <a:defRPr/>
            </a:pPr>
            <a:endParaRPr kumimoji="0" lang="lt-LT" sz="4400" b="1" i="0" u="none" strike="noStrike" kern="1200" cap="none" spc="0" normalizeH="0" baseline="0" noProof="0" dirty="0">
              <a:ln>
                <a:noFill/>
              </a:ln>
              <a:solidFill>
                <a:srgbClr val="428890"/>
              </a:solidFill>
              <a:effectLst>
                <a:outerShdw blurRad="38100" dist="38100" dir="2700000" algn="tl">
                  <a:srgbClr val="000000">
                    <a:alpha val="43137"/>
                  </a:srgbClr>
                </a:outerShdw>
              </a:effectLst>
              <a:uLnTx/>
              <a:uFillTx/>
              <a:latin typeface="Asap Condensed" panose="020F0506030202060203" pitchFamily="34" charset="77"/>
              <a:cs typeface="Calibri" panose="020F0502020204030204" pitchFamily="34" charset="0"/>
            </a:endParaRPr>
          </a:p>
        </p:txBody>
      </p:sp>
      <p:sp>
        <p:nvSpPr>
          <p:cNvPr id="15" name="Rectangle 14">
            <a:extLst>
              <a:ext uri="{FF2B5EF4-FFF2-40B4-BE49-F238E27FC236}">
                <a16:creationId xmlns:a16="http://schemas.microsoft.com/office/drawing/2014/main" id="{ED457C1B-E9B8-4B0A-9B30-87AE6AC7A604}"/>
              </a:ext>
            </a:extLst>
          </p:cNvPr>
          <p:cNvSpPr/>
          <p:nvPr/>
        </p:nvSpPr>
        <p:spPr>
          <a:xfrm>
            <a:off x="0" y="6728856"/>
            <a:ext cx="10368000" cy="146749"/>
          </a:xfrm>
          <a:prstGeom prst="rect">
            <a:avLst/>
          </a:prstGeom>
          <a:solidFill>
            <a:srgbClr val="428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Arrow Connector 17">
            <a:extLst>
              <a:ext uri="{FF2B5EF4-FFF2-40B4-BE49-F238E27FC236}">
                <a16:creationId xmlns:a16="http://schemas.microsoft.com/office/drawing/2014/main" id="{1A1EDD55-9DBB-4C69-8972-6569CB1B33EA}"/>
              </a:ext>
            </a:extLst>
          </p:cNvPr>
          <p:cNvCxnSpPr>
            <a:cxnSpLocks/>
          </p:cNvCxnSpPr>
          <p:nvPr/>
        </p:nvCxnSpPr>
        <p:spPr>
          <a:xfrm>
            <a:off x="8577639" y="1535345"/>
            <a:ext cx="0" cy="4348257"/>
          </a:xfrm>
          <a:prstGeom prst="straightConnector1">
            <a:avLst/>
          </a:prstGeom>
          <a:ln w="38100" cmpd="sng">
            <a:solidFill>
              <a:srgbClr val="428890"/>
            </a:solidFill>
            <a:prstDash val="dash"/>
            <a:tailEnd type="arrow"/>
          </a:ln>
          <a:effectLst/>
        </p:spPr>
        <p:style>
          <a:lnRef idx="2">
            <a:schemeClr val="accent1"/>
          </a:lnRef>
          <a:fillRef idx="0">
            <a:schemeClr val="accent1"/>
          </a:fillRef>
          <a:effectRef idx="1">
            <a:schemeClr val="accent1"/>
          </a:effectRef>
          <a:fontRef idx="minor">
            <a:schemeClr val="tx1"/>
          </a:fontRef>
        </p:style>
      </p:cxnSp>
      <p:sp>
        <p:nvSpPr>
          <p:cNvPr id="19" name="Title 4">
            <a:extLst>
              <a:ext uri="{FF2B5EF4-FFF2-40B4-BE49-F238E27FC236}">
                <a16:creationId xmlns:a16="http://schemas.microsoft.com/office/drawing/2014/main" id="{A7130F3A-8C0E-430C-960F-FA42665FDBEE}"/>
              </a:ext>
            </a:extLst>
          </p:cNvPr>
          <p:cNvSpPr txBox="1">
            <a:spLocks/>
          </p:cNvSpPr>
          <p:nvPr/>
        </p:nvSpPr>
        <p:spPr bwMode="auto">
          <a:xfrm rot="5400000">
            <a:off x="7616780" y="2421084"/>
            <a:ext cx="2834640" cy="868680"/>
          </a:xfrm>
          <a:prstGeom prst="rect">
            <a:avLst/>
          </a:prstGeom>
          <a:noFill/>
          <a:ln w="9525">
            <a:noFill/>
            <a:miter lim="800000"/>
            <a:headEnd/>
            <a:tailEnd/>
          </a:ln>
        </p:spPr>
        <p:txBody>
          <a:bodyPr vert="horz" wrap="square" lIns="109711" tIns="54856" rIns="109711" bIns="54856" numCol="1" anchor="b" anchorCtr="0" compatLnSpc="1">
            <a:prstTxWarp prst="textNoShape">
              <a:avLst/>
            </a:prstTxWarp>
          </a:bodyPr>
          <a:lstStyle>
            <a:lvl1pPr algn="l" defTabSz="457130" rtl="0" eaLnBrk="0" fontAlgn="base" hangingPunct="0">
              <a:spcBef>
                <a:spcPct val="0"/>
              </a:spcBef>
              <a:spcAft>
                <a:spcPct val="0"/>
              </a:spcAft>
              <a:defRPr sz="2400" b="0" kern="1200" cap="none">
                <a:solidFill>
                  <a:schemeClr val="tx1"/>
                </a:solidFill>
                <a:effectLst>
                  <a:outerShdw blurRad="25400" dist="25400" dir="5400000" algn="t" rotWithShape="0">
                    <a:srgbClr val="FFFFFF">
                      <a:alpha val="40000"/>
                    </a:srgbClr>
                  </a:outerShdw>
                </a:effectLst>
                <a:latin typeface="Avenir Book"/>
                <a:ea typeface="ＭＳ Ｐゴシック" charset="-128"/>
                <a:cs typeface="Avenir Book"/>
              </a:defRPr>
            </a:lvl1pPr>
            <a:lvl2pPr algn="ctr" defTabSz="457130" rtl="0" eaLnBrk="0" fontAlgn="base" hangingPunct="0">
              <a:spcBef>
                <a:spcPct val="0"/>
              </a:spcBef>
              <a:spcAft>
                <a:spcPct val="0"/>
              </a:spcAft>
              <a:defRPr sz="4400" b="1">
                <a:solidFill>
                  <a:srgbClr val="9998C1"/>
                </a:solidFill>
                <a:latin typeface="Gill Sans MT Light" charset="0"/>
                <a:ea typeface="ＭＳ Ｐゴシック" charset="-128"/>
                <a:cs typeface="Gill Sans MT Light" charset="0"/>
              </a:defRPr>
            </a:lvl2pPr>
            <a:lvl3pPr algn="ctr" defTabSz="457130" rtl="0" eaLnBrk="0" fontAlgn="base" hangingPunct="0">
              <a:spcBef>
                <a:spcPct val="0"/>
              </a:spcBef>
              <a:spcAft>
                <a:spcPct val="0"/>
              </a:spcAft>
              <a:defRPr sz="4400" b="1">
                <a:solidFill>
                  <a:srgbClr val="9998C1"/>
                </a:solidFill>
                <a:latin typeface="Gill Sans MT Light" charset="0"/>
                <a:ea typeface="ＭＳ Ｐゴシック" charset="-128"/>
                <a:cs typeface="Gill Sans MT Light" charset="0"/>
              </a:defRPr>
            </a:lvl3pPr>
            <a:lvl4pPr algn="ctr" defTabSz="457130" rtl="0" eaLnBrk="0" fontAlgn="base" hangingPunct="0">
              <a:spcBef>
                <a:spcPct val="0"/>
              </a:spcBef>
              <a:spcAft>
                <a:spcPct val="0"/>
              </a:spcAft>
              <a:defRPr sz="4400" b="1">
                <a:solidFill>
                  <a:srgbClr val="9998C1"/>
                </a:solidFill>
                <a:latin typeface="Gill Sans MT Light" charset="0"/>
                <a:ea typeface="ＭＳ Ｐゴシック" charset="-128"/>
                <a:cs typeface="Gill Sans MT Light" charset="0"/>
              </a:defRPr>
            </a:lvl4pPr>
            <a:lvl5pPr algn="ctr" defTabSz="457130" rtl="0" eaLnBrk="0" fontAlgn="base" hangingPunct="0">
              <a:spcBef>
                <a:spcPct val="0"/>
              </a:spcBef>
              <a:spcAft>
                <a:spcPct val="0"/>
              </a:spcAft>
              <a:defRPr sz="4400" b="1">
                <a:solidFill>
                  <a:srgbClr val="9998C1"/>
                </a:solidFill>
                <a:latin typeface="Gill Sans MT Light" charset="0"/>
                <a:ea typeface="ＭＳ Ｐゴシック" charset="-128"/>
                <a:cs typeface="Gill Sans MT Light" charset="0"/>
              </a:defRPr>
            </a:lvl5pPr>
            <a:lvl6pPr marL="457130" algn="ctr" defTabSz="457130" rtl="0" fontAlgn="base">
              <a:spcBef>
                <a:spcPct val="0"/>
              </a:spcBef>
              <a:spcAft>
                <a:spcPct val="0"/>
              </a:spcAft>
              <a:defRPr sz="4400" b="1">
                <a:solidFill>
                  <a:srgbClr val="9998C1"/>
                </a:solidFill>
                <a:latin typeface="Gill Sans MT Light" charset="0"/>
                <a:ea typeface="ＭＳ Ｐゴシック" charset="-128"/>
              </a:defRPr>
            </a:lvl6pPr>
            <a:lvl7pPr marL="914260" algn="ctr" defTabSz="457130" rtl="0" fontAlgn="base">
              <a:spcBef>
                <a:spcPct val="0"/>
              </a:spcBef>
              <a:spcAft>
                <a:spcPct val="0"/>
              </a:spcAft>
              <a:defRPr sz="4400" b="1">
                <a:solidFill>
                  <a:srgbClr val="9998C1"/>
                </a:solidFill>
                <a:latin typeface="Gill Sans MT Light" charset="0"/>
                <a:ea typeface="ＭＳ Ｐゴシック" charset="-128"/>
              </a:defRPr>
            </a:lvl7pPr>
            <a:lvl8pPr marL="1371391" algn="ctr" defTabSz="457130" rtl="0" fontAlgn="base">
              <a:spcBef>
                <a:spcPct val="0"/>
              </a:spcBef>
              <a:spcAft>
                <a:spcPct val="0"/>
              </a:spcAft>
              <a:defRPr sz="4400" b="1">
                <a:solidFill>
                  <a:srgbClr val="9998C1"/>
                </a:solidFill>
                <a:latin typeface="Gill Sans MT Light" charset="0"/>
                <a:ea typeface="ＭＳ Ｐゴシック" charset="-128"/>
              </a:defRPr>
            </a:lvl8pPr>
            <a:lvl9pPr marL="1828520" algn="ctr" defTabSz="457130" rtl="0" fontAlgn="base">
              <a:spcBef>
                <a:spcPct val="0"/>
              </a:spcBef>
              <a:spcAft>
                <a:spcPct val="0"/>
              </a:spcAft>
              <a:defRPr sz="4400" b="1">
                <a:solidFill>
                  <a:srgbClr val="9998C1"/>
                </a:solidFill>
                <a:latin typeface="Gill Sans MT Light" charset="0"/>
                <a:ea typeface="ＭＳ Ｐゴシック" charset="-128"/>
              </a:defRPr>
            </a:lvl9pPr>
          </a:lstStyle>
          <a:p>
            <a:pPr defTabSz="548556"/>
            <a:r>
              <a:rPr lang="en-US" sz="1920" b="1" spc="360" dirty="0">
                <a:solidFill>
                  <a:srgbClr val="428890"/>
                </a:solidFill>
                <a:latin typeface="Calibri Light" panose="020F0302020204030204" pitchFamily="34" charset="0"/>
                <a:cs typeface="Avenir Black"/>
              </a:rPr>
              <a:t>VEIKIMAS</a:t>
            </a:r>
            <a:endParaRPr lang="lt-LT" sz="1920" b="1" spc="360" dirty="0">
              <a:solidFill>
                <a:srgbClr val="428890"/>
              </a:solidFill>
              <a:latin typeface="Calibri Light" panose="020F0302020204030204" pitchFamily="34" charset="0"/>
              <a:cs typeface="Avenir Black"/>
            </a:endParaRPr>
          </a:p>
        </p:txBody>
      </p:sp>
      <p:sp>
        <p:nvSpPr>
          <p:cNvPr id="21" name="Title 4">
            <a:extLst>
              <a:ext uri="{FF2B5EF4-FFF2-40B4-BE49-F238E27FC236}">
                <a16:creationId xmlns:a16="http://schemas.microsoft.com/office/drawing/2014/main" id="{6E1B74B0-0F8A-42C2-9EA5-1B96BD3D7DF6}"/>
              </a:ext>
            </a:extLst>
          </p:cNvPr>
          <p:cNvSpPr txBox="1">
            <a:spLocks/>
          </p:cNvSpPr>
          <p:nvPr/>
        </p:nvSpPr>
        <p:spPr bwMode="auto">
          <a:xfrm rot="5400000">
            <a:off x="7185812" y="4669827"/>
            <a:ext cx="1847624" cy="640080"/>
          </a:xfrm>
          <a:prstGeom prst="rect">
            <a:avLst/>
          </a:prstGeom>
          <a:solidFill>
            <a:srgbClr val="F9A72F"/>
          </a:solidFill>
          <a:ln w="952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miter lim="800000"/>
            <a:headEnd/>
            <a:tailEnd/>
          </a:ln>
        </p:spPr>
        <p:txBody>
          <a:bodyPr vert="horz" wrap="square" lIns="109711" tIns="54856" rIns="109711" bIns="54856" numCol="1" anchor="ctr" anchorCtr="0" compatLnSpc="1">
            <a:prstTxWarp prst="textNoShape">
              <a:avLst/>
            </a:prstTxWarp>
          </a:bodyPr>
          <a:lstStyle>
            <a:lvl1pPr algn="l" defTabSz="457130" rtl="0" eaLnBrk="0" fontAlgn="base" hangingPunct="0">
              <a:spcBef>
                <a:spcPct val="0"/>
              </a:spcBef>
              <a:spcAft>
                <a:spcPct val="0"/>
              </a:spcAft>
              <a:defRPr sz="2400" b="0" kern="1200" cap="none">
                <a:solidFill>
                  <a:schemeClr val="tx1"/>
                </a:solidFill>
                <a:effectLst>
                  <a:outerShdw blurRad="25400" dist="25400" dir="5400000" algn="t" rotWithShape="0">
                    <a:srgbClr val="FFFFFF">
                      <a:alpha val="40000"/>
                    </a:srgbClr>
                  </a:outerShdw>
                </a:effectLst>
                <a:latin typeface="Avenir Book"/>
                <a:ea typeface="ＭＳ Ｐゴシック" charset="-128"/>
                <a:cs typeface="Avenir Book"/>
              </a:defRPr>
            </a:lvl1pPr>
            <a:lvl2pPr algn="ctr" defTabSz="457130" rtl="0" eaLnBrk="0" fontAlgn="base" hangingPunct="0">
              <a:spcBef>
                <a:spcPct val="0"/>
              </a:spcBef>
              <a:spcAft>
                <a:spcPct val="0"/>
              </a:spcAft>
              <a:defRPr sz="4400" b="1">
                <a:solidFill>
                  <a:srgbClr val="9998C1"/>
                </a:solidFill>
                <a:latin typeface="Gill Sans MT Light" charset="0"/>
                <a:ea typeface="ＭＳ Ｐゴシック" charset="-128"/>
                <a:cs typeface="Gill Sans MT Light" charset="0"/>
              </a:defRPr>
            </a:lvl2pPr>
            <a:lvl3pPr algn="ctr" defTabSz="457130" rtl="0" eaLnBrk="0" fontAlgn="base" hangingPunct="0">
              <a:spcBef>
                <a:spcPct val="0"/>
              </a:spcBef>
              <a:spcAft>
                <a:spcPct val="0"/>
              </a:spcAft>
              <a:defRPr sz="4400" b="1">
                <a:solidFill>
                  <a:srgbClr val="9998C1"/>
                </a:solidFill>
                <a:latin typeface="Gill Sans MT Light" charset="0"/>
                <a:ea typeface="ＭＳ Ｐゴシック" charset="-128"/>
                <a:cs typeface="Gill Sans MT Light" charset="0"/>
              </a:defRPr>
            </a:lvl3pPr>
            <a:lvl4pPr algn="ctr" defTabSz="457130" rtl="0" eaLnBrk="0" fontAlgn="base" hangingPunct="0">
              <a:spcBef>
                <a:spcPct val="0"/>
              </a:spcBef>
              <a:spcAft>
                <a:spcPct val="0"/>
              </a:spcAft>
              <a:defRPr sz="4400" b="1">
                <a:solidFill>
                  <a:srgbClr val="9998C1"/>
                </a:solidFill>
                <a:latin typeface="Gill Sans MT Light" charset="0"/>
                <a:ea typeface="ＭＳ Ｐゴシック" charset="-128"/>
                <a:cs typeface="Gill Sans MT Light" charset="0"/>
              </a:defRPr>
            </a:lvl4pPr>
            <a:lvl5pPr algn="ctr" defTabSz="457130" rtl="0" eaLnBrk="0" fontAlgn="base" hangingPunct="0">
              <a:spcBef>
                <a:spcPct val="0"/>
              </a:spcBef>
              <a:spcAft>
                <a:spcPct val="0"/>
              </a:spcAft>
              <a:defRPr sz="4400" b="1">
                <a:solidFill>
                  <a:srgbClr val="9998C1"/>
                </a:solidFill>
                <a:latin typeface="Gill Sans MT Light" charset="0"/>
                <a:ea typeface="ＭＳ Ｐゴシック" charset="-128"/>
                <a:cs typeface="Gill Sans MT Light" charset="0"/>
              </a:defRPr>
            </a:lvl5pPr>
            <a:lvl6pPr marL="457130" algn="ctr" defTabSz="457130" rtl="0" fontAlgn="base">
              <a:spcBef>
                <a:spcPct val="0"/>
              </a:spcBef>
              <a:spcAft>
                <a:spcPct val="0"/>
              </a:spcAft>
              <a:defRPr sz="4400" b="1">
                <a:solidFill>
                  <a:srgbClr val="9998C1"/>
                </a:solidFill>
                <a:latin typeface="Gill Sans MT Light" charset="0"/>
                <a:ea typeface="ＭＳ Ｐゴシック" charset="-128"/>
              </a:defRPr>
            </a:lvl6pPr>
            <a:lvl7pPr marL="914260" algn="ctr" defTabSz="457130" rtl="0" fontAlgn="base">
              <a:spcBef>
                <a:spcPct val="0"/>
              </a:spcBef>
              <a:spcAft>
                <a:spcPct val="0"/>
              </a:spcAft>
              <a:defRPr sz="4400" b="1">
                <a:solidFill>
                  <a:srgbClr val="9998C1"/>
                </a:solidFill>
                <a:latin typeface="Gill Sans MT Light" charset="0"/>
                <a:ea typeface="ＭＳ Ｐゴシック" charset="-128"/>
              </a:defRPr>
            </a:lvl7pPr>
            <a:lvl8pPr marL="1371391" algn="ctr" defTabSz="457130" rtl="0" fontAlgn="base">
              <a:spcBef>
                <a:spcPct val="0"/>
              </a:spcBef>
              <a:spcAft>
                <a:spcPct val="0"/>
              </a:spcAft>
              <a:defRPr sz="4400" b="1">
                <a:solidFill>
                  <a:srgbClr val="9998C1"/>
                </a:solidFill>
                <a:latin typeface="Gill Sans MT Light" charset="0"/>
                <a:ea typeface="ＭＳ Ｐゴシック" charset="-128"/>
              </a:defRPr>
            </a:lvl8pPr>
            <a:lvl9pPr marL="1828520" algn="ctr" defTabSz="457130" rtl="0" fontAlgn="base">
              <a:spcBef>
                <a:spcPct val="0"/>
              </a:spcBef>
              <a:spcAft>
                <a:spcPct val="0"/>
              </a:spcAft>
              <a:defRPr sz="4400" b="1">
                <a:solidFill>
                  <a:srgbClr val="9998C1"/>
                </a:solidFill>
                <a:latin typeface="Gill Sans MT Light" charset="0"/>
                <a:ea typeface="ＭＳ Ｐゴシック" charset="-128"/>
              </a:defRPr>
            </a:lvl9pPr>
          </a:lstStyle>
          <a:p>
            <a:pPr algn="ctr" defTabSz="548556"/>
            <a:r>
              <a:rPr lang="lt-LT" sz="1320" b="1" spc="360" dirty="0">
                <a:solidFill>
                  <a:srgbClr val="FFFFFF"/>
                </a:solidFill>
                <a:effectLst>
                  <a:outerShdw blurRad="38100" dist="38100" dir="2700000" algn="tl">
                    <a:srgbClr val="000000">
                      <a:alpha val="43137"/>
                    </a:srgbClr>
                  </a:outerShdw>
                </a:effectLst>
                <a:latin typeface="Calibri Light" panose="020F0302020204030204" pitchFamily="34" charset="0"/>
                <a:cs typeface="Avenir Black"/>
              </a:rPr>
              <a:t>TIRTI IR TAIKYTI SANKCIJAS</a:t>
            </a:r>
          </a:p>
        </p:txBody>
      </p:sp>
      <p:sp>
        <p:nvSpPr>
          <p:cNvPr id="22" name="Title 4">
            <a:extLst>
              <a:ext uri="{FF2B5EF4-FFF2-40B4-BE49-F238E27FC236}">
                <a16:creationId xmlns:a16="http://schemas.microsoft.com/office/drawing/2014/main" id="{234C228F-4C28-4AF5-A802-94EC12D15482}"/>
              </a:ext>
            </a:extLst>
          </p:cNvPr>
          <p:cNvSpPr txBox="1">
            <a:spLocks/>
          </p:cNvSpPr>
          <p:nvPr/>
        </p:nvSpPr>
        <p:spPr bwMode="auto">
          <a:xfrm rot="5400000">
            <a:off x="6776107" y="2417542"/>
            <a:ext cx="2661988" cy="635032"/>
          </a:xfrm>
          <a:prstGeom prst="rect">
            <a:avLst/>
          </a:prstGeom>
          <a:solidFill>
            <a:srgbClr val="6BA5AD"/>
          </a:solidFill>
          <a:ln w="9525">
            <a:solidFill>
              <a:schemeClr val="bg1"/>
            </a:solidFill>
            <a:miter lim="800000"/>
            <a:headEnd/>
            <a:tailEnd/>
          </a:ln>
        </p:spPr>
        <p:txBody>
          <a:bodyPr vert="horz" wrap="square" lIns="109711" tIns="54856" rIns="109711" bIns="54856" numCol="1" anchor="ctr" anchorCtr="0" compatLnSpc="1">
            <a:prstTxWarp prst="textNoShape">
              <a:avLst/>
            </a:prstTxWarp>
          </a:bodyPr>
          <a:lstStyle>
            <a:lvl1pPr algn="l" defTabSz="457130" rtl="0" eaLnBrk="0" fontAlgn="base" hangingPunct="0">
              <a:spcBef>
                <a:spcPct val="0"/>
              </a:spcBef>
              <a:spcAft>
                <a:spcPct val="0"/>
              </a:spcAft>
              <a:defRPr sz="2400" b="0" kern="1200" cap="none">
                <a:solidFill>
                  <a:schemeClr val="tx1"/>
                </a:solidFill>
                <a:effectLst>
                  <a:outerShdw blurRad="25400" dist="25400" dir="5400000" algn="t" rotWithShape="0">
                    <a:srgbClr val="FFFFFF">
                      <a:alpha val="40000"/>
                    </a:srgbClr>
                  </a:outerShdw>
                </a:effectLst>
                <a:latin typeface="Avenir Book"/>
                <a:ea typeface="ＭＳ Ｐゴシック" charset="-128"/>
                <a:cs typeface="Avenir Book"/>
              </a:defRPr>
            </a:lvl1pPr>
            <a:lvl2pPr algn="ctr" defTabSz="457130" rtl="0" eaLnBrk="0" fontAlgn="base" hangingPunct="0">
              <a:spcBef>
                <a:spcPct val="0"/>
              </a:spcBef>
              <a:spcAft>
                <a:spcPct val="0"/>
              </a:spcAft>
              <a:defRPr sz="4400" b="1">
                <a:solidFill>
                  <a:srgbClr val="9998C1"/>
                </a:solidFill>
                <a:latin typeface="Gill Sans MT Light" charset="0"/>
                <a:ea typeface="ＭＳ Ｐゴシック" charset="-128"/>
                <a:cs typeface="Gill Sans MT Light" charset="0"/>
              </a:defRPr>
            </a:lvl2pPr>
            <a:lvl3pPr algn="ctr" defTabSz="457130" rtl="0" eaLnBrk="0" fontAlgn="base" hangingPunct="0">
              <a:spcBef>
                <a:spcPct val="0"/>
              </a:spcBef>
              <a:spcAft>
                <a:spcPct val="0"/>
              </a:spcAft>
              <a:defRPr sz="4400" b="1">
                <a:solidFill>
                  <a:srgbClr val="9998C1"/>
                </a:solidFill>
                <a:latin typeface="Gill Sans MT Light" charset="0"/>
                <a:ea typeface="ＭＳ Ｐゴシック" charset="-128"/>
                <a:cs typeface="Gill Sans MT Light" charset="0"/>
              </a:defRPr>
            </a:lvl3pPr>
            <a:lvl4pPr algn="ctr" defTabSz="457130" rtl="0" eaLnBrk="0" fontAlgn="base" hangingPunct="0">
              <a:spcBef>
                <a:spcPct val="0"/>
              </a:spcBef>
              <a:spcAft>
                <a:spcPct val="0"/>
              </a:spcAft>
              <a:defRPr sz="4400" b="1">
                <a:solidFill>
                  <a:srgbClr val="9998C1"/>
                </a:solidFill>
                <a:latin typeface="Gill Sans MT Light" charset="0"/>
                <a:ea typeface="ＭＳ Ｐゴシック" charset="-128"/>
                <a:cs typeface="Gill Sans MT Light" charset="0"/>
              </a:defRPr>
            </a:lvl4pPr>
            <a:lvl5pPr algn="ctr" defTabSz="457130" rtl="0" eaLnBrk="0" fontAlgn="base" hangingPunct="0">
              <a:spcBef>
                <a:spcPct val="0"/>
              </a:spcBef>
              <a:spcAft>
                <a:spcPct val="0"/>
              </a:spcAft>
              <a:defRPr sz="4400" b="1">
                <a:solidFill>
                  <a:srgbClr val="9998C1"/>
                </a:solidFill>
                <a:latin typeface="Gill Sans MT Light" charset="0"/>
                <a:ea typeface="ＭＳ Ｐゴシック" charset="-128"/>
                <a:cs typeface="Gill Sans MT Light" charset="0"/>
              </a:defRPr>
            </a:lvl5pPr>
            <a:lvl6pPr marL="457130" algn="ctr" defTabSz="457130" rtl="0" fontAlgn="base">
              <a:spcBef>
                <a:spcPct val="0"/>
              </a:spcBef>
              <a:spcAft>
                <a:spcPct val="0"/>
              </a:spcAft>
              <a:defRPr sz="4400" b="1">
                <a:solidFill>
                  <a:srgbClr val="9998C1"/>
                </a:solidFill>
                <a:latin typeface="Gill Sans MT Light" charset="0"/>
                <a:ea typeface="ＭＳ Ｐゴシック" charset="-128"/>
              </a:defRPr>
            </a:lvl6pPr>
            <a:lvl7pPr marL="914260" algn="ctr" defTabSz="457130" rtl="0" fontAlgn="base">
              <a:spcBef>
                <a:spcPct val="0"/>
              </a:spcBef>
              <a:spcAft>
                <a:spcPct val="0"/>
              </a:spcAft>
              <a:defRPr sz="4400" b="1">
                <a:solidFill>
                  <a:srgbClr val="9998C1"/>
                </a:solidFill>
                <a:latin typeface="Gill Sans MT Light" charset="0"/>
                <a:ea typeface="ＭＳ Ｐゴシック" charset="-128"/>
              </a:defRPr>
            </a:lvl7pPr>
            <a:lvl8pPr marL="1371391" algn="ctr" defTabSz="457130" rtl="0" fontAlgn="base">
              <a:spcBef>
                <a:spcPct val="0"/>
              </a:spcBef>
              <a:spcAft>
                <a:spcPct val="0"/>
              </a:spcAft>
              <a:defRPr sz="4400" b="1">
                <a:solidFill>
                  <a:srgbClr val="9998C1"/>
                </a:solidFill>
                <a:latin typeface="Gill Sans MT Light" charset="0"/>
                <a:ea typeface="ＭＳ Ｐゴシック" charset="-128"/>
              </a:defRPr>
            </a:lvl8pPr>
            <a:lvl9pPr marL="1828520" algn="ctr" defTabSz="457130" rtl="0" fontAlgn="base">
              <a:spcBef>
                <a:spcPct val="0"/>
              </a:spcBef>
              <a:spcAft>
                <a:spcPct val="0"/>
              </a:spcAft>
              <a:defRPr sz="4400" b="1">
                <a:solidFill>
                  <a:srgbClr val="9998C1"/>
                </a:solidFill>
                <a:latin typeface="Gill Sans MT Light" charset="0"/>
                <a:ea typeface="ＭＳ Ｐゴシック" charset="-128"/>
              </a:defRPr>
            </a:lvl9pPr>
          </a:lstStyle>
          <a:p>
            <a:pPr algn="ctr" defTabSz="548556"/>
            <a:r>
              <a:rPr lang="lt-LT" sz="1200" b="1" spc="360" dirty="0">
                <a:solidFill>
                  <a:srgbClr val="FFFFFF"/>
                </a:solidFill>
                <a:effectLst>
                  <a:outerShdw blurRad="38100" dist="38100" dir="2700000" algn="tl">
                    <a:srgbClr val="000000">
                      <a:alpha val="43137"/>
                    </a:srgbClr>
                  </a:outerShdw>
                </a:effectLst>
                <a:latin typeface="Asap Condensed" panose="020F0506030202060203" pitchFamily="34" charset="-70"/>
                <a:cs typeface="Avenir Black"/>
              </a:rPr>
              <a:t>KONSULTUOTI</a:t>
            </a:r>
          </a:p>
        </p:txBody>
      </p:sp>
      <p:sp>
        <p:nvSpPr>
          <p:cNvPr id="24" name="Rectangle 23">
            <a:extLst>
              <a:ext uri="{FF2B5EF4-FFF2-40B4-BE49-F238E27FC236}">
                <a16:creationId xmlns:a16="http://schemas.microsoft.com/office/drawing/2014/main" id="{E2CE20A8-341B-45A1-AC45-273B1B3262D6}"/>
              </a:ext>
            </a:extLst>
          </p:cNvPr>
          <p:cNvSpPr/>
          <p:nvPr/>
        </p:nvSpPr>
        <p:spPr>
          <a:xfrm>
            <a:off x="1917105" y="5241254"/>
            <a:ext cx="4394186" cy="584775"/>
          </a:xfrm>
          <a:prstGeom prst="rect">
            <a:avLst/>
          </a:prstGeom>
        </p:spPr>
        <p:txBody>
          <a:bodyPr wrap="square">
            <a:spAutoFit/>
          </a:bodyPr>
          <a:lstStyle/>
          <a:p>
            <a:pPr defTabSz="1097112"/>
            <a:r>
              <a:rPr lang="lt-LT" sz="1600" b="1" dirty="0">
                <a:solidFill>
                  <a:srgbClr val="FFFFFF"/>
                </a:solidFill>
                <a:effectLst>
                  <a:outerShdw blurRad="38100" dist="38100" dir="2700000" algn="tl">
                    <a:srgbClr val="000000">
                      <a:alpha val="43137"/>
                    </a:srgbClr>
                  </a:outerShdw>
                </a:effectLst>
                <a:latin typeface="Asap Condensed" panose="020F0506030202060203" pitchFamily="34" charset="-70"/>
                <a:cs typeface="Avenir Black"/>
              </a:rPr>
              <a:t>taiko Nesąžiningų veiksmų draudimo įstatyme nustatytas sankcijas</a:t>
            </a:r>
            <a:endParaRPr lang="lt-LT" sz="1600" dirty="0">
              <a:solidFill>
                <a:srgbClr val="FFFFFF"/>
              </a:solidFill>
              <a:effectLst>
                <a:outerShdw blurRad="38100" dist="38100" dir="2700000" algn="tl">
                  <a:srgbClr val="000000">
                    <a:alpha val="43137"/>
                  </a:srgbClr>
                </a:outerShdw>
              </a:effectLst>
              <a:latin typeface="Asap Condensed" panose="020F0506030202060203" pitchFamily="34" charset="-70"/>
              <a:cs typeface="Avenir Book"/>
            </a:endParaRPr>
          </a:p>
        </p:txBody>
      </p:sp>
      <p:sp>
        <p:nvSpPr>
          <p:cNvPr id="25" name="Rectangle 24">
            <a:extLst>
              <a:ext uri="{FF2B5EF4-FFF2-40B4-BE49-F238E27FC236}">
                <a16:creationId xmlns:a16="http://schemas.microsoft.com/office/drawing/2014/main" id="{24217E3B-A42B-4729-8D36-3730B76D15E4}"/>
              </a:ext>
            </a:extLst>
          </p:cNvPr>
          <p:cNvSpPr/>
          <p:nvPr/>
        </p:nvSpPr>
        <p:spPr>
          <a:xfrm>
            <a:off x="1895046" y="4702676"/>
            <a:ext cx="3829715" cy="338554"/>
          </a:xfrm>
          <a:prstGeom prst="rect">
            <a:avLst/>
          </a:prstGeom>
        </p:spPr>
        <p:txBody>
          <a:bodyPr wrap="square">
            <a:spAutoFit/>
          </a:bodyPr>
          <a:lstStyle/>
          <a:p>
            <a:pPr defTabSz="1097112"/>
            <a:r>
              <a:rPr lang="lt-LT" sz="1600" b="1" dirty="0">
                <a:solidFill>
                  <a:srgbClr val="FFFFFF"/>
                </a:solidFill>
                <a:effectLst>
                  <a:outerShdw blurRad="38100" dist="38100" dir="2700000" algn="tl">
                    <a:srgbClr val="000000">
                      <a:alpha val="43137"/>
                    </a:srgbClr>
                  </a:outerShdw>
                </a:effectLst>
                <a:latin typeface="Asap Condensed" panose="020F0506030202060203" pitchFamily="34" charset="-70"/>
                <a:cs typeface="Avenir Book"/>
              </a:rPr>
              <a:t>atlieka pažeidimų tyrimus ir nagrinėja bylas</a:t>
            </a:r>
            <a:endParaRPr lang="lt-LT" sz="1600" dirty="0">
              <a:solidFill>
                <a:srgbClr val="FFFFFF"/>
              </a:solidFill>
              <a:effectLst>
                <a:outerShdw blurRad="38100" dist="38100" dir="2700000" algn="tl">
                  <a:srgbClr val="000000">
                    <a:alpha val="43137"/>
                  </a:srgbClr>
                </a:outerShdw>
              </a:effectLst>
              <a:latin typeface="Asap Condensed" panose="020F0506030202060203" pitchFamily="34" charset="-70"/>
              <a:cs typeface="Avenir Book"/>
            </a:endParaRPr>
          </a:p>
        </p:txBody>
      </p:sp>
      <p:sp>
        <p:nvSpPr>
          <p:cNvPr id="26" name="Rectangle 25">
            <a:extLst>
              <a:ext uri="{FF2B5EF4-FFF2-40B4-BE49-F238E27FC236}">
                <a16:creationId xmlns:a16="http://schemas.microsoft.com/office/drawing/2014/main" id="{89BBDC0F-A088-4A2F-A603-B612BDAA7418}"/>
              </a:ext>
            </a:extLst>
          </p:cNvPr>
          <p:cNvSpPr/>
          <p:nvPr/>
        </p:nvSpPr>
        <p:spPr>
          <a:xfrm>
            <a:off x="1907792" y="4164068"/>
            <a:ext cx="3829715" cy="584775"/>
          </a:xfrm>
          <a:prstGeom prst="rect">
            <a:avLst/>
          </a:prstGeom>
        </p:spPr>
        <p:txBody>
          <a:bodyPr wrap="square">
            <a:spAutoFit/>
          </a:bodyPr>
          <a:lstStyle/>
          <a:p>
            <a:pPr defTabSz="1097112"/>
            <a:r>
              <a:rPr lang="lt-LT" sz="1600" dirty="0">
                <a:solidFill>
                  <a:srgbClr val="FFFFFF"/>
                </a:solidFill>
                <a:effectLst>
                  <a:outerShdw blurRad="38100" dist="38100" dir="2700000" algn="tl">
                    <a:srgbClr val="000000">
                      <a:alpha val="43137"/>
                    </a:srgbClr>
                  </a:outerShdw>
                </a:effectLst>
                <a:latin typeface="Asap Condensed" panose="020F0506030202060203" pitchFamily="34" charset="-70"/>
                <a:cs typeface="Avenir Black"/>
              </a:rPr>
              <a:t>prižiūri, kaip pirkėjai laikosi Nesąžiningų veiksmų draudimo įstatymo  reikalavimų</a:t>
            </a:r>
          </a:p>
        </p:txBody>
      </p:sp>
      <p:sp>
        <p:nvSpPr>
          <p:cNvPr id="27" name="Rectangle 26">
            <a:extLst>
              <a:ext uri="{FF2B5EF4-FFF2-40B4-BE49-F238E27FC236}">
                <a16:creationId xmlns:a16="http://schemas.microsoft.com/office/drawing/2014/main" id="{1A7F0C87-F678-4284-9B5E-46D10C87A278}"/>
              </a:ext>
            </a:extLst>
          </p:cNvPr>
          <p:cNvSpPr/>
          <p:nvPr/>
        </p:nvSpPr>
        <p:spPr>
          <a:xfrm>
            <a:off x="1908210" y="1973009"/>
            <a:ext cx="5652541" cy="707886"/>
          </a:xfrm>
          <a:prstGeom prst="rect">
            <a:avLst/>
          </a:prstGeom>
        </p:spPr>
        <p:txBody>
          <a:bodyPr wrap="square">
            <a:spAutoFit/>
          </a:bodyPr>
          <a:lstStyle/>
          <a:p>
            <a:pPr defTabSz="1097112"/>
            <a:r>
              <a:rPr lang="lt-LT" sz="2000" b="1" dirty="0">
                <a:solidFill>
                  <a:srgbClr val="FFFFFF"/>
                </a:solidFill>
                <a:effectLst>
                  <a:outerShdw blurRad="38100" dist="38100" dir="2700000" algn="tl">
                    <a:srgbClr val="000000">
                      <a:alpha val="43137"/>
                    </a:srgbClr>
                  </a:outerShdw>
                </a:effectLst>
                <a:latin typeface="Asap Condensed" panose="020F0506030202060203" pitchFamily="34" charset="-70"/>
                <a:cs typeface="Avenir Black"/>
              </a:rPr>
              <a:t>teikia tiekėjams ir pirkėjams konsultacijas dėl šio įstatymo nuostatų taikymo</a:t>
            </a:r>
            <a:endParaRPr lang="lt-LT" sz="2000" dirty="0">
              <a:solidFill>
                <a:srgbClr val="FFFFFF"/>
              </a:solidFill>
              <a:effectLst>
                <a:outerShdw blurRad="38100" dist="38100" dir="2700000" algn="tl">
                  <a:srgbClr val="000000">
                    <a:alpha val="43137"/>
                  </a:srgbClr>
                </a:outerShdw>
              </a:effectLst>
              <a:latin typeface="Asap Condensed" panose="020F0506030202060203" pitchFamily="34" charset="-70"/>
              <a:cs typeface="Avenir Book"/>
            </a:endParaRPr>
          </a:p>
        </p:txBody>
      </p:sp>
      <p:pic>
        <p:nvPicPr>
          <p:cNvPr id="28" name="Picture 27" descr="Logo&#10;&#10;Description automatically generated">
            <a:extLst>
              <a:ext uri="{FF2B5EF4-FFF2-40B4-BE49-F238E27FC236}">
                <a16:creationId xmlns:a16="http://schemas.microsoft.com/office/drawing/2014/main" id="{4685F450-0C69-4BC6-BB3D-6A31BFA81568}"/>
              </a:ext>
            </a:extLst>
          </p:cNvPr>
          <p:cNvPicPr>
            <a:picLocks noChangeAspect="1"/>
          </p:cNvPicPr>
          <p:nvPr/>
        </p:nvPicPr>
        <p:blipFill rotWithShape="1">
          <a:blip r:embed="rId3">
            <a:duotone>
              <a:schemeClr val="accent6">
                <a:shade val="45000"/>
                <a:satMod val="135000"/>
              </a:schemeClr>
              <a:prstClr val="white"/>
            </a:duotone>
          </a:blip>
          <a:srcRect r="81051" b="36619"/>
          <a:stretch/>
        </p:blipFill>
        <p:spPr>
          <a:xfrm>
            <a:off x="10472431" y="4743204"/>
            <a:ext cx="1719569" cy="2280795"/>
          </a:xfrm>
          <a:prstGeom prst="rect">
            <a:avLst/>
          </a:prstGeom>
        </p:spPr>
      </p:pic>
      <p:pic>
        <p:nvPicPr>
          <p:cNvPr id="23" name="Grafinis elementas 22" descr="Telefonas">
            <a:extLst>
              <a:ext uri="{FF2B5EF4-FFF2-40B4-BE49-F238E27FC236}">
                <a16:creationId xmlns:a16="http://schemas.microsoft.com/office/drawing/2014/main" id="{574CD035-BAE4-4130-BF91-A578B3FBAB9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55267" y="2930107"/>
            <a:ext cx="886733" cy="886733"/>
          </a:xfrm>
          <a:prstGeom prst="rect">
            <a:avLst/>
          </a:prstGeom>
        </p:spPr>
      </p:pic>
      <p:pic>
        <p:nvPicPr>
          <p:cNvPr id="17" name="Graphic 16" descr="Signature with solid fill">
            <a:extLst>
              <a:ext uri="{FF2B5EF4-FFF2-40B4-BE49-F238E27FC236}">
                <a16:creationId xmlns:a16="http://schemas.microsoft.com/office/drawing/2014/main" id="{52C86AF8-598D-46DA-9900-003060CCDD7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17143" y="2881092"/>
            <a:ext cx="828381" cy="828381"/>
          </a:xfrm>
          <a:prstGeom prst="rect">
            <a:avLst/>
          </a:prstGeom>
        </p:spPr>
      </p:pic>
      <p:pic>
        <p:nvPicPr>
          <p:cNvPr id="30" name="Graphic 29" descr="Greek Temple with solid fill">
            <a:extLst>
              <a:ext uri="{FF2B5EF4-FFF2-40B4-BE49-F238E27FC236}">
                <a16:creationId xmlns:a16="http://schemas.microsoft.com/office/drawing/2014/main" id="{724DA790-7BFF-40BC-8EDB-FB180088FCA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24793" y="4449216"/>
            <a:ext cx="684895" cy="684895"/>
          </a:xfrm>
          <a:prstGeom prst="rect">
            <a:avLst/>
          </a:prstGeom>
        </p:spPr>
      </p:pic>
      <p:pic>
        <p:nvPicPr>
          <p:cNvPr id="32" name="Graphic 31" descr="Gavel with solid fill">
            <a:extLst>
              <a:ext uri="{FF2B5EF4-FFF2-40B4-BE49-F238E27FC236}">
                <a16:creationId xmlns:a16="http://schemas.microsoft.com/office/drawing/2014/main" id="{396A6AC4-DF2D-49AA-83CA-F10C970DFE9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934671" y="4433739"/>
            <a:ext cx="649736" cy="649736"/>
          </a:xfrm>
          <a:prstGeom prst="rect">
            <a:avLst/>
          </a:prstGeom>
        </p:spPr>
      </p:pic>
      <p:pic>
        <p:nvPicPr>
          <p:cNvPr id="46" name="Graphic 45" descr="Money with solid fill">
            <a:extLst>
              <a:ext uri="{FF2B5EF4-FFF2-40B4-BE49-F238E27FC236}">
                <a16:creationId xmlns:a16="http://schemas.microsoft.com/office/drawing/2014/main" id="{D5082EB9-4DA4-4336-A232-7E728945281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400917" y="5255051"/>
            <a:ext cx="658626" cy="658626"/>
          </a:xfrm>
          <a:prstGeom prst="rect">
            <a:avLst/>
          </a:prstGeom>
        </p:spPr>
      </p:pic>
      <p:pic>
        <p:nvPicPr>
          <p:cNvPr id="48" name="Graphic 47" descr="Coins with solid fill">
            <a:extLst>
              <a:ext uri="{FF2B5EF4-FFF2-40B4-BE49-F238E27FC236}">
                <a16:creationId xmlns:a16="http://schemas.microsoft.com/office/drawing/2014/main" id="{157273B2-9205-4EF9-8D3E-F0D9390EEF5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072532" y="5313172"/>
            <a:ext cx="601236" cy="601236"/>
          </a:xfrm>
          <a:prstGeom prst="rect">
            <a:avLst/>
          </a:prstGeom>
        </p:spPr>
      </p:pic>
      <p:pic>
        <p:nvPicPr>
          <p:cNvPr id="52" name="Graphic 51" descr="Eye with solid fill">
            <a:extLst>
              <a:ext uri="{FF2B5EF4-FFF2-40B4-BE49-F238E27FC236}">
                <a16:creationId xmlns:a16="http://schemas.microsoft.com/office/drawing/2014/main" id="{AE685B26-91CA-4411-8EE1-53840961E85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266732" y="4145840"/>
            <a:ext cx="805845" cy="805845"/>
          </a:xfrm>
          <a:prstGeom prst="rect">
            <a:avLst/>
          </a:prstGeom>
        </p:spPr>
      </p:pic>
      <p:pic>
        <p:nvPicPr>
          <p:cNvPr id="54" name="Graphic 53" descr="Email with solid fill">
            <a:extLst>
              <a:ext uri="{FF2B5EF4-FFF2-40B4-BE49-F238E27FC236}">
                <a16:creationId xmlns:a16="http://schemas.microsoft.com/office/drawing/2014/main" id="{C9C4CE46-08ED-42E4-A20A-8311932C4F4B}"/>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189226" y="2898990"/>
            <a:ext cx="767014" cy="767014"/>
          </a:xfrm>
          <a:prstGeom prst="rect">
            <a:avLst/>
          </a:prstGeom>
        </p:spPr>
      </p:pic>
      <p:pic>
        <p:nvPicPr>
          <p:cNvPr id="56" name="Graphic 55" descr="Classroom with solid fill">
            <a:extLst>
              <a:ext uri="{FF2B5EF4-FFF2-40B4-BE49-F238E27FC236}">
                <a16:creationId xmlns:a16="http://schemas.microsoft.com/office/drawing/2014/main" id="{F2B482A9-4EBE-4152-AAB6-BFCDD4DAF4F6}"/>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2942681" y="2918371"/>
            <a:ext cx="849250" cy="849250"/>
          </a:xfrm>
          <a:prstGeom prst="rect">
            <a:avLst/>
          </a:prstGeom>
        </p:spPr>
      </p:pic>
    </p:spTree>
    <p:extLst>
      <p:ext uri="{BB962C8B-B14F-4D97-AF65-F5344CB8AC3E}">
        <p14:creationId xmlns:p14="http://schemas.microsoft.com/office/powerpoint/2010/main" val="24904938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0E13E6CE-B556-4E58-9F79-C1E335018A27}"/>
              </a:ext>
            </a:extLst>
          </p:cNvPr>
          <p:cNvGrpSpPr/>
          <p:nvPr/>
        </p:nvGrpSpPr>
        <p:grpSpPr>
          <a:xfrm>
            <a:off x="2051735" y="3878593"/>
            <a:ext cx="124668" cy="664739"/>
            <a:chOff x="1594270" y="4412641"/>
            <a:chExt cx="124668" cy="664739"/>
          </a:xfrm>
        </p:grpSpPr>
        <p:cxnSp>
          <p:nvCxnSpPr>
            <p:cNvPr id="49" name="Straight Connector 48">
              <a:extLst>
                <a:ext uri="{FF2B5EF4-FFF2-40B4-BE49-F238E27FC236}">
                  <a16:creationId xmlns:a16="http://schemas.microsoft.com/office/drawing/2014/main" id="{EC7C933A-AB08-4952-983E-E4C73E33B6E9}"/>
                </a:ext>
              </a:extLst>
            </p:cNvPr>
            <p:cNvCxnSpPr>
              <a:cxnSpLocks/>
            </p:cNvCxnSpPr>
            <p:nvPr/>
          </p:nvCxnSpPr>
          <p:spPr>
            <a:xfrm>
              <a:off x="1656604" y="4412641"/>
              <a:ext cx="0" cy="558854"/>
            </a:xfrm>
            <a:prstGeom prst="line">
              <a:avLst/>
            </a:prstGeom>
            <a:noFill/>
            <a:ln w="6350" cap="flat" cmpd="sng" algn="ctr">
              <a:solidFill>
                <a:srgbClr val="D3D3D3">
                  <a:lumMod val="50000"/>
                </a:srgbClr>
              </a:solidFill>
              <a:prstDash val="solid"/>
              <a:miter lim="800000"/>
            </a:ln>
            <a:effectLst/>
          </p:spPr>
        </p:cxnSp>
        <p:sp>
          <p:nvSpPr>
            <p:cNvPr id="50" name="Oval 49">
              <a:extLst>
                <a:ext uri="{FF2B5EF4-FFF2-40B4-BE49-F238E27FC236}">
                  <a16:creationId xmlns:a16="http://schemas.microsoft.com/office/drawing/2014/main" id="{AD8C797A-7DB7-41C9-BEAA-F7F7B8197696}"/>
                </a:ext>
              </a:extLst>
            </p:cNvPr>
            <p:cNvSpPr/>
            <p:nvPr/>
          </p:nvSpPr>
          <p:spPr>
            <a:xfrm>
              <a:off x="1594270" y="4952712"/>
              <a:ext cx="124668" cy="124668"/>
            </a:xfrm>
            <a:prstGeom prst="ellipse">
              <a:avLst/>
            </a:prstGeom>
            <a:solidFill>
              <a:srgbClr val="CEC278"/>
            </a:solidFill>
            <a:ln w="12700" cap="flat" cmpd="sng" algn="ctr">
              <a:solidFill>
                <a:srgbClr val="D3D3D3">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Helvetica"/>
                <a:sym typeface="Arial"/>
              </a:endParaRPr>
            </a:p>
          </p:txBody>
        </p:sp>
      </p:grpSp>
      <p:grpSp>
        <p:nvGrpSpPr>
          <p:cNvPr id="51" name="Group 50">
            <a:extLst>
              <a:ext uri="{FF2B5EF4-FFF2-40B4-BE49-F238E27FC236}">
                <a16:creationId xmlns:a16="http://schemas.microsoft.com/office/drawing/2014/main" id="{B857A9BB-3C02-480D-A638-D9DE53399B7E}"/>
              </a:ext>
            </a:extLst>
          </p:cNvPr>
          <p:cNvGrpSpPr/>
          <p:nvPr/>
        </p:nvGrpSpPr>
        <p:grpSpPr>
          <a:xfrm>
            <a:off x="4271432" y="3896888"/>
            <a:ext cx="124668" cy="664739"/>
            <a:chOff x="1594270" y="4412641"/>
            <a:chExt cx="124668" cy="664739"/>
          </a:xfrm>
        </p:grpSpPr>
        <p:cxnSp>
          <p:nvCxnSpPr>
            <p:cNvPr id="52" name="Straight Connector 51">
              <a:extLst>
                <a:ext uri="{FF2B5EF4-FFF2-40B4-BE49-F238E27FC236}">
                  <a16:creationId xmlns:a16="http://schemas.microsoft.com/office/drawing/2014/main" id="{74A4F551-2C14-4DFA-A5FA-9913B6D5FCB8}"/>
                </a:ext>
              </a:extLst>
            </p:cNvPr>
            <p:cNvCxnSpPr>
              <a:cxnSpLocks/>
            </p:cNvCxnSpPr>
            <p:nvPr/>
          </p:nvCxnSpPr>
          <p:spPr>
            <a:xfrm>
              <a:off x="1656604" y="4412641"/>
              <a:ext cx="0" cy="558854"/>
            </a:xfrm>
            <a:prstGeom prst="line">
              <a:avLst/>
            </a:prstGeom>
            <a:noFill/>
            <a:ln w="6350" cap="flat" cmpd="sng" algn="ctr">
              <a:solidFill>
                <a:srgbClr val="D3D3D3">
                  <a:lumMod val="50000"/>
                </a:srgbClr>
              </a:solidFill>
              <a:prstDash val="solid"/>
              <a:miter lim="800000"/>
            </a:ln>
            <a:effectLst/>
          </p:spPr>
        </p:cxnSp>
        <p:sp>
          <p:nvSpPr>
            <p:cNvPr id="53" name="Oval 52">
              <a:extLst>
                <a:ext uri="{FF2B5EF4-FFF2-40B4-BE49-F238E27FC236}">
                  <a16:creationId xmlns:a16="http://schemas.microsoft.com/office/drawing/2014/main" id="{74EBD3F5-23E6-4BAA-81C8-853BFAA46D47}"/>
                </a:ext>
              </a:extLst>
            </p:cNvPr>
            <p:cNvSpPr/>
            <p:nvPr/>
          </p:nvSpPr>
          <p:spPr>
            <a:xfrm>
              <a:off x="1594270" y="4952712"/>
              <a:ext cx="124668" cy="124668"/>
            </a:xfrm>
            <a:prstGeom prst="ellipse">
              <a:avLst/>
            </a:prstGeom>
            <a:solidFill>
              <a:srgbClr val="EDAA4A"/>
            </a:solidFill>
            <a:ln w="12700" cap="flat" cmpd="sng" algn="ctr">
              <a:solidFill>
                <a:srgbClr val="D3D3D3">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Helvetica"/>
                <a:sym typeface="Arial"/>
              </a:endParaRPr>
            </a:p>
          </p:txBody>
        </p:sp>
      </p:grpSp>
      <p:grpSp>
        <p:nvGrpSpPr>
          <p:cNvPr id="54" name="Group 53">
            <a:extLst>
              <a:ext uri="{FF2B5EF4-FFF2-40B4-BE49-F238E27FC236}">
                <a16:creationId xmlns:a16="http://schemas.microsoft.com/office/drawing/2014/main" id="{0A387C77-0638-4525-8B43-DDBE4441838B}"/>
              </a:ext>
            </a:extLst>
          </p:cNvPr>
          <p:cNvGrpSpPr/>
          <p:nvPr/>
        </p:nvGrpSpPr>
        <p:grpSpPr>
          <a:xfrm>
            <a:off x="6480210" y="3907905"/>
            <a:ext cx="124668" cy="664739"/>
            <a:chOff x="1594270" y="4412641"/>
            <a:chExt cx="124668" cy="664739"/>
          </a:xfrm>
        </p:grpSpPr>
        <p:cxnSp>
          <p:nvCxnSpPr>
            <p:cNvPr id="55" name="Straight Connector 54">
              <a:extLst>
                <a:ext uri="{FF2B5EF4-FFF2-40B4-BE49-F238E27FC236}">
                  <a16:creationId xmlns:a16="http://schemas.microsoft.com/office/drawing/2014/main" id="{1A6F288B-062A-4D7B-9DAA-D406B4E745A8}"/>
                </a:ext>
              </a:extLst>
            </p:cNvPr>
            <p:cNvCxnSpPr>
              <a:cxnSpLocks/>
            </p:cNvCxnSpPr>
            <p:nvPr/>
          </p:nvCxnSpPr>
          <p:spPr>
            <a:xfrm>
              <a:off x="1656604" y="4412641"/>
              <a:ext cx="0" cy="558854"/>
            </a:xfrm>
            <a:prstGeom prst="line">
              <a:avLst/>
            </a:prstGeom>
            <a:noFill/>
            <a:ln w="6350" cap="flat" cmpd="sng" algn="ctr">
              <a:solidFill>
                <a:srgbClr val="D3D3D3">
                  <a:lumMod val="50000"/>
                </a:srgbClr>
              </a:solidFill>
              <a:prstDash val="solid"/>
              <a:miter lim="800000"/>
            </a:ln>
            <a:effectLst/>
          </p:spPr>
        </p:cxnSp>
        <p:sp>
          <p:nvSpPr>
            <p:cNvPr id="56" name="Oval 55">
              <a:extLst>
                <a:ext uri="{FF2B5EF4-FFF2-40B4-BE49-F238E27FC236}">
                  <a16:creationId xmlns:a16="http://schemas.microsoft.com/office/drawing/2014/main" id="{C8BD8A3E-FB37-427B-9244-F8D37F027B9A}"/>
                </a:ext>
              </a:extLst>
            </p:cNvPr>
            <p:cNvSpPr/>
            <p:nvPr/>
          </p:nvSpPr>
          <p:spPr>
            <a:xfrm>
              <a:off x="1594270" y="4952712"/>
              <a:ext cx="124668" cy="124668"/>
            </a:xfrm>
            <a:prstGeom prst="ellipse">
              <a:avLst/>
            </a:prstGeom>
            <a:solidFill>
              <a:srgbClr val="93C25B"/>
            </a:solidFill>
            <a:ln w="12700" cap="flat" cmpd="sng" algn="ctr">
              <a:solidFill>
                <a:srgbClr val="D3D3D3">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Helvetica"/>
                <a:sym typeface="Arial"/>
              </a:endParaRPr>
            </a:p>
          </p:txBody>
        </p:sp>
      </p:grpSp>
      <p:grpSp>
        <p:nvGrpSpPr>
          <p:cNvPr id="57" name="Group 56">
            <a:extLst>
              <a:ext uri="{FF2B5EF4-FFF2-40B4-BE49-F238E27FC236}">
                <a16:creationId xmlns:a16="http://schemas.microsoft.com/office/drawing/2014/main" id="{D6309BE9-699E-4BFD-8EA7-A95F5BEA629C}"/>
              </a:ext>
            </a:extLst>
          </p:cNvPr>
          <p:cNvGrpSpPr/>
          <p:nvPr/>
        </p:nvGrpSpPr>
        <p:grpSpPr>
          <a:xfrm>
            <a:off x="8717888" y="3879099"/>
            <a:ext cx="124668" cy="664739"/>
            <a:chOff x="1594270" y="4412641"/>
            <a:chExt cx="124668" cy="664739"/>
          </a:xfrm>
        </p:grpSpPr>
        <p:cxnSp>
          <p:nvCxnSpPr>
            <p:cNvPr id="58" name="Straight Connector 57">
              <a:extLst>
                <a:ext uri="{FF2B5EF4-FFF2-40B4-BE49-F238E27FC236}">
                  <a16:creationId xmlns:a16="http://schemas.microsoft.com/office/drawing/2014/main" id="{4B97F7C3-6D3C-4A97-82DD-B8BC478CFCF7}"/>
                </a:ext>
              </a:extLst>
            </p:cNvPr>
            <p:cNvCxnSpPr>
              <a:cxnSpLocks/>
            </p:cNvCxnSpPr>
            <p:nvPr/>
          </p:nvCxnSpPr>
          <p:spPr>
            <a:xfrm>
              <a:off x="1656604" y="4412641"/>
              <a:ext cx="0" cy="558854"/>
            </a:xfrm>
            <a:prstGeom prst="line">
              <a:avLst/>
            </a:prstGeom>
            <a:noFill/>
            <a:ln w="6350" cap="flat" cmpd="sng" algn="ctr">
              <a:solidFill>
                <a:srgbClr val="D3D3D3">
                  <a:lumMod val="50000"/>
                </a:srgbClr>
              </a:solidFill>
              <a:prstDash val="solid"/>
              <a:miter lim="800000"/>
            </a:ln>
            <a:effectLst/>
          </p:spPr>
        </p:cxnSp>
        <p:sp>
          <p:nvSpPr>
            <p:cNvPr id="59" name="Oval 58">
              <a:extLst>
                <a:ext uri="{FF2B5EF4-FFF2-40B4-BE49-F238E27FC236}">
                  <a16:creationId xmlns:a16="http://schemas.microsoft.com/office/drawing/2014/main" id="{B480DDBC-7D52-47FF-AD19-7964ECFFD8E8}"/>
                </a:ext>
              </a:extLst>
            </p:cNvPr>
            <p:cNvSpPr/>
            <p:nvPr/>
          </p:nvSpPr>
          <p:spPr>
            <a:xfrm>
              <a:off x="1594270" y="4952712"/>
              <a:ext cx="124668" cy="124668"/>
            </a:xfrm>
            <a:prstGeom prst="ellipse">
              <a:avLst/>
            </a:prstGeom>
            <a:solidFill>
              <a:srgbClr val="428890"/>
            </a:solidFill>
            <a:ln w="12700" cap="flat" cmpd="sng" algn="ctr">
              <a:solidFill>
                <a:srgbClr val="D3D3D3">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Helvetica"/>
                <a:sym typeface="Arial"/>
              </a:endParaRPr>
            </a:p>
          </p:txBody>
        </p:sp>
      </p:grpSp>
      <p:sp>
        <p:nvSpPr>
          <p:cNvPr id="64" name="Rectangle: Rounded Corners 63">
            <a:extLst>
              <a:ext uri="{FF2B5EF4-FFF2-40B4-BE49-F238E27FC236}">
                <a16:creationId xmlns:a16="http://schemas.microsoft.com/office/drawing/2014/main" id="{DEA0E771-1D9F-4F5B-B428-6EC0C9B3A282}"/>
              </a:ext>
            </a:extLst>
          </p:cNvPr>
          <p:cNvSpPr/>
          <p:nvPr/>
        </p:nvSpPr>
        <p:spPr>
          <a:xfrm rot="2700000">
            <a:off x="1650622" y="2196735"/>
            <a:ext cx="1051560" cy="1051560"/>
          </a:xfrm>
          <a:prstGeom prst="roundRect">
            <a:avLst>
              <a:gd name="adj" fmla="val 2244"/>
            </a:avLst>
          </a:prstGeom>
          <a:solidFill>
            <a:srgbClr val="CEC278"/>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Helvetica"/>
              <a:sym typeface="Arial"/>
            </a:endParaRPr>
          </a:p>
        </p:txBody>
      </p:sp>
      <p:sp>
        <p:nvSpPr>
          <p:cNvPr id="65" name="Rectangle: Rounded Corners 64">
            <a:extLst>
              <a:ext uri="{FF2B5EF4-FFF2-40B4-BE49-F238E27FC236}">
                <a16:creationId xmlns:a16="http://schemas.microsoft.com/office/drawing/2014/main" id="{3FB97A3E-C425-4BF3-A36F-B3C35F56C275}"/>
              </a:ext>
            </a:extLst>
          </p:cNvPr>
          <p:cNvSpPr/>
          <p:nvPr/>
        </p:nvSpPr>
        <p:spPr>
          <a:xfrm rot="2700000">
            <a:off x="3870319" y="2179020"/>
            <a:ext cx="1051560" cy="1051560"/>
          </a:xfrm>
          <a:prstGeom prst="roundRect">
            <a:avLst>
              <a:gd name="adj" fmla="val 2244"/>
            </a:avLst>
          </a:prstGeom>
          <a:solidFill>
            <a:srgbClr val="EDAA4A"/>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Helvetica"/>
              <a:sym typeface="Arial"/>
            </a:endParaRPr>
          </a:p>
        </p:txBody>
      </p:sp>
      <p:sp>
        <p:nvSpPr>
          <p:cNvPr id="66" name="Rectangle: Rounded Corners 65">
            <a:extLst>
              <a:ext uri="{FF2B5EF4-FFF2-40B4-BE49-F238E27FC236}">
                <a16:creationId xmlns:a16="http://schemas.microsoft.com/office/drawing/2014/main" id="{9C877F84-AA99-4D01-867C-A6E5E758326B}"/>
              </a:ext>
            </a:extLst>
          </p:cNvPr>
          <p:cNvSpPr/>
          <p:nvPr/>
        </p:nvSpPr>
        <p:spPr>
          <a:xfrm rot="2700000">
            <a:off x="6091191" y="2179020"/>
            <a:ext cx="1051560" cy="1051560"/>
          </a:xfrm>
          <a:prstGeom prst="roundRect">
            <a:avLst>
              <a:gd name="adj" fmla="val 2244"/>
            </a:avLst>
          </a:prstGeom>
          <a:solidFill>
            <a:srgbClr val="93C25B"/>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Helvetica"/>
              <a:sym typeface="Arial"/>
            </a:endParaRPr>
          </a:p>
        </p:txBody>
      </p:sp>
      <p:sp>
        <p:nvSpPr>
          <p:cNvPr id="67" name="Rectangle: Rounded Corners 66">
            <a:extLst>
              <a:ext uri="{FF2B5EF4-FFF2-40B4-BE49-F238E27FC236}">
                <a16:creationId xmlns:a16="http://schemas.microsoft.com/office/drawing/2014/main" id="{560C1890-99B1-443F-A5AB-067852C9FB02}"/>
              </a:ext>
            </a:extLst>
          </p:cNvPr>
          <p:cNvSpPr/>
          <p:nvPr/>
        </p:nvSpPr>
        <p:spPr>
          <a:xfrm rot="2700000">
            <a:off x="8312062" y="2205889"/>
            <a:ext cx="1051560" cy="1051560"/>
          </a:xfrm>
          <a:prstGeom prst="roundRect">
            <a:avLst>
              <a:gd name="adj" fmla="val 2244"/>
            </a:avLst>
          </a:prstGeom>
          <a:solidFill>
            <a:srgbClr val="42889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Helvetica"/>
              <a:sym typeface="Arial"/>
            </a:endParaRPr>
          </a:p>
        </p:txBody>
      </p:sp>
      <p:sp>
        <p:nvSpPr>
          <p:cNvPr id="69" name="TextBox 68">
            <a:extLst>
              <a:ext uri="{FF2B5EF4-FFF2-40B4-BE49-F238E27FC236}">
                <a16:creationId xmlns:a16="http://schemas.microsoft.com/office/drawing/2014/main" id="{DAA4EBF8-F8D7-4E3C-8B3D-6B9E434B49FB}"/>
              </a:ext>
            </a:extLst>
          </p:cNvPr>
          <p:cNvSpPr txBox="1"/>
          <p:nvPr/>
        </p:nvSpPr>
        <p:spPr>
          <a:xfrm>
            <a:off x="1524957" y="4393725"/>
            <a:ext cx="2307429" cy="338554"/>
          </a:xfrm>
          <a:prstGeom prst="rect">
            <a:avLst/>
          </a:prstGeom>
          <a:noFill/>
        </p:spPr>
        <p:txBody>
          <a:bodyPr wrap="square" lIns="0" r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1600" b="1" dirty="0">
                <a:solidFill>
                  <a:srgbClr val="013D4D"/>
                </a:solidFill>
                <a:latin typeface="Poppins" panose="00000500000000000000" pitchFamily="50" charset="0"/>
                <a:cs typeface="Poppins" panose="00000500000000000000" pitchFamily="50" charset="0"/>
                <a:sym typeface="Arial"/>
              </a:rPr>
              <a:t>GAMYBA</a:t>
            </a:r>
            <a:endParaRPr kumimoji="0" lang="lt-LT" sz="1600" b="1" i="0" u="none" strike="noStrike" kern="1200" cap="none" spc="0" normalizeH="0" baseline="0" noProof="0" dirty="0">
              <a:ln>
                <a:noFill/>
              </a:ln>
              <a:solidFill>
                <a:srgbClr val="013D4D"/>
              </a:solidFill>
              <a:effectLst/>
              <a:uLnTx/>
              <a:uFillTx/>
              <a:latin typeface="Poppins" panose="00000500000000000000" pitchFamily="50" charset="0"/>
              <a:ea typeface="+mn-ea"/>
              <a:cs typeface="Poppins" panose="00000500000000000000" pitchFamily="50" charset="0"/>
              <a:sym typeface="Arial"/>
            </a:endParaRPr>
          </a:p>
        </p:txBody>
      </p:sp>
      <p:grpSp>
        <p:nvGrpSpPr>
          <p:cNvPr id="5" name="Group 4">
            <a:extLst>
              <a:ext uri="{FF2B5EF4-FFF2-40B4-BE49-F238E27FC236}">
                <a16:creationId xmlns:a16="http://schemas.microsoft.com/office/drawing/2014/main" id="{42AA7511-F57B-4107-8700-8C93198EEB67}"/>
              </a:ext>
            </a:extLst>
          </p:cNvPr>
          <p:cNvGrpSpPr/>
          <p:nvPr/>
        </p:nvGrpSpPr>
        <p:grpSpPr>
          <a:xfrm>
            <a:off x="994706" y="1275723"/>
            <a:ext cx="11244530" cy="3161236"/>
            <a:chOff x="1565116" y="1076146"/>
            <a:chExt cx="11244530" cy="3161236"/>
          </a:xfrm>
        </p:grpSpPr>
        <p:sp>
          <p:nvSpPr>
            <p:cNvPr id="92" name="Freeform: Shape 91">
              <a:extLst>
                <a:ext uri="{FF2B5EF4-FFF2-40B4-BE49-F238E27FC236}">
                  <a16:creationId xmlns:a16="http://schemas.microsoft.com/office/drawing/2014/main" id="{B1C78A14-F474-4327-9F48-EFD05AA9DE75}"/>
                </a:ext>
              </a:extLst>
            </p:cNvPr>
            <p:cNvSpPr/>
            <p:nvPr/>
          </p:nvSpPr>
          <p:spPr>
            <a:xfrm>
              <a:off x="1565116" y="1340070"/>
              <a:ext cx="11244530" cy="2365737"/>
            </a:xfrm>
            <a:custGeom>
              <a:avLst/>
              <a:gdLst>
                <a:gd name="connsiteX0" fmla="*/ 10061661 w 11244530"/>
                <a:gd name="connsiteY0" fmla="*/ 0 h 2365737"/>
                <a:gd name="connsiteX1" fmla="*/ 10148672 w 11244530"/>
                <a:gd name="connsiteY1" fmla="*/ 36041 h 2365737"/>
                <a:gd name="connsiteX2" fmla="*/ 11208490 w 11244530"/>
                <a:gd name="connsiteY2" fmla="*/ 1095859 h 2365737"/>
                <a:gd name="connsiteX3" fmla="*/ 11208490 w 11244530"/>
                <a:gd name="connsiteY3" fmla="*/ 1269879 h 2365737"/>
                <a:gd name="connsiteX4" fmla="*/ 10148672 w 11244530"/>
                <a:gd name="connsiteY4" fmla="*/ 2329697 h 2365737"/>
                <a:gd name="connsiteX5" fmla="*/ 9974651 w 11244530"/>
                <a:gd name="connsiteY5" fmla="*/ 2329697 h 2365737"/>
                <a:gd name="connsiteX6" fmla="*/ 9073634 w 11244530"/>
                <a:gd name="connsiteY6" fmla="*/ 1428680 h 2365737"/>
                <a:gd name="connsiteX7" fmla="*/ 9197093 w 11244530"/>
                <a:gd name="connsiteY7" fmla="*/ 1305221 h 2365737"/>
                <a:gd name="connsiteX8" fmla="*/ 10040627 w 11244530"/>
                <a:gd name="connsiteY8" fmla="*/ 2148755 h 2365737"/>
                <a:gd name="connsiteX9" fmla="*/ 10084920 w 11244530"/>
                <a:gd name="connsiteY9" fmla="*/ 2148755 h 2365737"/>
                <a:gd name="connsiteX10" fmla="*/ 11027548 w 11244530"/>
                <a:gd name="connsiteY10" fmla="*/ 1206128 h 2365737"/>
                <a:gd name="connsiteX11" fmla="*/ 11027548 w 11244530"/>
                <a:gd name="connsiteY11" fmla="*/ 1161835 h 2365737"/>
                <a:gd name="connsiteX12" fmla="*/ 10084920 w 11244530"/>
                <a:gd name="connsiteY12" fmla="*/ 219207 h 2365737"/>
                <a:gd name="connsiteX13" fmla="*/ 10062774 w 11244530"/>
                <a:gd name="connsiteY13" fmla="*/ 210033 h 2365737"/>
                <a:gd name="connsiteX14" fmla="*/ 10040627 w 11244530"/>
                <a:gd name="connsiteY14" fmla="*/ 219207 h 2365737"/>
                <a:gd name="connsiteX15" fmla="*/ 9452862 w 11244530"/>
                <a:gd name="connsiteY15" fmla="*/ 806972 h 2365737"/>
                <a:gd name="connsiteX16" fmla="*/ 9451755 w 11244530"/>
                <a:gd name="connsiteY16" fmla="*/ 805864 h 2365737"/>
                <a:gd name="connsiteX17" fmla="*/ 8989711 w 11244530"/>
                <a:gd name="connsiteY17" fmla="*/ 1267908 h 2365737"/>
                <a:gd name="connsiteX18" fmla="*/ 8988403 w 11244530"/>
                <a:gd name="connsiteY18" fmla="*/ 1269879 h 2365737"/>
                <a:gd name="connsiteX19" fmla="*/ 7928585 w 11244530"/>
                <a:gd name="connsiteY19" fmla="*/ 2329697 h 2365737"/>
                <a:gd name="connsiteX20" fmla="*/ 7754564 w 11244530"/>
                <a:gd name="connsiteY20" fmla="*/ 2329697 h 2365737"/>
                <a:gd name="connsiteX21" fmla="*/ 6854919 w 11244530"/>
                <a:gd name="connsiteY21" fmla="*/ 1430050 h 2365737"/>
                <a:gd name="connsiteX22" fmla="*/ 6978376 w 11244530"/>
                <a:gd name="connsiteY22" fmla="*/ 1306591 h 2365737"/>
                <a:gd name="connsiteX23" fmla="*/ 7820540 w 11244530"/>
                <a:gd name="connsiteY23" fmla="*/ 2148755 h 2365737"/>
                <a:gd name="connsiteX24" fmla="*/ 7864833 w 11244530"/>
                <a:gd name="connsiteY24" fmla="*/ 2148755 h 2365737"/>
                <a:gd name="connsiteX25" fmla="*/ 8807461 w 11244530"/>
                <a:gd name="connsiteY25" fmla="*/ 1206128 h 2365737"/>
                <a:gd name="connsiteX26" fmla="*/ 8807863 w 11244530"/>
                <a:gd name="connsiteY26" fmla="*/ 1205155 h 2365737"/>
                <a:gd name="connsiteX27" fmla="*/ 8910234 w 11244530"/>
                <a:gd name="connsiteY27" fmla="*/ 1102784 h 2365737"/>
                <a:gd name="connsiteX28" fmla="*/ 8914833 w 11244530"/>
                <a:gd name="connsiteY28" fmla="*/ 1095859 h 2365737"/>
                <a:gd name="connsiteX29" fmla="*/ 9974651 w 11244530"/>
                <a:gd name="connsiteY29" fmla="*/ 36041 h 2365737"/>
                <a:gd name="connsiteX30" fmla="*/ 10061661 w 11244530"/>
                <a:gd name="connsiteY30" fmla="*/ 0 h 2365737"/>
                <a:gd name="connsiteX31" fmla="*/ 7841574 w 11244530"/>
                <a:gd name="connsiteY31" fmla="*/ 0 h 2365737"/>
                <a:gd name="connsiteX32" fmla="*/ 7928585 w 11244530"/>
                <a:gd name="connsiteY32" fmla="*/ 36041 h 2365737"/>
                <a:gd name="connsiteX33" fmla="*/ 8830434 w 11244530"/>
                <a:gd name="connsiteY33" fmla="*/ 937891 h 2365737"/>
                <a:gd name="connsiteX34" fmla="*/ 8706976 w 11244530"/>
                <a:gd name="connsiteY34" fmla="*/ 1061350 h 2365737"/>
                <a:gd name="connsiteX35" fmla="*/ 7864833 w 11244530"/>
                <a:gd name="connsiteY35" fmla="*/ 219207 h 2365737"/>
                <a:gd name="connsiteX36" fmla="*/ 7842688 w 11244530"/>
                <a:gd name="connsiteY36" fmla="*/ 210033 h 2365737"/>
                <a:gd name="connsiteX37" fmla="*/ 7820540 w 11244530"/>
                <a:gd name="connsiteY37" fmla="*/ 219207 h 2365737"/>
                <a:gd name="connsiteX38" fmla="*/ 6877913 w 11244530"/>
                <a:gd name="connsiteY38" fmla="*/ 1161835 h 2365737"/>
                <a:gd name="connsiteX39" fmla="*/ 6877541 w 11244530"/>
                <a:gd name="connsiteY39" fmla="*/ 1162735 h 2365737"/>
                <a:gd name="connsiteX40" fmla="*/ 6732572 w 11244530"/>
                <a:gd name="connsiteY40" fmla="*/ 1307704 h 2365737"/>
                <a:gd name="connsiteX41" fmla="*/ 6732131 w 11244530"/>
                <a:gd name="connsiteY41" fmla="*/ 1307262 h 2365737"/>
                <a:gd name="connsiteX42" fmla="*/ 5709696 w 11244530"/>
                <a:gd name="connsiteY42" fmla="*/ 2329697 h 2365737"/>
                <a:gd name="connsiteX43" fmla="*/ 5535676 w 11244530"/>
                <a:gd name="connsiteY43" fmla="*/ 2329697 h 2365737"/>
                <a:gd name="connsiteX44" fmla="*/ 4634621 w 11244530"/>
                <a:gd name="connsiteY44" fmla="*/ 1428642 h 2365737"/>
                <a:gd name="connsiteX45" fmla="*/ 4758079 w 11244530"/>
                <a:gd name="connsiteY45" fmla="*/ 1305183 h 2365737"/>
                <a:gd name="connsiteX46" fmla="*/ 5601651 w 11244530"/>
                <a:gd name="connsiteY46" fmla="*/ 2148755 h 2365737"/>
                <a:gd name="connsiteX47" fmla="*/ 5645944 w 11244530"/>
                <a:gd name="connsiteY47" fmla="*/ 2148755 h 2365737"/>
                <a:gd name="connsiteX48" fmla="*/ 6214284 w 11244530"/>
                <a:gd name="connsiteY48" fmla="*/ 1580415 h 2365737"/>
                <a:gd name="connsiteX49" fmla="*/ 6214771 w 11244530"/>
                <a:gd name="connsiteY49" fmla="*/ 1580902 h 2365737"/>
                <a:gd name="connsiteX50" fmla="*/ 6684730 w 11244530"/>
                <a:gd name="connsiteY50" fmla="*/ 1110943 h 2365737"/>
                <a:gd name="connsiteX51" fmla="*/ 6694748 w 11244530"/>
                <a:gd name="connsiteY51" fmla="*/ 1095859 h 2365737"/>
                <a:gd name="connsiteX52" fmla="*/ 7754564 w 11244530"/>
                <a:gd name="connsiteY52" fmla="*/ 36041 h 2365737"/>
                <a:gd name="connsiteX53" fmla="*/ 7841574 w 11244530"/>
                <a:gd name="connsiteY53" fmla="*/ 0 h 2365737"/>
                <a:gd name="connsiteX54" fmla="*/ 5622686 w 11244530"/>
                <a:gd name="connsiteY54" fmla="*/ 0 h 2365737"/>
                <a:gd name="connsiteX55" fmla="*/ 5709696 w 11244530"/>
                <a:gd name="connsiteY55" fmla="*/ 36041 h 2365737"/>
                <a:gd name="connsiteX56" fmla="*/ 6612318 w 11244530"/>
                <a:gd name="connsiteY56" fmla="*/ 938662 h 2365737"/>
                <a:gd name="connsiteX57" fmla="*/ 6488860 w 11244530"/>
                <a:gd name="connsiteY57" fmla="*/ 1062121 h 2365737"/>
                <a:gd name="connsiteX58" fmla="*/ 5645945 w 11244530"/>
                <a:gd name="connsiteY58" fmla="*/ 219207 h 2365737"/>
                <a:gd name="connsiteX59" fmla="*/ 5623799 w 11244530"/>
                <a:gd name="connsiteY59" fmla="*/ 210033 h 2365737"/>
                <a:gd name="connsiteX60" fmla="*/ 5601651 w 11244530"/>
                <a:gd name="connsiteY60" fmla="*/ 219207 h 2365737"/>
                <a:gd name="connsiteX61" fmla="*/ 5030920 w 11244530"/>
                <a:gd name="connsiteY61" fmla="*/ 789939 h 2365737"/>
                <a:gd name="connsiteX62" fmla="*/ 5029774 w 11244530"/>
                <a:gd name="connsiteY62" fmla="*/ 788793 h 2365737"/>
                <a:gd name="connsiteX63" fmla="*/ 4512274 w 11244530"/>
                <a:gd name="connsiteY63" fmla="*/ 1306295 h 2365737"/>
                <a:gd name="connsiteX64" fmla="*/ 4512222 w 11244530"/>
                <a:gd name="connsiteY64" fmla="*/ 1306243 h 2365737"/>
                <a:gd name="connsiteX65" fmla="*/ 3488769 w 11244530"/>
                <a:gd name="connsiteY65" fmla="*/ 2329697 h 2365737"/>
                <a:gd name="connsiteX66" fmla="*/ 3314749 w 11244530"/>
                <a:gd name="connsiteY66" fmla="*/ 2329696 h 2365737"/>
                <a:gd name="connsiteX67" fmla="*/ 2414267 w 11244530"/>
                <a:gd name="connsiteY67" fmla="*/ 1429215 h 2365737"/>
                <a:gd name="connsiteX68" fmla="*/ 2537726 w 11244530"/>
                <a:gd name="connsiteY68" fmla="*/ 1305756 h 2365737"/>
                <a:gd name="connsiteX69" fmla="*/ 3380724 w 11244530"/>
                <a:gd name="connsiteY69" fmla="*/ 2148755 h 2365737"/>
                <a:gd name="connsiteX70" fmla="*/ 3425017 w 11244530"/>
                <a:gd name="connsiteY70" fmla="*/ 2148755 h 2365737"/>
                <a:gd name="connsiteX71" fmla="*/ 4031068 w 11244530"/>
                <a:gd name="connsiteY71" fmla="*/ 1542704 h 2365737"/>
                <a:gd name="connsiteX72" fmla="*/ 4031165 w 11244530"/>
                <a:gd name="connsiteY72" fmla="*/ 1542802 h 2365737"/>
                <a:gd name="connsiteX73" fmla="*/ 4471410 w 11244530"/>
                <a:gd name="connsiteY73" fmla="*/ 1102559 h 2365737"/>
                <a:gd name="connsiteX74" fmla="*/ 4475858 w 11244530"/>
                <a:gd name="connsiteY74" fmla="*/ 1095859 h 2365737"/>
                <a:gd name="connsiteX75" fmla="*/ 5535676 w 11244530"/>
                <a:gd name="connsiteY75" fmla="*/ 36041 h 2365737"/>
                <a:gd name="connsiteX76" fmla="*/ 5622686 w 11244530"/>
                <a:gd name="connsiteY76" fmla="*/ 0 h 2365737"/>
                <a:gd name="connsiteX77" fmla="*/ 1182871 w 11244530"/>
                <a:gd name="connsiteY77" fmla="*/ 0 h 2365737"/>
                <a:gd name="connsiteX78" fmla="*/ 1269880 w 11244530"/>
                <a:gd name="connsiteY78" fmla="*/ 36041 h 2365737"/>
                <a:gd name="connsiteX79" fmla="*/ 2171666 w 11244530"/>
                <a:gd name="connsiteY79" fmla="*/ 937827 h 2365737"/>
                <a:gd name="connsiteX80" fmla="*/ 2048207 w 11244530"/>
                <a:gd name="connsiteY80" fmla="*/ 1061285 h 2365737"/>
                <a:gd name="connsiteX81" fmla="*/ 1206129 w 11244530"/>
                <a:gd name="connsiteY81" fmla="*/ 219207 h 2365737"/>
                <a:gd name="connsiteX82" fmla="*/ 1183982 w 11244530"/>
                <a:gd name="connsiteY82" fmla="*/ 210033 h 2365737"/>
                <a:gd name="connsiteX83" fmla="*/ 1161836 w 11244530"/>
                <a:gd name="connsiteY83" fmla="*/ 219207 h 2365737"/>
                <a:gd name="connsiteX84" fmla="*/ 219208 w 11244530"/>
                <a:gd name="connsiteY84" fmla="*/ 1161835 h 2365737"/>
                <a:gd name="connsiteX85" fmla="*/ 219208 w 11244530"/>
                <a:gd name="connsiteY85" fmla="*/ 1206128 h 2365737"/>
                <a:gd name="connsiteX86" fmla="*/ 1161835 w 11244530"/>
                <a:gd name="connsiteY86" fmla="*/ 2148755 h 2365737"/>
                <a:gd name="connsiteX87" fmla="*/ 1206129 w 11244530"/>
                <a:gd name="connsiteY87" fmla="*/ 2148755 h 2365737"/>
                <a:gd name="connsiteX88" fmla="*/ 2148756 w 11244530"/>
                <a:gd name="connsiteY88" fmla="*/ 1206127 h 2365737"/>
                <a:gd name="connsiteX89" fmla="*/ 2149249 w 11244530"/>
                <a:gd name="connsiteY89" fmla="*/ 1204938 h 2365737"/>
                <a:gd name="connsiteX90" fmla="*/ 2248215 w 11244530"/>
                <a:gd name="connsiteY90" fmla="*/ 1105972 h 2365737"/>
                <a:gd name="connsiteX91" fmla="*/ 2254932 w 11244530"/>
                <a:gd name="connsiteY91" fmla="*/ 1095859 h 2365737"/>
                <a:gd name="connsiteX92" fmla="*/ 3314749 w 11244530"/>
                <a:gd name="connsiteY92" fmla="*/ 36041 h 2365737"/>
                <a:gd name="connsiteX93" fmla="*/ 3401759 w 11244530"/>
                <a:gd name="connsiteY93" fmla="*/ 0 h 2365737"/>
                <a:gd name="connsiteX94" fmla="*/ 3488769 w 11244530"/>
                <a:gd name="connsiteY94" fmla="*/ 36041 h 2365737"/>
                <a:gd name="connsiteX95" fmla="*/ 4391002 w 11244530"/>
                <a:gd name="connsiteY95" fmla="*/ 938273 h 2365737"/>
                <a:gd name="connsiteX96" fmla="*/ 4267542 w 11244530"/>
                <a:gd name="connsiteY96" fmla="*/ 1061732 h 2365737"/>
                <a:gd name="connsiteX97" fmla="*/ 3425018 w 11244530"/>
                <a:gd name="connsiteY97" fmla="*/ 219207 h 2365737"/>
                <a:gd name="connsiteX98" fmla="*/ 3402872 w 11244530"/>
                <a:gd name="connsiteY98" fmla="*/ 210033 h 2365737"/>
                <a:gd name="connsiteX99" fmla="*/ 3380724 w 11244530"/>
                <a:gd name="connsiteY99" fmla="*/ 219207 h 2365737"/>
                <a:gd name="connsiteX100" fmla="*/ 2799381 w 11244530"/>
                <a:gd name="connsiteY100" fmla="*/ 800551 h 2365737"/>
                <a:gd name="connsiteX101" fmla="*/ 2798809 w 11244530"/>
                <a:gd name="connsiteY101" fmla="*/ 799979 h 2365737"/>
                <a:gd name="connsiteX102" fmla="*/ 2331260 w 11244530"/>
                <a:gd name="connsiteY102" fmla="*/ 1267528 h 2365737"/>
                <a:gd name="connsiteX103" fmla="*/ 2329698 w 11244530"/>
                <a:gd name="connsiteY103" fmla="*/ 1269879 h 2365737"/>
                <a:gd name="connsiteX104" fmla="*/ 1269881 w 11244530"/>
                <a:gd name="connsiteY104" fmla="*/ 2329696 h 2365737"/>
                <a:gd name="connsiteX105" fmla="*/ 1095860 w 11244530"/>
                <a:gd name="connsiteY105" fmla="*/ 2329697 h 2365737"/>
                <a:gd name="connsiteX106" fmla="*/ 36042 w 11244530"/>
                <a:gd name="connsiteY106" fmla="*/ 1269879 h 2365737"/>
                <a:gd name="connsiteX107" fmla="*/ 36042 w 11244530"/>
                <a:gd name="connsiteY107" fmla="*/ 1095859 h 2365737"/>
                <a:gd name="connsiteX108" fmla="*/ 1095860 w 11244530"/>
                <a:gd name="connsiteY108" fmla="*/ 36041 h 2365737"/>
                <a:gd name="connsiteX109" fmla="*/ 1182871 w 11244530"/>
                <a:gd name="connsiteY109" fmla="*/ 0 h 236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11244530" h="2365737">
                  <a:moveTo>
                    <a:pt x="10061661" y="0"/>
                  </a:moveTo>
                  <a:cubicBezTo>
                    <a:pt x="10093153" y="0"/>
                    <a:pt x="10124644" y="12013"/>
                    <a:pt x="10148672" y="36041"/>
                  </a:cubicBezTo>
                  <a:lnTo>
                    <a:pt x="11208490" y="1095859"/>
                  </a:lnTo>
                  <a:cubicBezTo>
                    <a:pt x="11256544" y="1143913"/>
                    <a:pt x="11256544" y="1221825"/>
                    <a:pt x="11208490" y="1269879"/>
                  </a:cubicBezTo>
                  <a:lnTo>
                    <a:pt x="10148672" y="2329697"/>
                  </a:lnTo>
                  <a:cubicBezTo>
                    <a:pt x="10100617" y="2377751"/>
                    <a:pt x="10022706" y="2377751"/>
                    <a:pt x="9974651" y="2329697"/>
                  </a:cubicBezTo>
                  <a:lnTo>
                    <a:pt x="9073634" y="1428680"/>
                  </a:lnTo>
                  <a:lnTo>
                    <a:pt x="9197093" y="1305221"/>
                  </a:lnTo>
                  <a:lnTo>
                    <a:pt x="10040627" y="2148755"/>
                  </a:lnTo>
                  <a:cubicBezTo>
                    <a:pt x="10052858" y="2160986"/>
                    <a:pt x="10072689" y="2160987"/>
                    <a:pt x="10084920" y="2148755"/>
                  </a:cubicBezTo>
                  <a:lnTo>
                    <a:pt x="11027548" y="1206128"/>
                  </a:lnTo>
                  <a:cubicBezTo>
                    <a:pt x="11039779" y="1193895"/>
                    <a:pt x="11039779" y="1174065"/>
                    <a:pt x="11027548" y="1161835"/>
                  </a:cubicBezTo>
                  <a:lnTo>
                    <a:pt x="10084920" y="219207"/>
                  </a:lnTo>
                  <a:cubicBezTo>
                    <a:pt x="10078805" y="213091"/>
                    <a:pt x="10070790" y="210033"/>
                    <a:pt x="10062774" y="210033"/>
                  </a:cubicBezTo>
                  <a:cubicBezTo>
                    <a:pt x="10054758" y="210033"/>
                    <a:pt x="10046743" y="213091"/>
                    <a:pt x="10040627" y="219207"/>
                  </a:cubicBezTo>
                  <a:lnTo>
                    <a:pt x="9452862" y="806972"/>
                  </a:lnTo>
                  <a:lnTo>
                    <a:pt x="9451755" y="805864"/>
                  </a:lnTo>
                  <a:lnTo>
                    <a:pt x="8989711" y="1267908"/>
                  </a:lnTo>
                  <a:lnTo>
                    <a:pt x="8988403" y="1269879"/>
                  </a:lnTo>
                  <a:lnTo>
                    <a:pt x="7928585" y="2329697"/>
                  </a:lnTo>
                  <a:cubicBezTo>
                    <a:pt x="7880530" y="2377751"/>
                    <a:pt x="7802619" y="2377751"/>
                    <a:pt x="7754564" y="2329697"/>
                  </a:cubicBezTo>
                  <a:lnTo>
                    <a:pt x="6854919" y="1430050"/>
                  </a:lnTo>
                  <a:lnTo>
                    <a:pt x="6978376" y="1306591"/>
                  </a:lnTo>
                  <a:lnTo>
                    <a:pt x="7820540" y="2148755"/>
                  </a:lnTo>
                  <a:cubicBezTo>
                    <a:pt x="7832770" y="2160986"/>
                    <a:pt x="7852603" y="2160987"/>
                    <a:pt x="7864833" y="2148755"/>
                  </a:cubicBezTo>
                  <a:lnTo>
                    <a:pt x="8807461" y="1206128"/>
                  </a:lnTo>
                  <a:lnTo>
                    <a:pt x="8807863" y="1205155"/>
                  </a:lnTo>
                  <a:lnTo>
                    <a:pt x="8910234" y="1102784"/>
                  </a:lnTo>
                  <a:lnTo>
                    <a:pt x="8914833" y="1095859"/>
                  </a:lnTo>
                  <a:lnTo>
                    <a:pt x="9974651" y="36041"/>
                  </a:lnTo>
                  <a:cubicBezTo>
                    <a:pt x="9998679" y="12013"/>
                    <a:pt x="10030170" y="0"/>
                    <a:pt x="10061661" y="0"/>
                  </a:cubicBezTo>
                  <a:close/>
                  <a:moveTo>
                    <a:pt x="7841574" y="0"/>
                  </a:moveTo>
                  <a:cubicBezTo>
                    <a:pt x="7873066" y="0"/>
                    <a:pt x="7904559" y="12014"/>
                    <a:pt x="7928585" y="36041"/>
                  </a:cubicBezTo>
                  <a:lnTo>
                    <a:pt x="8830434" y="937891"/>
                  </a:lnTo>
                  <a:lnTo>
                    <a:pt x="8706976" y="1061350"/>
                  </a:lnTo>
                  <a:lnTo>
                    <a:pt x="7864833" y="219207"/>
                  </a:lnTo>
                  <a:cubicBezTo>
                    <a:pt x="7858717" y="213091"/>
                    <a:pt x="7850703" y="210033"/>
                    <a:pt x="7842688" y="210033"/>
                  </a:cubicBezTo>
                  <a:cubicBezTo>
                    <a:pt x="7834671" y="210033"/>
                    <a:pt x="7826656" y="213092"/>
                    <a:pt x="7820540" y="219207"/>
                  </a:cubicBezTo>
                  <a:lnTo>
                    <a:pt x="6877913" y="1161835"/>
                  </a:lnTo>
                  <a:lnTo>
                    <a:pt x="6877541" y="1162735"/>
                  </a:lnTo>
                  <a:lnTo>
                    <a:pt x="6732572" y="1307704"/>
                  </a:lnTo>
                  <a:lnTo>
                    <a:pt x="6732131" y="1307262"/>
                  </a:lnTo>
                  <a:lnTo>
                    <a:pt x="5709696" y="2329697"/>
                  </a:lnTo>
                  <a:cubicBezTo>
                    <a:pt x="5661642" y="2377751"/>
                    <a:pt x="5583730" y="2377751"/>
                    <a:pt x="5535676" y="2329697"/>
                  </a:cubicBezTo>
                  <a:lnTo>
                    <a:pt x="4634621" y="1428642"/>
                  </a:lnTo>
                  <a:lnTo>
                    <a:pt x="4758079" y="1305183"/>
                  </a:lnTo>
                  <a:lnTo>
                    <a:pt x="5601651" y="2148755"/>
                  </a:lnTo>
                  <a:cubicBezTo>
                    <a:pt x="5613883" y="2160987"/>
                    <a:pt x="5633714" y="2160987"/>
                    <a:pt x="5645944" y="2148755"/>
                  </a:cubicBezTo>
                  <a:lnTo>
                    <a:pt x="6214284" y="1580415"/>
                  </a:lnTo>
                  <a:lnTo>
                    <a:pt x="6214771" y="1580902"/>
                  </a:lnTo>
                  <a:lnTo>
                    <a:pt x="6684730" y="1110943"/>
                  </a:lnTo>
                  <a:lnTo>
                    <a:pt x="6694748" y="1095859"/>
                  </a:lnTo>
                  <a:lnTo>
                    <a:pt x="7754564" y="36041"/>
                  </a:lnTo>
                  <a:cubicBezTo>
                    <a:pt x="7778593" y="12013"/>
                    <a:pt x="7810084" y="0"/>
                    <a:pt x="7841574" y="0"/>
                  </a:cubicBezTo>
                  <a:close/>
                  <a:moveTo>
                    <a:pt x="5622686" y="0"/>
                  </a:moveTo>
                  <a:cubicBezTo>
                    <a:pt x="5654178" y="0"/>
                    <a:pt x="5685668" y="12013"/>
                    <a:pt x="5709696" y="36041"/>
                  </a:cubicBezTo>
                  <a:lnTo>
                    <a:pt x="6612318" y="938662"/>
                  </a:lnTo>
                  <a:lnTo>
                    <a:pt x="6488860" y="1062121"/>
                  </a:lnTo>
                  <a:lnTo>
                    <a:pt x="5645945" y="219207"/>
                  </a:lnTo>
                  <a:cubicBezTo>
                    <a:pt x="5639829" y="213091"/>
                    <a:pt x="5631814" y="210033"/>
                    <a:pt x="5623799" y="210033"/>
                  </a:cubicBezTo>
                  <a:cubicBezTo>
                    <a:pt x="5615783" y="210033"/>
                    <a:pt x="5607768" y="213091"/>
                    <a:pt x="5601651" y="219207"/>
                  </a:cubicBezTo>
                  <a:lnTo>
                    <a:pt x="5030920" y="789939"/>
                  </a:lnTo>
                  <a:lnTo>
                    <a:pt x="5029774" y="788793"/>
                  </a:lnTo>
                  <a:lnTo>
                    <a:pt x="4512274" y="1306295"/>
                  </a:lnTo>
                  <a:lnTo>
                    <a:pt x="4512222" y="1306243"/>
                  </a:lnTo>
                  <a:lnTo>
                    <a:pt x="3488769" y="2329697"/>
                  </a:lnTo>
                  <a:cubicBezTo>
                    <a:pt x="3440715" y="2377752"/>
                    <a:pt x="3362803" y="2377751"/>
                    <a:pt x="3314749" y="2329696"/>
                  </a:cubicBezTo>
                  <a:lnTo>
                    <a:pt x="2414267" y="1429215"/>
                  </a:lnTo>
                  <a:lnTo>
                    <a:pt x="2537726" y="1305756"/>
                  </a:lnTo>
                  <a:lnTo>
                    <a:pt x="3380724" y="2148755"/>
                  </a:lnTo>
                  <a:cubicBezTo>
                    <a:pt x="3392956" y="2160987"/>
                    <a:pt x="3412787" y="2160987"/>
                    <a:pt x="3425017" y="2148755"/>
                  </a:cubicBezTo>
                  <a:lnTo>
                    <a:pt x="4031068" y="1542704"/>
                  </a:lnTo>
                  <a:lnTo>
                    <a:pt x="4031165" y="1542802"/>
                  </a:lnTo>
                  <a:lnTo>
                    <a:pt x="4471410" y="1102559"/>
                  </a:lnTo>
                  <a:lnTo>
                    <a:pt x="4475858" y="1095859"/>
                  </a:lnTo>
                  <a:lnTo>
                    <a:pt x="5535676" y="36041"/>
                  </a:lnTo>
                  <a:cubicBezTo>
                    <a:pt x="5559704" y="12013"/>
                    <a:pt x="5591194" y="0"/>
                    <a:pt x="5622686" y="0"/>
                  </a:cubicBezTo>
                  <a:close/>
                  <a:moveTo>
                    <a:pt x="1182871" y="0"/>
                  </a:moveTo>
                  <a:cubicBezTo>
                    <a:pt x="1214362" y="0"/>
                    <a:pt x="1245853" y="12013"/>
                    <a:pt x="1269880" y="36041"/>
                  </a:cubicBezTo>
                  <a:lnTo>
                    <a:pt x="2171666" y="937827"/>
                  </a:lnTo>
                  <a:lnTo>
                    <a:pt x="2048207" y="1061285"/>
                  </a:lnTo>
                  <a:lnTo>
                    <a:pt x="1206129" y="219207"/>
                  </a:lnTo>
                  <a:cubicBezTo>
                    <a:pt x="1200013" y="213091"/>
                    <a:pt x="1191997" y="210033"/>
                    <a:pt x="1183982" y="210033"/>
                  </a:cubicBezTo>
                  <a:cubicBezTo>
                    <a:pt x="1175966" y="210033"/>
                    <a:pt x="1167952" y="213091"/>
                    <a:pt x="1161836" y="219207"/>
                  </a:cubicBezTo>
                  <a:lnTo>
                    <a:pt x="219208" y="1161835"/>
                  </a:lnTo>
                  <a:cubicBezTo>
                    <a:pt x="206976" y="1174066"/>
                    <a:pt x="206976" y="1193896"/>
                    <a:pt x="219208" y="1206128"/>
                  </a:cubicBezTo>
                  <a:lnTo>
                    <a:pt x="1161835" y="2148755"/>
                  </a:lnTo>
                  <a:cubicBezTo>
                    <a:pt x="1174067" y="2160987"/>
                    <a:pt x="1193897" y="2160987"/>
                    <a:pt x="1206129" y="2148755"/>
                  </a:cubicBezTo>
                  <a:lnTo>
                    <a:pt x="2148756" y="1206127"/>
                  </a:lnTo>
                  <a:lnTo>
                    <a:pt x="2149249" y="1204938"/>
                  </a:lnTo>
                  <a:lnTo>
                    <a:pt x="2248215" y="1105972"/>
                  </a:lnTo>
                  <a:lnTo>
                    <a:pt x="2254932" y="1095859"/>
                  </a:lnTo>
                  <a:lnTo>
                    <a:pt x="3314749" y="36041"/>
                  </a:lnTo>
                  <a:cubicBezTo>
                    <a:pt x="3338777" y="12013"/>
                    <a:pt x="3370268" y="0"/>
                    <a:pt x="3401759" y="0"/>
                  </a:cubicBezTo>
                  <a:cubicBezTo>
                    <a:pt x="3433250" y="0"/>
                    <a:pt x="3464741" y="12013"/>
                    <a:pt x="3488769" y="36041"/>
                  </a:cubicBezTo>
                  <a:lnTo>
                    <a:pt x="4391002" y="938273"/>
                  </a:lnTo>
                  <a:lnTo>
                    <a:pt x="4267542" y="1061732"/>
                  </a:lnTo>
                  <a:lnTo>
                    <a:pt x="3425018" y="219207"/>
                  </a:lnTo>
                  <a:cubicBezTo>
                    <a:pt x="3418902" y="213091"/>
                    <a:pt x="3410886" y="210033"/>
                    <a:pt x="3402872" y="210033"/>
                  </a:cubicBezTo>
                  <a:cubicBezTo>
                    <a:pt x="3394856" y="210033"/>
                    <a:pt x="3386841" y="213092"/>
                    <a:pt x="3380724" y="219207"/>
                  </a:cubicBezTo>
                  <a:lnTo>
                    <a:pt x="2799381" y="800551"/>
                  </a:lnTo>
                  <a:lnTo>
                    <a:pt x="2798809" y="799979"/>
                  </a:lnTo>
                  <a:lnTo>
                    <a:pt x="2331260" y="1267528"/>
                  </a:lnTo>
                  <a:lnTo>
                    <a:pt x="2329698" y="1269879"/>
                  </a:lnTo>
                  <a:lnTo>
                    <a:pt x="1269881" y="2329696"/>
                  </a:lnTo>
                  <a:cubicBezTo>
                    <a:pt x="1221826" y="2377751"/>
                    <a:pt x="1143914" y="2377751"/>
                    <a:pt x="1095860" y="2329697"/>
                  </a:cubicBezTo>
                  <a:lnTo>
                    <a:pt x="36042" y="1269879"/>
                  </a:lnTo>
                  <a:cubicBezTo>
                    <a:pt x="-12013" y="1221825"/>
                    <a:pt x="-12013" y="1143913"/>
                    <a:pt x="36042" y="1095859"/>
                  </a:cubicBezTo>
                  <a:lnTo>
                    <a:pt x="1095860" y="36041"/>
                  </a:lnTo>
                  <a:cubicBezTo>
                    <a:pt x="1119887" y="12013"/>
                    <a:pt x="1151378" y="0"/>
                    <a:pt x="1182871" y="0"/>
                  </a:cubicBezTo>
                  <a:close/>
                </a:path>
              </a:pathLst>
            </a:custGeom>
            <a:solidFill>
              <a:srgbClr val="013D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Helvetica"/>
                <a:sym typeface="Arial"/>
              </a:endParaRPr>
            </a:p>
          </p:txBody>
        </p:sp>
        <p:sp>
          <p:nvSpPr>
            <p:cNvPr id="84" name="Rectangle 83">
              <a:extLst>
                <a:ext uri="{FF2B5EF4-FFF2-40B4-BE49-F238E27FC236}">
                  <a16:creationId xmlns:a16="http://schemas.microsoft.com/office/drawing/2014/main" id="{051364B8-0F36-4D11-9D6A-D9C2FE025A0D}"/>
                </a:ext>
              </a:extLst>
            </p:cNvPr>
            <p:cNvSpPr/>
            <p:nvPr/>
          </p:nvSpPr>
          <p:spPr>
            <a:xfrm>
              <a:off x="10450481" y="1076146"/>
              <a:ext cx="2359165" cy="3161236"/>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lt-LT" sz="1400" b="0" i="0" u="none" strike="noStrike" kern="0" cap="none" spc="0" normalizeH="0" baseline="0" noProof="0" dirty="0">
                <a:ln>
                  <a:noFill/>
                </a:ln>
                <a:solidFill>
                  <a:srgbClr val="000000"/>
                </a:solidFill>
                <a:effectLst/>
                <a:uLnTx/>
                <a:uFillTx/>
                <a:latin typeface="Arial"/>
                <a:ea typeface="+mj-ea"/>
                <a:cs typeface="Arial"/>
                <a:sym typeface="Arial"/>
              </a:endParaRPr>
            </a:p>
          </p:txBody>
        </p:sp>
      </p:grpSp>
      <p:sp>
        <p:nvSpPr>
          <p:cNvPr id="85" name="TextBox 84">
            <a:extLst>
              <a:ext uri="{FF2B5EF4-FFF2-40B4-BE49-F238E27FC236}">
                <a16:creationId xmlns:a16="http://schemas.microsoft.com/office/drawing/2014/main" id="{99E3C4F8-536E-4698-BF11-A05A3CB13905}"/>
              </a:ext>
            </a:extLst>
          </p:cNvPr>
          <p:cNvSpPr txBox="1"/>
          <p:nvPr/>
        </p:nvSpPr>
        <p:spPr>
          <a:xfrm>
            <a:off x="3897339" y="4393725"/>
            <a:ext cx="2009553" cy="830997"/>
          </a:xfrm>
          <a:prstGeom prst="rect">
            <a:avLst/>
          </a:prstGeom>
          <a:noFill/>
        </p:spPr>
        <p:txBody>
          <a:bodyPr wrap="square" lIns="0" r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1600" b="1" i="0" u="none" strike="noStrike" kern="1200" cap="none" spc="0" normalizeH="0" baseline="0" noProof="0" dirty="0">
                <a:ln>
                  <a:noFill/>
                </a:ln>
                <a:solidFill>
                  <a:srgbClr val="013D4D"/>
                </a:solidFill>
                <a:effectLst/>
                <a:uLnTx/>
                <a:uFillTx/>
                <a:latin typeface="Poppins" panose="00000500000000000000" pitchFamily="50" charset="0"/>
                <a:ea typeface="+mn-ea"/>
                <a:cs typeface="Poppins" panose="00000500000000000000" pitchFamily="50" charset="0"/>
                <a:sym typeface="Arial"/>
              </a:rPr>
              <a:t>PIRMINIS PERDIRBIMAS IR (AR) PERDIRBIMAS</a:t>
            </a:r>
          </a:p>
        </p:txBody>
      </p:sp>
      <p:sp>
        <p:nvSpPr>
          <p:cNvPr id="86" name="TextBox 85">
            <a:extLst>
              <a:ext uri="{FF2B5EF4-FFF2-40B4-BE49-F238E27FC236}">
                <a16:creationId xmlns:a16="http://schemas.microsoft.com/office/drawing/2014/main" id="{2A496C33-E6E2-4514-B159-A5842E2B2507}"/>
              </a:ext>
            </a:extLst>
          </p:cNvPr>
          <p:cNvSpPr txBox="1"/>
          <p:nvPr/>
        </p:nvSpPr>
        <p:spPr>
          <a:xfrm>
            <a:off x="6285110" y="4419813"/>
            <a:ext cx="2009553" cy="584775"/>
          </a:xfrm>
          <a:prstGeom prst="rect">
            <a:avLst/>
          </a:prstGeom>
          <a:noFill/>
        </p:spPr>
        <p:txBody>
          <a:bodyPr wrap="square" lIns="0" r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1600" b="1" i="0" u="none" strike="noStrike" kern="1200" cap="none" spc="0" normalizeH="0" baseline="0" noProof="0" dirty="0">
                <a:ln>
                  <a:noFill/>
                </a:ln>
                <a:solidFill>
                  <a:srgbClr val="013D4D"/>
                </a:solidFill>
                <a:effectLst/>
                <a:uLnTx/>
                <a:uFillTx/>
                <a:latin typeface="Poppins" panose="00000500000000000000" pitchFamily="50" charset="0"/>
                <a:ea typeface="+mn-ea"/>
                <a:cs typeface="Poppins" panose="00000500000000000000" pitchFamily="50" charset="0"/>
                <a:sym typeface="Arial"/>
              </a:rPr>
              <a:t>RINKODARA, PLATINIMAS</a:t>
            </a:r>
          </a:p>
        </p:txBody>
      </p:sp>
      <p:sp>
        <p:nvSpPr>
          <p:cNvPr id="87" name="TextBox 86">
            <a:extLst>
              <a:ext uri="{FF2B5EF4-FFF2-40B4-BE49-F238E27FC236}">
                <a16:creationId xmlns:a16="http://schemas.microsoft.com/office/drawing/2014/main" id="{8ADFECDE-F81E-4BEA-9F79-3FBA9E2814C1}"/>
              </a:ext>
            </a:extLst>
          </p:cNvPr>
          <p:cNvSpPr txBox="1"/>
          <p:nvPr/>
        </p:nvSpPr>
        <p:spPr>
          <a:xfrm>
            <a:off x="8547741" y="4376249"/>
            <a:ext cx="2009553" cy="830997"/>
          </a:xfrm>
          <a:prstGeom prst="rect">
            <a:avLst/>
          </a:prstGeom>
          <a:noFill/>
        </p:spPr>
        <p:txBody>
          <a:bodyPr wrap="square" lIns="0" r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1600" b="1" i="0" u="none" strike="noStrike" kern="1200" cap="none" spc="0" normalizeH="0" baseline="0" noProof="0" dirty="0">
                <a:ln>
                  <a:noFill/>
                </a:ln>
                <a:solidFill>
                  <a:srgbClr val="013D4D"/>
                </a:solidFill>
                <a:effectLst/>
                <a:uLnTx/>
                <a:uFillTx/>
                <a:latin typeface="Poppins" panose="00000500000000000000" pitchFamily="50" charset="0"/>
                <a:ea typeface="+mn-ea"/>
                <a:cs typeface="Poppins" panose="00000500000000000000" pitchFamily="50" charset="0"/>
                <a:sym typeface="Arial"/>
              </a:rPr>
              <a:t>DIDMENINĖ IR MAŽMENINĖ PREKYBA</a:t>
            </a:r>
          </a:p>
        </p:txBody>
      </p:sp>
      <p:sp>
        <p:nvSpPr>
          <p:cNvPr id="33" name="Title 14">
            <a:extLst>
              <a:ext uri="{FF2B5EF4-FFF2-40B4-BE49-F238E27FC236}">
                <a16:creationId xmlns:a16="http://schemas.microsoft.com/office/drawing/2014/main" id="{63DE49E0-9AB9-41C8-A54D-ACFA426468DE}"/>
              </a:ext>
            </a:extLst>
          </p:cNvPr>
          <p:cNvSpPr txBox="1">
            <a:spLocks/>
          </p:cNvSpPr>
          <p:nvPr/>
        </p:nvSpPr>
        <p:spPr>
          <a:xfrm>
            <a:off x="922720" y="569501"/>
            <a:ext cx="10463843" cy="79319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800" b="1" i="0" kern="1200">
                <a:solidFill>
                  <a:srgbClr val="428890"/>
                </a:solidFill>
                <a:latin typeface="Asap Condensed" panose="020F0506030202060203"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lt-LT" sz="3600" b="1" i="0" u="none" strike="noStrike" kern="1200" cap="none" spc="0" normalizeH="0" baseline="0" noProof="0" dirty="0">
                <a:ln>
                  <a:noFill/>
                </a:ln>
                <a:solidFill>
                  <a:srgbClr val="428890"/>
                </a:solidFill>
                <a:effectLst>
                  <a:outerShdw blurRad="38100" dist="38100" dir="2700000" algn="tl">
                    <a:srgbClr val="000000">
                      <a:alpha val="43137"/>
                    </a:srgbClr>
                  </a:outerShdw>
                </a:effectLst>
                <a:uLnTx/>
                <a:uFillTx/>
                <a:latin typeface="Asap Condensed" panose="020F0506030202060203" pitchFamily="34" charset="77"/>
                <a:ea typeface="+mj-ea"/>
                <a:cs typeface="+mj-cs"/>
              </a:rPr>
              <a:t>Žemės ūkio ir </a:t>
            </a:r>
            <a:r>
              <a:rPr kumimoji="0" lang="lt-LT" sz="3600" b="1" i="0" u="none" strike="noStrike" kern="1200" cap="none" spc="0" normalizeH="0" baseline="0" dirty="0">
                <a:ln>
                  <a:noFill/>
                </a:ln>
                <a:solidFill>
                  <a:srgbClr val="428890"/>
                </a:solidFill>
                <a:effectLst>
                  <a:outerShdw blurRad="38100" dist="38100" dir="2700000" algn="tl">
                    <a:srgbClr val="000000">
                      <a:alpha val="43137"/>
                    </a:srgbClr>
                  </a:outerShdw>
                </a:effectLst>
                <a:uLnTx/>
                <a:uFillTx/>
                <a:latin typeface="Asap Condensed" panose="020F0506030202060203" pitchFamily="34" charset="77"/>
                <a:ea typeface="+mj-ea"/>
                <a:cs typeface="+mj-cs"/>
              </a:rPr>
              <a:t>maist</a:t>
            </a:r>
            <a:r>
              <a:rPr lang="lt-LT" sz="3600" dirty="0">
                <a:effectLst>
                  <a:outerShdw blurRad="38100" dist="38100" dir="2700000" algn="tl">
                    <a:srgbClr val="000000">
                      <a:alpha val="43137"/>
                    </a:srgbClr>
                  </a:outerShdw>
                </a:effectLst>
              </a:rPr>
              <a:t>o produktų tiekimo grandinė: kas tai?</a:t>
            </a:r>
            <a:endParaRPr kumimoji="0" lang="en-LT" sz="3600" b="1" i="0" u="none" strike="noStrike" kern="1200" cap="none" spc="0" normalizeH="0" baseline="0" noProof="0" dirty="0">
              <a:ln>
                <a:noFill/>
              </a:ln>
              <a:solidFill>
                <a:srgbClr val="428890"/>
              </a:solidFill>
              <a:effectLst>
                <a:outerShdw blurRad="38100" dist="38100" dir="2700000" algn="tl">
                  <a:srgbClr val="000000">
                    <a:alpha val="43137"/>
                  </a:srgbClr>
                </a:outerShdw>
              </a:effectLst>
              <a:uLnTx/>
              <a:uFillTx/>
            </a:endParaRPr>
          </a:p>
        </p:txBody>
      </p:sp>
      <p:pic>
        <p:nvPicPr>
          <p:cNvPr id="4" name="Graphic 3" descr="Social network">
            <a:extLst>
              <a:ext uri="{FF2B5EF4-FFF2-40B4-BE49-F238E27FC236}">
                <a16:creationId xmlns:a16="http://schemas.microsoft.com/office/drawing/2014/main" id="{78976591-A574-436D-A763-84726C5CA2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81638" y="2247600"/>
            <a:ext cx="914400" cy="914400"/>
          </a:xfrm>
          <a:prstGeom prst="rect">
            <a:avLst/>
          </a:prstGeom>
        </p:spPr>
      </p:pic>
      <p:sp>
        <p:nvSpPr>
          <p:cNvPr id="36" name="Rectangle 35">
            <a:extLst>
              <a:ext uri="{FF2B5EF4-FFF2-40B4-BE49-F238E27FC236}">
                <a16:creationId xmlns:a16="http://schemas.microsoft.com/office/drawing/2014/main" id="{DF6EDC45-50AA-433E-A28C-ADB5E4800B05}"/>
              </a:ext>
            </a:extLst>
          </p:cNvPr>
          <p:cNvSpPr/>
          <p:nvPr/>
        </p:nvSpPr>
        <p:spPr>
          <a:xfrm>
            <a:off x="920279" y="0"/>
            <a:ext cx="10368000" cy="146749"/>
          </a:xfrm>
          <a:prstGeom prst="rect">
            <a:avLst/>
          </a:prstGeom>
          <a:solidFill>
            <a:srgbClr val="428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DEC77A5-B0C6-4EAD-A849-78E165AA54C5}"/>
              </a:ext>
            </a:extLst>
          </p:cNvPr>
          <p:cNvSpPr txBox="1"/>
          <p:nvPr/>
        </p:nvSpPr>
        <p:spPr>
          <a:xfrm flipH="1">
            <a:off x="824436" y="5330607"/>
            <a:ext cx="9501517" cy="1015663"/>
          </a:xfrm>
          <a:prstGeom prst="rect">
            <a:avLst/>
          </a:prstGeom>
          <a:noFill/>
        </p:spPr>
        <p:txBody>
          <a:bodyPr wrap="square" rtlCol="0">
            <a:spAutoFit/>
          </a:bodyPr>
          <a:lstStyle/>
          <a:p>
            <a:r>
              <a:rPr lang="lt-LT" sz="2000" dirty="0">
                <a:solidFill>
                  <a:srgbClr val="428890"/>
                </a:solidFill>
                <a:latin typeface="Asap Condensed" panose="020F0506030202060203" pitchFamily="34" charset="-70"/>
              </a:rPr>
              <a:t>Tai bet kuriuose iš šių etapų veikiantys subjektai – žemės ūkio ir maisto produktų tiekėjai bei šių produktų pirkėjai, kuriuos sieja santykiai prieš pirkimo–pardavimo sutarties sudarymą, ją sudarant arba sudarius.</a:t>
            </a:r>
          </a:p>
        </p:txBody>
      </p:sp>
      <p:pic>
        <p:nvPicPr>
          <p:cNvPr id="6" name="Grafinis elementas 5" descr="Gamykla">
            <a:extLst>
              <a:ext uri="{FF2B5EF4-FFF2-40B4-BE49-F238E27FC236}">
                <a16:creationId xmlns:a16="http://schemas.microsoft.com/office/drawing/2014/main" id="{1FAB4ED0-B120-4A48-AF1A-D6D9FF7BC9C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19202" y="2258645"/>
            <a:ext cx="914400" cy="914400"/>
          </a:xfrm>
          <a:prstGeom prst="rect">
            <a:avLst/>
          </a:prstGeom>
        </p:spPr>
      </p:pic>
      <p:pic>
        <p:nvPicPr>
          <p:cNvPr id="8" name="Grafinis elementas 7" descr="Tvarumas">
            <a:extLst>
              <a:ext uri="{FF2B5EF4-FFF2-40B4-BE49-F238E27FC236}">
                <a16:creationId xmlns:a16="http://schemas.microsoft.com/office/drawing/2014/main" id="{15C32700-896D-46C3-A886-8FFDF4E4D81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911248" y="2185452"/>
            <a:ext cx="914400" cy="914400"/>
          </a:xfrm>
          <a:prstGeom prst="rect">
            <a:avLst/>
          </a:prstGeom>
        </p:spPr>
      </p:pic>
      <p:pic>
        <p:nvPicPr>
          <p:cNvPr id="12" name="Grafinis elementas 11" descr="Parduotuvė">
            <a:extLst>
              <a:ext uri="{FF2B5EF4-FFF2-40B4-BE49-F238E27FC236}">
                <a16:creationId xmlns:a16="http://schemas.microsoft.com/office/drawing/2014/main" id="{632E213E-3EA7-4C61-93A2-D1174849E8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380642" y="2268931"/>
            <a:ext cx="914400" cy="914400"/>
          </a:xfrm>
          <a:prstGeom prst="rect">
            <a:avLst/>
          </a:prstGeom>
        </p:spPr>
      </p:pic>
      <p:pic>
        <p:nvPicPr>
          <p:cNvPr id="40" name="Picture 30" descr="Logo&#10;&#10;Description automatically generated">
            <a:extLst>
              <a:ext uri="{FF2B5EF4-FFF2-40B4-BE49-F238E27FC236}">
                <a16:creationId xmlns:a16="http://schemas.microsoft.com/office/drawing/2014/main" id="{AA0FF1DD-1F47-4340-A1B8-7AF665465406}"/>
              </a:ext>
            </a:extLst>
          </p:cNvPr>
          <p:cNvPicPr>
            <a:picLocks noChangeAspect="1"/>
          </p:cNvPicPr>
          <p:nvPr/>
        </p:nvPicPr>
        <p:blipFill rotWithShape="1">
          <a:blip r:embed="rId11">
            <a:duotone>
              <a:schemeClr val="accent6">
                <a:shade val="45000"/>
                <a:satMod val="135000"/>
              </a:schemeClr>
              <a:prstClr val="white"/>
            </a:duotone>
          </a:blip>
          <a:srcRect r="81051" b="36619"/>
          <a:stretch/>
        </p:blipFill>
        <p:spPr>
          <a:xfrm>
            <a:off x="10472431" y="4706617"/>
            <a:ext cx="1719569" cy="2280795"/>
          </a:xfrm>
          <a:prstGeom prst="rect">
            <a:avLst/>
          </a:prstGeom>
        </p:spPr>
      </p:pic>
    </p:spTree>
    <p:extLst>
      <p:ext uri="{BB962C8B-B14F-4D97-AF65-F5344CB8AC3E}">
        <p14:creationId xmlns:p14="http://schemas.microsoft.com/office/powerpoint/2010/main" val="29789877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6AE2217-1710-4A4C-A6C3-AE564D969406}"/>
              </a:ext>
            </a:extLst>
          </p:cNvPr>
          <p:cNvSpPr/>
          <p:nvPr/>
        </p:nvSpPr>
        <p:spPr>
          <a:xfrm>
            <a:off x="8182237" y="1980388"/>
            <a:ext cx="3788483" cy="2777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Rectangle 54">
            <a:extLst>
              <a:ext uri="{FF2B5EF4-FFF2-40B4-BE49-F238E27FC236}">
                <a16:creationId xmlns:a16="http://schemas.microsoft.com/office/drawing/2014/main" id="{2644981B-214F-C246-9EA2-5533430794ED}"/>
              </a:ext>
            </a:extLst>
          </p:cNvPr>
          <p:cNvSpPr/>
          <p:nvPr/>
        </p:nvSpPr>
        <p:spPr>
          <a:xfrm>
            <a:off x="4416858" y="1507931"/>
            <a:ext cx="3444007" cy="2631600"/>
          </a:xfrm>
          <a:prstGeom prst="rect">
            <a:avLst/>
          </a:prstGeom>
          <a:solidFill>
            <a:srgbClr val="FFED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Shape 346">
            <a:extLst>
              <a:ext uri="{FF2B5EF4-FFF2-40B4-BE49-F238E27FC236}">
                <a16:creationId xmlns:a16="http://schemas.microsoft.com/office/drawing/2014/main" id="{23342BBD-81D4-F54F-81CC-178C62255774}"/>
              </a:ext>
            </a:extLst>
          </p:cNvPr>
          <p:cNvSpPr txBox="1">
            <a:spLocks/>
          </p:cNvSpPr>
          <p:nvPr/>
        </p:nvSpPr>
        <p:spPr>
          <a:xfrm>
            <a:off x="8258993" y="1485172"/>
            <a:ext cx="1189840" cy="701876"/>
          </a:xfrm>
          <a:prstGeom prst="rect">
            <a:avLst/>
          </a:prstGeom>
        </p:spPr>
        <p:txBody>
          <a:bodyPr lIns="25400" tIns="25400" rIns="25400" bIns="25400" anchor="b"/>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9pPr>
          </a:lstStyle>
          <a:p>
            <a:pPr marL="0" marR="0" lvl="0" indent="0" algn="l" defTabSz="825500" rtl="0" eaLnBrk="1" fontAlgn="auto" latinLnBrk="0" hangingPunct="1">
              <a:lnSpc>
                <a:spcPct val="70000"/>
              </a:lnSpc>
              <a:spcBef>
                <a:spcPts val="0"/>
              </a:spcBef>
              <a:spcAft>
                <a:spcPts val="0"/>
              </a:spcAft>
              <a:buClrTx/>
              <a:buSzTx/>
              <a:buFontTx/>
              <a:buNone/>
              <a:tabLst/>
              <a:defRPr sz="9000">
                <a:solidFill>
                  <a:srgbClr val="000000"/>
                </a:solidFill>
                <a:latin typeface="Poppins SemiBold"/>
                <a:ea typeface="Poppins SemiBold"/>
                <a:cs typeface="Poppins SemiBold"/>
                <a:sym typeface="Poppins SemiBold"/>
              </a:defRPr>
            </a:pPr>
            <a:r>
              <a:rPr kumimoji="0" lang="lt-LT" sz="4000" b="0" i="0" u="none" strike="noStrike" kern="1200" cap="none" spc="0" normalizeH="0" baseline="0" noProof="0" dirty="0">
                <a:ln>
                  <a:noFill/>
                </a:ln>
                <a:solidFill>
                  <a:srgbClr val="000000"/>
                </a:solidFill>
                <a:effectLst/>
                <a:uLnTx/>
                <a:uFillTx/>
                <a:latin typeface="Poppins SemiBold"/>
                <a:ea typeface="Poppins SemiBold"/>
                <a:cs typeface="Poppins SemiBold"/>
                <a:sym typeface="Poppins SemiBold"/>
              </a:rPr>
              <a:t>0</a:t>
            </a:r>
            <a:r>
              <a:rPr kumimoji="0" lang="en-US" sz="4000" b="0" i="0" u="none" strike="noStrike" kern="1200" cap="none" spc="0" normalizeH="0" baseline="0" noProof="0" dirty="0">
                <a:ln>
                  <a:noFill/>
                </a:ln>
                <a:solidFill>
                  <a:srgbClr val="000000"/>
                </a:solidFill>
                <a:effectLst/>
                <a:uLnTx/>
                <a:uFillTx/>
                <a:latin typeface="Poppins SemiBold"/>
                <a:ea typeface="Poppins SemiBold"/>
                <a:cs typeface="Poppins SemiBold"/>
                <a:sym typeface="Poppins SemiBold"/>
              </a:rPr>
              <a:t>3</a:t>
            </a:r>
            <a:endParaRPr kumimoji="0" lang="lt-LT" sz="4000" b="0" i="0" u="none" strike="noStrike" kern="1200" cap="none" spc="0" normalizeH="0" baseline="0" noProof="0" dirty="0">
              <a:ln>
                <a:noFill/>
              </a:ln>
              <a:solidFill>
                <a:srgbClr val="000000"/>
              </a:solidFill>
              <a:effectLst/>
              <a:uLnTx/>
              <a:uFillTx/>
              <a:latin typeface="Poppins SemiBold"/>
              <a:ea typeface="Poppins SemiBold"/>
              <a:cs typeface="Poppins SemiBold"/>
              <a:sym typeface="Poppins SemiBold"/>
            </a:endParaRPr>
          </a:p>
        </p:txBody>
      </p:sp>
      <p:sp>
        <p:nvSpPr>
          <p:cNvPr id="78" name="Rectangle 77">
            <a:extLst>
              <a:ext uri="{FF2B5EF4-FFF2-40B4-BE49-F238E27FC236}">
                <a16:creationId xmlns:a16="http://schemas.microsoft.com/office/drawing/2014/main" id="{3F663832-FDFF-EB47-93F9-140FAC8BD464}"/>
              </a:ext>
            </a:extLst>
          </p:cNvPr>
          <p:cNvSpPr/>
          <p:nvPr/>
        </p:nvSpPr>
        <p:spPr>
          <a:xfrm rot="16200000">
            <a:off x="7738613" y="2707428"/>
            <a:ext cx="1563981"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lang="lt-LT" sz="1400" b="1" dirty="0">
                <a:solidFill>
                  <a:srgbClr val="000000"/>
                </a:solidFill>
                <a:latin typeface="Poppins SemiBold" panose="00000700000000000000" pitchFamily="2" charset="-70"/>
                <a:cs typeface="Poppins SemiBold" panose="00000700000000000000" pitchFamily="2" charset="-70"/>
              </a:rPr>
              <a:t>PAVĖLUOTI ATSISKAITYMAI</a:t>
            </a:r>
            <a:endParaRPr kumimoji="0" lang="lt-LT" sz="1400" b="1" i="0" u="none" strike="noStrike" kern="1200" cap="none" spc="0" normalizeH="0" baseline="0" noProof="0" dirty="0">
              <a:ln>
                <a:noFill/>
              </a:ln>
              <a:solidFill>
                <a:srgbClr val="000000"/>
              </a:solidFill>
              <a:effectLst/>
              <a:uLnTx/>
              <a:uFillTx/>
              <a:latin typeface="Poppins SemiBold" panose="00000700000000000000" pitchFamily="2" charset="-70"/>
              <a:cs typeface="Poppins SemiBold" panose="00000700000000000000" pitchFamily="2" charset="-70"/>
            </a:endParaRPr>
          </a:p>
        </p:txBody>
      </p:sp>
      <p:sp>
        <p:nvSpPr>
          <p:cNvPr id="25" name="Rectangle 24">
            <a:extLst>
              <a:ext uri="{FF2B5EF4-FFF2-40B4-BE49-F238E27FC236}">
                <a16:creationId xmlns:a16="http://schemas.microsoft.com/office/drawing/2014/main" id="{3DE977A7-C98C-4E91-893E-17437D03A826}"/>
              </a:ext>
            </a:extLst>
          </p:cNvPr>
          <p:cNvSpPr/>
          <p:nvPr/>
        </p:nvSpPr>
        <p:spPr>
          <a:xfrm>
            <a:off x="557833" y="1982106"/>
            <a:ext cx="3629659" cy="27245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Shape 346">
            <a:extLst>
              <a:ext uri="{FF2B5EF4-FFF2-40B4-BE49-F238E27FC236}">
                <a16:creationId xmlns:a16="http://schemas.microsoft.com/office/drawing/2014/main" id="{BAAAD6FE-BE31-419E-B7CC-57C9C802322A}"/>
              </a:ext>
            </a:extLst>
          </p:cNvPr>
          <p:cNvSpPr txBox="1">
            <a:spLocks/>
          </p:cNvSpPr>
          <p:nvPr/>
        </p:nvSpPr>
        <p:spPr>
          <a:xfrm>
            <a:off x="575447" y="1494607"/>
            <a:ext cx="1082843" cy="701876"/>
          </a:xfrm>
          <a:prstGeom prst="rect">
            <a:avLst/>
          </a:prstGeom>
        </p:spPr>
        <p:txBody>
          <a:bodyPr lIns="25400" tIns="25400" rIns="25400" bIns="25400" anchor="b"/>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9pPr>
          </a:lstStyle>
          <a:p>
            <a:pPr marL="0" marR="0" lvl="0" indent="0" algn="l" defTabSz="825500" rtl="0" eaLnBrk="1" fontAlgn="auto" latinLnBrk="0" hangingPunct="1">
              <a:lnSpc>
                <a:spcPct val="70000"/>
              </a:lnSpc>
              <a:spcBef>
                <a:spcPts val="0"/>
              </a:spcBef>
              <a:spcAft>
                <a:spcPts val="0"/>
              </a:spcAft>
              <a:buClrTx/>
              <a:buSzTx/>
              <a:buFontTx/>
              <a:buNone/>
              <a:tabLst/>
              <a:defRPr sz="9000">
                <a:solidFill>
                  <a:srgbClr val="000000"/>
                </a:solidFill>
                <a:latin typeface="Poppins SemiBold"/>
                <a:ea typeface="Poppins SemiBold"/>
                <a:cs typeface="Poppins SemiBold"/>
                <a:sym typeface="Poppins SemiBold"/>
              </a:defRPr>
            </a:pPr>
            <a:r>
              <a:rPr kumimoji="0" lang="lt-LT" sz="4000" b="0" i="0" u="none" strike="noStrike" kern="1200" cap="none" spc="0" normalizeH="0" baseline="0" noProof="0" dirty="0">
                <a:ln>
                  <a:noFill/>
                </a:ln>
                <a:solidFill>
                  <a:prstClr val="black"/>
                </a:solidFill>
                <a:effectLst/>
                <a:uLnTx/>
                <a:uFillTx/>
                <a:latin typeface="Poppins SemiBold"/>
                <a:ea typeface="Poppins SemiBold"/>
                <a:cs typeface="Poppins SemiBold"/>
                <a:sym typeface="Poppins SemiBold"/>
              </a:rPr>
              <a:t>01</a:t>
            </a:r>
          </a:p>
        </p:txBody>
      </p:sp>
      <p:sp>
        <p:nvSpPr>
          <p:cNvPr id="30" name="Rectangle 29">
            <a:extLst>
              <a:ext uri="{FF2B5EF4-FFF2-40B4-BE49-F238E27FC236}">
                <a16:creationId xmlns:a16="http://schemas.microsoft.com/office/drawing/2014/main" id="{F111A5E7-1F66-4527-ACC3-3A6DD0AED6F1}"/>
              </a:ext>
            </a:extLst>
          </p:cNvPr>
          <p:cNvSpPr/>
          <p:nvPr/>
        </p:nvSpPr>
        <p:spPr>
          <a:xfrm rot="16200000">
            <a:off x="56247" y="2707428"/>
            <a:ext cx="1563982"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lt-LT" sz="1400" b="1" i="0" u="none" strike="noStrike" kern="1200" cap="none" spc="0" normalizeH="0" baseline="0" noProof="0" dirty="0">
                <a:ln>
                  <a:noFill/>
                </a:ln>
                <a:solidFill>
                  <a:prstClr val="black"/>
                </a:solidFill>
                <a:effectLst/>
                <a:uLnTx/>
                <a:uFillTx/>
                <a:latin typeface="Poppins SemiBold" pitchFamily="2" charset="77"/>
                <a:ea typeface="+mn-ea"/>
                <a:cs typeface="Poppins SemiBold" pitchFamily="2" charset="77"/>
              </a:rPr>
              <a:t>SUTARTIES NESUDARYMAS</a:t>
            </a:r>
          </a:p>
        </p:txBody>
      </p:sp>
      <p:sp>
        <p:nvSpPr>
          <p:cNvPr id="20" name="Shape 346">
            <a:extLst>
              <a:ext uri="{FF2B5EF4-FFF2-40B4-BE49-F238E27FC236}">
                <a16:creationId xmlns:a16="http://schemas.microsoft.com/office/drawing/2014/main" id="{20F6A679-6B7B-4A24-AE97-D0B12EDC7850}"/>
              </a:ext>
            </a:extLst>
          </p:cNvPr>
          <p:cNvSpPr txBox="1">
            <a:spLocks/>
          </p:cNvSpPr>
          <p:nvPr/>
        </p:nvSpPr>
        <p:spPr>
          <a:xfrm>
            <a:off x="4416858" y="1516704"/>
            <a:ext cx="1189840" cy="701876"/>
          </a:xfrm>
          <a:prstGeom prst="rect">
            <a:avLst/>
          </a:prstGeom>
        </p:spPr>
        <p:txBody>
          <a:bodyPr lIns="25400" tIns="25400" rIns="25400" bIns="25400" anchor="b"/>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9pPr>
          </a:lstStyle>
          <a:p>
            <a:pPr marL="0" marR="0" lvl="0" indent="0" algn="l" defTabSz="825500" rtl="0" eaLnBrk="1" fontAlgn="auto" latinLnBrk="0" hangingPunct="1">
              <a:lnSpc>
                <a:spcPct val="70000"/>
              </a:lnSpc>
              <a:spcBef>
                <a:spcPts val="0"/>
              </a:spcBef>
              <a:spcAft>
                <a:spcPts val="0"/>
              </a:spcAft>
              <a:buClrTx/>
              <a:buSzTx/>
              <a:buFontTx/>
              <a:buNone/>
              <a:tabLst/>
              <a:defRPr sz="9000">
                <a:solidFill>
                  <a:srgbClr val="000000"/>
                </a:solidFill>
                <a:latin typeface="Poppins SemiBold"/>
                <a:ea typeface="Poppins SemiBold"/>
                <a:cs typeface="Poppins SemiBold"/>
                <a:sym typeface="Poppins SemiBold"/>
              </a:defRPr>
            </a:pPr>
            <a:r>
              <a:rPr kumimoji="0" lang="lt-LT" sz="4000" b="0" i="0" u="none" strike="noStrike" kern="1200" cap="none" spc="0" normalizeH="0" baseline="0" noProof="0" dirty="0">
                <a:ln>
                  <a:noFill/>
                </a:ln>
                <a:solidFill>
                  <a:srgbClr val="000000"/>
                </a:solidFill>
                <a:effectLst/>
                <a:uLnTx/>
                <a:uFillTx/>
                <a:latin typeface="Poppins SemiBold"/>
                <a:ea typeface="Poppins SemiBold"/>
                <a:cs typeface="Poppins SemiBold"/>
                <a:sym typeface="Poppins SemiBold"/>
              </a:rPr>
              <a:t>0</a:t>
            </a:r>
            <a:r>
              <a:rPr kumimoji="0" lang="en-US" sz="4000" b="0" i="0" u="none" strike="noStrike" kern="1200" cap="none" spc="0" normalizeH="0" baseline="0" noProof="0" dirty="0">
                <a:ln>
                  <a:noFill/>
                </a:ln>
                <a:solidFill>
                  <a:srgbClr val="000000"/>
                </a:solidFill>
                <a:effectLst/>
                <a:uLnTx/>
                <a:uFillTx/>
                <a:latin typeface="Poppins SemiBold"/>
                <a:ea typeface="Poppins SemiBold"/>
                <a:cs typeface="Poppins SemiBold"/>
                <a:sym typeface="Poppins SemiBold"/>
              </a:rPr>
              <a:t>2</a:t>
            </a:r>
            <a:endParaRPr kumimoji="0" lang="lt-LT" sz="4000" b="0" i="0" u="none" strike="noStrike" kern="1200" cap="none" spc="0" normalizeH="0" baseline="0" noProof="0" dirty="0">
              <a:ln>
                <a:noFill/>
              </a:ln>
              <a:solidFill>
                <a:srgbClr val="000000"/>
              </a:solidFill>
              <a:effectLst/>
              <a:uLnTx/>
              <a:uFillTx/>
              <a:latin typeface="Poppins SemiBold"/>
              <a:ea typeface="Poppins SemiBold"/>
              <a:cs typeface="Poppins SemiBold"/>
              <a:sym typeface="Poppins SemiBold"/>
            </a:endParaRPr>
          </a:p>
        </p:txBody>
      </p:sp>
      <p:sp>
        <p:nvSpPr>
          <p:cNvPr id="21" name="TextBox 18">
            <a:extLst>
              <a:ext uri="{FF2B5EF4-FFF2-40B4-BE49-F238E27FC236}">
                <a16:creationId xmlns:a16="http://schemas.microsoft.com/office/drawing/2014/main" id="{310D7DC4-190D-43A5-BE84-9750B3B38AD0}"/>
              </a:ext>
            </a:extLst>
          </p:cNvPr>
          <p:cNvSpPr txBox="1">
            <a:spLocks noChangeArrowheads="1"/>
          </p:cNvSpPr>
          <p:nvPr/>
        </p:nvSpPr>
        <p:spPr bwMode="auto">
          <a:xfrm>
            <a:off x="4872274" y="2562937"/>
            <a:ext cx="2973049" cy="954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5" tIns="60957" rIns="121915" bIns="60957">
            <a:spAutoFit/>
          </a:bodyPr>
          <a:lstStyle>
            <a:lvl1pPr>
              <a:spcBef>
                <a:spcPct val="20000"/>
              </a:spcBef>
              <a:buFont typeface="Arial" panose="020B0604020202020204" pitchFamily="34" charset="0"/>
              <a:defRPr sz="2800">
                <a:solidFill>
                  <a:srgbClr val="A6A6A6"/>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A6A6A6"/>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800">
                <a:solidFill>
                  <a:srgbClr val="A6A6A6"/>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800">
                <a:solidFill>
                  <a:srgbClr val="A6A6A6"/>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800">
                <a:solidFill>
                  <a:srgbClr val="A6A6A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800">
                <a:solidFill>
                  <a:srgbClr val="A6A6A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800">
                <a:solidFill>
                  <a:srgbClr val="A6A6A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800">
                <a:solidFill>
                  <a:srgbClr val="A6A6A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800">
                <a:solidFill>
                  <a:srgbClr val="A6A6A6"/>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lt-LT" altLang="lt-LT" sz="1800" b="1" i="0" u="none" strike="noStrike" kern="1200" cap="none" spc="0" normalizeH="0" baseline="0" noProof="0" dirty="0">
                <a:ln>
                  <a:noFill/>
                </a:ln>
                <a:solidFill>
                  <a:srgbClr val="000000"/>
                </a:solidFill>
                <a:effectLst/>
                <a:uLnTx/>
                <a:uFillTx/>
                <a:latin typeface="Asap Condensed" panose="020F0506030202060203" pitchFamily="34" charset="-70"/>
                <a:cs typeface="Poppins SemiBold" pitchFamily="2" charset="77"/>
              </a:rPr>
              <a:t>Pirkėjo vienašališkas sprendimas keisti pirkimo–pardavimo sutarties sąlygas</a:t>
            </a:r>
          </a:p>
        </p:txBody>
      </p:sp>
      <p:sp>
        <p:nvSpPr>
          <p:cNvPr id="22" name="Rectangle 21">
            <a:extLst>
              <a:ext uri="{FF2B5EF4-FFF2-40B4-BE49-F238E27FC236}">
                <a16:creationId xmlns:a16="http://schemas.microsoft.com/office/drawing/2014/main" id="{10F8A943-BB3C-4C20-9DF2-35BD7AE46D62}"/>
              </a:ext>
            </a:extLst>
          </p:cNvPr>
          <p:cNvSpPr/>
          <p:nvPr/>
        </p:nvSpPr>
        <p:spPr>
          <a:xfrm rot="16200000">
            <a:off x="3678724" y="2870586"/>
            <a:ext cx="2014669"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lang="lt-LT" sz="1400" b="1" dirty="0">
                <a:solidFill>
                  <a:srgbClr val="000000"/>
                </a:solidFill>
                <a:latin typeface="Poppins SemiBold" pitchFamily="2" charset="77"/>
                <a:cs typeface="Poppins SemiBold" pitchFamily="2" charset="77"/>
              </a:rPr>
              <a:t>VIENAŠALIŠKAS SUTARTIES KEITIMAS</a:t>
            </a:r>
            <a:endParaRPr kumimoji="0" lang="lt-LT" sz="1400" b="1" i="0" u="none" strike="noStrike" kern="1200" cap="none" spc="0" normalizeH="0" baseline="0" noProof="0" dirty="0">
              <a:ln>
                <a:noFill/>
              </a:ln>
              <a:solidFill>
                <a:srgbClr val="000000"/>
              </a:solidFill>
              <a:effectLst/>
              <a:uLnTx/>
              <a:uFillTx/>
              <a:latin typeface="Poppins SemiBold" pitchFamily="2" charset="77"/>
              <a:ea typeface="+mn-ea"/>
              <a:cs typeface="Poppins SemiBold" pitchFamily="2" charset="77"/>
            </a:endParaRPr>
          </a:p>
        </p:txBody>
      </p:sp>
      <p:sp>
        <p:nvSpPr>
          <p:cNvPr id="66" name="TextBox 18">
            <a:extLst>
              <a:ext uri="{FF2B5EF4-FFF2-40B4-BE49-F238E27FC236}">
                <a16:creationId xmlns:a16="http://schemas.microsoft.com/office/drawing/2014/main" id="{F17C3EF7-940E-0640-B59D-E12091757720}"/>
              </a:ext>
            </a:extLst>
          </p:cNvPr>
          <p:cNvSpPr txBox="1">
            <a:spLocks noChangeArrowheads="1"/>
          </p:cNvSpPr>
          <p:nvPr/>
        </p:nvSpPr>
        <p:spPr bwMode="auto">
          <a:xfrm>
            <a:off x="1201276" y="2185171"/>
            <a:ext cx="2769090" cy="1508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5" tIns="60957" rIns="121915" bIns="60957">
            <a:spAutoFit/>
          </a:bodyPr>
          <a:lstStyle>
            <a:lvl1pPr>
              <a:spcBef>
                <a:spcPct val="20000"/>
              </a:spcBef>
              <a:buFont typeface="Arial" panose="020B0604020202020204" pitchFamily="34" charset="0"/>
              <a:defRPr sz="2800">
                <a:solidFill>
                  <a:srgbClr val="A6A6A6"/>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A6A6A6"/>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800">
                <a:solidFill>
                  <a:srgbClr val="A6A6A6"/>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800">
                <a:solidFill>
                  <a:srgbClr val="A6A6A6"/>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800">
                <a:solidFill>
                  <a:srgbClr val="A6A6A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800">
                <a:solidFill>
                  <a:srgbClr val="A6A6A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800">
                <a:solidFill>
                  <a:srgbClr val="A6A6A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800">
                <a:solidFill>
                  <a:srgbClr val="A6A6A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800">
                <a:solidFill>
                  <a:srgbClr val="A6A6A6"/>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lt-LT" altLang="lt-LT" sz="1800" b="1" dirty="0">
                <a:solidFill>
                  <a:srgbClr val="000000"/>
                </a:solidFill>
                <a:latin typeface="Asap Condensed" panose="020F0506030202060203" pitchFamily="34" charset="-70"/>
                <a:cs typeface="Poppins SemiBold" pitchFamily="2" charset="77"/>
              </a:rPr>
              <a:t>Rašytinės pirkimo–pardavimo sutarties parduodant žemės ūkio ir maisto produktus nesudarymas</a:t>
            </a:r>
            <a:endParaRPr kumimoji="0" lang="lt-LT" altLang="lt-LT" sz="1800" b="1" i="0" u="none" strike="noStrike" kern="1200" cap="none" spc="0" normalizeH="0" baseline="0" noProof="0" dirty="0">
              <a:ln>
                <a:noFill/>
              </a:ln>
              <a:solidFill>
                <a:srgbClr val="000000"/>
              </a:solidFill>
              <a:effectLst/>
              <a:uLnTx/>
              <a:uFillTx/>
              <a:latin typeface="Asap Condensed" panose="020F0506030202060203" pitchFamily="34" charset="-70"/>
              <a:cs typeface="Poppins SemiBold" pitchFamily="2" charset="77"/>
            </a:endParaRPr>
          </a:p>
        </p:txBody>
      </p:sp>
      <p:sp>
        <p:nvSpPr>
          <p:cNvPr id="23" name="TextBox 18">
            <a:extLst>
              <a:ext uri="{FF2B5EF4-FFF2-40B4-BE49-F238E27FC236}">
                <a16:creationId xmlns:a16="http://schemas.microsoft.com/office/drawing/2014/main" id="{4FBA3B65-7DE4-4101-BD36-EE9D79990DA9}"/>
              </a:ext>
            </a:extLst>
          </p:cNvPr>
          <p:cNvSpPr txBox="1">
            <a:spLocks noChangeArrowheads="1"/>
          </p:cNvSpPr>
          <p:nvPr/>
        </p:nvSpPr>
        <p:spPr bwMode="auto">
          <a:xfrm>
            <a:off x="9038290" y="2462171"/>
            <a:ext cx="2664710" cy="954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5" tIns="60957" rIns="121915" bIns="60957">
            <a:spAutoFit/>
          </a:bodyPr>
          <a:lstStyle>
            <a:lvl1pPr>
              <a:spcBef>
                <a:spcPct val="20000"/>
              </a:spcBef>
              <a:buFont typeface="Arial" panose="020B0604020202020204" pitchFamily="34" charset="0"/>
              <a:defRPr sz="2800">
                <a:solidFill>
                  <a:srgbClr val="A6A6A6"/>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A6A6A6"/>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800">
                <a:solidFill>
                  <a:srgbClr val="A6A6A6"/>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800">
                <a:solidFill>
                  <a:srgbClr val="A6A6A6"/>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800">
                <a:solidFill>
                  <a:srgbClr val="A6A6A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800">
                <a:solidFill>
                  <a:srgbClr val="A6A6A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800">
                <a:solidFill>
                  <a:srgbClr val="A6A6A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800">
                <a:solidFill>
                  <a:srgbClr val="A6A6A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800">
                <a:solidFill>
                  <a:srgbClr val="A6A6A6"/>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lt-LT" altLang="lt-LT" sz="1800" b="1" i="0" u="none" strike="noStrike" kern="1200" cap="none" spc="0" normalizeH="0" baseline="0" noProof="0" dirty="0">
                <a:ln>
                  <a:noFill/>
                </a:ln>
                <a:solidFill>
                  <a:srgbClr val="000000"/>
                </a:solidFill>
                <a:effectLst/>
                <a:uLnTx/>
                <a:uFillTx/>
                <a:latin typeface="Asap Condensed" panose="020F0506030202060203" pitchFamily="34" charset="-70"/>
                <a:cs typeface="Poppins SemiBold" pitchFamily="2" charset="77"/>
              </a:rPr>
              <a:t>Pirkėjo vėlavimas atsiskaityti už tiekėjo parduodamą produkciją</a:t>
            </a:r>
          </a:p>
        </p:txBody>
      </p:sp>
      <p:sp>
        <p:nvSpPr>
          <p:cNvPr id="24" name="Rectangle 23">
            <a:extLst>
              <a:ext uri="{FF2B5EF4-FFF2-40B4-BE49-F238E27FC236}">
                <a16:creationId xmlns:a16="http://schemas.microsoft.com/office/drawing/2014/main" id="{C7D26228-D355-4B45-B890-D89F784B3536}"/>
              </a:ext>
            </a:extLst>
          </p:cNvPr>
          <p:cNvSpPr/>
          <p:nvPr/>
        </p:nvSpPr>
        <p:spPr>
          <a:xfrm>
            <a:off x="920279" y="0"/>
            <a:ext cx="10368000" cy="146749"/>
          </a:xfrm>
          <a:prstGeom prst="rect">
            <a:avLst/>
          </a:prstGeom>
          <a:solidFill>
            <a:srgbClr val="428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itle 14">
            <a:extLst>
              <a:ext uri="{FF2B5EF4-FFF2-40B4-BE49-F238E27FC236}">
                <a16:creationId xmlns:a16="http://schemas.microsoft.com/office/drawing/2014/main" id="{402E1A99-50A7-40E2-9273-1F214AAB32D3}"/>
              </a:ext>
            </a:extLst>
          </p:cNvPr>
          <p:cNvSpPr txBox="1">
            <a:spLocks/>
          </p:cNvSpPr>
          <p:nvPr/>
        </p:nvSpPr>
        <p:spPr>
          <a:xfrm>
            <a:off x="920279" y="609042"/>
            <a:ext cx="11276012" cy="76965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800" b="1" i="0" kern="1200">
                <a:solidFill>
                  <a:srgbClr val="428890"/>
                </a:solidFill>
                <a:latin typeface="Asap Condensed" panose="020F0506030202060203"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lt-LT" sz="4000" b="1" i="0" u="none" strike="noStrike" kern="1200" cap="none" spc="0" normalizeH="0" baseline="0" noProof="0" dirty="0">
                <a:ln>
                  <a:noFill/>
                </a:ln>
                <a:solidFill>
                  <a:srgbClr val="428890"/>
                </a:solidFill>
                <a:effectLst>
                  <a:outerShdw blurRad="38100" dist="38100" dir="2700000" algn="tl">
                    <a:srgbClr val="000000">
                      <a:alpha val="43137"/>
                    </a:srgbClr>
                  </a:outerShdw>
                </a:effectLst>
                <a:uLnTx/>
                <a:uFillTx/>
                <a:latin typeface="Asap Condensed" panose="020F0506030202060203" pitchFamily="34" charset="77"/>
                <a:ea typeface="+mj-ea"/>
                <a:cs typeface="+mj-cs"/>
              </a:rPr>
              <a:t>Draudžiami nesąžiningos prekybos veiksmai</a:t>
            </a:r>
            <a:endParaRPr kumimoji="0" lang="en-LT" sz="4000" b="1" i="0" u="none" strike="noStrike" kern="1200" cap="none" spc="0" normalizeH="0" baseline="0" noProof="0" dirty="0">
              <a:ln>
                <a:noFill/>
              </a:ln>
              <a:solidFill>
                <a:srgbClr val="428890"/>
              </a:solidFill>
              <a:effectLst>
                <a:outerShdw blurRad="38100" dist="38100" dir="2700000" algn="tl">
                  <a:srgbClr val="000000">
                    <a:alpha val="43137"/>
                  </a:srgbClr>
                </a:outerShdw>
              </a:effectLst>
              <a:uLnTx/>
              <a:uFillTx/>
              <a:latin typeface="Asap Condensed" panose="020F0506030202060203" pitchFamily="34" charset="77"/>
              <a:ea typeface="+mj-ea"/>
              <a:cs typeface="+mj-cs"/>
            </a:endParaRPr>
          </a:p>
        </p:txBody>
      </p:sp>
      <p:sp>
        <p:nvSpPr>
          <p:cNvPr id="28" name="Rectangle 54">
            <a:extLst>
              <a:ext uri="{FF2B5EF4-FFF2-40B4-BE49-F238E27FC236}">
                <a16:creationId xmlns:a16="http://schemas.microsoft.com/office/drawing/2014/main" id="{CDA6410E-5CE2-4D9E-B0D1-222D536699B6}"/>
              </a:ext>
            </a:extLst>
          </p:cNvPr>
          <p:cNvSpPr/>
          <p:nvPr/>
        </p:nvSpPr>
        <p:spPr>
          <a:xfrm>
            <a:off x="582313" y="3897194"/>
            <a:ext cx="3444007" cy="2635133"/>
          </a:xfrm>
          <a:prstGeom prst="rect">
            <a:avLst/>
          </a:prstGeom>
          <a:solidFill>
            <a:srgbClr val="FFED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lt-LT" b="1" dirty="0">
              <a:solidFill>
                <a:schemeClr val="tx1"/>
              </a:solidFill>
              <a:latin typeface="Asap Condensed" panose="020F0506030202060203" pitchFamily="34" charset="-70"/>
            </a:endParaRPr>
          </a:p>
        </p:txBody>
      </p:sp>
      <p:sp>
        <p:nvSpPr>
          <p:cNvPr id="32" name="Shape 346">
            <a:extLst>
              <a:ext uri="{FF2B5EF4-FFF2-40B4-BE49-F238E27FC236}">
                <a16:creationId xmlns:a16="http://schemas.microsoft.com/office/drawing/2014/main" id="{41FA4AE7-04C1-4D99-A9A1-70078CF115E0}"/>
              </a:ext>
            </a:extLst>
          </p:cNvPr>
          <p:cNvSpPr txBox="1">
            <a:spLocks/>
          </p:cNvSpPr>
          <p:nvPr/>
        </p:nvSpPr>
        <p:spPr>
          <a:xfrm>
            <a:off x="584925" y="3914114"/>
            <a:ext cx="1189840" cy="701876"/>
          </a:xfrm>
          <a:prstGeom prst="rect">
            <a:avLst/>
          </a:prstGeom>
        </p:spPr>
        <p:txBody>
          <a:bodyPr lIns="25400" tIns="25400" rIns="25400" bIns="25400" anchor="b"/>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9pPr>
          </a:lstStyle>
          <a:p>
            <a:pPr marL="0" marR="0" lvl="0" indent="0" algn="l" defTabSz="825500" rtl="0" eaLnBrk="1" fontAlgn="auto" latinLnBrk="0" hangingPunct="1">
              <a:lnSpc>
                <a:spcPct val="70000"/>
              </a:lnSpc>
              <a:spcBef>
                <a:spcPts val="0"/>
              </a:spcBef>
              <a:spcAft>
                <a:spcPts val="0"/>
              </a:spcAft>
              <a:buClrTx/>
              <a:buSzTx/>
              <a:buFontTx/>
              <a:buNone/>
              <a:tabLst/>
              <a:defRPr sz="9000">
                <a:solidFill>
                  <a:srgbClr val="000000"/>
                </a:solidFill>
                <a:latin typeface="Poppins SemiBold"/>
                <a:ea typeface="Poppins SemiBold"/>
                <a:cs typeface="Poppins SemiBold"/>
                <a:sym typeface="Poppins SemiBold"/>
              </a:defRPr>
            </a:pPr>
            <a:r>
              <a:rPr kumimoji="0" lang="lt-LT" sz="4000" b="0" i="0" u="none" strike="noStrike" kern="1200" cap="none" spc="0" normalizeH="0" baseline="0" noProof="0" dirty="0">
                <a:ln>
                  <a:noFill/>
                </a:ln>
                <a:solidFill>
                  <a:srgbClr val="000000"/>
                </a:solidFill>
                <a:effectLst/>
                <a:uLnTx/>
                <a:uFillTx/>
                <a:latin typeface="Poppins SemiBold"/>
                <a:ea typeface="Poppins SemiBold"/>
                <a:cs typeface="Poppins SemiBold"/>
                <a:sym typeface="Poppins SemiBold"/>
              </a:rPr>
              <a:t>0</a:t>
            </a:r>
            <a:r>
              <a:rPr lang="lt-LT" sz="4000" dirty="0">
                <a:latin typeface="Poppins SemiBold"/>
                <a:ea typeface="Poppins SemiBold"/>
                <a:cs typeface="Poppins SemiBold"/>
                <a:sym typeface="Poppins SemiBold"/>
              </a:rPr>
              <a:t>4</a:t>
            </a:r>
            <a:endParaRPr kumimoji="0" lang="lt-LT" sz="4000" b="0" i="0" u="none" strike="noStrike" kern="1200" cap="none" spc="0" normalizeH="0" baseline="0" noProof="0" dirty="0">
              <a:ln>
                <a:noFill/>
              </a:ln>
              <a:solidFill>
                <a:srgbClr val="000000"/>
              </a:solidFill>
              <a:effectLst/>
              <a:uLnTx/>
              <a:uFillTx/>
              <a:latin typeface="Poppins SemiBold"/>
              <a:ea typeface="Poppins SemiBold"/>
              <a:cs typeface="Poppins SemiBold"/>
              <a:sym typeface="Poppins SemiBold"/>
            </a:endParaRPr>
          </a:p>
        </p:txBody>
      </p:sp>
      <p:sp>
        <p:nvSpPr>
          <p:cNvPr id="34" name="Shape 346">
            <a:extLst>
              <a:ext uri="{FF2B5EF4-FFF2-40B4-BE49-F238E27FC236}">
                <a16:creationId xmlns:a16="http://schemas.microsoft.com/office/drawing/2014/main" id="{98931E05-F42D-4146-82E3-3D57A92E0DBB}"/>
              </a:ext>
            </a:extLst>
          </p:cNvPr>
          <p:cNvSpPr txBox="1">
            <a:spLocks/>
          </p:cNvSpPr>
          <p:nvPr/>
        </p:nvSpPr>
        <p:spPr>
          <a:xfrm>
            <a:off x="4379473" y="4279294"/>
            <a:ext cx="1189840" cy="701876"/>
          </a:xfrm>
          <a:prstGeom prst="rect">
            <a:avLst/>
          </a:prstGeom>
        </p:spPr>
        <p:txBody>
          <a:bodyPr lIns="25400" tIns="25400" rIns="25400" bIns="25400" anchor="b"/>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9pPr>
          </a:lstStyle>
          <a:p>
            <a:pPr marL="0" marR="0" lvl="0" indent="0" algn="l" defTabSz="825500" rtl="0" eaLnBrk="1" fontAlgn="auto" latinLnBrk="0" hangingPunct="1">
              <a:lnSpc>
                <a:spcPct val="70000"/>
              </a:lnSpc>
              <a:spcBef>
                <a:spcPts val="0"/>
              </a:spcBef>
              <a:spcAft>
                <a:spcPts val="0"/>
              </a:spcAft>
              <a:buClrTx/>
              <a:buSzTx/>
              <a:buFontTx/>
              <a:buNone/>
              <a:tabLst/>
              <a:defRPr sz="9000">
                <a:solidFill>
                  <a:srgbClr val="000000"/>
                </a:solidFill>
                <a:latin typeface="Poppins SemiBold"/>
                <a:ea typeface="Poppins SemiBold"/>
                <a:cs typeface="Poppins SemiBold"/>
                <a:sym typeface="Poppins SemiBold"/>
              </a:defRPr>
            </a:pPr>
            <a:r>
              <a:rPr kumimoji="0" lang="lt-LT" sz="4000" b="0" i="0" u="none" strike="noStrike" kern="1200" cap="none" spc="0" normalizeH="0" baseline="0" noProof="0" dirty="0">
                <a:ln>
                  <a:noFill/>
                </a:ln>
                <a:solidFill>
                  <a:srgbClr val="000000"/>
                </a:solidFill>
                <a:effectLst/>
                <a:uLnTx/>
                <a:uFillTx/>
                <a:latin typeface="Poppins SemiBold"/>
                <a:ea typeface="Poppins SemiBold"/>
                <a:cs typeface="Poppins SemiBold"/>
                <a:sym typeface="Poppins SemiBold"/>
              </a:rPr>
              <a:t>05</a:t>
            </a:r>
          </a:p>
        </p:txBody>
      </p:sp>
      <p:sp>
        <p:nvSpPr>
          <p:cNvPr id="36" name="Rectangle 29">
            <a:extLst>
              <a:ext uri="{FF2B5EF4-FFF2-40B4-BE49-F238E27FC236}">
                <a16:creationId xmlns:a16="http://schemas.microsoft.com/office/drawing/2014/main" id="{1B7AC589-B1E6-4EC6-BBD7-3D96B65D7313}"/>
              </a:ext>
            </a:extLst>
          </p:cNvPr>
          <p:cNvSpPr/>
          <p:nvPr/>
        </p:nvSpPr>
        <p:spPr>
          <a:xfrm rot="16200000">
            <a:off x="-241836" y="5186689"/>
            <a:ext cx="2160149"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lt-LT" sz="1400" b="1" i="0" u="none" strike="noStrike" kern="1200" cap="none" spc="0" normalizeH="0" baseline="0" noProof="0" dirty="0">
                <a:ln>
                  <a:noFill/>
                </a:ln>
                <a:solidFill>
                  <a:prstClr val="black"/>
                </a:solidFill>
                <a:effectLst/>
                <a:uLnTx/>
                <a:uFillTx/>
                <a:latin typeface="Poppins SemiBold" pitchFamily="2" charset="77"/>
                <a:ea typeface="+mn-ea"/>
                <a:cs typeface="Poppins SemiBold" pitchFamily="2" charset="77"/>
              </a:rPr>
              <a:t>PAPILDOMI MOKĖJIMAI</a:t>
            </a:r>
          </a:p>
        </p:txBody>
      </p:sp>
      <p:sp>
        <p:nvSpPr>
          <p:cNvPr id="37" name="Rectangle 29">
            <a:extLst>
              <a:ext uri="{FF2B5EF4-FFF2-40B4-BE49-F238E27FC236}">
                <a16:creationId xmlns:a16="http://schemas.microsoft.com/office/drawing/2014/main" id="{1FBAD25F-EC46-4B74-821D-1A967852D3C8}"/>
              </a:ext>
            </a:extLst>
          </p:cNvPr>
          <p:cNvSpPr/>
          <p:nvPr/>
        </p:nvSpPr>
        <p:spPr>
          <a:xfrm rot="16200000">
            <a:off x="3918163" y="5319708"/>
            <a:ext cx="1678666" cy="7386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lt-LT" sz="1400" b="1" i="0" u="none" strike="noStrike" kern="1200" cap="none" spc="0" normalizeH="0" baseline="0" noProof="0" dirty="0">
                <a:ln>
                  <a:noFill/>
                </a:ln>
                <a:solidFill>
                  <a:prstClr val="black"/>
                </a:solidFill>
                <a:effectLst/>
                <a:uLnTx/>
                <a:uFillTx/>
                <a:latin typeface="Poppins SemiBold" pitchFamily="2" charset="77"/>
                <a:ea typeface="+mn-ea"/>
                <a:cs typeface="Poppins SemiBold" pitchFamily="2" charset="77"/>
              </a:rPr>
              <a:t>NEAPMOKĖTOS PRODUKCIJOS GRĄŽINIMAS</a:t>
            </a:r>
          </a:p>
        </p:txBody>
      </p:sp>
      <p:sp>
        <p:nvSpPr>
          <p:cNvPr id="38" name="Rectangle 54">
            <a:extLst>
              <a:ext uri="{FF2B5EF4-FFF2-40B4-BE49-F238E27FC236}">
                <a16:creationId xmlns:a16="http://schemas.microsoft.com/office/drawing/2014/main" id="{FF80495D-9F8B-470C-8BA3-74D9E2829C91}"/>
              </a:ext>
            </a:extLst>
          </p:cNvPr>
          <p:cNvSpPr/>
          <p:nvPr/>
        </p:nvSpPr>
        <p:spPr>
          <a:xfrm>
            <a:off x="8258993" y="3897194"/>
            <a:ext cx="3444007" cy="2631179"/>
          </a:xfrm>
          <a:prstGeom prst="rect">
            <a:avLst/>
          </a:prstGeom>
          <a:solidFill>
            <a:srgbClr val="FFED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b="1" dirty="0">
                <a:solidFill>
                  <a:schemeClr val="tx1"/>
                </a:solidFill>
                <a:latin typeface="Calibri" panose="020F0502020204030204"/>
              </a:rPr>
              <a:t>         </a:t>
            </a:r>
            <a:endParaRPr kumimoji="0" lang="en-US" sz="1800" b="1" i="0" u="none" strike="noStrike" kern="1200" cap="none" spc="0" normalizeH="0" baseline="0" noProof="0" dirty="0">
              <a:ln>
                <a:noFill/>
              </a:ln>
              <a:solidFill>
                <a:schemeClr val="tx1"/>
              </a:solidFill>
              <a:effectLst/>
              <a:uLnTx/>
              <a:uFillTx/>
              <a:latin typeface="Asap Condensed" panose="020F0506030202060203" pitchFamily="34" charset="-70"/>
            </a:endParaRPr>
          </a:p>
        </p:txBody>
      </p:sp>
      <p:sp>
        <p:nvSpPr>
          <p:cNvPr id="39" name="Rectangle 29">
            <a:extLst>
              <a:ext uri="{FF2B5EF4-FFF2-40B4-BE49-F238E27FC236}">
                <a16:creationId xmlns:a16="http://schemas.microsoft.com/office/drawing/2014/main" id="{0C5E3F91-A62B-45B8-A32C-BFF9E309347B}"/>
              </a:ext>
            </a:extLst>
          </p:cNvPr>
          <p:cNvSpPr/>
          <p:nvPr/>
        </p:nvSpPr>
        <p:spPr>
          <a:xfrm rot="16200000">
            <a:off x="7548714" y="5111822"/>
            <a:ext cx="2123350" cy="7386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lt-LT" sz="1400" b="1" i="0" u="none" strike="noStrike" kern="1200" cap="none" spc="0" normalizeH="0" baseline="0" noProof="0" dirty="0">
                <a:ln>
                  <a:noFill/>
                </a:ln>
                <a:solidFill>
                  <a:prstClr val="black"/>
                </a:solidFill>
                <a:effectLst/>
                <a:uLnTx/>
                <a:uFillTx/>
                <a:latin typeface="Poppins SemiBold" pitchFamily="2" charset="77"/>
                <a:ea typeface="+mn-ea"/>
                <a:cs typeface="Poppins SemiBold" pitchFamily="2" charset="77"/>
              </a:rPr>
              <a:t>UŽSAKYMŲ ATŠAUKIMAS NESILAIKANT TERMINŲ</a:t>
            </a:r>
          </a:p>
        </p:txBody>
      </p:sp>
      <p:sp>
        <p:nvSpPr>
          <p:cNvPr id="40" name="Shape 346">
            <a:extLst>
              <a:ext uri="{FF2B5EF4-FFF2-40B4-BE49-F238E27FC236}">
                <a16:creationId xmlns:a16="http://schemas.microsoft.com/office/drawing/2014/main" id="{43A582BB-2218-413D-8878-1A4E70276266}"/>
              </a:ext>
            </a:extLst>
          </p:cNvPr>
          <p:cNvSpPr txBox="1">
            <a:spLocks/>
          </p:cNvSpPr>
          <p:nvPr/>
        </p:nvSpPr>
        <p:spPr>
          <a:xfrm>
            <a:off x="8259774" y="3894613"/>
            <a:ext cx="1189840" cy="701876"/>
          </a:xfrm>
          <a:prstGeom prst="rect">
            <a:avLst/>
          </a:prstGeom>
        </p:spPr>
        <p:txBody>
          <a:bodyPr lIns="25400" tIns="25400" rIns="25400" bIns="25400" anchor="b"/>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9pPr>
          </a:lstStyle>
          <a:p>
            <a:pPr marL="0" marR="0" lvl="0" indent="0" algn="l" defTabSz="825500" rtl="0" eaLnBrk="1" fontAlgn="auto" latinLnBrk="0" hangingPunct="1">
              <a:lnSpc>
                <a:spcPct val="70000"/>
              </a:lnSpc>
              <a:spcBef>
                <a:spcPts val="0"/>
              </a:spcBef>
              <a:spcAft>
                <a:spcPts val="0"/>
              </a:spcAft>
              <a:buClrTx/>
              <a:buSzTx/>
              <a:buFontTx/>
              <a:buNone/>
              <a:tabLst/>
              <a:defRPr sz="9000">
                <a:solidFill>
                  <a:srgbClr val="000000"/>
                </a:solidFill>
                <a:latin typeface="Poppins SemiBold"/>
                <a:ea typeface="Poppins SemiBold"/>
                <a:cs typeface="Poppins SemiBold"/>
                <a:sym typeface="Poppins SemiBold"/>
              </a:defRPr>
            </a:pPr>
            <a:r>
              <a:rPr kumimoji="0" lang="lt-LT" sz="4000" b="0" i="0" u="none" strike="noStrike" kern="1200" cap="none" spc="0" normalizeH="0" baseline="0" noProof="0" dirty="0">
                <a:ln>
                  <a:noFill/>
                </a:ln>
                <a:solidFill>
                  <a:srgbClr val="000000"/>
                </a:solidFill>
                <a:effectLst/>
                <a:uLnTx/>
                <a:uFillTx/>
                <a:latin typeface="Poppins SemiBold"/>
                <a:ea typeface="Poppins SemiBold"/>
                <a:cs typeface="Poppins SemiBold"/>
                <a:sym typeface="Poppins SemiBold"/>
              </a:rPr>
              <a:t>0</a:t>
            </a:r>
            <a:r>
              <a:rPr lang="lt-LT" sz="4000" dirty="0">
                <a:latin typeface="Poppins SemiBold"/>
                <a:ea typeface="Poppins SemiBold"/>
                <a:cs typeface="Poppins SemiBold"/>
                <a:sym typeface="Poppins SemiBold"/>
              </a:rPr>
              <a:t>6</a:t>
            </a:r>
            <a:endParaRPr kumimoji="0" lang="lt-LT" sz="4000" b="0" i="0" u="none" strike="noStrike" kern="1200" cap="none" spc="0" normalizeH="0" baseline="0" noProof="0" dirty="0">
              <a:ln>
                <a:noFill/>
              </a:ln>
              <a:solidFill>
                <a:srgbClr val="000000"/>
              </a:solidFill>
              <a:effectLst/>
              <a:uLnTx/>
              <a:uFillTx/>
              <a:latin typeface="Poppins SemiBold"/>
              <a:ea typeface="Poppins SemiBold"/>
              <a:cs typeface="Poppins SemiBold"/>
              <a:sym typeface="Poppins SemiBold"/>
            </a:endParaRPr>
          </a:p>
        </p:txBody>
      </p:sp>
      <p:sp>
        <p:nvSpPr>
          <p:cNvPr id="27" name="TextBox 18">
            <a:extLst>
              <a:ext uri="{FF2B5EF4-FFF2-40B4-BE49-F238E27FC236}">
                <a16:creationId xmlns:a16="http://schemas.microsoft.com/office/drawing/2014/main" id="{D957D77D-678C-4823-9621-66AE40428AC7}"/>
              </a:ext>
            </a:extLst>
          </p:cNvPr>
          <p:cNvSpPr txBox="1">
            <a:spLocks noChangeArrowheads="1"/>
          </p:cNvSpPr>
          <p:nvPr/>
        </p:nvSpPr>
        <p:spPr bwMode="auto">
          <a:xfrm>
            <a:off x="1099848" y="4832749"/>
            <a:ext cx="2918836" cy="123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5" tIns="60957" rIns="121915" bIns="60957">
            <a:spAutoFit/>
          </a:bodyPr>
          <a:lstStyle>
            <a:lvl1pPr>
              <a:spcBef>
                <a:spcPct val="20000"/>
              </a:spcBef>
              <a:buFont typeface="Arial" panose="020B0604020202020204" pitchFamily="34" charset="0"/>
              <a:defRPr sz="2800">
                <a:solidFill>
                  <a:srgbClr val="A6A6A6"/>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A6A6A6"/>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800">
                <a:solidFill>
                  <a:srgbClr val="A6A6A6"/>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800">
                <a:solidFill>
                  <a:srgbClr val="A6A6A6"/>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800">
                <a:solidFill>
                  <a:srgbClr val="A6A6A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800">
                <a:solidFill>
                  <a:srgbClr val="A6A6A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800">
                <a:solidFill>
                  <a:srgbClr val="A6A6A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800">
                <a:solidFill>
                  <a:srgbClr val="A6A6A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800">
                <a:solidFill>
                  <a:srgbClr val="A6A6A6"/>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1800" b="1" dirty="0">
                <a:solidFill>
                  <a:schemeClr val="tx1"/>
                </a:solidFill>
                <a:latin typeface="Asap Condensed" panose="020F0506030202060203" pitchFamily="34" charset="-70"/>
              </a:rPr>
              <a:t>Pirkėjo reikalavimas atlikti papildomus mokėjimus, nesusijusius su žemės ūkio ir maisto produktų pardavimu</a:t>
            </a:r>
          </a:p>
        </p:txBody>
      </p:sp>
      <p:sp>
        <p:nvSpPr>
          <p:cNvPr id="31" name="TextBox 18">
            <a:extLst>
              <a:ext uri="{FF2B5EF4-FFF2-40B4-BE49-F238E27FC236}">
                <a16:creationId xmlns:a16="http://schemas.microsoft.com/office/drawing/2014/main" id="{8B5D40B5-898B-4436-82BF-9E87B2189980}"/>
              </a:ext>
            </a:extLst>
          </p:cNvPr>
          <p:cNvSpPr txBox="1">
            <a:spLocks noChangeArrowheads="1"/>
          </p:cNvSpPr>
          <p:nvPr/>
        </p:nvSpPr>
        <p:spPr bwMode="auto">
          <a:xfrm>
            <a:off x="8951846" y="4615990"/>
            <a:ext cx="2769090" cy="1785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5" tIns="60957" rIns="121915" bIns="60957">
            <a:spAutoFit/>
          </a:bodyPr>
          <a:lstStyle>
            <a:lvl1pPr>
              <a:spcBef>
                <a:spcPct val="20000"/>
              </a:spcBef>
              <a:buFont typeface="Arial" panose="020B0604020202020204" pitchFamily="34" charset="0"/>
              <a:defRPr sz="2800">
                <a:solidFill>
                  <a:srgbClr val="A6A6A6"/>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A6A6A6"/>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800">
                <a:solidFill>
                  <a:srgbClr val="A6A6A6"/>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800">
                <a:solidFill>
                  <a:srgbClr val="A6A6A6"/>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800">
                <a:solidFill>
                  <a:srgbClr val="A6A6A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800">
                <a:solidFill>
                  <a:srgbClr val="A6A6A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800">
                <a:solidFill>
                  <a:srgbClr val="A6A6A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800">
                <a:solidFill>
                  <a:srgbClr val="A6A6A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800">
                <a:solidFill>
                  <a:srgbClr val="A6A6A6"/>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1800" b="1" dirty="0">
                <a:solidFill>
                  <a:schemeClr val="tx1"/>
                </a:solidFill>
                <a:latin typeface="Asap Condensed" panose="020F0506030202060203" pitchFamily="34" charset="-70"/>
              </a:rPr>
              <a:t>Greitai gendančių žemės ūkio ir maisto produktų užsakymų atšaukimas pirkėjo iniciatyva likus mažiau kaip 30 kalendorinių dienų </a:t>
            </a:r>
            <a:endParaRPr kumimoji="0" lang="en-US" sz="1800" b="1" i="0" u="none" strike="noStrike" kern="1200" cap="none" spc="0" normalizeH="0" baseline="0" noProof="0" dirty="0">
              <a:ln>
                <a:noFill/>
              </a:ln>
              <a:solidFill>
                <a:schemeClr val="tx1"/>
              </a:solidFill>
              <a:effectLst/>
              <a:uLnTx/>
              <a:uFillTx/>
              <a:latin typeface="Asap Condensed" panose="020F0506030202060203" pitchFamily="34" charset="-70"/>
            </a:endParaRPr>
          </a:p>
        </p:txBody>
      </p:sp>
      <p:sp>
        <p:nvSpPr>
          <p:cNvPr id="41" name="TextBox 18">
            <a:extLst>
              <a:ext uri="{FF2B5EF4-FFF2-40B4-BE49-F238E27FC236}">
                <a16:creationId xmlns:a16="http://schemas.microsoft.com/office/drawing/2014/main" id="{CB956474-5B46-4D22-9164-977E2AD3F3FB}"/>
              </a:ext>
            </a:extLst>
          </p:cNvPr>
          <p:cNvSpPr txBox="1">
            <a:spLocks noChangeArrowheads="1"/>
          </p:cNvSpPr>
          <p:nvPr/>
        </p:nvSpPr>
        <p:spPr bwMode="auto">
          <a:xfrm>
            <a:off x="5165705" y="5017858"/>
            <a:ext cx="2695160" cy="123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5" tIns="60957" rIns="121915" bIns="60957">
            <a:spAutoFit/>
          </a:bodyPr>
          <a:lstStyle>
            <a:lvl1pPr>
              <a:spcBef>
                <a:spcPct val="20000"/>
              </a:spcBef>
              <a:buFont typeface="Arial" panose="020B0604020202020204" pitchFamily="34" charset="0"/>
              <a:defRPr sz="2800">
                <a:solidFill>
                  <a:srgbClr val="A6A6A6"/>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rgbClr val="A6A6A6"/>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800">
                <a:solidFill>
                  <a:srgbClr val="A6A6A6"/>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800">
                <a:solidFill>
                  <a:srgbClr val="A6A6A6"/>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800">
                <a:solidFill>
                  <a:srgbClr val="A6A6A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800">
                <a:solidFill>
                  <a:srgbClr val="A6A6A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800">
                <a:solidFill>
                  <a:srgbClr val="A6A6A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800">
                <a:solidFill>
                  <a:srgbClr val="A6A6A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800">
                <a:solidFill>
                  <a:srgbClr val="A6A6A6"/>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lt-LT" altLang="lt-LT" sz="1800" b="1" dirty="0">
                <a:solidFill>
                  <a:srgbClr val="000000"/>
                </a:solidFill>
                <a:latin typeface="Asap Condensed" panose="020F0506030202060203" pitchFamily="34" charset="-70"/>
                <a:cs typeface="Poppins SemiBold" pitchFamily="2" charset="77"/>
              </a:rPr>
              <a:t>Sugedusių ar neparduotų produktų grąžinimas tiekėjui, neketinant už juos sumokėti</a:t>
            </a:r>
          </a:p>
        </p:txBody>
      </p:sp>
    </p:spTree>
    <p:extLst>
      <p:ext uri="{BB962C8B-B14F-4D97-AF65-F5344CB8AC3E}">
        <p14:creationId xmlns:p14="http://schemas.microsoft.com/office/powerpoint/2010/main" val="670229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5163</TotalTime>
  <Words>1918</Words>
  <Application>Microsoft Office PowerPoint</Application>
  <PresentationFormat>Widescreen</PresentationFormat>
  <Paragraphs>169</Paragraphs>
  <Slides>20</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Asap Condensed</vt:lpstr>
      <vt:lpstr>Calibri</vt:lpstr>
      <vt:lpstr>Calibri Light</vt:lpstr>
      <vt:lpstr>Courier New</vt:lpstr>
      <vt:lpstr>Myriad Pro</vt:lpstr>
      <vt:lpstr>Myriad Pro Black</vt:lpstr>
      <vt:lpstr>Poppins</vt:lpstr>
      <vt:lpstr>Poppins SemiBold</vt:lpstr>
      <vt:lpstr>„Office“ tema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Veronika Dabulskienė</dc:creator>
  <cp:lastModifiedBy>Žyvilė Kravecienė</cp:lastModifiedBy>
  <cp:revision>9</cp:revision>
  <dcterms:created xsi:type="dcterms:W3CDTF">2022-02-24T09:27:23Z</dcterms:created>
  <dcterms:modified xsi:type="dcterms:W3CDTF">2023-09-20T07:30:17Z</dcterms:modified>
</cp:coreProperties>
</file>