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webp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9" r:id="rId4"/>
    <p:sldMasterId id="2147483670" r:id="rId5"/>
    <p:sldMasterId id="2147483688" r:id="rId6"/>
  </p:sldMasterIdLst>
  <p:sldIdLst>
    <p:sldId id="273" r:id="rId7"/>
    <p:sldId id="487" r:id="rId8"/>
    <p:sldId id="498" r:id="rId9"/>
    <p:sldId id="499" r:id="rId10"/>
    <p:sldId id="500" r:id="rId11"/>
    <p:sldId id="502" r:id="rId12"/>
    <p:sldId id="504" r:id="rId13"/>
    <p:sldId id="509" r:id="rId14"/>
    <p:sldId id="496" r:id="rId15"/>
    <p:sldId id="511" r:id="rId16"/>
    <p:sldId id="492" r:id="rId17"/>
    <p:sldId id="510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C8BD"/>
    <a:srgbClr val="5F95D6"/>
    <a:srgbClr val="2B94FF"/>
    <a:srgbClr val="2A2839"/>
    <a:srgbClr val="F2F3E6"/>
    <a:srgbClr val="242138"/>
    <a:srgbClr val="F0F3CA"/>
    <a:srgbClr val="50437F"/>
    <a:srgbClr val="F5DF9A"/>
    <a:srgbClr val="1D83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01"/>
    <p:restoredTop sz="94654"/>
  </p:normalViewPr>
  <p:slideViewPr>
    <p:cSldViewPr snapToGrid="0" snapToObjects="1">
      <p:cViewPr varScale="1">
        <p:scale>
          <a:sx n="86" d="100"/>
          <a:sy n="86" d="100"/>
        </p:scale>
        <p:origin x="68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microsoft.com/office/2016/11/relationships/changesInfo" Target="changesInfos/changesInfo1.xml"/><Relationship Id="rId10" Type="http://schemas.openxmlformats.org/officeDocument/2006/relationships/slide" Target="slides/slide4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Živilė Stankevičiūtė" userId="4796f8a3-bb67-42ae-b9d8-42e91354b1f8" providerId="ADAL" clId="{600CE562-0C68-40C3-AFF7-C21AF4B9EAA1}"/>
    <pc:docChg chg="undo custSel addSld delSld modSld">
      <pc:chgData name="Živilė Stankevičiūtė" userId="4796f8a3-bb67-42ae-b9d8-42e91354b1f8" providerId="ADAL" clId="{600CE562-0C68-40C3-AFF7-C21AF4B9EAA1}" dt="2023-09-06T08:57:12.212" v="697" actId="6549"/>
      <pc:docMkLst>
        <pc:docMk/>
      </pc:docMkLst>
      <pc:sldChg chg="modSp">
        <pc:chgData name="Živilė Stankevičiūtė" userId="4796f8a3-bb67-42ae-b9d8-42e91354b1f8" providerId="ADAL" clId="{600CE562-0C68-40C3-AFF7-C21AF4B9EAA1}" dt="2023-09-06T07:20:57.028" v="641" actId="1076"/>
        <pc:sldMkLst>
          <pc:docMk/>
          <pc:sldMk cId="1885190880" sldId="273"/>
        </pc:sldMkLst>
        <pc:spChg chg="mod">
          <ac:chgData name="Živilė Stankevičiūtė" userId="4796f8a3-bb67-42ae-b9d8-42e91354b1f8" providerId="ADAL" clId="{600CE562-0C68-40C3-AFF7-C21AF4B9EAA1}" dt="2023-09-06T07:20:57.028" v="641" actId="1076"/>
          <ac:spMkLst>
            <pc:docMk/>
            <pc:sldMk cId="1885190880" sldId="273"/>
            <ac:spMk id="13" creationId="{3EE35909-4190-6D43-A531-C11CAE64402F}"/>
          </ac:spMkLst>
        </pc:spChg>
      </pc:sldChg>
      <pc:sldChg chg="modSp del">
        <pc:chgData name="Živilė Stankevičiūtė" userId="4796f8a3-bb67-42ae-b9d8-42e91354b1f8" providerId="ADAL" clId="{600CE562-0C68-40C3-AFF7-C21AF4B9EAA1}" dt="2023-09-06T07:06:02.121" v="562" actId="2696"/>
        <pc:sldMkLst>
          <pc:docMk/>
          <pc:sldMk cId="4203224821" sldId="488"/>
        </pc:sldMkLst>
        <pc:spChg chg="mod">
          <ac:chgData name="Živilė Stankevičiūtė" userId="4796f8a3-bb67-42ae-b9d8-42e91354b1f8" providerId="ADAL" clId="{600CE562-0C68-40C3-AFF7-C21AF4B9EAA1}" dt="2023-09-06T07:00:09.041" v="264" actId="20577"/>
          <ac:spMkLst>
            <pc:docMk/>
            <pc:sldMk cId="4203224821" sldId="488"/>
            <ac:spMk id="3" creationId="{1668FF3E-10F3-4B20-B25F-90103FB41328}"/>
          </ac:spMkLst>
        </pc:spChg>
        <pc:spChg chg="mod">
          <ac:chgData name="Živilė Stankevičiūtė" userId="4796f8a3-bb67-42ae-b9d8-42e91354b1f8" providerId="ADAL" clId="{600CE562-0C68-40C3-AFF7-C21AF4B9EAA1}" dt="2023-09-06T06:43:13.029" v="84" actId="20577"/>
          <ac:spMkLst>
            <pc:docMk/>
            <pc:sldMk cId="4203224821" sldId="488"/>
            <ac:spMk id="9" creationId="{64BC4381-1A66-EA4A-BA2A-D1908B149C3D}"/>
          </ac:spMkLst>
        </pc:spChg>
      </pc:sldChg>
      <pc:sldChg chg="modAnim">
        <pc:chgData name="Živilė Stankevičiūtė" userId="4796f8a3-bb67-42ae-b9d8-42e91354b1f8" providerId="ADAL" clId="{600CE562-0C68-40C3-AFF7-C21AF4B9EAA1}" dt="2023-09-06T06:43:04.284" v="83"/>
        <pc:sldMkLst>
          <pc:docMk/>
          <pc:sldMk cId="3181050160" sldId="496"/>
        </pc:sldMkLst>
      </pc:sldChg>
      <pc:sldChg chg="modSp modAnim">
        <pc:chgData name="Živilė Stankevičiūtė" userId="4796f8a3-bb67-42ae-b9d8-42e91354b1f8" providerId="ADAL" clId="{600CE562-0C68-40C3-AFF7-C21AF4B9EAA1}" dt="2023-09-06T07:21:49.126" v="644" actId="313"/>
        <pc:sldMkLst>
          <pc:docMk/>
          <pc:sldMk cId="3969180315" sldId="498"/>
        </pc:sldMkLst>
        <pc:spChg chg="mod">
          <ac:chgData name="Živilė Stankevičiūtė" userId="4796f8a3-bb67-42ae-b9d8-42e91354b1f8" providerId="ADAL" clId="{600CE562-0C68-40C3-AFF7-C21AF4B9EAA1}" dt="2023-09-06T07:21:49.126" v="644" actId="313"/>
          <ac:spMkLst>
            <pc:docMk/>
            <pc:sldMk cId="3969180315" sldId="498"/>
            <ac:spMk id="5" creationId="{6D17C581-0F82-4612-B749-C1D927191E27}"/>
          </ac:spMkLst>
        </pc:spChg>
      </pc:sldChg>
      <pc:sldChg chg="addSp delSp modSp">
        <pc:chgData name="Živilė Stankevičiūtė" userId="4796f8a3-bb67-42ae-b9d8-42e91354b1f8" providerId="ADAL" clId="{600CE562-0C68-40C3-AFF7-C21AF4B9EAA1}" dt="2023-09-06T07:22:11.345" v="646" actId="20577"/>
        <pc:sldMkLst>
          <pc:docMk/>
          <pc:sldMk cId="2679967568" sldId="499"/>
        </pc:sldMkLst>
        <pc:spChg chg="mod">
          <ac:chgData name="Živilė Stankevičiūtė" userId="4796f8a3-bb67-42ae-b9d8-42e91354b1f8" providerId="ADAL" clId="{600CE562-0C68-40C3-AFF7-C21AF4B9EAA1}" dt="2023-09-06T07:22:11.345" v="646" actId="20577"/>
          <ac:spMkLst>
            <pc:docMk/>
            <pc:sldMk cId="2679967568" sldId="499"/>
            <ac:spMk id="5" creationId="{6D17C581-0F82-4612-B749-C1D927191E27}"/>
          </ac:spMkLst>
        </pc:spChg>
        <pc:picChg chg="del">
          <ac:chgData name="Živilė Stankevičiūtė" userId="4796f8a3-bb67-42ae-b9d8-42e91354b1f8" providerId="ADAL" clId="{600CE562-0C68-40C3-AFF7-C21AF4B9EAA1}" dt="2023-09-06T07:08:20" v="563" actId="478"/>
          <ac:picMkLst>
            <pc:docMk/>
            <pc:sldMk cId="2679967568" sldId="499"/>
            <ac:picMk id="4" creationId="{6F73D12C-CCDA-4860-8689-CF6523AC1EAF}"/>
          </ac:picMkLst>
        </pc:picChg>
        <pc:picChg chg="add mod">
          <ac:chgData name="Živilė Stankevičiūtė" userId="4796f8a3-bb67-42ae-b9d8-42e91354b1f8" providerId="ADAL" clId="{600CE562-0C68-40C3-AFF7-C21AF4B9EAA1}" dt="2023-09-06T07:08:42.367" v="569" actId="1076"/>
          <ac:picMkLst>
            <pc:docMk/>
            <pc:sldMk cId="2679967568" sldId="499"/>
            <ac:picMk id="11" creationId="{B4DAF97B-62EA-448A-81E1-C945ACDBFD44}"/>
          </ac:picMkLst>
        </pc:picChg>
      </pc:sldChg>
      <pc:sldChg chg="addSp delSp modSp modAnim">
        <pc:chgData name="Živilė Stankevičiūtė" userId="4796f8a3-bb67-42ae-b9d8-42e91354b1f8" providerId="ADAL" clId="{600CE562-0C68-40C3-AFF7-C21AF4B9EAA1}" dt="2023-09-06T06:36:48.240" v="22" actId="14100"/>
        <pc:sldMkLst>
          <pc:docMk/>
          <pc:sldMk cId="4216705787" sldId="500"/>
        </pc:sldMkLst>
        <pc:spChg chg="mod">
          <ac:chgData name="Živilė Stankevičiūtė" userId="4796f8a3-bb67-42ae-b9d8-42e91354b1f8" providerId="ADAL" clId="{600CE562-0C68-40C3-AFF7-C21AF4B9EAA1}" dt="2023-09-06T06:36:42.904" v="20" actId="14100"/>
          <ac:spMkLst>
            <pc:docMk/>
            <pc:sldMk cId="4216705787" sldId="500"/>
            <ac:spMk id="2" creationId="{0CB29BA6-3922-413B-AFE7-EA4D4B5CE936}"/>
          </ac:spMkLst>
        </pc:spChg>
        <pc:spChg chg="mod">
          <ac:chgData name="Živilė Stankevičiūtė" userId="4796f8a3-bb67-42ae-b9d8-42e91354b1f8" providerId="ADAL" clId="{600CE562-0C68-40C3-AFF7-C21AF4B9EAA1}" dt="2023-09-06T06:36:45.072" v="21" actId="14100"/>
          <ac:spMkLst>
            <pc:docMk/>
            <pc:sldMk cId="4216705787" sldId="500"/>
            <ac:spMk id="6" creationId="{9FA738E2-AB9A-4A45-9875-14B4C4C68297}"/>
          </ac:spMkLst>
        </pc:spChg>
        <pc:spChg chg="add mod">
          <ac:chgData name="Živilė Stankevičiūtė" userId="4796f8a3-bb67-42ae-b9d8-42e91354b1f8" providerId="ADAL" clId="{600CE562-0C68-40C3-AFF7-C21AF4B9EAA1}" dt="2023-09-06T06:36:40.689" v="19" actId="14100"/>
          <ac:spMkLst>
            <pc:docMk/>
            <pc:sldMk cId="4216705787" sldId="500"/>
            <ac:spMk id="10" creationId="{19AFD6DE-5193-4425-80A3-9B21BB601273}"/>
          </ac:spMkLst>
        </pc:spChg>
        <pc:spChg chg="add mod">
          <ac:chgData name="Živilė Stankevičiūtė" userId="4796f8a3-bb67-42ae-b9d8-42e91354b1f8" providerId="ADAL" clId="{600CE562-0C68-40C3-AFF7-C21AF4B9EAA1}" dt="2023-09-06T06:36:48.240" v="22" actId="14100"/>
          <ac:spMkLst>
            <pc:docMk/>
            <pc:sldMk cId="4216705787" sldId="500"/>
            <ac:spMk id="11" creationId="{B93B2E40-A7B9-4362-BF3B-E33D51F7FE17}"/>
          </ac:spMkLst>
        </pc:spChg>
        <pc:spChg chg="add mod">
          <ac:chgData name="Živilė Stankevičiūtė" userId="4796f8a3-bb67-42ae-b9d8-42e91354b1f8" providerId="ADAL" clId="{600CE562-0C68-40C3-AFF7-C21AF4B9EAA1}" dt="2023-09-06T06:36:27.988" v="16" actId="1076"/>
          <ac:spMkLst>
            <pc:docMk/>
            <pc:sldMk cId="4216705787" sldId="500"/>
            <ac:spMk id="12" creationId="{311F431E-EBB8-4A91-B4B8-8441537B3766}"/>
          </ac:spMkLst>
        </pc:spChg>
        <pc:picChg chg="del">
          <ac:chgData name="Živilė Stankevičiūtė" userId="4796f8a3-bb67-42ae-b9d8-42e91354b1f8" providerId="ADAL" clId="{600CE562-0C68-40C3-AFF7-C21AF4B9EAA1}" dt="2023-09-06T06:34:21.560" v="0" actId="478"/>
          <ac:picMkLst>
            <pc:docMk/>
            <pc:sldMk cId="4216705787" sldId="500"/>
            <ac:picMk id="4" creationId="{6F73D12C-CCDA-4860-8689-CF6523AC1EAF}"/>
          </ac:picMkLst>
        </pc:picChg>
      </pc:sldChg>
      <pc:sldChg chg="del">
        <pc:chgData name="Živilė Stankevičiūtė" userId="4796f8a3-bb67-42ae-b9d8-42e91354b1f8" providerId="ADAL" clId="{600CE562-0C68-40C3-AFF7-C21AF4B9EAA1}" dt="2023-09-06T06:36:10.439" v="13" actId="2696"/>
        <pc:sldMkLst>
          <pc:docMk/>
          <pc:sldMk cId="1340988548" sldId="501"/>
        </pc:sldMkLst>
      </pc:sldChg>
      <pc:sldChg chg="addSp delSp modSp modAnim">
        <pc:chgData name="Živilė Stankevičiūtė" userId="4796f8a3-bb67-42ae-b9d8-42e91354b1f8" providerId="ADAL" clId="{600CE562-0C68-40C3-AFF7-C21AF4B9EAA1}" dt="2023-09-06T07:23:57.934" v="650" actId="20577"/>
        <pc:sldMkLst>
          <pc:docMk/>
          <pc:sldMk cId="3850832031" sldId="502"/>
        </pc:sldMkLst>
        <pc:spChg chg="mod">
          <ac:chgData name="Živilė Stankevičiūtė" userId="4796f8a3-bb67-42ae-b9d8-42e91354b1f8" providerId="ADAL" clId="{600CE562-0C68-40C3-AFF7-C21AF4B9EAA1}" dt="2023-09-06T06:37:40.234" v="31" actId="255"/>
          <ac:spMkLst>
            <pc:docMk/>
            <pc:sldMk cId="3850832031" sldId="502"/>
            <ac:spMk id="2" creationId="{0CB29BA6-3922-413B-AFE7-EA4D4B5CE936}"/>
          </ac:spMkLst>
        </pc:spChg>
        <pc:spChg chg="mod">
          <ac:chgData name="Živilė Stankevičiūtė" userId="4796f8a3-bb67-42ae-b9d8-42e91354b1f8" providerId="ADAL" clId="{600CE562-0C68-40C3-AFF7-C21AF4B9EAA1}" dt="2023-09-06T06:37:45.320" v="32" actId="255"/>
          <ac:spMkLst>
            <pc:docMk/>
            <pc:sldMk cId="3850832031" sldId="502"/>
            <ac:spMk id="6" creationId="{9FA738E2-AB9A-4A45-9875-14B4C4C68297}"/>
          </ac:spMkLst>
        </pc:spChg>
        <pc:spChg chg="add mod">
          <ac:chgData name="Živilė Stankevičiūtė" userId="4796f8a3-bb67-42ae-b9d8-42e91354b1f8" providerId="ADAL" clId="{600CE562-0C68-40C3-AFF7-C21AF4B9EAA1}" dt="2023-09-06T06:37:50.399" v="33" actId="255"/>
          <ac:spMkLst>
            <pc:docMk/>
            <pc:sldMk cId="3850832031" sldId="502"/>
            <ac:spMk id="7" creationId="{16227851-770E-4D6D-BD8C-B6B247D4CB7F}"/>
          </ac:spMkLst>
        </pc:spChg>
        <pc:spChg chg="add mod">
          <ac:chgData name="Živilė Stankevičiūtė" userId="4796f8a3-bb67-42ae-b9d8-42e91354b1f8" providerId="ADAL" clId="{600CE562-0C68-40C3-AFF7-C21AF4B9EAA1}" dt="2023-09-06T07:23:57.934" v="650" actId="20577"/>
          <ac:spMkLst>
            <pc:docMk/>
            <pc:sldMk cId="3850832031" sldId="502"/>
            <ac:spMk id="8" creationId="{AC1191DB-54EC-4F0B-8A0D-1579A52B2C31}"/>
          </ac:spMkLst>
        </pc:spChg>
        <pc:spChg chg="add mod">
          <ac:chgData name="Živilė Stankevičiūtė" userId="4796f8a3-bb67-42ae-b9d8-42e91354b1f8" providerId="ADAL" clId="{600CE562-0C68-40C3-AFF7-C21AF4B9EAA1}" dt="2023-09-06T06:37:31.184" v="30" actId="1076"/>
          <ac:spMkLst>
            <pc:docMk/>
            <pc:sldMk cId="3850832031" sldId="502"/>
            <ac:spMk id="10" creationId="{F56A123B-F5CB-48CE-ACA3-EBC0D7F927A8}"/>
          </ac:spMkLst>
        </pc:spChg>
        <pc:picChg chg="del">
          <ac:chgData name="Živilė Stankevičiūtė" userId="4796f8a3-bb67-42ae-b9d8-42e91354b1f8" providerId="ADAL" clId="{600CE562-0C68-40C3-AFF7-C21AF4B9EAA1}" dt="2023-09-06T06:36:13.984" v="14" actId="478"/>
          <ac:picMkLst>
            <pc:docMk/>
            <pc:sldMk cId="3850832031" sldId="502"/>
            <ac:picMk id="4" creationId="{6F73D12C-CCDA-4860-8689-CF6523AC1EAF}"/>
          </ac:picMkLst>
        </pc:picChg>
      </pc:sldChg>
      <pc:sldChg chg="del">
        <pc:chgData name="Živilė Stankevičiūtė" userId="4796f8a3-bb67-42ae-b9d8-42e91354b1f8" providerId="ADAL" clId="{600CE562-0C68-40C3-AFF7-C21AF4B9EAA1}" dt="2023-09-06T06:38:30.047" v="41" actId="2696"/>
        <pc:sldMkLst>
          <pc:docMk/>
          <pc:sldMk cId="1723838196" sldId="503"/>
        </pc:sldMkLst>
      </pc:sldChg>
      <pc:sldChg chg="addSp delSp modSp modAnim">
        <pc:chgData name="Živilė Stankevičiūtė" userId="4796f8a3-bb67-42ae-b9d8-42e91354b1f8" providerId="ADAL" clId="{600CE562-0C68-40C3-AFF7-C21AF4B9EAA1}" dt="2023-09-06T07:23:38.890" v="648"/>
        <pc:sldMkLst>
          <pc:docMk/>
          <pc:sldMk cId="139991770" sldId="504"/>
        </pc:sldMkLst>
        <pc:spChg chg="mod">
          <ac:chgData name="Živilė Stankevičiūtė" userId="4796f8a3-bb67-42ae-b9d8-42e91354b1f8" providerId="ADAL" clId="{600CE562-0C68-40C3-AFF7-C21AF4B9EAA1}" dt="2023-09-06T06:41:00.313" v="66" actId="14100"/>
          <ac:spMkLst>
            <pc:docMk/>
            <pc:sldMk cId="139991770" sldId="504"/>
            <ac:spMk id="2" creationId="{0CB29BA6-3922-413B-AFE7-EA4D4B5CE936}"/>
          </ac:spMkLst>
        </pc:spChg>
        <pc:spChg chg="mod">
          <ac:chgData name="Živilė Stankevičiūtė" userId="4796f8a3-bb67-42ae-b9d8-42e91354b1f8" providerId="ADAL" clId="{600CE562-0C68-40C3-AFF7-C21AF4B9EAA1}" dt="2023-09-06T06:40:41.233" v="60" actId="1076"/>
          <ac:spMkLst>
            <pc:docMk/>
            <pc:sldMk cId="139991770" sldId="504"/>
            <ac:spMk id="3" creationId="{B5D0708E-1DB8-4C9C-BC01-0751C37C3711}"/>
          </ac:spMkLst>
        </pc:spChg>
        <pc:spChg chg="mod">
          <ac:chgData name="Živilė Stankevičiūtė" userId="4796f8a3-bb67-42ae-b9d8-42e91354b1f8" providerId="ADAL" clId="{600CE562-0C68-40C3-AFF7-C21AF4B9EAA1}" dt="2023-09-06T06:41:09.756" v="69" actId="14100"/>
          <ac:spMkLst>
            <pc:docMk/>
            <pc:sldMk cId="139991770" sldId="504"/>
            <ac:spMk id="6" creationId="{9FA738E2-AB9A-4A45-9875-14B4C4C68297}"/>
          </ac:spMkLst>
        </pc:spChg>
        <pc:spChg chg="add mod">
          <ac:chgData name="Živilė Stankevičiūtė" userId="4796f8a3-bb67-42ae-b9d8-42e91354b1f8" providerId="ADAL" clId="{600CE562-0C68-40C3-AFF7-C21AF4B9EAA1}" dt="2023-09-06T06:40:54.636" v="63" actId="14100"/>
          <ac:spMkLst>
            <pc:docMk/>
            <pc:sldMk cId="139991770" sldId="504"/>
            <ac:spMk id="7" creationId="{F1FD5A35-DEF4-40CB-9858-D2F4A9FAEB10}"/>
          </ac:spMkLst>
        </pc:spChg>
        <pc:spChg chg="add mod">
          <ac:chgData name="Živilė Stankevičiūtė" userId="4796f8a3-bb67-42ae-b9d8-42e91354b1f8" providerId="ADAL" clId="{600CE562-0C68-40C3-AFF7-C21AF4B9EAA1}" dt="2023-09-06T06:41:07.905" v="68" actId="14100"/>
          <ac:spMkLst>
            <pc:docMk/>
            <pc:sldMk cId="139991770" sldId="504"/>
            <ac:spMk id="8" creationId="{21386DE2-C1E5-4F1D-8669-649E3BFBD371}"/>
          </ac:spMkLst>
        </pc:spChg>
        <pc:spChg chg="add mod">
          <ac:chgData name="Živilė Stankevičiūtė" userId="4796f8a3-bb67-42ae-b9d8-42e91354b1f8" providerId="ADAL" clId="{600CE562-0C68-40C3-AFF7-C21AF4B9EAA1}" dt="2023-09-06T06:40:49.408" v="62" actId="1076"/>
          <ac:spMkLst>
            <pc:docMk/>
            <pc:sldMk cId="139991770" sldId="504"/>
            <ac:spMk id="10" creationId="{61C4F40A-94A6-43AB-BF2B-DDC6F6AD8685}"/>
          </ac:spMkLst>
        </pc:spChg>
        <pc:picChg chg="del">
          <ac:chgData name="Živilė Stankevičiūtė" userId="4796f8a3-bb67-42ae-b9d8-42e91354b1f8" providerId="ADAL" clId="{600CE562-0C68-40C3-AFF7-C21AF4B9EAA1}" dt="2023-09-06T06:38:32.771" v="42" actId="478"/>
          <ac:picMkLst>
            <pc:docMk/>
            <pc:sldMk cId="139991770" sldId="504"/>
            <ac:picMk id="4" creationId="{6F73D12C-CCDA-4860-8689-CF6523AC1EAF}"/>
          </ac:picMkLst>
        </pc:picChg>
      </pc:sldChg>
      <pc:sldChg chg="add del">
        <pc:chgData name="Živilė Stankevičiūtė" userId="4796f8a3-bb67-42ae-b9d8-42e91354b1f8" providerId="ADAL" clId="{600CE562-0C68-40C3-AFF7-C21AF4B9EAA1}" dt="2023-09-06T06:39:39.800" v="48" actId="2696"/>
        <pc:sldMkLst>
          <pc:docMk/>
          <pc:sldMk cId="1751050761" sldId="507"/>
        </pc:sldMkLst>
      </pc:sldChg>
      <pc:sldChg chg="del">
        <pc:chgData name="Živilė Stankevičiūtė" userId="4796f8a3-bb67-42ae-b9d8-42e91354b1f8" providerId="ADAL" clId="{600CE562-0C68-40C3-AFF7-C21AF4B9EAA1}" dt="2023-09-06T06:39:38.081" v="47" actId="2696"/>
        <pc:sldMkLst>
          <pc:docMk/>
          <pc:sldMk cId="275218175" sldId="508"/>
        </pc:sldMkLst>
      </pc:sldChg>
      <pc:sldChg chg="modAnim">
        <pc:chgData name="Živilė Stankevičiūtė" userId="4796f8a3-bb67-42ae-b9d8-42e91354b1f8" providerId="ADAL" clId="{600CE562-0C68-40C3-AFF7-C21AF4B9EAA1}" dt="2023-09-06T06:42:38.240" v="80"/>
        <pc:sldMkLst>
          <pc:docMk/>
          <pc:sldMk cId="3800273482" sldId="509"/>
        </pc:sldMkLst>
      </pc:sldChg>
      <pc:sldChg chg="modSp">
        <pc:chgData name="Živilė Stankevičiūtė" userId="4796f8a3-bb67-42ae-b9d8-42e91354b1f8" providerId="ADAL" clId="{600CE562-0C68-40C3-AFF7-C21AF4B9EAA1}" dt="2023-09-06T07:10:46.066" v="640" actId="114"/>
        <pc:sldMkLst>
          <pc:docMk/>
          <pc:sldMk cId="4174297593" sldId="510"/>
        </pc:sldMkLst>
        <pc:spChg chg="mod">
          <ac:chgData name="Živilė Stankevičiūtė" userId="4796f8a3-bb67-42ae-b9d8-42e91354b1f8" providerId="ADAL" clId="{600CE562-0C68-40C3-AFF7-C21AF4B9EAA1}" dt="2023-09-06T07:10:46.066" v="640" actId="114"/>
          <ac:spMkLst>
            <pc:docMk/>
            <pc:sldMk cId="4174297593" sldId="510"/>
            <ac:spMk id="2" creationId="{D076B6DE-DA1B-42AD-AEA6-13C8A15AFC79}"/>
          </ac:spMkLst>
        </pc:spChg>
        <pc:spChg chg="mod">
          <ac:chgData name="Živilė Stankevičiūtė" userId="4796f8a3-bb67-42ae-b9d8-42e91354b1f8" providerId="ADAL" clId="{600CE562-0C68-40C3-AFF7-C21AF4B9EAA1}" dt="2023-09-06T07:09:56.026" v="600" actId="1076"/>
          <ac:spMkLst>
            <pc:docMk/>
            <pc:sldMk cId="4174297593" sldId="510"/>
            <ac:spMk id="13" creationId="{3EE35909-4190-6D43-A531-C11CAE64402F}"/>
          </ac:spMkLst>
        </pc:spChg>
      </pc:sldChg>
      <pc:sldChg chg="addSp delSp modSp add modAnim">
        <pc:chgData name="Živilė Stankevičiūtė" userId="4796f8a3-bb67-42ae-b9d8-42e91354b1f8" providerId="ADAL" clId="{600CE562-0C68-40C3-AFF7-C21AF4B9EAA1}" dt="2023-09-06T08:57:12.212" v="697" actId="6549"/>
        <pc:sldMkLst>
          <pc:docMk/>
          <pc:sldMk cId="1550199411" sldId="511"/>
        </pc:sldMkLst>
        <pc:spChg chg="mod">
          <ac:chgData name="Živilė Stankevičiūtė" userId="4796f8a3-bb67-42ae-b9d8-42e91354b1f8" providerId="ADAL" clId="{600CE562-0C68-40C3-AFF7-C21AF4B9EAA1}" dt="2023-09-06T06:59:20.249" v="210" actId="14100"/>
          <ac:spMkLst>
            <pc:docMk/>
            <pc:sldMk cId="1550199411" sldId="511"/>
            <ac:spMk id="2" creationId="{9E4F1EC3-481C-4B2C-BD98-FA88F839472F}"/>
          </ac:spMkLst>
        </pc:spChg>
        <pc:spChg chg="mod">
          <ac:chgData name="Živilė Stankevičiūtė" userId="4796f8a3-bb67-42ae-b9d8-42e91354b1f8" providerId="ADAL" clId="{600CE562-0C68-40C3-AFF7-C21AF4B9EAA1}" dt="2023-09-06T07:05:28.321" v="497" actId="1076"/>
          <ac:spMkLst>
            <pc:docMk/>
            <pc:sldMk cId="1550199411" sldId="511"/>
            <ac:spMk id="4" creationId="{C863C057-20D1-4E44-9B38-570D078303D8}"/>
          </ac:spMkLst>
        </pc:spChg>
        <pc:spChg chg="add mod">
          <ac:chgData name="Živilė Stankevičiūtė" userId="4796f8a3-bb67-42ae-b9d8-42e91354b1f8" providerId="ADAL" clId="{600CE562-0C68-40C3-AFF7-C21AF4B9EAA1}" dt="2023-09-06T08:56:45.938" v="655" actId="255"/>
          <ac:spMkLst>
            <pc:docMk/>
            <pc:sldMk cId="1550199411" sldId="511"/>
            <ac:spMk id="8" creationId="{B0E63590-2BD5-4359-A7E7-1B15A9DCA77A}"/>
          </ac:spMkLst>
        </pc:spChg>
        <pc:spChg chg="add del">
          <ac:chgData name="Živilė Stankevičiūtė" userId="4796f8a3-bb67-42ae-b9d8-42e91354b1f8" providerId="ADAL" clId="{600CE562-0C68-40C3-AFF7-C21AF4B9EAA1}" dt="2023-09-06T07:03:45.507" v="386"/>
          <ac:spMkLst>
            <pc:docMk/>
            <pc:sldMk cId="1550199411" sldId="511"/>
            <ac:spMk id="9" creationId="{3299BC7F-244D-4099-9A8C-87ADF7296FD7}"/>
          </ac:spMkLst>
        </pc:spChg>
        <pc:spChg chg="mod">
          <ac:chgData name="Živilė Stankevičiūtė" userId="4796f8a3-bb67-42ae-b9d8-42e91354b1f8" providerId="ADAL" clId="{600CE562-0C68-40C3-AFF7-C21AF4B9EAA1}" dt="2023-09-06T08:56:32.988" v="651" actId="1076"/>
          <ac:spMkLst>
            <pc:docMk/>
            <pc:sldMk cId="1550199411" sldId="511"/>
            <ac:spMk id="10" creationId="{05FAAB14-EF11-4CAB-B44B-5C3F8A94922F}"/>
          </ac:spMkLst>
        </pc:spChg>
        <pc:spChg chg="mod">
          <ac:chgData name="Živilė Stankevičiūtė" userId="4796f8a3-bb67-42ae-b9d8-42e91354b1f8" providerId="ADAL" clId="{600CE562-0C68-40C3-AFF7-C21AF4B9EAA1}" dt="2023-09-06T08:56:34.295" v="652" actId="1076"/>
          <ac:spMkLst>
            <pc:docMk/>
            <pc:sldMk cId="1550199411" sldId="511"/>
            <ac:spMk id="11" creationId="{F39E3CFD-83AD-4BD3-B3ED-8CF6FA30C6A6}"/>
          </ac:spMkLst>
        </pc:spChg>
        <pc:spChg chg="add mod">
          <ac:chgData name="Živilė Stankevičiūtė" userId="4796f8a3-bb67-42ae-b9d8-42e91354b1f8" providerId="ADAL" clId="{600CE562-0C68-40C3-AFF7-C21AF4B9EAA1}" dt="2023-09-06T08:56:51.096" v="657" actId="1076"/>
          <ac:spMkLst>
            <pc:docMk/>
            <pc:sldMk cId="1550199411" sldId="511"/>
            <ac:spMk id="12" creationId="{4970F4F0-EE19-4879-9998-FB81DB2E5DDA}"/>
          </ac:spMkLst>
        </pc:spChg>
        <pc:spChg chg="add mod">
          <ac:chgData name="Živilė Stankevičiūtė" userId="4796f8a3-bb67-42ae-b9d8-42e91354b1f8" providerId="ADAL" clId="{600CE562-0C68-40C3-AFF7-C21AF4B9EAA1}" dt="2023-09-06T08:57:12.212" v="697" actId="6549"/>
          <ac:spMkLst>
            <pc:docMk/>
            <pc:sldMk cId="1550199411" sldId="511"/>
            <ac:spMk id="13" creationId="{0C93FB38-B634-4FA1-91E5-24A66AB46B53}"/>
          </ac:spMkLst>
        </pc:spChg>
        <pc:graphicFrameChg chg="add del modGraphic">
          <ac:chgData name="Živilė Stankevičiūtė" userId="4796f8a3-bb67-42ae-b9d8-42e91354b1f8" providerId="ADAL" clId="{600CE562-0C68-40C3-AFF7-C21AF4B9EAA1}" dt="2023-09-06T06:59:28.331" v="214" actId="478"/>
          <ac:graphicFrameMkLst>
            <pc:docMk/>
            <pc:sldMk cId="1550199411" sldId="511"/>
            <ac:graphicFrameMk id="5" creationId="{FD0024AB-0017-4AB1-A24A-302801E3DB2E}"/>
          </ac:graphicFrameMkLst>
        </pc:graphicFrame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uline skaidre _ LT _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144F1991-FEC2-974E-9332-C5A0A07C1DF4}"/>
              </a:ext>
            </a:extLst>
          </p:cNvPr>
          <p:cNvSpPr/>
          <p:nvPr userDrawn="1"/>
        </p:nvSpPr>
        <p:spPr>
          <a:xfrm rot="5400000">
            <a:off x="3207250" y="-1047250"/>
            <a:ext cx="2729500" cy="9144000"/>
          </a:xfrm>
          <a:prstGeom prst="rect">
            <a:avLst/>
          </a:prstGeom>
          <a:solidFill>
            <a:srgbClr val="F2F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2AD8518-5212-284B-A40E-7AB90102FA2C}"/>
              </a:ext>
            </a:extLst>
          </p:cNvPr>
          <p:cNvSpPr/>
          <p:nvPr userDrawn="1"/>
        </p:nvSpPr>
        <p:spPr>
          <a:xfrm rot="5400000">
            <a:off x="3353300" y="-1193300"/>
            <a:ext cx="2437400" cy="9144000"/>
          </a:xfrm>
          <a:prstGeom prst="rect">
            <a:avLst/>
          </a:prstGeom>
          <a:solidFill>
            <a:srgbClr val="2A28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49974" y="7131559"/>
            <a:ext cx="2057400" cy="365125"/>
          </a:xfrm>
        </p:spPr>
        <p:txBody>
          <a:bodyPr/>
          <a:lstStyle/>
          <a:p>
            <a:fld id="{B5DC45A6-A598-6B48-A6BF-38CE04359025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00ABA5FE-04BC-2246-BB92-B9473E89CE9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2160000"/>
            <a:ext cx="9144000" cy="2437400"/>
          </a:xfrm>
          <a:prstGeom prst="rect">
            <a:avLst/>
          </a:prstGeom>
        </p:spPr>
        <p:txBody>
          <a:bodyPr lIns="720000" tIns="0" rIns="720000" anchor="ctr"/>
          <a:lstStyle>
            <a:lvl1pPr marL="0" indent="0" algn="ctr">
              <a:lnSpc>
                <a:spcPct val="100000"/>
              </a:lnSpc>
              <a:buNone/>
              <a:defRPr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endParaRPr lang="en-US" dirty="0"/>
          </a:p>
        </p:txBody>
      </p:sp>
      <p:sp>
        <p:nvSpPr>
          <p:cNvPr id="22" name="Text Placeholder 15">
            <a:extLst>
              <a:ext uri="{FF2B5EF4-FFF2-40B4-BE49-F238E27FC236}">
                <a16:creationId xmlns:a16="http://schemas.microsoft.com/office/drawing/2014/main" id="{837EC7DD-C755-964F-BFC9-8741D464C2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18076" y="5705317"/>
            <a:ext cx="5257802" cy="633921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r">
              <a:buNone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err="1"/>
              <a:t>Čia</a:t>
            </a:r>
            <a:r>
              <a:rPr lang="en-US" dirty="0"/>
              <a:t> </a:t>
            </a:r>
            <a:r>
              <a:rPr lang="en-US" dirty="0" err="1"/>
              <a:t>surašomi</a:t>
            </a:r>
            <a:r>
              <a:rPr lang="en-US" dirty="0"/>
              <a:t> </a:t>
            </a:r>
            <a:r>
              <a:rPr lang="en-US" dirty="0" err="1"/>
              <a:t>pranešėjai</a:t>
            </a:r>
            <a:r>
              <a:rPr lang="en-US" dirty="0"/>
              <a:t> / </a:t>
            </a:r>
            <a:r>
              <a:rPr lang="en-US" dirty="0" err="1"/>
              <a:t>autoriai</a:t>
            </a:r>
            <a:r>
              <a:rPr lang="en-US" dirty="0"/>
              <a:t> </a:t>
            </a:r>
            <a:r>
              <a:rPr lang="en-US" dirty="0" err="1"/>
              <a:t>bei</a:t>
            </a:r>
            <a:r>
              <a:rPr lang="en-US" dirty="0"/>
              <a:t> </a:t>
            </a:r>
            <a:r>
              <a:rPr lang="en-US" dirty="0" err="1"/>
              <a:t>pristatymo</a:t>
            </a:r>
            <a:r>
              <a:rPr lang="en-US" dirty="0"/>
              <a:t> data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8C87EE4-286D-B648-B0AD-23BB577F986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7770" y="5513930"/>
            <a:ext cx="755730" cy="859456"/>
          </a:xfrm>
          <a:prstGeom prst="rect">
            <a:avLst/>
          </a:prstGeom>
        </p:spPr>
      </p:pic>
      <p:sp>
        <p:nvSpPr>
          <p:cNvPr id="8" name="Picture Placeholder 23">
            <a:extLst>
              <a:ext uri="{FF2B5EF4-FFF2-40B4-BE49-F238E27FC236}">
                <a16:creationId xmlns:a16="http://schemas.microsoft.com/office/drawing/2014/main" id="{E9342892-AB51-614E-9761-71E615A76249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" y="0"/>
            <a:ext cx="9144000" cy="216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156889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otraukos skaidre _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C363323-9CC3-8B46-8B0D-3CD68083223A}"/>
              </a:ext>
            </a:extLst>
          </p:cNvPr>
          <p:cNvSpPr/>
          <p:nvPr userDrawn="1"/>
        </p:nvSpPr>
        <p:spPr>
          <a:xfrm rot="5400000">
            <a:off x="3929952" y="-3929952"/>
            <a:ext cx="1284096" cy="9144000"/>
          </a:xfrm>
          <a:prstGeom prst="rect">
            <a:avLst/>
          </a:prstGeom>
          <a:solidFill>
            <a:srgbClr val="F2F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54AD60C-D5B7-DA43-8E8D-FD230B5E9181}"/>
              </a:ext>
            </a:extLst>
          </p:cNvPr>
          <p:cNvSpPr/>
          <p:nvPr userDrawn="1"/>
        </p:nvSpPr>
        <p:spPr>
          <a:xfrm rot="5400000">
            <a:off x="4025964" y="-4025964"/>
            <a:ext cx="1092072" cy="9144000"/>
          </a:xfrm>
          <a:prstGeom prst="rect">
            <a:avLst/>
          </a:prstGeom>
          <a:solidFill>
            <a:srgbClr val="2A28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00ABA5FE-04BC-2246-BB92-B9473E89CE99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533465" y="351408"/>
            <a:ext cx="6565835" cy="46139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300"/>
              </a:lnSpc>
              <a:buNone/>
              <a:defRPr sz="3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err="1"/>
              <a:t>Pavadinimas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B4D3B17-C101-5440-BA03-6A01FEE3EE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26336" y="219519"/>
            <a:ext cx="584200" cy="673100"/>
          </a:xfrm>
          <a:prstGeom prst="rect">
            <a:avLst/>
          </a:prstGeom>
        </p:spPr>
      </p:pic>
      <p:sp>
        <p:nvSpPr>
          <p:cNvPr id="13" name="Picture Placeholder 23">
            <a:extLst>
              <a:ext uri="{FF2B5EF4-FFF2-40B4-BE49-F238E27FC236}">
                <a16:creationId xmlns:a16="http://schemas.microsoft.com/office/drawing/2014/main" id="{6FF11AB1-85C3-0C44-8FD6-F702D391877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1284096"/>
            <a:ext cx="9144000" cy="557390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50792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rinio skaidre _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C363323-9CC3-8B46-8B0D-3CD68083223A}"/>
              </a:ext>
            </a:extLst>
          </p:cNvPr>
          <p:cNvSpPr/>
          <p:nvPr userDrawn="1"/>
        </p:nvSpPr>
        <p:spPr>
          <a:xfrm rot="16200000">
            <a:off x="3929952" y="1643952"/>
            <a:ext cx="1284096" cy="9144000"/>
          </a:xfrm>
          <a:prstGeom prst="rect">
            <a:avLst/>
          </a:prstGeom>
          <a:solidFill>
            <a:srgbClr val="F2F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54AD60C-D5B7-DA43-8E8D-FD230B5E9181}"/>
              </a:ext>
            </a:extLst>
          </p:cNvPr>
          <p:cNvSpPr/>
          <p:nvPr userDrawn="1"/>
        </p:nvSpPr>
        <p:spPr>
          <a:xfrm rot="16200000">
            <a:off x="4025964" y="1739964"/>
            <a:ext cx="1092072" cy="9144000"/>
          </a:xfrm>
          <a:prstGeom prst="rect">
            <a:avLst/>
          </a:prstGeom>
          <a:solidFill>
            <a:srgbClr val="2A28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00ABA5FE-04BC-2246-BB92-B9473E89CE99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627009" y="607662"/>
            <a:ext cx="7983526" cy="685800"/>
          </a:xfrm>
          <a:prstGeom prst="rect">
            <a:avLst/>
          </a:prstGeom>
        </p:spPr>
        <p:txBody>
          <a:bodyPr lIns="0" tIns="0" rIns="90000"/>
          <a:lstStyle>
            <a:lvl1pPr marL="0" indent="0">
              <a:lnSpc>
                <a:spcPts val="3300"/>
              </a:lnSpc>
              <a:buNone/>
              <a:defRPr sz="3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err="1"/>
              <a:t>Pavadinimas</a:t>
            </a:r>
            <a:endParaRPr lang="en-US" dirty="0"/>
          </a:p>
        </p:txBody>
      </p:sp>
      <p:sp>
        <p:nvSpPr>
          <p:cNvPr id="22" name="Text Placeholder 15">
            <a:extLst>
              <a:ext uri="{FF2B5EF4-FFF2-40B4-BE49-F238E27FC236}">
                <a16:creationId xmlns:a16="http://schemas.microsoft.com/office/drawing/2014/main" id="{837EC7DD-C755-964F-BFC9-8741D464C2A2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627008" y="1600200"/>
            <a:ext cx="7983527" cy="3443096"/>
          </a:xfrm>
          <a:prstGeom prst="rect">
            <a:avLst/>
          </a:prstGeom>
        </p:spPr>
        <p:txBody>
          <a:bodyPr lIns="0" tIns="0" rIns="90000" bIns="0" anchor="t"/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000" b="0" i="0" u="none" strike="noStrike" smtClean="0">
                <a:effectLst/>
              </a:defRPr>
            </a:lvl1pPr>
            <a:lvl2pPr marL="45720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B4D3B17-C101-5440-BA03-6A01FEE3EE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26336" y="5975413"/>
            <a:ext cx="584200" cy="6731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7BFFFCD-1787-5B47-BD1A-1A848871FB7D}"/>
              </a:ext>
            </a:extLst>
          </p:cNvPr>
          <p:cNvSpPr txBox="1"/>
          <p:nvPr userDrawn="1"/>
        </p:nvSpPr>
        <p:spPr>
          <a:xfrm>
            <a:off x="627008" y="6263785"/>
            <a:ext cx="394499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000" b="1" spc="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KAUNO TECHNOLOGIJOS UNIVERSITETAS</a:t>
            </a:r>
          </a:p>
        </p:txBody>
      </p:sp>
    </p:spTree>
    <p:extLst>
      <p:ext uri="{BB962C8B-B14F-4D97-AF65-F5344CB8AC3E}">
        <p14:creationId xmlns:p14="http://schemas.microsoft.com/office/powerpoint/2010/main" val="28501634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rinio skaidre _ 2 _ 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C363323-9CC3-8B46-8B0D-3CD68083223A}"/>
              </a:ext>
            </a:extLst>
          </p:cNvPr>
          <p:cNvSpPr/>
          <p:nvPr userDrawn="1"/>
        </p:nvSpPr>
        <p:spPr>
          <a:xfrm rot="16200000">
            <a:off x="3929952" y="1643952"/>
            <a:ext cx="1284096" cy="9144000"/>
          </a:xfrm>
          <a:prstGeom prst="rect">
            <a:avLst/>
          </a:prstGeom>
          <a:solidFill>
            <a:srgbClr val="F2F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54AD60C-D5B7-DA43-8E8D-FD230B5E9181}"/>
              </a:ext>
            </a:extLst>
          </p:cNvPr>
          <p:cNvSpPr/>
          <p:nvPr userDrawn="1"/>
        </p:nvSpPr>
        <p:spPr>
          <a:xfrm rot="16200000">
            <a:off x="4025964" y="1739964"/>
            <a:ext cx="1092072" cy="9144000"/>
          </a:xfrm>
          <a:prstGeom prst="rect">
            <a:avLst/>
          </a:prstGeom>
          <a:solidFill>
            <a:srgbClr val="2A28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00ABA5FE-04BC-2246-BB92-B9473E89CE99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627009" y="607662"/>
            <a:ext cx="7983526" cy="685800"/>
          </a:xfrm>
          <a:prstGeom prst="rect">
            <a:avLst/>
          </a:prstGeom>
        </p:spPr>
        <p:txBody>
          <a:bodyPr lIns="0" tIns="0" rIns="90000"/>
          <a:lstStyle>
            <a:lvl1pPr marL="0" indent="0">
              <a:lnSpc>
                <a:spcPts val="3300"/>
              </a:lnSpc>
              <a:buNone/>
              <a:defRPr sz="3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err="1"/>
              <a:t>Pavadinimas</a:t>
            </a:r>
            <a:endParaRPr lang="en-US" dirty="0"/>
          </a:p>
        </p:txBody>
      </p:sp>
      <p:sp>
        <p:nvSpPr>
          <p:cNvPr id="22" name="Text Placeholder 15">
            <a:extLst>
              <a:ext uri="{FF2B5EF4-FFF2-40B4-BE49-F238E27FC236}">
                <a16:creationId xmlns:a16="http://schemas.microsoft.com/office/drawing/2014/main" id="{837EC7DD-C755-964F-BFC9-8741D464C2A2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627008" y="1600200"/>
            <a:ext cx="7983527" cy="3443096"/>
          </a:xfrm>
          <a:prstGeom prst="rect">
            <a:avLst/>
          </a:prstGeom>
        </p:spPr>
        <p:txBody>
          <a:bodyPr lIns="0" tIns="0" rIns="90000" bIns="0" anchor="t"/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000" b="0" i="0" u="none" strike="noStrike" smtClean="0">
                <a:effectLst/>
              </a:defRPr>
            </a:lvl1pPr>
            <a:lvl2pPr marL="45720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B4D3B17-C101-5440-BA03-6A01FEE3EE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26336" y="5975413"/>
            <a:ext cx="584200" cy="6731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7BFFFCD-1787-5B47-BD1A-1A848871FB7D}"/>
              </a:ext>
            </a:extLst>
          </p:cNvPr>
          <p:cNvSpPr txBox="1"/>
          <p:nvPr userDrawn="1"/>
        </p:nvSpPr>
        <p:spPr>
          <a:xfrm>
            <a:off x="627008" y="6263785"/>
            <a:ext cx="3698128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000" b="1" spc="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KAUNAS UNIVERSITY OF TECHNOLOGY</a:t>
            </a:r>
          </a:p>
        </p:txBody>
      </p:sp>
    </p:spTree>
    <p:extLst>
      <p:ext uri="{BB962C8B-B14F-4D97-AF65-F5344CB8AC3E}">
        <p14:creationId xmlns:p14="http://schemas.microsoft.com/office/powerpoint/2010/main" val="27562748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rinio skaidre _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C363323-9CC3-8B46-8B0D-3CD68083223A}"/>
              </a:ext>
            </a:extLst>
          </p:cNvPr>
          <p:cNvSpPr/>
          <p:nvPr userDrawn="1"/>
        </p:nvSpPr>
        <p:spPr>
          <a:xfrm rot="5400000">
            <a:off x="3929952" y="-3929952"/>
            <a:ext cx="1284096" cy="9144000"/>
          </a:xfrm>
          <a:prstGeom prst="rect">
            <a:avLst/>
          </a:prstGeom>
          <a:solidFill>
            <a:srgbClr val="F2F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54AD60C-D5B7-DA43-8E8D-FD230B5E9181}"/>
              </a:ext>
            </a:extLst>
          </p:cNvPr>
          <p:cNvSpPr/>
          <p:nvPr userDrawn="1"/>
        </p:nvSpPr>
        <p:spPr>
          <a:xfrm rot="5400000">
            <a:off x="4025964" y="-4025964"/>
            <a:ext cx="1092072" cy="9144000"/>
          </a:xfrm>
          <a:prstGeom prst="rect">
            <a:avLst/>
          </a:prstGeom>
          <a:solidFill>
            <a:srgbClr val="2A28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00ABA5FE-04BC-2246-BB92-B9473E89CE99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627009" y="351408"/>
            <a:ext cx="6565835" cy="46139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300"/>
              </a:lnSpc>
              <a:buNone/>
              <a:defRPr sz="3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err="1"/>
              <a:t>Pavadinimas</a:t>
            </a:r>
            <a:endParaRPr lang="en-US" dirty="0"/>
          </a:p>
        </p:txBody>
      </p:sp>
      <p:sp>
        <p:nvSpPr>
          <p:cNvPr id="22" name="Text Placeholder 15">
            <a:extLst>
              <a:ext uri="{FF2B5EF4-FFF2-40B4-BE49-F238E27FC236}">
                <a16:creationId xmlns:a16="http://schemas.microsoft.com/office/drawing/2014/main" id="{837EC7DD-C755-964F-BFC9-8741D464C2A2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627008" y="1600200"/>
            <a:ext cx="7983527" cy="3443096"/>
          </a:xfrm>
          <a:prstGeom prst="rect">
            <a:avLst/>
          </a:prstGeom>
        </p:spPr>
        <p:txBody>
          <a:bodyPr lIns="0" tIns="0" rIns="90000" bIns="0" anchor="t"/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000" b="0" i="0" u="none" strike="noStrike" smtClean="0">
                <a:effectLst/>
              </a:defRPr>
            </a:lvl1pPr>
            <a:lvl2pPr marL="45720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B4D3B17-C101-5440-BA03-6A01FEE3EE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26336" y="219519"/>
            <a:ext cx="584200" cy="67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4194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rinio skaidre _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49974" y="7131559"/>
            <a:ext cx="2057400" cy="365125"/>
          </a:xfrm>
        </p:spPr>
        <p:txBody>
          <a:bodyPr/>
          <a:lstStyle/>
          <a:p>
            <a:fld id="{B5DC45A6-A598-6B48-A6BF-38CE0435902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C363323-9CC3-8B46-8B0D-3CD68083223A}"/>
              </a:ext>
            </a:extLst>
          </p:cNvPr>
          <p:cNvSpPr/>
          <p:nvPr userDrawn="1"/>
        </p:nvSpPr>
        <p:spPr>
          <a:xfrm>
            <a:off x="7859904" y="0"/>
            <a:ext cx="1284096" cy="6858000"/>
          </a:xfrm>
          <a:prstGeom prst="rect">
            <a:avLst/>
          </a:prstGeom>
          <a:solidFill>
            <a:srgbClr val="F2F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54AD60C-D5B7-DA43-8E8D-FD230B5E9181}"/>
              </a:ext>
            </a:extLst>
          </p:cNvPr>
          <p:cNvSpPr/>
          <p:nvPr userDrawn="1"/>
        </p:nvSpPr>
        <p:spPr>
          <a:xfrm>
            <a:off x="8051928" y="0"/>
            <a:ext cx="1092072" cy="6858000"/>
          </a:xfrm>
          <a:prstGeom prst="rect">
            <a:avLst/>
          </a:prstGeom>
          <a:solidFill>
            <a:srgbClr val="2A28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00ABA5FE-04BC-2246-BB92-B9473E89CE9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7008" y="607662"/>
            <a:ext cx="6688192" cy="685800"/>
          </a:xfrm>
          <a:prstGeom prst="rect">
            <a:avLst/>
          </a:prstGeom>
        </p:spPr>
        <p:txBody>
          <a:bodyPr lIns="0" tIns="0" rIns="90000"/>
          <a:lstStyle>
            <a:lvl1pPr marL="0" indent="0">
              <a:lnSpc>
                <a:spcPts val="3300"/>
              </a:lnSpc>
              <a:buNone/>
              <a:defRPr sz="3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err="1"/>
              <a:t>Pavadinimas</a:t>
            </a:r>
            <a:endParaRPr lang="en-US" dirty="0"/>
          </a:p>
        </p:txBody>
      </p:sp>
      <p:sp>
        <p:nvSpPr>
          <p:cNvPr id="22" name="Text Placeholder 15">
            <a:extLst>
              <a:ext uri="{FF2B5EF4-FFF2-40B4-BE49-F238E27FC236}">
                <a16:creationId xmlns:a16="http://schemas.microsoft.com/office/drawing/2014/main" id="{837EC7DD-C755-964F-BFC9-8741D464C2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7008" y="1600200"/>
            <a:ext cx="6688192" cy="4406900"/>
          </a:xfrm>
          <a:prstGeom prst="rect">
            <a:avLst/>
          </a:prstGeom>
        </p:spPr>
        <p:txBody>
          <a:bodyPr lIns="0" tIns="0" rIns="90000" bIns="0" anchor="t"/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000" b="0" i="0" u="none" strike="noStrike" smtClean="0">
                <a:effectLst/>
              </a:defRPr>
            </a:lvl1pPr>
            <a:lvl2pPr marL="45720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ECC7E12-8D85-4C4E-A636-9B84DFFEF8C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05864" y="518762"/>
            <a:ext cx="584200" cy="67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616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uline skaidre _ LT _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2B5E15AB-C7C5-674B-BB8B-40EF0C823FC7}"/>
              </a:ext>
            </a:extLst>
          </p:cNvPr>
          <p:cNvSpPr/>
          <p:nvPr userDrawn="1"/>
        </p:nvSpPr>
        <p:spPr>
          <a:xfrm>
            <a:off x="-2" y="2160000"/>
            <a:ext cx="9144002" cy="2729501"/>
          </a:xfrm>
          <a:prstGeom prst="rect">
            <a:avLst/>
          </a:prstGeom>
          <a:solidFill>
            <a:srgbClr val="E0EC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D7E57B9-61E0-EF48-B8CE-FDD5F9927E15}"/>
              </a:ext>
            </a:extLst>
          </p:cNvPr>
          <p:cNvSpPr/>
          <p:nvPr userDrawn="1"/>
        </p:nvSpPr>
        <p:spPr>
          <a:xfrm>
            <a:off x="-2" y="2160000"/>
            <a:ext cx="9144001" cy="2437400"/>
          </a:xfrm>
          <a:prstGeom prst="rect">
            <a:avLst/>
          </a:prstGeom>
          <a:solidFill>
            <a:srgbClr val="2C69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49974" y="7131559"/>
            <a:ext cx="2057400" cy="365125"/>
          </a:xfrm>
        </p:spPr>
        <p:txBody>
          <a:bodyPr/>
          <a:lstStyle/>
          <a:p>
            <a:fld id="{B5DC45A6-A598-6B48-A6BF-38CE04359025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00ABA5FE-04BC-2246-BB92-B9473E89CE9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2160000"/>
            <a:ext cx="9144000" cy="2437400"/>
          </a:xfrm>
          <a:prstGeom prst="rect">
            <a:avLst/>
          </a:prstGeom>
        </p:spPr>
        <p:txBody>
          <a:bodyPr lIns="720000" tIns="0" rIns="720000" anchor="ctr"/>
          <a:lstStyle>
            <a:lvl1pPr marL="0" indent="0" algn="ctr">
              <a:lnSpc>
                <a:spcPct val="100000"/>
              </a:lnSpc>
              <a:buNone/>
              <a:defRPr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endParaRPr lang="en-US" dirty="0"/>
          </a:p>
        </p:txBody>
      </p:sp>
      <p:sp>
        <p:nvSpPr>
          <p:cNvPr id="22" name="Text Placeholder 15">
            <a:extLst>
              <a:ext uri="{FF2B5EF4-FFF2-40B4-BE49-F238E27FC236}">
                <a16:creationId xmlns:a16="http://schemas.microsoft.com/office/drawing/2014/main" id="{837EC7DD-C755-964F-BFC9-8741D464C2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18076" y="5705317"/>
            <a:ext cx="5257802" cy="633921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r">
              <a:buNone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err="1"/>
              <a:t>Čia</a:t>
            </a:r>
            <a:r>
              <a:rPr lang="en-US" dirty="0"/>
              <a:t> </a:t>
            </a:r>
            <a:r>
              <a:rPr lang="en-US" dirty="0" err="1"/>
              <a:t>surašomi</a:t>
            </a:r>
            <a:r>
              <a:rPr lang="en-US" dirty="0"/>
              <a:t> </a:t>
            </a:r>
            <a:r>
              <a:rPr lang="en-US" dirty="0" err="1"/>
              <a:t>pranešėjai</a:t>
            </a:r>
            <a:r>
              <a:rPr lang="en-US" dirty="0"/>
              <a:t> / </a:t>
            </a:r>
            <a:r>
              <a:rPr lang="en-US" dirty="0" err="1"/>
              <a:t>autoriai</a:t>
            </a:r>
            <a:r>
              <a:rPr lang="en-US" dirty="0"/>
              <a:t> </a:t>
            </a:r>
            <a:r>
              <a:rPr lang="en-US" dirty="0" err="1"/>
              <a:t>bei</a:t>
            </a:r>
            <a:r>
              <a:rPr lang="en-US" dirty="0"/>
              <a:t> </a:t>
            </a:r>
            <a:r>
              <a:rPr lang="en-US" dirty="0" err="1"/>
              <a:t>pristatymo</a:t>
            </a:r>
            <a:r>
              <a:rPr lang="en-US" dirty="0"/>
              <a:t> data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8C87EE4-286D-B648-B0AD-23BB577F986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7770" y="5513930"/>
            <a:ext cx="755730" cy="859456"/>
          </a:xfrm>
          <a:prstGeom prst="rect">
            <a:avLst/>
          </a:prstGeom>
        </p:spPr>
      </p:pic>
      <p:sp>
        <p:nvSpPr>
          <p:cNvPr id="8" name="Picture Placeholder 23">
            <a:extLst>
              <a:ext uri="{FF2B5EF4-FFF2-40B4-BE49-F238E27FC236}">
                <a16:creationId xmlns:a16="http://schemas.microsoft.com/office/drawing/2014/main" id="{E9342892-AB51-614E-9761-71E615A76249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" y="0"/>
            <a:ext cx="9144000" cy="216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471088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uline skaidre _ EN _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F3C8F01-7837-9B4D-9A9F-0C917D511C40}"/>
              </a:ext>
            </a:extLst>
          </p:cNvPr>
          <p:cNvSpPr/>
          <p:nvPr userDrawn="1"/>
        </p:nvSpPr>
        <p:spPr>
          <a:xfrm>
            <a:off x="-2" y="2160000"/>
            <a:ext cx="9144002" cy="2729501"/>
          </a:xfrm>
          <a:prstGeom prst="rect">
            <a:avLst/>
          </a:prstGeom>
          <a:solidFill>
            <a:srgbClr val="E0EC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3B00069-2DFF-FF47-88F7-FE285D0DFBA5}"/>
              </a:ext>
            </a:extLst>
          </p:cNvPr>
          <p:cNvSpPr/>
          <p:nvPr userDrawn="1"/>
        </p:nvSpPr>
        <p:spPr>
          <a:xfrm>
            <a:off x="-2" y="2160000"/>
            <a:ext cx="9144001" cy="2437400"/>
          </a:xfrm>
          <a:prstGeom prst="rect">
            <a:avLst/>
          </a:prstGeom>
          <a:solidFill>
            <a:srgbClr val="2C69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49974" y="7131559"/>
            <a:ext cx="2057400" cy="365125"/>
          </a:xfrm>
        </p:spPr>
        <p:txBody>
          <a:bodyPr/>
          <a:lstStyle/>
          <a:p>
            <a:fld id="{B5DC45A6-A598-6B48-A6BF-38CE04359025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00ABA5FE-04BC-2246-BB92-B9473E89CE9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2160000"/>
            <a:ext cx="9144000" cy="2437400"/>
          </a:xfrm>
          <a:prstGeom prst="rect">
            <a:avLst/>
          </a:prstGeom>
        </p:spPr>
        <p:txBody>
          <a:bodyPr lIns="720000" tIns="0" rIns="720000" anchor="ctr"/>
          <a:lstStyle>
            <a:lvl1pPr marL="0" indent="0" algn="ctr">
              <a:lnSpc>
                <a:spcPct val="100000"/>
              </a:lnSpc>
              <a:buNone/>
              <a:defRPr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endParaRPr lang="en-US" dirty="0"/>
          </a:p>
        </p:txBody>
      </p:sp>
      <p:sp>
        <p:nvSpPr>
          <p:cNvPr id="22" name="Text Placeholder 15">
            <a:extLst>
              <a:ext uri="{FF2B5EF4-FFF2-40B4-BE49-F238E27FC236}">
                <a16:creationId xmlns:a16="http://schemas.microsoft.com/office/drawing/2014/main" id="{837EC7DD-C755-964F-BFC9-8741D464C2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18076" y="5705317"/>
            <a:ext cx="5257802" cy="633921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r">
              <a:buNone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err="1"/>
              <a:t>Čia</a:t>
            </a:r>
            <a:r>
              <a:rPr lang="en-US" dirty="0"/>
              <a:t> </a:t>
            </a:r>
            <a:r>
              <a:rPr lang="en-US" dirty="0" err="1"/>
              <a:t>surašomi</a:t>
            </a:r>
            <a:r>
              <a:rPr lang="en-US" dirty="0"/>
              <a:t> </a:t>
            </a:r>
            <a:r>
              <a:rPr lang="en-US" dirty="0" err="1"/>
              <a:t>pranešėjai</a:t>
            </a:r>
            <a:r>
              <a:rPr lang="en-US" dirty="0"/>
              <a:t> / </a:t>
            </a:r>
            <a:r>
              <a:rPr lang="en-US" dirty="0" err="1"/>
              <a:t>autoriai</a:t>
            </a:r>
            <a:r>
              <a:rPr lang="en-US" dirty="0"/>
              <a:t> </a:t>
            </a:r>
            <a:r>
              <a:rPr lang="en-US" dirty="0" err="1"/>
              <a:t>bei</a:t>
            </a:r>
            <a:r>
              <a:rPr lang="en-US" dirty="0"/>
              <a:t> </a:t>
            </a:r>
            <a:r>
              <a:rPr lang="en-US" dirty="0" err="1"/>
              <a:t>pristatymo</a:t>
            </a:r>
            <a:r>
              <a:rPr lang="en-US" dirty="0"/>
              <a:t> data</a:t>
            </a:r>
          </a:p>
        </p:txBody>
      </p:sp>
      <p:sp>
        <p:nvSpPr>
          <p:cNvPr id="8" name="Picture Placeholder 23">
            <a:extLst>
              <a:ext uri="{FF2B5EF4-FFF2-40B4-BE49-F238E27FC236}">
                <a16:creationId xmlns:a16="http://schemas.microsoft.com/office/drawing/2014/main" id="{E9342892-AB51-614E-9761-71E615A76249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" y="0"/>
            <a:ext cx="9144000" cy="216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C7DE2C1-4061-474E-9CB0-988261729C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122" y="5513930"/>
            <a:ext cx="1556156" cy="86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2432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ine skaidre _ LT _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49974" y="7131559"/>
            <a:ext cx="2057400" cy="365125"/>
          </a:xfrm>
        </p:spPr>
        <p:txBody>
          <a:bodyPr/>
          <a:lstStyle/>
          <a:p>
            <a:fld id="{B5DC45A6-A598-6B48-A6BF-38CE04359025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ext Placeholder 15">
            <a:extLst>
              <a:ext uri="{FF2B5EF4-FFF2-40B4-BE49-F238E27FC236}">
                <a16:creationId xmlns:a16="http://schemas.microsoft.com/office/drawing/2014/main" id="{837EC7DD-C755-964F-BFC9-8741D464C2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18076" y="5705317"/>
            <a:ext cx="5257802" cy="633921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r">
              <a:buNone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err="1"/>
              <a:t>Čia</a:t>
            </a:r>
            <a:r>
              <a:rPr lang="en-US" dirty="0"/>
              <a:t> </a:t>
            </a:r>
            <a:r>
              <a:rPr lang="en-US" dirty="0" err="1"/>
              <a:t>surašomi</a:t>
            </a:r>
            <a:r>
              <a:rPr lang="en-US" dirty="0"/>
              <a:t> </a:t>
            </a:r>
            <a:r>
              <a:rPr lang="en-US" dirty="0" err="1"/>
              <a:t>pranešėjai</a:t>
            </a:r>
            <a:r>
              <a:rPr lang="en-US" dirty="0"/>
              <a:t> / </a:t>
            </a:r>
            <a:r>
              <a:rPr lang="en-US" dirty="0" err="1"/>
              <a:t>autoriai</a:t>
            </a:r>
            <a:r>
              <a:rPr lang="en-US" dirty="0"/>
              <a:t> </a:t>
            </a:r>
            <a:r>
              <a:rPr lang="en-US" dirty="0" err="1"/>
              <a:t>bei</a:t>
            </a:r>
            <a:r>
              <a:rPr lang="en-US" dirty="0"/>
              <a:t> </a:t>
            </a:r>
            <a:r>
              <a:rPr lang="en-US" dirty="0" err="1"/>
              <a:t>pristatymo</a:t>
            </a:r>
            <a:r>
              <a:rPr lang="en-US" dirty="0"/>
              <a:t> data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8C87EE4-286D-B648-B0AD-23BB577F986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7938" y="5513930"/>
            <a:ext cx="755730" cy="85945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3032B8E-BA6F-2345-B246-E83F1ED8D90C}"/>
              </a:ext>
            </a:extLst>
          </p:cNvPr>
          <p:cNvSpPr/>
          <p:nvPr userDrawn="1"/>
        </p:nvSpPr>
        <p:spPr>
          <a:xfrm>
            <a:off x="-2" y="2141712"/>
            <a:ext cx="9144002" cy="2729501"/>
          </a:xfrm>
          <a:prstGeom prst="rect">
            <a:avLst/>
          </a:prstGeom>
          <a:solidFill>
            <a:srgbClr val="E0EC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51DD246-244A-B549-831C-E9C09E78BB4A}"/>
              </a:ext>
            </a:extLst>
          </p:cNvPr>
          <p:cNvSpPr/>
          <p:nvPr userDrawn="1"/>
        </p:nvSpPr>
        <p:spPr>
          <a:xfrm>
            <a:off x="-2" y="0"/>
            <a:ext cx="9144001" cy="4579112"/>
          </a:xfrm>
          <a:prstGeom prst="rect">
            <a:avLst/>
          </a:prstGeom>
          <a:solidFill>
            <a:srgbClr val="2C69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00ABA5FE-04BC-2246-BB92-B9473E89CE9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0"/>
            <a:ext cx="9144000" cy="4579112"/>
          </a:xfrm>
          <a:prstGeom prst="rect">
            <a:avLst/>
          </a:prstGeom>
        </p:spPr>
        <p:txBody>
          <a:bodyPr lIns="720000" tIns="0" rIns="720000" anchor="ctr"/>
          <a:lstStyle>
            <a:lvl1pPr marL="0" indent="0" algn="ctr">
              <a:lnSpc>
                <a:spcPct val="100000"/>
              </a:lnSpc>
              <a:buNone/>
              <a:defRPr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23061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ine skaidre _ EN _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C42FF71-DB1B-C04A-83D6-0119960236D8}"/>
              </a:ext>
            </a:extLst>
          </p:cNvPr>
          <p:cNvSpPr/>
          <p:nvPr userDrawn="1"/>
        </p:nvSpPr>
        <p:spPr>
          <a:xfrm>
            <a:off x="-2" y="2141712"/>
            <a:ext cx="9144002" cy="2729501"/>
          </a:xfrm>
          <a:prstGeom prst="rect">
            <a:avLst/>
          </a:prstGeom>
          <a:solidFill>
            <a:srgbClr val="E0EC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12DB9B7-2AE4-594E-B8B3-7A319ECF02F6}"/>
              </a:ext>
            </a:extLst>
          </p:cNvPr>
          <p:cNvSpPr/>
          <p:nvPr userDrawn="1"/>
        </p:nvSpPr>
        <p:spPr>
          <a:xfrm>
            <a:off x="-2" y="0"/>
            <a:ext cx="9144001" cy="4579112"/>
          </a:xfrm>
          <a:prstGeom prst="rect">
            <a:avLst/>
          </a:prstGeom>
          <a:solidFill>
            <a:srgbClr val="2C69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49974" y="7131559"/>
            <a:ext cx="2057400" cy="365125"/>
          </a:xfrm>
        </p:spPr>
        <p:txBody>
          <a:bodyPr/>
          <a:lstStyle/>
          <a:p>
            <a:fld id="{B5DC45A6-A598-6B48-A6BF-38CE04359025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00ABA5FE-04BC-2246-BB92-B9473E89CE9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0"/>
            <a:ext cx="9144000" cy="4597400"/>
          </a:xfrm>
          <a:prstGeom prst="rect">
            <a:avLst/>
          </a:prstGeom>
        </p:spPr>
        <p:txBody>
          <a:bodyPr lIns="720000" tIns="0" rIns="720000" anchor="ctr"/>
          <a:lstStyle>
            <a:lvl1pPr marL="0" indent="0" algn="ctr">
              <a:lnSpc>
                <a:spcPct val="100000"/>
              </a:lnSpc>
              <a:buNone/>
              <a:defRPr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endParaRPr lang="en-US" dirty="0"/>
          </a:p>
        </p:txBody>
      </p:sp>
      <p:sp>
        <p:nvSpPr>
          <p:cNvPr id="22" name="Text Placeholder 15">
            <a:extLst>
              <a:ext uri="{FF2B5EF4-FFF2-40B4-BE49-F238E27FC236}">
                <a16:creationId xmlns:a16="http://schemas.microsoft.com/office/drawing/2014/main" id="{837EC7DD-C755-964F-BFC9-8741D464C2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18076" y="5705317"/>
            <a:ext cx="5257802" cy="633921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r">
              <a:buNone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err="1"/>
              <a:t>Čia</a:t>
            </a:r>
            <a:r>
              <a:rPr lang="en-US" dirty="0"/>
              <a:t> </a:t>
            </a:r>
            <a:r>
              <a:rPr lang="en-US" dirty="0" err="1"/>
              <a:t>surašomi</a:t>
            </a:r>
            <a:r>
              <a:rPr lang="en-US" dirty="0"/>
              <a:t> </a:t>
            </a:r>
            <a:r>
              <a:rPr lang="en-US" dirty="0" err="1"/>
              <a:t>pranešėjai</a:t>
            </a:r>
            <a:r>
              <a:rPr lang="en-US" dirty="0"/>
              <a:t> / </a:t>
            </a:r>
            <a:r>
              <a:rPr lang="en-US" dirty="0" err="1"/>
              <a:t>autoriai</a:t>
            </a:r>
            <a:r>
              <a:rPr lang="en-US" dirty="0"/>
              <a:t> </a:t>
            </a:r>
            <a:r>
              <a:rPr lang="en-US" dirty="0" err="1"/>
              <a:t>bei</a:t>
            </a:r>
            <a:r>
              <a:rPr lang="en-US" dirty="0"/>
              <a:t> </a:t>
            </a:r>
            <a:r>
              <a:rPr lang="en-US" dirty="0" err="1"/>
              <a:t>pristatymo</a:t>
            </a:r>
            <a:r>
              <a:rPr lang="en-US" dirty="0"/>
              <a:t> data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96605AB-6F28-3D43-82D4-574FD464CE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122" y="5513930"/>
            <a:ext cx="1556156" cy="86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7224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ine skaidre _ 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144F1991-FEC2-974E-9332-C5A0A07C1DF4}"/>
              </a:ext>
            </a:extLst>
          </p:cNvPr>
          <p:cNvSpPr/>
          <p:nvPr userDrawn="1"/>
        </p:nvSpPr>
        <p:spPr>
          <a:xfrm>
            <a:off x="0" y="0"/>
            <a:ext cx="3300984" cy="6858000"/>
          </a:xfrm>
          <a:prstGeom prst="rect">
            <a:avLst/>
          </a:prstGeom>
          <a:solidFill>
            <a:srgbClr val="E0EC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2AD8518-5212-284B-A40E-7AB90102FA2C}"/>
              </a:ext>
            </a:extLst>
          </p:cNvPr>
          <p:cNvSpPr/>
          <p:nvPr userDrawn="1"/>
        </p:nvSpPr>
        <p:spPr>
          <a:xfrm>
            <a:off x="0" y="0"/>
            <a:ext cx="3108960" cy="6858000"/>
          </a:xfrm>
          <a:prstGeom prst="rect">
            <a:avLst/>
          </a:prstGeom>
          <a:solidFill>
            <a:srgbClr val="2C69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49974" y="7131559"/>
            <a:ext cx="2057400" cy="365125"/>
          </a:xfrm>
        </p:spPr>
        <p:txBody>
          <a:bodyPr/>
          <a:lstStyle/>
          <a:p>
            <a:fld id="{B5DC45A6-A598-6B48-A6BF-38CE04359025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00ABA5FE-04BC-2246-BB92-B9473E89CE9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3048" y="1234374"/>
            <a:ext cx="4429252" cy="2797877"/>
          </a:xfrm>
          <a:prstGeom prst="rect">
            <a:avLst/>
          </a:prstGeom>
        </p:spPr>
        <p:txBody>
          <a:bodyPr lIns="0" tIns="0" rIns="90000"/>
          <a:lstStyle>
            <a:lvl1pPr marL="0" indent="0">
              <a:lnSpc>
                <a:spcPct val="100000"/>
              </a:lnSpc>
              <a:buNone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endParaRPr lang="en-US" dirty="0"/>
          </a:p>
        </p:txBody>
      </p:sp>
      <p:sp>
        <p:nvSpPr>
          <p:cNvPr id="22" name="Text Placeholder 15">
            <a:extLst>
              <a:ext uri="{FF2B5EF4-FFF2-40B4-BE49-F238E27FC236}">
                <a16:creationId xmlns:a16="http://schemas.microsoft.com/office/drawing/2014/main" id="{837EC7DD-C755-964F-BFC9-8741D464C2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13048" y="4902200"/>
            <a:ext cx="4429252" cy="1421321"/>
          </a:xfrm>
          <a:prstGeom prst="rect">
            <a:avLst/>
          </a:prstGeom>
        </p:spPr>
        <p:txBody>
          <a:bodyPr lIns="0" tIns="0" rIns="90000" bIns="0" anchor="b"/>
          <a:lstStyle>
            <a:lvl1pPr marL="0" indent="0" algn="l">
              <a:buNone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err="1"/>
              <a:t>Čia</a:t>
            </a:r>
            <a:r>
              <a:rPr lang="en-US" dirty="0"/>
              <a:t> </a:t>
            </a:r>
            <a:r>
              <a:rPr lang="en-US" dirty="0" err="1"/>
              <a:t>surašomi</a:t>
            </a:r>
            <a:r>
              <a:rPr lang="en-US" dirty="0"/>
              <a:t> </a:t>
            </a:r>
            <a:r>
              <a:rPr lang="en-US" dirty="0" err="1"/>
              <a:t>pranešėjai</a:t>
            </a:r>
            <a:r>
              <a:rPr lang="en-US" dirty="0"/>
              <a:t> / </a:t>
            </a:r>
            <a:r>
              <a:rPr lang="en-US" dirty="0" err="1"/>
              <a:t>autoriai</a:t>
            </a:r>
            <a:r>
              <a:rPr lang="en-US" dirty="0"/>
              <a:t> </a:t>
            </a:r>
            <a:r>
              <a:rPr lang="en-US" dirty="0" err="1"/>
              <a:t>bei</a:t>
            </a:r>
            <a:r>
              <a:rPr lang="en-US" dirty="0"/>
              <a:t> </a:t>
            </a:r>
            <a:r>
              <a:rPr lang="en-US" dirty="0" err="1"/>
              <a:t>pristatymo</a:t>
            </a:r>
            <a:r>
              <a:rPr lang="en-US" dirty="0"/>
              <a:t> data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51FA6D7-43DE-1A43-9FC9-5242C92B42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7872" y="518762"/>
            <a:ext cx="584200" cy="67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671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uline skaidre _ EN _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144F1991-FEC2-974E-9332-C5A0A07C1DF4}"/>
              </a:ext>
            </a:extLst>
          </p:cNvPr>
          <p:cNvSpPr/>
          <p:nvPr userDrawn="1"/>
        </p:nvSpPr>
        <p:spPr>
          <a:xfrm rot="5400000">
            <a:off x="3207250" y="-1047250"/>
            <a:ext cx="2729500" cy="9144000"/>
          </a:xfrm>
          <a:prstGeom prst="rect">
            <a:avLst/>
          </a:prstGeom>
          <a:solidFill>
            <a:srgbClr val="F2F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2AD8518-5212-284B-A40E-7AB90102FA2C}"/>
              </a:ext>
            </a:extLst>
          </p:cNvPr>
          <p:cNvSpPr/>
          <p:nvPr userDrawn="1"/>
        </p:nvSpPr>
        <p:spPr>
          <a:xfrm rot="5400000">
            <a:off x="3353300" y="-1193300"/>
            <a:ext cx="2437400" cy="9144000"/>
          </a:xfrm>
          <a:prstGeom prst="rect">
            <a:avLst/>
          </a:prstGeom>
          <a:solidFill>
            <a:srgbClr val="2A28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49974" y="7131559"/>
            <a:ext cx="2057400" cy="365125"/>
          </a:xfrm>
        </p:spPr>
        <p:txBody>
          <a:bodyPr/>
          <a:lstStyle/>
          <a:p>
            <a:fld id="{B5DC45A6-A598-6B48-A6BF-38CE04359025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00ABA5FE-04BC-2246-BB92-B9473E89CE9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2160000"/>
            <a:ext cx="9144000" cy="2437400"/>
          </a:xfrm>
          <a:prstGeom prst="rect">
            <a:avLst/>
          </a:prstGeom>
        </p:spPr>
        <p:txBody>
          <a:bodyPr lIns="720000" tIns="0" rIns="720000" anchor="ctr"/>
          <a:lstStyle>
            <a:lvl1pPr marL="0" indent="0" algn="ctr">
              <a:lnSpc>
                <a:spcPct val="100000"/>
              </a:lnSpc>
              <a:buNone/>
              <a:defRPr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endParaRPr lang="en-US" dirty="0"/>
          </a:p>
        </p:txBody>
      </p:sp>
      <p:sp>
        <p:nvSpPr>
          <p:cNvPr id="22" name="Text Placeholder 15">
            <a:extLst>
              <a:ext uri="{FF2B5EF4-FFF2-40B4-BE49-F238E27FC236}">
                <a16:creationId xmlns:a16="http://schemas.microsoft.com/office/drawing/2014/main" id="{837EC7DD-C755-964F-BFC9-8741D464C2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18076" y="5705317"/>
            <a:ext cx="5257802" cy="633921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r">
              <a:buNone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err="1"/>
              <a:t>Čia</a:t>
            </a:r>
            <a:r>
              <a:rPr lang="en-US" dirty="0"/>
              <a:t> </a:t>
            </a:r>
            <a:r>
              <a:rPr lang="en-US" dirty="0" err="1"/>
              <a:t>surašomi</a:t>
            </a:r>
            <a:r>
              <a:rPr lang="en-US" dirty="0"/>
              <a:t> </a:t>
            </a:r>
            <a:r>
              <a:rPr lang="en-US" dirty="0" err="1"/>
              <a:t>pranešėjai</a:t>
            </a:r>
            <a:r>
              <a:rPr lang="en-US" dirty="0"/>
              <a:t> / </a:t>
            </a:r>
            <a:r>
              <a:rPr lang="en-US" dirty="0" err="1"/>
              <a:t>autoriai</a:t>
            </a:r>
            <a:r>
              <a:rPr lang="en-US" dirty="0"/>
              <a:t> </a:t>
            </a:r>
            <a:r>
              <a:rPr lang="en-US" dirty="0" err="1"/>
              <a:t>bei</a:t>
            </a:r>
            <a:r>
              <a:rPr lang="en-US" dirty="0"/>
              <a:t> </a:t>
            </a:r>
            <a:r>
              <a:rPr lang="en-US" dirty="0" err="1"/>
              <a:t>pristatymo</a:t>
            </a:r>
            <a:r>
              <a:rPr lang="en-US" dirty="0"/>
              <a:t> data</a:t>
            </a:r>
          </a:p>
        </p:txBody>
      </p:sp>
      <p:sp>
        <p:nvSpPr>
          <p:cNvPr id="8" name="Picture Placeholder 23">
            <a:extLst>
              <a:ext uri="{FF2B5EF4-FFF2-40B4-BE49-F238E27FC236}">
                <a16:creationId xmlns:a16="http://schemas.microsoft.com/office/drawing/2014/main" id="{E9342892-AB51-614E-9761-71E615A76249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" y="0"/>
            <a:ext cx="9144000" cy="216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C7DE2C1-4061-474E-9CB0-988261729C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122" y="5513930"/>
            <a:ext cx="1556156" cy="86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5911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ine skaidre _ 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144F1991-FEC2-974E-9332-C5A0A07C1DF4}"/>
              </a:ext>
            </a:extLst>
          </p:cNvPr>
          <p:cNvSpPr/>
          <p:nvPr userDrawn="1"/>
        </p:nvSpPr>
        <p:spPr>
          <a:xfrm>
            <a:off x="0" y="0"/>
            <a:ext cx="3300984" cy="6858000"/>
          </a:xfrm>
          <a:prstGeom prst="rect">
            <a:avLst/>
          </a:prstGeom>
          <a:solidFill>
            <a:srgbClr val="E0EC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2AD8518-5212-284B-A40E-7AB90102FA2C}"/>
              </a:ext>
            </a:extLst>
          </p:cNvPr>
          <p:cNvSpPr/>
          <p:nvPr userDrawn="1"/>
        </p:nvSpPr>
        <p:spPr>
          <a:xfrm>
            <a:off x="0" y="0"/>
            <a:ext cx="3108960" cy="6858000"/>
          </a:xfrm>
          <a:prstGeom prst="rect">
            <a:avLst/>
          </a:prstGeom>
          <a:solidFill>
            <a:srgbClr val="2C69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49974" y="7131559"/>
            <a:ext cx="2057400" cy="365125"/>
          </a:xfrm>
        </p:spPr>
        <p:txBody>
          <a:bodyPr/>
          <a:lstStyle/>
          <a:p>
            <a:fld id="{B5DC45A6-A598-6B48-A6BF-38CE04359025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00ABA5FE-04BC-2246-BB92-B9473E89CE9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3048" y="1234374"/>
            <a:ext cx="4429252" cy="2797877"/>
          </a:xfrm>
          <a:prstGeom prst="rect">
            <a:avLst/>
          </a:prstGeom>
        </p:spPr>
        <p:txBody>
          <a:bodyPr lIns="0" tIns="0" rIns="90000"/>
          <a:lstStyle>
            <a:lvl1pPr marL="0" indent="0">
              <a:lnSpc>
                <a:spcPct val="100000"/>
              </a:lnSpc>
              <a:buNone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endParaRPr lang="en-US" dirty="0"/>
          </a:p>
        </p:txBody>
      </p:sp>
      <p:sp>
        <p:nvSpPr>
          <p:cNvPr id="22" name="Text Placeholder 15">
            <a:extLst>
              <a:ext uri="{FF2B5EF4-FFF2-40B4-BE49-F238E27FC236}">
                <a16:creationId xmlns:a16="http://schemas.microsoft.com/office/drawing/2014/main" id="{837EC7DD-C755-964F-BFC9-8741D464C2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13048" y="4902200"/>
            <a:ext cx="4429252" cy="1421321"/>
          </a:xfrm>
          <a:prstGeom prst="rect">
            <a:avLst/>
          </a:prstGeom>
        </p:spPr>
        <p:txBody>
          <a:bodyPr lIns="0" tIns="0" rIns="90000" bIns="0" anchor="b"/>
          <a:lstStyle>
            <a:lvl1pPr marL="0" indent="0" algn="l">
              <a:buNone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err="1"/>
              <a:t>Čia</a:t>
            </a:r>
            <a:r>
              <a:rPr lang="en-US" dirty="0"/>
              <a:t> </a:t>
            </a:r>
            <a:r>
              <a:rPr lang="en-US" dirty="0" err="1"/>
              <a:t>surašomi</a:t>
            </a:r>
            <a:r>
              <a:rPr lang="en-US" dirty="0"/>
              <a:t> </a:t>
            </a:r>
            <a:r>
              <a:rPr lang="en-US" dirty="0" err="1"/>
              <a:t>pranešėjai</a:t>
            </a:r>
            <a:r>
              <a:rPr lang="en-US" dirty="0"/>
              <a:t> / </a:t>
            </a:r>
            <a:r>
              <a:rPr lang="en-US" dirty="0" err="1"/>
              <a:t>autoriai</a:t>
            </a:r>
            <a:r>
              <a:rPr lang="en-US" dirty="0"/>
              <a:t> </a:t>
            </a:r>
            <a:r>
              <a:rPr lang="en-US" dirty="0" err="1"/>
              <a:t>bei</a:t>
            </a:r>
            <a:r>
              <a:rPr lang="en-US" dirty="0"/>
              <a:t> </a:t>
            </a:r>
            <a:r>
              <a:rPr lang="en-US" dirty="0" err="1"/>
              <a:t>pristatymo</a:t>
            </a:r>
            <a:r>
              <a:rPr lang="en-US" dirty="0"/>
              <a:t> data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84A454A-85F3-BF4D-902F-62A2057E1E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872" y="522362"/>
            <a:ext cx="1210326" cy="6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1910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rinio skaidre _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49974" y="7131559"/>
            <a:ext cx="2057400" cy="365125"/>
          </a:xfrm>
        </p:spPr>
        <p:txBody>
          <a:bodyPr/>
          <a:lstStyle/>
          <a:p>
            <a:fld id="{B5DC45A6-A598-6B48-A6BF-38CE0435902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C363323-9CC3-8B46-8B0D-3CD68083223A}"/>
              </a:ext>
            </a:extLst>
          </p:cNvPr>
          <p:cNvSpPr/>
          <p:nvPr userDrawn="1"/>
        </p:nvSpPr>
        <p:spPr>
          <a:xfrm>
            <a:off x="0" y="0"/>
            <a:ext cx="1284096" cy="6858000"/>
          </a:xfrm>
          <a:prstGeom prst="rect">
            <a:avLst/>
          </a:prstGeom>
          <a:solidFill>
            <a:srgbClr val="E0EC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54AD60C-D5B7-DA43-8E8D-FD230B5E9181}"/>
              </a:ext>
            </a:extLst>
          </p:cNvPr>
          <p:cNvSpPr/>
          <p:nvPr userDrawn="1"/>
        </p:nvSpPr>
        <p:spPr>
          <a:xfrm>
            <a:off x="0" y="0"/>
            <a:ext cx="1092072" cy="6858000"/>
          </a:xfrm>
          <a:prstGeom prst="rect">
            <a:avLst/>
          </a:prstGeom>
          <a:solidFill>
            <a:srgbClr val="2C69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00ABA5FE-04BC-2246-BB92-B9473E89CE9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663700" y="607662"/>
            <a:ext cx="6769100" cy="685800"/>
          </a:xfrm>
          <a:prstGeom prst="rect">
            <a:avLst/>
          </a:prstGeom>
        </p:spPr>
        <p:txBody>
          <a:bodyPr lIns="0" tIns="0" rIns="90000"/>
          <a:lstStyle>
            <a:lvl1pPr marL="0" indent="0">
              <a:lnSpc>
                <a:spcPts val="3300"/>
              </a:lnSpc>
              <a:buNone/>
              <a:defRPr sz="3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err="1"/>
              <a:t>Pavadinimas</a:t>
            </a:r>
            <a:endParaRPr lang="en-US" dirty="0"/>
          </a:p>
        </p:txBody>
      </p:sp>
      <p:sp>
        <p:nvSpPr>
          <p:cNvPr id="22" name="Text Placeholder 15">
            <a:extLst>
              <a:ext uri="{FF2B5EF4-FFF2-40B4-BE49-F238E27FC236}">
                <a16:creationId xmlns:a16="http://schemas.microsoft.com/office/drawing/2014/main" id="{837EC7DD-C755-964F-BFC9-8741D464C2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63700" y="1600200"/>
            <a:ext cx="6769100" cy="4406900"/>
          </a:xfrm>
          <a:prstGeom prst="rect">
            <a:avLst/>
          </a:prstGeom>
        </p:spPr>
        <p:txBody>
          <a:bodyPr lIns="0" tIns="0" rIns="90000" bIns="0" anchor="t"/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000" b="0" i="0" u="none" strike="noStrike" smtClean="0">
                <a:effectLst/>
              </a:defRPr>
            </a:lvl1pPr>
            <a:lvl2pPr marL="45720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ECC7E12-8D85-4C4E-A636-9B84DFFEF8C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3936" y="518762"/>
            <a:ext cx="584200" cy="67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1278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otraukos skaidre _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49974" y="7131559"/>
            <a:ext cx="2057400" cy="365125"/>
          </a:xfrm>
        </p:spPr>
        <p:txBody>
          <a:bodyPr/>
          <a:lstStyle/>
          <a:p>
            <a:fld id="{B5DC45A6-A598-6B48-A6BF-38CE0435902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C363323-9CC3-8B46-8B0D-3CD68083223A}"/>
              </a:ext>
            </a:extLst>
          </p:cNvPr>
          <p:cNvSpPr/>
          <p:nvPr userDrawn="1"/>
        </p:nvSpPr>
        <p:spPr>
          <a:xfrm>
            <a:off x="0" y="0"/>
            <a:ext cx="3300984" cy="6858000"/>
          </a:xfrm>
          <a:prstGeom prst="rect">
            <a:avLst/>
          </a:prstGeom>
          <a:solidFill>
            <a:srgbClr val="E0EC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54AD60C-D5B7-DA43-8E8D-FD230B5E9181}"/>
              </a:ext>
            </a:extLst>
          </p:cNvPr>
          <p:cNvSpPr/>
          <p:nvPr userDrawn="1"/>
        </p:nvSpPr>
        <p:spPr>
          <a:xfrm>
            <a:off x="0" y="0"/>
            <a:ext cx="3108960" cy="6858000"/>
          </a:xfrm>
          <a:prstGeom prst="rect">
            <a:avLst/>
          </a:prstGeom>
          <a:solidFill>
            <a:srgbClr val="2C69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83C0503-D084-A547-8F56-62882A6A90E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7872" y="518762"/>
            <a:ext cx="584200" cy="673100"/>
          </a:xfrm>
          <a:prstGeom prst="rect">
            <a:avLst/>
          </a:prstGeom>
        </p:spPr>
      </p:pic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00ABA5FE-04BC-2246-BB92-B9473E89CE9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7872" y="1710623"/>
            <a:ext cx="2362327" cy="2489200"/>
          </a:xfrm>
          <a:prstGeom prst="rect">
            <a:avLst/>
          </a:prstGeom>
        </p:spPr>
        <p:txBody>
          <a:bodyPr lIns="0" tIns="0" rIns="90000"/>
          <a:lstStyle>
            <a:lvl1pPr marL="0" indent="0">
              <a:lnSpc>
                <a:spcPts val="3300"/>
              </a:lnSpc>
              <a:buNone/>
              <a:defRPr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err="1"/>
              <a:t>Ilgesnis</a:t>
            </a:r>
            <a:r>
              <a:rPr lang="en-US" dirty="0"/>
              <a:t> </a:t>
            </a:r>
            <a:r>
              <a:rPr lang="en-US" dirty="0" err="1"/>
              <a:t>pavadinimas</a:t>
            </a:r>
            <a:r>
              <a:rPr lang="en-US" dirty="0"/>
              <a:t> </a:t>
            </a:r>
            <a:r>
              <a:rPr lang="en-US" dirty="0" err="1"/>
              <a:t>iš</a:t>
            </a:r>
            <a:r>
              <a:rPr lang="en-US" dirty="0"/>
              <a:t> </a:t>
            </a:r>
            <a:r>
              <a:rPr lang="en-US" dirty="0" err="1"/>
              <a:t>kelių</a:t>
            </a:r>
            <a:r>
              <a:rPr lang="en-US" dirty="0"/>
              <a:t> </a:t>
            </a:r>
            <a:r>
              <a:rPr lang="en-US" dirty="0" err="1"/>
              <a:t>eilučių</a:t>
            </a:r>
            <a:endParaRPr lang="en-US" dirty="0"/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ED2215AD-0A99-CD40-80CC-8B6357E72180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300413" y="0"/>
            <a:ext cx="5843587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739794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otraukos skaidre _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C363323-9CC3-8B46-8B0D-3CD68083223A}"/>
              </a:ext>
            </a:extLst>
          </p:cNvPr>
          <p:cNvSpPr/>
          <p:nvPr userDrawn="1"/>
        </p:nvSpPr>
        <p:spPr>
          <a:xfrm rot="16200000">
            <a:off x="3929952" y="1643952"/>
            <a:ext cx="1284096" cy="9144000"/>
          </a:xfrm>
          <a:prstGeom prst="rect">
            <a:avLst/>
          </a:prstGeom>
          <a:solidFill>
            <a:srgbClr val="E0EC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54AD60C-D5B7-DA43-8E8D-FD230B5E9181}"/>
              </a:ext>
            </a:extLst>
          </p:cNvPr>
          <p:cNvSpPr/>
          <p:nvPr userDrawn="1"/>
        </p:nvSpPr>
        <p:spPr>
          <a:xfrm rot="16200000">
            <a:off x="4025964" y="1739964"/>
            <a:ext cx="1092072" cy="9144000"/>
          </a:xfrm>
          <a:prstGeom prst="rect">
            <a:avLst/>
          </a:prstGeom>
          <a:solidFill>
            <a:srgbClr val="2C69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B4D3B17-C101-5440-BA03-6A01FEE3EE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26336" y="5975413"/>
            <a:ext cx="584200" cy="673100"/>
          </a:xfrm>
          <a:prstGeom prst="rect">
            <a:avLst/>
          </a:prstGeom>
        </p:spPr>
      </p:pic>
      <p:sp>
        <p:nvSpPr>
          <p:cNvPr id="13" name="Picture Placeholder 23">
            <a:extLst>
              <a:ext uri="{FF2B5EF4-FFF2-40B4-BE49-F238E27FC236}">
                <a16:creationId xmlns:a16="http://schemas.microsoft.com/office/drawing/2014/main" id="{DF1A124D-FF27-D943-8FA7-CE2589BBCC3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9144000" cy="557390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15" name="Text Placeholder 19">
            <a:extLst>
              <a:ext uri="{FF2B5EF4-FFF2-40B4-BE49-F238E27FC236}">
                <a16:creationId xmlns:a16="http://schemas.microsoft.com/office/drawing/2014/main" id="{BE263E85-B29F-8640-AE37-4812287A57A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33465" y="5765928"/>
            <a:ext cx="6769100" cy="88258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lnSpc>
                <a:spcPts val="3300"/>
              </a:lnSpc>
              <a:buNone/>
              <a:defRPr sz="1000" b="1" spc="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NUOTRAUKOS APRAŠYMAS</a:t>
            </a:r>
          </a:p>
        </p:txBody>
      </p:sp>
    </p:spTree>
    <p:extLst>
      <p:ext uri="{BB962C8B-B14F-4D97-AF65-F5344CB8AC3E}">
        <p14:creationId xmlns:p14="http://schemas.microsoft.com/office/powerpoint/2010/main" val="7281809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otraukos skaidre _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C363323-9CC3-8B46-8B0D-3CD68083223A}"/>
              </a:ext>
            </a:extLst>
          </p:cNvPr>
          <p:cNvSpPr/>
          <p:nvPr userDrawn="1"/>
        </p:nvSpPr>
        <p:spPr>
          <a:xfrm rot="5400000">
            <a:off x="3929952" y="-3929952"/>
            <a:ext cx="1284096" cy="9144000"/>
          </a:xfrm>
          <a:prstGeom prst="rect">
            <a:avLst/>
          </a:prstGeom>
          <a:solidFill>
            <a:srgbClr val="E0EC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54AD60C-D5B7-DA43-8E8D-FD230B5E9181}"/>
              </a:ext>
            </a:extLst>
          </p:cNvPr>
          <p:cNvSpPr/>
          <p:nvPr userDrawn="1"/>
        </p:nvSpPr>
        <p:spPr>
          <a:xfrm rot="5400000">
            <a:off x="4025964" y="-4025964"/>
            <a:ext cx="1092072" cy="9144000"/>
          </a:xfrm>
          <a:prstGeom prst="rect">
            <a:avLst/>
          </a:prstGeom>
          <a:solidFill>
            <a:srgbClr val="2C69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00ABA5FE-04BC-2246-BB92-B9473E89CE99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533465" y="351408"/>
            <a:ext cx="6565835" cy="46139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300"/>
              </a:lnSpc>
              <a:buNone/>
              <a:defRPr sz="3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err="1"/>
              <a:t>Pavadinimas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B4D3B17-C101-5440-BA03-6A01FEE3EE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26336" y="219519"/>
            <a:ext cx="584200" cy="673100"/>
          </a:xfrm>
          <a:prstGeom prst="rect">
            <a:avLst/>
          </a:prstGeom>
        </p:spPr>
      </p:pic>
      <p:sp>
        <p:nvSpPr>
          <p:cNvPr id="13" name="Picture Placeholder 23">
            <a:extLst>
              <a:ext uri="{FF2B5EF4-FFF2-40B4-BE49-F238E27FC236}">
                <a16:creationId xmlns:a16="http://schemas.microsoft.com/office/drawing/2014/main" id="{6FF11AB1-85C3-0C44-8FD6-F702D391877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1284096"/>
            <a:ext cx="9144000" cy="557390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900500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rinio skaidre _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C363323-9CC3-8B46-8B0D-3CD68083223A}"/>
              </a:ext>
            </a:extLst>
          </p:cNvPr>
          <p:cNvSpPr/>
          <p:nvPr userDrawn="1"/>
        </p:nvSpPr>
        <p:spPr>
          <a:xfrm rot="16200000">
            <a:off x="3929952" y="1643952"/>
            <a:ext cx="1284096" cy="9144000"/>
          </a:xfrm>
          <a:prstGeom prst="rect">
            <a:avLst/>
          </a:prstGeom>
          <a:solidFill>
            <a:srgbClr val="E0EC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54AD60C-D5B7-DA43-8E8D-FD230B5E9181}"/>
              </a:ext>
            </a:extLst>
          </p:cNvPr>
          <p:cNvSpPr/>
          <p:nvPr userDrawn="1"/>
        </p:nvSpPr>
        <p:spPr>
          <a:xfrm rot="16200000">
            <a:off x="4025964" y="1739964"/>
            <a:ext cx="1092072" cy="9144000"/>
          </a:xfrm>
          <a:prstGeom prst="rect">
            <a:avLst/>
          </a:prstGeom>
          <a:solidFill>
            <a:srgbClr val="2C69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00ABA5FE-04BC-2246-BB92-B9473E89CE99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627009" y="607662"/>
            <a:ext cx="7983526" cy="685800"/>
          </a:xfrm>
          <a:prstGeom prst="rect">
            <a:avLst/>
          </a:prstGeom>
        </p:spPr>
        <p:txBody>
          <a:bodyPr lIns="0" tIns="0" rIns="90000"/>
          <a:lstStyle>
            <a:lvl1pPr marL="0" indent="0">
              <a:lnSpc>
                <a:spcPts val="3300"/>
              </a:lnSpc>
              <a:buNone/>
              <a:defRPr sz="3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err="1"/>
              <a:t>Pavadinimas</a:t>
            </a:r>
            <a:endParaRPr lang="en-US" dirty="0"/>
          </a:p>
        </p:txBody>
      </p:sp>
      <p:sp>
        <p:nvSpPr>
          <p:cNvPr id="22" name="Text Placeholder 15">
            <a:extLst>
              <a:ext uri="{FF2B5EF4-FFF2-40B4-BE49-F238E27FC236}">
                <a16:creationId xmlns:a16="http://schemas.microsoft.com/office/drawing/2014/main" id="{837EC7DD-C755-964F-BFC9-8741D464C2A2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627008" y="1600200"/>
            <a:ext cx="7983527" cy="3443096"/>
          </a:xfrm>
          <a:prstGeom prst="rect">
            <a:avLst/>
          </a:prstGeom>
        </p:spPr>
        <p:txBody>
          <a:bodyPr lIns="0" tIns="0" rIns="90000" bIns="0" anchor="t"/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000" b="0" i="0" u="none" strike="noStrike" smtClean="0">
                <a:effectLst/>
              </a:defRPr>
            </a:lvl1pPr>
            <a:lvl2pPr marL="45720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B4D3B17-C101-5440-BA03-6A01FEE3EE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26336" y="5975413"/>
            <a:ext cx="584200" cy="6731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7BFFFCD-1787-5B47-BD1A-1A848871FB7D}"/>
              </a:ext>
            </a:extLst>
          </p:cNvPr>
          <p:cNvSpPr txBox="1"/>
          <p:nvPr userDrawn="1"/>
        </p:nvSpPr>
        <p:spPr>
          <a:xfrm>
            <a:off x="627009" y="6263785"/>
            <a:ext cx="394499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000" b="1" spc="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KAUNO TECHNOLOGIJOS UNIVERSITETAS</a:t>
            </a:r>
          </a:p>
        </p:txBody>
      </p:sp>
    </p:spTree>
    <p:extLst>
      <p:ext uri="{BB962C8B-B14F-4D97-AF65-F5344CB8AC3E}">
        <p14:creationId xmlns:p14="http://schemas.microsoft.com/office/powerpoint/2010/main" val="21589649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rinio skaidre _ 2 _ 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C363323-9CC3-8B46-8B0D-3CD68083223A}"/>
              </a:ext>
            </a:extLst>
          </p:cNvPr>
          <p:cNvSpPr/>
          <p:nvPr userDrawn="1"/>
        </p:nvSpPr>
        <p:spPr>
          <a:xfrm rot="16200000">
            <a:off x="3929952" y="1643952"/>
            <a:ext cx="1284096" cy="9144000"/>
          </a:xfrm>
          <a:prstGeom prst="rect">
            <a:avLst/>
          </a:prstGeom>
          <a:solidFill>
            <a:srgbClr val="E0EC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54AD60C-D5B7-DA43-8E8D-FD230B5E9181}"/>
              </a:ext>
            </a:extLst>
          </p:cNvPr>
          <p:cNvSpPr/>
          <p:nvPr userDrawn="1"/>
        </p:nvSpPr>
        <p:spPr>
          <a:xfrm rot="16200000">
            <a:off x="4025964" y="1739964"/>
            <a:ext cx="1092072" cy="9144000"/>
          </a:xfrm>
          <a:prstGeom prst="rect">
            <a:avLst/>
          </a:prstGeom>
          <a:solidFill>
            <a:srgbClr val="2C69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00ABA5FE-04BC-2246-BB92-B9473E89CE99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627009" y="607662"/>
            <a:ext cx="7983526" cy="685800"/>
          </a:xfrm>
          <a:prstGeom prst="rect">
            <a:avLst/>
          </a:prstGeom>
        </p:spPr>
        <p:txBody>
          <a:bodyPr lIns="0" tIns="0" rIns="90000"/>
          <a:lstStyle>
            <a:lvl1pPr marL="0" indent="0">
              <a:lnSpc>
                <a:spcPts val="3300"/>
              </a:lnSpc>
              <a:buNone/>
              <a:defRPr sz="3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err="1"/>
              <a:t>Pavadinimas</a:t>
            </a:r>
            <a:endParaRPr lang="en-US" dirty="0"/>
          </a:p>
        </p:txBody>
      </p:sp>
      <p:sp>
        <p:nvSpPr>
          <p:cNvPr id="22" name="Text Placeholder 15">
            <a:extLst>
              <a:ext uri="{FF2B5EF4-FFF2-40B4-BE49-F238E27FC236}">
                <a16:creationId xmlns:a16="http://schemas.microsoft.com/office/drawing/2014/main" id="{837EC7DD-C755-964F-BFC9-8741D464C2A2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627008" y="1600200"/>
            <a:ext cx="7983527" cy="3443096"/>
          </a:xfrm>
          <a:prstGeom prst="rect">
            <a:avLst/>
          </a:prstGeom>
        </p:spPr>
        <p:txBody>
          <a:bodyPr lIns="0" tIns="0" rIns="90000" bIns="0" anchor="t"/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000" b="0" i="0" u="none" strike="noStrike" smtClean="0">
                <a:effectLst/>
              </a:defRPr>
            </a:lvl1pPr>
            <a:lvl2pPr marL="45720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B4D3B17-C101-5440-BA03-6A01FEE3EE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26336" y="5975413"/>
            <a:ext cx="584200" cy="6731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DF30CEF-7A26-DF43-83E2-2AD1FC0DB730}"/>
              </a:ext>
            </a:extLst>
          </p:cNvPr>
          <p:cNvSpPr txBox="1"/>
          <p:nvPr userDrawn="1"/>
        </p:nvSpPr>
        <p:spPr>
          <a:xfrm>
            <a:off x="627008" y="6263785"/>
            <a:ext cx="3698128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000" b="1" spc="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KAUNAS UNIVERSITY OF TECHNOLOGY</a:t>
            </a:r>
          </a:p>
        </p:txBody>
      </p:sp>
    </p:spTree>
    <p:extLst>
      <p:ext uri="{BB962C8B-B14F-4D97-AF65-F5344CB8AC3E}">
        <p14:creationId xmlns:p14="http://schemas.microsoft.com/office/powerpoint/2010/main" val="42687447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rinio skaidre _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C363323-9CC3-8B46-8B0D-3CD68083223A}"/>
              </a:ext>
            </a:extLst>
          </p:cNvPr>
          <p:cNvSpPr/>
          <p:nvPr userDrawn="1"/>
        </p:nvSpPr>
        <p:spPr>
          <a:xfrm rot="5400000">
            <a:off x="3929952" y="-3929952"/>
            <a:ext cx="1284096" cy="9144000"/>
          </a:xfrm>
          <a:prstGeom prst="rect">
            <a:avLst/>
          </a:prstGeom>
          <a:solidFill>
            <a:srgbClr val="E0EC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54AD60C-D5B7-DA43-8E8D-FD230B5E9181}"/>
              </a:ext>
            </a:extLst>
          </p:cNvPr>
          <p:cNvSpPr/>
          <p:nvPr userDrawn="1"/>
        </p:nvSpPr>
        <p:spPr>
          <a:xfrm rot="5400000">
            <a:off x="4025964" y="-4025964"/>
            <a:ext cx="1092072" cy="9144000"/>
          </a:xfrm>
          <a:prstGeom prst="rect">
            <a:avLst/>
          </a:prstGeom>
          <a:solidFill>
            <a:srgbClr val="2C69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00ABA5FE-04BC-2246-BB92-B9473E89CE99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627009" y="351408"/>
            <a:ext cx="6565835" cy="46139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300"/>
              </a:lnSpc>
              <a:buNone/>
              <a:defRPr sz="3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err="1"/>
              <a:t>Pavadinimas</a:t>
            </a:r>
            <a:endParaRPr lang="en-US" dirty="0"/>
          </a:p>
        </p:txBody>
      </p:sp>
      <p:sp>
        <p:nvSpPr>
          <p:cNvPr id="22" name="Text Placeholder 15">
            <a:extLst>
              <a:ext uri="{FF2B5EF4-FFF2-40B4-BE49-F238E27FC236}">
                <a16:creationId xmlns:a16="http://schemas.microsoft.com/office/drawing/2014/main" id="{837EC7DD-C755-964F-BFC9-8741D464C2A2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627008" y="1600200"/>
            <a:ext cx="7983527" cy="3443096"/>
          </a:xfrm>
          <a:prstGeom prst="rect">
            <a:avLst/>
          </a:prstGeom>
        </p:spPr>
        <p:txBody>
          <a:bodyPr lIns="0" tIns="0" rIns="90000" bIns="0" anchor="t"/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000" b="0" i="0" u="none" strike="noStrike" smtClean="0">
                <a:effectLst/>
              </a:defRPr>
            </a:lvl1pPr>
            <a:lvl2pPr marL="45720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B4D3B17-C101-5440-BA03-6A01FEE3EE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26336" y="219519"/>
            <a:ext cx="584200" cy="67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3912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rinio skaidre _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49974" y="7131559"/>
            <a:ext cx="2057400" cy="365125"/>
          </a:xfrm>
        </p:spPr>
        <p:txBody>
          <a:bodyPr/>
          <a:lstStyle/>
          <a:p>
            <a:fld id="{B5DC45A6-A598-6B48-A6BF-38CE0435902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C363323-9CC3-8B46-8B0D-3CD68083223A}"/>
              </a:ext>
            </a:extLst>
          </p:cNvPr>
          <p:cNvSpPr/>
          <p:nvPr userDrawn="1"/>
        </p:nvSpPr>
        <p:spPr>
          <a:xfrm>
            <a:off x="7859904" y="0"/>
            <a:ext cx="1284096" cy="6858000"/>
          </a:xfrm>
          <a:prstGeom prst="rect">
            <a:avLst/>
          </a:prstGeom>
          <a:solidFill>
            <a:srgbClr val="E0EC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54AD60C-D5B7-DA43-8E8D-FD230B5E9181}"/>
              </a:ext>
            </a:extLst>
          </p:cNvPr>
          <p:cNvSpPr/>
          <p:nvPr userDrawn="1"/>
        </p:nvSpPr>
        <p:spPr>
          <a:xfrm>
            <a:off x="8051928" y="0"/>
            <a:ext cx="1092072" cy="6858000"/>
          </a:xfrm>
          <a:prstGeom prst="rect">
            <a:avLst/>
          </a:prstGeom>
          <a:solidFill>
            <a:srgbClr val="2C69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00ABA5FE-04BC-2246-BB92-B9473E89CE9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7008" y="607662"/>
            <a:ext cx="6688192" cy="685800"/>
          </a:xfrm>
          <a:prstGeom prst="rect">
            <a:avLst/>
          </a:prstGeom>
        </p:spPr>
        <p:txBody>
          <a:bodyPr lIns="0" tIns="0" rIns="90000"/>
          <a:lstStyle>
            <a:lvl1pPr marL="0" indent="0">
              <a:lnSpc>
                <a:spcPts val="3300"/>
              </a:lnSpc>
              <a:buNone/>
              <a:defRPr sz="3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err="1"/>
              <a:t>Pavadinimas</a:t>
            </a:r>
            <a:endParaRPr lang="en-US" dirty="0"/>
          </a:p>
        </p:txBody>
      </p:sp>
      <p:sp>
        <p:nvSpPr>
          <p:cNvPr id="22" name="Text Placeholder 15">
            <a:extLst>
              <a:ext uri="{FF2B5EF4-FFF2-40B4-BE49-F238E27FC236}">
                <a16:creationId xmlns:a16="http://schemas.microsoft.com/office/drawing/2014/main" id="{837EC7DD-C755-964F-BFC9-8741D464C2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7008" y="1600200"/>
            <a:ext cx="6688192" cy="4406900"/>
          </a:xfrm>
          <a:prstGeom prst="rect">
            <a:avLst/>
          </a:prstGeom>
        </p:spPr>
        <p:txBody>
          <a:bodyPr lIns="0" tIns="0" rIns="90000" bIns="0" anchor="t"/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000" b="0" i="0" u="none" strike="noStrike" smtClean="0">
                <a:effectLst/>
              </a:defRPr>
            </a:lvl1pPr>
            <a:lvl2pPr marL="45720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ECC7E12-8D85-4C4E-A636-9B84DFFEF8C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05864" y="518762"/>
            <a:ext cx="584200" cy="67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7956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uline skaidre _ LT _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2B5E15AB-C7C5-674B-BB8B-40EF0C823FC7}"/>
              </a:ext>
            </a:extLst>
          </p:cNvPr>
          <p:cNvSpPr/>
          <p:nvPr userDrawn="1"/>
        </p:nvSpPr>
        <p:spPr>
          <a:xfrm>
            <a:off x="-2" y="2160000"/>
            <a:ext cx="9144002" cy="2729501"/>
          </a:xfrm>
          <a:prstGeom prst="rect">
            <a:avLst/>
          </a:prstGeom>
          <a:solidFill>
            <a:srgbClr val="F4C8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D7E57B9-61E0-EF48-B8CE-FDD5F9927E15}"/>
              </a:ext>
            </a:extLst>
          </p:cNvPr>
          <p:cNvSpPr/>
          <p:nvPr userDrawn="1"/>
        </p:nvSpPr>
        <p:spPr>
          <a:xfrm>
            <a:off x="-2" y="2160000"/>
            <a:ext cx="9144001" cy="2437400"/>
          </a:xfrm>
          <a:prstGeom prst="rect">
            <a:avLst/>
          </a:prstGeom>
          <a:solidFill>
            <a:srgbClr val="5F95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49974" y="7131559"/>
            <a:ext cx="2057400" cy="365125"/>
          </a:xfrm>
        </p:spPr>
        <p:txBody>
          <a:bodyPr/>
          <a:lstStyle/>
          <a:p>
            <a:fld id="{B5DC45A6-A598-6B48-A6BF-38CE04359025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00ABA5FE-04BC-2246-BB92-B9473E89CE9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2160000"/>
            <a:ext cx="9144000" cy="2437400"/>
          </a:xfrm>
          <a:prstGeom prst="rect">
            <a:avLst/>
          </a:prstGeom>
        </p:spPr>
        <p:txBody>
          <a:bodyPr lIns="720000" tIns="0" rIns="720000" anchor="ctr"/>
          <a:lstStyle>
            <a:lvl1pPr marL="0" indent="0" algn="ctr">
              <a:lnSpc>
                <a:spcPct val="100000"/>
              </a:lnSpc>
              <a:buNone/>
              <a:defRPr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endParaRPr lang="en-US" dirty="0"/>
          </a:p>
        </p:txBody>
      </p:sp>
      <p:sp>
        <p:nvSpPr>
          <p:cNvPr id="22" name="Text Placeholder 15">
            <a:extLst>
              <a:ext uri="{FF2B5EF4-FFF2-40B4-BE49-F238E27FC236}">
                <a16:creationId xmlns:a16="http://schemas.microsoft.com/office/drawing/2014/main" id="{837EC7DD-C755-964F-BFC9-8741D464C2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18076" y="5705317"/>
            <a:ext cx="5257802" cy="633921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r">
              <a:buNone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err="1"/>
              <a:t>Čia</a:t>
            </a:r>
            <a:r>
              <a:rPr lang="en-US" dirty="0"/>
              <a:t> </a:t>
            </a:r>
            <a:r>
              <a:rPr lang="en-US" dirty="0" err="1"/>
              <a:t>surašomi</a:t>
            </a:r>
            <a:r>
              <a:rPr lang="en-US" dirty="0"/>
              <a:t> </a:t>
            </a:r>
            <a:r>
              <a:rPr lang="en-US" dirty="0" err="1"/>
              <a:t>pranešėjai</a:t>
            </a:r>
            <a:r>
              <a:rPr lang="en-US" dirty="0"/>
              <a:t> / </a:t>
            </a:r>
            <a:r>
              <a:rPr lang="en-US" dirty="0" err="1"/>
              <a:t>autoriai</a:t>
            </a:r>
            <a:r>
              <a:rPr lang="en-US" dirty="0"/>
              <a:t> </a:t>
            </a:r>
            <a:r>
              <a:rPr lang="en-US" dirty="0" err="1"/>
              <a:t>bei</a:t>
            </a:r>
            <a:r>
              <a:rPr lang="en-US" dirty="0"/>
              <a:t> </a:t>
            </a:r>
            <a:r>
              <a:rPr lang="en-US" dirty="0" err="1"/>
              <a:t>pristatymo</a:t>
            </a:r>
            <a:r>
              <a:rPr lang="en-US" dirty="0"/>
              <a:t> data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8C87EE4-286D-B648-B0AD-23BB577F986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7770" y="5513930"/>
            <a:ext cx="755730" cy="859456"/>
          </a:xfrm>
          <a:prstGeom prst="rect">
            <a:avLst/>
          </a:prstGeom>
        </p:spPr>
      </p:pic>
      <p:sp>
        <p:nvSpPr>
          <p:cNvPr id="8" name="Picture Placeholder 23">
            <a:extLst>
              <a:ext uri="{FF2B5EF4-FFF2-40B4-BE49-F238E27FC236}">
                <a16:creationId xmlns:a16="http://schemas.microsoft.com/office/drawing/2014/main" id="{E9342892-AB51-614E-9761-71E615A76249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" y="0"/>
            <a:ext cx="9144000" cy="216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43112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ine skaidre _ LT _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144F1991-FEC2-974E-9332-C5A0A07C1DF4}"/>
              </a:ext>
            </a:extLst>
          </p:cNvPr>
          <p:cNvSpPr/>
          <p:nvPr userDrawn="1"/>
        </p:nvSpPr>
        <p:spPr>
          <a:xfrm rot="5400000">
            <a:off x="2127250" y="-2127250"/>
            <a:ext cx="4889500" cy="9144000"/>
          </a:xfrm>
          <a:prstGeom prst="rect">
            <a:avLst/>
          </a:prstGeom>
          <a:solidFill>
            <a:srgbClr val="F2F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2AD8518-5212-284B-A40E-7AB90102FA2C}"/>
              </a:ext>
            </a:extLst>
          </p:cNvPr>
          <p:cNvSpPr/>
          <p:nvPr userDrawn="1"/>
        </p:nvSpPr>
        <p:spPr>
          <a:xfrm rot="5400000">
            <a:off x="2273300" y="-2273300"/>
            <a:ext cx="4597400" cy="9144000"/>
          </a:xfrm>
          <a:prstGeom prst="rect">
            <a:avLst/>
          </a:prstGeom>
          <a:solidFill>
            <a:srgbClr val="2A28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49974" y="7131559"/>
            <a:ext cx="2057400" cy="365125"/>
          </a:xfrm>
        </p:spPr>
        <p:txBody>
          <a:bodyPr/>
          <a:lstStyle/>
          <a:p>
            <a:fld id="{B5DC45A6-A598-6B48-A6BF-38CE04359025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00ABA5FE-04BC-2246-BB92-B9473E89CE9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0"/>
            <a:ext cx="9144000" cy="4597400"/>
          </a:xfrm>
          <a:prstGeom prst="rect">
            <a:avLst/>
          </a:prstGeom>
        </p:spPr>
        <p:txBody>
          <a:bodyPr lIns="720000" tIns="0" rIns="720000" anchor="ctr"/>
          <a:lstStyle>
            <a:lvl1pPr marL="0" indent="0" algn="ctr">
              <a:lnSpc>
                <a:spcPct val="100000"/>
              </a:lnSpc>
              <a:buNone/>
              <a:defRPr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endParaRPr lang="en-US" dirty="0"/>
          </a:p>
        </p:txBody>
      </p:sp>
      <p:sp>
        <p:nvSpPr>
          <p:cNvPr id="22" name="Text Placeholder 15">
            <a:extLst>
              <a:ext uri="{FF2B5EF4-FFF2-40B4-BE49-F238E27FC236}">
                <a16:creationId xmlns:a16="http://schemas.microsoft.com/office/drawing/2014/main" id="{837EC7DD-C755-964F-BFC9-8741D464C2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18076" y="5705317"/>
            <a:ext cx="5257802" cy="633921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r">
              <a:buNone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err="1"/>
              <a:t>Čia</a:t>
            </a:r>
            <a:r>
              <a:rPr lang="en-US" dirty="0"/>
              <a:t> </a:t>
            </a:r>
            <a:r>
              <a:rPr lang="en-US" dirty="0" err="1"/>
              <a:t>surašomi</a:t>
            </a:r>
            <a:r>
              <a:rPr lang="en-US" dirty="0"/>
              <a:t> </a:t>
            </a:r>
            <a:r>
              <a:rPr lang="en-US" dirty="0" err="1"/>
              <a:t>pranešėjai</a:t>
            </a:r>
            <a:r>
              <a:rPr lang="en-US" dirty="0"/>
              <a:t> / </a:t>
            </a:r>
            <a:r>
              <a:rPr lang="en-US" dirty="0" err="1"/>
              <a:t>autoriai</a:t>
            </a:r>
            <a:r>
              <a:rPr lang="en-US" dirty="0"/>
              <a:t> </a:t>
            </a:r>
            <a:r>
              <a:rPr lang="en-US" dirty="0" err="1"/>
              <a:t>bei</a:t>
            </a:r>
            <a:r>
              <a:rPr lang="en-US" dirty="0"/>
              <a:t> </a:t>
            </a:r>
            <a:r>
              <a:rPr lang="en-US" dirty="0" err="1"/>
              <a:t>pristatymo</a:t>
            </a:r>
            <a:r>
              <a:rPr lang="en-US" dirty="0"/>
              <a:t> data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8C87EE4-286D-B648-B0AD-23BB577F986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7938" y="5513930"/>
            <a:ext cx="755730" cy="859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1102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uline skaidre _ EN _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F3C8F01-7837-9B4D-9A9F-0C917D511C40}"/>
              </a:ext>
            </a:extLst>
          </p:cNvPr>
          <p:cNvSpPr/>
          <p:nvPr userDrawn="1"/>
        </p:nvSpPr>
        <p:spPr>
          <a:xfrm>
            <a:off x="-2" y="2160000"/>
            <a:ext cx="9144002" cy="2729501"/>
          </a:xfrm>
          <a:prstGeom prst="rect">
            <a:avLst/>
          </a:prstGeom>
          <a:solidFill>
            <a:srgbClr val="F4C8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3B00069-2DFF-FF47-88F7-FE285D0DFBA5}"/>
              </a:ext>
            </a:extLst>
          </p:cNvPr>
          <p:cNvSpPr/>
          <p:nvPr userDrawn="1"/>
        </p:nvSpPr>
        <p:spPr>
          <a:xfrm>
            <a:off x="-2" y="2160000"/>
            <a:ext cx="9144001" cy="2437400"/>
          </a:xfrm>
          <a:prstGeom prst="rect">
            <a:avLst/>
          </a:prstGeom>
          <a:solidFill>
            <a:srgbClr val="5F95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49974" y="7131559"/>
            <a:ext cx="2057400" cy="365125"/>
          </a:xfrm>
        </p:spPr>
        <p:txBody>
          <a:bodyPr/>
          <a:lstStyle/>
          <a:p>
            <a:fld id="{B5DC45A6-A598-6B48-A6BF-38CE04359025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00ABA5FE-04BC-2246-BB92-B9473E89CE9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2160000"/>
            <a:ext cx="9144000" cy="2437400"/>
          </a:xfrm>
          <a:prstGeom prst="rect">
            <a:avLst/>
          </a:prstGeom>
        </p:spPr>
        <p:txBody>
          <a:bodyPr lIns="720000" tIns="0" rIns="720000" anchor="ctr"/>
          <a:lstStyle>
            <a:lvl1pPr marL="0" indent="0" algn="ctr">
              <a:lnSpc>
                <a:spcPct val="100000"/>
              </a:lnSpc>
              <a:buNone/>
              <a:defRPr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endParaRPr lang="en-US" dirty="0"/>
          </a:p>
        </p:txBody>
      </p:sp>
      <p:sp>
        <p:nvSpPr>
          <p:cNvPr id="22" name="Text Placeholder 15">
            <a:extLst>
              <a:ext uri="{FF2B5EF4-FFF2-40B4-BE49-F238E27FC236}">
                <a16:creationId xmlns:a16="http://schemas.microsoft.com/office/drawing/2014/main" id="{837EC7DD-C755-964F-BFC9-8741D464C2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18076" y="5705317"/>
            <a:ext cx="5257802" cy="633921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r">
              <a:buNone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err="1"/>
              <a:t>Čia</a:t>
            </a:r>
            <a:r>
              <a:rPr lang="en-US" dirty="0"/>
              <a:t> </a:t>
            </a:r>
            <a:r>
              <a:rPr lang="en-US" dirty="0" err="1"/>
              <a:t>surašomi</a:t>
            </a:r>
            <a:r>
              <a:rPr lang="en-US" dirty="0"/>
              <a:t> </a:t>
            </a:r>
            <a:r>
              <a:rPr lang="en-US" dirty="0" err="1"/>
              <a:t>pranešėjai</a:t>
            </a:r>
            <a:r>
              <a:rPr lang="en-US" dirty="0"/>
              <a:t> / </a:t>
            </a:r>
            <a:r>
              <a:rPr lang="en-US" dirty="0" err="1"/>
              <a:t>autoriai</a:t>
            </a:r>
            <a:r>
              <a:rPr lang="en-US" dirty="0"/>
              <a:t> </a:t>
            </a:r>
            <a:r>
              <a:rPr lang="en-US" dirty="0" err="1"/>
              <a:t>bei</a:t>
            </a:r>
            <a:r>
              <a:rPr lang="en-US" dirty="0"/>
              <a:t> </a:t>
            </a:r>
            <a:r>
              <a:rPr lang="en-US" dirty="0" err="1"/>
              <a:t>pristatymo</a:t>
            </a:r>
            <a:r>
              <a:rPr lang="en-US" dirty="0"/>
              <a:t> data</a:t>
            </a:r>
          </a:p>
        </p:txBody>
      </p:sp>
      <p:sp>
        <p:nvSpPr>
          <p:cNvPr id="8" name="Picture Placeholder 23">
            <a:extLst>
              <a:ext uri="{FF2B5EF4-FFF2-40B4-BE49-F238E27FC236}">
                <a16:creationId xmlns:a16="http://schemas.microsoft.com/office/drawing/2014/main" id="{E9342892-AB51-614E-9761-71E615A76249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" y="0"/>
            <a:ext cx="9144000" cy="216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C7DE2C1-4061-474E-9CB0-988261729C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122" y="5513930"/>
            <a:ext cx="1556156" cy="86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43816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ine skaidre _ LT _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49974" y="7131559"/>
            <a:ext cx="2057400" cy="365125"/>
          </a:xfrm>
        </p:spPr>
        <p:txBody>
          <a:bodyPr/>
          <a:lstStyle/>
          <a:p>
            <a:fld id="{B5DC45A6-A598-6B48-A6BF-38CE04359025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ext Placeholder 15">
            <a:extLst>
              <a:ext uri="{FF2B5EF4-FFF2-40B4-BE49-F238E27FC236}">
                <a16:creationId xmlns:a16="http://schemas.microsoft.com/office/drawing/2014/main" id="{837EC7DD-C755-964F-BFC9-8741D464C2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18076" y="5705317"/>
            <a:ext cx="5257802" cy="633921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r">
              <a:buNone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err="1"/>
              <a:t>Čia</a:t>
            </a:r>
            <a:r>
              <a:rPr lang="en-US" dirty="0"/>
              <a:t> </a:t>
            </a:r>
            <a:r>
              <a:rPr lang="en-US" dirty="0" err="1"/>
              <a:t>surašomi</a:t>
            </a:r>
            <a:r>
              <a:rPr lang="en-US" dirty="0"/>
              <a:t> </a:t>
            </a:r>
            <a:r>
              <a:rPr lang="en-US" dirty="0" err="1"/>
              <a:t>pranešėjai</a:t>
            </a:r>
            <a:r>
              <a:rPr lang="en-US" dirty="0"/>
              <a:t> / </a:t>
            </a:r>
            <a:r>
              <a:rPr lang="en-US" dirty="0" err="1"/>
              <a:t>autoriai</a:t>
            </a:r>
            <a:r>
              <a:rPr lang="en-US" dirty="0"/>
              <a:t> </a:t>
            </a:r>
            <a:r>
              <a:rPr lang="en-US" dirty="0" err="1"/>
              <a:t>bei</a:t>
            </a:r>
            <a:r>
              <a:rPr lang="en-US" dirty="0"/>
              <a:t> </a:t>
            </a:r>
            <a:r>
              <a:rPr lang="en-US" dirty="0" err="1"/>
              <a:t>pristatymo</a:t>
            </a:r>
            <a:r>
              <a:rPr lang="en-US" dirty="0"/>
              <a:t> data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8C87EE4-286D-B648-B0AD-23BB577F986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7938" y="5513930"/>
            <a:ext cx="755730" cy="85945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3032B8E-BA6F-2345-B246-E83F1ED8D90C}"/>
              </a:ext>
            </a:extLst>
          </p:cNvPr>
          <p:cNvSpPr/>
          <p:nvPr userDrawn="1"/>
        </p:nvSpPr>
        <p:spPr>
          <a:xfrm>
            <a:off x="-2" y="2141712"/>
            <a:ext cx="9144002" cy="2729501"/>
          </a:xfrm>
          <a:prstGeom prst="rect">
            <a:avLst/>
          </a:prstGeom>
          <a:solidFill>
            <a:srgbClr val="F4C8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51DD246-244A-B549-831C-E9C09E78BB4A}"/>
              </a:ext>
            </a:extLst>
          </p:cNvPr>
          <p:cNvSpPr/>
          <p:nvPr userDrawn="1"/>
        </p:nvSpPr>
        <p:spPr>
          <a:xfrm>
            <a:off x="-2" y="0"/>
            <a:ext cx="9144001" cy="4579112"/>
          </a:xfrm>
          <a:prstGeom prst="rect">
            <a:avLst/>
          </a:prstGeom>
          <a:solidFill>
            <a:srgbClr val="5F95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00ABA5FE-04BC-2246-BB92-B9473E89CE9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0"/>
            <a:ext cx="9144000" cy="4579112"/>
          </a:xfrm>
          <a:prstGeom prst="rect">
            <a:avLst/>
          </a:prstGeom>
        </p:spPr>
        <p:txBody>
          <a:bodyPr lIns="720000" tIns="0" rIns="720000" anchor="ctr"/>
          <a:lstStyle>
            <a:lvl1pPr marL="0" indent="0" algn="ctr">
              <a:lnSpc>
                <a:spcPct val="100000"/>
              </a:lnSpc>
              <a:buNone/>
              <a:defRPr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68868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ine skaidre _ EN _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C42FF71-DB1B-C04A-83D6-0119960236D8}"/>
              </a:ext>
            </a:extLst>
          </p:cNvPr>
          <p:cNvSpPr/>
          <p:nvPr userDrawn="1"/>
        </p:nvSpPr>
        <p:spPr>
          <a:xfrm>
            <a:off x="-2" y="2141712"/>
            <a:ext cx="9144002" cy="2729501"/>
          </a:xfrm>
          <a:prstGeom prst="rect">
            <a:avLst/>
          </a:prstGeom>
          <a:solidFill>
            <a:srgbClr val="F4C8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12DB9B7-2AE4-594E-B8B3-7A319ECF02F6}"/>
              </a:ext>
            </a:extLst>
          </p:cNvPr>
          <p:cNvSpPr/>
          <p:nvPr userDrawn="1"/>
        </p:nvSpPr>
        <p:spPr>
          <a:xfrm>
            <a:off x="-2" y="0"/>
            <a:ext cx="9144001" cy="4579112"/>
          </a:xfrm>
          <a:prstGeom prst="rect">
            <a:avLst/>
          </a:prstGeom>
          <a:solidFill>
            <a:srgbClr val="5F95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49974" y="7131559"/>
            <a:ext cx="2057400" cy="365125"/>
          </a:xfrm>
        </p:spPr>
        <p:txBody>
          <a:bodyPr/>
          <a:lstStyle/>
          <a:p>
            <a:fld id="{B5DC45A6-A598-6B48-A6BF-38CE04359025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00ABA5FE-04BC-2246-BB92-B9473E89CE9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0"/>
            <a:ext cx="9144000" cy="4597400"/>
          </a:xfrm>
          <a:prstGeom prst="rect">
            <a:avLst/>
          </a:prstGeom>
        </p:spPr>
        <p:txBody>
          <a:bodyPr lIns="720000" tIns="0" rIns="720000" anchor="ctr"/>
          <a:lstStyle>
            <a:lvl1pPr marL="0" indent="0" algn="ctr">
              <a:lnSpc>
                <a:spcPct val="100000"/>
              </a:lnSpc>
              <a:buNone/>
              <a:defRPr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endParaRPr lang="en-US" dirty="0"/>
          </a:p>
        </p:txBody>
      </p:sp>
      <p:sp>
        <p:nvSpPr>
          <p:cNvPr id="22" name="Text Placeholder 15">
            <a:extLst>
              <a:ext uri="{FF2B5EF4-FFF2-40B4-BE49-F238E27FC236}">
                <a16:creationId xmlns:a16="http://schemas.microsoft.com/office/drawing/2014/main" id="{837EC7DD-C755-964F-BFC9-8741D464C2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18076" y="5705317"/>
            <a:ext cx="5257802" cy="633921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r">
              <a:buNone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err="1"/>
              <a:t>Čia</a:t>
            </a:r>
            <a:r>
              <a:rPr lang="en-US" dirty="0"/>
              <a:t> </a:t>
            </a:r>
            <a:r>
              <a:rPr lang="en-US" dirty="0" err="1"/>
              <a:t>surašomi</a:t>
            </a:r>
            <a:r>
              <a:rPr lang="en-US" dirty="0"/>
              <a:t> </a:t>
            </a:r>
            <a:r>
              <a:rPr lang="en-US" dirty="0" err="1"/>
              <a:t>pranešėjai</a:t>
            </a:r>
            <a:r>
              <a:rPr lang="en-US" dirty="0"/>
              <a:t> / </a:t>
            </a:r>
            <a:r>
              <a:rPr lang="en-US" dirty="0" err="1"/>
              <a:t>autoriai</a:t>
            </a:r>
            <a:r>
              <a:rPr lang="en-US" dirty="0"/>
              <a:t> </a:t>
            </a:r>
            <a:r>
              <a:rPr lang="en-US" dirty="0" err="1"/>
              <a:t>bei</a:t>
            </a:r>
            <a:r>
              <a:rPr lang="en-US" dirty="0"/>
              <a:t> </a:t>
            </a:r>
            <a:r>
              <a:rPr lang="en-US" dirty="0" err="1"/>
              <a:t>pristatymo</a:t>
            </a:r>
            <a:r>
              <a:rPr lang="en-US" dirty="0"/>
              <a:t> data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96605AB-6F28-3D43-82D4-574FD464CE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122" y="5513930"/>
            <a:ext cx="1556156" cy="86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11804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ine skaidre _ 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144F1991-FEC2-974E-9332-C5A0A07C1DF4}"/>
              </a:ext>
            </a:extLst>
          </p:cNvPr>
          <p:cNvSpPr/>
          <p:nvPr userDrawn="1"/>
        </p:nvSpPr>
        <p:spPr>
          <a:xfrm>
            <a:off x="0" y="0"/>
            <a:ext cx="3300984" cy="6858000"/>
          </a:xfrm>
          <a:prstGeom prst="rect">
            <a:avLst/>
          </a:prstGeom>
          <a:solidFill>
            <a:srgbClr val="F4C8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2AD8518-5212-284B-A40E-7AB90102FA2C}"/>
              </a:ext>
            </a:extLst>
          </p:cNvPr>
          <p:cNvSpPr/>
          <p:nvPr userDrawn="1"/>
        </p:nvSpPr>
        <p:spPr>
          <a:xfrm>
            <a:off x="0" y="0"/>
            <a:ext cx="3108960" cy="6858000"/>
          </a:xfrm>
          <a:prstGeom prst="rect">
            <a:avLst/>
          </a:prstGeom>
          <a:solidFill>
            <a:srgbClr val="5F95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49974" y="7131559"/>
            <a:ext cx="2057400" cy="365125"/>
          </a:xfrm>
        </p:spPr>
        <p:txBody>
          <a:bodyPr/>
          <a:lstStyle/>
          <a:p>
            <a:fld id="{B5DC45A6-A598-6B48-A6BF-38CE04359025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00ABA5FE-04BC-2246-BB92-B9473E89CE9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3048" y="1234374"/>
            <a:ext cx="4429252" cy="2797877"/>
          </a:xfrm>
          <a:prstGeom prst="rect">
            <a:avLst/>
          </a:prstGeom>
        </p:spPr>
        <p:txBody>
          <a:bodyPr lIns="0" tIns="0" rIns="90000"/>
          <a:lstStyle>
            <a:lvl1pPr marL="0" indent="0">
              <a:lnSpc>
                <a:spcPct val="100000"/>
              </a:lnSpc>
              <a:buNone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endParaRPr lang="en-US" dirty="0"/>
          </a:p>
        </p:txBody>
      </p:sp>
      <p:sp>
        <p:nvSpPr>
          <p:cNvPr id="22" name="Text Placeholder 15">
            <a:extLst>
              <a:ext uri="{FF2B5EF4-FFF2-40B4-BE49-F238E27FC236}">
                <a16:creationId xmlns:a16="http://schemas.microsoft.com/office/drawing/2014/main" id="{837EC7DD-C755-964F-BFC9-8741D464C2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13048" y="4902200"/>
            <a:ext cx="4429252" cy="1421321"/>
          </a:xfrm>
          <a:prstGeom prst="rect">
            <a:avLst/>
          </a:prstGeom>
        </p:spPr>
        <p:txBody>
          <a:bodyPr lIns="0" tIns="0" rIns="90000" bIns="0" anchor="b"/>
          <a:lstStyle>
            <a:lvl1pPr marL="0" indent="0" algn="l">
              <a:buNone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err="1"/>
              <a:t>Čia</a:t>
            </a:r>
            <a:r>
              <a:rPr lang="en-US" dirty="0"/>
              <a:t> </a:t>
            </a:r>
            <a:r>
              <a:rPr lang="en-US" dirty="0" err="1"/>
              <a:t>surašomi</a:t>
            </a:r>
            <a:r>
              <a:rPr lang="en-US" dirty="0"/>
              <a:t> </a:t>
            </a:r>
            <a:r>
              <a:rPr lang="en-US" dirty="0" err="1"/>
              <a:t>pranešėjai</a:t>
            </a:r>
            <a:r>
              <a:rPr lang="en-US" dirty="0"/>
              <a:t> / </a:t>
            </a:r>
            <a:r>
              <a:rPr lang="en-US" dirty="0" err="1"/>
              <a:t>autoriai</a:t>
            </a:r>
            <a:r>
              <a:rPr lang="en-US" dirty="0"/>
              <a:t> </a:t>
            </a:r>
            <a:r>
              <a:rPr lang="en-US" dirty="0" err="1"/>
              <a:t>bei</a:t>
            </a:r>
            <a:r>
              <a:rPr lang="en-US" dirty="0"/>
              <a:t> </a:t>
            </a:r>
            <a:r>
              <a:rPr lang="en-US" dirty="0" err="1"/>
              <a:t>pristatymo</a:t>
            </a:r>
            <a:r>
              <a:rPr lang="en-US" dirty="0"/>
              <a:t> data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51FA6D7-43DE-1A43-9FC9-5242C92B42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7872" y="518762"/>
            <a:ext cx="584200" cy="67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60592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ine skaidre _ 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144F1991-FEC2-974E-9332-C5A0A07C1DF4}"/>
              </a:ext>
            </a:extLst>
          </p:cNvPr>
          <p:cNvSpPr/>
          <p:nvPr userDrawn="1"/>
        </p:nvSpPr>
        <p:spPr>
          <a:xfrm>
            <a:off x="0" y="0"/>
            <a:ext cx="3300984" cy="6858000"/>
          </a:xfrm>
          <a:prstGeom prst="rect">
            <a:avLst/>
          </a:prstGeom>
          <a:solidFill>
            <a:srgbClr val="F4C8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2AD8518-5212-284B-A40E-7AB90102FA2C}"/>
              </a:ext>
            </a:extLst>
          </p:cNvPr>
          <p:cNvSpPr/>
          <p:nvPr userDrawn="1"/>
        </p:nvSpPr>
        <p:spPr>
          <a:xfrm>
            <a:off x="0" y="0"/>
            <a:ext cx="3108960" cy="6858000"/>
          </a:xfrm>
          <a:prstGeom prst="rect">
            <a:avLst/>
          </a:prstGeom>
          <a:solidFill>
            <a:srgbClr val="5F95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49974" y="7131559"/>
            <a:ext cx="2057400" cy="365125"/>
          </a:xfrm>
        </p:spPr>
        <p:txBody>
          <a:bodyPr/>
          <a:lstStyle/>
          <a:p>
            <a:fld id="{B5DC45A6-A598-6B48-A6BF-38CE04359025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00ABA5FE-04BC-2246-BB92-B9473E89CE9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3048" y="1234374"/>
            <a:ext cx="4429252" cy="2797877"/>
          </a:xfrm>
          <a:prstGeom prst="rect">
            <a:avLst/>
          </a:prstGeom>
        </p:spPr>
        <p:txBody>
          <a:bodyPr lIns="0" tIns="0" rIns="90000"/>
          <a:lstStyle>
            <a:lvl1pPr marL="0" indent="0">
              <a:lnSpc>
                <a:spcPct val="100000"/>
              </a:lnSpc>
              <a:buNone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endParaRPr lang="en-US" dirty="0"/>
          </a:p>
        </p:txBody>
      </p:sp>
      <p:sp>
        <p:nvSpPr>
          <p:cNvPr id="22" name="Text Placeholder 15">
            <a:extLst>
              <a:ext uri="{FF2B5EF4-FFF2-40B4-BE49-F238E27FC236}">
                <a16:creationId xmlns:a16="http://schemas.microsoft.com/office/drawing/2014/main" id="{837EC7DD-C755-964F-BFC9-8741D464C2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13048" y="4902200"/>
            <a:ext cx="4429252" cy="1421321"/>
          </a:xfrm>
          <a:prstGeom prst="rect">
            <a:avLst/>
          </a:prstGeom>
        </p:spPr>
        <p:txBody>
          <a:bodyPr lIns="0" tIns="0" rIns="90000" bIns="0" anchor="b"/>
          <a:lstStyle>
            <a:lvl1pPr marL="0" indent="0" algn="l">
              <a:buNone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err="1"/>
              <a:t>Čia</a:t>
            </a:r>
            <a:r>
              <a:rPr lang="en-US" dirty="0"/>
              <a:t> </a:t>
            </a:r>
            <a:r>
              <a:rPr lang="en-US" dirty="0" err="1"/>
              <a:t>surašomi</a:t>
            </a:r>
            <a:r>
              <a:rPr lang="en-US" dirty="0"/>
              <a:t> </a:t>
            </a:r>
            <a:r>
              <a:rPr lang="en-US" dirty="0" err="1"/>
              <a:t>pranešėjai</a:t>
            </a:r>
            <a:r>
              <a:rPr lang="en-US" dirty="0"/>
              <a:t> / </a:t>
            </a:r>
            <a:r>
              <a:rPr lang="en-US" dirty="0" err="1"/>
              <a:t>autoriai</a:t>
            </a:r>
            <a:r>
              <a:rPr lang="en-US" dirty="0"/>
              <a:t> </a:t>
            </a:r>
            <a:r>
              <a:rPr lang="en-US" dirty="0" err="1"/>
              <a:t>bei</a:t>
            </a:r>
            <a:r>
              <a:rPr lang="en-US" dirty="0"/>
              <a:t> </a:t>
            </a:r>
            <a:r>
              <a:rPr lang="en-US" dirty="0" err="1"/>
              <a:t>pristatymo</a:t>
            </a:r>
            <a:r>
              <a:rPr lang="en-US" dirty="0"/>
              <a:t> data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84A454A-85F3-BF4D-902F-62A2057E1E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872" y="522362"/>
            <a:ext cx="1210326" cy="6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76333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rinio skaidre _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49974" y="7131559"/>
            <a:ext cx="2057400" cy="365125"/>
          </a:xfrm>
        </p:spPr>
        <p:txBody>
          <a:bodyPr/>
          <a:lstStyle/>
          <a:p>
            <a:fld id="{B5DC45A6-A598-6B48-A6BF-38CE0435902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C363323-9CC3-8B46-8B0D-3CD68083223A}"/>
              </a:ext>
            </a:extLst>
          </p:cNvPr>
          <p:cNvSpPr/>
          <p:nvPr userDrawn="1"/>
        </p:nvSpPr>
        <p:spPr>
          <a:xfrm>
            <a:off x="0" y="0"/>
            <a:ext cx="1284096" cy="6858000"/>
          </a:xfrm>
          <a:prstGeom prst="rect">
            <a:avLst/>
          </a:prstGeom>
          <a:solidFill>
            <a:srgbClr val="F4C8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54AD60C-D5B7-DA43-8E8D-FD230B5E9181}"/>
              </a:ext>
            </a:extLst>
          </p:cNvPr>
          <p:cNvSpPr/>
          <p:nvPr userDrawn="1"/>
        </p:nvSpPr>
        <p:spPr>
          <a:xfrm>
            <a:off x="0" y="0"/>
            <a:ext cx="1092072" cy="6858000"/>
          </a:xfrm>
          <a:prstGeom prst="rect">
            <a:avLst/>
          </a:prstGeom>
          <a:solidFill>
            <a:srgbClr val="5F95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00ABA5FE-04BC-2246-BB92-B9473E89CE9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663700" y="607662"/>
            <a:ext cx="6769100" cy="685800"/>
          </a:xfrm>
          <a:prstGeom prst="rect">
            <a:avLst/>
          </a:prstGeom>
        </p:spPr>
        <p:txBody>
          <a:bodyPr lIns="0" tIns="0" rIns="90000"/>
          <a:lstStyle>
            <a:lvl1pPr marL="0" indent="0">
              <a:lnSpc>
                <a:spcPts val="3300"/>
              </a:lnSpc>
              <a:buNone/>
              <a:defRPr sz="3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err="1"/>
              <a:t>Pavadinimas</a:t>
            </a:r>
            <a:endParaRPr lang="en-US" dirty="0"/>
          </a:p>
        </p:txBody>
      </p:sp>
      <p:sp>
        <p:nvSpPr>
          <p:cNvPr id="22" name="Text Placeholder 15">
            <a:extLst>
              <a:ext uri="{FF2B5EF4-FFF2-40B4-BE49-F238E27FC236}">
                <a16:creationId xmlns:a16="http://schemas.microsoft.com/office/drawing/2014/main" id="{837EC7DD-C755-964F-BFC9-8741D464C2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63700" y="1600200"/>
            <a:ext cx="6769100" cy="4406900"/>
          </a:xfrm>
          <a:prstGeom prst="rect">
            <a:avLst/>
          </a:prstGeom>
        </p:spPr>
        <p:txBody>
          <a:bodyPr lIns="0" tIns="0" rIns="90000" bIns="0" anchor="t"/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000" b="0" i="0" u="none" strike="noStrike" smtClean="0">
                <a:effectLst/>
              </a:defRPr>
            </a:lvl1pPr>
            <a:lvl2pPr marL="45720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ECC7E12-8D85-4C4E-A636-9B84DFFEF8C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3936" y="518762"/>
            <a:ext cx="584200" cy="67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23717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otraukos skaidre _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49974" y="7131559"/>
            <a:ext cx="2057400" cy="365125"/>
          </a:xfrm>
        </p:spPr>
        <p:txBody>
          <a:bodyPr/>
          <a:lstStyle/>
          <a:p>
            <a:fld id="{B5DC45A6-A598-6B48-A6BF-38CE0435902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C363323-9CC3-8B46-8B0D-3CD68083223A}"/>
              </a:ext>
            </a:extLst>
          </p:cNvPr>
          <p:cNvSpPr/>
          <p:nvPr userDrawn="1"/>
        </p:nvSpPr>
        <p:spPr>
          <a:xfrm>
            <a:off x="0" y="0"/>
            <a:ext cx="3300984" cy="6858000"/>
          </a:xfrm>
          <a:prstGeom prst="rect">
            <a:avLst/>
          </a:prstGeom>
          <a:solidFill>
            <a:srgbClr val="F4C8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54AD60C-D5B7-DA43-8E8D-FD230B5E9181}"/>
              </a:ext>
            </a:extLst>
          </p:cNvPr>
          <p:cNvSpPr/>
          <p:nvPr userDrawn="1"/>
        </p:nvSpPr>
        <p:spPr>
          <a:xfrm>
            <a:off x="0" y="0"/>
            <a:ext cx="3108960" cy="6858000"/>
          </a:xfrm>
          <a:prstGeom prst="rect">
            <a:avLst/>
          </a:prstGeom>
          <a:solidFill>
            <a:srgbClr val="5F95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83C0503-D084-A547-8F56-62882A6A90E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7872" y="518762"/>
            <a:ext cx="584200" cy="673100"/>
          </a:xfrm>
          <a:prstGeom prst="rect">
            <a:avLst/>
          </a:prstGeom>
        </p:spPr>
      </p:pic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00ABA5FE-04BC-2246-BB92-B9473E89CE9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7872" y="1710623"/>
            <a:ext cx="2362327" cy="2489200"/>
          </a:xfrm>
          <a:prstGeom prst="rect">
            <a:avLst/>
          </a:prstGeom>
        </p:spPr>
        <p:txBody>
          <a:bodyPr lIns="0" tIns="0" rIns="90000"/>
          <a:lstStyle>
            <a:lvl1pPr marL="0" indent="0">
              <a:lnSpc>
                <a:spcPts val="3300"/>
              </a:lnSpc>
              <a:buNone/>
              <a:defRPr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err="1"/>
              <a:t>Ilgesnis</a:t>
            </a:r>
            <a:r>
              <a:rPr lang="en-US" dirty="0"/>
              <a:t> </a:t>
            </a:r>
            <a:r>
              <a:rPr lang="en-US" dirty="0" err="1"/>
              <a:t>pavadinimas</a:t>
            </a:r>
            <a:r>
              <a:rPr lang="en-US" dirty="0"/>
              <a:t> </a:t>
            </a:r>
            <a:r>
              <a:rPr lang="en-US" dirty="0" err="1"/>
              <a:t>iš</a:t>
            </a:r>
            <a:r>
              <a:rPr lang="en-US" dirty="0"/>
              <a:t> </a:t>
            </a:r>
            <a:r>
              <a:rPr lang="en-US" dirty="0" err="1"/>
              <a:t>kelių</a:t>
            </a:r>
            <a:r>
              <a:rPr lang="en-US" dirty="0"/>
              <a:t> </a:t>
            </a:r>
            <a:r>
              <a:rPr lang="en-US" dirty="0" err="1"/>
              <a:t>eilučių</a:t>
            </a:r>
            <a:endParaRPr lang="en-US" dirty="0"/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ED2215AD-0A99-CD40-80CC-8B6357E72180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300413" y="0"/>
            <a:ext cx="5843587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8070622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otraukos skaidre _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C363323-9CC3-8B46-8B0D-3CD68083223A}"/>
              </a:ext>
            </a:extLst>
          </p:cNvPr>
          <p:cNvSpPr/>
          <p:nvPr userDrawn="1"/>
        </p:nvSpPr>
        <p:spPr>
          <a:xfrm rot="16200000">
            <a:off x="3929952" y="1643952"/>
            <a:ext cx="1284096" cy="9144000"/>
          </a:xfrm>
          <a:prstGeom prst="rect">
            <a:avLst/>
          </a:prstGeom>
          <a:solidFill>
            <a:srgbClr val="F4C8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54AD60C-D5B7-DA43-8E8D-FD230B5E9181}"/>
              </a:ext>
            </a:extLst>
          </p:cNvPr>
          <p:cNvSpPr/>
          <p:nvPr userDrawn="1"/>
        </p:nvSpPr>
        <p:spPr>
          <a:xfrm rot="16200000">
            <a:off x="4025964" y="1739964"/>
            <a:ext cx="1092072" cy="9144000"/>
          </a:xfrm>
          <a:prstGeom prst="rect">
            <a:avLst/>
          </a:prstGeom>
          <a:solidFill>
            <a:srgbClr val="5F95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B4D3B17-C101-5440-BA03-6A01FEE3EE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26336" y="5975413"/>
            <a:ext cx="584200" cy="673100"/>
          </a:xfrm>
          <a:prstGeom prst="rect">
            <a:avLst/>
          </a:prstGeom>
        </p:spPr>
      </p:pic>
      <p:sp>
        <p:nvSpPr>
          <p:cNvPr id="13" name="Picture Placeholder 23">
            <a:extLst>
              <a:ext uri="{FF2B5EF4-FFF2-40B4-BE49-F238E27FC236}">
                <a16:creationId xmlns:a16="http://schemas.microsoft.com/office/drawing/2014/main" id="{DF1A124D-FF27-D943-8FA7-CE2589BBCC3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9144000" cy="557390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15" name="Text Placeholder 19">
            <a:extLst>
              <a:ext uri="{FF2B5EF4-FFF2-40B4-BE49-F238E27FC236}">
                <a16:creationId xmlns:a16="http://schemas.microsoft.com/office/drawing/2014/main" id="{BE263E85-B29F-8640-AE37-4812287A57A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33465" y="5765928"/>
            <a:ext cx="6769100" cy="88258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lnSpc>
                <a:spcPts val="3300"/>
              </a:lnSpc>
              <a:buNone/>
              <a:defRPr sz="1000" b="1" spc="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NUOTRAUKOS APRAŠYMAS</a:t>
            </a:r>
          </a:p>
        </p:txBody>
      </p:sp>
    </p:spTree>
    <p:extLst>
      <p:ext uri="{BB962C8B-B14F-4D97-AF65-F5344CB8AC3E}">
        <p14:creationId xmlns:p14="http://schemas.microsoft.com/office/powerpoint/2010/main" val="54710772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otraukos skaidre _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C363323-9CC3-8B46-8B0D-3CD68083223A}"/>
              </a:ext>
            </a:extLst>
          </p:cNvPr>
          <p:cNvSpPr/>
          <p:nvPr userDrawn="1"/>
        </p:nvSpPr>
        <p:spPr>
          <a:xfrm rot="5400000">
            <a:off x="3929952" y="-3929952"/>
            <a:ext cx="1284096" cy="9144000"/>
          </a:xfrm>
          <a:prstGeom prst="rect">
            <a:avLst/>
          </a:prstGeom>
          <a:solidFill>
            <a:srgbClr val="F4C8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54AD60C-D5B7-DA43-8E8D-FD230B5E9181}"/>
              </a:ext>
            </a:extLst>
          </p:cNvPr>
          <p:cNvSpPr/>
          <p:nvPr userDrawn="1"/>
        </p:nvSpPr>
        <p:spPr>
          <a:xfrm rot="5400000">
            <a:off x="4025964" y="-4025964"/>
            <a:ext cx="1092072" cy="9144000"/>
          </a:xfrm>
          <a:prstGeom prst="rect">
            <a:avLst/>
          </a:prstGeom>
          <a:solidFill>
            <a:srgbClr val="5F95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00ABA5FE-04BC-2246-BB92-B9473E89CE99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533465" y="351408"/>
            <a:ext cx="6565835" cy="46139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300"/>
              </a:lnSpc>
              <a:buNone/>
              <a:defRPr sz="3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err="1"/>
              <a:t>Pavadinimas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B4D3B17-C101-5440-BA03-6A01FEE3EE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26336" y="219519"/>
            <a:ext cx="584200" cy="673100"/>
          </a:xfrm>
          <a:prstGeom prst="rect">
            <a:avLst/>
          </a:prstGeom>
        </p:spPr>
      </p:pic>
      <p:sp>
        <p:nvSpPr>
          <p:cNvPr id="13" name="Picture Placeholder 23">
            <a:extLst>
              <a:ext uri="{FF2B5EF4-FFF2-40B4-BE49-F238E27FC236}">
                <a16:creationId xmlns:a16="http://schemas.microsoft.com/office/drawing/2014/main" id="{6FF11AB1-85C3-0C44-8FD6-F702D391877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1284096"/>
            <a:ext cx="9144000" cy="557390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7392199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rinio skaidre _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C363323-9CC3-8B46-8B0D-3CD68083223A}"/>
              </a:ext>
            </a:extLst>
          </p:cNvPr>
          <p:cNvSpPr/>
          <p:nvPr userDrawn="1"/>
        </p:nvSpPr>
        <p:spPr>
          <a:xfrm rot="16200000">
            <a:off x="3929952" y="1643952"/>
            <a:ext cx="1284096" cy="9144000"/>
          </a:xfrm>
          <a:prstGeom prst="rect">
            <a:avLst/>
          </a:prstGeom>
          <a:solidFill>
            <a:srgbClr val="F4C8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54AD60C-D5B7-DA43-8E8D-FD230B5E9181}"/>
              </a:ext>
            </a:extLst>
          </p:cNvPr>
          <p:cNvSpPr/>
          <p:nvPr userDrawn="1"/>
        </p:nvSpPr>
        <p:spPr>
          <a:xfrm rot="16200000">
            <a:off x="4025964" y="1739964"/>
            <a:ext cx="1092072" cy="9144000"/>
          </a:xfrm>
          <a:prstGeom prst="rect">
            <a:avLst/>
          </a:prstGeom>
          <a:solidFill>
            <a:srgbClr val="5F95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00ABA5FE-04BC-2246-BB92-B9473E89CE99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627009" y="607662"/>
            <a:ext cx="7983526" cy="685800"/>
          </a:xfrm>
          <a:prstGeom prst="rect">
            <a:avLst/>
          </a:prstGeom>
        </p:spPr>
        <p:txBody>
          <a:bodyPr lIns="0" tIns="0" rIns="90000"/>
          <a:lstStyle>
            <a:lvl1pPr marL="0" indent="0">
              <a:lnSpc>
                <a:spcPts val="3300"/>
              </a:lnSpc>
              <a:buNone/>
              <a:defRPr sz="3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err="1"/>
              <a:t>Pavadinimas</a:t>
            </a:r>
            <a:endParaRPr lang="en-US" dirty="0"/>
          </a:p>
        </p:txBody>
      </p:sp>
      <p:sp>
        <p:nvSpPr>
          <p:cNvPr id="22" name="Text Placeholder 15">
            <a:extLst>
              <a:ext uri="{FF2B5EF4-FFF2-40B4-BE49-F238E27FC236}">
                <a16:creationId xmlns:a16="http://schemas.microsoft.com/office/drawing/2014/main" id="{837EC7DD-C755-964F-BFC9-8741D464C2A2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627008" y="1600200"/>
            <a:ext cx="7983527" cy="3443096"/>
          </a:xfrm>
          <a:prstGeom prst="rect">
            <a:avLst/>
          </a:prstGeom>
        </p:spPr>
        <p:txBody>
          <a:bodyPr lIns="0" tIns="0" rIns="90000" bIns="0" anchor="t"/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000" b="0" i="0" u="none" strike="noStrike" smtClean="0">
                <a:effectLst/>
              </a:defRPr>
            </a:lvl1pPr>
            <a:lvl2pPr marL="45720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B4D3B17-C101-5440-BA03-6A01FEE3EE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26336" y="5975413"/>
            <a:ext cx="584200" cy="6731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7BFFFCD-1787-5B47-BD1A-1A848871FB7D}"/>
              </a:ext>
            </a:extLst>
          </p:cNvPr>
          <p:cNvSpPr txBox="1"/>
          <p:nvPr userDrawn="1"/>
        </p:nvSpPr>
        <p:spPr>
          <a:xfrm>
            <a:off x="627008" y="6263785"/>
            <a:ext cx="394499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000" b="1" spc="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KAUNO TECHNOLOGIJOS UNIVERSITETAS</a:t>
            </a:r>
          </a:p>
        </p:txBody>
      </p:sp>
    </p:spTree>
    <p:extLst>
      <p:ext uri="{BB962C8B-B14F-4D97-AF65-F5344CB8AC3E}">
        <p14:creationId xmlns:p14="http://schemas.microsoft.com/office/powerpoint/2010/main" val="2571383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ine skaidre _ EN _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144F1991-FEC2-974E-9332-C5A0A07C1DF4}"/>
              </a:ext>
            </a:extLst>
          </p:cNvPr>
          <p:cNvSpPr/>
          <p:nvPr userDrawn="1"/>
        </p:nvSpPr>
        <p:spPr>
          <a:xfrm rot="5400000">
            <a:off x="2127250" y="-2127250"/>
            <a:ext cx="4889500" cy="9144000"/>
          </a:xfrm>
          <a:prstGeom prst="rect">
            <a:avLst/>
          </a:prstGeom>
          <a:solidFill>
            <a:srgbClr val="F2F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2AD8518-5212-284B-A40E-7AB90102FA2C}"/>
              </a:ext>
            </a:extLst>
          </p:cNvPr>
          <p:cNvSpPr/>
          <p:nvPr userDrawn="1"/>
        </p:nvSpPr>
        <p:spPr>
          <a:xfrm rot="5400000">
            <a:off x="2273300" y="-2273300"/>
            <a:ext cx="4597400" cy="9144000"/>
          </a:xfrm>
          <a:prstGeom prst="rect">
            <a:avLst/>
          </a:prstGeom>
          <a:solidFill>
            <a:srgbClr val="2A28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49974" y="7131559"/>
            <a:ext cx="2057400" cy="365125"/>
          </a:xfrm>
        </p:spPr>
        <p:txBody>
          <a:bodyPr/>
          <a:lstStyle/>
          <a:p>
            <a:fld id="{B5DC45A6-A598-6B48-A6BF-38CE04359025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00ABA5FE-04BC-2246-BB92-B9473E89CE9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0"/>
            <a:ext cx="9144000" cy="4597400"/>
          </a:xfrm>
          <a:prstGeom prst="rect">
            <a:avLst/>
          </a:prstGeom>
        </p:spPr>
        <p:txBody>
          <a:bodyPr lIns="720000" tIns="0" rIns="720000" anchor="ctr"/>
          <a:lstStyle>
            <a:lvl1pPr marL="0" indent="0" algn="ctr">
              <a:lnSpc>
                <a:spcPct val="100000"/>
              </a:lnSpc>
              <a:buNone/>
              <a:defRPr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endParaRPr lang="en-US" dirty="0"/>
          </a:p>
        </p:txBody>
      </p:sp>
      <p:sp>
        <p:nvSpPr>
          <p:cNvPr id="22" name="Text Placeholder 15">
            <a:extLst>
              <a:ext uri="{FF2B5EF4-FFF2-40B4-BE49-F238E27FC236}">
                <a16:creationId xmlns:a16="http://schemas.microsoft.com/office/drawing/2014/main" id="{837EC7DD-C755-964F-BFC9-8741D464C2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18076" y="5705317"/>
            <a:ext cx="5257802" cy="633921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r">
              <a:buNone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err="1"/>
              <a:t>Čia</a:t>
            </a:r>
            <a:r>
              <a:rPr lang="en-US" dirty="0"/>
              <a:t> </a:t>
            </a:r>
            <a:r>
              <a:rPr lang="en-US" dirty="0" err="1"/>
              <a:t>surašomi</a:t>
            </a:r>
            <a:r>
              <a:rPr lang="en-US" dirty="0"/>
              <a:t> </a:t>
            </a:r>
            <a:r>
              <a:rPr lang="en-US" dirty="0" err="1"/>
              <a:t>pranešėjai</a:t>
            </a:r>
            <a:r>
              <a:rPr lang="en-US" dirty="0"/>
              <a:t> / </a:t>
            </a:r>
            <a:r>
              <a:rPr lang="en-US" dirty="0" err="1"/>
              <a:t>autoriai</a:t>
            </a:r>
            <a:r>
              <a:rPr lang="en-US" dirty="0"/>
              <a:t> </a:t>
            </a:r>
            <a:r>
              <a:rPr lang="en-US" dirty="0" err="1"/>
              <a:t>bei</a:t>
            </a:r>
            <a:r>
              <a:rPr lang="en-US" dirty="0"/>
              <a:t> </a:t>
            </a:r>
            <a:r>
              <a:rPr lang="en-US" dirty="0" err="1"/>
              <a:t>pristatymo</a:t>
            </a:r>
            <a:r>
              <a:rPr lang="en-US" dirty="0"/>
              <a:t> data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96605AB-6F28-3D43-82D4-574FD464CE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122" y="5513930"/>
            <a:ext cx="1556156" cy="86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86434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rinio skaidre _ 2 _ 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C363323-9CC3-8B46-8B0D-3CD68083223A}"/>
              </a:ext>
            </a:extLst>
          </p:cNvPr>
          <p:cNvSpPr/>
          <p:nvPr userDrawn="1"/>
        </p:nvSpPr>
        <p:spPr>
          <a:xfrm rot="16200000">
            <a:off x="3929952" y="1643952"/>
            <a:ext cx="1284096" cy="9144000"/>
          </a:xfrm>
          <a:prstGeom prst="rect">
            <a:avLst/>
          </a:prstGeom>
          <a:solidFill>
            <a:srgbClr val="F4C8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54AD60C-D5B7-DA43-8E8D-FD230B5E9181}"/>
              </a:ext>
            </a:extLst>
          </p:cNvPr>
          <p:cNvSpPr/>
          <p:nvPr userDrawn="1"/>
        </p:nvSpPr>
        <p:spPr>
          <a:xfrm rot="16200000">
            <a:off x="4025964" y="1739964"/>
            <a:ext cx="1092072" cy="9144000"/>
          </a:xfrm>
          <a:prstGeom prst="rect">
            <a:avLst/>
          </a:prstGeom>
          <a:solidFill>
            <a:srgbClr val="5F95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00ABA5FE-04BC-2246-BB92-B9473E89CE99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627009" y="607662"/>
            <a:ext cx="7983526" cy="685800"/>
          </a:xfrm>
          <a:prstGeom prst="rect">
            <a:avLst/>
          </a:prstGeom>
        </p:spPr>
        <p:txBody>
          <a:bodyPr lIns="0" tIns="0" rIns="90000"/>
          <a:lstStyle>
            <a:lvl1pPr marL="0" indent="0">
              <a:lnSpc>
                <a:spcPts val="3300"/>
              </a:lnSpc>
              <a:buNone/>
              <a:defRPr sz="3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err="1"/>
              <a:t>Pavadinimas</a:t>
            </a:r>
            <a:endParaRPr lang="en-US" dirty="0"/>
          </a:p>
        </p:txBody>
      </p:sp>
      <p:sp>
        <p:nvSpPr>
          <p:cNvPr id="22" name="Text Placeholder 15">
            <a:extLst>
              <a:ext uri="{FF2B5EF4-FFF2-40B4-BE49-F238E27FC236}">
                <a16:creationId xmlns:a16="http://schemas.microsoft.com/office/drawing/2014/main" id="{837EC7DD-C755-964F-BFC9-8741D464C2A2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627008" y="1600200"/>
            <a:ext cx="7983527" cy="3443096"/>
          </a:xfrm>
          <a:prstGeom prst="rect">
            <a:avLst/>
          </a:prstGeom>
        </p:spPr>
        <p:txBody>
          <a:bodyPr lIns="0" tIns="0" rIns="90000" bIns="0" anchor="t"/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000" b="0" i="0" u="none" strike="noStrike" smtClean="0">
                <a:effectLst/>
              </a:defRPr>
            </a:lvl1pPr>
            <a:lvl2pPr marL="45720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B4D3B17-C101-5440-BA03-6A01FEE3EE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26336" y="5975413"/>
            <a:ext cx="584200" cy="6731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854943B-0DA0-094E-90EB-2F0CCC2AD518}"/>
              </a:ext>
            </a:extLst>
          </p:cNvPr>
          <p:cNvSpPr txBox="1"/>
          <p:nvPr userDrawn="1"/>
        </p:nvSpPr>
        <p:spPr>
          <a:xfrm>
            <a:off x="627008" y="6263785"/>
            <a:ext cx="3698128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000" b="1" spc="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KAUNAS UNIVERSITY OF TECHNOLOGY</a:t>
            </a:r>
          </a:p>
        </p:txBody>
      </p:sp>
    </p:spTree>
    <p:extLst>
      <p:ext uri="{BB962C8B-B14F-4D97-AF65-F5344CB8AC3E}">
        <p14:creationId xmlns:p14="http://schemas.microsoft.com/office/powerpoint/2010/main" val="320825377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rinio skaidre _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C363323-9CC3-8B46-8B0D-3CD68083223A}"/>
              </a:ext>
            </a:extLst>
          </p:cNvPr>
          <p:cNvSpPr/>
          <p:nvPr userDrawn="1"/>
        </p:nvSpPr>
        <p:spPr>
          <a:xfrm rot="5400000">
            <a:off x="3929952" y="-3929952"/>
            <a:ext cx="1284096" cy="9144000"/>
          </a:xfrm>
          <a:prstGeom prst="rect">
            <a:avLst/>
          </a:prstGeom>
          <a:solidFill>
            <a:srgbClr val="F4C8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54AD60C-D5B7-DA43-8E8D-FD230B5E9181}"/>
              </a:ext>
            </a:extLst>
          </p:cNvPr>
          <p:cNvSpPr/>
          <p:nvPr userDrawn="1"/>
        </p:nvSpPr>
        <p:spPr>
          <a:xfrm rot="5400000">
            <a:off x="4025964" y="-4025964"/>
            <a:ext cx="1092072" cy="9144000"/>
          </a:xfrm>
          <a:prstGeom prst="rect">
            <a:avLst/>
          </a:prstGeom>
          <a:solidFill>
            <a:srgbClr val="5F95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00ABA5FE-04BC-2246-BB92-B9473E89CE99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627009" y="351408"/>
            <a:ext cx="6565835" cy="46139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300"/>
              </a:lnSpc>
              <a:buNone/>
              <a:defRPr sz="3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err="1"/>
              <a:t>Pavadinimas</a:t>
            </a:r>
            <a:endParaRPr lang="en-US" dirty="0"/>
          </a:p>
        </p:txBody>
      </p:sp>
      <p:sp>
        <p:nvSpPr>
          <p:cNvPr id="22" name="Text Placeholder 15">
            <a:extLst>
              <a:ext uri="{FF2B5EF4-FFF2-40B4-BE49-F238E27FC236}">
                <a16:creationId xmlns:a16="http://schemas.microsoft.com/office/drawing/2014/main" id="{837EC7DD-C755-964F-BFC9-8741D464C2A2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627008" y="1600200"/>
            <a:ext cx="7983527" cy="3443096"/>
          </a:xfrm>
          <a:prstGeom prst="rect">
            <a:avLst/>
          </a:prstGeom>
        </p:spPr>
        <p:txBody>
          <a:bodyPr lIns="0" tIns="0" rIns="90000" bIns="0" anchor="t"/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000" b="0" i="0" u="none" strike="noStrike" smtClean="0">
                <a:effectLst/>
              </a:defRPr>
            </a:lvl1pPr>
            <a:lvl2pPr marL="45720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B4D3B17-C101-5440-BA03-6A01FEE3EE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26336" y="219519"/>
            <a:ext cx="584200" cy="67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51992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rinio skaidre _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49974" y="7131559"/>
            <a:ext cx="2057400" cy="365125"/>
          </a:xfrm>
        </p:spPr>
        <p:txBody>
          <a:bodyPr/>
          <a:lstStyle/>
          <a:p>
            <a:fld id="{B5DC45A6-A598-6B48-A6BF-38CE0435902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C363323-9CC3-8B46-8B0D-3CD68083223A}"/>
              </a:ext>
            </a:extLst>
          </p:cNvPr>
          <p:cNvSpPr/>
          <p:nvPr userDrawn="1"/>
        </p:nvSpPr>
        <p:spPr>
          <a:xfrm>
            <a:off x="7859904" y="0"/>
            <a:ext cx="1284096" cy="6858000"/>
          </a:xfrm>
          <a:prstGeom prst="rect">
            <a:avLst/>
          </a:prstGeom>
          <a:solidFill>
            <a:srgbClr val="F4C8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54AD60C-D5B7-DA43-8E8D-FD230B5E9181}"/>
              </a:ext>
            </a:extLst>
          </p:cNvPr>
          <p:cNvSpPr/>
          <p:nvPr userDrawn="1"/>
        </p:nvSpPr>
        <p:spPr>
          <a:xfrm>
            <a:off x="8051928" y="0"/>
            <a:ext cx="1092072" cy="6858000"/>
          </a:xfrm>
          <a:prstGeom prst="rect">
            <a:avLst/>
          </a:prstGeom>
          <a:solidFill>
            <a:srgbClr val="5F95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00ABA5FE-04BC-2246-BB92-B9473E89CE9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7008" y="607662"/>
            <a:ext cx="6688192" cy="685800"/>
          </a:xfrm>
          <a:prstGeom prst="rect">
            <a:avLst/>
          </a:prstGeom>
        </p:spPr>
        <p:txBody>
          <a:bodyPr lIns="0" tIns="0" rIns="90000"/>
          <a:lstStyle>
            <a:lvl1pPr marL="0" indent="0">
              <a:lnSpc>
                <a:spcPts val="3300"/>
              </a:lnSpc>
              <a:buNone/>
              <a:defRPr sz="3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err="1"/>
              <a:t>Pavadinimas</a:t>
            </a:r>
            <a:endParaRPr lang="en-US" dirty="0"/>
          </a:p>
        </p:txBody>
      </p:sp>
      <p:sp>
        <p:nvSpPr>
          <p:cNvPr id="22" name="Text Placeholder 15">
            <a:extLst>
              <a:ext uri="{FF2B5EF4-FFF2-40B4-BE49-F238E27FC236}">
                <a16:creationId xmlns:a16="http://schemas.microsoft.com/office/drawing/2014/main" id="{837EC7DD-C755-964F-BFC9-8741D464C2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7008" y="1600200"/>
            <a:ext cx="6688192" cy="4406900"/>
          </a:xfrm>
          <a:prstGeom prst="rect">
            <a:avLst/>
          </a:prstGeom>
        </p:spPr>
        <p:txBody>
          <a:bodyPr lIns="0" tIns="0" rIns="90000" bIns="0" anchor="t"/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000" b="0" i="0" u="none" strike="noStrike" smtClean="0">
                <a:effectLst/>
              </a:defRPr>
            </a:lvl1pPr>
            <a:lvl2pPr marL="45720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ECC7E12-8D85-4C4E-A636-9B84DFFEF8C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05864" y="518762"/>
            <a:ext cx="584200" cy="67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149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ine skaidre _ 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144F1991-FEC2-974E-9332-C5A0A07C1DF4}"/>
              </a:ext>
            </a:extLst>
          </p:cNvPr>
          <p:cNvSpPr/>
          <p:nvPr userDrawn="1"/>
        </p:nvSpPr>
        <p:spPr>
          <a:xfrm>
            <a:off x="0" y="0"/>
            <a:ext cx="3300984" cy="6858000"/>
          </a:xfrm>
          <a:prstGeom prst="rect">
            <a:avLst/>
          </a:prstGeom>
          <a:solidFill>
            <a:srgbClr val="F2F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2AD8518-5212-284B-A40E-7AB90102FA2C}"/>
              </a:ext>
            </a:extLst>
          </p:cNvPr>
          <p:cNvSpPr/>
          <p:nvPr userDrawn="1"/>
        </p:nvSpPr>
        <p:spPr>
          <a:xfrm>
            <a:off x="0" y="0"/>
            <a:ext cx="3108960" cy="6858000"/>
          </a:xfrm>
          <a:prstGeom prst="rect">
            <a:avLst/>
          </a:prstGeom>
          <a:solidFill>
            <a:srgbClr val="2A28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49974" y="7131559"/>
            <a:ext cx="2057400" cy="365125"/>
          </a:xfrm>
        </p:spPr>
        <p:txBody>
          <a:bodyPr/>
          <a:lstStyle/>
          <a:p>
            <a:fld id="{B5DC45A6-A598-6B48-A6BF-38CE04359025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00ABA5FE-04BC-2246-BB92-B9473E89CE9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3048" y="1234374"/>
            <a:ext cx="4429252" cy="2797877"/>
          </a:xfrm>
          <a:prstGeom prst="rect">
            <a:avLst/>
          </a:prstGeom>
        </p:spPr>
        <p:txBody>
          <a:bodyPr lIns="0" tIns="0" rIns="90000"/>
          <a:lstStyle>
            <a:lvl1pPr marL="0" indent="0">
              <a:lnSpc>
                <a:spcPct val="100000"/>
              </a:lnSpc>
              <a:buNone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endParaRPr lang="en-US" dirty="0"/>
          </a:p>
        </p:txBody>
      </p:sp>
      <p:sp>
        <p:nvSpPr>
          <p:cNvPr id="22" name="Text Placeholder 15">
            <a:extLst>
              <a:ext uri="{FF2B5EF4-FFF2-40B4-BE49-F238E27FC236}">
                <a16:creationId xmlns:a16="http://schemas.microsoft.com/office/drawing/2014/main" id="{837EC7DD-C755-964F-BFC9-8741D464C2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13048" y="4902200"/>
            <a:ext cx="4429252" cy="1421321"/>
          </a:xfrm>
          <a:prstGeom prst="rect">
            <a:avLst/>
          </a:prstGeom>
        </p:spPr>
        <p:txBody>
          <a:bodyPr lIns="0" tIns="0" rIns="90000" bIns="0" anchor="b"/>
          <a:lstStyle>
            <a:lvl1pPr marL="0" indent="0" algn="l">
              <a:buNone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err="1"/>
              <a:t>Čia</a:t>
            </a:r>
            <a:r>
              <a:rPr lang="en-US" dirty="0"/>
              <a:t> </a:t>
            </a:r>
            <a:r>
              <a:rPr lang="en-US" dirty="0" err="1"/>
              <a:t>surašomi</a:t>
            </a:r>
            <a:r>
              <a:rPr lang="en-US" dirty="0"/>
              <a:t> </a:t>
            </a:r>
            <a:r>
              <a:rPr lang="en-US" dirty="0" err="1"/>
              <a:t>pranešėjai</a:t>
            </a:r>
            <a:r>
              <a:rPr lang="en-US" dirty="0"/>
              <a:t> / </a:t>
            </a:r>
            <a:r>
              <a:rPr lang="en-US" dirty="0" err="1"/>
              <a:t>autoriai</a:t>
            </a:r>
            <a:r>
              <a:rPr lang="en-US" dirty="0"/>
              <a:t> </a:t>
            </a:r>
            <a:r>
              <a:rPr lang="en-US" dirty="0" err="1"/>
              <a:t>bei</a:t>
            </a:r>
            <a:r>
              <a:rPr lang="en-US" dirty="0"/>
              <a:t> </a:t>
            </a:r>
            <a:r>
              <a:rPr lang="en-US" dirty="0" err="1"/>
              <a:t>pristatymo</a:t>
            </a:r>
            <a:r>
              <a:rPr lang="en-US" dirty="0"/>
              <a:t> data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51FA6D7-43DE-1A43-9FC9-5242C92B42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7872" y="518762"/>
            <a:ext cx="781132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580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ine skaidre _ 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144F1991-FEC2-974E-9332-C5A0A07C1DF4}"/>
              </a:ext>
            </a:extLst>
          </p:cNvPr>
          <p:cNvSpPr/>
          <p:nvPr userDrawn="1"/>
        </p:nvSpPr>
        <p:spPr>
          <a:xfrm>
            <a:off x="0" y="0"/>
            <a:ext cx="3300984" cy="6858000"/>
          </a:xfrm>
          <a:prstGeom prst="rect">
            <a:avLst/>
          </a:prstGeom>
          <a:solidFill>
            <a:srgbClr val="F2F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2AD8518-5212-284B-A40E-7AB90102FA2C}"/>
              </a:ext>
            </a:extLst>
          </p:cNvPr>
          <p:cNvSpPr/>
          <p:nvPr userDrawn="1"/>
        </p:nvSpPr>
        <p:spPr>
          <a:xfrm>
            <a:off x="0" y="0"/>
            <a:ext cx="3108960" cy="6858000"/>
          </a:xfrm>
          <a:prstGeom prst="rect">
            <a:avLst/>
          </a:prstGeom>
          <a:solidFill>
            <a:srgbClr val="2A28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49974" y="7131559"/>
            <a:ext cx="2057400" cy="365125"/>
          </a:xfrm>
        </p:spPr>
        <p:txBody>
          <a:bodyPr/>
          <a:lstStyle/>
          <a:p>
            <a:fld id="{B5DC45A6-A598-6B48-A6BF-38CE04359025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00ABA5FE-04BC-2246-BB92-B9473E89CE9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3048" y="1234374"/>
            <a:ext cx="4429252" cy="2797877"/>
          </a:xfrm>
          <a:prstGeom prst="rect">
            <a:avLst/>
          </a:prstGeom>
        </p:spPr>
        <p:txBody>
          <a:bodyPr lIns="0" tIns="0" rIns="90000"/>
          <a:lstStyle>
            <a:lvl1pPr marL="0" indent="0">
              <a:lnSpc>
                <a:spcPct val="100000"/>
              </a:lnSpc>
              <a:buNone/>
              <a:defRPr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endParaRPr lang="en-US" dirty="0"/>
          </a:p>
        </p:txBody>
      </p:sp>
      <p:sp>
        <p:nvSpPr>
          <p:cNvPr id="22" name="Text Placeholder 15">
            <a:extLst>
              <a:ext uri="{FF2B5EF4-FFF2-40B4-BE49-F238E27FC236}">
                <a16:creationId xmlns:a16="http://schemas.microsoft.com/office/drawing/2014/main" id="{837EC7DD-C755-964F-BFC9-8741D464C2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13048" y="4902200"/>
            <a:ext cx="4429252" cy="1421321"/>
          </a:xfrm>
          <a:prstGeom prst="rect">
            <a:avLst/>
          </a:prstGeom>
        </p:spPr>
        <p:txBody>
          <a:bodyPr lIns="0" tIns="0" rIns="90000" bIns="0" anchor="b"/>
          <a:lstStyle>
            <a:lvl1pPr marL="0" indent="0" algn="l">
              <a:buNone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err="1"/>
              <a:t>Čia</a:t>
            </a:r>
            <a:r>
              <a:rPr lang="en-US" dirty="0"/>
              <a:t> </a:t>
            </a:r>
            <a:r>
              <a:rPr lang="en-US" dirty="0" err="1"/>
              <a:t>surašomi</a:t>
            </a:r>
            <a:r>
              <a:rPr lang="en-US" dirty="0"/>
              <a:t> </a:t>
            </a:r>
            <a:r>
              <a:rPr lang="en-US" dirty="0" err="1"/>
              <a:t>pranešėjai</a:t>
            </a:r>
            <a:r>
              <a:rPr lang="en-US" dirty="0"/>
              <a:t> / </a:t>
            </a:r>
            <a:r>
              <a:rPr lang="en-US" dirty="0" err="1"/>
              <a:t>autoriai</a:t>
            </a:r>
            <a:r>
              <a:rPr lang="en-US" dirty="0"/>
              <a:t> </a:t>
            </a:r>
            <a:r>
              <a:rPr lang="en-US" dirty="0" err="1"/>
              <a:t>bei</a:t>
            </a:r>
            <a:r>
              <a:rPr lang="en-US" dirty="0"/>
              <a:t> </a:t>
            </a:r>
            <a:r>
              <a:rPr lang="en-US" dirty="0" err="1"/>
              <a:t>pristatymo</a:t>
            </a:r>
            <a:r>
              <a:rPr lang="en-US" dirty="0"/>
              <a:t> data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84A454A-85F3-BF4D-902F-62A2057E1E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873" y="522362"/>
            <a:ext cx="1618083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241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rinio skaidre _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49974" y="7131559"/>
            <a:ext cx="2057400" cy="365125"/>
          </a:xfrm>
        </p:spPr>
        <p:txBody>
          <a:bodyPr/>
          <a:lstStyle/>
          <a:p>
            <a:fld id="{B5DC45A6-A598-6B48-A6BF-38CE0435902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C363323-9CC3-8B46-8B0D-3CD68083223A}"/>
              </a:ext>
            </a:extLst>
          </p:cNvPr>
          <p:cNvSpPr/>
          <p:nvPr userDrawn="1"/>
        </p:nvSpPr>
        <p:spPr>
          <a:xfrm>
            <a:off x="0" y="0"/>
            <a:ext cx="1284096" cy="6858000"/>
          </a:xfrm>
          <a:prstGeom prst="rect">
            <a:avLst/>
          </a:prstGeom>
          <a:solidFill>
            <a:srgbClr val="F2F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54AD60C-D5B7-DA43-8E8D-FD230B5E9181}"/>
              </a:ext>
            </a:extLst>
          </p:cNvPr>
          <p:cNvSpPr/>
          <p:nvPr userDrawn="1"/>
        </p:nvSpPr>
        <p:spPr>
          <a:xfrm>
            <a:off x="0" y="0"/>
            <a:ext cx="1092072" cy="6858000"/>
          </a:xfrm>
          <a:prstGeom prst="rect">
            <a:avLst/>
          </a:prstGeom>
          <a:solidFill>
            <a:srgbClr val="2A28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00ABA5FE-04BC-2246-BB92-B9473E89CE9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663700" y="607662"/>
            <a:ext cx="6769100" cy="685800"/>
          </a:xfrm>
          <a:prstGeom prst="rect">
            <a:avLst/>
          </a:prstGeom>
        </p:spPr>
        <p:txBody>
          <a:bodyPr lIns="0" tIns="0" rIns="90000"/>
          <a:lstStyle>
            <a:lvl1pPr marL="0" indent="0">
              <a:lnSpc>
                <a:spcPts val="3300"/>
              </a:lnSpc>
              <a:buNone/>
              <a:defRPr sz="3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err="1"/>
              <a:t>Pavadinimas</a:t>
            </a:r>
            <a:endParaRPr lang="en-US" dirty="0"/>
          </a:p>
        </p:txBody>
      </p:sp>
      <p:sp>
        <p:nvSpPr>
          <p:cNvPr id="22" name="Text Placeholder 15">
            <a:extLst>
              <a:ext uri="{FF2B5EF4-FFF2-40B4-BE49-F238E27FC236}">
                <a16:creationId xmlns:a16="http://schemas.microsoft.com/office/drawing/2014/main" id="{837EC7DD-C755-964F-BFC9-8741D464C2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63700" y="1600200"/>
            <a:ext cx="6769100" cy="4406900"/>
          </a:xfrm>
          <a:prstGeom prst="rect">
            <a:avLst/>
          </a:prstGeom>
        </p:spPr>
        <p:txBody>
          <a:bodyPr lIns="0" tIns="0" rIns="90000" bIns="0" anchor="t"/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000" b="0" i="0" u="none" strike="noStrike" smtClean="0">
                <a:effectLst/>
              </a:defRPr>
            </a:lvl1pPr>
            <a:lvl2pPr marL="45720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ECC7E12-8D85-4C4E-A636-9B84DFFEF8C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3936" y="518762"/>
            <a:ext cx="584200" cy="67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60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otraukos skaidre _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49974" y="7131559"/>
            <a:ext cx="2057400" cy="365125"/>
          </a:xfrm>
        </p:spPr>
        <p:txBody>
          <a:bodyPr/>
          <a:lstStyle/>
          <a:p>
            <a:fld id="{B5DC45A6-A598-6B48-A6BF-38CE0435902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C363323-9CC3-8B46-8B0D-3CD68083223A}"/>
              </a:ext>
            </a:extLst>
          </p:cNvPr>
          <p:cNvSpPr/>
          <p:nvPr userDrawn="1"/>
        </p:nvSpPr>
        <p:spPr>
          <a:xfrm>
            <a:off x="0" y="0"/>
            <a:ext cx="3300984" cy="6858000"/>
          </a:xfrm>
          <a:prstGeom prst="rect">
            <a:avLst/>
          </a:prstGeom>
          <a:solidFill>
            <a:srgbClr val="F2F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54AD60C-D5B7-DA43-8E8D-FD230B5E9181}"/>
              </a:ext>
            </a:extLst>
          </p:cNvPr>
          <p:cNvSpPr/>
          <p:nvPr userDrawn="1"/>
        </p:nvSpPr>
        <p:spPr>
          <a:xfrm>
            <a:off x="0" y="0"/>
            <a:ext cx="3108960" cy="6858000"/>
          </a:xfrm>
          <a:prstGeom prst="rect">
            <a:avLst/>
          </a:prstGeom>
          <a:solidFill>
            <a:srgbClr val="2A28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83C0503-D084-A547-8F56-62882A6A90E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7872" y="518762"/>
            <a:ext cx="584200" cy="673100"/>
          </a:xfrm>
          <a:prstGeom prst="rect">
            <a:avLst/>
          </a:prstGeom>
        </p:spPr>
      </p:pic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00ABA5FE-04BC-2246-BB92-B9473E89CE9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7872" y="1710623"/>
            <a:ext cx="2362327" cy="2489200"/>
          </a:xfrm>
          <a:prstGeom prst="rect">
            <a:avLst/>
          </a:prstGeom>
        </p:spPr>
        <p:txBody>
          <a:bodyPr lIns="0" tIns="0" rIns="90000"/>
          <a:lstStyle>
            <a:lvl1pPr marL="0" indent="0">
              <a:lnSpc>
                <a:spcPts val="3300"/>
              </a:lnSpc>
              <a:buNone/>
              <a:defRPr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err="1"/>
              <a:t>Ilgesnis</a:t>
            </a:r>
            <a:r>
              <a:rPr lang="en-US" dirty="0"/>
              <a:t> </a:t>
            </a:r>
            <a:r>
              <a:rPr lang="en-US" dirty="0" err="1"/>
              <a:t>pavadinimas</a:t>
            </a:r>
            <a:r>
              <a:rPr lang="en-US" dirty="0"/>
              <a:t> </a:t>
            </a:r>
            <a:r>
              <a:rPr lang="en-US" dirty="0" err="1"/>
              <a:t>iš</a:t>
            </a:r>
            <a:r>
              <a:rPr lang="en-US" dirty="0"/>
              <a:t> </a:t>
            </a:r>
            <a:r>
              <a:rPr lang="en-US" dirty="0" err="1"/>
              <a:t>kelių</a:t>
            </a:r>
            <a:r>
              <a:rPr lang="en-US" dirty="0"/>
              <a:t> </a:t>
            </a:r>
            <a:r>
              <a:rPr lang="en-US" dirty="0" err="1"/>
              <a:t>eilučių</a:t>
            </a:r>
            <a:endParaRPr lang="en-US" dirty="0"/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ED2215AD-0A99-CD40-80CC-8B6357E72180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300413" y="0"/>
            <a:ext cx="5843587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13804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otraukos skaidre _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49974" y="7131559"/>
            <a:ext cx="2057400" cy="365125"/>
          </a:xfrm>
        </p:spPr>
        <p:txBody>
          <a:bodyPr/>
          <a:lstStyle/>
          <a:p>
            <a:fld id="{B5DC45A6-A598-6B48-A6BF-38CE0435902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C363323-9CC3-8B46-8B0D-3CD68083223A}"/>
              </a:ext>
            </a:extLst>
          </p:cNvPr>
          <p:cNvSpPr/>
          <p:nvPr userDrawn="1"/>
        </p:nvSpPr>
        <p:spPr>
          <a:xfrm rot="16200000">
            <a:off x="3929952" y="1643952"/>
            <a:ext cx="1284096" cy="9144000"/>
          </a:xfrm>
          <a:prstGeom prst="rect">
            <a:avLst/>
          </a:prstGeom>
          <a:solidFill>
            <a:srgbClr val="F2F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54AD60C-D5B7-DA43-8E8D-FD230B5E9181}"/>
              </a:ext>
            </a:extLst>
          </p:cNvPr>
          <p:cNvSpPr/>
          <p:nvPr userDrawn="1"/>
        </p:nvSpPr>
        <p:spPr>
          <a:xfrm rot="16200000">
            <a:off x="4025964" y="1739964"/>
            <a:ext cx="1092072" cy="9144000"/>
          </a:xfrm>
          <a:prstGeom prst="rect">
            <a:avLst/>
          </a:prstGeom>
          <a:solidFill>
            <a:srgbClr val="2A28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B4D3B17-C101-5440-BA03-6A01FEE3EE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26336" y="5975413"/>
            <a:ext cx="584200" cy="673100"/>
          </a:xfrm>
          <a:prstGeom prst="rect">
            <a:avLst/>
          </a:prstGeom>
        </p:spPr>
      </p:pic>
      <p:sp>
        <p:nvSpPr>
          <p:cNvPr id="13" name="Picture Placeholder 23">
            <a:extLst>
              <a:ext uri="{FF2B5EF4-FFF2-40B4-BE49-F238E27FC236}">
                <a16:creationId xmlns:a16="http://schemas.microsoft.com/office/drawing/2014/main" id="{DF1A124D-FF27-D943-8FA7-CE2589BBCC3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9144000" cy="557390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15" name="Text Placeholder 19">
            <a:extLst>
              <a:ext uri="{FF2B5EF4-FFF2-40B4-BE49-F238E27FC236}">
                <a16:creationId xmlns:a16="http://schemas.microsoft.com/office/drawing/2014/main" id="{BE263E85-B29F-8640-AE37-4812287A57A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33465" y="5765928"/>
            <a:ext cx="6769100" cy="88258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lnSpc>
                <a:spcPts val="3300"/>
              </a:lnSpc>
              <a:buNone/>
              <a:defRPr sz="1000" b="1" spc="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NUOTRAUKOS APRAŠYMAS</a:t>
            </a:r>
          </a:p>
        </p:txBody>
      </p:sp>
    </p:spTree>
    <p:extLst>
      <p:ext uri="{BB962C8B-B14F-4D97-AF65-F5344CB8AC3E}">
        <p14:creationId xmlns:p14="http://schemas.microsoft.com/office/powerpoint/2010/main" val="1914805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49974" y="619175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C45A6-A598-6B48-A6BF-38CE04359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795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1" r:id="rId2"/>
    <p:sldLayoutId id="2147483707" r:id="rId3"/>
    <p:sldLayoutId id="2147483705" r:id="rId4"/>
    <p:sldLayoutId id="2147483680" r:id="rId5"/>
    <p:sldLayoutId id="2147483697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702" r:id="rId12"/>
    <p:sldLayoutId id="2147483686" r:id="rId13"/>
    <p:sldLayoutId id="2147483687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49974" y="619175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C45A6-A598-6B48-A6BF-38CE04359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547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698" r:id="rId5"/>
    <p:sldLayoutId id="2147483699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703" r:id="rId12"/>
    <p:sldLayoutId id="2147483677" r:id="rId13"/>
    <p:sldLayoutId id="2147483678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49974" y="619175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C45A6-A598-6B48-A6BF-38CE04359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006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00" r:id="rId5"/>
    <p:sldLayoutId id="2147483701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704" r:id="rId12"/>
    <p:sldLayoutId id="2147483695" r:id="rId13"/>
    <p:sldLayoutId id="2147483696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mailto:zivile.stankeviciute@ktu.lt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mailto:zivile.stankeviciute@ktu.lt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ebp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D4FBEC7-0F26-B54E-8085-BC6D3BB6B7C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lt-LT" dirty="0"/>
              <a:t>Darbuotojų atsparumas: mitai ir faktai</a:t>
            </a:r>
          </a:p>
          <a:p>
            <a:endParaRPr lang="en-US" sz="2000" i="1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3EE35909-4190-6D43-A531-C11CAE64402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95635" y="4714044"/>
            <a:ext cx="7297445" cy="1091952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1800" dirty="0"/>
              <a:t>Kauno technologijos </a:t>
            </a:r>
            <a:r>
              <a:rPr lang="en-US" sz="1800" dirty="0" err="1"/>
              <a:t>universitet</a:t>
            </a:r>
            <a:r>
              <a:rPr lang="lt-LT" sz="1800" dirty="0" err="1"/>
              <a:t>as</a:t>
            </a:r>
            <a:r>
              <a:rPr lang="lt-LT" sz="1800" dirty="0"/>
              <a:t>, </a:t>
            </a:r>
            <a:r>
              <a:rPr lang="en-US" sz="1800" dirty="0" err="1"/>
              <a:t>Ekonomikos</a:t>
            </a:r>
            <a:r>
              <a:rPr lang="en-US" sz="1800" dirty="0"/>
              <a:t> ir verslo </a:t>
            </a:r>
            <a:r>
              <a:rPr lang="en-US" sz="1800" dirty="0" err="1"/>
              <a:t>fakultet</a:t>
            </a:r>
            <a:r>
              <a:rPr lang="lt-LT" sz="1800" dirty="0" err="1"/>
              <a:t>as</a:t>
            </a:r>
            <a:endParaRPr lang="en-US" sz="1800" dirty="0"/>
          </a:p>
          <a:p>
            <a:pPr algn="ctr">
              <a:spcBef>
                <a:spcPts val="0"/>
              </a:spcBef>
            </a:pPr>
            <a:r>
              <a:rPr lang="en-US" sz="1800" dirty="0"/>
              <a:t> </a:t>
            </a:r>
            <a:r>
              <a:rPr lang="lt-LT" sz="1800" b="1" dirty="0"/>
              <a:t>prof. Živilė Stankevičiūtė</a:t>
            </a:r>
          </a:p>
          <a:p>
            <a:pPr algn="ctr">
              <a:spcBef>
                <a:spcPts val="0"/>
              </a:spcBef>
            </a:pPr>
            <a:r>
              <a:rPr lang="lt-LT" sz="1800" dirty="0" err="1">
                <a:hlinkClick r:id="rId2"/>
              </a:rPr>
              <a:t>zivile.stankeviciute</a:t>
            </a:r>
            <a:r>
              <a:rPr lang="en-US" sz="1800" dirty="0">
                <a:hlinkClick r:id="rId2"/>
              </a:rPr>
              <a:t>@</a:t>
            </a:r>
            <a:r>
              <a:rPr lang="en-US" sz="1800" dirty="0" err="1">
                <a:hlinkClick r:id="rId2"/>
              </a:rPr>
              <a:t>ktu.lt</a:t>
            </a:r>
            <a:r>
              <a:rPr lang="lt-LT" sz="1800" dirty="0"/>
              <a:t>   </a:t>
            </a:r>
            <a:r>
              <a:rPr lang="en-US" sz="1800" dirty="0"/>
              <a:t>+370 650 11505</a:t>
            </a:r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1D5CF8D5-61B9-964A-BCAA-257ADB1B0BA5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076B6DE-DA1B-42AD-AEA6-13C8A15AFC79}"/>
              </a:ext>
            </a:extLst>
          </p:cNvPr>
          <p:cNvSpPr/>
          <p:nvPr/>
        </p:nvSpPr>
        <p:spPr>
          <a:xfrm>
            <a:off x="1589103" y="6211669"/>
            <a:ext cx="74927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2000" b="1" dirty="0"/>
              <a:t>„Kolibris 2023: tvaraus personalo vadovo DNR“, </a:t>
            </a:r>
            <a:r>
              <a:rPr lang="lt-LT" sz="2000" b="1" i="1" dirty="0"/>
              <a:t>2023 m. rugsėjo 8 d. </a:t>
            </a:r>
            <a:endParaRPr lang="lt-LT" sz="2000" b="1" dirty="0"/>
          </a:p>
        </p:txBody>
      </p:sp>
    </p:spTree>
    <p:extLst>
      <p:ext uri="{BB962C8B-B14F-4D97-AF65-F5344CB8AC3E}">
        <p14:creationId xmlns:p14="http://schemas.microsoft.com/office/powerpoint/2010/main" val="18851908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E4F1EC3-481C-4B2C-BD98-FA88F839472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33465" y="351408"/>
            <a:ext cx="7207863" cy="461392"/>
          </a:xfrm>
        </p:spPr>
        <p:txBody>
          <a:bodyPr/>
          <a:lstStyle/>
          <a:p>
            <a:r>
              <a:rPr lang="lt-LT" dirty="0"/>
              <a:t>Darbuotojų atsparumas – kaip ugdyti?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63C057-20D1-4E44-9B38-570D078303D8}"/>
              </a:ext>
            </a:extLst>
          </p:cNvPr>
          <p:cNvSpPr txBox="1"/>
          <p:nvPr/>
        </p:nvSpPr>
        <p:spPr>
          <a:xfrm>
            <a:off x="1715551" y="1292694"/>
            <a:ext cx="5712898" cy="707886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lt-LT" sz="4000" b="1" dirty="0"/>
              <a:t>           Lyderystė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5FAAB14-EF11-4CAB-B44B-5C3F8A94922F}"/>
              </a:ext>
            </a:extLst>
          </p:cNvPr>
          <p:cNvSpPr txBox="1"/>
          <p:nvPr/>
        </p:nvSpPr>
        <p:spPr>
          <a:xfrm>
            <a:off x="235258" y="2138545"/>
            <a:ext cx="8673484" cy="707886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lt-LT" sz="4000" b="1" dirty="0"/>
              <a:t>Socialinė parama (kolegų; vadovų)</a:t>
            </a:r>
            <a:endParaRPr lang="lt-LT" sz="4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39E3CFD-83AD-4BD3-B3ED-8CF6FA30C6A6}"/>
              </a:ext>
            </a:extLst>
          </p:cNvPr>
          <p:cNvSpPr txBox="1"/>
          <p:nvPr/>
        </p:nvSpPr>
        <p:spPr>
          <a:xfrm>
            <a:off x="1564631" y="2953022"/>
            <a:ext cx="5712898" cy="707886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lt-LT" sz="4000" b="1" dirty="0"/>
              <a:t>Grįžtamasis ryšys</a:t>
            </a:r>
            <a:endParaRPr lang="lt-LT" sz="4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0E63590-2BD5-4359-A7E7-1B15A9DCA77A}"/>
              </a:ext>
            </a:extLst>
          </p:cNvPr>
          <p:cNvSpPr txBox="1"/>
          <p:nvPr/>
        </p:nvSpPr>
        <p:spPr>
          <a:xfrm>
            <a:off x="235258" y="3798874"/>
            <a:ext cx="8566952" cy="646331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lt-LT" sz="3600" b="1" dirty="0"/>
              <a:t>Profesiniai ir asmeniniai socialiniai tinklai  </a:t>
            </a:r>
            <a:endParaRPr lang="lt-LT" sz="36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970F4F0-EE19-4879-9998-FB81DB2E5DDA}"/>
              </a:ext>
            </a:extLst>
          </p:cNvPr>
          <p:cNvSpPr txBox="1"/>
          <p:nvPr/>
        </p:nvSpPr>
        <p:spPr>
          <a:xfrm>
            <a:off x="235258" y="4690532"/>
            <a:ext cx="8566952" cy="707886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lt-LT" sz="4000" b="1" dirty="0"/>
              <a:t>Mokymusi grįsta organizacijos kultūra  </a:t>
            </a:r>
            <a:endParaRPr lang="lt-LT" sz="4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C93FB38-B634-4FA1-91E5-24A66AB46B53}"/>
              </a:ext>
            </a:extLst>
          </p:cNvPr>
          <p:cNvSpPr txBox="1"/>
          <p:nvPr/>
        </p:nvSpPr>
        <p:spPr>
          <a:xfrm>
            <a:off x="235258" y="5546542"/>
            <a:ext cx="8566952" cy="707886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lt-LT" sz="4000" b="1" dirty="0"/>
              <a:t>Pagarba grįsti santykiai  </a:t>
            </a:r>
            <a:endParaRPr lang="lt-LT" sz="4000" dirty="0"/>
          </a:p>
        </p:txBody>
      </p:sp>
    </p:spTree>
    <p:extLst>
      <p:ext uri="{BB962C8B-B14F-4D97-AF65-F5344CB8AC3E}">
        <p14:creationId xmlns:p14="http://schemas.microsoft.com/office/powerpoint/2010/main" val="1550199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1" grpId="0" animBg="1"/>
      <p:bldP spid="8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A671752-97E0-1A49-B67E-02340D0B4B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0236" y="1293462"/>
            <a:ext cx="7983527" cy="2586080"/>
          </a:xfrm>
        </p:spPr>
        <p:txBody>
          <a:bodyPr/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lt-LT" sz="4000" i="1" dirty="0">
                <a:solidFill>
                  <a:srgbClr val="0070C0"/>
                </a:solidFill>
              </a:rPr>
              <a:t>Atsparumas – vienas iš esminių resursų, padedantis darbuotojams nuolat kintančioje darbo aplinkoje</a:t>
            </a:r>
          </a:p>
        </p:txBody>
      </p:sp>
    </p:spTree>
    <p:extLst>
      <p:ext uri="{BB962C8B-B14F-4D97-AF65-F5344CB8AC3E}">
        <p14:creationId xmlns:p14="http://schemas.microsoft.com/office/powerpoint/2010/main" val="1391074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D4FBEC7-0F26-B54E-8085-BC6D3BB6B7C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lt-LT" dirty="0"/>
              <a:t>Darbuotojų atsparumas: mitai ir faktai</a:t>
            </a:r>
          </a:p>
          <a:p>
            <a:endParaRPr lang="en-US" sz="2000" i="1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3EE35909-4190-6D43-A531-C11CAE64402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86756" y="4597400"/>
            <a:ext cx="7297445" cy="1091952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1800" dirty="0"/>
              <a:t>Kauno technologijos </a:t>
            </a:r>
            <a:r>
              <a:rPr lang="en-US" sz="1800" dirty="0" err="1"/>
              <a:t>universitet</a:t>
            </a:r>
            <a:r>
              <a:rPr lang="lt-LT" sz="1800" dirty="0" err="1"/>
              <a:t>as</a:t>
            </a:r>
            <a:r>
              <a:rPr lang="lt-LT" sz="1800" dirty="0"/>
              <a:t>, </a:t>
            </a:r>
            <a:r>
              <a:rPr lang="en-US" sz="1800" dirty="0" err="1"/>
              <a:t>Ekonomikos</a:t>
            </a:r>
            <a:r>
              <a:rPr lang="en-US" sz="1800" dirty="0"/>
              <a:t> ir verslo </a:t>
            </a:r>
            <a:r>
              <a:rPr lang="en-US" sz="1800" dirty="0" err="1"/>
              <a:t>fakultet</a:t>
            </a:r>
            <a:r>
              <a:rPr lang="lt-LT" sz="1800" dirty="0" err="1"/>
              <a:t>as</a:t>
            </a:r>
            <a:endParaRPr lang="en-US" sz="1800" dirty="0"/>
          </a:p>
          <a:p>
            <a:pPr algn="ctr">
              <a:spcBef>
                <a:spcPts val="0"/>
              </a:spcBef>
            </a:pPr>
            <a:r>
              <a:rPr lang="en-US" sz="1800" dirty="0"/>
              <a:t> </a:t>
            </a:r>
            <a:r>
              <a:rPr lang="lt-LT" sz="1800" b="1" dirty="0"/>
              <a:t>prof. Živilė Stankevičiūtė</a:t>
            </a:r>
          </a:p>
          <a:p>
            <a:pPr algn="ctr">
              <a:spcBef>
                <a:spcPts val="0"/>
              </a:spcBef>
            </a:pPr>
            <a:r>
              <a:rPr lang="lt-LT" sz="1800" dirty="0" err="1">
                <a:hlinkClick r:id="rId2"/>
              </a:rPr>
              <a:t>zivile.stankeviciute</a:t>
            </a:r>
            <a:r>
              <a:rPr lang="en-US" sz="1800" dirty="0">
                <a:hlinkClick r:id="rId2"/>
              </a:rPr>
              <a:t>@</a:t>
            </a:r>
            <a:r>
              <a:rPr lang="en-US" sz="1800" dirty="0" err="1">
                <a:hlinkClick r:id="rId2"/>
              </a:rPr>
              <a:t>ktu.lt</a:t>
            </a:r>
            <a:r>
              <a:rPr lang="lt-LT" sz="1800" dirty="0"/>
              <a:t>   </a:t>
            </a:r>
            <a:r>
              <a:rPr lang="en-US" sz="1800" dirty="0"/>
              <a:t>+370 650 11505</a:t>
            </a:r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1D5CF8D5-61B9-964A-BCAA-257ADB1B0BA5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076B6DE-DA1B-42AD-AEA6-13C8A15AFC79}"/>
              </a:ext>
            </a:extLst>
          </p:cNvPr>
          <p:cNvSpPr/>
          <p:nvPr/>
        </p:nvSpPr>
        <p:spPr>
          <a:xfrm>
            <a:off x="1402671" y="5732275"/>
            <a:ext cx="766142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2000" b="1" dirty="0"/>
              <a:t>„Kolibris 2023: tvaraus personalo vadovo DNR“, </a:t>
            </a:r>
            <a:r>
              <a:rPr lang="lt-LT" sz="2000" b="1" i="1" dirty="0"/>
              <a:t>2023 m. rugsėjo 8 d.</a:t>
            </a:r>
          </a:p>
          <a:p>
            <a:endParaRPr lang="lt-LT" sz="800" b="1" i="1" dirty="0"/>
          </a:p>
          <a:p>
            <a:r>
              <a:rPr lang="lt-LT" sz="2000" i="1" dirty="0"/>
              <a:t>Pranešime naudotų nuotraukų iliustracijų šaltinis: https://pixabay.com </a:t>
            </a:r>
          </a:p>
        </p:txBody>
      </p:sp>
    </p:spTree>
    <p:extLst>
      <p:ext uri="{BB962C8B-B14F-4D97-AF65-F5344CB8AC3E}">
        <p14:creationId xmlns:p14="http://schemas.microsoft.com/office/powerpoint/2010/main" val="41742975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198223C-79CA-3648-955C-3C25283AEF9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33465" y="351408"/>
            <a:ext cx="7296640" cy="461392"/>
          </a:xfrm>
        </p:spPr>
        <p:txBody>
          <a:bodyPr/>
          <a:lstStyle/>
          <a:p>
            <a:r>
              <a:rPr lang="lt-LT" dirty="0"/>
              <a:t>Istorijos </a:t>
            </a:r>
            <a:endParaRPr lang="en-US" dirty="0"/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D8633B82-DDC3-4E71-82DB-B3894609AFF8}"/>
              </a:ext>
            </a:extLst>
          </p:cNvPr>
          <p:cNvSpPr/>
          <p:nvPr/>
        </p:nvSpPr>
        <p:spPr>
          <a:xfrm>
            <a:off x="1074198" y="96640"/>
            <a:ext cx="1313895" cy="507042"/>
          </a:xfrm>
          <a:custGeom>
            <a:avLst/>
            <a:gdLst>
              <a:gd name="connsiteX0" fmla="*/ 1313895 w 1313895"/>
              <a:gd name="connsiteY0" fmla="*/ 54280 h 507042"/>
              <a:gd name="connsiteX1" fmla="*/ 0 w 1313895"/>
              <a:gd name="connsiteY1" fmla="*/ 507042 h 507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313895" h="507042">
                <a:moveTo>
                  <a:pt x="1313895" y="54280"/>
                </a:moveTo>
                <a:cubicBezTo>
                  <a:pt x="1157796" y="-25619"/>
                  <a:pt x="1001697" y="-105517"/>
                  <a:pt x="0" y="507042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C0A0ED-73B3-4648-9FA1-D8ADC834D3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297" y="1167906"/>
            <a:ext cx="4293835" cy="286255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90FAEF1-50DB-48AE-8B27-B46DFF2277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9323" y="4030462"/>
            <a:ext cx="4398310" cy="293220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04B26FE-6411-4987-928A-43C4A8CB72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8603" y="2599184"/>
            <a:ext cx="3901440" cy="2599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899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4BC4381-1A66-EA4A-BA2A-D1908B149C3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0237" y="554798"/>
            <a:ext cx="7983526" cy="685800"/>
          </a:xfrm>
        </p:spPr>
        <p:txBody>
          <a:bodyPr/>
          <a:lstStyle/>
          <a:p>
            <a:r>
              <a:rPr lang="lt-LT" sz="3200" dirty="0"/>
              <a:t>Atsparumas </a:t>
            </a:r>
            <a:endParaRPr lang="en-US" sz="3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CB29BA6-3922-413B-AFE7-EA4D4B5CE936}"/>
              </a:ext>
            </a:extLst>
          </p:cNvPr>
          <p:cNvSpPr txBox="1"/>
          <p:nvPr/>
        </p:nvSpPr>
        <p:spPr>
          <a:xfrm>
            <a:off x="754599" y="1152786"/>
            <a:ext cx="8105313" cy="738664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lt-LT" sz="2400" b="1" dirty="0"/>
              <a:t>„</a:t>
            </a:r>
            <a:r>
              <a:rPr lang="en-GB" sz="2400" b="1" dirty="0" err="1"/>
              <a:t>gebėjimas</a:t>
            </a:r>
            <a:r>
              <a:rPr lang="en-GB" sz="2400" b="1" dirty="0"/>
              <a:t> </a:t>
            </a:r>
            <a:r>
              <a:rPr lang="en-GB" sz="2400" b="1" dirty="0" err="1">
                <a:solidFill>
                  <a:srgbClr val="0070C0"/>
                </a:solidFill>
              </a:rPr>
              <a:t>atlaikyti</a:t>
            </a:r>
            <a:r>
              <a:rPr lang="en-GB" sz="2400" b="1" dirty="0">
                <a:solidFill>
                  <a:srgbClr val="0070C0"/>
                </a:solidFill>
              </a:rPr>
              <a:t> </a:t>
            </a:r>
            <a:r>
              <a:rPr lang="en-GB" sz="2400" b="1" dirty="0" err="1">
                <a:solidFill>
                  <a:srgbClr val="0070C0"/>
                </a:solidFill>
              </a:rPr>
              <a:t>arba</a:t>
            </a:r>
            <a:r>
              <a:rPr lang="en-GB" sz="2400" b="1" dirty="0">
                <a:solidFill>
                  <a:srgbClr val="0070C0"/>
                </a:solidFill>
              </a:rPr>
              <a:t> </a:t>
            </a:r>
            <a:r>
              <a:rPr lang="en-GB" sz="2400" b="1" dirty="0" err="1">
                <a:solidFill>
                  <a:srgbClr val="0070C0"/>
                </a:solidFill>
              </a:rPr>
              <a:t>greitai</a:t>
            </a:r>
            <a:r>
              <a:rPr lang="en-GB" sz="2400" b="1" dirty="0">
                <a:solidFill>
                  <a:srgbClr val="0070C0"/>
                </a:solidFill>
              </a:rPr>
              <a:t> </a:t>
            </a:r>
            <a:r>
              <a:rPr lang="en-GB" sz="2400" b="1" dirty="0" err="1">
                <a:solidFill>
                  <a:srgbClr val="0070C0"/>
                </a:solidFill>
              </a:rPr>
              <a:t>atsigauti</a:t>
            </a:r>
            <a:r>
              <a:rPr lang="en-GB" sz="2400" b="1" dirty="0">
                <a:solidFill>
                  <a:srgbClr val="0070C0"/>
                </a:solidFill>
              </a:rPr>
              <a:t> </a:t>
            </a:r>
            <a:r>
              <a:rPr lang="en-GB" sz="2400" b="1" dirty="0"/>
              <a:t>po </a:t>
            </a:r>
            <a:r>
              <a:rPr lang="en-GB" sz="2400" b="1" dirty="0" err="1"/>
              <a:t>sunkių</a:t>
            </a:r>
            <a:r>
              <a:rPr lang="en-GB" sz="2400" b="1" dirty="0"/>
              <a:t> </a:t>
            </a:r>
            <a:r>
              <a:rPr lang="en-GB" sz="2400" b="1" dirty="0" err="1"/>
              <a:t>sąlygų</a:t>
            </a:r>
            <a:r>
              <a:rPr lang="lt-LT" sz="2400" dirty="0"/>
              <a:t>“ </a:t>
            </a:r>
            <a:r>
              <a:rPr lang="lt-LT" dirty="0"/>
              <a:t>(Oksfordo žodynas)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17C581-0F82-4612-B749-C1D927191E27}"/>
              </a:ext>
            </a:extLst>
          </p:cNvPr>
          <p:cNvSpPr txBox="1"/>
          <p:nvPr/>
        </p:nvSpPr>
        <p:spPr>
          <a:xfrm>
            <a:off x="754600" y="2073939"/>
            <a:ext cx="8105313" cy="830997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lt-LT" sz="2400" b="1" dirty="0"/>
              <a:t>„gebėjimas vėl tapti </a:t>
            </a:r>
            <a:r>
              <a:rPr lang="lt-LT" sz="2400" b="1" dirty="0">
                <a:solidFill>
                  <a:srgbClr val="0070C0"/>
                </a:solidFill>
              </a:rPr>
              <a:t>sveiku ir sėkmingu </a:t>
            </a:r>
            <a:r>
              <a:rPr lang="lt-LT" sz="2400" b="1" dirty="0"/>
              <a:t>po to kai nutiko kažkas bloga“ </a:t>
            </a:r>
            <a:r>
              <a:rPr lang="lt-LT" sz="2400" dirty="0"/>
              <a:t>(„</a:t>
            </a:r>
            <a:r>
              <a:rPr lang="lt-LT" sz="2400" dirty="0" err="1"/>
              <a:t>something</a:t>
            </a:r>
            <a:r>
              <a:rPr lang="lt-LT" sz="2400" dirty="0"/>
              <a:t> </a:t>
            </a:r>
            <a:r>
              <a:rPr lang="lt-LT" sz="2400" dirty="0" err="1"/>
              <a:t>bad</a:t>
            </a:r>
            <a:r>
              <a:rPr lang="lt-LT" sz="2400" dirty="0"/>
              <a:t>“) </a:t>
            </a:r>
            <a:r>
              <a:rPr lang="lt-LT" dirty="0"/>
              <a:t>(</a:t>
            </a:r>
            <a:r>
              <a:rPr lang="lt-LT" dirty="0" err="1"/>
              <a:t>Merriam-Webster</a:t>
            </a:r>
            <a:r>
              <a:rPr lang="lt-LT" dirty="0"/>
              <a:t> žodynas, 2015)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F2FDBDE-189C-4776-86BA-C8BACA85B4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7165" y="3178206"/>
            <a:ext cx="3816598" cy="2459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180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4BC4381-1A66-EA4A-BA2A-D1908B149C3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0237" y="554798"/>
            <a:ext cx="7983526" cy="685800"/>
          </a:xfrm>
        </p:spPr>
        <p:txBody>
          <a:bodyPr/>
          <a:lstStyle/>
          <a:p>
            <a:r>
              <a:rPr lang="lt-LT" sz="3200" dirty="0"/>
              <a:t>Darbuotojų atsparumas </a:t>
            </a:r>
            <a:endParaRPr lang="en-US" sz="3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CB29BA6-3922-413B-AFE7-EA4D4B5CE936}"/>
              </a:ext>
            </a:extLst>
          </p:cNvPr>
          <p:cNvSpPr txBox="1"/>
          <p:nvPr/>
        </p:nvSpPr>
        <p:spPr>
          <a:xfrm>
            <a:off x="319597" y="1152786"/>
            <a:ext cx="8540316" cy="1107996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lt-LT" sz="2400" b="1" dirty="0"/>
              <a:t>„</a:t>
            </a:r>
            <a:r>
              <a:rPr lang="en-GB" dirty="0"/>
              <a:t> </a:t>
            </a:r>
            <a:r>
              <a:rPr lang="en-GB" sz="2400" b="1" dirty="0"/>
              <a:t>tai </a:t>
            </a:r>
            <a:r>
              <a:rPr lang="en-GB" sz="2400" b="1" dirty="0" err="1"/>
              <a:t>gebėjimas</a:t>
            </a:r>
            <a:r>
              <a:rPr lang="en-GB" sz="2400" b="1" dirty="0"/>
              <a:t> </a:t>
            </a:r>
            <a:r>
              <a:rPr lang="en-GB" sz="2400" b="1" dirty="0" err="1">
                <a:solidFill>
                  <a:srgbClr val="0070C0"/>
                </a:solidFill>
              </a:rPr>
              <a:t>išlikti</a:t>
            </a:r>
            <a:r>
              <a:rPr lang="en-GB" sz="2400" b="1" dirty="0">
                <a:solidFill>
                  <a:srgbClr val="0070C0"/>
                </a:solidFill>
              </a:rPr>
              <a:t> ir </a:t>
            </a:r>
            <a:r>
              <a:rPr lang="en-GB" sz="2400" b="1" dirty="0" err="1">
                <a:solidFill>
                  <a:srgbClr val="0070C0"/>
                </a:solidFill>
              </a:rPr>
              <a:t>atsigauti</a:t>
            </a:r>
            <a:r>
              <a:rPr lang="en-GB" sz="2400" b="1" dirty="0">
                <a:solidFill>
                  <a:srgbClr val="0070C0"/>
                </a:solidFill>
              </a:rPr>
              <a:t> </a:t>
            </a:r>
            <a:r>
              <a:rPr lang="en-GB" sz="2400" b="1" dirty="0"/>
              <a:t>po </a:t>
            </a:r>
            <a:r>
              <a:rPr lang="en-GB" sz="2400" b="1" dirty="0" err="1"/>
              <a:t>problemų</a:t>
            </a:r>
            <a:r>
              <a:rPr lang="en-GB" sz="2400" b="1" dirty="0"/>
              <a:t>, </a:t>
            </a:r>
            <a:r>
              <a:rPr lang="en-GB" sz="2400" b="1" dirty="0" err="1"/>
              <a:t>konfliktų</a:t>
            </a:r>
            <a:r>
              <a:rPr lang="en-GB" sz="2400" b="1" dirty="0"/>
              <a:t>, </a:t>
            </a:r>
            <a:r>
              <a:rPr lang="en-GB" sz="2400" b="1" dirty="0" err="1"/>
              <a:t>sėkmės</a:t>
            </a:r>
            <a:r>
              <a:rPr lang="en-GB" sz="2400" b="1" dirty="0"/>
              <a:t> </a:t>
            </a:r>
            <a:r>
              <a:rPr lang="en-GB" sz="2400" b="1" dirty="0" err="1"/>
              <a:t>stokos</a:t>
            </a:r>
            <a:r>
              <a:rPr lang="en-GB" sz="2400" b="1" dirty="0"/>
              <a:t> </a:t>
            </a:r>
            <a:r>
              <a:rPr lang="en-GB" sz="2400" b="1" dirty="0" err="1"/>
              <a:t>ar</a:t>
            </a:r>
            <a:r>
              <a:rPr lang="en-GB" sz="2400" b="1" dirty="0"/>
              <a:t> </a:t>
            </a:r>
            <a:r>
              <a:rPr lang="en-GB" sz="2400" b="1" dirty="0" err="1"/>
              <a:t>situacijų</a:t>
            </a:r>
            <a:r>
              <a:rPr lang="en-GB" sz="2400" b="1" dirty="0"/>
              <a:t>, </a:t>
            </a:r>
            <a:r>
              <a:rPr lang="en-GB" sz="2400" b="1" dirty="0" err="1"/>
              <a:t>kurios</a:t>
            </a:r>
            <a:r>
              <a:rPr lang="en-GB" sz="2400" b="1" dirty="0"/>
              <a:t> </a:t>
            </a:r>
            <a:r>
              <a:rPr lang="en-GB" sz="2400" b="1" dirty="0" err="1"/>
              <a:t>reiškia</a:t>
            </a:r>
            <a:r>
              <a:rPr lang="en-GB" sz="2400" b="1" dirty="0"/>
              <a:t> </a:t>
            </a:r>
            <a:r>
              <a:rPr lang="en-GB" sz="2400" b="1" dirty="0" err="1"/>
              <a:t>atsakomybės</a:t>
            </a:r>
            <a:r>
              <a:rPr lang="en-GB" sz="2400" b="1" dirty="0"/>
              <a:t> </a:t>
            </a:r>
            <a:r>
              <a:rPr lang="en-GB" sz="2400" b="1" dirty="0" err="1"/>
              <a:t>padidėjimą</a:t>
            </a:r>
            <a:r>
              <a:rPr lang="lt-LT" sz="2400" dirty="0"/>
              <a:t>“ </a:t>
            </a:r>
            <a:r>
              <a:rPr lang="lt-LT" dirty="0"/>
              <a:t>(</a:t>
            </a:r>
            <a:r>
              <a:rPr lang="lt-LT" dirty="0" err="1"/>
              <a:t>Lupsa</a:t>
            </a:r>
            <a:r>
              <a:rPr lang="lt-LT" dirty="0"/>
              <a:t> ir kt., 2020)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17C581-0F82-4612-B749-C1D927191E27}"/>
              </a:ext>
            </a:extLst>
          </p:cNvPr>
          <p:cNvSpPr txBox="1"/>
          <p:nvPr/>
        </p:nvSpPr>
        <p:spPr>
          <a:xfrm>
            <a:off x="319597" y="2409366"/>
            <a:ext cx="8540316" cy="1200329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lt-LT" sz="2400" b="1" dirty="0"/>
              <a:t>„darbuotojų gebėjimas panaudoti išteklius </a:t>
            </a:r>
            <a:r>
              <a:rPr lang="lt-LT" sz="2400" b="1" dirty="0">
                <a:solidFill>
                  <a:srgbClr val="0070C0"/>
                </a:solidFill>
              </a:rPr>
              <a:t>nuolatiniam prisitaikymui ir klestėjimui darbe</a:t>
            </a:r>
            <a:r>
              <a:rPr lang="lt-LT" sz="2400" b="1" dirty="0"/>
              <a:t> net tada kai susiduriama su iššūkių kupinomis aplinkybėmis</a:t>
            </a:r>
            <a:r>
              <a:rPr lang="lt-LT" dirty="0"/>
              <a:t> (</a:t>
            </a:r>
            <a:r>
              <a:rPr lang="lt-LT" dirty="0" err="1"/>
              <a:t>Kuntz</a:t>
            </a:r>
            <a:r>
              <a:rPr lang="lt-LT" dirty="0"/>
              <a:t> ir kt., 2016</a:t>
            </a:r>
            <a:r>
              <a:rPr lang="lt-LT" sz="2400" dirty="0"/>
              <a:t>)</a:t>
            </a:r>
            <a:endParaRPr lang="lt-LT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4DAF97B-62EA-448A-81E1-C945ACDBFD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2528" y="3840591"/>
            <a:ext cx="2512381" cy="167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967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4BC4381-1A66-EA4A-BA2A-D1908B149C3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0237" y="554798"/>
            <a:ext cx="7983526" cy="685800"/>
          </a:xfrm>
        </p:spPr>
        <p:txBody>
          <a:bodyPr/>
          <a:lstStyle/>
          <a:p>
            <a:r>
              <a:rPr lang="lt-LT" sz="3200" dirty="0"/>
              <a:t>Mitai ar faktai ? </a:t>
            </a:r>
            <a:endParaRPr lang="en-US" sz="3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CB29BA6-3922-413B-AFE7-EA4D4B5CE936}"/>
              </a:ext>
            </a:extLst>
          </p:cNvPr>
          <p:cNvSpPr txBox="1"/>
          <p:nvPr/>
        </p:nvSpPr>
        <p:spPr>
          <a:xfrm>
            <a:off x="292963" y="1649936"/>
            <a:ext cx="3643173" cy="1200329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lt-LT" sz="3600" b="1" dirty="0">
                <a:solidFill>
                  <a:srgbClr val="0070C0"/>
                </a:solidFill>
              </a:rPr>
              <a:t>Būdo bruožas, savybė</a:t>
            </a:r>
            <a:endParaRPr lang="lt-LT" sz="3600" dirty="0">
              <a:solidFill>
                <a:srgbClr val="0070C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A738E2-AB9A-4A45-9875-14B4C4C68297}"/>
              </a:ext>
            </a:extLst>
          </p:cNvPr>
          <p:cNvSpPr txBox="1"/>
          <p:nvPr/>
        </p:nvSpPr>
        <p:spPr>
          <a:xfrm>
            <a:off x="4857566" y="1649936"/>
            <a:ext cx="3522954" cy="1323439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lt-LT" sz="3600" b="1" dirty="0">
                <a:solidFill>
                  <a:srgbClr val="0070C0"/>
                </a:solidFill>
              </a:rPr>
              <a:t>Gebėjimas</a:t>
            </a:r>
            <a:r>
              <a:rPr lang="lt-LT" sz="4000" b="1" dirty="0"/>
              <a:t> </a:t>
            </a:r>
          </a:p>
          <a:p>
            <a:pPr algn="ctr"/>
            <a:r>
              <a:rPr lang="lt-LT" sz="4000" b="1" dirty="0"/>
              <a:t>                            </a:t>
            </a:r>
            <a:endParaRPr lang="lt-LT" sz="40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5D0708E-1DB8-4C9C-BC01-0751C37C3711}"/>
              </a:ext>
            </a:extLst>
          </p:cNvPr>
          <p:cNvSpPr/>
          <p:nvPr/>
        </p:nvSpPr>
        <p:spPr>
          <a:xfrm>
            <a:off x="3860492" y="1341359"/>
            <a:ext cx="870012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11000" dirty="0"/>
              <a:t>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9AFD6DE-5193-4425-80A3-9B21BB601273}"/>
              </a:ext>
            </a:extLst>
          </p:cNvPr>
          <p:cNvSpPr txBox="1"/>
          <p:nvPr/>
        </p:nvSpPr>
        <p:spPr>
          <a:xfrm>
            <a:off x="292963" y="3382713"/>
            <a:ext cx="3643173" cy="1261884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lt-LT" sz="3600" b="1" dirty="0">
                <a:solidFill>
                  <a:srgbClr val="0070C0"/>
                </a:solidFill>
              </a:rPr>
              <a:t>Reikšmingai nepalanki padėtis</a:t>
            </a:r>
            <a:r>
              <a:rPr lang="lt-LT" sz="4000" b="1" dirty="0">
                <a:solidFill>
                  <a:srgbClr val="0070C0"/>
                </a:solidFill>
              </a:rPr>
              <a:t> </a:t>
            </a:r>
            <a:endParaRPr lang="lt-LT" sz="4000" dirty="0">
              <a:solidFill>
                <a:srgbClr val="0070C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93B2E40-A7B9-4362-BF3B-E33D51F7FE17}"/>
              </a:ext>
            </a:extLst>
          </p:cNvPr>
          <p:cNvSpPr txBox="1"/>
          <p:nvPr/>
        </p:nvSpPr>
        <p:spPr>
          <a:xfrm>
            <a:off x="4942274" y="3337710"/>
            <a:ext cx="3438246" cy="1261884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lt-LT" sz="3600" b="1" dirty="0">
                <a:solidFill>
                  <a:srgbClr val="0070C0"/>
                </a:solidFill>
              </a:rPr>
              <a:t>Tradiciniai </a:t>
            </a:r>
            <a:r>
              <a:rPr lang="lt-LT" sz="3600" b="1" dirty="0" err="1">
                <a:solidFill>
                  <a:srgbClr val="0070C0"/>
                </a:solidFill>
              </a:rPr>
              <a:t>stresoriai</a:t>
            </a:r>
            <a:r>
              <a:rPr lang="lt-LT" sz="3600" b="1" dirty="0">
                <a:solidFill>
                  <a:srgbClr val="0070C0"/>
                </a:solidFill>
              </a:rPr>
              <a:t> darbe</a:t>
            </a:r>
            <a:r>
              <a:rPr lang="lt-LT" sz="4000" b="1" dirty="0">
                <a:solidFill>
                  <a:srgbClr val="0070C0"/>
                </a:solidFill>
              </a:rPr>
              <a:t>                         </a:t>
            </a:r>
            <a:endParaRPr lang="lt-LT" sz="4000" dirty="0">
              <a:solidFill>
                <a:srgbClr val="0070C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11F431E-EBB8-4A91-B4B8-8441537B3766}"/>
              </a:ext>
            </a:extLst>
          </p:cNvPr>
          <p:cNvSpPr/>
          <p:nvPr/>
        </p:nvSpPr>
        <p:spPr>
          <a:xfrm>
            <a:off x="3936137" y="3227224"/>
            <a:ext cx="870012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110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216705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3" grpId="0"/>
      <p:bldP spid="10" grpId="0" animBg="1"/>
      <p:bldP spid="11" grpId="0" animBg="1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4BC4381-1A66-EA4A-BA2A-D1908B149C3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0237" y="554798"/>
            <a:ext cx="7983526" cy="685800"/>
          </a:xfrm>
        </p:spPr>
        <p:txBody>
          <a:bodyPr/>
          <a:lstStyle/>
          <a:p>
            <a:r>
              <a:rPr lang="lt-LT" sz="3200" dirty="0"/>
              <a:t>Mitai ar faktai ? </a:t>
            </a:r>
            <a:endParaRPr lang="en-US" sz="3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CB29BA6-3922-413B-AFE7-EA4D4B5CE936}"/>
              </a:ext>
            </a:extLst>
          </p:cNvPr>
          <p:cNvSpPr txBox="1"/>
          <p:nvPr/>
        </p:nvSpPr>
        <p:spPr>
          <a:xfrm>
            <a:off x="399496" y="1569211"/>
            <a:ext cx="3249226" cy="1200329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70C0"/>
                </a:solidFill>
              </a:rPr>
              <a:t>Negatyvios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situacijos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endParaRPr lang="lt-LT" sz="3600" dirty="0">
              <a:solidFill>
                <a:srgbClr val="0070C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A738E2-AB9A-4A45-9875-14B4C4C68297}"/>
              </a:ext>
            </a:extLst>
          </p:cNvPr>
          <p:cNvSpPr txBox="1"/>
          <p:nvPr/>
        </p:nvSpPr>
        <p:spPr>
          <a:xfrm>
            <a:off x="4857565" y="1524208"/>
            <a:ext cx="3398667" cy="1200329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</a:rPr>
              <a:t>+ </a:t>
            </a:r>
            <a:r>
              <a:rPr lang="lt-LT" sz="3600" b="1" dirty="0">
                <a:solidFill>
                  <a:srgbClr val="0070C0"/>
                </a:solidFill>
              </a:rPr>
              <a:t>p</a:t>
            </a:r>
            <a:r>
              <a:rPr lang="en-US" sz="3600" b="1" dirty="0" err="1">
                <a:solidFill>
                  <a:srgbClr val="0070C0"/>
                </a:solidFill>
              </a:rPr>
              <a:t>ozityvios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situacijos</a:t>
            </a:r>
            <a:r>
              <a:rPr lang="lt-LT" sz="3600" b="1" dirty="0"/>
              <a:t>                         </a:t>
            </a:r>
            <a:endParaRPr lang="lt-LT" sz="36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5D0708E-1DB8-4C9C-BC01-0751C37C3711}"/>
              </a:ext>
            </a:extLst>
          </p:cNvPr>
          <p:cNvSpPr/>
          <p:nvPr/>
        </p:nvSpPr>
        <p:spPr>
          <a:xfrm>
            <a:off x="3851429" y="1251003"/>
            <a:ext cx="870012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11000" dirty="0"/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6227851-770E-4D6D-BD8C-B6B247D4CB7F}"/>
              </a:ext>
            </a:extLst>
          </p:cNvPr>
          <p:cNvSpPr txBox="1"/>
          <p:nvPr/>
        </p:nvSpPr>
        <p:spPr>
          <a:xfrm>
            <a:off x="408374" y="3210858"/>
            <a:ext cx="3249226" cy="1200329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lt-LT" sz="3600" b="1" dirty="0">
                <a:solidFill>
                  <a:srgbClr val="0070C0"/>
                </a:solidFill>
              </a:rPr>
              <a:t>Priklauso tik nuo d</a:t>
            </a:r>
            <a:r>
              <a:rPr lang="en-US" sz="3600" b="1" dirty="0" err="1">
                <a:solidFill>
                  <a:srgbClr val="0070C0"/>
                </a:solidFill>
              </a:rPr>
              <a:t>arbuotojo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endParaRPr lang="lt-LT" sz="3600" dirty="0">
              <a:solidFill>
                <a:srgbClr val="0070C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C1191DB-54EC-4F0B-8A0D-1579A52B2C31}"/>
              </a:ext>
            </a:extLst>
          </p:cNvPr>
          <p:cNvSpPr txBox="1"/>
          <p:nvPr/>
        </p:nvSpPr>
        <p:spPr>
          <a:xfrm>
            <a:off x="4866443" y="3165855"/>
            <a:ext cx="3345401" cy="1754326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</a:rPr>
              <a:t>+ </a:t>
            </a:r>
            <a:r>
              <a:rPr lang="lt-LT" sz="3600" b="1" dirty="0">
                <a:solidFill>
                  <a:srgbClr val="0070C0"/>
                </a:solidFill>
              </a:rPr>
              <a:t>kontekstiniai /organizaciniai veiksniai </a:t>
            </a:r>
            <a:r>
              <a:rPr lang="lt-LT" sz="3600" b="1" dirty="0"/>
              <a:t>                         </a:t>
            </a:r>
            <a:endParaRPr lang="lt-LT" sz="36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56A123B-F5CB-48CE-ACA3-EBC0D7F927A8}"/>
              </a:ext>
            </a:extLst>
          </p:cNvPr>
          <p:cNvSpPr/>
          <p:nvPr/>
        </p:nvSpPr>
        <p:spPr>
          <a:xfrm>
            <a:off x="3860307" y="2892650"/>
            <a:ext cx="870012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110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50832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4BC4381-1A66-EA4A-BA2A-D1908B149C3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0237" y="554798"/>
            <a:ext cx="7983526" cy="685800"/>
          </a:xfrm>
        </p:spPr>
        <p:txBody>
          <a:bodyPr/>
          <a:lstStyle/>
          <a:p>
            <a:r>
              <a:rPr lang="lt-LT" sz="3200" dirty="0"/>
              <a:t>Mitai ar faktai ? </a:t>
            </a:r>
            <a:endParaRPr lang="en-US" sz="3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CB29BA6-3922-413B-AFE7-EA4D4B5CE936}"/>
              </a:ext>
            </a:extLst>
          </p:cNvPr>
          <p:cNvSpPr txBox="1"/>
          <p:nvPr/>
        </p:nvSpPr>
        <p:spPr>
          <a:xfrm>
            <a:off x="399496" y="2101949"/>
            <a:ext cx="3382391" cy="646331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lt-LT" sz="3600" b="1" dirty="0">
                <a:solidFill>
                  <a:srgbClr val="0070C0"/>
                </a:solidFill>
              </a:rPr>
              <a:t>Deklaravimas</a:t>
            </a:r>
            <a:endParaRPr lang="lt-LT" sz="3600" dirty="0">
              <a:solidFill>
                <a:srgbClr val="0070C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A738E2-AB9A-4A45-9875-14B4C4C68297}"/>
              </a:ext>
            </a:extLst>
          </p:cNvPr>
          <p:cNvSpPr txBox="1"/>
          <p:nvPr/>
        </p:nvSpPr>
        <p:spPr>
          <a:xfrm>
            <a:off x="4705165" y="2161879"/>
            <a:ext cx="4039339" cy="707886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lt-LT" sz="3600" b="1" dirty="0">
                <a:solidFill>
                  <a:srgbClr val="0070C0"/>
                </a:solidFill>
              </a:rPr>
              <a:t>Demonstravimas</a:t>
            </a:r>
            <a:r>
              <a:rPr lang="lt-LT" sz="4000" b="1" dirty="0">
                <a:solidFill>
                  <a:srgbClr val="0070C0"/>
                </a:solidFill>
              </a:rPr>
              <a:t> </a:t>
            </a:r>
            <a:r>
              <a:rPr lang="lt-LT" sz="4000" b="1" dirty="0"/>
              <a:t>                         </a:t>
            </a:r>
            <a:endParaRPr lang="lt-LT" sz="40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5D0708E-1DB8-4C9C-BC01-0751C37C3711}"/>
              </a:ext>
            </a:extLst>
          </p:cNvPr>
          <p:cNvSpPr/>
          <p:nvPr/>
        </p:nvSpPr>
        <p:spPr>
          <a:xfrm>
            <a:off x="3851429" y="1671953"/>
            <a:ext cx="87001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8800" dirty="0"/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1FD5A35-DEF4-40CB-9858-D2F4A9FAEB10}"/>
              </a:ext>
            </a:extLst>
          </p:cNvPr>
          <p:cNvSpPr txBox="1"/>
          <p:nvPr/>
        </p:nvSpPr>
        <p:spPr>
          <a:xfrm>
            <a:off x="399496" y="3459310"/>
            <a:ext cx="3382391" cy="1200329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lt-LT" sz="3600" b="1" dirty="0">
                <a:solidFill>
                  <a:srgbClr val="0070C0"/>
                </a:solidFill>
              </a:rPr>
              <a:t>Sėkmingas prisitaikymas</a:t>
            </a:r>
            <a:endParaRPr lang="lt-LT" sz="3600" dirty="0">
              <a:solidFill>
                <a:srgbClr val="0070C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1386DE2-C1E5-4F1D-8669-649E3BFBD371}"/>
              </a:ext>
            </a:extLst>
          </p:cNvPr>
          <p:cNvSpPr txBox="1"/>
          <p:nvPr/>
        </p:nvSpPr>
        <p:spPr>
          <a:xfrm>
            <a:off x="4705165" y="3429000"/>
            <a:ext cx="4172505" cy="1261884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lt-LT" sz="3600" b="1" dirty="0">
                <a:solidFill>
                  <a:srgbClr val="0070C0"/>
                </a:solidFill>
              </a:rPr>
              <a:t>Asmenybės / darbuotojo augimas</a:t>
            </a:r>
            <a:r>
              <a:rPr lang="lt-LT" sz="4000" b="1" dirty="0"/>
              <a:t>                         </a:t>
            </a:r>
            <a:endParaRPr lang="lt-LT" sz="40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1C4F40A-94A6-43AB-BF2B-DDC6F6AD8685}"/>
              </a:ext>
            </a:extLst>
          </p:cNvPr>
          <p:cNvSpPr/>
          <p:nvPr/>
        </p:nvSpPr>
        <p:spPr>
          <a:xfrm>
            <a:off x="3851429" y="3274644"/>
            <a:ext cx="8700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96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39991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4BC4381-1A66-EA4A-BA2A-D1908B149C3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2690" y="554798"/>
            <a:ext cx="7983526" cy="685800"/>
          </a:xfrm>
        </p:spPr>
        <p:txBody>
          <a:bodyPr/>
          <a:lstStyle/>
          <a:p>
            <a:r>
              <a:rPr lang="en-US" sz="3200" dirty="0"/>
              <a:t>VERT</a:t>
            </a:r>
            <a:r>
              <a:rPr lang="lt-LT" sz="3200" dirty="0"/>
              <a:t>Ė APIBUSĖ</a:t>
            </a:r>
            <a:endParaRPr lang="en-US" sz="3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CB29BA6-3922-413B-AFE7-EA4D4B5CE936}"/>
              </a:ext>
            </a:extLst>
          </p:cNvPr>
          <p:cNvSpPr txBox="1"/>
          <p:nvPr/>
        </p:nvSpPr>
        <p:spPr>
          <a:xfrm>
            <a:off x="399496" y="1712668"/>
            <a:ext cx="3249226" cy="1323439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lt-LT" sz="4000" b="1" dirty="0">
                <a:solidFill>
                  <a:srgbClr val="0070C0"/>
                </a:solidFill>
              </a:rPr>
              <a:t>Laimi </a:t>
            </a:r>
            <a:r>
              <a:rPr lang="en-US" sz="4000" b="1" dirty="0" err="1">
                <a:solidFill>
                  <a:srgbClr val="0070C0"/>
                </a:solidFill>
              </a:rPr>
              <a:t>darbuotojas</a:t>
            </a:r>
            <a:r>
              <a:rPr lang="lt-LT" sz="4000" b="1" dirty="0">
                <a:solidFill>
                  <a:srgbClr val="0070C0"/>
                </a:solidFill>
              </a:rPr>
              <a:t> </a:t>
            </a:r>
            <a:endParaRPr lang="lt-LT" sz="4000" dirty="0">
              <a:solidFill>
                <a:srgbClr val="0070C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A738E2-AB9A-4A45-9875-14B4C4C68297}"/>
              </a:ext>
            </a:extLst>
          </p:cNvPr>
          <p:cNvSpPr txBox="1"/>
          <p:nvPr/>
        </p:nvSpPr>
        <p:spPr>
          <a:xfrm>
            <a:off x="4572000" y="1682358"/>
            <a:ext cx="4438835" cy="1323439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70C0"/>
                </a:solidFill>
              </a:rPr>
              <a:t>Laimi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</a:p>
          <a:p>
            <a:pPr algn="ctr"/>
            <a:r>
              <a:rPr lang="en-US" sz="4000" b="1" dirty="0">
                <a:solidFill>
                  <a:srgbClr val="0070C0"/>
                </a:solidFill>
              </a:rPr>
              <a:t>organizacija</a:t>
            </a:r>
            <a:r>
              <a:rPr lang="lt-LT" sz="4000" b="1" dirty="0"/>
              <a:t>                      </a:t>
            </a:r>
            <a:endParaRPr lang="lt-LT" sz="40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5D0708E-1DB8-4C9C-BC01-0751C37C3711}"/>
              </a:ext>
            </a:extLst>
          </p:cNvPr>
          <p:cNvSpPr/>
          <p:nvPr/>
        </p:nvSpPr>
        <p:spPr>
          <a:xfrm>
            <a:off x="3701988" y="1251003"/>
            <a:ext cx="870012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0" dirty="0"/>
              <a:t>+</a:t>
            </a:r>
            <a:endParaRPr lang="lt-LT" sz="11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C1C20CA-9F1E-4D8C-BA0B-C629CBB2EF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1383" y="3194089"/>
            <a:ext cx="2362883" cy="2362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2734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E4F1EC3-481C-4B2C-BD98-FA88F839472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lt-LT" dirty="0"/>
              <a:t>Darbuotojų atsparumas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63C057-20D1-4E44-9B38-570D078303D8}"/>
              </a:ext>
            </a:extLst>
          </p:cNvPr>
          <p:cNvSpPr txBox="1"/>
          <p:nvPr/>
        </p:nvSpPr>
        <p:spPr>
          <a:xfrm>
            <a:off x="1715551" y="1526820"/>
            <a:ext cx="5712898" cy="707886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lt-LT" sz="4000" b="1" dirty="0">
                <a:solidFill>
                  <a:srgbClr val="0070C0"/>
                </a:solidFill>
              </a:rPr>
              <a:t>GEBĖJIMAS</a:t>
            </a:r>
            <a:r>
              <a:rPr lang="lt-LT" sz="4000" b="1" dirty="0"/>
              <a:t>                          </a:t>
            </a:r>
            <a:endParaRPr lang="lt-LT" sz="4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5FAAB14-EF11-4CAB-B44B-5C3F8A94922F}"/>
              </a:ext>
            </a:extLst>
          </p:cNvPr>
          <p:cNvSpPr txBox="1"/>
          <p:nvPr/>
        </p:nvSpPr>
        <p:spPr>
          <a:xfrm>
            <a:off x="1715551" y="2772697"/>
            <a:ext cx="5712898" cy="707886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lt-LT" sz="4000" b="1" dirty="0">
                <a:solidFill>
                  <a:srgbClr val="0070C0"/>
                </a:solidFill>
              </a:rPr>
              <a:t>ugdomas</a:t>
            </a:r>
            <a:r>
              <a:rPr lang="lt-LT" sz="4000" b="1" dirty="0"/>
              <a:t>                        </a:t>
            </a:r>
            <a:endParaRPr lang="lt-LT" sz="4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39E3CFD-83AD-4BD3-B3ED-8CF6FA30C6A6}"/>
              </a:ext>
            </a:extLst>
          </p:cNvPr>
          <p:cNvSpPr txBox="1"/>
          <p:nvPr/>
        </p:nvSpPr>
        <p:spPr>
          <a:xfrm>
            <a:off x="1715551" y="4053881"/>
            <a:ext cx="5712898" cy="1323439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lt-LT" sz="4000" b="1" dirty="0">
                <a:solidFill>
                  <a:srgbClr val="0070C0"/>
                </a:solidFill>
              </a:rPr>
              <a:t>Sąveika tarp individo ir organizacijos </a:t>
            </a:r>
            <a:r>
              <a:rPr lang="lt-LT" sz="4000" b="1" dirty="0"/>
              <a:t>                   </a:t>
            </a:r>
            <a:endParaRPr lang="lt-LT" sz="4000" dirty="0"/>
          </a:p>
        </p:txBody>
      </p:sp>
    </p:spTree>
    <p:extLst>
      <p:ext uri="{BB962C8B-B14F-4D97-AF65-F5344CB8AC3E}">
        <p14:creationId xmlns:p14="http://schemas.microsoft.com/office/powerpoint/2010/main" val="3181050160"/>
      </p:ext>
    </p:extLst>
  </p:cSld>
  <p:clrMapOvr>
    <a:masterClrMapping/>
  </p:clrMapOvr>
</p:sld>
</file>

<file path=ppt/theme/theme1.xml><?xml version="1.0" encoding="utf-8"?>
<a:theme xmlns:a="http://schemas.openxmlformats.org/drawingml/2006/main" name="Solidi melyna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Zalia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elyna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8f17f04b-1bd1-419b-bc1a-c4510137f2ce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as" ma:contentTypeID="0x01010007A936856C89DC45BC43C053723BD070" ma:contentTypeVersion="17" ma:contentTypeDescription="Kurkite naują dokumentą." ma:contentTypeScope="" ma:versionID="fbce5c3820152e1164a2a9f0fc60d740">
  <xsd:schema xmlns:xsd="http://www.w3.org/2001/XMLSchema" xmlns:xs="http://www.w3.org/2001/XMLSchema" xmlns:p="http://schemas.microsoft.com/office/2006/metadata/properties" xmlns:ns3="2e875c45-7844-4aa0-ad7e-bb5c6f0f091b" xmlns:ns4="8f17f04b-1bd1-419b-bc1a-c4510137f2ce" targetNamespace="http://schemas.microsoft.com/office/2006/metadata/properties" ma:root="true" ma:fieldsID="d324f13c63ec6693a02fbb3ca4f6f0a4" ns3:_="" ns4:_="">
    <xsd:import namespace="2e875c45-7844-4aa0-ad7e-bb5c6f0f091b"/>
    <xsd:import namespace="8f17f04b-1bd1-419b-bc1a-c4510137f2ce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4:MediaServiceAutoKeyPoints" minOccurs="0"/>
                <xsd:element ref="ns4:MediaServiceKeyPoints" minOccurs="0"/>
                <xsd:element ref="ns4:MediaLengthInSecond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SearchProperties" minOccurs="0"/>
                <xsd:element ref="ns4:_activity" minOccurs="0"/>
                <xsd:element ref="ns4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875c45-7844-4aa0-ad7e-bb5c6f0f091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Bendrinama s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Bendrinta su išsamia informacija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Bendrinimo užuominos maiša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17f04b-1bd1-419b-bc1a-c4510137f2c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_activity" ma:index="23" nillable="true" ma:displayName="_activity" ma:hidden="true" ma:internalName="_activity">
      <xsd:simpleType>
        <xsd:restriction base="dms:Note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urinio tipas"/>
        <xsd:element ref="dc:title" minOccurs="0" maxOccurs="1" ma:index="4" ma:displayName="Antraštė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B8BEE96-E3E5-4052-9DB8-39C9891A143C}">
  <ds:schemaRefs>
    <ds:schemaRef ds:uri="http://purl.org/dc/dcmitype/"/>
    <ds:schemaRef ds:uri="http://schemas.microsoft.com/office/2006/documentManagement/types"/>
    <ds:schemaRef ds:uri="http://www.w3.org/XML/1998/namespace"/>
    <ds:schemaRef ds:uri="http://purl.org/dc/terms/"/>
    <ds:schemaRef ds:uri="2e875c45-7844-4aa0-ad7e-bb5c6f0f091b"/>
    <ds:schemaRef ds:uri="http://purl.org/dc/elements/1.1/"/>
    <ds:schemaRef ds:uri="8f17f04b-1bd1-419b-bc1a-c4510137f2ce"/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D95CEEBC-779D-4E5C-81E5-B69FAF303AD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e875c45-7844-4aa0-ad7e-bb5c6f0f091b"/>
    <ds:schemaRef ds:uri="8f17f04b-1bd1-419b-bc1a-c4510137f2c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713038C-5CD9-4FFE-AA2B-BBCB0B5BD77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3101</TotalTime>
  <Words>315</Words>
  <Application>Microsoft Office PowerPoint</Application>
  <PresentationFormat>On-screen Show (4:3)</PresentationFormat>
  <Paragraphs>58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Solidi melyna</vt:lpstr>
      <vt:lpstr>Zalia</vt:lpstr>
      <vt:lpstr>Melyna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Didžiapetris Domantas</dc:creator>
  <cp:lastModifiedBy>Živilė Stankevičiūtė</cp:lastModifiedBy>
  <cp:revision>114</cp:revision>
  <dcterms:created xsi:type="dcterms:W3CDTF">2019-09-05T10:43:27Z</dcterms:created>
  <dcterms:modified xsi:type="dcterms:W3CDTF">2023-09-06T08:57:16Z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0x01010007A936856C89DC45BC43C053723BD070</vt:lpwstr>
  </property>
</Properties>
</file>