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3"/>
  </p:notesMasterIdLst>
  <p:sldIdLst>
    <p:sldId id="256" r:id="rId2"/>
    <p:sldId id="360" r:id="rId3"/>
    <p:sldId id="363" r:id="rId4"/>
    <p:sldId id="370" r:id="rId5"/>
    <p:sldId id="378" r:id="rId6"/>
    <p:sldId id="367" r:id="rId7"/>
    <p:sldId id="373" r:id="rId8"/>
    <p:sldId id="374" r:id="rId9"/>
    <p:sldId id="375" r:id="rId10"/>
    <p:sldId id="376" r:id="rId11"/>
    <p:sldId id="37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inzel" panose="020B0604020202020204" charset="0"/>
      <p:regular r:id="rId18"/>
      <p:bold r:id="rId19"/>
    </p:embeddedFont>
    <p:embeddedFont>
      <p:font typeface="Josefin Sans" pitchFamily="2" charset="0"/>
      <p:regular r:id="rId20"/>
      <p:bold r:id="rId21"/>
    </p:embeddedFont>
    <p:embeddedFont>
      <p:font typeface="Josefin Sans SemiBold" pitchFamily="2" charset="0"/>
      <p:bold r:id="rId22"/>
    </p:embeddedFont>
    <p:embeddedFont>
      <p:font typeface="Merriweather Light" panose="00000400000000000000" pitchFamily="2" charset="0"/>
      <p:regular r:id="rId23"/>
      <p: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Quattrocento" panose="02020502030000000404" pitchFamily="18" charset="0"/>
      <p:regular r:id="rId29"/>
      <p:bold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A2AA99-2D82-4EDA-9357-E2436D164685}">
  <a:tblStyle styleId="{12A2AA99-2D82-4EDA-9357-E2436D1646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94641" autoAdjust="0"/>
  </p:normalViewPr>
  <p:slideViewPr>
    <p:cSldViewPr snapToGrid="0">
      <p:cViewPr varScale="1">
        <p:scale>
          <a:sx n="103" d="100"/>
          <a:sy n="103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6886E-0551-4F5E-93DE-85D115B117C7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68C0E14-8152-4ED3-B546-C946B15BCDD3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lt-LT" sz="1400" dirty="0">
              <a:solidFill>
                <a:schemeClr val="tx2">
                  <a:lumMod val="10000"/>
                </a:schemeClr>
              </a:solidFill>
            </a:rPr>
            <a:t>Asmeninės atsakomybės stoka – neįgalinti darbuotojai</a:t>
          </a:r>
          <a:r>
            <a:rPr lang="en-US" sz="1400" dirty="0">
              <a:solidFill>
                <a:schemeClr val="tx2">
                  <a:lumMod val="10000"/>
                </a:schemeClr>
              </a:solidFill>
            </a:rPr>
            <a:t> </a:t>
          </a:r>
          <a:endParaRPr lang="lt-LT" sz="1400" dirty="0">
            <a:solidFill>
              <a:schemeClr val="tx2">
                <a:lumMod val="10000"/>
              </a:schemeClr>
            </a:solidFill>
          </a:endParaRPr>
        </a:p>
      </dgm:t>
    </dgm:pt>
    <dgm:pt modelId="{87DF77FC-28D9-401F-ACB9-C1A51FE710E2}" type="parTrans" cxnId="{7E672812-7BB0-46E5-A96C-164DF1BF290B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3E0D0059-C484-41A5-85E8-878FC5DD2266}" type="sibTrans" cxnId="{7E672812-7BB0-46E5-A96C-164DF1BF290B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AD760110-B9AF-4375-A262-82A46A7B64BC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lt-LT" sz="1400" dirty="0">
              <a:solidFill>
                <a:schemeClr val="tx2">
                  <a:lumMod val="10000"/>
                </a:schemeClr>
              </a:solidFill>
            </a:rPr>
            <a:t>Neišugdyta  nuostata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lt-LT" sz="1400" dirty="0">
              <a:solidFill>
                <a:schemeClr val="tx2">
                  <a:lumMod val="10000"/>
                </a:schemeClr>
              </a:solidFill>
            </a:rPr>
            <a:t>,,Lyderis sėdi ant  kiekvienos kėdės‘‘</a:t>
          </a:r>
        </a:p>
      </dgm:t>
    </dgm:pt>
    <dgm:pt modelId="{31B8E89F-CB5F-4029-B1A4-B2065A4BB7C5}" type="parTrans" cxnId="{A6499D14-E181-432F-BEB4-09DA43F4772D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3BAF649C-11C4-4787-AA4D-0F724A35AEA3}" type="sibTrans" cxnId="{A6499D14-E181-432F-BEB4-09DA43F4772D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5DE17596-0645-4634-8461-B4CB03300E44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lt-LT" sz="1400" dirty="0">
              <a:solidFill>
                <a:schemeClr val="tx2">
                  <a:lumMod val="10000"/>
                </a:schemeClr>
              </a:solidFill>
            </a:rPr>
            <a:t>Ydingos vadovavimo praktikos </a:t>
          </a:r>
        </a:p>
      </dgm:t>
    </dgm:pt>
    <dgm:pt modelId="{30F8E873-34D9-4E86-B3B5-E53BC6B1E0E6}" type="parTrans" cxnId="{4295CEB6-E54C-48B1-B682-CCA336CC4193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6584749A-696E-4DA9-943D-253F8C49A1A5}" type="sibTrans" cxnId="{4295CEB6-E54C-48B1-B682-CCA336CC4193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3716D877-1F70-4292-9E7F-0CC5A87077C7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rtl="0"/>
          <a:r>
            <a:rPr lang="lt-LT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lt-LT" sz="1400" dirty="0">
              <a:solidFill>
                <a:schemeClr val="tx2">
                  <a:lumMod val="10000"/>
                </a:schemeClr>
              </a:solidFill>
            </a:rPr>
            <a:t>Atskaitomybės vienas kitam  nebuvimas </a:t>
          </a:r>
        </a:p>
      </dgm:t>
    </dgm:pt>
    <dgm:pt modelId="{ED87E82C-60A6-4C31-9653-9FE85A212CC5}" type="parTrans" cxnId="{CE94177B-1EBA-4CB8-B193-68CFAAD8BF27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F13A5BC1-CE8B-42E0-9661-724E33B38DC9}" type="sibTrans" cxnId="{CE94177B-1EBA-4CB8-B193-68CFAAD8BF27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D4E5769A-A303-4AB8-BCD8-08A50BDD9F6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lt-LT" sz="1400" dirty="0">
              <a:solidFill>
                <a:schemeClr val="tx2">
                  <a:lumMod val="10000"/>
                </a:schemeClr>
              </a:solidFill>
            </a:rPr>
            <a:t>Komandinio darbo įgūdžių stoka</a:t>
          </a:r>
        </a:p>
      </dgm:t>
    </dgm:pt>
    <dgm:pt modelId="{E2156EBB-1763-4D5E-8907-59EA2C0FED0A}" type="parTrans" cxnId="{2170D1D3-CDA9-4A8F-97CD-8AAD501DEA7F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4D0E2EAA-1392-4ADE-BD80-F64191DB8FEB}" type="sibTrans" cxnId="{2170D1D3-CDA9-4A8F-97CD-8AAD501DEA7F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7CF538BC-59C6-4DB3-AB7F-A6CB9F5E3C6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lt-LT" sz="1400" dirty="0">
              <a:solidFill>
                <a:schemeClr val="tx2">
                  <a:lumMod val="10000"/>
                </a:schemeClr>
              </a:solidFill>
            </a:rPr>
            <a:t>Paslaugų/</a:t>
          </a:r>
        </a:p>
        <a:p>
          <a:pPr rtl="0"/>
          <a:r>
            <a:rPr lang="lt-LT" sz="1400" dirty="0">
              <a:solidFill>
                <a:schemeClr val="tx2">
                  <a:lumMod val="10000"/>
                </a:schemeClr>
              </a:solidFill>
            </a:rPr>
            <a:t>produktų kokybė netenkina vidinių ir išorinių klientų</a:t>
          </a:r>
        </a:p>
      </dgm:t>
    </dgm:pt>
    <dgm:pt modelId="{291705F4-B7AC-47DE-9663-2842E508873B}" type="parTrans" cxnId="{D95F757B-C8C5-462C-87EA-AB4E384BD271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BB7BE1CC-C4A0-4ABB-9B47-15EEC3729BE2}" type="sibTrans" cxnId="{D95F757B-C8C5-462C-87EA-AB4E384BD271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06220A41-302D-47EE-822B-B0F149F96FD5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0"/>
          <a:r>
            <a:rPr lang="lt-LT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lt-LT" sz="1400" dirty="0">
              <a:solidFill>
                <a:schemeClr val="tx2">
                  <a:lumMod val="10000"/>
                </a:schemeClr>
              </a:solidFill>
            </a:rPr>
            <a:t>Netinkamai dalinamasi informacija</a:t>
          </a:r>
        </a:p>
      </dgm:t>
    </dgm:pt>
    <dgm:pt modelId="{4529A358-74D8-4F6B-B815-C96B1187CF6D}" type="parTrans" cxnId="{4F2E3D2A-3044-42D4-BA21-EAD9E0D3C140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5FB651F7-C040-41D9-9548-6D40A192D719}" type="sibTrans" cxnId="{4F2E3D2A-3044-42D4-BA21-EAD9E0D3C140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C2E5BB74-4AD8-44AC-8444-B17DEB62C61C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lt-LT" sz="1400" dirty="0">
              <a:solidFill>
                <a:schemeClr val="tx2">
                  <a:lumMod val="10000"/>
                </a:schemeClr>
              </a:solidFill>
            </a:rPr>
            <a:t>Manipuliacijos kitais ir </a:t>
          </a:r>
          <a:r>
            <a:rPr lang="lt-LT" sz="1400">
              <a:solidFill>
                <a:schemeClr val="tx2">
                  <a:lumMod val="10000"/>
                </a:schemeClr>
              </a:solidFill>
            </a:rPr>
            <a:t>leidimas manipuliuoti </a:t>
          </a:r>
          <a:r>
            <a:rPr lang="lt-LT" sz="1400" dirty="0">
              <a:solidFill>
                <a:schemeClr val="tx2">
                  <a:lumMod val="10000"/>
                </a:schemeClr>
              </a:solidFill>
            </a:rPr>
            <a:t>savimi</a:t>
          </a:r>
        </a:p>
      </dgm:t>
    </dgm:pt>
    <dgm:pt modelId="{07926930-FAB0-4CEF-8714-4D2EB36B060C}" type="parTrans" cxnId="{7BD6B220-FFE8-45D8-9C0D-81B6BBE76279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4ED1BFE8-87ED-4914-9550-6D32B76E63A1}" type="sibTrans" cxnId="{7BD6B220-FFE8-45D8-9C0D-81B6BBE76279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6B3AA2FC-E3E9-45F2-BB83-BC18C061A16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400" dirty="0" err="1">
              <a:solidFill>
                <a:schemeClr val="tx2">
                  <a:lumMod val="10000"/>
                </a:schemeClr>
              </a:solidFill>
            </a:rPr>
            <a:t>Ilgas</a:t>
          </a:r>
          <a:r>
            <a:rPr lang="en-US" sz="14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1400" dirty="0" err="1">
              <a:solidFill>
                <a:schemeClr val="tx2">
                  <a:lumMod val="10000"/>
                </a:schemeClr>
              </a:solidFill>
            </a:rPr>
            <a:t>ir</a:t>
          </a:r>
          <a:r>
            <a:rPr lang="en-US" sz="14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1400" dirty="0" err="1">
              <a:solidFill>
                <a:schemeClr val="tx2">
                  <a:lumMod val="10000"/>
                </a:schemeClr>
              </a:solidFill>
            </a:rPr>
            <a:t>neskaidrus</a:t>
          </a:r>
          <a:r>
            <a:rPr lang="en-US" sz="14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lt-LT" sz="1400" dirty="0">
              <a:solidFill>
                <a:schemeClr val="tx2">
                  <a:lumMod val="10000"/>
                </a:schemeClr>
              </a:solidFill>
            </a:rPr>
            <a:t>sprendimų priėmimo procesas</a:t>
          </a:r>
        </a:p>
      </dgm:t>
    </dgm:pt>
    <dgm:pt modelId="{1E6E41A2-34B0-4489-A93D-6D403CE3548C}" type="parTrans" cxnId="{5573ED9A-7EC9-4286-8DB6-6AB9E7B3C117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A4D0CBA9-14BB-4ADF-B44F-AFA15A8B857A}" type="sibTrans" cxnId="{5573ED9A-7EC9-4286-8DB6-6AB9E7B3C117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EDF3AD02-6F35-455F-B292-0E9ECC272346}">
      <dgm:prSet custT="1"/>
      <dgm:spPr>
        <a:solidFill>
          <a:schemeClr val="accent1">
            <a:lumMod val="75000"/>
          </a:schemeClr>
        </a:solidFill>
        <a:ln>
          <a:solidFill>
            <a:schemeClr val="accent5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  <a:latin typeface="Arial"/>
              <a:ea typeface="+mn-ea"/>
              <a:cs typeface="+mn-cs"/>
            </a:rPr>
            <a:t>Mažas įsitraukimas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400" kern="1200" dirty="0">
              <a:solidFill>
                <a:schemeClr val="tx2">
                  <a:lumMod val="10000"/>
                </a:schemeClr>
              </a:solidFill>
              <a:latin typeface="Arial"/>
              <a:ea typeface="+mn-ea"/>
              <a:cs typeface="+mn-cs"/>
            </a:rPr>
            <a:t>20/3</a:t>
          </a:r>
          <a:r>
            <a:rPr lang="lt-LT" sz="1400" kern="1200" dirty="0">
              <a:solidFill>
                <a:schemeClr val="tx2">
                  <a:lumMod val="10000"/>
                </a:schemeClr>
              </a:solidFill>
              <a:latin typeface="Arial"/>
              <a:ea typeface="+mn-ea"/>
              <a:cs typeface="+mn-cs"/>
            </a:rPr>
            <a:t>0</a:t>
          </a:r>
          <a:r>
            <a:rPr lang="en-US" sz="1400" kern="1200" dirty="0">
              <a:solidFill>
                <a:schemeClr val="tx2">
                  <a:lumMod val="10000"/>
                </a:schemeClr>
              </a:solidFill>
              <a:latin typeface="Arial"/>
              <a:ea typeface="+mn-ea"/>
              <a:cs typeface="+mn-cs"/>
            </a:rPr>
            <a:t>/50</a:t>
          </a:r>
          <a:endParaRPr lang="lt-LT" sz="1400" kern="1200" dirty="0">
            <a:solidFill>
              <a:schemeClr val="tx2">
                <a:lumMod val="10000"/>
              </a:schemeClr>
            </a:solidFill>
            <a:latin typeface="Arial"/>
            <a:ea typeface="+mn-ea"/>
            <a:cs typeface="+mn-cs"/>
          </a:endParaRPr>
        </a:p>
      </dgm:t>
    </dgm:pt>
    <dgm:pt modelId="{D349A228-7D6F-4802-82E0-ECFAED0D5E3E}" type="parTrans" cxnId="{A59C33EE-35DB-4BA7-A180-684CAC88228B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57CBC42B-A697-428F-9DB7-F56821D1D74B}" type="sibTrans" cxnId="{A59C33EE-35DB-4BA7-A180-684CAC88228B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4B235B27-8E8D-4EEE-AA9F-9276A144E07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lt-LT" sz="1400" dirty="0">
              <a:solidFill>
                <a:schemeClr val="tx2">
                  <a:lumMod val="10000"/>
                </a:schemeClr>
              </a:solidFill>
            </a:rPr>
            <a:t>Nestandartinių sprendimų baimė</a:t>
          </a:r>
        </a:p>
      </dgm:t>
    </dgm:pt>
    <dgm:pt modelId="{73F0FD21-33E4-4FEE-AD92-8A0773F7832B}" type="parTrans" cxnId="{4372D41E-535A-4A6B-9AF5-4F1FE022A493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3914C384-7703-413F-B401-E09ED291594D}" type="sibTrans" cxnId="{4372D41E-535A-4A6B-9AF5-4F1FE022A493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BD82BF5E-E2EF-40FF-B75D-2327C7D5BF6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lt-LT" sz="1400" dirty="0">
              <a:solidFill>
                <a:schemeClr val="tx2">
                  <a:lumMod val="10000"/>
                </a:schemeClr>
              </a:solidFill>
            </a:rPr>
            <a:t>Vidinio teisingumo nebuvimas</a:t>
          </a:r>
        </a:p>
      </dgm:t>
    </dgm:pt>
    <dgm:pt modelId="{37E440C1-AD3C-49BB-8E19-A2E86C92F548}" type="parTrans" cxnId="{1910735A-5CB5-416F-9435-694EFAB0375D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F8532907-0461-4A31-9525-69F2959EEC44}" type="sibTrans" cxnId="{1910735A-5CB5-416F-9435-694EFAB0375D}">
      <dgm:prSet/>
      <dgm:spPr/>
      <dgm:t>
        <a:bodyPr/>
        <a:lstStyle/>
        <a:p>
          <a:endParaRPr lang="lt-LT" sz="2000">
            <a:solidFill>
              <a:schemeClr val="tx2">
                <a:lumMod val="10000"/>
              </a:schemeClr>
            </a:solidFill>
          </a:endParaRPr>
        </a:p>
      </dgm:t>
    </dgm:pt>
    <dgm:pt modelId="{B81ED276-B92D-4991-990E-FA5242455DA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lt-LT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lt-LT" sz="1400" dirty="0">
              <a:solidFill>
                <a:schemeClr val="tx2">
                  <a:lumMod val="10000"/>
                </a:schemeClr>
              </a:solidFill>
            </a:rPr>
            <a:t>Netinkama komunikacija ir gynybiniai santykiai</a:t>
          </a:r>
        </a:p>
      </dgm:t>
    </dgm:pt>
    <dgm:pt modelId="{6652B66D-C61D-4293-93CD-C8B8BB39541C}" type="parTrans" cxnId="{4B444808-26D2-40FC-99E0-FEFEC1BDE54E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CE418CFB-6602-46E6-9138-90BB57CD6CF9}" type="sibTrans" cxnId="{4B444808-26D2-40FC-99E0-FEFEC1BDE54E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A46C5909-36AB-46D1-B2AC-6156A9435461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rtl="0"/>
          <a:r>
            <a:rPr lang="lt-LT" sz="1400" dirty="0">
              <a:solidFill>
                <a:schemeClr val="tx2">
                  <a:lumMod val="10000"/>
                </a:schemeClr>
              </a:solidFill>
            </a:rPr>
            <a:t>Neįgalinti darbuotojai</a:t>
          </a:r>
        </a:p>
      </dgm:t>
    </dgm:pt>
    <dgm:pt modelId="{5075AF38-74EA-441A-8301-A37C7DF7FAB1}" type="parTrans" cxnId="{6AF49AEB-39FF-4AD8-AAA0-D9B12B25F0C9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690F95CA-C3F1-4137-9EFE-40AD18D01CF3}" type="sibTrans" cxnId="{6AF49AEB-39FF-4AD8-AAA0-D9B12B25F0C9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327E3D79-614D-4FA2-A420-EA63B9C54BB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lt-LT" sz="1400" dirty="0">
              <a:solidFill>
                <a:schemeClr val="tx2">
                  <a:lumMod val="10000"/>
                </a:schemeClr>
              </a:solidFill>
            </a:rPr>
            <a:t>Neproduktyvūs konfliktai</a:t>
          </a:r>
        </a:p>
      </dgm:t>
    </dgm:pt>
    <dgm:pt modelId="{1DE7E8C4-708F-4A25-96B2-A708038D6229}" type="parTrans" cxnId="{B3685A16-E182-4D37-9439-6090319C34BA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5D0D7738-B3BC-482D-99BB-E8A6F074BCDD}" type="sibTrans" cxnId="{B3685A16-E182-4D37-9439-6090319C34BA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DAA79A1C-0DDF-4B75-8C4C-00C59EB48F9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lt-LT" sz="1400" dirty="0">
              <a:solidFill>
                <a:schemeClr val="tx2">
                  <a:lumMod val="10000"/>
                </a:schemeClr>
              </a:solidFill>
            </a:rPr>
            <a:t>Mažas pasitikėjimas vieni kitais</a:t>
          </a:r>
        </a:p>
      </dgm:t>
    </dgm:pt>
    <dgm:pt modelId="{55043E28-A084-42BA-82A6-5BCED798F1EC}" type="sibTrans" cxnId="{AC087F08-0F3B-427A-90F9-B9DDC55C57AF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F2FEA2B6-FFDE-4D82-8513-94BC937A7D1E}" type="parTrans" cxnId="{AC087F08-0F3B-427A-90F9-B9DDC55C57AF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A8AFC89D-A2C1-466F-AD88-3EBC8DAA76CD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lt-LT" sz="1400" dirty="0">
              <a:solidFill>
                <a:schemeClr val="tx2">
                  <a:lumMod val="10000"/>
                </a:schemeClr>
              </a:solidFill>
            </a:rPr>
            <a:t>Tobulėjimo kultūros nebuvimas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73707AAC-E194-4E8E-9D96-E1C871C8D83F}" type="parTrans" cxnId="{66702D9D-304F-4749-8D73-B68F60AD908F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FE2B8B09-1AD8-4BBA-B3E4-B0E956A2540A}" type="sibTrans" cxnId="{66702D9D-304F-4749-8D73-B68F60AD908F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10EF8B9F-979D-4616-8BF3-1A8191291837}">
      <dgm:prSet custT="1"/>
      <dgm:spPr>
        <a:solidFill>
          <a:schemeClr val="accent2">
            <a:lumMod val="90000"/>
          </a:schemeClr>
        </a:solidFill>
      </dgm:spPr>
      <dgm:t>
        <a:bodyPr/>
        <a:lstStyle/>
        <a:p>
          <a:r>
            <a:rPr lang="lt-LT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lt-LT" sz="1400" kern="1200" dirty="0">
              <a:solidFill>
                <a:schemeClr val="tx2">
                  <a:lumMod val="10000"/>
                </a:schemeClr>
              </a:solidFill>
              <a:latin typeface="Arial"/>
              <a:ea typeface="+mn-ea"/>
              <a:cs typeface="+mn-cs"/>
            </a:rPr>
            <a:t>Veiksmingų  elgesio normų</a:t>
          </a: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 nebuvimas/ nesutarimas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gm:t>
    </dgm:pt>
    <dgm:pt modelId="{F84A46A5-4C98-4726-8B93-0F4A1ABA41F2}" type="parTrans" cxnId="{8CCD0C3A-92E3-4D15-9C1E-C1C6190D02EF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1A187C60-41A8-4581-8E62-ED6D652BF546}" type="sibTrans" cxnId="{8CCD0C3A-92E3-4D15-9C1E-C1C6190D02EF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04EFE591-06F0-4F80-A3CD-BD2D702E402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lt-LT" sz="1400" dirty="0">
              <a:solidFill>
                <a:schemeClr val="tx2">
                  <a:lumMod val="10000"/>
                </a:schemeClr>
              </a:solidFill>
            </a:rPr>
            <a:t>Atjautos –noro padėti - stoka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497A3BBA-415E-45D0-B71B-AAE00C8455CE}" type="parTrans" cxnId="{5E1319EC-752D-4025-A5D8-CD111329E52E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62812050-622C-49B9-8350-95DEFC8FCE52}" type="sibTrans" cxnId="{5E1319EC-752D-4025-A5D8-CD111329E52E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626D3BA9-987F-4DE0-A515-2B8B55F1A5A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t-LT" sz="1400" dirty="0">
              <a:solidFill>
                <a:schemeClr val="tx2">
                  <a:lumMod val="10000"/>
                </a:schemeClr>
              </a:solidFill>
            </a:rPr>
            <a:t>Netinkamas požiūris į klientą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72013B40-B9E9-4922-93AC-CC3454331E25}" type="parTrans" cxnId="{2761C046-1351-403E-838F-4B806C1B8908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37348993-BF92-4AFC-B17D-1C72D138F651}" type="sibTrans" cxnId="{2761C046-1351-403E-838F-4B806C1B8908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BE0ADBAB-755C-4EB6-8B88-E840D1614712}" type="pres">
      <dgm:prSet presAssocID="{3DC6886E-0551-4F5E-93DE-85D115B117C7}" presName="diagram" presStyleCnt="0">
        <dgm:presLayoutVars>
          <dgm:dir/>
          <dgm:resizeHandles val="exact"/>
        </dgm:presLayoutVars>
      </dgm:prSet>
      <dgm:spPr/>
    </dgm:pt>
    <dgm:pt modelId="{4EC2C7D3-ECBB-47D6-9515-94B2B3B2B395}" type="pres">
      <dgm:prSet presAssocID="{568C0E14-8152-4ED3-B546-C946B15BCDD3}" presName="node" presStyleLbl="node1" presStyleIdx="0" presStyleCnt="20">
        <dgm:presLayoutVars>
          <dgm:bulletEnabled val="1"/>
        </dgm:presLayoutVars>
      </dgm:prSet>
      <dgm:spPr/>
    </dgm:pt>
    <dgm:pt modelId="{CE589F7E-6E80-44AD-9C4C-1FC71C7F2E34}" type="pres">
      <dgm:prSet presAssocID="{3E0D0059-C484-41A5-85E8-878FC5DD2266}" presName="sibTrans" presStyleCnt="0"/>
      <dgm:spPr/>
    </dgm:pt>
    <dgm:pt modelId="{95BF832B-68ED-41FC-950B-EA2394F071A0}" type="pres">
      <dgm:prSet presAssocID="{AD760110-B9AF-4375-A262-82A46A7B64BC}" presName="node" presStyleLbl="node1" presStyleIdx="1" presStyleCnt="20" custScaleX="122155">
        <dgm:presLayoutVars>
          <dgm:bulletEnabled val="1"/>
        </dgm:presLayoutVars>
      </dgm:prSet>
      <dgm:spPr/>
    </dgm:pt>
    <dgm:pt modelId="{E87C1839-228B-45F6-8FD0-978B2B79C4AD}" type="pres">
      <dgm:prSet presAssocID="{3BAF649C-11C4-4787-AA4D-0F724A35AEA3}" presName="sibTrans" presStyleCnt="0"/>
      <dgm:spPr/>
    </dgm:pt>
    <dgm:pt modelId="{FE53BD0E-C8E7-48AD-A1F6-2C0B25F5E619}" type="pres">
      <dgm:prSet presAssocID="{5DE17596-0645-4634-8461-B4CB03300E44}" presName="node" presStyleLbl="node1" presStyleIdx="2" presStyleCnt="20">
        <dgm:presLayoutVars>
          <dgm:bulletEnabled val="1"/>
        </dgm:presLayoutVars>
      </dgm:prSet>
      <dgm:spPr/>
    </dgm:pt>
    <dgm:pt modelId="{260466D5-25D7-45D6-9C01-8BC5C23B622B}" type="pres">
      <dgm:prSet presAssocID="{6584749A-696E-4DA9-943D-253F8C49A1A5}" presName="sibTrans" presStyleCnt="0"/>
      <dgm:spPr/>
    </dgm:pt>
    <dgm:pt modelId="{03376525-5232-41EB-B903-C606E8E138E6}" type="pres">
      <dgm:prSet presAssocID="{3716D877-1F70-4292-9E7F-0CC5A87077C7}" presName="node" presStyleLbl="node1" presStyleIdx="3" presStyleCnt="20" custScaleY="112943">
        <dgm:presLayoutVars>
          <dgm:bulletEnabled val="1"/>
        </dgm:presLayoutVars>
      </dgm:prSet>
      <dgm:spPr/>
    </dgm:pt>
    <dgm:pt modelId="{D057230F-BD66-4FAB-A01B-0BD2E6582FF2}" type="pres">
      <dgm:prSet presAssocID="{F13A5BC1-CE8B-42E0-9661-724E33B38DC9}" presName="sibTrans" presStyleCnt="0"/>
      <dgm:spPr/>
    </dgm:pt>
    <dgm:pt modelId="{F8B0A156-6543-4F35-AD5E-929F8F5538DA}" type="pres">
      <dgm:prSet presAssocID="{D4E5769A-A303-4AB8-BCD8-08A50BDD9F60}" presName="node" presStyleLbl="node1" presStyleIdx="4" presStyleCnt="20">
        <dgm:presLayoutVars>
          <dgm:bulletEnabled val="1"/>
        </dgm:presLayoutVars>
      </dgm:prSet>
      <dgm:spPr/>
    </dgm:pt>
    <dgm:pt modelId="{8E9F4284-EEAD-4D42-B0D2-8A66A1C542F4}" type="pres">
      <dgm:prSet presAssocID="{4D0E2EAA-1392-4ADE-BD80-F64191DB8FEB}" presName="sibTrans" presStyleCnt="0"/>
      <dgm:spPr/>
    </dgm:pt>
    <dgm:pt modelId="{04725598-C2F6-48AC-90EC-15E0CA138AE1}" type="pres">
      <dgm:prSet presAssocID="{7CF538BC-59C6-4DB3-AB7F-A6CB9F5E3C6D}" presName="node" presStyleLbl="node1" presStyleIdx="5" presStyleCnt="20">
        <dgm:presLayoutVars>
          <dgm:bulletEnabled val="1"/>
        </dgm:presLayoutVars>
      </dgm:prSet>
      <dgm:spPr/>
    </dgm:pt>
    <dgm:pt modelId="{B5BF1A15-80EE-474A-B2C3-25CB3AFE15C9}" type="pres">
      <dgm:prSet presAssocID="{BB7BE1CC-C4A0-4ABB-9B47-15EEC3729BE2}" presName="sibTrans" presStyleCnt="0"/>
      <dgm:spPr/>
    </dgm:pt>
    <dgm:pt modelId="{FADEA697-6F41-4014-A9CC-0216E8815712}" type="pres">
      <dgm:prSet presAssocID="{06220A41-302D-47EE-822B-B0F149F96FD5}" presName="node" presStyleLbl="node1" presStyleIdx="6" presStyleCnt="20" custLinFactX="100000" custLinFactY="100000" custLinFactNeighborX="130007" custLinFactNeighborY="135371">
        <dgm:presLayoutVars>
          <dgm:bulletEnabled val="1"/>
        </dgm:presLayoutVars>
      </dgm:prSet>
      <dgm:spPr/>
    </dgm:pt>
    <dgm:pt modelId="{7174B927-2651-4E43-95A0-2692D6BBBC64}" type="pres">
      <dgm:prSet presAssocID="{5FB651F7-C040-41D9-9548-6D40A192D719}" presName="sibTrans" presStyleCnt="0"/>
      <dgm:spPr/>
    </dgm:pt>
    <dgm:pt modelId="{0306134E-42A6-4742-A639-6C2EA6C6FA7D}" type="pres">
      <dgm:prSet presAssocID="{C2E5BB74-4AD8-44AC-8444-B17DEB62C61C}" presName="node" presStyleLbl="node1" presStyleIdx="7" presStyleCnt="20" custLinFactNeighborX="-1474">
        <dgm:presLayoutVars>
          <dgm:bulletEnabled val="1"/>
        </dgm:presLayoutVars>
      </dgm:prSet>
      <dgm:spPr/>
    </dgm:pt>
    <dgm:pt modelId="{AEAEA958-9539-4EA2-91E4-A4CFDA30F60B}" type="pres">
      <dgm:prSet presAssocID="{4ED1BFE8-87ED-4914-9550-6D32B76E63A1}" presName="sibTrans" presStyleCnt="0"/>
      <dgm:spPr/>
    </dgm:pt>
    <dgm:pt modelId="{6EA03F7F-64BD-4B60-B7ED-EBD6E4096834}" type="pres">
      <dgm:prSet presAssocID="{6B3AA2FC-E3E9-45F2-BB83-BC18C061A165}" presName="node" presStyleLbl="node1" presStyleIdx="8" presStyleCnt="20" custScaleX="116194">
        <dgm:presLayoutVars>
          <dgm:bulletEnabled val="1"/>
        </dgm:presLayoutVars>
      </dgm:prSet>
      <dgm:spPr/>
    </dgm:pt>
    <dgm:pt modelId="{43EB29F3-05C7-4F26-9BD4-9A030C74D3F7}" type="pres">
      <dgm:prSet presAssocID="{A4D0CBA9-14BB-4ADF-B44F-AFA15A8B857A}" presName="sibTrans" presStyleCnt="0"/>
      <dgm:spPr/>
    </dgm:pt>
    <dgm:pt modelId="{046B2567-ED38-47E2-ABA1-051C275ACB9C}" type="pres">
      <dgm:prSet presAssocID="{EDF3AD02-6F35-455F-B292-0E9ECC272346}" presName="node" presStyleLbl="node1" presStyleIdx="9" presStyleCnt="20" custLinFactX="-100000" custLinFactY="21148" custLinFactNeighborX="-135199" custLinFactNeighborY="100000">
        <dgm:presLayoutVars>
          <dgm:bulletEnabled val="1"/>
        </dgm:presLayoutVars>
      </dgm:prSet>
      <dgm:spPr/>
    </dgm:pt>
    <dgm:pt modelId="{8F38756F-30DD-4541-9D40-B0F580F60496}" type="pres">
      <dgm:prSet presAssocID="{57CBC42B-A697-428F-9DB7-F56821D1D74B}" presName="sibTrans" presStyleCnt="0"/>
      <dgm:spPr/>
    </dgm:pt>
    <dgm:pt modelId="{F9629083-2B63-49ED-BB36-C4EC9E1CFDC8}" type="pres">
      <dgm:prSet presAssocID="{4B235B27-8E8D-4EEE-AA9F-9276A144E070}" presName="node" presStyleLbl="node1" presStyleIdx="10" presStyleCnt="20" custLinFactX="200000" custLinFactY="-18551" custLinFactNeighborX="255860" custLinFactNeighborY="-100000">
        <dgm:presLayoutVars>
          <dgm:bulletEnabled val="1"/>
        </dgm:presLayoutVars>
      </dgm:prSet>
      <dgm:spPr/>
    </dgm:pt>
    <dgm:pt modelId="{9DF115A4-A97A-41A7-B2F4-EC7B9F9E0E42}" type="pres">
      <dgm:prSet presAssocID="{3914C384-7703-413F-B401-E09ED291594D}" presName="sibTrans" presStyleCnt="0"/>
      <dgm:spPr/>
    </dgm:pt>
    <dgm:pt modelId="{D73CDB37-4E52-43AA-AF40-85DECF24C85B}" type="pres">
      <dgm:prSet presAssocID="{B81ED276-B92D-4991-990E-FA5242455DAC}" presName="node" presStyleLbl="node1" presStyleIdx="11" presStyleCnt="20">
        <dgm:presLayoutVars>
          <dgm:bulletEnabled val="1"/>
        </dgm:presLayoutVars>
      </dgm:prSet>
      <dgm:spPr/>
    </dgm:pt>
    <dgm:pt modelId="{857C4BFC-D53F-4495-BB56-36C0D75CB5D3}" type="pres">
      <dgm:prSet presAssocID="{CE418CFB-6602-46E6-9138-90BB57CD6CF9}" presName="sibTrans" presStyleCnt="0"/>
      <dgm:spPr/>
    </dgm:pt>
    <dgm:pt modelId="{141604E3-11BA-431E-9DF2-EF8E4CEF8BDA}" type="pres">
      <dgm:prSet presAssocID="{BD82BF5E-E2EF-40FF-B75D-2327C7D5BF6B}" presName="node" presStyleLbl="node1" presStyleIdx="12" presStyleCnt="20" custLinFactX="-100000" custLinFactNeighborX="-122304" custLinFactNeighborY="865">
        <dgm:presLayoutVars>
          <dgm:bulletEnabled val="1"/>
        </dgm:presLayoutVars>
      </dgm:prSet>
      <dgm:spPr/>
    </dgm:pt>
    <dgm:pt modelId="{404DC708-BA1C-4F3F-B94B-573D104C7F7B}" type="pres">
      <dgm:prSet presAssocID="{F8532907-0461-4A31-9525-69F2959EEC44}" presName="sibTrans" presStyleCnt="0"/>
      <dgm:spPr/>
    </dgm:pt>
    <dgm:pt modelId="{4909CF21-1E06-4D09-B654-11D94F33D39D}" type="pres">
      <dgm:prSet presAssocID="{A46C5909-36AB-46D1-B2AC-6156A9435461}" presName="node" presStyleLbl="node1" presStyleIdx="13" presStyleCnt="20" custScaleX="114914" custLinFactNeighborX="1039" custLinFactNeighborY="0">
        <dgm:presLayoutVars>
          <dgm:bulletEnabled val="1"/>
        </dgm:presLayoutVars>
      </dgm:prSet>
      <dgm:spPr/>
    </dgm:pt>
    <dgm:pt modelId="{C999DD25-1FC7-4702-9460-B39CEFA5194F}" type="pres">
      <dgm:prSet presAssocID="{690F95CA-C3F1-4137-9EFE-40AD18D01CF3}" presName="sibTrans" presStyleCnt="0"/>
      <dgm:spPr/>
    </dgm:pt>
    <dgm:pt modelId="{952D9E69-ECB3-4D89-A6A0-69568E06C3C4}" type="pres">
      <dgm:prSet presAssocID="{DAA79A1C-0DDF-4B75-8C4C-00C59EB48F99}" presName="node" presStyleLbl="node1" presStyleIdx="14" presStyleCnt="20">
        <dgm:presLayoutVars>
          <dgm:bulletEnabled val="1"/>
        </dgm:presLayoutVars>
      </dgm:prSet>
      <dgm:spPr/>
    </dgm:pt>
    <dgm:pt modelId="{51362720-ED59-4784-B64A-CD0F2C99752D}" type="pres">
      <dgm:prSet presAssocID="{55043E28-A084-42BA-82A6-5BCED798F1EC}" presName="sibTrans" presStyleCnt="0"/>
      <dgm:spPr/>
    </dgm:pt>
    <dgm:pt modelId="{E6915657-7571-47DF-9706-867D583A7C30}" type="pres">
      <dgm:prSet presAssocID="{327E3D79-614D-4FA2-A420-EA63B9C54BB5}" presName="node" presStyleLbl="node1" presStyleIdx="15" presStyleCnt="20">
        <dgm:presLayoutVars>
          <dgm:bulletEnabled val="1"/>
        </dgm:presLayoutVars>
      </dgm:prSet>
      <dgm:spPr/>
    </dgm:pt>
    <dgm:pt modelId="{5324F987-69D9-4696-9050-17FFAA276382}" type="pres">
      <dgm:prSet presAssocID="{5D0D7738-B3BC-482D-99BB-E8A6F074BCDD}" presName="sibTrans" presStyleCnt="0"/>
      <dgm:spPr/>
    </dgm:pt>
    <dgm:pt modelId="{E80B32DD-4A4A-4739-BE21-E261CFA28A08}" type="pres">
      <dgm:prSet presAssocID="{A8AFC89D-A2C1-466F-AD88-3EBC8DAA76CD}" presName="node" presStyleLbl="node1" presStyleIdx="16" presStyleCnt="20">
        <dgm:presLayoutVars>
          <dgm:bulletEnabled val="1"/>
        </dgm:presLayoutVars>
      </dgm:prSet>
      <dgm:spPr/>
    </dgm:pt>
    <dgm:pt modelId="{ABCE0BC4-E84A-4E7F-A194-8AA302063B4E}" type="pres">
      <dgm:prSet presAssocID="{FE2B8B09-1AD8-4BBA-B3E4-B0E956A2540A}" presName="sibTrans" presStyleCnt="0"/>
      <dgm:spPr/>
    </dgm:pt>
    <dgm:pt modelId="{00DDAB62-98E6-4533-B5CD-78372920C312}" type="pres">
      <dgm:prSet presAssocID="{10EF8B9F-979D-4616-8BF3-1A8191291837}" presName="node" presStyleLbl="node1" presStyleIdx="17" presStyleCnt="20" custScaleX="110220">
        <dgm:presLayoutVars>
          <dgm:bulletEnabled val="1"/>
        </dgm:presLayoutVars>
      </dgm:prSet>
      <dgm:spPr/>
    </dgm:pt>
    <dgm:pt modelId="{933D5CFF-BFDD-47EE-8CE7-0D5445736C3B}" type="pres">
      <dgm:prSet presAssocID="{1A187C60-41A8-4581-8E62-ED6D652BF546}" presName="sibTrans" presStyleCnt="0"/>
      <dgm:spPr/>
    </dgm:pt>
    <dgm:pt modelId="{3727FF94-3073-4CC9-9D86-AAFDBF973942}" type="pres">
      <dgm:prSet presAssocID="{04EFE591-06F0-4F80-A3CD-BD2D702E4028}" presName="node" presStyleLbl="node1" presStyleIdx="18" presStyleCnt="20" custLinFactX="7902" custLinFactNeighborX="100000" custLinFactNeighborY="865">
        <dgm:presLayoutVars>
          <dgm:bulletEnabled val="1"/>
        </dgm:presLayoutVars>
      </dgm:prSet>
      <dgm:spPr/>
    </dgm:pt>
    <dgm:pt modelId="{2AD75942-8530-49A9-BF32-C76741D4E050}" type="pres">
      <dgm:prSet presAssocID="{62812050-622C-49B9-8350-95DEFC8FCE52}" presName="sibTrans" presStyleCnt="0"/>
      <dgm:spPr/>
    </dgm:pt>
    <dgm:pt modelId="{A87A9A5C-6315-43D3-90CF-4192F1133530}" type="pres">
      <dgm:prSet presAssocID="{626D3BA9-987F-4DE0-A515-2B8B55F1A5AC}" presName="node" presStyleLbl="node1" presStyleIdx="19" presStyleCnt="20" custLinFactX="-142155" custLinFactY="-100000" custLinFactNeighborX="-200000" custLinFactNeighborY="-135373">
        <dgm:presLayoutVars>
          <dgm:bulletEnabled val="1"/>
        </dgm:presLayoutVars>
      </dgm:prSet>
      <dgm:spPr/>
    </dgm:pt>
  </dgm:ptLst>
  <dgm:cxnLst>
    <dgm:cxn modelId="{EF8E1803-C874-4739-AF2B-7B6AEC1E96C0}" type="presOf" srcId="{A8AFC89D-A2C1-466F-AD88-3EBC8DAA76CD}" destId="{E80B32DD-4A4A-4739-BE21-E261CFA28A08}" srcOrd="0" destOrd="0" presId="urn:microsoft.com/office/officeart/2005/8/layout/default#2"/>
    <dgm:cxn modelId="{4B444808-26D2-40FC-99E0-FEFEC1BDE54E}" srcId="{3DC6886E-0551-4F5E-93DE-85D115B117C7}" destId="{B81ED276-B92D-4991-990E-FA5242455DAC}" srcOrd="11" destOrd="0" parTransId="{6652B66D-C61D-4293-93CD-C8B8BB39541C}" sibTransId="{CE418CFB-6602-46E6-9138-90BB57CD6CF9}"/>
    <dgm:cxn modelId="{AC087F08-0F3B-427A-90F9-B9DDC55C57AF}" srcId="{3DC6886E-0551-4F5E-93DE-85D115B117C7}" destId="{DAA79A1C-0DDF-4B75-8C4C-00C59EB48F99}" srcOrd="14" destOrd="0" parTransId="{F2FEA2B6-FFDE-4D82-8513-94BC937A7D1E}" sibTransId="{55043E28-A084-42BA-82A6-5BCED798F1EC}"/>
    <dgm:cxn modelId="{2064BC08-8B4F-4343-AC32-79602EB7D0A2}" type="presOf" srcId="{06220A41-302D-47EE-822B-B0F149F96FD5}" destId="{FADEA697-6F41-4014-A9CC-0216E8815712}" srcOrd="0" destOrd="0" presId="urn:microsoft.com/office/officeart/2005/8/layout/default#2"/>
    <dgm:cxn modelId="{7E672812-7BB0-46E5-A96C-164DF1BF290B}" srcId="{3DC6886E-0551-4F5E-93DE-85D115B117C7}" destId="{568C0E14-8152-4ED3-B546-C946B15BCDD3}" srcOrd="0" destOrd="0" parTransId="{87DF77FC-28D9-401F-ACB9-C1A51FE710E2}" sibTransId="{3E0D0059-C484-41A5-85E8-878FC5DD2266}"/>
    <dgm:cxn modelId="{A6499D14-E181-432F-BEB4-09DA43F4772D}" srcId="{3DC6886E-0551-4F5E-93DE-85D115B117C7}" destId="{AD760110-B9AF-4375-A262-82A46A7B64BC}" srcOrd="1" destOrd="0" parTransId="{31B8E89F-CB5F-4029-B1A4-B2065A4BB7C5}" sibTransId="{3BAF649C-11C4-4787-AA4D-0F724A35AEA3}"/>
    <dgm:cxn modelId="{B3685A16-E182-4D37-9439-6090319C34BA}" srcId="{3DC6886E-0551-4F5E-93DE-85D115B117C7}" destId="{327E3D79-614D-4FA2-A420-EA63B9C54BB5}" srcOrd="15" destOrd="0" parTransId="{1DE7E8C4-708F-4A25-96B2-A708038D6229}" sibTransId="{5D0D7738-B3BC-482D-99BB-E8A6F074BCDD}"/>
    <dgm:cxn modelId="{8FE21B18-E6A9-486D-BEB5-6155D8B807F0}" type="presOf" srcId="{04EFE591-06F0-4F80-A3CD-BD2D702E4028}" destId="{3727FF94-3073-4CC9-9D86-AAFDBF973942}" srcOrd="0" destOrd="0" presId="urn:microsoft.com/office/officeart/2005/8/layout/default#2"/>
    <dgm:cxn modelId="{DAFD5D18-A29F-4FDD-82B3-6A977D4EBF85}" type="presOf" srcId="{568C0E14-8152-4ED3-B546-C946B15BCDD3}" destId="{4EC2C7D3-ECBB-47D6-9515-94B2B3B2B395}" srcOrd="0" destOrd="0" presId="urn:microsoft.com/office/officeart/2005/8/layout/default#2"/>
    <dgm:cxn modelId="{4372D41E-535A-4A6B-9AF5-4F1FE022A493}" srcId="{3DC6886E-0551-4F5E-93DE-85D115B117C7}" destId="{4B235B27-8E8D-4EEE-AA9F-9276A144E070}" srcOrd="10" destOrd="0" parTransId="{73F0FD21-33E4-4FEE-AD92-8A0773F7832B}" sibTransId="{3914C384-7703-413F-B401-E09ED291594D}"/>
    <dgm:cxn modelId="{7BD6B220-FFE8-45D8-9C0D-81B6BBE76279}" srcId="{3DC6886E-0551-4F5E-93DE-85D115B117C7}" destId="{C2E5BB74-4AD8-44AC-8444-B17DEB62C61C}" srcOrd="7" destOrd="0" parTransId="{07926930-FAB0-4CEF-8714-4D2EB36B060C}" sibTransId="{4ED1BFE8-87ED-4914-9550-6D32B76E63A1}"/>
    <dgm:cxn modelId="{710BA026-0ADC-4CFC-8A70-215F3850A46A}" type="presOf" srcId="{7CF538BC-59C6-4DB3-AB7F-A6CB9F5E3C6D}" destId="{04725598-C2F6-48AC-90EC-15E0CA138AE1}" srcOrd="0" destOrd="0" presId="urn:microsoft.com/office/officeart/2005/8/layout/default#2"/>
    <dgm:cxn modelId="{4F2E3D2A-3044-42D4-BA21-EAD9E0D3C140}" srcId="{3DC6886E-0551-4F5E-93DE-85D115B117C7}" destId="{06220A41-302D-47EE-822B-B0F149F96FD5}" srcOrd="6" destOrd="0" parTransId="{4529A358-74D8-4F6B-B815-C96B1187CF6D}" sibTransId="{5FB651F7-C040-41D9-9548-6D40A192D719}"/>
    <dgm:cxn modelId="{8CCD0C3A-92E3-4D15-9C1E-C1C6190D02EF}" srcId="{3DC6886E-0551-4F5E-93DE-85D115B117C7}" destId="{10EF8B9F-979D-4616-8BF3-1A8191291837}" srcOrd="17" destOrd="0" parTransId="{F84A46A5-4C98-4726-8B93-0F4A1ABA41F2}" sibTransId="{1A187C60-41A8-4581-8E62-ED6D652BF546}"/>
    <dgm:cxn modelId="{B42C9660-AE0F-4366-BB28-92962EF417EC}" type="presOf" srcId="{AD760110-B9AF-4375-A262-82A46A7B64BC}" destId="{95BF832B-68ED-41FC-950B-EA2394F071A0}" srcOrd="0" destOrd="0" presId="urn:microsoft.com/office/officeart/2005/8/layout/default#2"/>
    <dgm:cxn modelId="{FA62C343-288D-4764-87B8-CCE45B448547}" type="presOf" srcId="{3716D877-1F70-4292-9E7F-0CC5A87077C7}" destId="{03376525-5232-41EB-B903-C606E8E138E6}" srcOrd="0" destOrd="0" presId="urn:microsoft.com/office/officeart/2005/8/layout/default#2"/>
    <dgm:cxn modelId="{703AD944-8592-4CB2-BA31-0D2E42573424}" type="presOf" srcId="{B81ED276-B92D-4991-990E-FA5242455DAC}" destId="{D73CDB37-4E52-43AA-AF40-85DECF24C85B}" srcOrd="0" destOrd="0" presId="urn:microsoft.com/office/officeart/2005/8/layout/default#2"/>
    <dgm:cxn modelId="{CB2A6C65-7ABB-491C-AC8B-1FACA3C44A82}" type="presOf" srcId="{10EF8B9F-979D-4616-8BF3-1A8191291837}" destId="{00DDAB62-98E6-4533-B5CD-78372920C312}" srcOrd="0" destOrd="0" presId="urn:microsoft.com/office/officeart/2005/8/layout/default#2"/>
    <dgm:cxn modelId="{2761C046-1351-403E-838F-4B806C1B8908}" srcId="{3DC6886E-0551-4F5E-93DE-85D115B117C7}" destId="{626D3BA9-987F-4DE0-A515-2B8B55F1A5AC}" srcOrd="19" destOrd="0" parTransId="{72013B40-B9E9-4922-93AC-CC3454331E25}" sibTransId="{37348993-BF92-4AFC-B17D-1C72D138F651}"/>
    <dgm:cxn modelId="{1F56AE4A-351D-4EB4-A35E-8B2B178686C7}" type="presOf" srcId="{626D3BA9-987F-4DE0-A515-2B8B55F1A5AC}" destId="{A87A9A5C-6315-43D3-90CF-4192F1133530}" srcOrd="0" destOrd="0" presId="urn:microsoft.com/office/officeart/2005/8/layout/default#2"/>
    <dgm:cxn modelId="{F688D24D-F4C3-4274-AB7F-3AD03897E4E5}" type="presOf" srcId="{3DC6886E-0551-4F5E-93DE-85D115B117C7}" destId="{BE0ADBAB-755C-4EB6-8B88-E840D1614712}" srcOrd="0" destOrd="0" presId="urn:microsoft.com/office/officeart/2005/8/layout/default#2"/>
    <dgm:cxn modelId="{4C434973-86DD-45D2-9DF7-0AF2445AC4BE}" type="presOf" srcId="{DAA79A1C-0DDF-4B75-8C4C-00C59EB48F99}" destId="{952D9E69-ECB3-4D89-A6A0-69568E06C3C4}" srcOrd="0" destOrd="0" presId="urn:microsoft.com/office/officeart/2005/8/layout/default#2"/>
    <dgm:cxn modelId="{E143A478-1BFD-499C-8EE2-10785DE573CD}" type="presOf" srcId="{6B3AA2FC-E3E9-45F2-BB83-BC18C061A165}" destId="{6EA03F7F-64BD-4B60-B7ED-EBD6E4096834}" srcOrd="0" destOrd="0" presId="urn:microsoft.com/office/officeart/2005/8/layout/default#2"/>
    <dgm:cxn modelId="{1910735A-5CB5-416F-9435-694EFAB0375D}" srcId="{3DC6886E-0551-4F5E-93DE-85D115B117C7}" destId="{BD82BF5E-E2EF-40FF-B75D-2327C7D5BF6B}" srcOrd="12" destOrd="0" parTransId="{37E440C1-AD3C-49BB-8E19-A2E86C92F548}" sibTransId="{F8532907-0461-4A31-9525-69F2959EEC44}"/>
    <dgm:cxn modelId="{CE94177B-1EBA-4CB8-B193-68CFAAD8BF27}" srcId="{3DC6886E-0551-4F5E-93DE-85D115B117C7}" destId="{3716D877-1F70-4292-9E7F-0CC5A87077C7}" srcOrd="3" destOrd="0" parTransId="{ED87E82C-60A6-4C31-9653-9FE85A212CC5}" sibTransId="{F13A5BC1-CE8B-42E0-9661-724E33B38DC9}"/>
    <dgm:cxn modelId="{D95F757B-C8C5-462C-87EA-AB4E384BD271}" srcId="{3DC6886E-0551-4F5E-93DE-85D115B117C7}" destId="{7CF538BC-59C6-4DB3-AB7F-A6CB9F5E3C6D}" srcOrd="5" destOrd="0" parTransId="{291705F4-B7AC-47DE-9663-2842E508873B}" sibTransId="{BB7BE1CC-C4A0-4ABB-9B47-15EEC3729BE2}"/>
    <dgm:cxn modelId="{3D48647D-C440-4A47-80CE-E9C57BC93925}" type="presOf" srcId="{4B235B27-8E8D-4EEE-AA9F-9276A144E070}" destId="{F9629083-2B63-49ED-BB36-C4EC9E1CFDC8}" srcOrd="0" destOrd="0" presId="urn:microsoft.com/office/officeart/2005/8/layout/default#2"/>
    <dgm:cxn modelId="{E267EB93-60FF-46E6-8FBA-F0AE89397AB0}" type="presOf" srcId="{BD82BF5E-E2EF-40FF-B75D-2327C7D5BF6B}" destId="{141604E3-11BA-431E-9DF2-EF8E4CEF8BDA}" srcOrd="0" destOrd="0" presId="urn:microsoft.com/office/officeart/2005/8/layout/default#2"/>
    <dgm:cxn modelId="{5573ED9A-7EC9-4286-8DB6-6AB9E7B3C117}" srcId="{3DC6886E-0551-4F5E-93DE-85D115B117C7}" destId="{6B3AA2FC-E3E9-45F2-BB83-BC18C061A165}" srcOrd="8" destOrd="0" parTransId="{1E6E41A2-34B0-4489-A93D-6D403CE3548C}" sibTransId="{A4D0CBA9-14BB-4ADF-B44F-AFA15A8B857A}"/>
    <dgm:cxn modelId="{66702D9D-304F-4749-8D73-B68F60AD908F}" srcId="{3DC6886E-0551-4F5E-93DE-85D115B117C7}" destId="{A8AFC89D-A2C1-466F-AD88-3EBC8DAA76CD}" srcOrd="16" destOrd="0" parTransId="{73707AAC-E194-4E8E-9D96-E1C871C8D83F}" sibTransId="{FE2B8B09-1AD8-4BBA-B3E4-B0E956A2540A}"/>
    <dgm:cxn modelId="{ECCBB8A3-31D1-4D8F-992D-F374563231D7}" type="presOf" srcId="{A46C5909-36AB-46D1-B2AC-6156A9435461}" destId="{4909CF21-1E06-4D09-B654-11D94F33D39D}" srcOrd="0" destOrd="0" presId="urn:microsoft.com/office/officeart/2005/8/layout/default#2"/>
    <dgm:cxn modelId="{21A13BA6-7342-48CD-86D7-4CF763904123}" type="presOf" srcId="{EDF3AD02-6F35-455F-B292-0E9ECC272346}" destId="{046B2567-ED38-47E2-ABA1-051C275ACB9C}" srcOrd="0" destOrd="0" presId="urn:microsoft.com/office/officeart/2005/8/layout/default#2"/>
    <dgm:cxn modelId="{562C44A9-96E3-4459-89B2-65B2D80F6D98}" type="presOf" srcId="{327E3D79-614D-4FA2-A420-EA63B9C54BB5}" destId="{E6915657-7571-47DF-9706-867D583A7C30}" srcOrd="0" destOrd="0" presId="urn:microsoft.com/office/officeart/2005/8/layout/default#2"/>
    <dgm:cxn modelId="{4295CEB6-E54C-48B1-B682-CCA336CC4193}" srcId="{3DC6886E-0551-4F5E-93DE-85D115B117C7}" destId="{5DE17596-0645-4634-8461-B4CB03300E44}" srcOrd="2" destOrd="0" parTransId="{30F8E873-34D9-4E86-B3B5-E53BC6B1E0E6}" sibTransId="{6584749A-696E-4DA9-943D-253F8C49A1A5}"/>
    <dgm:cxn modelId="{4B3E43BB-14FC-4DE0-AE6C-272ED8097FC2}" type="presOf" srcId="{C2E5BB74-4AD8-44AC-8444-B17DEB62C61C}" destId="{0306134E-42A6-4742-A639-6C2EA6C6FA7D}" srcOrd="0" destOrd="0" presId="urn:microsoft.com/office/officeart/2005/8/layout/default#2"/>
    <dgm:cxn modelId="{2170D1D3-CDA9-4A8F-97CD-8AAD501DEA7F}" srcId="{3DC6886E-0551-4F5E-93DE-85D115B117C7}" destId="{D4E5769A-A303-4AB8-BCD8-08A50BDD9F60}" srcOrd="4" destOrd="0" parTransId="{E2156EBB-1763-4D5E-8907-59EA2C0FED0A}" sibTransId="{4D0E2EAA-1392-4ADE-BD80-F64191DB8FEB}"/>
    <dgm:cxn modelId="{8F8BEFD4-25A5-4A54-88D3-C646A5E1B80A}" type="presOf" srcId="{5DE17596-0645-4634-8461-B4CB03300E44}" destId="{FE53BD0E-C8E7-48AD-A1F6-2C0B25F5E619}" srcOrd="0" destOrd="0" presId="urn:microsoft.com/office/officeart/2005/8/layout/default#2"/>
    <dgm:cxn modelId="{E190B1E7-D0BB-4E8F-9CCC-3AA40B4CA24A}" type="presOf" srcId="{D4E5769A-A303-4AB8-BCD8-08A50BDD9F60}" destId="{F8B0A156-6543-4F35-AD5E-929F8F5538DA}" srcOrd="0" destOrd="0" presId="urn:microsoft.com/office/officeart/2005/8/layout/default#2"/>
    <dgm:cxn modelId="{6AF49AEB-39FF-4AD8-AAA0-D9B12B25F0C9}" srcId="{3DC6886E-0551-4F5E-93DE-85D115B117C7}" destId="{A46C5909-36AB-46D1-B2AC-6156A9435461}" srcOrd="13" destOrd="0" parTransId="{5075AF38-74EA-441A-8301-A37C7DF7FAB1}" sibTransId="{690F95CA-C3F1-4137-9EFE-40AD18D01CF3}"/>
    <dgm:cxn modelId="{5E1319EC-752D-4025-A5D8-CD111329E52E}" srcId="{3DC6886E-0551-4F5E-93DE-85D115B117C7}" destId="{04EFE591-06F0-4F80-A3CD-BD2D702E4028}" srcOrd="18" destOrd="0" parTransId="{497A3BBA-415E-45D0-B71B-AAE00C8455CE}" sibTransId="{62812050-622C-49B9-8350-95DEFC8FCE52}"/>
    <dgm:cxn modelId="{A59C33EE-35DB-4BA7-A180-684CAC88228B}" srcId="{3DC6886E-0551-4F5E-93DE-85D115B117C7}" destId="{EDF3AD02-6F35-455F-B292-0E9ECC272346}" srcOrd="9" destOrd="0" parTransId="{D349A228-7D6F-4802-82E0-ECFAED0D5E3E}" sibTransId="{57CBC42B-A697-428F-9DB7-F56821D1D74B}"/>
    <dgm:cxn modelId="{FD3DF489-0796-4595-B8AF-B6846225B7AF}" type="presParOf" srcId="{BE0ADBAB-755C-4EB6-8B88-E840D1614712}" destId="{4EC2C7D3-ECBB-47D6-9515-94B2B3B2B395}" srcOrd="0" destOrd="0" presId="urn:microsoft.com/office/officeart/2005/8/layout/default#2"/>
    <dgm:cxn modelId="{033CDD50-0853-46AC-B0F9-F4CDAF05DDFE}" type="presParOf" srcId="{BE0ADBAB-755C-4EB6-8B88-E840D1614712}" destId="{CE589F7E-6E80-44AD-9C4C-1FC71C7F2E34}" srcOrd="1" destOrd="0" presId="urn:microsoft.com/office/officeart/2005/8/layout/default#2"/>
    <dgm:cxn modelId="{A834A260-E0B5-44A0-89AB-2DD9E8795D73}" type="presParOf" srcId="{BE0ADBAB-755C-4EB6-8B88-E840D1614712}" destId="{95BF832B-68ED-41FC-950B-EA2394F071A0}" srcOrd="2" destOrd="0" presId="urn:microsoft.com/office/officeart/2005/8/layout/default#2"/>
    <dgm:cxn modelId="{23034058-BA71-452F-9E71-AFCF11B461F5}" type="presParOf" srcId="{BE0ADBAB-755C-4EB6-8B88-E840D1614712}" destId="{E87C1839-228B-45F6-8FD0-978B2B79C4AD}" srcOrd="3" destOrd="0" presId="urn:microsoft.com/office/officeart/2005/8/layout/default#2"/>
    <dgm:cxn modelId="{0CA98134-67AB-40C1-B779-29047C9F0991}" type="presParOf" srcId="{BE0ADBAB-755C-4EB6-8B88-E840D1614712}" destId="{FE53BD0E-C8E7-48AD-A1F6-2C0B25F5E619}" srcOrd="4" destOrd="0" presId="urn:microsoft.com/office/officeart/2005/8/layout/default#2"/>
    <dgm:cxn modelId="{FC5F2B7F-F998-4586-B1A0-CAC85A0ECBAC}" type="presParOf" srcId="{BE0ADBAB-755C-4EB6-8B88-E840D1614712}" destId="{260466D5-25D7-45D6-9C01-8BC5C23B622B}" srcOrd="5" destOrd="0" presId="urn:microsoft.com/office/officeart/2005/8/layout/default#2"/>
    <dgm:cxn modelId="{21FBFEB7-C4B5-40C6-B2A3-014D74484B81}" type="presParOf" srcId="{BE0ADBAB-755C-4EB6-8B88-E840D1614712}" destId="{03376525-5232-41EB-B903-C606E8E138E6}" srcOrd="6" destOrd="0" presId="urn:microsoft.com/office/officeart/2005/8/layout/default#2"/>
    <dgm:cxn modelId="{79D8E7C6-0305-4D71-B5F8-C97EE9D5C437}" type="presParOf" srcId="{BE0ADBAB-755C-4EB6-8B88-E840D1614712}" destId="{D057230F-BD66-4FAB-A01B-0BD2E6582FF2}" srcOrd="7" destOrd="0" presId="urn:microsoft.com/office/officeart/2005/8/layout/default#2"/>
    <dgm:cxn modelId="{F841CBC9-2169-4515-8311-6B7F7B254A9E}" type="presParOf" srcId="{BE0ADBAB-755C-4EB6-8B88-E840D1614712}" destId="{F8B0A156-6543-4F35-AD5E-929F8F5538DA}" srcOrd="8" destOrd="0" presId="urn:microsoft.com/office/officeart/2005/8/layout/default#2"/>
    <dgm:cxn modelId="{273D08BA-870D-42E9-85CB-82B8A4D369F3}" type="presParOf" srcId="{BE0ADBAB-755C-4EB6-8B88-E840D1614712}" destId="{8E9F4284-EEAD-4D42-B0D2-8A66A1C542F4}" srcOrd="9" destOrd="0" presId="urn:microsoft.com/office/officeart/2005/8/layout/default#2"/>
    <dgm:cxn modelId="{7B185F12-5499-4676-9D92-DE67E22440D6}" type="presParOf" srcId="{BE0ADBAB-755C-4EB6-8B88-E840D1614712}" destId="{04725598-C2F6-48AC-90EC-15E0CA138AE1}" srcOrd="10" destOrd="0" presId="urn:microsoft.com/office/officeart/2005/8/layout/default#2"/>
    <dgm:cxn modelId="{C6CD6E06-BA74-4157-81F6-77CCD9EBECD1}" type="presParOf" srcId="{BE0ADBAB-755C-4EB6-8B88-E840D1614712}" destId="{B5BF1A15-80EE-474A-B2C3-25CB3AFE15C9}" srcOrd="11" destOrd="0" presId="urn:microsoft.com/office/officeart/2005/8/layout/default#2"/>
    <dgm:cxn modelId="{59614E5A-190B-45A8-9FF5-244416B3843F}" type="presParOf" srcId="{BE0ADBAB-755C-4EB6-8B88-E840D1614712}" destId="{FADEA697-6F41-4014-A9CC-0216E8815712}" srcOrd="12" destOrd="0" presId="urn:microsoft.com/office/officeart/2005/8/layout/default#2"/>
    <dgm:cxn modelId="{28D9630D-865A-45DD-86F5-35549A9C75E6}" type="presParOf" srcId="{BE0ADBAB-755C-4EB6-8B88-E840D1614712}" destId="{7174B927-2651-4E43-95A0-2692D6BBBC64}" srcOrd="13" destOrd="0" presId="urn:microsoft.com/office/officeart/2005/8/layout/default#2"/>
    <dgm:cxn modelId="{4EEC535D-51B6-4825-AED6-08FE273039C5}" type="presParOf" srcId="{BE0ADBAB-755C-4EB6-8B88-E840D1614712}" destId="{0306134E-42A6-4742-A639-6C2EA6C6FA7D}" srcOrd="14" destOrd="0" presId="urn:microsoft.com/office/officeart/2005/8/layout/default#2"/>
    <dgm:cxn modelId="{708A2A68-C204-4D28-BC66-8A680E31463B}" type="presParOf" srcId="{BE0ADBAB-755C-4EB6-8B88-E840D1614712}" destId="{AEAEA958-9539-4EA2-91E4-A4CFDA30F60B}" srcOrd="15" destOrd="0" presId="urn:microsoft.com/office/officeart/2005/8/layout/default#2"/>
    <dgm:cxn modelId="{ACBE98F4-23B8-4212-A637-0232041725D8}" type="presParOf" srcId="{BE0ADBAB-755C-4EB6-8B88-E840D1614712}" destId="{6EA03F7F-64BD-4B60-B7ED-EBD6E4096834}" srcOrd="16" destOrd="0" presId="urn:microsoft.com/office/officeart/2005/8/layout/default#2"/>
    <dgm:cxn modelId="{8F2FC6B0-2971-4F95-BB70-6F267B0AFD46}" type="presParOf" srcId="{BE0ADBAB-755C-4EB6-8B88-E840D1614712}" destId="{43EB29F3-05C7-4F26-9BD4-9A030C74D3F7}" srcOrd="17" destOrd="0" presId="urn:microsoft.com/office/officeart/2005/8/layout/default#2"/>
    <dgm:cxn modelId="{B8DC3FF4-A602-43AC-924F-4FCE2592CB9E}" type="presParOf" srcId="{BE0ADBAB-755C-4EB6-8B88-E840D1614712}" destId="{046B2567-ED38-47E2-ABA1-051C275ACB9C}" srcOrd="18" destOrd="0" presId="urn:microsoft.com/office/officeart/2005/8/layout/default#2"/>
    <dgm:cxn modelId="{E35868EC-DEF5-44A7-8329-200BA2877B1F}" type="presParOf" srcId="{BE0ADBAB-755C-4EB6-8B88-E840D1614712}" destId="{8F38756F-30DD-4541-9D40-B0F580F60496}" srcOrd="19" destOrd="0" presId="urn:microsoft.com/office/officeart/2005/8/layout/default#2"/>
    <dgm:cxn modelId="{BB53BF17-FD6B-4D6A-A6F1-B763D293A6DD}" type="presParOf" srcId="{BE0ADBAB-755C-4EB6-8B88-E840D1614712}" destId="{F9629083-2B63-49ED-BB36-C4EC9E1CFDC8}" srcOrd="20" destOrd="0" presId="urn:microsoft.com/office/officeart/2005/8/layout/default#2"/>
    <dgm:cxn modelId="{F26BA05A-F740-4F6A-A623-FDF4D382B91D}" type="presParOf" srcId="{BE0ADBAB-755C-4EB6-8B88-E840D1614712}" destId="{9DF115A4-A97A-41A7-B2F4-EC7B9F9E0E42}" srcOrd="21" destOrd="0" presId="urn:microsoft.com/office/officeart/2005/8/layout/default#2"/>
    <dgm:cxn modelId="{F4B2F14E-6DAF-43EC-AB0B-1C0A59409137}" type="presParOf" srcId="{BE0ADBAB-755C-4EB6-8B88-E840D1614712}" destId="{D73CDB37-4E52-43AA-AF40-85DECF24C85B}" srcOrd="22" destOrd="0" presId="urn:microsoft.com/office/officeart/2005/8/layout/default#2"/>
    <dgm:cxn modelId="{E32EBA03-A9E1-4632-904A-D711A7087D82}" type="presParOf" srcId="{BE0ADBAB-755C-4EB6-8B88-E840D1614712}" destId="{857C4BFC-D53F-4495-BB56-36C0D75CB5D3}" srcOrd="23" destOrd="0" presId="urn:microsoft.com/office/officeart/2005/8/layout/default#2"/>
    <dgm:cxn modelId="{81D1430A-2B4A-4325-9D5F-5280CA9C4660}" type="presParOf" srcId="{BE0ADBAB-755C-4EB6-8B88-E840D1614712}" destId="{141604E3-11BA-431E-9DF2-EF8E4CEF8BDA}" srcOrd="24" destOrd="0" presId="urn:microsoft.com/office/officeart/2005/8/layout/default#2"/>
    <dgm:cxn modelId="{9B300E03-E9AC-4E43-8392-BFD559283334}" type="presParOf" srcId="{BE0ADBAB-755C-4EB6-8B88-E840D1614712}" destId="{404DC708-BA1C-4F3F-B94B-573D104C7F7B}" srcOrd="25" destOrd="0" presId="urn:microsoft.com/office/officeart/2005/8/layout/default#2"/>
    <dgm:cxn modelId="{5B8F0DBC-32A6-4BA1-A04D-1D433AB1851F}" type="presParOf" srcId="{BE0ADBAB-755C-4EB6-8B88-E840D1614712}" destId="{4909CF21-1E06-4D09-B654-11D94F33D39D}" srcOrd="26" destOrd="0" presId="urn:microsoft.com/office/officeart/2005/8/layout/default#2"/>
    <dgm:cxn modelId="{99ADE068-809E-4101-BF1B-F089836F6A21}" type="presParOf" srcId="{BE0ADBAB-755C-4EB6-8B88-E840D1614712}" destId="{C999DD25-1FC7-4702-9460-B39CEFA5194F}" srcOrd="27" destOrd="0" presId="urn:microsoft.com/office/officeart/2005/8/layout/default#2"/>
    <dgm:cxn modelId="{CD00F994-8190-4240-988F-2AFB74BC0F4E}" type="presParOf" srcId="{BE0ADBAB-755C-4EB6-8B88-E840D1614712}" destId="{952D9E69-ECB3-4D89-A6A0-69568E06C3C4}" srcOrd="28" destOrd="0" presId="urn:microsoft.com/office/officeart/2005/8/layout/default#2"/>
    <dgm:cxn modelId="{82B9C417-97CA-4DA6-9BB2-63D318AFF6C0}" type="presParOf" srcId="{BE0ADBAB-755C-4EB6-8B88-E840D1614712}" destId="{51362720-ED59-4784-B64A-CD0F2C99752D}" srcOrd="29" destOrd="0" presId="urn:microsoft.com/office/officeart/2005/8/layout/default#2"/>
    <dgm:cxn modelId="{FFCD0A3D-7240-412F-B760-9288AF972D65}" type="presParOf" srcId="{BE0ADBAB-755C-4EB6-8B88-E840D1614712}" destId="{E6915657-7571-47DF-9706-867D583A7C30}" srcOrd="30" destOrd="0" presId="urn:microsoft.com/office/officeart/2005/8/layout/default#2"/>
    <dgm:cxn modelId="{D3BF9B27-B55A-4BC1-A3E6-3084DC8F7562}" type="presParOf" srcId="{BE0ADBAB-755C-4EB6-8B88-E840D1614712}" destId="{5324F987-69D9-4696-9050-17FFAA276382}" srcOrd="31" destOrd="0" presId="urn:microsoft.com/office/officeart/2005/8/layout/default#2"/>
    <dgm:cxn modelId="{87F067AE-1319-458A-B919-325E58C0D5CB}" type="presParOf" srcId="{BE0ADBAB-755C-4EB6-8B88-E840D1614712}" destId="{E80B32DD-4A4A-4739-BE21-E261CFA28A08}" srcOrd="32" destOrd="0" presId="urn:microsoft.com/office/officeart/2005/8/layout/default#2"/>
    <dgm:cxn modelId="{BD7D48A0-6C30-42EB-9777-B13EDC8D7CF6}" type="presParOf" srcId="{BE0ADBAB-755C-4EB6-8B88-E840D1614712}" destId="{ABCE0BC4-E84A-4E7F-A194-8AA302063B4E}" srcOrd="33" destOrd="0" presId="urn:microsoft.com/office/officeart/2005/8/layout/default#2"/>
    <dgm:cxn modelId="{749F3F96-58E8-4DAE-B16F-6AC715DEA906}" type="presParOf" srcId="{BE0ADBAB-755C-4EB6-8B88-E840D1614712}" destId="{00DDAB62-98E6-4533-B5CD-78372920C312}" srcOrd="34" destOrd="0" presId="urn:microsoft.com/office/officeart/2005/8/layout/default#2"/>
    <dgm:cxn modelId="{E3248847-B551-4318-A0C2-886BDD54918E}" type="presParOf" srcId="{BE0ADBAB-755C-4EB6-8B88-E840D1614712}" destId="{933D5CFF-BFDD-47EE-8CE7-0D5445736C3B}" srcOrd="35" destOrd="0" presId="urn:microsoft.com/office/officeart/2005/8/layout/default#2"/>
    <dgm:cxn modelId="{9301B262-BFE4-4C2E-BB3E-7DECD7827291}" type="presParOf" srcId="{BE0ADBAB-755C-4EB6-8B88-E840D1614712}" destId="{3727FF94-3073-4CC9-9D86-AAFDBF973942}" srcOrd="36" destOrd="0" presId="urn:microsoft.com/office/officeart/2005/8/layout/default#2"/>
    <dgm:cxn modelId="{2C2EB4B4-664C-406D-86D7-442F817DFD9D}" type="presParOf" srcId="{BE0ADBAB-755C-4EB6-8B88-E840D1614712}" destId="{2AD75942-8530-49A9-BF32-C76741D4E050}" srcOrd="37" destOrd="0" presId="urn:microsoft.com/office/officeart/2005/8/layout/default#2"/>
    <dgm:cxn modelId="{8A7191AB-F8F9-43AD-9FC8-3E9C037F2A93}" type="presParOf" srcId="{BE0ADBAB-755C-4EB6-8B88-E840D1614712}" destId="{A87A9A5C-6315-43D3-90CF-4192F1133530}" srcOrd="3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5C08A-4A30-45D1-A000-506E1DB599C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D389DE-9056-4EA5-BEFA-E90A8AA1B7F5}">
      <dgm:prSet phldrT="[Text]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lt-LT" dirty="0"/>
            <a:t>Mąstysena</a:t>
          </a:r>
          <a:endParaRPr lang="en-US" dirty="0"/>
        </a:p>
      </dgm:t>
    </dgm:pt>
    <dgm:pt modelId="{FF391DB2-D376-411C-949D-5A73990B53FB}" type="parTrans" cxnId="{DCB390B3-080B-4F36-9FCF-1DD7EFEF80FD}">
      <dgm:prSet/>
      <dgm:spPr/>
      <dgm:t>
        <a:bodyPr/>
        <a:lstStyle/>
        <a:p>
          <a:endParaRPr lang="en-US"/>
        </a:p>
      </dgm:t>
    </dgm:pt>
    <dgm:pt modelId="{8C51B6DD-E31C-4746-8631-618097F1DA15}" type="sibTrans" cxnId="{DCB390B3-080B-4F36-9FCF-1DD7EFEF80FD}">
      <dgm:prSet/>
      <dgm:spPr/>
      <dgm:t>
        <a:bodyPr/>
        <a:lstStyle/>
        <a:p>
          <a:endParaRPr lang="en-US"/>
        </a:p>
      </dgm:t>
    </dgm:pt>
    <dgm:pt modelId="{7063068B-D2CE-4491-A3D3-5D05A8979753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lt-LT" dirty="0"/>
            <a:t>Veiksmai</a:t>
          </a:r>
          <a:endParaRPr lang="en-US" dirty="0"/>
        </a:p>
      </dgm:t>
    </dgm:pt>
    <dgm:pt modelId="{48C24259-D403-4E5A-86EA-76FE7DCFCEEE}" type="parTrans" cxnId="{31917984-10C3-4EEB-942E-3E00112CCBE5}">
      <dgm:prSet/>
      <dgm:spPr/>
      <dgm:t>
        <a:bodyPr/>
        <a:lstStyle/>
        <a:p>
          <a:endParaRPr lang="en-US"/>
        </a:p>
      </dgm:t>
    </dgm:pt>
    <dgm:pt modelId="{02102FF6-9C81-4CEC-B391-BB6440F5C0EF}" type="sibTrans" cxnId="{31917984-10C3-4EEB-942E-3E00112CCBE5}">
      <dgm:prSet/>
      <dgm:spPr/>
      <dgm:t>
        <a:bodyPr/>
        <a:lstStyle/>
        <a:p>
          <a:endParaRPr lang="en-US"/>
        </a:p>
      </dgm:t>
    </dgm:pt>
    <dgm:pt modelId="{5B16E117-164A-4428-968F-207A3A1858C7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lt-LT" dirty="0"/>
            <a:t>Rezultatai</a:t>
          </a:r>
          <a:endParaRPr lang="en-US" dirty="0"/>
        </a:p>
      </dgm:t>
    </dgm:pt>
    <dgm:pt modelId="{84A93075-9C9B-4A13-9A3D-F806AE50C37A}" type="parTrans" cxnId="{69DC1A88-F300-40ED-A93D-ACD1A16FBE1C}">
      <dgm:prSet/>
      <dgm:spPr/>
      <dgm:t>
        <a:bodyPr/>
        <a:lstStyle/>
        <a:p>
          <a:endParaRPr lang="en-US"/>
        </a:p>
      </dgm:t>
    </dgm:pt>
    <dgm:pt modelId="{13293E61-6732-473A-B09C-55DD252BF381}" type="sibTrans" cxnId="{69DC1A88-F300-40ED-A93D-ACD1A16FBE1C}">
      <dgm:prSet/>
      <dgm:spPr/>
      <dgm:t>
        <a:bodyPr/>
        <a:lstStyle/>
        <a:p>
          <a:endParaRPr lang="en-US"/>
        </a:p>
      </dgm:t>
    </dgm:pt>
    <dgm:pt modelId="{2F3B34C5-D47A-4773-88D5-DBED1DA9483F}" type="pres">
      <dgm:prSet presAssocID="{5715C08A-4A30-45D1-A000-506E1DB599C7}" presName="Name0" presStyleCnt="0">
        <dgm:presLayoutVars>
          <dgm:dir/>
          <dgm:animLvl val="lvl"/>
          <dgm:resizeHandles val="exact"/>
        </dgm:presLayoutVars>
      </dgm:prSet>
      <dgm:spPr/>
    </dgm:pt>
    <dgm:pt modelId="{D5EBAD2B-E87E-43F3-8868-20E5F96BF154}" type="pres">
      <dgm:prSet presAssocID="{BFD389DE-9056-4EA5-BEFA-E90A8AA1B7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78F9A8C-4FA2-4C32-8161-9570C950E773}" type="pres">
      <dgm:prSet presAssocID="{8C51B6DD-E31C-4746-8631-618097F1DA15}" presName="parTxOnlySpace" presStyleCnt="0"/>
      <dgm:spPr/>
    </dgm:pt>
    <dgm:pt modelId="{94886A0A-26EC-4DF3-95B4-2B598AA0F217}" type="pres">
      <dgm:prSet presAssocID="{7063068B-D2CE-4491-A3D3-5D05A897975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717C29-E5DF-4BF3-976B-4D92E21E0E64}" type="pres">
      <dgm:prSet presAssocID="{02102FF6-9C81-4CEC-B391-BB6440F5C0EF}" presName="parTxOnlySpace" presStyleCnt="0"/>
      <dgm:spPr/>
    </dgm:pt>
    <dgm:pt modelId="{DE6CCB38-5C2E-4E6A-B40F-C83EA978C68D}" type="pres">
      <dgm:prSet presAssocID="{5B16E117-164A-4428-968F-207A3A1858C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A389A0C-C54D-4E2D-9E1E-8FE3393A43DB}" type="presOf" srcId="{5715C08A-4A30-45D1-A000-506E1DB599C7}" destId="{2F3B34C5-D47A-4773-88D5-DBED1DA9483F}" srcOrd="0" destOrd="0" presId="urn:microsoft.com/office/officeart/2005/8/layout/chevron1"/>
    <dgm:cxn modelId="{E396BE52-DEFD-4AB1-A6EF-373E9CCF6B7D}" type="presOf" srcId="{7063068B-D2CE-4491-A3D3-5D05A8979753}" destId="{94886A0A-26EC-4DF3-95B4-2B598AA0F217}" srcOrd="0" destOrd="0" presId="urn:microsoft.com/office/officeart/2005/8/layout/chevron1"/>
    <dgm:cxn modelId="{31917984-10C3-4EEB-942E-3E00112CCBE5}" srcId="{5715C08A-4A30-45D1-A000-506E1DB599C7}" destId="{7063068B-D2CE-4491-A3D3-5D05A8979753}" srcOrd="1" destOrd="0" parTransId="{48C24259-D403-4E5A-86EA-76FE7DCFCEEE}" sibTransId="{02102FF6-9C81-4CEC-B391-BB6440F5C0EF}"/>
    <dgm:cxn modelId="{69DC1A88-F300-40ED-A93D-ACD1A16FBE1C}" srcId="{5715C08A-4A30-45D1-A000-506E1DB599C7}" destId="{5B16E117-164A-4428-968F-207A3A1858C7}" srcOrd="2" destOrd="0" parTransId="{84A93075-9C9B-4A13-9A3D-F806AE50C37A}" sibTransId="{13293E61-6732-473A-B09C-55DD252BF381}"/>
    <dgm:cxn modelId="{DCB390B3-080B-4F36-9FCF-1DD7EFEF80FD}" srcId="{5715C08A-4A30-45D1-A000-506E1DB599C7}" destId="{BFD389DE-9056-4EA5-BEFA-E90A8AA1B7F5}" srcOrd="0" destOrd="0" parTransId="{FF391DB2-D376-411C-949D-5A73990B53FB}" sibTransId="{8C51B6DD-E31C-4746-8631-618097F1DA15}"/>
    <dgm:cxn modelId="{311B5AC8-11BE-4191-8CB9-122A86C83D7C}" type="presOf" srcId="{5B16E117-164A-4428-968F-207A3A1858C7}" destId="{DE6CCB38-5C2E-4E6A-B40F-C83EA978C68D}" srcOrd="0" destOrd="0" presId="urn:microsoft.com/office/officeart/2005/8/layout/chevron1"/>
    <dgm:cxn modelId="{CBA6CED1-B416-4F6E-8AC4-56F39FEA43D7}" type="presOf" srcId="{BFD389DE-9056-4EA5-BEFA-E90A8AA1B7F5}" destId="{D5EBAD2B-E87E-43F3-8868-20E5F96BF154}" srcOrd="0" destOrd="0" presId="urn:microsoft.com/office/officeart/2005/8/layout/chevron1"/>
    <dgm:cxn modelId="{2F06C18D-AD07-490E-AD08-33DE1F524B31}" type="presParOf" srcId="{2F3B34C5-D47A-4773-88D5-DBED1DA9483F}" destId="{D5EBAD2B-E87E-43F3-8868-20E5F96BF154}" srcOrd="0" destOrd="0" presId="urn:microsoft.com/office/officeart/2005/8/layout/chevron1"/>
    <dgm:cxn modelId="{2A05AA1C-4DA7-46A6-AD34-A41DD9B3F3C3}" type="presParOf" srcId="{2F3B34C5-D47A-4773-88D5-DBED1DA9483F}" destId="{678F9A8C-4FA2-4C32-8161-9570C950E773}" srcOrd="1" destOrd="0" presId="urn:microsoft.com/office/officeart/2005/8/layout/chevron1"/>
    <dgm:cxn modelId="{1FE2D38B-570D-46A7-AB4C-A15857CEAAC1}" type="presParOf" srcId="{2F3B34C5-D47A-4773-88D5-DBED1DA9483F}" destId="{94886A0A-26EC-4DF3-95B4-2B598AA0F217}" srcOrd="2" destOrd="0" presId="urn:microsoft.com/office/officeart/2005/8/layout/chevron1"/>
    <dgm:cxn modelId="{C9D85D54-C1C3-4EDB-8E8E-A324D2F3916F}" type="presParOf" srcId="{2F3B34C5-D47A-4773-88D5-DBED1DA9483F}" destId="{3E717C29-E5DF-4BF3-976B-4D92E21E0E64}" srcOrd="3" destOrd="0" presId="urn:microsoft.com/office/officeart/2005/8/layout/chevron1"/>
    <dgm:cxn modelId="{D49264CA-2485-4038-A136-DF2E04D1AD2A}" type="presParOf" srcId="{2F3B34C5-D47A-4773-88D5-DBED1DA9483F}" destId="{DE6CCB38-5C2E-4E6A-B40F-C83EA978C68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2C7D3-ECBB-47D6-9515-94B2B3B2B395}">
      <dsp:nvSpPr>
        <dsp:cNvPr id="0" name=""/>
        <dsp:cNvSpPr/>
      </dsp:nvSpPr>
      <dsp:spPr>
        <a:xfrm>
          <a:off x="3453" y="272124"/>
          <a:ext cx="1431837" cy="859102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Asmeninės atsakomybės stoka – neįgalinti darbuotojai</a:t>
          </a:r>
          <a:r>
            <a:rPr lang="en-US" sz="1400" kern="1200" dirty="0">
              <a:solidFill>
                <a:schemeClr val="tx2">
                  <a:lumMod val="10000"/>
                </a:schemeClr>
              </a:solidFill>
            </a:rPr>
            <a:t> </a:t>
          </a:r>
          <a:endParaRPr lang="lt-LT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3453" y="272124"/>
        <a:ext cx="1431837" cy="859102"/>
      </dsp:txXfrm>
    </dsp:sp>
    <dsp:sp modelId="{95BF832B-68ED-41FC-950B-EA2394F071A0}">
      <dsp:nvSpPr>
        <dsp:cNvPr id="0" name=""/>
        <dsp:cNvSpPr/>
      </dsp:nvSpPr>
      <dsp:spPr>
        <a:xfrm>
          <a:off x="1578474" y="272124"/>
          <a:ext cx="1749060" cy="859102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Neišugdyta  nuostata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,,Lyderis sėdi ant  kiekvienos kėdės‘‘</a:t>
          </a:r>
        </a:p>
      </dsp:txBody>
      <dsp:txXfrm>
        <a:off x="1578474" y="272124"/>
        <a:ext cx="1749060" cy="859102"/>
      </dsp:txXfrm>
    </dsp:sp>
    <dsp:sp modelId="{FE53BD0E-C8E7-48AD-A1F6-2C0B25F5E619}">
      <dsp:nvSpPr>
        <dsp:cNvPr id="0" name=""/>
        <dsp:cNvSpPr/>
      </dsp:nvSpPr>
      <dsp:spPr>
        <a:xfrm>
          <a:off x="3470719" y="272124"/>
          <a:ext cx="1431837" cy="85910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Ydingos vadovavimo praktikos </a:t>
          </a:r>
        </a:p>
      </dsp:txBody>
      <dsp:txXfrm>
        <a:off x="3470719" y="272124"/>
        <a:ext cx="1431837" cy="859102"/>
      </dsp:txXfrm>
    </dsp:sp>
    <dsp:sp modelId="{03376525-5232-41EB-B903-C606E8E138E6}">
      <dsp:nvSpPr>
        <dsp:cNvPr id="0" name=""/>
        <dsp:cNvSpPr/>
      </dsp:nvSpPr>
      <dsp:spPr>
        <a:xfrm>
          <a:off x="5045740" y="216527"/>
          <a:ext cx="1431837" cy="970296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Atskaitomybės vienas kitam  nebuvimas </a:t>
          </a:r>
        </a:p>
      </dsp:txBody>
      <dsp:txXfrm>
        <a:off x="5045740" y="216527"/>
        <a:ext cx="1431837" cy="970296"/>
      </dsp:txXfrm>
    </dsp:sp>
    <dsp:sp modelId="{F8B0A156-6543-4F35-AD5E-929F8F5538DA}">
      <dsp:nvSpPr>
        <dsp:cNvPr id="0" name=""/>
        <dsp:cNvSpPr/>
      </dsp:nvSpPr>
      <dsp:spPr>
        <a:xfrm>
          <a:off x="6620761" y="272124"/>
          <a:ext cx="1431837" cy="859102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Komandinio darbo įgūdžių stoka</a:t>
          </a:r>
        </a:p>
      </dsp:txBody>
      <dsp:txXfrm>
        <a:off x="6620761" y="272124"/>
        <a:ext cx="1431837" cy="859102"/>
      </dsp:txXfrm>
    </dsp:sp>
    <dsp:sp modelId="{04725598-C2F6-48AC-90EC-15E0CA138AE1}">
      <dsp:nvSpPr>
        <dsp:cNvPr id="0" name=""/>
        <dsp:cNvSpPr/>
      </dsp:nvSpPr>
      <dsp:spPr>
        <a:xfrm>
          <a:off x="46129" y="1330007"/>
          <a:ext cx="1431837" cy="85910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Paslaugų/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produktų kokybė netenkina vidinių ir išorinių klientų</a:t>
          </a:r>
        </a:p>
      </dsp:txBody>
      <dsp:txXfrm>
        <a:off x="46129" y="1330007"/>
        <a:ext cx="1431837" cy="859102"/>
      </dsp:txXfrm>
    </dsp:sp>
    <dsp:sp modelId="{FADEA697-6F41-4014-A9CC-0216E8815712}">
      <dsp:nvSpPr>
        <dsp:cNvPr id="0" name=""/>
        <dsp:cNvSpPr/>
      </dsp:nvSpPr>
      <dsp:spPr>
        <a:xfrm>
          <a:off x="4914476" y="3352085"/>
          <a:ext cx="1431837" cy="859102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Netinkamai dalinamasi informacija</a:t>
          </a:r>
        </a:p>
      </dsp:txBody>
      <dsp:txXfrm>
        <a:off x="4914476" y="3352085"/>
        <a:ext cx="1431837" cy="859102"/>
      </dsp:txXfrm>
    </dsp:sp>
    <dsp:sp modelId="{0306134E-42A6-4742-A639-6C2EA6C6FA7D}">
      <dsp:nvSpPr>
        <dsp:cNvPr id="0" name=""/>
        <dsp:cNvSpPr/>
      </dsp:nvSpPr>
      <dsp:spPr>
        <a:xfrm>
          <a:off x="3175066" y="1330007"/>
          <a:ext cx="1431837" cy="859102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Manipuliacijos kitais ir </a:t>
          </a:r>
          <a:r>
            <a:rPr lang="lt-LT" sz="1400" kern="1200">
              <a:solidFill>
                <a:schemeClr val="tx2">
                  <a:lumMod val="10000"/>
                </a:schemeClr>
              </a:solidFill>
            </a:rPr>
            <a:t>leidimas manipuliuoti </a:t>
          </a: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savimi</a:t>
          </a:r>
        </a:p>
      </dsp:txBody>
      <dsp:txXfrm>
        <a:off x="3175066" y="1330007"/>
        <a:ext cx="1431837" cy="859102"/>
      </dsp:txXfrm>
    </dsp:sp>
    <dsp:sp modelId="{6EA03F7F-64BD-4B60-B7ED-EBD6E4096834}">
      <dsp:nvSpPr>
        <dsp:cNvPr id="0" name=""/>
        <dsp:cNvSpPr/>
      </dsp:nvSpPr>
      <dsp:spPr>
        <a:xfrm>
          <a:off x="4771192" y="1330007"/>
          <a:ext cx="1663709" cy="85910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2">
                  <a:lumMod val="10000"/>
                </a:schemeClr>
              </a:solidFill>
            </a:rPr>
            <a:t>Ilgas</a:t>
          </a:r>
          <a:r>
            <a:rPr lang="en-US" sz="14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tx2">
                  <a:lumMod val="10000"/>
                </a:schemeClr>
              </a:solidFill>
            </a:rPr>
            <a:t>ir</a:t>
          </a:r>
          <a:r>
            <a:rPr lang="en-US" sz="14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1400" kern="1200" dirty="0" err="1">
              <a:solidFill>
                <a:schemeClr val="tx2">
                  <a:lumMod val="10000"/>
                </a:schemeClr>
              </a:solidFill>
            </a:rPr>
            <a:t>neskaidrus</a:t>
          </a:r>
          <a:r>
            <a:rPr lang="en-US" sz="14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sprendimų priėmimo procesas</a:t>
          </a:r>
        </a:p>
      </dsp:txBody>
      <dsp:txXfrm>
        <a:off x="4771192" y="1330007"/>
        <a:ext cx="1663709" cy="859102"/>
      </dsp:txXfrm>
    </dsp:sp>
    <dsp:sp modelId="{046B2567-ED38-47E2-ABA1-051C275ACB9C}">
      <dsp:nvSpPr>
        <dsp:cNvPr id="0" name=""/>
        <dsp:cNvSpPr/>
      </dsp:nvSpPr>
      <dsp:spPr>
        <a:xfrm>
          <a:off x="3210418" y="2370792"/>
          <a:ext cx="1431837" cy="859102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  <a:latin typeface="Arial"/>
              <a:ea typeface="+mn-ea"/>
              <a:cs typeface="+mn-cs"/>
            </a:rPr>
            <a:t>Mažas įsitraukimas</a:t>
          </a: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solidFill>
                <a:schemeClr val="tx2">
                  <a:lumMod val="10000"/>
                </a:schemeClr>
              </a:solidFill>
              <a:latin typeface="Arial"/>
              <a:ea typeface="+mn-ea"/>
              <a:cs typeface="+mn-cs"/>
            </a:rPr>
            <a:t>20/3</a:t>
          </a:r>
          <a:r>
            <a:rPr lang="lt-LT" sz="1400" kern="1200" dirty="0">
              <a:solidFill>
                <a:schemeClr val="tx2">
                  <a:lumMod val="10000"/>
                </a:schemeClr>
              </a:solidFill>
              <a:latin typeface="Arial"/>
              <a:ea typeface="+mn-ea"/>
              <a:cs typeface="+mn-cs"/>
            </a:rPr>
            <a:t>0</a:t>
          </a:r>
          <a:r>
            <a:rPr lang="en-US" sz="1400" kern="1200" dirty="0">
              <a:solidFill>
                <a:schemeClr val="tx2">
                  <a:lumMod val="10000"/>
                </a:schemeClr>
              </a:solidFill>
              <a:latin typeface="Arial"/>
              <a:ea typeface="+mn-ea"/>
              <a:cs typeface="+mn-cs"/>
            </a:rPr>
            <a:t>/50</a:t>
          </a:r>
          <a:endParaRPr lang="lt-LT" sz="1400" kern="1200" dirty="0">
            <a:solidFill>
              <a:schemeClr val="tx2">
                <a:lumMod val="10000"/>
              </a:schemeClr>
            </a:solidFill>
            <a:latin typeface="Arial"/>
            <a:ea typeface="+mn-ea"/>
            <a:cs typeface="+mn-cs"/>
          </a:endParaRPr>
        </a:p>
      </dsp:txBody>
      <dsp:txXfrm>
        <a:off x="3210418" y="2370792"/>
        <a:ext cx="1431837" cy="859102"/>
      </dsp:txXfrm>
    </dsp:sp>
    <dsp:sp modelId="{F9629083-2B63-49ED-BB36-C4EC9E1CFDC8}">
      <dsp:nvSpPr>
        <dsp:cNvPr id="0" name=""/>
        <dsp:cNvSpPr/>
      </dsp:nvSpPr>
      <dsp:spPr>
        <a:xfrm>
          <a:off x="6582466" y="1313819"/>
          <a:ext cx="1431837" cy="859102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Nestandartinių sprendimų baimė</a:t>
          </a:r>
        </a:p>
      </dsp:txBody>
      <dsp:txXfrm>
        <a:off x="6582466" y="1313819"/>
        <a:ext cx="1431837" cy="859102"/>
      </dsp:txXfrm>
    </dsp:sp>
    <dsp:sp modelId="{D73CDB37-4E52-43AA-AF40-85DECF24C85B}">
      <dsp:nvSpPr>
        <dsp:cNvPr id="0" name=""/>
        <dsp:cNvSpPr/>
      </dsp:nvSpPr>
      <dsp:spPr>
        <a:xfrm>
          <a:off x="1630314" y="2332293"/>
          <a:ext cx="1431837" cy="85910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Netinkama komunikacija ir gynybiniai santykiai</a:t>
          </a:r>
        </a:p>
      </dsp:txBody>
      <dsp:txXfrm>
        <a:off x="1630314" y="2332293"/>
        <a:ext cx="1431837" cy="859102"/>
      </dsp:txXfrm>
    </dsp:sp>
    <dsp:sp modelId="{141604E3-11BA-431E-9DF2-EF8E4CEF8BDA}">
      <dsp:nvSpPr>
        <dsp:cNvPr id="0" name=""/>
        <dsp:cNvSpPr/>
      </dsp:nvSpPr>
      <dsp:spPr>
        <a:xfrm>
          <a:off x="22303" y="2339724"/>
          <a:ext cx="1431837" cy="859102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Vidinio teisingumo nebuvimas</a:t>
          </a:r>
        </a:p>
      </dsp:txBody>
      <dsp:txXfrm>
        <a:off x="22303" y="2339724"/>
        <a:ext cx="1431837" cy="859102"/>
      </dsp:txXfrm>
    </dsp:sp>
    <dsp:sp modelId="{4909CF21-1E06-4D09-B654-11D94F33D39D}">
      <dsp:nvSpPr>
        <dsp:cNvPr id="0" name=""/>
        <dsp:cNvSpPr/>
      </dsp:nvSpPr>
      <dsp:spPr>
        <a:xfrm>
          <a:off x="4795233" y="2332293"/>
          <a:ext cx="1645381" cy="859102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Neįgalinti darbuotojai</a:t>
          </a:r>
        </a:p>
      </dsp:txBody>
      <dsp:txXfrm>
        <a:off x="4795233" y="2332293"/>
        <a:ext cx="1645381" cy="859102"/>
      </dsp:txXfrm>
    </dsp:sp>
    <dsp:sp modelId="{952D9E69-ECB3-4D89-A6A0-69568E06C3C4}">
      <dsp:nvSpPr>
        <dsp:cNvPr id="0" name=""/>
        <dsp:cNvSpPr/>
      </dsp:nvSpPr>
      <dsp:spPr>
        <a:xfrm>
          <a:off x="6568921" y="2332293"/>
          <a:ext cx="1431837" cy="85910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Mažas pasitikėjimas vieni kitais</a:t>
          </a:r>
        </a:p>
      </dsp:txBody>
      <dsp:txXfrm>
        <a:off x="6568921" y="2332293"/>
        <a:ext cx="1431837" cy="859102"/>
      </dsp:txXfrm>
    </dsp:sp>
    <dsp:sp modelId="{E6915657-7571-47DF-9706-867D583A7C30}">
      <dsp:nvSpPr>
        <dsp:cNvPr id="0" name=""/>
        <dsp:cNvSpPr/>
      </dsp:nvSpPr>
      <dsp:spPr>
        <a:xfrm>
          <a:off x="88898" y="3334579"/>
          <a:ext cx="1431837" cy="85910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Neproduktyvūs konfliktai</a:t>
          </a:r>
        </a:p>
      </dsp:txBody>
      <dsp:txXfrm>
        <a:off x="88898" y="3334579"/>
        <a:ext cx="1431837" cy="859102"/>
      </dsp:txXfrm>
    </dsp:sp>
    <dsp:sp modelId="{E80B32DD-4A4A-4739-BE21-E261CFA28A08}">
      <dsp:nvSpPr>
        <dsp:cNvPr id="0" name=""/>
        <dsp:cNvSpPr/>
      </dsp:nvSpPr>
      <dsp:spPr>
        <a:xfrm>
          <a:off x="1663919" y="3334579"/>
          <a:ext cx="1431837" cy="859102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Tobulėjimo kultūros nebuvimas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663919" y="3334579"/>
        <a:ext cx="1431837" cy="859102"/>
      </dsp:txXfrm>
    </dsp:sp>
    <dsp:sp modelId="{00DDAB62-98E6-4533-B5CD-78372920C312}">
      <dsp:nvSpPr>
        <dsp:cNvPr id="0" name=""/>
        <dsp:cNvSpPr/>
      </dsp:nvSpPr>
      <dsp:spPr>
        <a:xfrm>
          <a:off x="3238940" y="3334579"/>
          <a:ext cx="1578171" cy="859102"/>
        </a:xfrm>
        <a:prstGeom prst="rect">
          <a:avLst/>
        </a:prstGeom>
        <a:solidFill>
          <a:schemeClr val="accent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lt-LT" sz="1400" kern="1200" dirty="0">
              <a:solidFill>
                <a:schemeClr val="tx2">
                  <a:lumMod val="10000"/>
                </a:schemeClr>
              </a:solidFill>
              <a:latin typeface="Arial"/>
              <a:ea typeface="+mn-ea"/>
              <a:cs typeface="+mn-cs"/>
            </a:rPr>
            <a:t>Veiksmingų  elgesio normų</a:t>
          </a: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 nebuvimas/ nesutarimas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3238940" y="3334579"/>
        <a:ext cx="1578171" cy="859102"/>
      </dsp:txXfrm>
    </dsp:sp>
    <dsp:sp modelId="{3727FF94-3073-4CC9-9D86-AAFDBF973942}">
      <dsp:nvSpPr>
        <dsp:cNvPr id="0" name=""/>
        <dsp:cNvSpPr/>
      </dsp:nvSpPr>
      <dsp:spPr>
        <a:xfrm>
          <a:off x="6505276" y="3342011"/>
          <a:ext cx="1431837" cy="859102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Atjautos –noro padėti - stoka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6505276" y="3342011"/>
        <a:ext cx="1431837" cy="859102"/>
      </dsp:txXfrm>
    </dsp:sp>
    <dsp:sp modelId="{A87A9A5C-6315-43D3-90CF-4192F1133530}">
      <dsp:nvSpPr>
        <dsp:cNvPr id="0" name=""/>
        <dsp:cNvSpPr/>
      </dsp:nvSpPr>
      <dsp:spPr>
        <a:xfrm>
          <a:off x="1636213" y="1312484"/>
          <a:ext cx="1431837" cy="85910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solidFill>
                <a:schemeClr val="tx2">
                  <a:lumMod val="10000"/>
                </a:schemeClr>
              </a:solidFill>
            </a:rPr>
            <a:t>Netinkamas požiūris į klientą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636213" y="1312484"/>
        <a:ext cx="1431837" cy="859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BAD2B-E87E-43F3-8868-20E5F96BF15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Mąstysena</a:t>
          </a:r>
          <a:endParaRPr lang="en-US" sz="1900" kern="1200" dirty="0"/>
        </a:p>
      </dsp:txBody>
      <dsp:txXfrm>
        <a:off x="436958" y="1596826"/>
        <a:ext cx="1305521" cy="870346"/>
      </dsp:txXfrm>
    </dsp:sp>
    <dsp:sp modelId="{94886A0A-26EC-4DF3-95B4-2B598AA0F217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Veiksmai</a:t>
          </a:r>
          <a:endParaRPr lang="en-US" sz="1900" kern="1200" dirty="0"/>
        </a:p>
      </dsp:txBody>
      <dsp:txXfrm>
        <a:off x="2395239" y="1596826"/>
        <a:ext cx="1305521" cy="870346"/>
      </dsp:txXfrm>
    </dsp:sp>
    <dsp:sp modelId="{DE6CCB38-5C2E-4E6A-B40F-C83EA978C68D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Rezultatai</a:t>
          </a:r>
          <a:endParaRPr lang="en-US" sz="1900" kern="1200" dirty="0"/>
        </a:p>
      </dsp:txBody>
      <dsp:txXfrm>
        <a:off x="4353519" y="1596826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ee5fa41c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ee5fa41c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970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ee5fa41cad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ee5fa41cad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42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ca275fbaf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ca275fbaf4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07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a7d7d79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ea7d7d79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01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a7d7d7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a7d7d7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54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a7d7d7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a7d7d7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a7d7d79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ea7d7d79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549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ee5fa41ca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ee5fa41ca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61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ee5fa41ca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ee5fa41ca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74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62850" y="1053450"/>
            <a:ext cx="8493600" cy="25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0600" y="1281300"/>
            <a:ext cx="4315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99150" y="3727325"/>
            <a:ext cx="43158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465025" y="887850"/>
            <a:ext cx="10878900" cy="283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6"/>
          <p:cNvSpPr/>
          <p:nvPr/>
        </p:nvSpPr>
        <p:spPr>
          <a:xfrm>
            <a:off x="-62850" y="611712"/>
            <a:ext cx="8493600" cy="389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6"/>
          <p:cNvSpPr/>
          <p:nvPr/>
        </p:nvSpPr>
        <p:spPr>
          <a:xfrm>
            <a:off x="-465025" y="354450"/>
            <a:ext cx="10878900" cy="44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3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subTitle" idx="1"/>
          </p:nvPr>
        </p:nvSpPr>
        <p:spPr>
          <a:xfrm>
            <a:off x="932700" y="2059113"/>
            <a:ext cx="22635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2"/>
          </p:nvPr>
        </p:nvSpPr>
        <p:spPr>
          <a:xfrm>
            <a:off x="3440250" y="2059113"/>
            <a:ext cx="22635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subTitle" idx="3"/>
          </p:nvPr>
        </p:nvSpPr>
        <p:spPr>
          <a:xfrm>
            <a:off x="932700" y="1667981"/>
            <a:ext cx="226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subTitle" idx="4"/>
          </p:nvPr>
        </p:nvSpPr>
        <p:spPr>
          <a:xfrm>
            <a:off x="3440250" y="1667981"/>
            <a:ext cx="226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title" idx="5" hasCustomPrompt="1"/>
          </p:nvPr>
        </p:nvSpPr>
        <p:spPr>
          <a:xfrm>
            <a:off x="146725" y="4719850"/>
            <a:ext cx="1689000" cy="16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Josefin Sans"/>
              <a:buNone/>
              <a:defRPr sz="19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cxnSp>
        <p:nvCxnSpPr>
          <p:cNvPr id="215" name="Google Shape;215;p24"/>
          <p:cNvCxnSpPr/>
          <p:nvPr/>
        </p:nvCxnSpPr>
        <p:spPr>
          <a:xfrm rot="10800000">
            <a:off x="241206" y="4608973"/>
            <a:ext cx="120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p24"/>
          <p:cNvSpPr txBox="1">
            <a:spLocks noGrp="1"/>
          </p:cNvSpPr>
          <p:nvPr>
            <p:ph type="subTitle" idx="6"/>
          </p:nvPr>
        </p:nvSpPr>
        <p:spPr>
          <a:xfrm>
            <a:off x="932700" y="3641560"/>
            <a:ext cx="22635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7"/>
          </p:nvPr>
        </p:nvSpPr>
        <p:spPr>
          <a:xfrm>
            <a:off x="3440250" y="3639312"/>
            <a:ext cx="22635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8"/>
          </p:nvPr>
        </p:nvSpPr>
        <p:spPr>
          <a:xfrm>
            <a:off x="932700" y="3250183"/>
            <a:ext cx="226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subTitle" idx="9"/>
          </p:nvPr>
        </p:nvSpPr>
        <p:spPr>
          <a:xfrm>
            <a:off x="3440250" y="3246120"/>
            <a:ext cx="226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subTitle" idx="13"/>
          </p:nvPr>
        </p:nvSpPr>
        <p:spPr>
          <a:xfrm>
            <a:off x="5947800" y="2059113"/>
            <a:ext cx="22635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subTitle" idx="14"/>
          </p:nvPr>
        </p:nvSpPr>
        <p:spPr>
          <a:xfrm>
            <a:off x="5947800" y="1667981"/>
            <a:ext cx="226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ubTitle" idx="15"/>
          </p:nvPr>
        </p:nvSpPr>
        <p:spPr>
          <a:xfrm>
            <a:off x="5947800" y="3639312"/>
            <a:ext cx="22635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subTitle" idx="16"/>
          </p:nvPr>
        </p:nvSpPr>
        <p:spPr>
          <a:xfrm>
            <a:off x="5947800" y="3246120"/>
            <a:ext cx="226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 idx="17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5" name="Google Shape;225;p24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24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98724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936250" y="2294325"/>
            <a:ext cx="3400200" cy="18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07900" y="2294325"/>
            <a:ext cx="3400200" cy="18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936250" y="1719150"/>
            <a:ext cx="34002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4807900" y="1719150"/>
            <a:ext cx="34002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713225" y="750800"/>
            <a:ext cx="8601300" cy="38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-450975" y="539500"/>
            <a:ext cx="10055700" cy="4282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97850" y="1186200"/>
            <a:ext cx="45483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297850" y="2505075"/>
            <a:ext cx="4548300" cy="17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713225" y="1053450"/>
            <a:ext cx="8493600" cy="25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866875" y="38443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1458150" y="143745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-196225" y="887850"/>
            <a:ext cx="10878900" cy="283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948600" y="24092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ubTitle" idx="1"/>
          </p:nvPr>
        </p:nvSpPr>
        <p:spPr>
          <a:xfrm>
            <a:off x="948600" y="3009854"/>
            <a:ext cx="2336400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 idx="2"/>
          </p:nvPr>
        </p:nvSpPr>
        <p:spPr>
          <a:xfrm>
            <a:off x="3403800" y="24092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3"/>
          </p:nvPr>
        </p:nvSpPr>
        <p:spPr>
          <a:xfrm>
            <a:off x="3403800" y="3009853"/>
            <a:ext cx="2336400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4"/>
          </p:nvPr>
        </p:nvSpPr>
        <p:spPr>
          <a:xfrm>
            <a:off x="5859000" y="2412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5"/>
          </p:nvPr>
        </p:nvSpPr>
        <p:spPr>
          <a:xfrm>
            <a:off x="5859000" y="3009854"/>
            <a:ext cx="2336400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BLANK_1_1_1_1_1_2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/>
          <p:nvPr/>
        </p:nvSpPr>
        <p:spPr>
          <a:xfrm>
            <a:off x="-62850" y="611712"/>
            <a:ext cx="8493600" cy="389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4"/>
          <p:cNvSpPr/>
          <p:nvPr/>
        </p:nvSpPr>
        <p:spPr>
          <a:xfrm>
            <a:off x="-465025" y="354450"/>
            <a:ext cx="10878900" cy="44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4"/>
          <p:cNvSpPr txBox="1">
            <a:spLocks noGrp="1"/>
          </p:cNvSpPr>
          <p:nvPr>
            <p:ph type="subTitle" idx="1"/>
          </p:nvPr>
        </p:nvSpPr>
        <p:spPr>
          <a:xfrm>
            <a:off x="713150" y="1379125"/>
            <a:ext cx="4293900" cy="12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7" name="Google Shape;267;p34"/>
          <p:cNvSpPr txBox="1"/>
          <p:nvPr/>
        </p:nvSpPr>
        <p:spPr>
          <a:xfrm>
            <a:off x="713225" y="3199925"/>
            <a:ext cx="42840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Quattrocento"/>
                <a:ea typeface="Quattrocento"/>
                <a:cs typeface="Quattrocento"/>
                <a:sym typeface="Quattrocen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Quattrocento"/>
                <a:ea typeface="Quattrocento"/>
                <a:cs typeface="Quattrocento"/>
                <a:sym typeface="Quattrocen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Quattrocento"/>
                <a:ea typeface="Quattrocento"/>
                <a:cs typeface="Quattrocento"/>
                <a:sym typeface="Quattrocen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713225" y="3650075"/>
            <a:ext cx="4284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69" name="Google Shape;269;p34"/>
          <p:cNvSpPr txBox="1">
            <a:spLocks noGrp="1"/>
          </p:cNvSpPr>
          <p:nvPr>
            <p:ph type="ctrTitle"/>
          </p:nvPr>
        </p:nvSpPr>
        <p:spPr>
          <a:xfrm>
            <a:off x="718100" y="672450"/>
            <a:ext cx="4284000" cy="8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/>
          <p:nvPr/>
        </p:nvSpPr>
        <p:spPr>
          <a:xfrm>
            <a:off x="3692050" y="0"/>
            <a:ext cx="6022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35"/>
          <p:cNvSpPr/>
          <p:nvPr/>
        </p:nvSpPr>
        <p:spPr>
          <a:xfrm>
            <a:off x="3480675" y="-155000"/>
            <a:ext cx="5663400" cy="550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inzel"/>
              <a:buNone/>
              <a:defRPr sz="27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3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"/>
              <a:buChar char="●"/>
              <a:defRPr sz="18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8" r:id="rId4"/>
    <p:sldLayoutId id="2147483663" r:id="rId5"/>
    <p:sldLayoutId id="2147483666" r:id="rId6"/>
    <p:sldLayoutId id="2147483675" r:id="rId7"/>
    <p:sldLayoutId id="2147483680" r:id="rId8"/>
    <p:sldLayoutId id="2147483681" r:id="rId9"/>
    <p:sldLayoutId id="2147483682" r:id="rId10"/>
    <p:sldLayoutId id="2147483692" r:id="rId11"/>
    <p:sldLayoutId id="214748369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>
            <a:spLocks noGrp="1"/>
          </p:cNvSpPr>
          <p:nvPr>
            <p:ph type="ctrTitle"/>
          </p:nvPr>
        </p:nvSpPr>
        <p:spPr>
          <a:xfrm>
            <a:off x="152401" y="1281300"/>
            <a:ext cx="10554676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lt-LT" sz="2800" b="1" dirty="0"/>
              <a:t>Kaip padaryti proveržį sukuriant </a:t>
            </a:r>
            <a:br>
              <a:rPr lang="lt-LT" sz="2800" b="1" dirty="0"/>
            </a:br>
            <a:r>
              <a:rPr lang="lt-LT" sz="2800" b="1" dirty="0"/>
              <a:t>pasitikėjimo, įsitraukimo ir pokyčių kultūrą</a:t>
            </a:r>
            <a:r>
              <a:rPr lang="lt-LT" sz="2800" dirty="0"/>
              <a:t>. </a:t>
            </a:r>
            <a:br>
              <a:rPr lang="lt-LT" sz="2800" dirty="0"/>
            </a:br>
            <a:r>
              <a:rPr lang="lt-LT" sz="2800" dirty="0"/>
              <a:t>( Harvardo universiteto </a:t>
            </a:r>
            <a:br>
              <a:rPr lang="lt-LT" sz="2800" dirty="0"/>
            </a:br>
            <a:r>
              <a:rPr lang="lt-LT" sz="2800" dirty="0" err="1"/>
              <a:t>know</a:t>
            </a:r>
            <a:r>
              <a:rPr lang="lt-LT" sz="2800" dirty="0"/>
              <a:t>- </a:t>
            </a:r>
            <a:r>
              <a:rPr lang="lt-LT" sz="2800" dirty="0" err="1"/>
              <a:t>how</a:t>
            </a:r>
            <a:r>
              <a:rPr lang="lt-LT" sz="2800" dirty="0"/>
              <a:t>).</a:t>
            </a:r>
            <a:endParaRPr sz="2800" dirty="0"/>
          </a:p>
        </p:txBody>
      </p:sp>
      <p:sp>
        <p:nvSpPr>
          <p:cNvPr id="299" name="Google Shape;299;p45"/>
          <p:cNvSpPr txBox="1">
            <a:spLocks noGrp="1"/>
          </p:cNvSpPr>
          <p:nvPr>
            <p:ph type="subTitle" idx="1"/>
          </p:nvPr>
        </p:nvSpPr>
        <p:spPr>
          <a:xfrm>
            <a:off x="699150" y="3727325"/>
            <a:ext cx="43158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b="1" dirty="0">
                <a:solidFill>
                  <a:schemeClr val="tx2">
                    <a:lumMod val="25000"/>
                  </a:schemeClr>
                </a:solidFill>
              </a:rPr>
              <a:t>Gražina </a:t>
            </a:r>
            <a:r>
              <a:rPr lang="lt-LT" sz="2800" b="1" dirty="0" err="1">
                <a:solidFill>
                  <a:schemeClr val="tx2">
                    <a:lumMod val="25000"/>
                  </a:schemeClr>
                </a:solidFill>
              </a:rPr>
              <a:t>Mongirdienė</a:t>
            </a:r>
            <a:endParaRPr lang="lt-LT" sz="2800" b="1" dirty="0">
              <a:solidFill>
                <a:schemeClr val="tx2">
                  <a:lumMod val="2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dirty="0">
                <a:solidFill>
                  <a:schemeClr val="tx2">
                    <a:lumMod val="25000"/>
                  </a:schemeClr>
                </a:solidFill>
              </a:rPr>
              <a:t>Kaunas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2023</a:t>
            </a:r>
            <a:r>
              <a:rPr lang="lt-LT" sz="2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F28EE35-60CD-7ACD-36BD-F465FC834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320" y="0"/>
            <a:ext cx="1553758" cy="155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0"/>
          <p:cNvSpPr txBox="1">
            <a:spLocks noGrp="1"/>
          </p:cNvSpPr>
          <p:nvPr>
            <p:ph type="title"/>
          </p:nvPr>
        </p:nvSpPr>
        <p:spPr>
          <a:xfrm>
            <a:off x="948600" y="24092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veikla</a:t>
            </a:r>
            <a:endParaRPr dirty="0"/>
          </a:p>
        </p:txBody>
      </p:sp>
      <p:cxnSp>
        <p:nvCxnSpPr>
          <p:cNvPr id="642" name="Google Shape;642;p60"/>
          <p:cNvCxnSpPr/>
          <p:nvPr/>
        </p:nvCxnSpPr>
        <p:spPr>
          <a:xfrm>
            <a:off x="1072100" y="2939825"/>
            <a:ext cx="220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3" name="Google Shape;643;p60"/>
          <p:cNvSpPr txBox="1">
            <a:spLocks noGrp="1"/>
          </p:cNvSpPr>
          <p:nvPr>
            <p:ph type="subTitle" idx="1"/>
          </p:nvPr>
        </p:nvSpPr>
        <p:spPr>
          <a:xfrm>
            <a:off x="475786" y="3216979"/>
            <a:ext cx="2792364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G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eresnės kokybės sprendimai</a:t>
            </a:r>
            <a:b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</a:br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D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augiau inovacijų</a:t>
            </a:r>
            <a:b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</a:br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T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rumpesnis įgyvendinimo laikas</a:t>
            </a:r>
            <a:b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</a:br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S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umažėjusios  išlaidos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4" name="Google Shape;644;p60"/>
          <p:cNvSpPr txBox="1">
            <a:spLocks noGrp="1"/>
          </p:cNvSpPr>
          <p:nvPr>
            <p:ph type="title" idx="2"/>
          </p:nvPr>
        </p:nvSpPr>
        <p:spPr>
          <a:xfrm>
            <a:off x="3403800" y="24092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Darbiniai santykiai</a:t>
            </a:r>
            <a:endParaRPr dirty="0"/>
          </a:p>
        </p:txBody>
      </p:sp>
      <p:sp>
        <p:nvSpPr>
          <p:cNvPr id="645" name="Google Shape;645;p60"/>
          <p:cNvSpPr txBox="1">
            <a:spLocks noGrp="1"/>
          </p:cNvSpPr>
          <p:nvPr>
            <p:ph type="subTitle" idx="3"/>
          </p:nvPr>
        </p:nvSpPr>
        <p:spPr>
          <a:xfrm>
            <a:off x="3152079" y="3287856"/>
            <a:ext cx="4482790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D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idesnis įsitraukimas</a:t>
            </a:r>
          </a:p>
          <a:p>
            <a:pPr algn="l"/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P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adidėjęs pasitikėjimas</a:t>
            </a:r>
          </a:p>
          <a:p>
            <a:pPr algn="l"/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P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adidėjęs mokymasis</a:t>
            </a:r>
          </a:p>
          <a:p>
            <a:pPr algn="l"/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S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umažėjęs gynybiškumas</a:t>
            </a:r>
          </a:p>
          <a:p>
            <a:pPr algn="l"/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K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onfliktai – produktyvūs</a:t>
            </a:r>
          </a:p>
          <a:p>
            <a:pPr algn="l"/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T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inkama priklausomybė nuo kitų</a:t>
            </a:r>
            <a:endParaRPr lang="en-US" dirty="0">
              <a:solidFill>
                <a:schemeClr val="bg2">
                  <a:lumMod val="50000"/>
                </a:schemeClr>
              </a:solidFill>
              <a:latin typeface="Merriweather Light" panose="00000400000000000000" pitchFamily="2" charset="-70"/>
            </a:endParaRPr>
          </a:p>
        </p:txBody>
      </p:sp>
      <p:sp>
        <p:nvSpPr>
          <p:cNvPr id="646" name="Google Shape;646;p60"/>
          <p:cNvSpPr txBox="1">
            <a:spLocks noGrp="1"/>
          </p:cNvSpPr>
          <p:nvPr>
            <p:ph type="title" idx="4"/>
          </p:nvPr>
        </p:nvSpPr>
        <p:spPr>
          <a:xfrm>
            <a:off x="5859000" y="2412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Individuali gerovė</a:t>
            </a:r>
            <a:endParaRPr dirty="0"/>
          </a:p>
        </p:txBody>
      </p:sp>
      <p:sp>
        <p:nvSpPr>
          <p:cNvPr id="647" name="Google Shape;647;p60"/>
          <p:cNvSpPr txBox="1">
            <a:spLocks noGrp="1"/>
          </p:cNvSpPr>
          <p:nvPr>
            <p:ph type="subTitle" idx="5"/>
          </p:nvPr>
        </p:nvSpPr>
        <p:spPr>
          <a:xfrm>
            <a:off x="6331814" y="3296266"/>
            <a:ext cx="2336400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P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adidėjusi motyvacija</a:t>
            </a:r>
            <a:b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</a:br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P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adidėjęs pasitenkinimas</a:t>
            </a:r>
            <a:b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</a:br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G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eresnės ugdymosi galimybės</a:t>
            </a:r>
            <a:b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</a:br>
            <a:r>
              <a:rPr lang="lt-LT" b="1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S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Merriweather Light" panose="00000400000000000000" pitchFamily="2" charset="-70"/>
              </a:rPr>
              <a:t>umažėjęs stresas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8" name="Google Shape;648;p60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mąstysena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/>
              <a:t>veiksmai</a:t>
            </a:r>
            <a:r>
              <a:rPr lang="lt-LT" b="1" dirty="0"/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</a:t>
            </a:r>
            <a:r>
              <a:rPr lang="lt-LT" b="1" dirty="0"/>
              <a:t>rezultatai</a:t>
            </a:r>
          </a:p>
        </p:txBody>
      </p:sp>
      <p:cxnSp>
        <p:nvCxnSpPr>
          <p:cNvPr id="649" name="Google Shape;649;p60"/>
          <p:cNvCxnSpPr/>
          <p:nvPr/>
        </p:nvCxnSpPr>
        <p:spPr>
          <a:xfrm>
            <a:off x="3471000" y="2936950"/>
            <a:ext cx="220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60"/>
          <p:cNvCxnSpPr/>
          <p:nvPr/>
        </p:nvCxnSpPr>
        <p:spPr>
          <a:xfrm>
            <a:off x="5856900" y="2939825"/>
            <a:ext cx="220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1" name="Google Shape;651;p60"/>
          <p:cNvGrpSpPr/>
          <p:nvPr/>
        </p:nvGrpSpPr>
        <p:grpSpPr>
          <a:xfrm>
            <a:off x="1841022" y="1784335"/>
            <a:ext cx="551555" cy="551937"/>
            <a:chOff x="4206763" y="2450951"/>
            <a:chExt cx="322151" cy="322374"/>
          </a:xfrm>
        </p:grpSpPr>
        <p:sp>
          <p:nvSpPr>
            <p:cNvPr id="652" name="Google Shape;652;p60"/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0"/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60"/>
          <p:cNvGrpSpPr/>
          <p:nvPr/>
        </p:nvGrpSpPr>
        <p:grpSpPr>
          <a:xfrm>
            <a:off x="4279292" y="1873138"/>
            <a:ext cx="551565" cy="527837"/>
            <a:chOff x="5621097" y="1500761"/>
            <a:chExt cx="371424" cy="355446"/>
          </a:xfrm>
        </p:grpSpPr>
        <p:sp>
          <p:nvSpPr>
            <p:cNvPr id="655" name="Google Shape;655;p60"/>
            <p:cNvSpPr/>
            <p:nvPr/>
          </p:nvSpPr>
          <p:spPr>
            <a:xfrm>
              <a:off x="5621097" y="1539721"/>
              <a:ext cx="324061" cy="316486"/>
            </a:xfrm>
            <a:custGeom>
              <a:avLst/>
              <a:gdLst/>
              <a:ahLst/>
              <a:cxnLst/>
              <a:rect l="l" t="t" r="r" b="b"/>
              <a:pathLst>
                <a:path w="10181" h="9943" extrusionOk="0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0"/>
            <p:cNvSpPr/>
            <p:nvPr/>
          </p:nvSpPr>
          <p:spPr>
            <a:xfrm>
              <a:off x="5669606" y="1500761"/>
              <a:ext cx="322915" cy="316390"/>
            </a:xfrm>
            <a:custGeom>
              <a:avLst/>
              <a:gdLst/>
              <a:ahLst/>
              <a:cxnLst/>
              <a:rect l="l" t="t" r="r" b="b"/>
              <a:pathLst>
                <a:path w="10145" h="9940" extrusionOk="0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0754;p122">
            <a:extLst>
              <a:ext uri="{FF2B5EF4-FFF2-40B4-BE49-F238E27FC236}">
                <a16:creationId xmlns:a16="http://schemas.microsoft.com/office/drawing/2014/main" id="{72FE9AB1-98D8-2EA0-38D9-641E70CB54D8}"/>
              </a:ext>
            </a:extLst>
          </p:cNvPr>
          <p:cNvGrpSpPr/>
          <p:nvPr/>
        </p:nvGrpSpPr>
        <p:grpSpPr>
          <a:xfrm>
            <a:off x="6848340" y="1784336"/>
            <a:ext cx="528830" cy="495232"/>
            <a:chOff x="1408777" y="3680964"/>
            <a:chExt cx="357720" cy="355148"/>
          </a:xfrm>
          <a:solidFill>
            <a:schemeClr val="tx1"/>
          </a:solidFill>
        </p:grpSpPr>
        <p:sp>
          <p:nvSpPr>
            <p:cNvPr id="3" name="Google Shape;10755;p122">
              <a:extLst>
                <a:ext uri="{FF2B5EF4-FFF2-40B4-BE49-F238E27FC236}">
                  <a16:creationId xmlns:a16="http://schemas.microsoft.com/office/drawing/2014/main" id="{D0EA4CE2-F706-480F-B447-8FCBDA292805}"/>
                </a:ext>
              </a:extLst>
            </p:cNvPr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756;p122">
              <a:extLst>
                <a:ext uri="{FF2B5EF4-FFF2-40B4-BE49-F238E27FC236}">
                  <a16:creationId xmlns:a16="http://schemas.microsoft.com/office/drawing/2014/main" id="{3CF55356-0FE5-1168-5BA3-B6D7DFED9CF2}"/>
                </a:ext>
              </a:extLst>
            </p:cNvPr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757;p122">
              <a:extLst>
                <a:ext uri="{FF2B5EF4-FFF2-40B4-BE49-F238E27FC236}">
                  <a16:creationId xmlns:a16="http://schemas.microsoft.com/office/drawing/2014/main" id="{40AFAC0A-0495-BFDF-819C-6471A650E4A1}"/>
                </a:ext>
              </a:extLst>
            </p:cNvPr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758;p122">
              <a:extLst>
                <a:ext uri="{FF2B5EF4-FFF2-40B4-BE49-F238E27FC236}">
                  <a16:creationId xmlns:a16="http://schemas.microsoft.com/office/drawing/2014/main" id="{BC450812-B7C8-3E29-D920-23F7EAFA1491}"/>
                </a:ext>
              </a:extLst>
            </p:cNvPr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759;p122">
              <a:extLst>
                <a:ext uri="{FF2B5EF4-FFF2-40B4-BE49-F238E27FC236}">
                  <a16:creationId xmlns:a16="http://schemas.microsoft.com/office/drawing/2014/main" id="{5396BCB6-C729-E04B-F73C-4F685269709F}"/>
                </a:ext>
              </a:extLst>
            </p:cNvPr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076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04"/>
          <p:cNvSpPr txBox="1">
            <a:spLocks noGrp="1"/>
          </p:cNvSpPr>
          <p:nvPr>
            <p:ph type="ctrTitle"/>
          </p:nvPr>
        </p:nvSpPr>
        <p:spPr>
          <a:xfrm>
            <a:off x="718100" y="672450"/>
            <a:ext cx="4284000" cy="8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dėkui</a:t>
            </a:r>
            <a:r>
              <a:rPr lang="en" dirty="0"/>
              <a:t>!</a:t>
            </a:r>
            <a:endParaRPr dirty="0"/>
          </a:p>
        </p:txBody>
      </p:sp>
      <p:sp>
        <p:nvSpPr>
          <p:cNvPr id="1748" name="Google Shape;1748;p104"/>
          <p:cNvSpPr txBox="1">
            <a:spLocks noGrp="1"/>
          </p:cNvSpPr>
          <p:nvPr>
            <p:ph type="subTitle" idx="1"/>
          </p:nvPr>
        </p:nvSpPr>
        <p:spPr>
          <a:xfrm>
            <a:off x="713150" y="1379125"/>
            <a:ext cx="4293900" cy="12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>
                <a:solidFill>
                  <a:schemeClr val="accent1">
                    <a:lumMod val="10000"/>
                  </a:schemeClr>
                </a:solidFill>
              </a:rPr>
              <a:t>Gal turite klausimų</a:t>
            </a:r>
            <a:r>
              <a:rPr lang="en" dirty="0">
                <a:solidFill>
                  <a:schemeClr val="accent1">
                    <a:lumMod val="10000"/>
                  </a:schemeClr>
                </a:solidFill>
              </a:rPr>
              <a:t>?</a:t>
            </a:r>
            <a:endParaRPr dirty="0">
              <a:solidFill>
                <a:schemeClr val="accent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>
              <a:solidFill>
                <a:schemeClr val="accent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lt-LT" sz="1800" dirty="0" err="1">
                <a:solidFill>
                  <a:schemeClr val="accent1">
                    <a:lumMod val="10000"/>
                  </a:schemeClr>
                </a:solidFill>
              </a:rPr>
              <a:t>info</a:t>
            </a:r>
            <a:r>
              <a:rPr lang="en" sz="1800" dirty="0">
                <a:solidFill>
                  <a:schemeClr val="accent1">
                    <a:lumMod val="10000"/>
                  </a:schemeClr>
                </a:solidFill>
              </a:rPr>
              <a:t>@</a:t>
            </a:r>
            <a:r>
              <a:rPr lang="lt-LT" sz="1800" dirty="0" err="1">
                <a:solidFill>
                  <a:schemeClr val="accent1">
                    <a:lumMod val="10000"/>
                  </a:schemeClr>
                </a:solidFill>
              </a:rPr>
              <a:t>elgesiodizainas.lt</a:t>
            </a:r>
            <a:endParaRPr sz="1800" dirty="0">
              <a:solidFill>
                <a:schemeClr val="accent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accent1">
                    <a:lumMod val="10000"/>
                  </a:schemeClr>
                </a:solidFill>
              </a:rPr>
              <a:t>+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370</a:t>
            </a:r>
            <a:r>
              <a:rPr lang="en" sz="1800" dirty="0">
                <a:solidFill>
                  <a:schemeClr val="accent1">
                    <a:lumMod val="10000"/>
                  </a:schemeClr>
                </a:solidFill>
              </a:rPr>
              <a:t>  612 20066 </a:t>
            </a:r>
            <a:endParaRPr sz="1800" dirty="0">
              <a:solidFill>
                <a:schemeClr val="accent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>
                    <a:lumMod val="10000"/>
                  </a:schemeClr>
                </a:solidFill>
              </a:rPr>
              <a:t>www.elgesiodizainas</a:t>
            </a:r>
            <a:r>
              <a:rPr lang="en" dirty="0"/>
              <a:t>.lt</a:t>
            </a:r>
            <a:endParaRPr dirty="0"/>
          </a:p>
        </p:txBody>
      </p:sp>
      <p:sp>
        <p:nvSpPr>
          <p:cNvPr id="1749" name="Google Shape;1749;p104"/>
          <p:cNvSpPr/>
          <p:nvPr/>
        </p:nvSpPr>
        <p:spPr>
          <a:xfrm>
            <a:off x="4496906" y="2039400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104"/>
          <p:cNvGrpSpPr/>
          <p:nvPr/>
        </p:nvGrpSpPr>
        <p:grpSpPr>
          <a:xfrm>
            <a:off x="3835263" y="2020561"/>
            <a:ext cx="346056" cy="345674"/>
            <a:chOff x="3752358" y="3817349"/>
            <a:chExt cx="346056" cy="345674"/>
          </a:xfrm>
        </p:grpSpPr>
        <p:sp>
          <p:nvSpPr>
            <p:cNvPr id="1756" name="Google Shape;1756;p104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04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04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04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4" name="Google Shape;1764;p104">
            <a:hlinkClick r:id="" action="ppaction://noaction"/>
          </p:cNvPr>
          <p:cNvSpPr/>
          <p:nvPr/>
        </p:nvSpPr>
        <p:spPr>
          <a:xfrm>
            <a:off x="4301419" y="58192"/>
            <a:ext cx="246600" cy="246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Cinzel"/>
                <a:ea typeface="Cinzel"/>
                <a:cs typeface="Cinzel"/>
                <a:sym typeface="Cinz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endParaRPr/>
          </a:p>
        </p:txBody>
      </p:sp>
      <p:sp>
        <p:nvSpPr>
          <p:cNvPr id="1765" name="Google Shape;1765;p104">
            <a:hlinkClick r:id="" action="ppaction://hlinkshowjump?jump=nextslide"/>
          </p:cNvPr>
          <p:cNvSpPr/>
          <p:nvPr/>
        </p:nvSpPr>
        <p:spPr>
          <a:xfrm rot="8100000">
            <a:off x="4897979" y="116792"/>
            <a:ext cx="129401" cy="129401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4">
            <a:hlinkClick r:id="" action="ppaction://noaction"/>
          </p:cNvPr>
          <p:cNvSpPr/>
          <p:nvPr/>
        </p:nvSpPr>
        <p:spPr>
          <a:xfrm>
            <a:off x="4595980" y="58192"/>
            <a:ext cx="246600" cy="246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7" name="Google Shape;1767;p104">
            <a:hlinkClick r:id="" action="ppaction://hlinkshowjump?jump=previousslide"/>
          </p:cNvPr>
          <p:cNvSpPr/>
          <p:nvPr/>
        </p:nvSpPr>
        <p:spPr>
          <a:xfrm rot="-8100000" flipH="1">
            <a:off x="4116619" y="116792"/>
            <a:ext cx="129401" cy="129401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white letter on a blue background&#10;&#10;Description automatically generated">
            <a:extLst>
              <a:ext uri="{FF2B5EF4-FFF2-40B4-BE49-F238E27FC236}">
                <a16:creationId xmlns:a16="http://schemas.microsoft.com/office/drawing/2014/main" id="{3714B362-2688-C59A-DBE9-91F4397F7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50" y="2693572"/>
            <a:ext cx="2089569" cy="2089569"/>
          </a:xfrm>
          <a:prstGeom prst="rect">
            <a:avLst/>
          </a:prstGeom>
        </p:spPr>
      </p:pic>
      <p:pic>
        <p:nvPicPr>
          <p:cNvPr id="7" name="Picture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EE03FCA-6A36-6F89-E537-395C84839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905" y="2698392"/>
            <a:ext cx="2070274" cy="20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72568" y="0"/>
            <a:ext cx="8227457" cy="533311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000" dirty="0">
                <a:sym typeface="Roboto"/>
              </a:rPr>
              <a:t>IŠŠŪKIAI </a:t>
            </a:r>
            <a:r>
              <a:rPr lang="en-US" sz="3000" dirty="0">
                <a:sym typeface="Roboto"/>
              </a:rPr>
              <a:t> </a:t>
            </a:r>
            <a:r>
              <a:rPr lang="lt-LT" sz="3000" dirty="0">
                <a:sym typeface="Roboto"/>
              </a:rPr>
              <a:t> 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lt-LT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699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lt-LT" dirty="0">
              <a:solidFill>
                <a:schemeClr val="accent1">
                  <a:lumMod val="75000"/>
                </a:schemeClr>
              </a:solidFill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3" name="Turinio vietos rezervavimo ženklas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862107"/>
              </p:ext>
            </p:extLst>
          </p:nvPr>
        </p:nvGraphicFramePr>
        <p:xfrm>
          <a:off x="458271" y="731886"/>
          <a:ext cx="8056052" cy="441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91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67"/>
          <p:cNvSpPr txBox="1">
            <a:spLocks noGrp="1"/>
          </p:cNvSpPr>
          <p:nvPr>
            <p:ph type="title" idx="17"/>
          </p:nvPr>
        </p:nvSpPr>
        <p:spPr>
          <a:xfrm>
            <a:off x="52039" y="-6243"/>
            <a:ext cx="9091961" cy="48968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b="0" dirty="0">
                <a:latin typeface="Cinzel"/>
                <a:sym typeface="Roboto"/>
              </a:rPr>
              <a:t> k</a:t>
            </a:r>
            <a:r>
              <a:rPr lang="en" b="0" dirty="0">
                <a:latin typeface="Cinzel"/>
                <a:sym typeface="Roboto"/>
              </a:rPr>
              <a:t>od</a:t>
            </a:r>
            <a:r>
              <a:rPr lang="lt-LT" b="0" dirty="0" err="1">
                <a:latin typeface="Cinzel"/>
                <a:sym typeface="Roboto"/>
              </a:rPr>
              <a:t>ėl</a:t>
            </a:r>
            <a:r>
              <a:rPr lang="lt-LT" b="0" dirty="0">
                <a:latin typeface="Cinzel"/>
                <a:sym typeface="Roboto"/>
              </a:rPr>
              <a:t> reikia pokyčių? </a:t>
            </a:r>
            <a:br>
              <a:rPr lang="lt-LT" sz="3200" dirty="0">
                <a:solidFill>
                  <a:schemeClr val="bg1"/>
                </a:solidFill>
                <a:latin typeface="Roboto"/>
                <a:ea typeface="Roboto"/>
                <a:sym typeface="Roboto"/>
              </a:rPr>
            </a:br>
            <a:br>
              <a:rPr lang="lt-LT" sz="3200" dirty="0">
                <a:solidFill>
                  <a:schemeClr val="bg1"/>
                </a:solidFill>
                <a:latin typeface="Roboto"/>
                <a:ea typeface="Roboto"/>
                <a:sym typeface="Roboto"/>
              </a:rPr>
            </a:br>
            <a:endParaRPr sz="2400" dirty="0">
              <a:solidFill>
                <a:schemeClr val="bg1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880" name="Google Shape;880;p67"/>
          <p:cNvSpPr txBox="1">
            <a:spLocks noGrp="1"/>
          </p:cNvSpPr>
          <p:nvPr>
            <p:ph type="subTitle" idx="3"/>
          </p:nvPr>
        </p:nvSpPr>
        <p:spPr>
          <a:xfrm>
            <a:off x="932700" y="1667981"/>
            <a:ext cx="2263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DARBO NAŠUMAS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2</a:t>
            </a:r>
            <a:r>
              <a:rPr lang="lt-LT" sz="24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/</a:t>
            </a:r>
            <a:r>
              <a:rPr lang="en-US" sz="24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3</a:t>
            </a:r>
            <a:r>
              <a:rPr lang="lt-LT" sz="24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EBPO šalių vidurkio</a:t>
            </a:r>
            <a:endParaRPr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881" name="Google Shape;881;p67"/>
          <p:cNvSpPr txBox="1">
            <a:spLocks noGrp="1"/>
          </p:cNvSpPr>
          <p:nvPr>
            <p:ph type="subTitle" idx="4"/>
          </p:nvPr>
        </p:nvSpPr>
        <p:spPr>
          <a:xfrm>
            <a:off x="3440249" y="1667981"/>
            <a:ext cx="2628659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22</a:t>
            </a:r>
            <a:r>
              <a:rPr lang="en-US" sz="18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%</a:t>
            </a:r>
            <a:r>
              <a:rPr lang="lt-LT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VADOVŲ ĮGŪDŽIAI </a:t>
            </a:r>
            <a:r>
              <a:rPr lang="lt-LT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yra žemi, palyginti su </a:t>
            </a:r>
            <a:endParaRPr lang="en-US" sz="18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lt-LT" sz="2400" b="1" dirty="0">
                <a:solidFill>
                  <a:srgbClr val="C00000"/>
                </a:solidFill>
                <a:latin typeface="Roboto"/>
                <a:ea typeface="Roboto"/>
              </a:rPr>
              <a:t>15 </a:t>
            </a:r>
            <a:r>
              <a:rPr lang="en-US" sz="24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%</a:t>
            </a:r>
            <a:r>
              <a:rPr lang="en-US" sz="18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 </a:t>
            </a:r>
            <a:r>
              <a:rPr lang="lt-LT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EBPO šalyse</a:t>
            </a:r>
            <a:endParaRPr lang="en-US" sz="18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C00000"/>
              </a:solidFill>
              <a:latin typeface="Roboto"/>
              <a:ea typeface="Roboto"/>
              <a:sym typeface="Josefin Sans"/>
            </a:endParaRPr>
          </a:p>
        </p:txBody>
      </p:sp>
      <p:sp>
        <p:nvSpPr>
          <p:cNvPr id="883" name="Google Shape;883;p67"/>
          <p:cNvSpPr txBox="1">
            <a:spLocks noGrp="1"/>
          </p:cNvSpPr>
          <p:nvPr>
            <p:ph type="subTitle" idx="7"/>
          </p:nvPr>
        </p:nvSpPr>
        <p:spPr>
          <a:xfrm>
            <a:off x="3440250" y="3639312"/>
            <a:ext cx="2737526" cy="6768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 SemiBold"/>
              </a:rPr>
              <a:t>NUOSAIKUS INOVATORIUS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  <a:sym typeface="Josefin Sans SemiBold"/>
            </a:endParaRPr>
          </a:p>
        </p:txBody>
      </p:sp>
      <p:sp>
        <p:nvSpPr>
          <p:cNvPr id="884" name="Google Shape;884;p67"/>
          <p:cNvSpPr txBox="1">
            <a:spLocks noGrp="1"/>
          </p:cNvSpPr>
          <p:nvPr>
            <p:ph type="subTitle" idx="8"/>
          </p:nvPr>
        </p:nvSpPr>
        <p:spPr>
          <a:xfrm>
            <a:off x="932700" y="3245712"/>
            <a:ext cx="2263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Roboto"/>
                <a:ea typeface="Roboto"/>
              </a:rPr>
              <a:t>15</a:t>
            </a:r>
            <a:r>
              <a:rPr lang="en" sz="2400" b="1" dirty="0">
                <a:solidFill>
                  <a:srgbClr val="C00000"/>
                </a:solidFill>
                <a:latin typeface="Roboto"/>
                <a:ea typeface="Roboto"/>
              </a:rPr>
              <a:t> % </a:t>
            </a:r>
            <a:r>
              <a:rPr lang="en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darbo viet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ų taikomas </a:t>
            </a:r>
            <a:r>
              <a:rPr lang="lt-LT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SISTEMINIS VYSTYMAS  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lygus </a:t>
            </a:r>
            <a:r>
              <a:rPr lang="lt-LT" sz="1600" b="1" dirty="0">
                <a:solidFill>
                  <a:srgbClr val="C00000"/>
                </a:solidFill>
                <a:latin typeface="Roboto"/>
                <a:ea typeface="Roboto"/>
              </a:rPr>
              <a:t>pusei EBPO šalių vidurkio</a:t>
            </a:r>
            <a:endParaRPr sz="1600" b="1" dirty="0">
              <a:solidFill>
                <a:srgbClr val="C00000"/>
              </a:solidFill>
              <a:latin typeface="Roboto"/>
              <a:ea typeface="Roboto"/>
            </a:endParaRPr>
          </a:p>
        </p:txBody>
      </p:sp>
      <p:sp>
        <p:nvSpPr>
          <p:cNvPr id="885" name="Google Shape;885;p67"/>
          <p:cNvSpPr txBox="1">
            <a:spLocks noGrp="1"/>
          </p:cNvSpPr>
          <p:nvPr>
            <p:ph type="subTitle" idx="9"/>
          </p:nvPr>
        </p:nvSpPr>
        <p:spPr>
          <a:xfrm>
            <a:off x="3440249" y="3246120"/>
            <a:ext cx="2417857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C00000"/>
                </a:solidFill>
                <a:latin typeface="Roboto"/>
                <a:ea typeface="Roboto"/>
              </a:rPr>
              <a:t>81, 08</a:t>
            </a:r>
            <a:r>
              <a:rPr lang="lt-LT" sz="2400" b="1" dirty="0">
                <a:solidFill>
                  <a:srgbClr val="C00000"/>
                </a:solidFill>
                <a:latin typeface="Roboto"/>
                <a:ea typeface="Roboto"/>
              </a:rPr>
              <a:t> </a:t>
            </a:r>
            <a:r>
              <a:rPr lang="en" sz="2400" b="1" dirty="0">
                <a:solidFill>
                  <a:srgbClr val="C00000"/>
                </a:solidFill>
                <a:latin typeface="Roboto"/>
                <a:ea typeface="Roboto"/>
              </a:rPr>
              <a:t> </a:t>
            </a:r>
            <a:r>
              <a:rPr lang="lt-LT" sz="1400" b="1" dirty="0">
                <a:solidFill>
                  <a:srgbClr val="C00000"/>
                </a:solidFill>
                <a:latin typeface="Roboto"/>
                <a:ea typeface="Roboto"/>
              </a:rPr>
              <a:t>su </a:t>
            </a:r>
            <a:r>
              <a:rPr lang="en-US" sz="2400" b="1" dirty="0">
                <a:solidFill>
                  <a:srgbClr val="C00000"/>
                </a:solidFill>
                <a:latin typeface="Roboto"/>
                <a:ea typeface="Roboto"/>
              </a:rPr>
              <a:t>147,74</a:t>
            </a:r>
          </a:p>
        </p:txBody>
      </p:sp>
      <p:sp>
        <p:nvSpPr>
          <p:cNvPr id="887" name="Google Shape;887;p67"/>
          <p:cNvSpPr txBox="1">
            <a:spLocks noGrp="1"/>
          </p:cNvSpPr>
          <p:nvPr>
            <p:ph type="subTitle" idx="14"/>
          </p:nvPr>
        </p:nvSpPr>
        <p:spPr>
          <a:xfrm>
            <a:off x="5947799" y="1667981"/>
            <a:ext cx="3144162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1</a:t>
            </a:r>
            <a:r>
              <a:rPr lang="lt-LT" sz="24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% 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darbdavių teigia, kad jų darbuotojai yra </a:t>
            </a:r>
            <a:r>
              <a:rPr lang="lt-LT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LAB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AI MOTYVUOTI </a:t>
            </a:r>
            <a:r>
              <a:rPr lang="lt-LT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 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lyg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i</a:t>
            </a:r>
            <a:r>
              <a:rPr lang="lt-LT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nant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 su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 net</a:t>
            </a:r>
            <a:r>
              <a:rPr lang="en-US" sz="18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Roboto"/>
                <a:ea typeface="Roboto"/>
                <a:sym typeface="Josefin Sans"/>
              </a:rPr>
              <a:t>43%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geriausi</a:t>
            </a:r>
            <a:r>
              <a:rPr lang="lt-LT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ų rezultatų 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Josefin Sans"/>
              </a:rPr>
              <a:t>pasiekusiais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  <a:sym typeface="Josefin Sans"/>
            </a:endParaRPr>
          </a:p>
        </p:txBody>
      </p:sp>
      <p:cxnSp>
        <p:nvCxnSpPr>
          <p:cNvPr id="890" name="Google Shape;890;p67"/>
          <p:cNvCxnSpPr/>
          <p:nvPr/>
        </p:nvCxnSpPr>
        <p:spPr>
          <a:xfrm rot="10800000">
            <a:off x="1064658" y="1571490"/>
            <a:ext cx="3129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1" name="Google Shape;891;p67"/>
          <p:cNvCxnSpPr/>
          <p:nvPr/>
        </p:nvCxnSpPr>
        <p:spPr>
          <a:xfrm rot="10800000">
            <a:off x="3566783" y="1571490"/>
            <a:ext cx="3129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67"/>
          <p:cNvCxnSpPr/>
          <p:nvPr/>
        </p:nvCxnSpPr>
        <p:spPr>
          <a:xfrm rot="10800000">
            <a:off x="6068908" y="1571490"/>
            <a:ext cx="3129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Google Shape;893;p67"/>
          <p:cNvCxnSpPr/>
          <p:nvPr/>
        </p:nvCxnSpPr>
        <p:spPr>
          <a:xfrm rot="10800000">
            <a:off x="1064658" y="3110969"/>
            <a:ext cx="3129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4" name="Google Shape;894;p67"/>
          <p:cNvCxnSpPr/>
          <p:nvPr/>
        </p:nvCxnSpPr>
        <p:spPr>
          <a:xfrm rot="10800000">
            <a:off x="3566783" y="3110969"/>
            <a:ext cx="3129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F51DEE3-C600-C09F-EA9C-DFD83F73E80B}"/>
              </a:ext>
            </a:extLst>
          </p:cNvPr>
          <p:cNvSpPr txBox="1"/>
          <p:nvPr/>
        </p:nvSpPr>
        <p:spPr>
          <a:xfrm>
            <a:off x="932700" y="1212240"/>
            <a:ext cx="7207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>
                <a:solidFill>
                  <a:schemeClr val="dk1"/>
                </a:solidFill>
                <a:latin typeface="Cinzel"/>
                <a:sym typeface="Cinzel"/>
              </a:rPr>
              <a:t>Problema: nėra vidinio sisteminio įmonių vystymo</a:t>
            </a:r>
            <a:endParaRPr lang="en-US" sz="2000" dirty="0">
              <a:solidFill>
                <a:schemeClr val="dk1"/>
              </a:solidFill>
              <a:latin typeface="Cinzel"/>
              <a:sym typeface="Cinzel"/>
            </a:endParaRPr>
          </a:p>
        </p:txBody>
      </p:sp>
    </p:spTree>
    <p:extLst>
      <p:ext uri="{BB962C8B-B14F-4D97-AF65-F5344CB8AC3E}">
        <p14:creationId xmlns:p14="http://schemas.microsoft.com/office/powerpoint/2010/main" val="423262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 txBox="1">
            <a:spLocks noGrp="1"/>
          </p:cNvSpPr>
          <p:nvPr>
            <p:ph type="title"/>
          </p:nvPr>
        </p:nvSpPr>
        <p:spPr>
          <a:xfrm>
            <a:off x="2532185" y="3844350"/>
            <a:ext cx="589859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</a:t>
            </a:r>
            <a:r>
              <a:rPr lang="lt-LT" dirty="0" err="1"/>
              <a:t>Chris</a:t>
            </a:r>
            <a:r>
              <a:rPr lang="lt-LT" dirty="0"/>
              <a:t> </a:t>
            </a:r>
            <a:r>
              <a:rPr lang="lt-LT" dirty="0" err="1"/>
              <a:t>Argyris</a:t>
            </a:r>
            <a:r>
              <a:rPr lang="lt-LT" dirty="0"/>
              <a:t> </a:t>
            </a:r>
            <a:r>
              <a:rPr lang="lt-LT" sz="1600" dirty="0" err="1"/>
              <a:t>Harvard</a:t>
            </a:r>
            <a:r>
              <a:rPr lang="lt-LT" sz="1600" dirty="0"/>
              <a:t> </a:t>
            </a:r>
            <a:r>
              <a:rPr lang="lt-LT" sz="1600" dirty="0" err="1"/>
              <a:t>Unuversity</a:t>
            </a:r>
            <a:endParaRPr sz="1600" dirty="0"/>
          </a:p>
        </p:txBody>
      </p:sp>
      <p:sp>
        <p:nvSpPr>
          <p:cNvPr id="318" name="Google Shape;318;p47"/>
          <p:cNvSpPr txBox="1">
            <a:spLocks noGrp="1"/>
          </p:cNvSpPr>
          <p:nvPr>
            <p:ph type="subTitle" idx="1"/>
          </p:nvPr>
        </p:nvSpPr>
        <p:spPr>
          <a:xfrm>
            <a:off x="1458150" y="143745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Organizacijoje nieko negali būti blogiau nei  BAIMĖ PASAKYTI KĄ GALVOJI</a:t>
            </a:r>
            <a:r>
              <a:rPr lang="en-US" dirty="0"/>
              <a:t>, </a:t>
            </a:r>
            <a:br>
              <a:rPr lang="lt-LT" dirty="0"/>
            </a:br>
            <a:r>
              <a:rPr lang="en-US" dirty="0" err="1"/>
              <a:t>nepatyrus</a:t>
            </a:r>
            <a:r>
              <a:rPr lang="en-US" dirty="0"/>
              <a:t> </a:t>
            </a:r>
            <a:r>
              <a:rPr lang="en-US" dirty="0" err="1"/>
              <a:t>neigiam</a:t>
            </a:r>
            <a:r>
              <a:rPr lang="lt-LT" dirty="0"/>
              <a:t>ų pasekmių</a:t>
            </a:r>
            <a:endParaRPr dirty="0"/>
          </a:p>
        </p:txBody>
      </p:sp>
      <p:sp>
        <p:nvSpPr>
          <p:cNvPr id="323" name="Google Shape;323;p47"/>
          <p:cNvSpPr txBox="1"/>
          <p:nvPr/>
        </p:nvSpPr>
        <p:spPr>
          <a:xfrm rot="-5400000">
            <a:off x="-450250" y="2414300"/>
            <a:ext cx="16269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" name="Google Shape;1865;p105">
            <a:extLst>
              <a:ext uri="{FF2B5EF4-FFF2-40B4-BE49-F238E27FC236}">
                <a16:creationId xmlns:a16="http://schemas.microsoft.com/office/drawing/2014/main" id="{D29CADE3-30C7-ADCD-EA8D-AC5254087ADB}"/>
              </a:ext>
            </a:extLst>
          </p:cNvPr>
          <p:cNvSpPr/>
          <p:nvPr/>
        </p:nvSpPr>
        <p:spPr>
          <a:xfrm>
            <a:off x="124276" y="2027770"/>
            <a:ext cx="553024" cy="543980"/>
          </a:xfrm>
          <a:custGeom>
            <a:avLst/>
            <a:gdLst/>
            <a:ahLst/>
            <a:cxnLst/>
            <a:rect l="l" t="t" r="r" b="b"/>
            <a:pathLst>
              <a:path w="10718" h="10799" extrusionOk="0">
                <a:moveTo>
                  <a:pt x="9288" y="487"/>
                </a:moveTo>
                <a:lnTo>
                  <a:pt x="9431" y="1082"/>
                </a:lnTo>
                <a:lnTo>
                  <a:pt x="8550" y="1964"/>
                </a:lnTo>
                <a:lnTo>
                  <a:pt x="8550" y="1202"/>
                </a:lnTo>
                <a:lnTo>
                  <a:pt x="9288" y="487"/>
                </a:lnTo>
                <a:close/>
                <a:moveTo>
                  <a:pt x="9646" y="1297"/>
                </a:moveTo>
                <a:lnTo>
                  <a:pt x="10241" y="1416"/>
                </a:lnTo>
                <a:lnTo>
                  <a:pt x="9550" y="2154"/>
                </a:lnTo>
                <a:lnTo>
                  <a:pt x="8788" y="2154"/>
                </a:lnTo>
                <a:lnTo>
                  <a:pt x="9646" y="1297"/>
                </a:lnTo>
                <a:close/>
                <a:moveTo>
                  <a:pt x="4883" y="5059"/>
                </a:moveTo>
                <a:cubicBezTo>
                  <a:pt x="5026" y="5059"/>
                  <a:pt x="5192" y="5131"/>
                  <a:pt x="5311" y="5179"/>
                </a:cubicBezTo>
                <a:lnTo>
                  <a:pt x="4787" y="5702"/>
                </a:lnTo>
                <a:cubicBezTo>
                  <a:pt x="4740" y="5750"/>
                  <a:pt x="4740" y="5845"/>
                  <a:pt x="4787" y="5893"/>
                </a:cubicBezTo>
                <a:cubicBezTo>
                  <a:pt x="4835" y="5941"/>
                  <a:pt x="4859" y="5964"/>
                  <a:pt x="4906" y="5964"/>
                </a:cubicBezTo>
                <a:cubicBezTo>
                  <a:pt x="4930" y="5964"/>
                  <a:pt x="5002" y="5941"/>
                  <a:pt x="5026" y="5893"/>
                </a:cubicBezTo>
                <a:lnTo>
                  <a:pt x="5526" y="5393"/>
                </a:lnTo>
                <a:cubicBezTo>
                  <a:pt x="5597" y="5536"/>
                  <a:pt x="5621" y="5655"/>
                  <a:pt x="5621" y="5822"/>
                </a:cubicBezTo>
                <a:cubicBezTo>
                  <a:pt x="5621" y="6226"/>
                  <a:pt x="5311" y="6560"/>
                  <a:pt x="4883" y="6560"/>
                </a:cubicBezTo>
                <a:cubicBezTo>
                  <a:pt x="4478" y="6560"/>
                  <a:pt x="4144" y="6226"/>
                  <a:pt x="4144" y="5822"/>
                </a:cubicBezTo>
                <a:cubicBezTo>
                  <a:pt x="4144" y="5393"/>
                  <a:pt x="4478" y="5059"/>
                  <a:pt x="4883" y="5059"/>
                </a:cubicBezTo>
                <a:close/>
                <a:moveTo>
                  <a:pt x="4883" y="3130"/>
                </a:moveTo>
                <a:cubicBezTo>
                  <a:pt x="5573" y="3130"/>
                  <a:pt x="6192" y="3392"/>
                  <a:pt x="6669" y="3821"/>
                </a:cubicBezTo>
                <a:lnTo>
                  <a:pt x="6169" y="4321"/>
                </a:lnTo>
                <a:cubicBezTo>
                  <a:pt x="5811" y="4035"/>
                  <a:pt x="5359" y="3845"/>
                  <a:pt x="4883" y="3845"/>
                </a:cubicBezTo>
                <a:cubicBezTo>
                  <a:pt x="3787" y="3845"/>
                  <a:pt x="2882" y="4750"/>
                  <a:pt x="2882" y="5845"/>
                </a:cubicBezTo>
                <a:cubicBezTo>
                  <a:pt x="2882" y="6798"/>
                  <a:pt x="3549" y="7608"/>
                  <a:pt x="4454" y="7774"/>
                </a:cubicBezTo>
                <a:cubicBezTo>
                  <a:pt x="4470" y="7778"/>
                  <a:pt x="4487" y="7780"/>
                  <a:pt x="4503" y="7780"/>
                </a:cubicBezTo>
                <a:cubicBezTo>
                  <a:pt x="4579" y="7780"/>
                  <a:pt x="4644" y="7734"/>
                  <a:pt x="4644" y="7655"/>
                </a:cubicBezTo>
                <a:cubicBezTo>
                  <a:pt x="4668" y="7560"/>
                  <a:pt x="4621" y="7489"/>
                  <a:pt x="4525" y="7489"/>
                </a:cubicBezTo>
                <a:cubicBezTo>
                  <a:pt x="3740" y="7322"/>
                  <a:pt x="3192" y="6655"/>
                  <a:pt x="3192" y="5845"/>
                </a:cubicBezTo>
                <a:cubicBezTo>
                  <a:pt x="3192" y="4917"/>
                  <a:pt x="3930" y="4178"/>
                  <a:pt x="4859" y="4178"/>
                </a:cubicBezTo>
                <a:cubicBezTo>
                  <a:pt x="5240" y="4178"/>
                  <a:pt x="5621" y="4321"/>
                  <a:pt x="5930" y="4559"/>
                </a:cubicBezTo>
                <a:lnTo>
                  <a:pt x="5502" y="4988"/>
                </a:lnTo>
                <a:cubicBezTo>
                  <a:pt x="5335" y="4869"/>
                  <a:pt x="5121" y="4774"/>
                  <a:pt x="4883" y="4774"/>
                </a:cubicBezTo>
                <a:cubicBezTo>
                  <a:pt x="4287" y="4774"/>
                  <a:pt x="3811" y="5250"/>
                  <a:pt x="3811" y="5845"/>
                </a:cubicBezTo>
                <a:cubicBezTo>
                  <a:pt x="3811" y="6441"/>
                  <a:pt x="4287" y="6917"/>
                  <a:pt x="4883" y="6917"/>
                </a:cubicBezTo>
                <a:cubicBezTo>
                  <a:pt x="5478" y="6917"/>
                  <a:pt x="5954" y="6441"/>
                  <a:pt x="5954" y="5845"/>
                </a:cubicBezTo>
                <a:cubicBezTo>
                  <a:pt x="5954" y="5607"/>
                  <a:pt x="5859" y="5393"/>
                  <a:pt x="5740" y="5226"/>
                </a:cubicBezTo>
                <a:lnTo>
                  <a:pt x="6169" y="4797"/>
                </a:lnTo>
                <a:cubicBezTo>
                  <a:pt x="6407" y="5107"/>
                  <a:pt x="6550" y="5464"/>
                  <a:pt x="6550" y="5869"/>
                </a:cubicBezTo>
                <a:cubicBezTo>
                  <a:pt x="6550" y="6679"/>
                  <a:pt x="5978" y="7369"/>
                  <a:pt x="5168" y="7512"/>
                </a:cubicBezTo>
                <a:cubicBezTo>
                  <a:pt x="5097" y="7536"/>
                  <a:pt x="5026" y="7608"/>
                  <a:pt x="5049" y="7679"/>
                </a:cubicBezTo>
                <a:cubicBezTo>
                  <a:pt x="5049" y="7774"/>
                  <a:pt x="5145" y="7798"/>
                  <a:pt x="5216" y="7798"/>
                </a:cubicBezTo>
                <a:lnTo>
                  <a:pt x="5240" y="7798"/>
                </a:lnTo>
                <a:cubicBezTo>
                  <a:pt x="6192" y="7631"/>
                  <a:pt x="6883" y="6822"/>
                  <a:pt x="6883" y="5869"/>
                </a:cubicBezTo>
                <a:cubicBezTo>
                  <a:pt x="6883" y="5393"/>
                  <a:pt x="6693" y="4940"/>
                  <a:pt x="6407" y="4583"/>
                </a:cubicBezTo>
                <a:lnTo>
                  <a:pt x="6907" y="4083"/>
                </a:lnTo>
                <a:cubicBezTo>
                  <a:pt x="7336" y="4512"/>
                  <a:pt x="7574" y="5131"/>
                  <a:pt x="7574" y="5822"/>
                </a:cubicBezTo>
                <a:cubicBezTo>
                  <a:pt x="7574" y="7298"/>
                  <a:pt x="6335" y="8489"/>
                  <a:pt x="4883" y="8489"/>
                </a:cubicBezTo>
                <a:cubicBezTo>
                  <a:pt x="3406" y="8489"/>
                  <a:pt x="2215" y="7274"/>
                  <a:pt x="2215" y="5822"/>
                </a:cubicBezTo>
                <a:cubicBezTo>
                  <a:pt x="2215" y="4321"/>
                  <a:pt x="3430" y="3130"/>
                  <a:pt x="4883" y="3130"/>
                </a:cubicBezTo>
                <a:close/>
                <a:moveTo>
                  <a:pt x="9385" y="1"/>
                </a:moveTo>
                <a:cubicBezTo>
                  <a:pt x="9346" y="1"/>
                  <a:pt x="9305" y="18"/>
                  <a:pt x="9288" y="35"/>
                </a:cubicBezTo>
                <a:lnTo>
                  <a:pt x="8312" y="963"/>
                </a:lnTo>
                <a:cubicBezTo>
                  <a:pt x="8288" y="987"/>
                  <a:pt x="8240" y="1011"/>
                  <a:pt x="8240" y="1082"/>
                </a:cubicBezTo>
                <a:lnTo>
                  <a:pt x="8240" y="2154"/>
                </a:lnTo>
                <a:cubicBezTo>
                  <a:pt x="7931" y="1821"/>
                  <a:pt x="7526" y="1583"/>
                  <a:pt x="7121" y="1368"/>
                </a:cubicBezTo>
                <a:cubicBezTo>
                  <a:pt x="7097" y="1362"/>
                  <a:pt x="7074" y="1359"/>
                  <a:pt x="7051" y="1359"/>
                </a:cubicBezTo>
                <a:cubicBezTo>
                  <a:pt x="6983" y="1359"/>
                  <a:pt x="6925" y="1386"/>
                  <a:pt x="6907" y="1440"/>
                </a:cubicBezTo>
                <a:cubicBezTo>
                  <a:pt x="6883" y="1535"/>
                  <a:pt x="6907" y="1606"/>
                  <a:pt x="6978" y="1630"/>
                </a:cubicBezTo>
                <a:cubicBezTo>
                  <a:pt x="7359" y="1845"/>
                  <a:pt x="7717" y="2083"/>
                  <a:pt x="8050" y="2392"/>
                </a:cubicBezTo>
                <a:lnTo>
                  <a:pt x="7526" y="2892"/>
                </a:lnTo>
                <a:cubicBezTo>
                  <a:pt x="6812" y="2202"/>
                  <a:pt x="5859" y="1845"/>
                  <a:pt x="4883" y="1845"/>
                </a:cubicBezTo>
                <a:cubicBezTo>
                  <a:pt x="3882" y="1845"/>
                  <a:pt x="2930" y="2226"/>
                  <a:pt x="2168" y="2940"/>
                </a:cubicBezTo>
                <a:cubicBezTo>
                  <a:pt x="2120" y="3011"/>
                  <a:pt x="2120" y="3107"/>
                  <a:pt x="2168" y="3154"/>
                </a:cubicBezTo>
                <a:cubicBezTo>
                  <a:pt x="2204" y="3190"/>
                  <a:pt x="2245" y="3208"/>
                  <a:pt x="2284" y="3208"/>
                </a:cubicBezTo>
                <a:cubicBezTo>
                  <a:pt x="2323" y="3208"/>
                  <a:pt x="2358" y="3190"/>
                  <a:pt x="2382" y="3154"/>
                </a:cubicBezTo>
                <a:cubicBezTo>
                  <a:pt x="3073" y="2511"/>
                  <a:pt x="3930" y="2154"/>
                  <a:pt x="4883" y="2154"/>
                </a:cubicBezTo>
                <a:cubicBezTo>
                  <a:pt x="5811" y="2154"/>
                  <a:pt x="6645" y="2464"/>
                  <a:pt x="7336" y="3107"/>
                </a:cubicBezTo>
                <a:lnTo>
                  <a:pt x="6907" y="3512"/>
                </a:lnTo>
                <a:cubicBezTo>
                  <a:pt x="6374" y="3045"/>
                  <a:pt x="5696" y="2745"/>
                  <a:pt x="4951" y="2745"/>
                </a:cubicBezTo>
                <a:cubicBezTo>
                  <a:pt x="4897" y="2745"/>
                  <a:pt x="4842" y="2746"/>
                  <a:pt x="4787" y="2749"/>
                </a:cubicBezTo>
                <a:cubicBezTo>
                  <a:pt x="3216" y="2797"/>
                  <a:pt x="1930" y="4083"/>
                  <a:pt x="1906" y="5655"/>
                </a:cubicBezTo>
                <a:cubicBezTo>
                  <a:pt x="1859" y="7351"/>
                  <a:pt x="3219" y="8753"/>
                  <a:pt x="4879" y="8753"/>
                </a:cubicBezTo>
                <a:cubicBezTo>
                  <a:pt x="4919" y="8753"/>
                  <a:pt x="4960" y="8752"/>
                  <a:pt x="5002" y="8751"/>
                </a:cubicBezTo>
                <a:cubicBezTo>
                  <a:pt x="6573" y="8703"/>
                  <a:pt x="7859" y="7417"/>
                  <a:pt x="7931" y="5869"/>
                </a:cubicBezTo>
                <a:cubicBezTo>
                  <a:pt x="7955" y="5059"/>
                  <a:pt x="7645" y="4321"/>
                  <a:pt x="7145" y="3750"/>
                </a:cubicBezTo>
                <a:lnTo>
                  <a:pt x="7574" y="3345"/>
                </a:lnTo>
                <a:cubicBezTo>
                  <a:pt x="8193" y="3988"/>
                  <a:pt x="8526" y="4845"/>
                  <a:pt x="8526" y="5774"/>
                </a:cubicBezTo>
                <a:cubicBezTo>
                  <a:pt x="8526" y="7631"/>
                  <a:pt x="7050" y="9203"/>
                  <a:pt x="5216" y="9370"/>
                </a:cubicBezTo>
                <a:cubicBezTo>
                  <a:pt x="5109" y="9394"/>
                  <a:pt x="4996" y="9406"/>
                  <a:pt x="4883" y="9406"/>
                </a:cubicBezTo>
                <a:cubicBezTo>
                  <a:pt x="4770" y="9406"/>
                  <a:pt x="4656" y="9394"/>
                  <a:pt x="4549" y="9370"/>
                </a:cubicBezTo>
                <a:cubicBezTo>
                  <a:pt x="2716" y="9203"/>
                  <a:pt x="1310" y="7655"/>
                  <a:pt x="1310" y="5798"/>
                </a:cubicBezTo>
                <a:cubicBezTo>
                  <a:pt x="1310" y="5488"/>
                  <a:pt x="1382" y="5131"/>
                  <a:pt x="1453" y="4821"/>
                </a:cubicBezTo>
                <a:cubicBezTo>
                  <a:pt x="1501" y="4726"/>
                  <a:pt x="1525" y="4655"/>
                  <a:pt x="1549" y="4583"/>
                </a:cubicBezTo>
                <a:cubicBezTo>
                  <a:pt x="1644" y="4345"/>
                  <a:pt x="1763" y="4107"/>
                  <a:pt x="1906" y="3869"/>
                </a:cubicBezTo>
                <a:cubicBezTo>
                  <a:pt x="1977" y="3821"/>
                  <a:pt x="1930" y="3702"/>
                  <a:pt x="1858" y="3654"/>
                </a:cubicBezTo>
                <a:cubicBezTo>
                  <a:pt x="1834" y="3639"/>
                  <a:pt x="1805" y="3631"/>
                  <a:pt x="1776" y="3631"/>
                </a:cubicBezTo>
                <a:cubicBezTo>
                  <a:pt x="1718" y="3631"/>
                  <a:pt x="1660" y="3662"/>
                  <a:pt x="1644" y="3726"/>
                </a:cubicBezTo>
                <a:cubicBezTo>
                  <a:pt x="1477" y="3964"/>
                  <a:pt x="1334" y="4226"/>
                  <a:pt x="1263" y="4488"/>
                </a:cubicBezTo>
                <a:lnTo>
                  <a:pt x="1168" y="4774"/>
                </a:lnTo>
                <a:cubicBezTo>
                  <a:pt x="1072" y="5131"/>
                  <a:pt x="1025" y="5488"/>
                  <a:pt x="1025" y="5845"/>
                </a:cubicBezTo>
                <a:cubicBezTo>
                  <a:pt x="1025" y="6822"/>
                  <a:pt x="1382" y="7750"/>
                  <a:pt x="2025" y="8489"/>
                </a:cubicBezTo>
                <a:cubicBezTo>
                  <a:pt x="2692" y="9203"/>
                  <a:pt x="3573" y="9656"/>
                  <a:pt x="4525" y="9727"/>
                </a:cubicBezTo>
                <a:cubicBezTo>
                  <a:pt x="4644" y="9727"/>
                  <a:pt x="4764" y="9775"/>
                  <a:pt x="4906" y="9775"/>
                </a:cubicBezTo>
                <a:lnTo>
                  <a:pt x="5240" y="9775"/>
                </a:lnTo>
                <a:cubicBezTo>
                  <a:pt x="6216" y="9679"/>
                  <a:pt x="7121" y="9227"/>
                  <a:pt x="7764" y="8513"/>
                </a:cubicBezTo>
                <a:cubicBezTo>
                  <a:pt x="8455" y="7798"/>
                  <a:pt x="8812" y="6846"/>
                  <a:pt x="8812" y="5869"/>
                </a:cubicBezTo>
                <a:cubicBezTo>
                  <a:pt x="8812" y="4893"/>
                  <a:pt x="8455" y="3940"/>
                  <a:pt x="7764" y="3226"/>
                </a:cubicBezTo>
                <a:lnTo>
                  <a:pt x="8288" y="2702"/>
                </a:lnTo>
                <a:cubicBezTo>
                  <a:pt x="9074" y="3583"/>
                  <a:pt x="9526" y="4702"/>
                  <a:pt x="9526" y="5869"/>
                </a:cubicBezTo>
                <a:cubicBezTo>
                  <a:pt x="9526" y="8298"/>
                  <a:pt x="7478" y="10418"/>
                  <a:pt x="5026" y="10489"/>
                </a:cubicBezTo>
                <a:cubicBezTo>
                  <a:pt x="4996" y="10490"/>
                  <a:pt x="4966" y="10490"/>
                  <a:pt x="4937" y="10490"/>
                </a:cubicBezTo>
                <a:cubicBezTo>
                  <a:pt x="2359" y="10490"/>
                  <a:pt x="310" y="8436"/>
                  <a:pt x="310" y="5869"/>
                </a:cubicBezTo>
                <a:cubicBezTo>
                  <a:pt x="310" y="5179"/>
                  <a:pt x="453" y="4488"/>
                  <a:pt x="739" y="3893"/>
                </a:cubicBezTo>
                <a:cubicBezTo>
                  <a:pt x="953" y="3488"/>
                  <a:pt x="1191" y="3107"/>
                  <a:pt x="1525" y="2749"/>
                </a:cubicBezTo>
                <a:cubicBezTo>
                  <a:pt x="2382" y="1797"/>
                  <a:pt x="3644" y="1249"/>
                  <a:pt x="4954" y="1249"/>
                </a:cubicBezTo>
                <a:cubicBezTo>
                  <a:pt x="5430" y="1249"/>
                  <a:pt x="5907" y="1321"/>
                  <a:pt x="6335" y="1463"/>
                </a:cubicBezTo>
                <a:cubicBezTo>
                  <a:pt x="6352" y="1468"/>
                  <a:pt x="6369" y="1470"/>
                  <a:pt x="6386" y="1470"/>
                </a:cubicBezTo>
                <a:cubicBezTo>
                  <a:pt x="6462" y="1470"/>
                  <a:pt x="6530" y="1427"/>
                  <a:pt x="6550" y="1368"/>
                </a:cubicBezTo>
                <a:cubicBezTo>
                  <a:pt x="6573" y="1273"/>
                  <a:pt x="6526" y="1202"/>
                  <a:pt x="6454" y="1154"/>
                </a:cubicBezTo>
                <a:cubicBezTo>
                  <a:pt x="5978" y="1011"/>
                  <a:pt x="5478" y="916"/>
                  <a:pt x="4954" y="916"/>
                </a:cubicBezTo>
                <a:cubicBezTo>
                  <a:pt x="4240" y="916"/>
                  <a:pt x="3549" y="1082"/>
                  <a:pt x="2930" y="1368"/>
                </a:cubicBezTo>
                <a:cubicBezTo>
                  <a:pt x="2287" y="1630"/>
                  <a:pt x="1763" y="2059"/>
                  <a:pt x="1310" y="2535"/>
                </a:cubicBezTo>
                <a:cubicBezTo>
                  <a:pt x="977" y="2892"/>
                  <a:pt x="691" y="3297"/>
                  <a:pt x="477" y="3750"/>
                </a:cubicBezTo>
                <a:cubicBezTo>
                  <a:pt x="144" y="4416"/>
                  <a:pt x="1" y="5131"/>
                  <a:pt x="1" y="5869"/>
                </a:cubicBezTo>
                <a:cubicBezTo>
                  <a:pt x="1" y="7179"/>
                  <a:pt x="501" y="8417"/>
                  <a:pt x="1453" y="9346"/>
                </a:cubicBezTo>
                <a:cubicBezTo>
                  <a:pt x="2382" y="10275"/>
                  <a:pt x="3644" y="10799"/>
                  <a:pt x="4954" y="10799"/>
                </a:cubicBezTo>
                <a:cubicBezTo>
                  <a:pt x="6264" y="10799"/>
                  <a:pt x="7502" y="10299"/>
                  <a:pt x="8431" y="9346"/>
                </a:cubicBezTo>
                <a:cubicBezTo>
                  <a:pt x="9360" y="8417"/>
                  <a:pt x="9884" y="7179"/>
                  <a:pt x="9884" y="5869"/>
                </a:cubicBezTo>
                <a:cubicBezTo>
                  <a:pt x="9884" y="4607"/>
                  <a:pt x="9407" y="3416"/>
                  <a:pt x="8574" y="2511"/>
                </a:cubicBezTo>
                <a:lnTo>
                  <a:pt x="9717" y="2511"/>
                </a:lnTo>
                <a:cubicBezTo>
                  <a:pt x="9669" y="2488"/>
                  <a:pt x="9717" y="2440"/>
                  <a:pt x="9741" y="2416"/>
                </a:cubicBezTo>
                <a:lnTo>
                  <a:pt x="10670" y="1416"/>
                </a:lnTo>
                <a:cubicBezTo>
                  <a:pt x="10693" y="1368"/>
                  <a:pt x="10717" y="1321"/>
                  <a:pt x="10693" y="1249"/>
                </a:cubicBezTo>
                <a:cubicBezTo>
                  <a:pt x="10670" y="1202"/>
                  <a:pt x="10622" y="1178"/>
                  <a:pt x="10574" y="1130"/>
                </a:cubicBezTo>
                <a:lnTo>
                  <a:pt x="9907" y="987"/>
                </a:lnTo>
                <a:lnTo>
                  <a:pt x="10503" y="392"/>
                </a:lnTo>
                <a:cubicBezTo>
                  <a:pt x="10574" y="344"/>
                  <a:pt x="10574" y="249"/>
                  <a:pt x="10503" y="178"/>
                </a:cubicBezTo>
                <a:cubicBezTo>
                  <a:pt x="10479" y="154"/>
                  <a:pt x="10443" y="142"/>
                  <a:pt x="10408" y="142"/>
                </a:cubicBezTo>
                <a:cubicBezTo>
                  <a:pt x="10372" y="142"/>
                  <a:pt x="10336" y="154"/>
                  <a:pt x="10312" y="178"/>
                </a:cubicBezTo>
                <a:lnTo>
                  <a:pt x="9717" y="773"/>
                </a:lnTo>
                <a:lnTo>
                  <a:pt x="9550" y="130"/>
                </a:lnTo>
                <a:cubicBezTo>
                  <a:pt x="9550" y="58"/>
                  <a:pt x="9503" y="35"/>
                  <a:pt x="9431" y="11"/>
                </a:cubicBezTo>
                <a:cubicBezTo>
                  <a:pt x="9417" y="4"/>
                  <a:pt x="9401" y="1"/>
                  <a:pt x="93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03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 txBox="1">
            <a:spLocks noGrp="1"/>
          </p:cNvSpPr>
          <p:nvPr>
            <p:ph type="title"/>
          </p:nvPr>
        </p:nvSpPr>
        <p:spPr>
          <a:xfrm>
            <a:off x="2735530" y="859098"/>
            <a:ext cx="5954986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Metodas</a:t>
            </a:r>
            <a:br>
              <a:rPr lang="en" dirty="0"/>
            </a:br>
            <a:r>
              <a:rPr lang="en" b="1" dirty="0"/>
              <a:t>Action science </a:t>
            </a:r>
            <a:endParaRPr b="1" dirty="0"/>
          </a:p>
        </p:txBody>
      </p:sp>
      <p:sp>
        <p:nvSpPr>
          <p:cNvPr id="367" name="Google Shape;367;p50"/>
          <p:cNvSpPr txBox="1">
            <a:spLocks noGrp="1"/>
          </p:cNvSpPr>
          <p:nvPr>
            <p:ph type="subTitle" idx="1"/>
          </p:nvPr>
        </p:nvSpPr>
        <p:spPr>
          <a:xfrm>
            <a:off x="1251978" y="2264772"/>
            <a:ext cx="7181203" cy="17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ORGANIZACIJŲ VYSTYMO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METODOLOGIJA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 → </a:t>
            </a:r>
            <a:r>
              <a:rPr lang="lt-LT" i="1" dirty="0">
                <a:solidFill>
                  <a:schemeClr val="tx1">
                    <a:lumMod val="50000"/>
                  </a:schemeClr>
                </a:solidFill>
              </a:rPr>
              <a:t>ACTION SCIENCE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, sukurta Harvardo universitete prof. </a:t>
            </a: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Chris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Argyris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 ir jo bendradarbių išsamių 50 metų mokslinių tyrimų pagrindu. </a:t>
            </a:r>
            <a:r>
              <a:rPr lang="lt-LT" i="1" dirty="0" err="1">
                <a:solidFill>
                  <a:schemeClr val="tx1">
                    <a:lumMod val="50000"/>
                  </a:schemeClr>
                </a:solidFill>
              </a:rPr>
              <a:t>Action</a:t>
            </a:r>
            <a:r>
              <a:rPr lang="lt-LT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t-LT" i="1" dirty="0" err="1">
                <a:solidFill>
                  <a:schemeClr val="tx1">
                    <a:lumMod val="50000"/>
                  </a:schemeClr>
                </a:solidFill>
              </a:rPr>
              <a:t>science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lt-LT" dirty="0" err="1">
                <a:solidFill>
                  <a:schemeClr val="tx1">
                    <a:lumMod val="50000"/>
                  </a:schemeClr>
                </a:solidFill>
              </a:rPr>
              <a:t>metateorija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. Ji grįsta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metod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</a:rPr>
              <a:t>ų sistema, kuri gerina komandinio darbo įgūdžius bei padeda pasiekti tvarų individo ir organizacijos efektyvumą, padidinat pelną iki keleto kartų.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68" name="Google Shape;368;p50"/>
          <p:cNvCxnSpPr>
            <a:cxnSpLocks/>
          </p:cNvCxnSpPr>
          <p:nvPr/>
        </p:nvCxnSpPr>
        <p:spPr>
          <a:xfrm flipH="1">
            <a:off x="3962164" y="1871318"/>
            <a:ext cx="37209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Google Shape;369;p50">
            <a:hlinkClick r:id="" action="ppaction://noaction"/>
          </p:cNvPr>
          <p:cNvSpPr/>
          <p:nvPr/>
        </p:nvSpPr>
        <p:spPr>
          <a:xfrm>
            <a:off x="4301419" y="58192"/>
            <a:ext cx="246600" cy="246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Cinzel"/>
                <a:ea typeface="Cinzel"/>
                <a:cs typeface="Cinzel"/>
                <a:sym typeface="Cinz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endParaRPr/>
          </a:p>
        </p:txBody>
      </p:sp>
      <p:sp>
        <p:nvSpPr>
          <p:cNvPr id="370" name="Google Shape;370;p50">
            <a:hlinkClick r:id="" action="ppaction://hlinkshowjump?jump=nextslide"/>
          </p:cNvPr>
          <p:cNvSpPr/>
          <p:nvPr/>
        </p:nvSpPr>
        <p:spPr>
          <a:xfrm rot="8100000">
            <a:off x="4897979" y="116792"/>
            <a:ext cx="129401" cy="129401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>
            <a:hlinkClick r:id="" action="ppaction://noaction"/>
          </p:cNvPr>
          <p:cNvSpPr/>
          <p:nvPr/>
        </p:nvSpPr>
        <p:spPr>
          <a:xfrm>
            <a:off x="4595980" y="58192"/>
            <a:ext cx="246600" cy="246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2" name="Google Shape;372;p50">
            <a:hlinkClick r:id="" action="ppaction://hlinkshowjump?jump=previousslide"/>
          </p:cNvPr>
          <p:cNvSpPr/>
          <p:nvPr/>
        </p:nvSpPr>
        <p:spPr>
          <a:xfrm rot="-8100000" flipH="1">
            <a:off x="4116619" y="116792"/>
            <a:ext cx="129401" cy="129401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Harvard University - Wikipedia">
            <a:extLst>
              <a:ext uri="{FF2B5EF4-FFF2-40B4-BE49-F238E27FC236}">
                <a16:creationId xmlns:a16="http://schemas.microsoft.com/office/drawing/2014/main" id="{2464A9FF-EEF8-3B39-1C1E-412EDA67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9" y="749536"/>
            <a:ext cx="1555931" cy="15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3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 txBox="1">
            <a:spLocks noGrp="1"/>
          </p:cNvSpPr>
          <p:nvPr>
            <p:ph type="title"/>
          </p:nvPr>
        </p:nvSpPr>
        <p:spPr>
          <a:xfrm>
            <a:off x="2297850" y="517127"/>
            <a:ext cx="45483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700" dirty="0"/>
              <a:t>Vidinis organizacijos vystymas</a:t>
            </a:r>
            <a:endParaRPr sz="2700" dirty="0"/>
          </a:p>
        </p:txBody>
      </p:sp>
      <p:sp>
        <p:nvSpPr>
          <p:cNvPr id="367" name="Google Shape;367;p50"/>
          <p:cNvSpPr txBox="1">
            <a:spLocks noGrp="1"/>
          </p:cNvSpPr>
          <p:nvPr>
            <p:ph type="subTitle" idx="1"/>
          </p:nvPr>
        </p:nvSpPr>
        <p:spPr>
          <a:xfrm>
            <a:off x="2297850" y="1819279"/>
            <a:ext cx="6846150" cy="2408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lt-LT" dirty="0">
                <a:solidFill>
                  <a:schemeClr val="tx2">
                    <a:lumMod val="50000"/>
                  </a:schemeClr>
                </a:solidFill>
              </a:rPr>
              <a:t>Taikomi sutarti,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sisteminiai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lt-LT" dirty="0">
                <a:solidFill>
                  <a:schemeClr val="tx2">
                    <a:lumMod val="50000"/>
                  </a:schemeClr>
                </a:solidFill>
              </a:rPr>
              <a:t> pasaulyje pasiteisinę metodai kaip:</a:t>
            </a:r>
          </a:p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tx2">
                    <a:lumMod val="50000"/>
                  </a:schemeClr>
                </a:solidFill>
              </a:rPr>
              <a:t>Komunikuosime</a:t>
            </a:r>
          </a:p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tx2">
                    <a:lumMod val="50000"/>
                  </a:schemeClr>
                </a:solidFill>
              </a:rPr>
              <a:t>Spręsime problemas</a:t>
            </a:r>
          </a:p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tx2">
                    <a:lumMod val="50000"/>
                  </a:schemeClr>
                </a:solidFill>
              </a:rPr>
              <a:t>Priiminėsime sprendimus</a:t>
            </a:r>
          </a:p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tx2">
                    <a:lumMod val="50000"/>
                  </a:schemeClr>
                </a:solidFill>
              </a:rPr>
              <a:t>Tvarkysimės su konfliktais</a:t>
            </a:r>
          </a:p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tx2">
                    <a:lumMod val="50000"/>
                  </a:schemeClr>
                </a:solidFill>
              </a:rPr>
              <a:t>Valdysime ribas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lt-LT" dirty="0">
              <a:solidFill>
                <a:srgbClr val="858585"/>
              </a:solidFill>
            </a:endParaRPr>
          </a:p>
        </p:txBody>
      </p:sp>
      <p:cxnSp>
        <p:nvCxnSpPr>
          <p:cNvPr id="368" name="Google Shape;368;p50"/>
          <p:cNvCxnSpPr/>
          <p:nvPr/>
        </p:nvCxnSpPr>
        <p:spPr>
          <a:xfrm flipH="1">
            <a:off x="2687569" y="1819279"/>
            <a:ext cx="37209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3" name="Google Shape;373;p50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" name="Google Shape;192;p36">
            <a:extLst>
              <a:ext uri="{FF2B5EF4-FFF2-40B4-BE49-F238E27FC236}">
                <a16:creationId xmlns:a16="http://schemas.microsoft.com/office/drawing/2014/main" id="{33FF8D70-585E-F09C-8F43-1A15F24A6242}"/>
              </a:ext>
            </a:extLst>
          </p:cNvPr>
          <p:cNvSpPr txBox="1">
            <a:spLocks/>
          </p:cNvSpPr>
          <p:nvPr/>
        </p:nvSpPr>
        <p:spPr>
          <a:xfrm>
            <a:off x="4595980" y="3749870"/>
            <a:ext cx="4095016" cy="1402500"/>
          </a:xfrm>
          <a:prstGeom prst="rect">
            <a:avLst/>
          </a:prstGeom>
          <a:solidFill>
            <a:srgbClr val="C00000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t-LT" sz="2000" dirty="0">
                <a:solidFill>
                  <a:schemeClr val="bg1"/>
                </a:solidFill>
              </a:rPr>
              <a:t>Be bendrų įrankių 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lt-LT" sz="2000" dirty="0">
                <a:solidFill>
                  <a:schemeClr val="bg1"/>
                </a:solidFill>
              </a:rPr>
              <a:t>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bendros</a:t>
            </a:r>
            <a:r>
              <a:rPr lang="lt-LT" sz="2000" dirty="0">
                <a:solidFill>
                  <a:schemeClr val="bg1"/>
                </a:solidFill>
              </a:rPr>
              <a:t> kalbos sutarti kaip veiksmingai dirbsime kartu</a:t>
            </a:r>
          </a:p>
          <a:p>
            <a:pPr algn="ctr"/>
            <a:r>
              <a:rPr lang="lt-LT" sz="2000" dirty="0">
                <a:solidFill>
                  <a:schemeClr val="bg1"/>
                </a:solidFill>
              </a:rPr>
              <a:t>NEIMANOMA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oogle Shape;11903;p124">
            <a:extLst>
              <a:ext uri="{FF2B5EF4-FFF2-40B4-BE49-F238E27FC236}">
                <a16:creationId xmlns:a16="http://schemas.microsoft.com/office/drawing/2014/main" id="{B4BD544B-AC8F-7053-4992-3D5DFF445F90}"/>
              </a:ext>
            </a:extLst>
          </p:cNvPr>
          <p:cNvGrpSpPr/>
          <p:nvPr/>
        </p:nvGrpSpPr>
        <p:grpSpPr>
          <a:xfrm>
            <a:off x="959006" y="1115122"/>
            <a:ext cx="743414" cy="704156"/>
            <a:chOff x="2179081" y="4285511"/>
            <a:chExt cx="397525" cy="348670"/>
          </a:xfrm>
          <a:solidFill>
            <a:schemeClr val="tx1">
              <a:lumMod val="75000"/>
            </a:schemeClr>
          </a:solidFill>
        </p:grpSpPr>
        <p:sp>
          <p:nvSpPr>
            <p:cNvPr id="4" name="Google Shape;11904;p124">
              <a:extLst>
                <a:ext uri="{FF2B5EF4-FFF2-40B4-BE49-F238E27FC236}">
                  <a16:creationId xmlns:a16="http://schemas.microsoft.com/office/drawing/2014/main" id="{FB78E12F-7057-B1DB-72AB-8D77B0AB77EE}"/>
                </a:ext>
              </a:extLst>
            </p:cNvPr>
            <p:cNvSpPr/>
            <p:nvPr/>
          </p:nvSpPr>
          <p:spPr>
            <a:xfrm>
              <a:off x="2262437" y="4354322"/>
              <a:ext cx="230813" cy="210507"/>
            </a:xfrm>
            <a:custGeom>
              <a:avLst/>
              <a:gdLst/>
              <a:ahLst/>
              <a:cxnLst/>
              <a:rect l="l" t="t" r="r" b="b"/>
              <a:pathLst>
                <a:path w="7252" h="6614" extrusionOk="0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905;p124">
              <a:extLst>
                <a:ext uri="{FF2B5EF4-FFF2-40B4-BE49-F238E27FC236}">
                  <a16:creationId xmlns:a16="http://schemas.microsoft.com/office/drawing/2014/main" id="{BBC9FFB8-92D4-5F72-1FCA-010920B3A408}"/>
                </a:ext>
              </a:extLst>
            </p:cNvPr>
            <p:cNvSpPr/>
            <p:nvPr/>
          </p:nvSpPr>
          <p:spPr>
            <a:xfrm>
              <a:off x="2179081" y="4285511"/>
              <a:ext cx="397525" cy="348670"/>
            </a:xfrm>
            <a:custGeom>
              <a:avLst/>
              <a:gdLst/>
              <a:ahLst/>
              <a:cxnLst/>
              <a:rect l="l" t="t" r="r" b="b"/>
              <a:pathLst>
                <a:path w="12490" h="10955" extrusionOk="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029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"/>
          <p:cNvSpPr txBox="1">
            <a:spLocks noGrp="1"/>
          </p:cNvSpPr>
          <p:nvPr>
            <p:ph type="subTitle" idx="1"/>
          </p:nvPr>
        </p:nvSpPr>
        <p:spPr>
          <a:xfrm>
            <a:off x="1458150" y="143745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47"/>
          <p:cNvSpPr txBox="1"/>
          <p:nvPr/>
        </p:nvSpPr>
        <p:spPr>
          <a:xfrm rot="-5400000">
            <a:off x="-450250" y="2414300"/>
            <a:ext cx="16269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56A1FD-13C6-EFE8-D87A-6F1524D5B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08216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502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6" name="Google Shape;1086;p78"/>
          <p:cNvCxnSpPr/>
          <p:nvPr/>
        </p:nvCxnSpPr>
        <p:spPr>
          <a:xfrm>
            <a:off x="4798900" y="2255650"/>
            <a:ext cx="341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7" name="Google Shape;1087;p78"/>
          <p:cNvSpPr txBox="1">
            <a:spLocks noGrp="1"/>
          </p:cNvSpPr>
          <p:nvPr>
            <p:ph type="title" idx="3"/>
          </p:nvPr>
        </p:nvSpPr>
        <p:spPr>
          <a:xfrm>
            <a:off x="936250" y="1719150"/>
            <a:ext cx="340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</a:t>
            </a:r>
            <a:r>
              <a:rPr lang="en" dirty="0"/>
              <a:t>iena</a:t>
            </a:r>
            <a:r>
              <a:rPr lang="lt-LT" dirty="0" err="1"/>
              <a:t>šalė</a:t>
            </a:r>
            <a:r>
              <a:rPr lang="lt-LT" dirty="0"/>
              <a:t> kontrolė</a:t>
            </a:r>
            <a:endParaRPr dirty="0"/>
          </a:p>
        </p:txBody>
      </p:sp>
      <p:cxnSp>
        <p:nvCxnSpPr>
          <p:cNvPr id="1088" name="Google Shape;1088;p78"/>
          <p:cNvCxnSpPr/>
          <p:nvPr/>
        </p:nvCxnSpPr>
        <p:spPr>
          <a:xfrm>
            <a:off x="937625" y="2255650"/>
            <a:ext cx="341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9" name="Google Shape;1089;p7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b="1" dirty="0"/>
              <a:t>mąstysena</a:t>
            </a:r>
            <a:r>
              <a:rPr lang="lt-LT" dirty="0"/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lt-LT" dirty="0"/>
              <a:t>veiksmai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</a:t>
            </a:r>
            <a:r>
              <a:rPr lang="lt-LT" dirty="0"/>
              <a:t>rezultatai</a:t>
            </a:r>
            <a:endParaRPr dirty="0"/>
          </a:p>
        </p:txBody>
      </p:sp>
      <p:sp>
        <p:nvSpPr>
          <p:cNvPr id="1090" name="Google Shape;1090;p78"/>
          <p:cNvSpPr txBox="1">
            <a:spLocks noGrp="1"/>
          </p:cNvSpPr>
          <p:nvPr>
            <p:ph type="body" idx="1"/>
          </p:nvPr>
        </p:nvSpPr>
        <p:spPr>
          <a:xfrm>
            <a:off x="936250" y="2294325"/>
            <a:ext cx="3400200" cy="18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1800" dirty="0">
                <a:solidFill>
                  <a:schemeClr val="tx1">
                    <a:lumMod val="50000"/>
                  </a:schemeClr>
                </a:solidFill>
              </a:rPr>
              <a:t>Visada būti teisiam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1800" dirty="0">
                <a:solidFill>
                  <a:schemeClr val="tx1">
                    <a:lumMod val="50000"/>
                  </a:schemeClr>
                </a:solidFill>
              </a:rPr>
              <a:t>Svarbiausia laimėti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1800" dirty="0">
                <a:solidFill>
                  <a:schemeClr val="tx1">
                    <a:lumMod val="50000"/>
                  </a:schemeClr>
                </a:solidFill>
              </a:rPr>
              <a:t>Kiek galima mažiau reikšti negatyvius jausmus –apsaugoti save ir kitus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1800" dirty="0">
                <a:solidFill>
                  <a:schemeClr val="tx1">
                    <a:lumMod val="50000"/>
                  </a:schemeClr>
                </a:solidFill>
              </a:rPr>
              <a:t>Atrodyti neklystančiu - racionaliu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091" name="Google Shape;1091;p78"/>
          <p:cNvSpPr txBox="1">
            <a:spLocks noGrp="1"/>
          </p:cNvSpPr>
          <p:nvPr>
            <p:ph type="body" idx="2"/>
          </p:nvPr>
        </p:nvSpPr>
        <p:spPr>
          <a:xfrm>
            <a:off x="4807900" y="2294325"/>
            <a:ext cx="3400200" cy="18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lt-LT" sz="1800" dirty="0">
                <a:solidFill>
                  <a:schemeClr val="tx1">
                    <a:lumMod val="50000"/>
                  </a:schemeClr>
                </a:solidFill>
              </a:rPr>
              <a:t>Skaidrumas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lt-LT" sz="1800" dirty="0">
                <a:solidFill>
                  <a:schemeClr val="tx1">
                    <a:lumMod val="50000"/>
                  </a:schemeClr>
                </a:solidFill>
              </a:rPr>
              <a:t>Nuoširdus domėjimasis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lt-LT" sz="1800" dirty="0">
                <a:solidFill>
                  <a:schemeClr val="tx1">
                    <a:lumMod val="50000"/>
                  </a:schemeClr>
                </a:solidFill>
              </a:rPr>
              <a:t>Informuotumas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lt-LT" sz="1800" dirty="0">
                <a:solidFill>
                  <a:schemeClr val="tx1">
                    <a:lumMod val="50000"/>
                  </a:schemeClr>
                </a:solidFill>
              </a:rPr>
              <a:t>Atskaitomybė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lt-LT" sz="1800" dirty="0">
                <a:solidFill>
                  <a:schemeClr val="tx1">
                    <a:lumMod val="50000"/>
                  </a:schemeClr>
                </a:solidFill>
              </a:rPr>
              <a:t>Atjauta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lt-LT" sz="1800" dirty="0">
                <a:solidFill>
                  <a:schemeClr val="tx1">
                    <a:lumMod val="50000"/>
                  </a:schemeClr>
                </a:solidFill>
              </a:rPr>
              <a:t>Įsipareigojimų vykdymas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92" name="Google Shape;1092;p78"/>
          <p:cNvSpPr txBox="1">
            <a:spLocks noGrp="1"/>
          </p:cNvSpPr>
          <p:nvPr>
            <p:ph type="title" idx="4"/>
          </p:nvPr>
        </p:nvSpPr>
        <p:spPr>
          <a:xfrm>
            <a:off x="4798900" y="1708613"/>
            <a:ext cx="340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Abipusis mokymasis</a:t>
            </a:r>
            <a:endParaRPr dirty="0"/>
          </a:p>
        </p:txBody>
      </p:sp>
      <p:sp>
        <p:nvSpPr>
          <p:cNvPr id="1093" name="Google Shape;1093;p78">
            <a:hlinkClick r:id="" action="ppaction://noaction"/>
          </p:cNvPr>
          <p:cNvSpPr/>
          <p:nvPr/>
        </p:nvSpPr>
        <p:spPr>
          <a:xfrm>
            <a:off x="4301419" y="58192"/>
            <a:ext cx="246600" cy="246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6" name="Google Shape;1096;p78">
            <a:hlinkClick r:id="" action="ppaction://hlinkshowjump?jump=previousslide"/>
          </p:cNvPr>
          <p:cNvSpPr/>
          <p:nvPr/>
        </p:nvSpPr>
        <p:spPr>
          <a:xfrm rot="-8100000" flipH="1">
            <a:off x="4116619" y="116792"/>
            <a:ext cx="129401" cy="129401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78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" name="Google Shape;9851;p120">
            <a:extLst>
              <a:ext uri="{FF2B5EF4-FFF2-40B4-BE49-F238E27FC236}">
                <a16:creationId xmlns:a16="http://schemas.microsoft.com/office/drawing/2014/main" id="{F7EE8A81-590D-461D-5FB4-95993585E0C9}"/>
              </a:ext>
            </a:extLst>
          </p:cNvPr>
          <p:cNvSpPr/>
          <p:nvPr/>
        </p:nvSpPr>
        <p:spPr>
          <a:xfrm flipH="1">
            <a:off x="8021224" y="1927674"/>
            <a:ext cx="96864" cy="49809"/>
          </a:xfrm>
          <a:custGeom>
            <a:avLst/>
            <a:gdLst/>
            <a:ahLst/>
            <a:cxnLst/>
            <a:rect l="l" t="t" r="r" b="b"/>
            <a:pathLst>
              <a:path w="7804" h="7109" extrusionOk="0">
                <a:moveTo>
                  <a:pt x="4230" y="0"/>
                </a:moveTo>
                <a:cubicBezTo>
                  <a:pt x="4224" y="0"/>
                  <a:pt x="4218" y="0"/>
                  <a:pt x="4213" y="0"/>
                </a:cubicBezTo>
                <a:lnTo>
                  <a:pt x="3339" y="0"/>
                </a:lnTo>
                <a:cubicBezTo>
                  <a:pt x="1495" y="0"/>
                  <a:pt x="3" y="1495"/>
                  <a:pt x="0" y="3336"/>
                </a:cubicBezTo>
                <a:lnTo>
                  <a:pt x="0" y="3850"/>
                </a:lnTo>
                <a:cubicBezTo>
                  <a:pt x="3" y="5649"/>
                  <a:pt x="1459" y="7108"/>
                  <a:pt x="3258" y="7108"/>
                </a:cubicBezTo>
                <a:lnTo>
                  <a:pt x="7286" y="7108"/>
                </a:lnTo>
                <a:cubicBezTo>
                  <a:pt x="7574" y="7102"/>
                  <a:pt x="7804" y="6866"/>
                  <a:pt x="7804" y="6578"/>
                </a:cubicBezTo>
                <a:cubicBezTo>
                  <a:pt x="7804" y="6290"/>
                  <a:pt x="7574" y="6057"/>
                  <a:pt x="7286" y="6047"/>
                </a:cubicBezTo>
                <a:lnTo>
                  <a:pt x="3258" y="6047"/>
                </a:lnTo>
                <a:cubicBezTo>
                  <a:pt x="2045" y="6047"/>
                  <a:pt x="1061" y="5064"/>
                  <a:pt x="1061" y="3850"/>
                </a:cubicBezTo>
                <a:lnTo>
                  <a:pt x="1061" y="3336"/>
                </a:lnTo>
                <a:cubicBezTo>
                  <a:pt x="1061" y="2081"/>
                  <a:pt x="2080" y="1061"/>
                  <a:pt x="3339" y="1058"/>
                </a:cubicBezTo>
                <a:lnTo>
                  <a:pt x="4213" y="1058"/>
                </a:lnTo>
                <a:cubicBezTo>
                  <a:pt x="4218" y="1058"/>
                  <a:pt x="4224" y="1059"/>
                  <a:pt x="4230" y="1059"/>
                </a:cubicBezTo>
                <a:cubicBezTo>
                  <a:pt x="4520" y="1059"/>
                  <a:pt x="4756" y="823"/>
                  <a:pt x="4756" y="528"/>
                </a:cubicBezTo>
                <a:cubicBezTo>
                  <a:pt x="4756" y="236"/>
                  <a:pt x="4520" y="0"/>
                  <a:pt x="4230" y="0"/>
                </a:cubicBezTo>
                <a:close/>
              </a:path>
            </a:pathLst>
          </a:custGeom>
          <a:solidFill>
            <a:srgbClr val="445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9828;p120">
            <a:extLst>
              <a:ext uri="{FF2B5EF4-FFF2-40B4-BE49-F238E27FC236}">
                <a16:creationId xmlns:a16="http://schemas.microsoft.com/office/drawing/2014/main" id="{C7B69536-8ED4-C5F5-E342-A89A9B22B767}"/>
              </a:ext>
            </a:extLst>
          </p:cNvPr>
          <p:cNvGrpSpPr/>
          <p:nvPr/>
        </p:nvGrpSpPr>
        <p:grpSpPr>
          <a:xfrm>
            <a:off x="4120563" y="1423943"/>
            <a:ext cx="894224" cy="750526"/>
            <a:chOff x="7608988" y="2093194"/>
            <a:chExt cx="817276" cy="672147"/>
          </a:xfrm>
          <a:solidFill>
            <a:schemeClr val="tx1">
              <a:lumMod val="75000"/>
            </a:schemeClr>
          </a:solidFill>
        </p:grpSpPr>
        <p:cxnSp>
          <p:nvCxnSpPr>
            <p:cNvPr id="8" name="Google Shape;9829;p120">
              <a:extLst>
                <a:ext uri="{FF2B5EF4-FFF2-40B4-BE49-F238E27FC236}">
                  <a16:creationId xmlns:a16="http://schemas.microsoft.com/office/drawing/2014/main" id="{673BDB3E-F996-A713-219D-E290302AE331}"/>
                </a:ext>
              </a:extLst>
            </p:cNvPr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830;p120">
              <a:extLst>
                <a:ext uri="{FF2B5EF4-FFF2-40B4-BE49-F238E27FC236}">
                  <a16:creationId xmlns:a16="http://schemas.microsoft.com/office/drawing/2014/main" id="{C6D17A58-0DBB-C2F7-D3EC-115AB32552CB}"/>
                </a:ext>
              </a:extLst>
            </p:cNvPr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9831;p120">
              <a:extLst>
                <a:ext uri="{FF2B5EF4-FFF2-40B4-BE49-F238E27FC236}">
                  <a16:creationId xmlns:a16="http://schemas.microsoft.com/office/drawing/2014/main" id="{83AC5764-5A09-715F-086F-0E542176C4EF}"/>
                </a:ext>
              </a:extLst>
            </p:cNvPr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9832;p120">
              <a:extLst>
                <a:ext uri="{FF2B5EF4-FFF2-40B4-BE49-F238E27FC236}">
                  <a16:creationId xmlns:a16="http://schemas.microsoft.com/office/drawing/2014/main" id="{8BFD3A2E-38B6-5DB8-9C2D-A44F5CE8ACB5}"/>
                </a:ext>
              </a:extLst>
            </p:cNvPr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9833;p120">
              <a:extLst>
                <a:ext uri="{FF2B5EF4-FFF2-40B4-BE49-F238E27FC236}">
                  <a16:creationId xmlns:a16="http://schemas.microsoft.com/office/drawing/2014/main" id="{E2C7213B-F303-B1E9-0384-43AF5498C432}"/>
                </a:ext>
              </a:extLst>
            </p:cNvPr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9834;p120">
              <a:extLst>
                <a:ext uri="{FF2B5EF4-FFF2-40B4-BE49-F238E27FC236}">
                  <a16:creationId xmlns:a16="http://schemas.microsoft.com/office/drawing/2014/main" id="{0D4E6BF6-CB0A-57B3-F5C0-02599AC5EB14}"/>
                </a:ext>
              </a:extLst>
            </p:cNvPr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" name="Google Shape;9835;p120">
              <a:extLst>
                <a:ext uri="{FF2B5EF4-FFF2-40B4-BE49-F238E27FC236}">
                  <a16:creationId xmlns:a16="http://schemas.microsoft.com/office/drawing/2014/main" id="{139F8762-2B32-463B-010E-91C7C6E73953}"/>
                </a:ext>
              </a:extLst>
            </p:cNvPr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  <a:grpFill/>
          </p:grpSpPr>
          <p:grpSp>
            <p:nvGrpSpPr>
              <p:cNvPr id="15" name="Google Shape;9836;p120">
                <a:extLst>
                  <a:ext uri="{FF2B5EF4-FFF2-40B4-BE49-F238E27FC236}">
                    <a16:creationId xmlns:a16="http://schemas.microsoft.com/office/drawing/2014/main" id="{673445B7-CB04-A40E-A749-0E88C2F774A9}"/>
                  </a:ext>
                </a:extLst>
              </p:cNvPr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  <a:grpFill/>
            </p:grpSpPr>
            <p:sp>
              <p:nvSpPr>
                <p:cNvPr id="24" name="Google Shape;9837;p120">
                  <a:extLst>
                    <a:ext uri="{FF2B5EF4-FFF2-40B4-BE49-F238E27FC236}">
                      <a16:creationId xmlns:a16="http://schemas.microsoft.com/office/drawing/2014/main" id="{F64BE2B9-5C36-FF42-8BF4-2C6BC4B6F304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9838;p120">
                  <a:extLst>
                    <a:ext uri="{FF2B5EF4-FFF2-40B4-BE49-F238E27FC236}">
                      <a16:creationId xmlns:a16="http://schemas.microsoft.com/office/drawing/2014/main" id="{6CA92977-4DE0-175D-70DC-EE815E251F77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9839;p120">
                  <a:extLst>
                    <a:ext uri="{FF2B5EF4-FFF2-40B4-BE49-F238E27FC236}">
                      <a16:creationId xmlns:a16="http://schemas.microsoft.com/office/drawing/2014/main" id="{1C0BD5AE-2856-86CC-E3CB-DE51B37061D4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9840;p120">
                  <a:extLst>
                    <a:ext uri="{FF2B5EF4-FFF2-40B4-BE49-F238E27FC236}">
                      <a16:creationId xmlns:a16="http://schemas.microsoft.com/office/drawing/2014/main" id="{061FCDCF-8C48-BFF9-8BE2-A1D6637D5DED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9841;p120">
                  <a:extLst>
                    <a:ext uri="{FF2B5EF4-FFF2-40B4-BE49-F238E27FC236}">
                      <a16:creationId xmlns:a16="http://schemas.microsoft.com/office/drawing/2014/main" id="{C824FFA9-9DEA-ABE8-7695-CBB9EB3792C7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9842;p120">
                  <a:extLst>
                    <a:ext uri="{FF2B5EF4-FFF2-40B4-BE49-F238E27FC236}">
                      <a16:creationId xmlns:a16="http://schemas.microsoft.com/office/drawing/2014/main" id="{864CED97-7EDA-1EE5-638E-2739C66BBD5A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9843;p120">
                  <a:extLst>
                    <a:ext uri="{FF2B5EF4-FFF2-40B4-BE49-F238E27FC236}">
                      <a16:creationId xmlns:a16="http://schemas.microsoft.com/office/drawing/2014/main" id="{5EE1DDD5-7CDB-E9EB-E50B-33C7DD89087D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" name="Google Shape;9844;p120">
                <a:extLst>
                  <a:ext uri="{FF2B5EF4-FFF2-40B4-BE49-F238E27FC236}">
                    <a16:creationId xmlns:a16="http://schemas.microsoft.com/office/drawing/2014/main" id="{3D3736B8-F334-2FB6-2A69-514204A81480}"/>
                  </a:ext>
                </a:extLst>
              </p:cNvPr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  <a:grpFill/>
            </p:grpSpPr>
            <p:sp>
              <p:nvSpPr>
                <p:cNvPr id="17" name="Google Shape;9845;p120">
                  <a:extLst>
                    <a:ext uri="{FF2B5EF4-FFF2-40B4-BE49-F238E27FC236}">
                      <a16:creationId xmlns:a16="http://schemas.microsoft.com/office/drawing/2014/main" id="{2B002041-FB0F-941C-BEE2-F9AB63E8C67B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9846;p120">
                  <a:extLst>
                    <a:ext uri="{FF2B5EF4-FFF2-40B4-BE49-F238E27FC236}">
                      <a16:creationId xmlns:a16="http://schemas.microsoft.com/office/drawing/2014/main" id="{B38BBB52-18E8-1187-AF42-888BEEFE19BE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9847;p120">
                  <a:extLst>
                    <a:ext uri="{FF2B5EF4-FFF2-40B4-BE49-F238E27FC236}">
                      <a16:creationId xmlns:a16="http://schemas.microsoft.com/office/drawing/2014/main" id="{0F34FC80-519B-30BE-BD59-458A8EC1A19E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9848;p120">
                  <a:extLst>
                    <a:ext uri="{FF2B5EF4-FFF2-40B4-BE49-F238E27FC236}">
                      <a16:creationId xmlns:a16="http://schemas.microsoft.com/office/drawing/2014/main" id="{39129D38-68A6-95E7-47EB-A14EA7A30820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9849;p120">
                  <a:extLst>
                    <a:ext uri="{FF2B5EF4-FFF2-40B4-BE49-F238E27FC236}">
                      <a16:creationId xmlns:a16="http://schemas.microsoft.com/office/drawing/2014/main" id="{1046F2F7-88D9-D94C-3369-81FD0746FCEF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" name="Google Shape;9850;p120">
                  <a:extLst>
                    <a:ext uri="{FF2B5EF4-FFF2-40B4-BE49-F238E27FC236}">
                      <a16:creationId xmlns:a16="http://schemas.microsoft.com/office/drawing/2014/main" id="{DA86647D-AC3F-4F56-95F1-11831D340CD4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9851;p120">
                  <a:extLst>
                    <a:ext uri="{FF2B5EF4-FFF2-40B4-BE49-F238E27FC236}">
                      <a16:creationId xmlns:a16="http://schemas.microsoft.com/office/drawing/2014/main" id="{4769A6EF-D081-318D-5F89-2E2A93D0270E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4684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74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Ugdyti savimonę</a:t>
            </a:r>
            <a:endParaRPr dirty="0"/>
          </a:p>
        </p:txBody>
      </p:sp>
      <p:sp>
        <p:nvSpPr>
          <p:cNvPr id="990" name="Google Shape;990;p74"/>
          <p:cNvSpPr txBox="1">
            <a:spLocks noGrp="1"/>
          </p:cNvSpPr>
          <p:nvPr>
            <p:ph type="title" idx="4"/>
          </p:nvPr>
        </p:nvSpPr>
        <p:spPr>
          <a:xfrm>
            <a:off x="-164123" y="3116250"/>
            <a:ext cx="392332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elgtis skaidriai</a:t>
            </a:r>
            <a:endParaRPr dirty="0"/>
          </a:p>
        </p:txBody>
      </p:sp>
      <p:cxnSp>
        <p:nvCxnSpPr>
          <p:cNvPr id="991" name="Google Shape;991;p74"/>
          <p:cNvCxnSpPr/>
          <p:nvPr/>
        </p:nvCxnSpPr>
        <p:spPr>
          <a:xfrm>
            <a:off x="844075" y="2210550"/>
            <a:ext cx="205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2" name="Google Shape;992;p74"/>
          <p:cNvCxnSpPr/>
          <p:nvPr/>
        </p:nvCxnSpPr>
        <p:spPr>
          <a:xfrm>
            <a:off x="849425" y="3646450"/>
            <a:ext cx="205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3" name="Google Shape;993;p74"/>
          <p:cNvSpPr txBox="1">
            <a:spLocks noGrp="1"/>
          </p:cNvSpPr>
          <p:nvPr>
            <p:ph type="subTitle" idx="1"/>
          </p:nvPr>
        </p:nvSpPr>
        <p:spPr>
          <a:xfrm>
            <a:off x="719955" y="2463034"/>
            <a:ext cx="2305545" cy="355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solidFill>
                  <a:schemeClr val="bg2">
                    <a:lumMod val="75000"/>
                  </a:schemeClr>
                </a:solidFill>
              </a:rPr>
              <a:t>Išanalizuoti prielaidas ir įsitikinimus, kurie formuoja  veiksmus</a:t>
            </a:r>
            <a:r>
              <a:rPr lang="lt-LT" sz="1800" kern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994" name="Google Shape;994;p74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Parodyti atjautą</a:t>
            </a:r>
            <a:endParaRPr dirty="0"/>
          </a:p>
        </p:txBody>
      </p:sp>
      <p:sp>
        <p:nvSpPr>
          <p:cNvPr id="995" name="Google Shape;995;p74"/>
          <p:cNvSpPr txBox="1">
            <a:spLocks noGrp="1"/>
          </p:cNvSpPr>
          <p:nvPr>
            <p:ph type="subTitle" idx="3"/>
          </p:nvPr>
        </p:nvSpPr>
        <p:spPr>
          <a:xfrm>
            <a:off x="3395268" y="2398481"/>
            <a:ext cx="2528793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lt-LT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solidFill>
                  <a:schemeClr val="bg2">
                    <a:lumMod val="75000"/>
                  </a:schemeClr>
                </a:solidFill>
              </a:rPr>
              <a:t>Nedaryti toli siekiančių išvadų, neskubėti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pasmerkti</a:t>
            </a:r>
            <a:r>
              <a:rPr lang="lt-LT" sz="1600" dirty="0">
                <a:solidFill>
                  <a:schemeClr val="bg2">
                    <a:lumMod val="75000"/>
                  </a:schemeClr>
                </a:solidFill>
              </a:rPr>
              <a:t>, išsakyti kas neramina kito elgsenoje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lt-LT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96" name="Google Shape;996;p74"/>
          <p:cNvSpPr txBox="1">
            <a:spLocks noGrp="1"/>
          </p:cNvSpPr>
          <p:nvPr>
            <p:ph type="subTitle" idx="5"/>
          </p:nvPr>
        </p:nvSpPr>
        <p:spPr>
          <a:xfrm>
            <a:off x="508000" y="3777249"/>
            <a:ext cx="3035338" cy="410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solidFill>
                  <a:schemeClr val="bg2">
                    <a:lumMod val="75000"/>
                  </a:schemeClr>
                </a:solidFill>
              </a:rPr>
              <a:t>Demonstruoti bekompromisį sąžiningumą. Dalintis visa reikiama informacija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97" name="Google Shape;997;p74"/>
          <p:cNvSpPr txBox="1">
            <a:spLocks noGrp="1"/>
          </p:cNvSpPr>
          <p:nvPr>
            <p:ph type="title" idx="6"/>
          </p:nvPr>
        </p:nvSpPr>
        <p:spPr>
          <a:xfrm>
            <a:off x="3313724" y="3116250"/>
            <a:ext cx="321993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Nuoširdžiai domėtis</a:t>
            </a:r>
            <a:endParaRPr dirty="0"/>
          </a:p>
        </p:txBody>
      </p:sp>
      <p:sp>
        <p:nvSpPr>
          <p:cNvPr id="998" name="Google Shape;998;p74"/>
          <p:cNvSpPr txBox="1">
            <a:spLocks noGrp="1"/>
          </p:cNvSpPr>
          <p:nvPr>
            <p:ph type="subTitle" idx="7"/>
          </p:nvPr>
        </p:nvSpPr>
        <p:spPr>
          <a:xfrm>
            <a:off x="3419268" y="3702775"/>
            <a:ext cx="2966663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lt-LT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lt-LT" dirty="0"/>
          </a:p>
          <a:p>
            <a:pPr marL="0" indent="0" algn="l"/>
            <a:r>
              <a:rPr lang="lt-LT" sz="1600" dirty="0">
                <a:solidFill>
                  <a:schemeClr val="bg2">
                    <a:lumMod val="75000"/>
                  </a:schemeClr>
                </a:solidFill>
              </a:rPr>
              <a:t>Mokytis klausant kitų žmonių nuomonės. Domėtis kaip prisidėjome prie esamos problemos atsiradimo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99" name="Google Shape;999;p74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72847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Laikyti vieni kitus atskaitingais</a:t>
            </a:r>
            <a:endParaRPr dirty="0"/>
          </a:p>
        </p:txBody>
      </p:sp>
      <p:sp>
        <p:nvSpPr>
          <p:cNvPr id="1000" name="Google Shape;1000;p74"/>
          <p:cNvSpPr txBox="1">
            <a:spLocks noGrp="1"/>
          </p:cNvSpPr>
          <p:nvPr>
            <p:ph type="subTitle" idx="9"/>
          </p:nvPr>
        </p:nvSpPr>
        <p:spPr>
          <a:xfrm>
            <a:off x="5970053" y="2454309"/>
            <a:ext cx="302545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>
                <a:solidFill>
                  <a:schemeClr val="bg2">
                    <a:lumMod val="75000"/>
                  </a:schemeClr>
                </a:solidFill>
              </a:rPr>
              <a:t>Praktikuoti a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tskaitomyb</a:t>
            </a:r>
            <a:r>
              <a:rPr lang="lt-LT" sz="1600" dirty="0">
                <a:solidFill>
                  <a:schemeClr val="bg2">
                    <a:lumMod val="75000"/>
                  </a:schemeClr>
                </a:solidFill>
              </a:rPr>
              <a:t>ę, nepaisant galios ir pozicijos. Nuolat tikrintis, ką galima padaryti geriau.</a:t>
            </a:r>
            <a:endParaRPr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01" name="Google Shape;1001;p74"/>
          <p:cNvSpPr txBox="1">
            <a:spLocks noGrp="1"/>
          </p:cNvSpPr>
          <p:nvPr>
            <p:ph type="title" idx="13"/>
          </p:nvPr>
        </p:nvSpPr>
        <p:spPr>
          <a:xfrm>
            <a:off x="6372969" y="3116250"/>
            <a:ext cx="392332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Spręsti problemas</a:t>
            </a:r>
            <a:endParaRPr dirty="0"/>
          </a:p>
        </p:txBody>
      </p:sp>
      <p:sp>
        <p:nvSpPr>
          <p:cNvPr id="1002" name="Google Shape;1002;p74"/>
          <p:cNvSpPr txBox="1">
            <a:spLocks noGrp="1"/>
          </p:cNvSpPr>
          <p:nvPr>
            <p:ph type="subTitle" idx="14"/>
          </p:nvPr>
        </p:nvSpPr>
        <p:spPr>
          <a:xfrm>
            <a:off x="6125225" y="387691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dirty="0" err="1">
                <a:solidFill>
                  <a:schemeClr val="bg2">
                    <a:lumMod val="75000"/>
                  </a:schemeClr>
                </a:solidFill>
              </a:rPr>
              <a:t>Diskutoti</a:t>
            </a:r>
            <a:r>
              <a:rPr lang="lt-LT" sz="1600" dirty="0">
                <a:solidFill>
                  <a:schemeClr val="bg2">
                    <a:lumMod val="75000"/>
                  </a:schemeClr>
                </a:solidFill>
              </a:rPr>
              <a:t> ,,nediskutuotinus‘‘ klausimus ,nesukeliant gynybinio elgesio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03" name="Google Shape;1003;p74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mąstysena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/>
              <a:t>veiksmai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</a:t>
            </a:r>
            <a:r>
              <a:rPr lang="lt-LT" dirty="0"/>
              <a:t>rezultatai</a:t>
            </a:r>
          </a:p>
        </p:txBody>
      </p:sp>
      <p:cxnSp>
        <p:nvCxnSpPr>
          <p:cNvPr id="1004" name="Google Shape;1004;p74"/>
          <p:cNvCxnSpPr/>
          <p:nvPr/>
        </p:nvCxnSpPr>
        <p:spPr>
          <a:xfrm>
            <a:off x="3543338" y="2210550"/>
            <a:ext cx="205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Google Shape;1005;p74"/>
          <p:cNvCxnSpPr/>
          <p:nvPr/>
        </p:nvCxnSpPr>
        <p:spPr>
          <a:xfrm>
            <a:off x="3548688" y="3646450"/>
            <a:ext cx="205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6" name="Google Shape;1006;p74"/>
          <p:cNvCxnSpPr/>
          <p:nvPr/>
        </p:nvCxnSpPr>
        <p:spPr>
          <a:xfrm>
            <a:off x="6247975" y="2215250"/>
            <a:ext cx="205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7" name="Google Shape;1007;p74"/>
          <p:cNvCxnSpPr/>
          <p:nvPr/>
        </p:nvCxnSpPr>
        <p:spPr>
          <a:xfrm>
            <a:off x="6253325" y="3651150"/>
            <a:ext cx="205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8" name="Google Shape;1008;p74">
            <a:hlinkClick r:id="" action="ppaction://noaction"/>
          </p:cNvPr>
          <p:cNvSpPr/>
          <p:nvPr/>
        </p:nvSpPr>
        <p:spPr>
          <a:xfrm>
            <a:off x="4301419" y="58192"/>
            <a:ext cx="246600" cy="246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Cinzel"/>
                <a:ea typeface="Cinzel"/>
                <a:cs typeface="Cinzel"/>
                <a:sym typeface="Cinz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endParaRPr/>
          </a:p>
        </p:txBody>
      </p:sp>
      <p:sp>
        <p:nvSpPr>
          <p:cNvPr id="1009" name="Google Shape;1009;p74">
            <a:hlinkClick r:id="" action="ppaction://hlinkshowjump?jump=nextslide"/>
          </p:cNvPr>
          <p:cNvSpPr/>
          <p:nvPr/>
        </p:nvSpPr>
        <p:spPr>
          <a:xfrm rot="8100000">
            <a:off x="4897979" y="116792"/>
            <a:ext cx="129401" cy="129401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74">
            <a:hlinkClick r:id="" action="ppaction://noaction"/>
          </p:cNvPr>
          <p:cNvSpPr/>
          <p:nvPr/>
        </p:nvSpPr>
        <p:spPr>
          <a:xfrm>
            <a:off x="4595980" y="58192"/>
            <a:ext cx="246600" cy="246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1" name="Google Shape;1011;p74">
            <a:hlinkClick r:id="" action="ppaction://hlinkshowjump?jump=previousslide"/>
          </p:cNvPr>
          <p:cNvSpPr/>
          <p:nvPr/>
        </p:nvSpPr>
        <p:spPr>
          <a:xfrm rot="-8100000" flipH="1">
            <a:off x="4116619" y="116792"/>
            <a:ext cx="129401" cy="129401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74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  <p:extLst>
      <p:ext uri="{BB962C8B-B14F-4D97-AF65-F5344CB8AC3E}">
        <p14:creationId xmlns:p14="http://schemas.microsoft.com/office/powerpoint/2010/main" val="3749191543"/>
      </p:ext>
    </p:extLst>
  </p:cSld>
  <p:clrMapOvr>
    <a:masterClrMapping/>
  </p:clrMapOvr>
</p:sld>
</file>

<file path=ppt/theme/theme1.xml><?xml version="1.0" encoding="utf-8"?>
<a:theme xmlns:a="http://schemas.openxmlformats.org/drawingml/2006/main" name="Korean Simple Style Consulting toolkit XL by Slidesgo">
  <a:themeElements>
    <a:clrScheme name="Simple Light">
      <a:dk1>
        <a:srgbClr val="806248"/>
      </a:dk1>
      <a:lt1>
        <a:srgbClr val="FFFFFF"/>
      </a:lt1>
      <a:dk2>
        <a:srgbClr val="A29B92"/>
      </a:dk2>
      <a:lt2>
        <a:srgbClr val="EEEEEE"/>
      </a:lt2>
      <a:accent1>
        <a:srgbClr val="EFE6DE"/>
      </a:accent1>
      <a:accent2>
        <a:srgbClr val="F9F4F0"/>
      </a:accent2>
      <a:accent3>
        <a:srgbClr val="E9DBCF"/>
      </a:accent3>
      <a:accent4>
        <a:srgbClr val="FFFFFF"/>
      </a:accent4>
      <a:accent5>
        <a:srgbClr val="FFFFFF"/>
      </a:accent5>
      <a:accent6>
        <a:srgbClr val="FFFFFF"/>
      </a:accent6>
      <a:hlink>
        <a:srgbClr val="8062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533</Words>
  <Application>Microsoft Office PowerPoint</Application>
  <PresentationFormat>On-screen Show (16:9)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Merriweather Light</vt:lpstr>
      <vt:lpstr>Calibri</vt:lpstr>
      <vt:lpstr>Josefin Sans</vt:lpstr>
      <vt:lpstr>Josefin Sans SemiBold</vt:lpstr>
      <vt:lpstr>Quattrocento</vt:lpstr>
      <vt:lpstr>Open Sans</vt:lpstr>
      <vt:lpstr>Roboto</vt:lpstr>
      <vt:lpstr>Cinzel</vt:lpstr>
      <vt:lpstr>Arial</vt:lpstr>
      <vt:lpstr>Trebuchet MS</vt:lpstr>
      <vt:lpstr>Wingdings</vt:lpstr>
      <vt:lpstr>Times New Roman</vt:lpstr>
      <vt:lpstr>Korean Simple Style Consulting toolkit XL by Slidesgo</vt:lpstr>
      <vt:lpstr>Kaip padaryti proveržį sukuriant  pasitikėjimo, įsitraukimo ir pokyčių kultūrą.  ( Harvardo universiteto  know- how).</vt:lpstr>
      <vt:lpstr>IŠŠŪKIAI      </vt:lpstr>
      <vt:lpstr> kodėl reikia pokyčių?   </vt:lpstr>
      <vt:lpstr>—Chris Argyris Harvard Unuversity</vt:lpstr>
      <vt:lpstr>Metodas Action science </vt:lpstr>
      <vt:lpstr>Vidinis organizacijos vystymas</vt:lpstr>
      <vt:lpstr>PowerPoint Presentation</vt:lpstr>
      <vt:lpstr>Vienašalė kontrolė</vt:lpstr>
      <vt:lpstr>Ugdyti savimonę</vt:lpstr>
      <vt:lpstr>veikla</vt:lpstr>
      <vt:lpstr>dėkui!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SIMPLE STYLE CONSULTING </dc:title>
  <dc:creator>Grazina Mongirdiene</dc:creator>
  <cp:lastModifiedBy>Grazina Mongirdiene</cp:lastModifiedBy>
  <cp:revision>41</cp:revision>
  <dcterms:modified xsi:type="dcterms:W3CDTF">2023-09-04T10:23:32Z</dcterms:modified>
</cp:coreProperties>
</file>