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14" r:id="rId4"/>
    <p:sldMasterId id="2147484318" r:id="rId5"/>
  </p:sldMasterIdLst>
  <p:notesMasterIdLst>
    <p:notesMasterId r:id="rId25"/>
  </p:notesMasterIdLst>
  <p:handoutMasterIdLst>
    <p:handoutMasterId r:id="rId26"/>
  </p:handoutMasterIdLst>
  <p:sldIdLst>
    <p:sldId id="2438" r:id="rId6"/>
    <p:sldId id="2495" r:id="rId7"/>
    <p:sldId id="2519" r:id="rId8"/>
    <p:sldId id="2506" r:id="rId9"/>
    <p:sldId id="2517" r:id="rId10"/>
    <p:sldId id="2507" r:id="rId11"/>
    <p:sldId id="2516" r:id="rId12"/>
    <p:sldId id="2508" r:id="rId13"/>
    <p:sldId id="2509" r:id="rId14"/>
    <p:sldId id="2510" r:id="rId15"/>
    <p:sldId id="2511" r:id="rId16"/>
    <p:sldId id="2512" r:id="rId17"/>
    <p:sldId id="2496" r:id="rId18"/>
    <p:sldId id="2515" r:id="rId19"/>
    <p:sldId id="2521" r:id="rId20"/>
    <p:sldId id="2525" r:id="rId21"/>
    <p:sldId id="2504" r:id="rId22"/>
    <p:sldId id="2497" r:id="rId23"/>
    <p:sldId id="2498" r:id="rId24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1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40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11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80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50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19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90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60" algn="l" defTabSz="68574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Secchi" initials="FS" lastIdx="1" clrIdx="0">
    <p:extLst>
      <p:ext uri="{19B8F6BF-5375-455C-9EA6-DF929625EA0E}">
        <p15:presenceInfo xmlns:p15="http://schemas.microsoft.com/office/powerpoint/2012/main" userId="S::Francesco.Secchi@euronics.com::f55f21ff-ff08-41e9-993f-04aac0464d4f" providerId="AD"/>
      </p:ext>
    </p:extLst>
  </p:cmAuthor>
  <p:cmAuthor id="2" name="Aušra Vazgė" initials="AV" lastIdx="1" clrIdx="1">
    <p:extLst>
      <p:ext uri="{19B8F6BF-5375-455C-9EA6-DF929625EA0E}">
        <p15:presenceInfo xmlns:p15="http://schemas.microsoft.com/office/powerpoint/2012/main" userId="S::ausvaz@topocentras.eu::41cd9b9b-09fa-4a6b-b1b7-e97ba7ec70b1" providerId="AD"/>
      </p:ext>
    </p:extLst>
  </p:cmAuthor>
  <p:cmAuthor id="3" name="Laura Gričė" initials="LG" lastIdx="1" clrIdx="2">
    <p:extLst>
      <p:ext uri="{19B8F6BF-5375-455C-9EA6-DF929625EA0E}">
        <p15:presenceInfo xmlns:p15="http://schemas.microsoft.com/office/powerpoint/2012/main" userId="S::lauaug@topocentras.eu::7207505e-10b4-44d7-ad82-d650de3a85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F"/>
    <a:srgbClr val="8F9292"/>
    <a:srgbClr val="E5E6E6"/>
    <a:srgbClr val="004992"/>
    <a:srgbClr val="26BA16"/>
    <a:srgbClr val="F1C400"/>
    <a:srgbClr val="FFF3D7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30C74-0C9A-4C6A-BC95-BA3DC198E6C1}" v="52" dt="2023-09-07T05:50:45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2588" autoAdjust="0"/>
  </p:normalViewPr>
  <p:slideViewPr>
    <p:cSldViewPr snapToGrid="0">
      <p:cViewPr>
        <p:scale>
          <a:sx n="70" d="100"/>
          <a:sy n="70" d="100"/>
        </p:scale>
        <p:origin x="1229" y="566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edrė Žigavičiūtė" userId="9be0758d-c582-4df9-a27a-ab5fe7118409" providerId="ADAL" clId="{31F30C74-0C9A-4C6A-BC95-BA3DC198E6C1}"/>
    <pc:docChg chg="undo custSel addSld delSld modSld sldOrd">
      <pc:chgData name="Giedrė Žigavičiūtė" userId="9be0758d-c582-4df9-a27a-ab5fe7118409" providerId="ADAL" clId="{31F30C74-0C9A-4C6A-BC95-BA3DC198E6C1}" dt="2023-09-07T05:59:56.961" v="2311" actId="478"/>
      <pc:docMkLst>
        <pc:docMk/>
      </pc:docMkLst>
      <pc:sldChg chg="addSp delSp modSp mod">
        <pc:chgData name="Giedrė Žigavičiūtė" userId="9be0758d-c582-4df9-a27a-ab5fe7118409" providerId="ADAL" clId="{31F30C74-0C9A-4C6A-BC95-BA3DC198E6C1}" dt="2023-09-06T21:31:57.855" v="1947" actId="21"/>
        <pc:sldMkLst>
          <pc:docMk/>
          <pc:sldMk cId="0" sldId="2438"/>
        </pc:sldMkLst>
        <pc:spChg chg="mod">
          <ac:chgData name="Giedrė Žigavičiūtė" userId="9be0758d-c582-4df9-a27a-ab5fe7118409" providerId="ADAL" clId="{31F30C74-0C9A-4C6A-BC95-BA3DC198E6C1}" dt="2023-09-06T19:38:02.086" v="298" actId="20577"/>
          <ac:spMkLst>
            <pc:docMk/>
            <pc:sldMk cId="0" sldId="2438"/>
            <ac:spMk id="50" creationId="{00000000-0000-0000-0000-000000000000}"/>
          </ac:spMkLst>
        </pc:spChg>
        <pc:picChg chg="add del mod">
          <ac:chgData name="Giedrė Žigavičiūtė" userId="9be0758d-c582-4df9-a27a-ab5fe7118409" providerId="ADAL" clId="{31F30C74-0C9A-4C6A-BC95-BA3DC198E6C1}" dt="2023-09-06T21:31:57.855" v="1947" actId="21"/>
          <ac:picMkLst>
            <pc:docMk/>
            <pc:sldMk cId="0" sldId="2438"/>
            <ac:picMk id="3" creationId="{637B12E7-590E-524E-A638-778C41215493}"/>
          </ac:picMkLst>
        </pc:picChg>
      </pc:sldChg>
      <pc:sldChg chg="del">
        <pc:chgData name="Giedrė Žigavičiūtė" userId="9be0758d-c582-4df9-a27a-ab5fe7118409" providerId="ADAL" clId="{31F30C74-0C9A-4C6A-BC95-BA3DC198E6C1}" dt="2023-09-06T18:27:42.676" v="1" actId="47"/>
        <pc:sldMkLst>
          <pc:docMk/>
          <pc:sldMk cId="115154004" sldId="2483"/>
        </pc:sldMkLst>
      </pc:sldChg>
      <pc:sldChg chg="del">
        <pc:chgData name="Giedrė Žigavičiūtė" userId="9be0758d-c582-4df9-a27a-ab5fe7118409" providerId="ADAL" clId="{31F30C74-0C9A-4C6A-BC95-BA3DC198E6C1}" dt="2023-09-06T18:27:45.022" v="3" actId="47"/>
        <pc:sldMkLst>
          <pc:docMk/>
          <pc:sldMk cId="2311547993" sldId="2487"/>
        </pc:sldMkLst>
      </pc:sldChg>
      <pc:sldChg chg="del">
        <pc:chgData name="Giedrė Žigavičiūtė" userId="9be0758d-c582-4df9-a27a-ab5fe7118409" providerId="ADAL" clId="{31F30C74-0C9A-4C6A-BC95-BA3DC198E6C1}" dt="2023-09-06T18:27:55.563" v="11" actId="47"/>
        <pc:sldMkLst>
          <pc:docMk/>
          <pc:sldMk cId="1335012501" sldId="2488"/>
        </pc:sldMkLst>
      </pc:sldChg>
      <pc:sldChg chg="del">
        <pc:chgData name="Giedrė Žigavičiūtė" userId="9be0758d-c582-4df9-a27a-ab5fe7118409" providerId="ADAL" clId="{31F30C74-0C9A-4C6A-BC95-BA3DC198E6C1}" dt="2023-09-06T18:27:52.044" v="8" actId="47"/>
        <pc:sldMkLst>
          <pc:docMk/>
          <pc:sldMk cId="4140287340" sldId="2491"/>
        </pc:sldMkLst>
      </pc:sldChg>
      <pc:sldChg chg="del">
        <pc:chgData name="Giedrė Žigavičiūtė" userId="9be0758d-c582-4df9-a27a-ab5fe7118409" providerId="ADAL" clId="{31F30C74-0C9A-4C6A-BC95-BA3DC198E6C1}" dt="2023-09-06T18:27:54.461" v="10" actId="47"/>
        <pc:sldMkLst>
          <pc:docMk/>
          <pc:sldMk cId="3729132955" sldId="2492"/>
        </pc:sldMkLst>
      </pc:sldChg>
      <pc:sldChg chg="del">
        <pc:chgData name="Giedrė Žigavičiūtė" userId="9be0758d-c582-4df9-a27a-ab5fe7118409" providerId="ADAL" clId="{31F30C74-0C9A-4C6A-BC95-BA3DC198E6C1}" dt="2023-09-06T18:27:53.486" v="9" actId="47"/>
        <pc:sldMkLst>
          <pc:docMk/>
          <pc:sldMk cId="2342900698" sldId="2493"/>
        </pc:sldMkLst>
      </pc:sldChg>
      <pc:sldChg chg="del">
        <pc:chgData name="Giedrė Žigavičiūtė" userId="9be0758d-c582-4df9-a27a-ab5fe7118409" providerId="ADAL" clId="{31F30C74-0C9A-4C6A-BC95-BA3DC198E6C1}" dt="2023-09-06T18:27:49.524" v="7" actId="47"/>
        <pc:sldMkLst>
          <pc:docMk/>
          <pc:sldMk cId="2157202922" sldId="2494"/>
        </pc:sldMkLst>
      </pc:sldChg>
      <pc:sldChg chg="addSp delSp modSp mod ord">
        <pc:chgData name="Giedrė Žigavičiūtė" userId="9be0758d-c582-4df9-a27a-ab5fe7118409" providerId="ADAL" clId="{31F30C74-0C9A-4C6A-BC95-BA3DC198E6C1}" dt="2023-09-07T05:59:56.961" v="2311" actId="478"/>
        <pc:sldMkLst>
          <pc:docMk/>
          <pc:sldMk cId="1308900208" sldId="2495"/>
        </pc:sldMkLst>
        <pc:spChg chg="mod">
          <ac:chgData name="Giedrė Žigavičiūtė" userId="9be0758d-c582-4df9-a27a-ab5fe7118409" providerId="ADAL" clId="{31F30C74-0C9A-4C6A-BC95-BA3DC198E6C1}" dt="2023-09-07T05:26:05.769" v="2074" actId="1076"/>
          <ac:spMkLst>
            <pc:docMk/>
            <pc:sldMk cId="1308900208" sldId="2495"/>
            <ac:spMk id="7" creationId="{56436EE0-D08B-5CF5-BA80-ECE48844B824}"/>
          </ac:spMkLst>
        </pc:spChg>
        <pc:spChg chg="mod">
          <ac:chgData name="Giedrė Žigavičiūtė" userId="9be0758d-c582-4df9-a27a-ab5fe7118409" providerId="ADAL" clId="{31F30C74-0C9A-4C6A-BC95-BA3DC198E6C1}" dt="2023-09-07T05:26:38.973" v="2080" actId="108"/>
          <ac:spMkLst>
            <pc:docMk/>
            <pc:sldMk cId="1308900208" sldId="2495"/>
            <ac:spMk id="8" creationId="{C0E69379-7F81-07BA-687F-690E9FAE815F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0" creationId="{6D6F3EAF-78D1-C711-5B1D-F0EB19E6BF01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1" creationId="{65A39C95-04CD-46E2-AE22-2352F54F767C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2" creationId="{AFCABF79-3F4D-8AEF-014F-899FA9E2E6A2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3" creationId="{41DCC401-6056-CD8A-FCBD-0F41E60F87C1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4" creationId="{D8982BA1-D72B-25C0-167E-EBA05B23F77D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5" creationId="{600133A0-6606-2B7A-C4C7-7AC8455F2CE8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6" creationId="{DB33328A-5637-EB60-247D-F2784A280632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7" creationId="{AD851BAC-D218-2585-7231-D51337F730D5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8" creationId="{A1C95D97-21B9-9EBE-7D28-0C41CD7AE8BD}"/>
          </ac:spMkLst>
        </pc:spChg>
        <pc:spChg chg="mod">
          <ac:chgData name="Giedrė Žigavičiūtė" userId="9be0758d-c582-4df9-a27a-ab5fe7118409" providerId="ADAL" clId="{31F30C74-0C9A-4C6A-BC95-BA3DC198E6C1}" dt="2023-09-07T05:25:01.310" v="2037" actId="1076"/>
          <ac:spMkLst>
            <pc:docMk/>
            <pc:sldMk cId="1308900208" sldId="2495"/>
            <ac:spMk id="19" creationId="{EAC9BE7F-66D1-2D3C-5EB2-07B65DFDD409}"/>
          </ac:spMkLst>
        </pc:spChg>
        <pc:spChg chg="del mod">
          <ac:chgData name="Giedrė Žigavičiūtė" userId="9be0758d-c582-4df9-a27a-ab5fe7118409" providerId="ADAL" clId="{31F30C74-0C9A-4C6A-BC95-BA3DC198E6C1}" dt="2023-09-07T05:25:55.308" v="2066" actId="478"/>
          <ac:spMkLst>
            <pc:docMk/>
            <pc:sldMk cId="1308900208" sldId="2495"/>
            <ac:spMk id="23" creationId="{F23477B0-5744-BE61-B50E-EE97DBD655D5}"/>
          </ac:spMkLst>
        </pc:spChg>
        <pc:spChg chg="del">
          <ac:chgData name="Giedrė Žigavičiūtė" userId="9be0758d-c582-4df9-a27a-ab5fe7118409" providerId="ADAL" clId="{31F30C74-0C9A-4C6A-BC95-BA3DC198E6C1}" dt="2023-09-07T05:21:14.026" v="1973" actId="478"/>
          <ac:spMkLst>
            <pc:docMk/>
            <pc:sldMk cId="1308900208" sldId="2495"/>
            <ac:spMk id="24" creationId="{C2648871-FC27-F325-CF0E-597281CBD255}"/>
          </ac:spMkLst>
        </pc:spChg>
        <pc:spChg chg="del mod">
          <ac:chgData name="Giedrė Žigavičiūtė" userId="9be0758d-c582-4df9-a27a-ab5fe7118409" providerId="ADAL" clId="{31F30C74-0C9A-4C6A-BC95-BA3DC198E6C1}" dt="2023-09-07T05:25:58.784" v="2069" actId="478"/>
          <ac:spMkLst>
            <pc:docMk/>
            <pc:sldMk cId="1308900208" sldId="2495"/>
            <ac:spMk id="26" creationId="{23802B84-899A-5BE2-143B-732018C72C53}"/>
          </ac:spMkLst>
        </pc:spChg>
        <pc:spChg chg="mod">
          <ac:chgData name="Giedrė Žigavičiūtė" userId="9be0758d-c582-4df9-a27a-ab5fe7118409" providerId="ADAL" clId="{31F30C74-0C9A-4C6A-BC95-BA3DC198E6C1}" dt="2023-09-07T05:43:33.105" v="2203" actId="20577"/>
          <ac:spMkLst>
            <pc:docMk/>
            <pc:sldMk cId="1308900208" sldId="2495"/>
            <ac:spMk id="27" creationId="{E2EAEEEF-76E7-CEC3-C0EF-FE0362804597}"/>
          </ac:spMkLst>
        </pc:spChg>
        <pc:spChg chg="del mod">
          <ac:chgData name="Giedrė Žigavičiūtė" userId="9be0758d-c582-4df9-a27a-ab5fe7118409" providerId="ADAL" clId="{31F30C74-0C9A-4C6A-BC95-BA3DC198E6C1}" dt="2023-09-07T05:25:59.650" v="2070" actId="478"/>
          <ac:spMkLst>
            <pc:docMk/>
            <pc:sldMk cId="1308900208" sldId="2495"/>
            <ac:spMk id="29" creationId="{D2DEAFB3-4BB2-A184-153B-9AD1641EF573}"/>
          </ac:spMkLst>
        </pc:spChg>
        <pc:spChg chg="del">
          <ac:chgData name="Giedrė Žigavičiūtė" userId="9be0758d-c582-4df9-a27a-ab5fe7118409" providerId="ADAL" clId="{31F30C74-0C9A-4C6A-BC95-BA3DC198E6C1}" dt="2023-09-07T05:21:24.315" v="1975" actId="478"/>
          <ac:spMkLst>
            <pc:docMk/>
            <pc:sldMk cId="1308900208" sldId="2495"/>
            <ac:spMk id="30" creationId="{B8C07F3D-874B-F580-EE68-CA1B7D146921}"/>
          </ac:spMkLst>
        </pc:spChg>
        <pc:spChg chg="del mod">
          <ac:chgData name="Giedrė Žigavičiūtė" userId="9be0758d-c582-4df9-a27a-ab5fe7118409" providerId="ADAL" clId="{31F30C74-0C9A-4C6A-BC95-BA3DC198E6C1}" dt="2023-09-07T05:26:02.039" v="2073" actId="478"/>
          <ac:spMkLst>
            <pc:docMk/>
            <pc:sldMk cId="1308900208" sldId="2495"/>
            <ac:spMk id="32" creationId="{AA8E7357-BBC8-E0D2-0463-3813F374BD8D}"/>
          </ac:spMkLst>
        </pc:spChg>
        <pc:spChg chg="del">
          <ac:chgData name="Giedrė Žigavičiūtė" userId="9be0758d-c582-4df9-a27a-ab5fe7118409" providerId="ADAL" clId="{31F30C74-0C9A-4C6A-BC95-BA3DC198E6C1}" dt="2023-09-07T05:21:26.627" v="1976" actId="478"/>
          <ac:spMkLst>
            <pc:docMk/>
            <pc:sldMk cId="1308900208" sldId="2495"/>
            <ac:spMk id="33" creationId="{4462D52D-C7BD-DBA4-F7B1-CD033358B001}"/>
          </ac:spMkLst>
        </pc:spChg>
        <pc:spChg chg="del">
          <ac:chgData name="Giedrė Žigavičiūtė" userId="9be0758d-c582-4df9-a27a-ab5fe7118409" providerId="ADAL" clId="{31F30C74-0C9A-4C6A-BC95-BA3DC198E6C1}" dt="2023-09-07T05:21:28.185" v="1977" actId="478"/>
          <ac:spMkLst>
            <pc:docMk/>
            <pc:sldMk cId="1308900208" sldId="2495"/>
            <ac:spMk id="36" creationId="{BB6C6FCB-C1DA-F499-B25C-719633216A48}"/>
          </ac:spMkLst>
        </pc:spChg>
        <pc:spChg chg="del">
          <ac:chgData name="Giedrė Žigavičiūtė" userId="9be0758d-c582-4df9-a27a-ab5fe7118409" providerId="ADAL" clId="{31F30C74-0C9A-4C6A-BC95-BA3DC198E6C1}" dt="2023-09-07T05:59:54.554" v="2308" actId="478"/>
          <ac:spMkLst>
            <pc:docMk/>
            <pc:sldMk cId="1308900208" sldId="2495"/>
            <ac:spMk id="39" creationId="{CB83B439-183D-3A55-7995-58501E8988F6}"/>
          </ac:spMkLst>
        </pc:spChg>
        <pc:spChg chg="del">
          <ac:chgData name="Giedrė Žigavičiūtė" userId="9be0758d-c582-4df9-a27a-ab5fe7118409" providerId="ADAL" clId="{31F30C74-0C9A-4C6A-BC95-BA3DC198E6C1}" dt="2023-09-07T05:59:55.451" v="2309" actId="478"/>
          <ac:spMkLst>
            <pc:docMk/>
            <pc:sldMk cId="1308900208" sldId="2495"/>
            <ac:spMk id="40" creationId="{D92E6EE7-619B-E73E-7689-3B4395F2BB59}"/>
          </ac:spMkLst>
        </pc:spChg>
        <pc:spChg chg="del">
          <ac:chgData name="Giedrė Žigavičiūtė" userId="9be0758d-c582-4df9-a27a-ab5fe7118409" providerId="ADAL" clId="{31F30C74-0C9A-4C6A-BC95-BA3DC198E6C1}" dt="2023-09-07T05:59:56.213" v="2310" actId="478"/>
          <ac:spMkLst>
            <pc:docMk/>
            <pc:sldMk cId="1308900208" sldId="2495"/>
            <ac:spMk id="41" creationId="{BA2DFCF9-96DD-E2C1-B9D6-4B7D6EAF4456}"/>
          </ac:spMkLst>
        </pc:spChg>
        <pc:spChg chg="del">
          <ac:chgData name="Giedrė Žigavičiūtė" userId="9be0758d-c582-4df9-a27a-ab5fe7118409" providerId="ADAL" clId="{31F30C74-0C9A-4C6A-BC95-BA3DC198E6C1}" dt="2023-09-07T05:59:56.961" v="2311" actId="478"/>
          <ac:spMkLst>
            <pc:docMk/>
            <pc:sldMk cId="1308900208" sldId="2495"/>
            <ac:spMk id="42" creationId="{F9855D38-CBE3-3DF2-BC30-46AE444C7961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44" creationId="{596F24E9-DF7C-8DB6-716B-71DB09060D95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45" creationId="{C375EA25-6984-6DAB-76D6-582821DBE8DE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46" creationId="{798C466B-2229-4513-D6E1-BD80D991A9A2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47" creationId="{3803923E-9028-9334-376C-633CCE959E7B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48" creationId="{25918CF0-B7E2-87AE-A38B-C8AE16FE1F88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49" creationId="{CEAF3428-F2D5-BE14-FFDD-6A8E4107E891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50" creationId="{BF91D124-97BF-472B-6D1D-2BEE3FDC2210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51" creationId="{DD52AC6F-DA87-8418-7035-00AB9A801552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52" creationId="{BBA127F4-9028-CC2E-6AE5-3E6D72136813}"/>
          </ac:spMkLst>
        </pc:spChg>
        <pc:spChg chg="mod">
          <ac:chgData name="Giedrė Žigavičiūtė" userId="9be0758d-c582-4df9-a27a-ab5fe7118409" providerId="ADAL" clId="{31F30C74-0C9A-4C6A-BC95-BA3DC198E6C1}" dt="2023-09-07T05:22:26.457" v="1991" actId="1076"/>
          <ac:spMkLst>
            <pc:docMk/>
            <pc:sldMk cId="1308900208" sldId="2495"/>
            <ac:spMk id="53" creationId="{B2A347B2-0A01-9F0E-FCEE-BCB6AF198037}"/>
          </ac:spMkLst>
        </pc:spChg>
        <pc:spChg chg="mod">
          <ac:chgData name="Giedrė Žigavičiūtė" userId="9be0758d-c582-4df9-a27a-ab5fe7118409" providerId="ADAL" clId="{31F30C74-0C9A-4C6A-BC95-BA3DC198E6C1}" dt="2023-09-07T05:22:16.642" v="1987" actId="1076"/>
          <ac:spMkLst>
            <pc:docMk/>
            <pc:sldMk cId="1308900208" sldId="2495"/>
            <ac:spMk id="68" creationId="{969F5E66-B1F6-108A-F414-57577476CB76}"/>
          </ac:spMkLst>
        </pc:spChg>
        <pc:spChg chg="mod">
          <ac:chgData name="Giedrė Žigavičiūtė" userId="9be0758d-c582-4df9-a27a-ab5fe7118409" providerId="ADAL" clId="{31F30C74-0C9A-4C6A-BC95-BA3DC198E6C1}" dt="2023-09-07T05:22:16.642" v="1987" actId="1076"/>
          <ac:spMkLst>
            <pc:docMk/>
            <pc:sldMk cId="1308900208" sldId="2495"/>
            <ac:spMk id="69" creationId="{C6F644B0-6941-9F8A-60DD-32BAE976530F}"/>
          </ac:spMkLst>
        </pc:spChg>
        <pc:spChg chg="mod">
          <ac:chgData name="Giedrė Žigavičiūtė" userId="9be0758d-c582-4df9-a27a-ab5fe7118409" providerId="ADAL" clId="{31F30C74-0C9A-4C6A-BC95-BA3DC198E6C1}" dt="2023-09-07T05:22:16.642" v="1987" actId="1076"/>
          <ac:spMkLst>
            <pc:docMk/>
            <pc:sldMk cId="1308900208" sldId="2495"/>
            <ac:spMk id="70" creationId="{5C421F62-0A7E-FC4B-8881-CE496E27F0FE}"/>
          </ac:spMkLst>
        </pc:spChg>
        <pc:spChg chg="mod">
          <ac:chgData name="Giedrė Žigavičiūtė" userId="9be0758d-c582-4df9-a27a-ab5fe7118409" providerId="ADAL" clId="{31F30C74-0C9A-4C6A-BC95-BA3DC198E6C1}" dt="2023-09-07T05:22:16.642" v="1987" actId="1076"/>
          <ac:spMkLst>
            <pc:docMk/>
            <pc:sldMk cId="1308900208" sldId="2495"/>
            <ac:spMk id="71" creationId="{477711E5-9468-5DE6-9394-AEEEDF4E23AF}"/>
          </ac:spMkLst>
        </pc:spChg>
        <pc:spChg chg="mod">
          <ac:chgData name="Giedrė Žigavičiūtė" userId="9be0758d-c582-4df9-a27a-ab5fe7118409" providerId="ADAL" clId="{31F30C74-0C9A-4C6A-BC95-BA3DC198E6C1}" dt="2023-09-07T05:22:16.642" v="1987" actId="1076"/>
          <ac:spMkLst>
            <pc:docMk/>
            <pc:sldMk cId="1308900208" sldId="2495"/>
            <ac:spMk id="72" creationId="{819FE18A-0059-93C8-7F0D-D1D6DEECEA9C}"/>
          </ac:spMkLst>
        </pc:spChg>
        <pc:spChg chg="mod">
          <ac:chgData name="Giedrė Žigavičiūtė" userId="9be0758d-c582-4df9-a27a-ab5fe7118409" providerId="ADAL" clId="{31F30C74-0C9A-4C6A-BC95-BA3DC198E6C1}" dt="2023-09-07T05:22:11.230" v="1985" actId="1076"/>
          <ac:spMkLst>
            <pc:docMk/>
            <pc:sldMk cId="1308900208" sldId="2495"/>
            <ac:spMk id="99" creationId="{964BFFCB-BD2A-4D88-225C-B9D8CF7C7C31}"/>
          </ac:spMkLst>
        </pc:spChg>
        <pc:spChg chg="mod">
          <ac:chgData name="Giedrė Žigavičiūtė" userId="9be0758d-c582-4df9-a27a-ab5fe7118409" providerId="ADAL" clId="{31F30C74-0C9A-4C6A-BC95-BA3DC198E6C1}" dt="2023-09-07T05:22:11.230" v="1985" actId="1076"/>
          <ac:spMkLst>
            <pc:docMk/>
            <pc:sldMk cId="1308900208" sldId="2495"/>
            <ac:spMk id="100" creationId="{FC491260-BF68-D442-1366-1FF36FE5C06A}"/>
          </ac:spMkLst>
        </pc:spChg>
        <pc:spChg chg="mod">
          <ac:chgData name="Giedrė Žigavičiūtė" userId="9be0758d-c582-4df9-a27a-ab5fe7118409" providerId="ADAL" clId="{31F30C74-0C9A-4C6A-BC95-BA3DC198E6C1}" dt="2023-09-07T05:22:11.230" v="1985" actId="1076"/>
          <ac:spMkLst>
            <pc:docMk/>
            <pc:sldMk cId="1308900208" sldId="2495"/>
            <ac:spMk id="101" creationId="{158FE74B-6068-1309-89A8-5256EC5A72C7}"/>
          </ac:spMkLst>
        </pc:spChg>
        <pc:spChg chg="mod">
          <ac:chgData name="Giedrė Žigavičiūtė" userId="9be0758d-c582-4df9-a27a-ab5fe7118409" providerId="ADAL" clId="{31F30C74-0C9A-4C6A-BC95-BA3DC198E6C1}" dt="2023-09-07T05:22:22.430" v="1990" actId="1076"/>
          <ac:spMkLst>
            <pc:docMk/>
            <pc:sldMk cId="1308900208" sldId="2495"/>
            <ac:spMk id="103" creationId="{1E162015-E598-E2DD-1BBF-08D180D4BFE6}"/>
          </ac:spMkLst>
        </pc:spChg>
        <pc:spChg chg="mod">
          <ac:chgData name="Giedrė Žigavičiūtė" userId="9be0758d-c582-4df9-a27a-ab5fe7118409" providerId="ADAL" clId="{31F30C74-0C9A-4C6A-BC95-BA3DC198E6C1}" dt="2023-09-07T05:22:22.430" v="1990" actId="1076"/>
          <ac:spMkLst>
            <pc:docMk/>
            <pc:sldMk cId="1308900208" sldId="2495"/>
            <ac:spMk id="104" creationId="{C667B8D8-B4AA-C94B-A442-853D3BF943D7}"/>
          </ac:spMkLst>
        </pc:spChg>
        <pc:spChg chg="mod">
          <ac:chgData name="Giedrė Žigavičiūtė" userId="9be0758d-c582-4df9-a27a-ab5fe7118409" providerId="ADAL" clId="{31F30C74-0C9A-4C6A-BC95-BA3DC198E6C1}" dt="2023-09-07T05:22:22.430" v="1990" actId="1076"/>
          <ac:spMkLst>
            <pc:docMk/>
            <pc:sldMk cId="1308900208" sldId="2495"/>
            <ac:spMk id="105" creationId="{ABE5ECC1-143F-6894-C7FC-939D87F7244D}"/>
          </ac:spMkLst>
        </pc:spChg>
        <pc:spChg chg="mod">
          <ac:chgData name="Giedrė Žigavičiūtė" userId="9be0758d-c582-4df9-a27a-ab5fe7118409" providerId="ADAL" clId="{31F30C74-0C9A-4C6A-BC95-BA3DC198E6C1}" dt="2023-09-07T05:22:22.430" v="1990" actId="1076"/>
          <ac:spMkLst>
            <pc:docMk/>
            <pc:sldMk cId="1308900208" sldId="2495"/>
            <ac:spMk id="106" creationId="{4CD14686-F7B8-5B8A-3953-24D2F8BD25B4}"/>
          </ac:spMkLst>
        </pc:spChg>
        <pc:spChg chg="del">
          <ac:chgData name="Giedrė Žigavičiūtė" userId="9be0758d-c582-4df9-a27a-ab5fe7118409" providerId="ADAL" clId="{31F30C74-0C9A-4C6A-BC95-BA3DC198E6C1}" dt="2023-09-07T05:21:29.933" v="1978" actId="478"/>
          <ac:spMkLst>
            <pc:docMk/>
            <pc:sldMk cId="1308900208" sldId="2495"/>
            <ac:spMk id="115" creationId="{6830FAF1-36BE-D9F0-F36D-BAEF8A890235}"/>
          </ac:spMkLst>
        </pc:spChg>
        <pc:spChg chg="del">
          <ac:chgData name="Giedrė Žigavičiūtė" userId="9be0758d-c582-4df9-a27a-ab5fe7118409" providerId="ADAL" clId="{31F30C74-0C9A-4C6A-BC95-BA3DC198E6C1}" dt="2023-09-07T05:24:38.708" v="2034" actId="478"/>
          <ac:spMkLst>
            <pc:docMk/>
            <pc:sldMk cId="1308900208" sldId="2495"/>
            <ac:spMk id="117" creationId="{4D26F2CB-6E76-5DFC-460B-235F58388459}"/>
          </ac:spMkLst>
        </pc:spChg>
        <pc:grpChg chg="mod">
          <ac:chgData name="Giedrė Žigavičiūtė" userId="9be0758d-c582-4df9-a27a-ab5fe7118409" providerId="ADAL" clId="{31F30C74-0C9A-4C6A-BC95-BA3DC198E6C1}" dt="2023-09-07T05:25:01.310" v="2037" actId="1076"/>
          <ac:grpSpMkLst>
            <pc:docMk/>
            <pc:sldMk cId="1308900208" sldId="2495"/>
            <ac:grpSpMk id="9" creationId="{C9562960-67E6-F4A1-28FE-4F50D9D20D6F}"/>
          </ac:grpSpMkLst>
        </pc:grpChg>
        <pc:grpChg chg="del mod">
          <ac:chgData name="Giedrė Žigavičiūtė" userId="9be0758d-c582-4df9-a27a-ab5fe7118409" providerId="ADAL" clId="{31F30C74-0C9A-4C6A-BC95-BA3DC198E6C1}" dt="2023-09-07T05:25:57.102" v="2067" actId="478"/>
          <ac:grpSpMkLst>
            <pc:docMk/>
            <pc:sldMk cId="1308900208" sldId="2495"/>
            <ac:grpSpMk id="43" creationId="{7325D492-2AB1-65C7-5908-192D8F05D248}"/>
          </ac:grpSpMkLst>
        </pc:grpChg>
        <pc:grpChg chg="del mod">
          <ac:chgData name="Giedrė Žigavičiūtė" userId="9be0758d-c582-4df9-a27a-ab5fe7118409" providerId="ADAL" clId="{31F30C74-0C9A-4C6A-BC95-BA3DC198E6C1}" dt="2023-09-07T05:26:00.563" v="2071" actId="478"/>
          <ac:grpSpMkLst>
            <pc:docMk/>
            <pc:sldMk cId="1308900208" sldId="2495"/>
            <ac:grpSpMk id="67" creationId="{795FD4F7-1D36-8085-F0B6-218FF2129F95}"/>
          </ac:grpSpMkLst>
        </pc:grpChg>
        <pc:grpChg chg="del mod">
          <ac:chgData name="Giedrė Žigavičiūtė" userId="9be0758d-c582-4df9-a27a-ab5fe7118409" providerId="ADAL" clId="{31F30C74-0C9A-4C6A-BC95-BA3DC198E6C1}" dt="2023-09-07T05:26:01.473" v="2072" actId="478"/>
          <ac:grpSpMkLst>
            <pc:docMk/>
            <pc:sldMk cId="1308900208" sldId="2495"/>
            <ac:grpSpMk id="98" creationId="{A847C61F-6832-48F0-7E97-4F37546A3936}"/>
          </ac:grpSpMkLst>
        </pc:grpChg>
        <pc:grpChg chg="del mod">
          <ac:chgData name="Giedrė Žigavičiūtė" userId="9be0758d-c582-4df9-a27a-ab5fe7118409" providerId="ADAL" clId="{31F30C74-0C9A-4C6A-BC95-BA3DC198E6C1}" dt="2023-09-07T05:25:57.983" v="2068" actId="478"/>
          <ac:grpSpMkLst>
            <pc:docMk/>
            <pc:sldMk cId="1308900208" sldId="2495"/>
            <ac:grpSpMk id="102" creationId="{8A278FFF-7195-CCC3-BA69-38B5E55DBF5E}"/>
          </ac:grpSpMkLst>
        </pc:grpChg>
        <pc:picChg chg="add del mod">
          <ac:chgData name="Giedrė Žigavičiūtė" userId="9be0758d-c582-4df9-a27a-ab5fe7118409" providerId="ADAL" clId="{31F30C74-0C9A-4C6A-BC95-BA3DC198E6C1}" dt="2023-09-06T21:32:20.519" v="1952" actId="21"/>
          <ac:picMkLst>
            <pc:docMk/>
            <pc:sldMk cId="1308900208" sldId="2495"/>
            <ac:picMk id="2" creationId="{C8E53854-C584-9160-154D-EBD427ECE08C}"/>
          </ac:picMkLst>
        </pc:picChg>
      </pc:sldChg>
      <pc:sldChg chg="modSp mod ord">
        <pc:chgData name="Giedrė Žigavičiūtė" userId="9be0758d-c582-4df9-a27a-ab5fe7118409" providerId="ADAL" clId="{31F30C74-0C9A-4C6A-BC95-BA3DC198E6C1}" dt="2023-09-07T05:40:40.836" v="2193" actId="108"/>
        <pc:sldMkLst>
          <pc:docMk/>
          <pc:sldMk cId="1390833462" sldId="2496"/>
        </pc:sldMkLst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2" creationId="{802EC349-A5DD-559E-1075-C61A341EE4CD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6" creationId="{AF8510CF-08C7-9E30-3BFF-EAD9DF179343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7" creationId="{CE2447FA-46CD-7A92-132C-D382B8A1CBB3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8" creationId="{DD021326-5341-C7EA-1DD7-44BDD5346AA0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9" creationId="{A99D7193-F851-90C7-3789-B66FF6CE62F8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0" creationId="{DFDA0EEA-6374-A204-2D7A-1E9B62AAF48F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1" creationId="{6D29907C-6344-EFAF-5622-41E9E02E6328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2" creationId="{14DD6C63-3B3B-916D-C2BF-9D7C942828C9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3" creationId="{9191A97C-1802-7350-4888-B5257D9B5891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4" creationId="{EA94081E-DDBB-DB9B-978B-B0BDBC36D331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5" creationId="{D2427BEF-57C5-9B04-D041-8FEEA0E0CD0A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6" creationId="{6B9A9B38-5FC9-F7E4-9AD6-51C78A74BCD8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17" creationId="{8BBF5A53-856B-D60E-9F27-DDEF0EAE302B}"/>
          </ac:spMkLst>
        </pc:spChg>
        <pc:spChg chg="mod">
          <ac:chgData name="Giedrė Žigavičiūtė" userId="9be0758d-c582-4df9-a27a-ab5fe7118409" providerId="ADAL" clId="{31F30C74-0C9A-4C6A-BC95-BA3DC198E6C1}" dt="2023-09-07T05:40:40.836" v="2193" actId="108"/>
          <ac:spMkLst>
            <pc:docMk/>
            <pc:sldMk cId="1390833462" sldId="2496"/>
            <ac:spMk id="19" creationId="{4C420BB5-70EF-6EE3-4AA4-5F8DB6EC4C9F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32" creationId="{B2415FBF-900A-EA5B-31D8-92EA73E71F8A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34" creationId="{3F0F00CD-56FA-3736-63E6-16D892F0E73F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37" creationId="{B5FC9E44-49CF-3447-CE8E-93C54C4CD5EB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38" creationId="{E8856629-C530-BE4A-CA7A-4BCE5BEDBA7D}"/>
          </ac:spMkLst>
        </pc:spChg>
        <pc:spChg chg="mod">
          <ac:chgData name="Giedrė Žigavičiūtė" userId="9be0758d-c582-4df9-a27a-ab5fe7118409" providerId="ADAL" clId="{31F30C74-0C9A-4C6A-BC95-BA3DC198E6C1}" dt="2023-09-07T05:40:27.232" v="2192" actId="790"/>
          <ac:spMkLst>
            <pc:docMk/>
            <pc:sldMk cId="1390833462" sldId="2496"/>
            <ac:spMk id="41" creationId="{5AB312AF-F6BF-D3EE-04B9-741552991057}"/>
          </ac:spMkLst>
        </pc:spChg>
      </pc:sldChg>
      <pc:sldChg chg="addSp delSp modSp mod ord">
        <pc:chgData name="Giedrė Žigavičiūtė" userId="9be0758d-c582-4df9-a27a-ab5fe7118409" providerId="ADAL" clId="{31F30C74-0C9A-4C6A-BC95-BA3DC198E6C1}" dt="2023-09-06T21:23:20.788" v="1913" actId="14100"/>
        <pc:sldMkLst>
          <pc:docMk/>
          <pc:sldMk cId="2713365991" sldId="2497"/>
        </pc:sldMkLst>
        <pc:spChg chg="del">
          <ac:chgData name="Giedrė Žigavičiūtė" userId="9be0758d-c582-4df9-a27a-ab5fe7118409" providerId="ADAL" clId="{31F30C74-0C9A-4C6A-BC95-BA3DC198E6C1}" dt="2023-09-06T20:45:30.940" v="1173" actId="478"/>
          <ac:spMkLst>
            <pc:docMk/>
            <pc:sldMk cId="2713365991" sldId="2497"/>
            <ac:spMk id="2" creationId="{802EC349-A5DD-559E-1075-C61A341EE4CD}"/>
          </ac:spMkLst>
        </pc:spChg>
        <pc:spChg chg="mod">
          <ac:chgData name="Giedrė Žigavičiūtė" userId="9be0758d-c582-4df9-a27a-ab5fe7118409" providerId="ADAL" clId="{31F30C74-0C9A-4C6A-BC95-BA3DC198E6C1}" dt="2023-09-06T21:23:20.788" v="1913" actId="14100"/>
          <ac:spMkLst>
            <pc:docMk/>
            <pc:sldMk cId="2713365991" sldId="2497"/>
            <ac:spMk id="4" creationId="{A1C5E6BD-8750-F923-BBE1-91734DB27515}"/>
          </ac:spMkLst>
        </pc:spChg>
        <pc:spChg chg="mod">
          <ac:chgData name="Giedrė Žigavičiūtė" userId="9be0758d-c582-4df9-a27a-ab5fe7118409" providerId="ADAL" clId="{31F30C74-0C9A-4C6A-BC95-BA3DC198E6C1}" dt="2023-09-06T21:21:00.072" v="1898"/>
          <ac:spMkLst>
            <pc:docMk/>
            <pc:sldMk cId="2713365991" sldId="2497"/>
            <ac:spMk id="7" creationId="{C2F76FB8-F638-A2A6-8ADA-D9FC10434D98}"/>
          </ac:spMkLst>
        </pc:spChg>
        <pc:spChg chg="mod">
          <ac:chgData name="Giedrė Žigavičiūtė" userId="9be0758d-c582-4df9-a27a-ab5fe7118409" providerId="ADAL" clId="{31F30C74-0C9A-4C6A-BC95-BA3DC198E6C1}" dt="2023-09-06T21:21:00.072" v="1898"/>
          <ac:spMkLst>
            <pc:docMk/>
            <pc:sldMk cId="2713365991" sldId="2497"/>
            <ac:spMk id="8" creationId="{48FCF6D6-A93B-D034-A5BD-D557A2AB4728}"/>
          </ac:spMkLst>
        </pc:spChg>
        <pc:spChg chg="mod">
          <ac:chgData name="Giedrė Žigavičiūtė" userId="9be0758d-c582-4df9-a27a-ab5fe7118409" providerId="ADAL" clId="{31F30C74-0C9A-4C6A-BC95-BA3DC198E6C1}" dt="2023-09-06T21:21:00.072" v="1898"/>
          <ac:spMkLst>
            <pc:docMk/>
            <pc:sldMk cId="2713365991" sldId="2497"/>
            <ac:spMk id="9" creationId="{918FA222-69A3-6A49-4FF7-9BDA3DDB71B7}"/>
          </ac:spMkLst>
        </pc:spChg>
        <pc:spChg chg="mod">
          <ac:chgData name="Giedrė Žigavičiūtė" userId="9be0758d-c582-4df9-a27a-ab5fe7118409" providerId="ADAL" clId="{31F30C74-0C9A-4C6A-BC95-BA3DC198E6C1}" dt="2023-09-06T21:21:00.072" v="1898"/>
          <ac:spMkLst>
            <pc:docMk/>
            <pc:sldMk cId="2713365991" sldId="2497"/>
            <ac:spMk id="10" creationId="{FD9DEF9D-923F-08D2-D085-06D7F468A98C}"/>
          </ac:spMkLst>
        </pc:spChg>
        <pc:spChg chg="add del mod">
          <ac:chgData name="Giedrė Žigavičiūtė" userId="9be0758d-c582-4df9-a27a-ab5fe7118409" providerId="ADAL" clId="{31F30C74-0C9A-4C6A-BC95-BA3DC198E6C1}" dt="2023-09-06T20:45:36.558" v="1175" actId="478"/>
          <ac:spMkLst>
            <pc:docMk/>
            <pc:sldMk cId="2713365991" sldId="2497"/>
            <ac:spMk id="26" creationId="{58BD7616-5E92-5F7A-8C36-DF2969E90DFA}"/>
          </ac:spMkLst>
        </pc:spChg>
        <pc:spChg chg="add mod">
          <ac:chgData name="Giedrė Žigavičiūtė" userId="9be0758d-c582-4df9-a27a-ab5fe7118409" providerId="ADAL" clId="{31F30C74-0C9A-4C6A-BC95-BA3DC198E6C1}" dt="2023-09-06T20:45:31.929" v="1174"/>
          <ac:spMkLst>
            <pc:docMk/>
            <pc:sldMk cId="2713365991" sldId="2497"/>
            <ac:spMk id="27" creationId="{65F0DB23-3753-00A3-31FC-22AE9B323657}"/>
          </ac:spMkLst>
        </pc:spChg>
        <pc:grpChg chg="add mod">
          <ac:chgData name="Giedrė Žigavičiūtė" userId="9be0758d-c582-4df9-a27a-ab5fe7118409" providerId="ADAL" clId="{31F30C74-0C9A-4C6A-BC95-BA3DC198E6C1}" dt="2023-09-06T21:23:18.317" v="1912" actId="1076"/>
          <ac:grpSpMkLst>
            <pc:docMk/>
            <pc:sldMk cId="2713365991" sldId="2497"/>
            <ac:grpSpMk id="2" creationId="{EDF2CEB4-28A5-54DD-914C-0C02F0CB9E0B}"/>
          </ac:grpSpMkLst>
        </pc:grpChg>
        <pc:grpChg chg="mod">
          <ac:chgData name="Giedrė Žigavičiūtė" userId="9be0758d-c582-4df9-a27a-ab5fe7118409" providerId="ADAL" clId="{31F30C74-0C9A-4C6A-BC95-BA3DC198E6C1}" dt="2023-09-06T21:21:00.072" v="1898"/>
          <ac:grpSpMkLst>
            <pc:docMk/>
            <pc:sldMk cId="2713365991" sldId="2497"/>
            <ac:grpSpMk id="3" creationId="{0EE008D8-E66E-1A0C-966A-4E46A1127CE9}"/>
          </ac:grpSpMkLst>
        </pc:grpChg>
        <pc:grpChg chg="del">
          <ac:chgData name="Giedrė Žigavičiūtė" userId="9be0758d-c582-4df9-a27a-ab5fe7118409" providerId="ADAL" clId="{31F30C74-0C9A-4C6A-BC95-BA3DC198E6C1}" dt="2023-09-06T20:46:07.364" v="1180" actId="478"/>
          <ac:grpSpMkLst>
            <pc:docMk/>
            <pc:sldMk cId="2713365991" sldId="2497"/>
            <ac:grpSpMk id="3" creationId="{8EB2F0DB-894A-75AB-FF1A-E68F0514C269}"/>
          </ac:grpSpMkLst>
        </pc:grpChg>
        <pc:grpChg chg="mod">
          <ac:chgData name="Giedrė Žigavičiūtė" userId="9be0758d-c582-4df9-a27a-ab5fe7118409" providerId="ADAL" clId="{31F30C74-0C9A-4C6A-BC95-BA3DC198E6C1}" dt="2023-09-06T21:21:00.072" v="1898"/>
          <ac:grpSpMkLst>
            <pc:docMk/>
            <pc:sldMk cId="2713365991" sldId="2497"/>
            <ac:grpSpMk id="5" creationId="{703B6F6E-00A4-BE2E-7895-AA2C2CEF45AB}"/>
          </ac:grpSpMkLst>
        </pc:grpChg>
      </pc:sldChg>
      <pc:sldChg chg="add del ord">
        <pc:chgData name="Giedrė Žigavičiūtė" userId="9be0758d-c582-4df9-a27a-ab5fe7118409" providerId="ADAL" clId="{31F30C74-0C9A-4C6A-BC95-BA3DC198E6C1}" dt="2023-09-06T19:36:56.437" v="273"/>
        <pc:sldMkLst>
          <pc:docMk/>
          <pc:sldMk cId="641455833" sldId="2498"/>
        </pc:sldMkLst>
      </pc:sldChg>
      <pc:sldChg chg="del">
        <pc:chgData name="Giedrė Žigavičiūtė" userId="9be0758d-c582-4df9-a27a-ab5fe7118409" providerId="ADAL" clId="{31F30C74-0C9A-4C6A-BC95-BA3DC198E6C1}" dt="2023-09-06T19:34:57.366" v="214" actId="47"/>
        <pc:sldMkLst>
          <pc:docMk/>
          <pc:sldMk cId="2628303047" sldId="2499"/>
        </pc:sldMkLst>
      </pc:sldChg>
      <pc:sldChg chg="del">
        <pc:chgData name="Giedrė Žigavičiūtė" userId="9be0758d-c582-4df9-a27a-ab5fe7118409" providerId="ADAL" clId="{31F30C74-0C9A-4C6A-BC95-BA3DC198E6C1}" dt="2023-09-06T21:26:44.704" v="1933" actId="47"/>
        <pc:sldMkLst>
          <pc:docMk/>
          <pc:sldMk cId="70504864" sldId="2500"/>
        </pc:sldMkLst>
      </pc:sldChg>
      <pc:sldChg chg="del">
        <pc:chgData name="Giedrė Žigavičiūtė" userId="9be0758d-c582-4df9-a27a-ab5fe7118409" providerId="ADAL" clId="{31F30C74-0C9A-4C6A-BC95-BA3DC198E6C1}" dt="2023-09-06T19:35:31.467" v="216" actId="47"/>
        <pc:sldMkLst>
          <pc:docMk/>
          <pc:sldMk cId="735731892" sldId="2503"/>
        </pc:sldMkLst>
      </pc:sldChg>
      <pc:sldChg chg="addSp delSp modSp mod ord">
        <pc:chgData name="Giedrė Žigavičiūtė" userId="9be0758d-c582-4df9-a27a-ab5fe7118409" providerId="ADAL" clId="{31F30C74-0C9A-4C6A-BC95-BA3DC198E6C1}" dt="2023-09-06T21:38:00.467" v="1968"/>
        <pc:sldMkLst>
          <pc:docMk/>
          <pc:sldMk cId="661408108" sldId="2504"/>
        </pc:sldMkLst>
        <pc:spChg chg="mod">
          <ac:chgData name="Giedrė Žigavičiūtė" userId="9be0758d-c582-4df9-a27a-ab5fe7118409" providerId="ADAL" clId="{31F30C74-0C9A-4C6A-BC95-BA3DC198E6C1}" dt="2023-09-06T20:45:21.109" v="1172" actId="20577"/>
          <ac:spMkLst>
            <pc:docMk/>
            <pc:sldMk cId="661408108" sldId="2504"/>
            <ac:spMk id="2" creationId="{802EC349-A5DD-559E-1075-C61A341EE4CD}"/>
          </ac:spMkLst>
        </pc:spChg>
        <pc:spChg chg="mod">
          <ac:chgData name="Giedrė Žigavičiūtė" userId="9be0758d-c582-4df9-a27a-ab5fe7118409" providerId="ADAL" clId="{31F30C74-0C9A-4C6A-BC95-BA3DC198E6C1}" dt="2023-09-06T21:23:11.342" v="1910" actId="14100"/>
          <ac:spMkLst>
            <pc:docMk/>
            <pc:sldMk cId="661408108" sldId="2504"/>
            <ac:spMk id="4" creationId="{A1C5E6BD-8750-F923-BBE1-91734DB27515}"/>
          </ac:spMkLst>
        </pc:spChg>
        <pc:spChg chg="mod">
          <ac:chgData name="Giedrė Žigavičiūtė" userId="9be0758d-c582-4df9-a27a-ab5fe7118409" providerId="ADAL" clId="{31F30C74-0C9A-4C6A-BC95-BA3DC198E6C1}" dt="2023-09-06T21:20:48.220" v="1895"/>
          <ac:spMkLst>
            <pc:docMk/>
            <pc:sldMk cId="661408108" sldId="2504"/>
            <ac:spMk id="9" creationId="{98813763-104E-F77C-F152-A987F24CC761}"/>
          </ac:spMkLst>
        </pc:spChg>
        <pc:spChg chg="mod">
          <ac:chgData name="Giedrė Žigavičiūtė" userId="9be0758d-c582-4df9-a27a-ab5fe7118409" providerId="ADAL" clId="{31F30C74-0C9A-4C6A-BC95-BA3DC198E6C1}" dt="2023-09-06T21:20:48.220" v="1895"/>
          <ac:spMkLst>
            <pc:docMk/>
            <pc:sldMk cId="661408108" sldId="2504"/>
            <ac:spMk id="10" creationId="{46C00F61-0F0A-26C7-9C85-6B6C5425E4B5}"/>
          </ac:spMkLst>
        </pc:spChg>
        <pc:spChg chg="mod">
          <ac:chgData name="Giedrė Žigavičiūtė" userId="9be0758d-c582-4df9-a27a-ab5fe7118409" providerId="ADAL" clId="{31F30C74-0C9A-4C6A-BC95-BA3DC198E6C1}" dt="2023-09-06T21:20:48.220" v="1895"/>
          <ac:spMkLst>
            <pc:docMk/>
            <pc:sldMk cId="661408108" sldId="2504"/>
            <ac:spMk id="11" creationId="{B9156368-8E4B-FFCF-B1D6-10F700EF87E3}"/>
          </ac:spMkLst>
        </pc:spChg>
        <pc:spChg chg="mod">
          <ac:chgData name="Giedrė Žigavičiūtė" userId="9be0758d-c582-4df9-a27a-ab5fe7118409" providerId="ADAL" clId="{31F30C74-0C9A-4C6A-BC95-BA3DC198E6C1}" dt="2023-09-06T21:20:48.220" v="1895"/>
          <ac:spMkLst>
            <pc:docMk/>
            <pc:sldMk cId="661408108" sldId="2504"/>
            <ac:spMk id="12" creationId="{58A71A7F-871E-9FA0-C6BE-57A67CD5288C}"/>
          </ac:spMkLst>
        </pc:spChg>
        <pc:grpChg chg="add mod">
          <ac:chgData name="Giedrė Žigavičiūtė" userId="9be0758d-c582-4df9-a27a-ab5fe7118409" providerId="ADAL" clId="{31F30C74-0C9A-4C6A-BC95-BA3DC198E6C1}" dt="2023-09-06T21:23:08.413" v="1909" actId="1076"/>
          <ac:grpSpMkLst>
            <pc:docMk/>
            <pc:sldMk cId="661408108" sldId="2504"/>
            <ac:grpSpMk id="3" creationId="{808B290D-8F1D-2437-B5FA-D8AD4532C11C}"/>
          </ac:grpSpMkLst>
        </pc:grpChg>
        <pc:grpChg chg="del">
          <ac:chgData name="Giedrė Žigavičiūtė" userId="9be0758d-c582-4df9-a27a-ab5fe7118409" providerId="ADAL" clId="{31F30C74-0C9A-4C6A-BC95-BA3DC198E6C1}" dt="2023-09-06T20:45:50.975" v="1176" actId="21"/>
          <ac:grpSpMkLst>
            <pc:docMk/>
            <pc:sldMk cId="661408108" sldId="2504"/>
            <ac:grpSpMk id="3" creationId="{8EB2F0DB-894A-75AB-FF1A-E68F0514C269}"/>
          </ac:grpSpMkLst>
        </pc:grpChg>
        <pc:grpChg chg="mod">
          <ac:chgData name="Giedrė Žigavičiūtė" userId="9be0758d-c582-4df9-a27a-ab5fe7118409" providerId="ADAL" clId="{31F30C74-0C9A-4C6A-BC95-BA3DC198E6C1}" dt="2023-09-06T21:20:48.220" v="1895"/>
          <ac:grpSpMkLst>
            <pc:docMk/>
            <pc:sldMk cId="661408108" sldId="2504"/>
            <ac:grpSpMk id="7" creationId="{53261509-E7B1-F2D0-9279-E75FED617F49}"/>
          </ac:grpSpMkLst>
        </pc:grpChg>
        <pc:grpChg chg="mod">
          <ac:chgData name="Giedrė Žigavičiūtė" userId="9be0758d-c582-4df9-a27a-ab5fe7118409" providerId="ADAL" clId="{31F30C74-0C9A-4C6A-BC95-BA3DC198E6C1}" dt="2023-09-06T21:20:48.220" v="1895"/>
          <ac:grpSpMkLst>
            <pc:docMk/>
            <pc:sldMk cId="661408108" sldId="2504"/>
            <ac:grpSpMk id="8" creationId="{5E873878-7403-BA24-E2DA-EEEFEED659F2}"/>
          </ac:grpSpMkLst>
        </pc:grpChg>
      </pc:sldChg>
      <pc:sldChg chg="del">
        <pc:chgData name="Giedrė Žigavičiūtė" userId="9be0758d-c582-4df9-a27a-ab5fe7118409" providerId="ADAL" clId="{31F30C74-0C9A-4C6A-BC95-BA3DC198E6C1}" dt="2023-09-06T19:35:29.514" v="215" actId="47"/>
        <pc:sldMkLst>
          <pc:docMk/>
          <pc:sldMk cId="172210771" sldId="2505"/>
        </pc:sldMkLst>
      </pc:sldChg>
      <pc:sldChg chg="delSp modSp mod ord">
        <pc:chgData name="Giedrė Žigavičiūtė" userId="9be0758d-c582-4df9-a27a-ab5fe7118409" providerId="ADAL" clId="{31F30C74-0C9A-4C6A-BC95-BA3DC198E6C1}" dt="2023-09-07T05:45:08.582" v="2232" actId="20577"/>
        <pc:sldMkLst>
          <pc:docMk/>
          <pc:sldMk cId="2427648463" sldId="2506"/>
        </pc:sldMkLst>
        <pc:spChg chg="mod">
          <ac:chgData name="Giedrė Žigavičiūtė" userId="9be0758d-c582-4df9-a27a-ab5fe7118409" providerId="ADAL" clId="{31F30C74-0C9A-4C6A-BC95-BA3DC198E6C1}" dt="2023-09-06T20:31:42.082" v="1047" actId="1076"/>
          <ac:spMkLst>
            <pc:docMk/>
            <pc:sldMk cId="2427648463" sldId="2506"/>
            <ac:spMk id="5" creationId="{CF7705DA-EEDA-CB00-F675-6092E381B878}"/>
          </ac:spMkLst>
        </pc:spChg>
        <pc:spChg chg="del">
          <ac:chgData name="Giedrė Žigavičiūtė" userId="9be0758d-c582-4df9-a27a-ab5fe7118409" providerId="ADAL" clId="{31F30C74-0C9A-4C6A-BC95-BA3DC198E6C1}" dt="2023-09-07T05:44:36.763" v="2213" actId="478"/>
          <ac:spMkLst>
            <pc:docMk/>
            <pc:sldMk cId="2427648463" sldId="2506"/>
            <ac:spMk id="8" creationId="{B609783E-7715-81A7-2091-7F03E9DA5D7D}"/>
          </ac:spMkLst>
        </pc:spChg>
        <pc:spChg chg="mod">
          <ac:chgData name="Giedrė Žigavičiūtė" userId="9be0758d-c582-4df9-a27a-ab5fe7118409" providerId="ADAL" clId="{31F30C74-0C9A-4C6A-BC95-BA3DC198E6C1}" dt="2023-09-07T05:28:55.053" v="2089" actId="1076"/>
          <ac:spMkLst>
            <pc:docMk/>
            <pc:sldMk cId="2427648463" sldId="2506"/>
            <ac:spMk id="14" creationId="{D8C9BF5F-7CAC-B4E9-8B79-90E1224F6AD3}"/>
          </ac:spMkLst>
        </pc:spChg>
        <pc:spChg chg="mod">
          <ac:chgData name="Giedrė Žigavičiūtė" userId="9be0758d-c582-4df9-a27a-ab5fe7118409" providerId="ADAL" clId="{31F30C74-0C9A-4C6A-BC95-BA3DC198E6C1}" dt="2023-09-07T05:28:52.952" v="2088" actId="1076"/>
          <ac:spMkLst>
            <pc:docMk/>
            <pc:sldMk cId="2427648463" sldId="2506"/>
            <ac:spMk id="15" creationId="{43883904-AA2B-C935-50A7-A0C84D54A98B}"/>
          </ac:spMkLst>
        </pc:spChg>
        <pc:spChg chg="mod">
          <ac:chgData name="Giedrė Žigavičiūtė" userId="9be0758d-c582-4df9-a27a-ab5fe7118409" providerId="ADAL" clId="{31F30C74-0C9A-4C6A-BC95-BA3DC198E6C1}" dt="2023-09-07T05:45:08.582" v="2232" actId="20577"/>
          <ac:spMkLst>
            <pc:docMk/>
            <pc:sldMk cId="2427648463" sldId="2506"/>
            <ac:spMk id="16" creationId="{B36692F7-8998-D2CD-EA55-B836C3BA6B32}"/>
          </ac:spMkLst>
        </pc:spChg>
        <pc:spChg chg="mod">
          <ac:chgData name="Giedrė Žigavičiūtė" userId="9be0758d-c582-4df9-a27a-ab5fe7118409" providerId="ADAL" clId="{31F30C74-0C9A-4C6A-BC95-BA3DC198E6C1}" dt="2023-09-07T05:44:44.054" v="2214" actId="6549"/>
          <ac:spMkLst>
            <pc:docMk/>
            <pc:sldMk cId="2427648463" sldId="2506"/>
            <ac:spMk id="18" creationId="{81315D69-F50B-58C9-B93D-2CA9C9DD5DC3}"/>
          </ac:spMkLst>
        </pc:spChg>
        <pc:spChg chg="mod">
          <ac:chgData name="Giedrė Žigavičiūtė" userId="9be0758d-c582-4df9-a27a-ab5fe7118409" providerId="ADAL" clId="{31F30C74-0C9A-4C6A-BC95-BA3DC198E6C1}" dt="2023-09-07T05:30:01.111" v="2101" actId="1076"/>
          <ac:spMkLst>
            <pc:docMk/>
            <pc:sldMk cId="2427648463" sldId="2506"/>
            <ac:spMk id="28" creationId="{4857FDAA-F3BA-A406-9FFA-3BBB6C3B31DC}"/>
          </ac:spMkLst>
        </pc:spChg>
        <pc:grpChg chg="del">
          <ac:chgData name="Giedrė Žigavičiūtė" userId="9be0758d-c582-4df9-a27a-ab5fe7118409" providerId="ADAL" clId="{31F30C74-0C9A-4C6A-BC95-BA3DC198E6C1}" dt="2023-09-07T05:44:34.024" v="2212" actId="478"/>
          <ac:grpSpMkLst>
            <pc:docMk/>
            <pc:sldMk cId="2427648463" sldId="2506"/>
            <ac:grpSpMk id="9" creationId="{1A9C961E-4E08-C925-CBB9-3BC87F906564}"/>
          </ac:grpSpMkLst>
        </pc:grpChg>
        <pc:grpChg chg="del">
          <ac:chgData name="Giedrė Žigavičiūtė" userId="9be0758d-c582-4df9-a27a-ab5fe7118409" providerId="ADAL" clId="{31F30C74-0C9A-4C6A-BC95-BA3DC198E6C1}" dt="2023-09-07T05:44:46.150" v="2215" actId="478"/>
          <ac:grpSpMkLst>
            <pc:docMk/>
            <pc:sldMk cId="2427648463" sldId="2506"/>
            <ac:grpSpMk id="17" creationId="{63A0B164-1CD1-254C-9303-502DC645FE57}"/>
          </ac:grpSpMkLst>
        </pc:grpChg>
        <pc:cxnChg chg="mod">
          <ac:chgData name="Giedrė Žigavičiūtė" userId="9be0758d-c582-4df9-a27a-ab5fe7118409" providerId="ADAL" clId="{31F30C74-0C9A-4C6A-BC95-BA3DC198E6C1}" dt="2023-09-07T05:29:34.562" v="2094" actId="1076"/>
          <ac:cxnSpMkLst>
            <pc:docMk/>
            <pc:sldMk cId="2427648463" sldId="2506"/>
            <ac:cxnSpMk id="37" creationId="{3616B932-D0CE-C238-AE56-C4FA83289230}"/>
          </ac:cxnSpMkLst>
        </pc:cxnChg>
        <pc:cxnChg chg="mod">
          <ac:chgData name="Giedrė Žigavičiūtė" userId="9be0758d-c582-4df9-a27a-ab5fe7118409" providerId="ADAL" clId="{31F30C74-0C9A-4C6A-BC95-BA3DC198E6C1}" dt="2023-09-07T05:30:05.769" v="2102" actId="1076"/>
          <ac:cxnSpMkLst>
            <pc:docMk/>
            <pc:sldMk cId="2427648463" sldId="2506"/>
            <ac:cxnSpMk id="39" creationId="{1876F3B5-6C9B-B80F-130B-6A1332773A99}"/>
          </ac:cxnSpMkLst>
        </pc:cxnChg>
      </pc:sldChg>
      <pc:sldChg chg="addSp delSp modSp add mod ord">
        <pc:chgData name="Giedrė Žigavičiūtė" userId="9be0758d-c582-4df9-a27a-ab5fe7118409" providerId="ADAL" clId="{31F30C74-0C9A-4C6A-BC95-BA3DC198E6C1}" dt="2023-09-07T05:46:11.405" v="2235" actId="1076"/>
        <pc:sldMkLst>
          <pc:docMk/>
          <pc:sldMk cId="1066308564" sldId="2507"/>
        </pc:sldMkLst>
        <pc:spChg chg="add mod">
          <ac:chgData name="Giedrė Žigavičiūtė" userId="9be0758d-c582-4df9-a27a-ab5fe7118409" providerId="ADAL" clId="{31F30C74-0C9A-4C6A-BC95-BA3DC198E6C1}" dt="2023-09-07T05:46:11.405" v="2235" actId="1076"/>
          <ac:spMkLst>
            <pc:docMk/>
            <pc:sldMk cId="1066308564" sldId="2507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7T05:46:07.486" v="2234" actId="1076"/>
          <ac:spMkLst>
            <pc:docMk/>
            <pc:sldMk cId="1066308564" sldId="2507"/>
            <ac:spMk id="43" creationId="{2FD97A8C-79E2-01DB-9B50-222465371348}"/>
          </ac:spMkLst>
        </pc:spChg>
        <pc:picChg chg="del">
          <ac:chgData name="Giedrė Žigavičiūtė" userId="9be0758d-c582-4df9-a27a-ab5fe7118409" providerId="ADAL" clId="{31F30C74-0C9A-4C6A-BC95-BA3DC198E6C1}" dt="2023-09-06T19:03:34.480" v="17" actId="478"/>
          <ac:picMkLst>
            <pc:docMk/>
            <pc:sldMk cId="1066308564" sldId="2507"/>
            <ac:picMk id="47" creationId="{858F8AD8-E3F9-7F28-B9BF-38AB773788E3}"/>
          </ac:picMkLst>
        </pc:picChg>
      </pc:sldChg>
      <pc:sldChg chg="del">
        <pc:chgData name="Giedrė Žigavičiūtė" userId="9be0758d-c582-4df9-a27a-ab5fe7118409" providerId="ADAL" clId="{31F30C74-0C9A-4C6A-BC95-BA3DC198E6C1}" dt="2023-09-06T18:27:47.763" v="6" actId="47"/>
        <pc:sldMkLst>
          <pc:docMk/>
          <pc:sldMk cId="1224726457" sldId="2507"/>
        </pc:sldMkLst>
      </pc:sldChg>
      <pc:sldChg chg="modSp new del mod">
        <pc:chgData name="Giedrė Žigavičiūtė" userId="9be0758d-c582-4df9-a27a-ab5fe7118409" providerId="ADAL" clId="{31F30C74-0C9A-4C6A-BC95-BA3DC198E6C1}" dt="2023-09-06T19:03:29.017" v="15" actId="47"/>
        <pc:sldMkLst>
          <pc:docMk/>
          <pc:sldMk cId="2895060540" sldId="2507"/>
        </pc:sldMkLst>
        <pc:spChg chg="mod">
          <ac:chgData name="Giedrė Žigavičiūtė" userId="9be0758d-c582-4df9-a27a-ab5fe7118409" providerId="ADAL" clId="{31F30C74-0C9A-4C6A-BC95-BA3DC198E6C1}" dt="2023-09-06T19:03:26.196" v="14" actId="1076"/>
          <ac:spMkLst>
            <pc:docMk/>
            <pc:sldMk cId="2895060540" sldId="2507"/>
            <ac:spMk id="2" creationId="{FEE30473-D20C-229D-EDD5-8327932B1DCB}"/>
          </ac:spMkLst>
        </pc:spChg>
        <pc:spChg chg="mod">
          <ac:chgData name="Giedrė Žigavičiūtė" userId="9be0758d-c582-4df9-a27a-ab5fe7118409" providerId="ADAL" clId="{31F30C74-0C9A-4C6A-BC95-BA3DC198E6C1}" dt="2023-09-06T19:03:21.947" v="13" actId="1076"/>
          <ac:spMkLst>
            <pc:docMk/>
            <pc:sldMk cId="2895060540" sldId="2507"/>
            <ac:spMk id="3" creationId="{B84CF95C-B2B9-66DD-9371-645F1C06EC0B}"/>
          </ac:spMkLst>
        </pc:spChg>
      </pc:sldChg>
      <pc:sldChg chg="delSp modSp add mod ord">
        <pc:chgData name="Giedrė Žigavičiūtė" userId="9be0758d-c582-4df9-a27a-ab5fe7118409" providerId="ADAL" clId="{31F30C74-0C9A-4C6A-BC95-BA3DC198E6C1}" dt="2023-09-07T05:54:14.676" v="2258" actId="20577"/>
        <pc:sldMkLst>
          <pc:docMk/>
          <pc:sldMk cId="2720738417" sldId="2508"/>
        </pc:sldMkLst>
        <pc:spChg chg="mod">
          <ac:chgData name="Giedrė Žigavičiūtė" userId="9be0758d-c582-4df9-a27a-ab5fe7118409" providerId="ADAL" clId="{31F30C74-0C9A-4C6A-BC95-BA3DC198E6C1}" dt="2023-09-07T05:54:14.676" v="2258" actId="20577"/>
          <ac:spMkLst>
            <pc:docMk/>
            <pc:sldMk cId="2720738417" sldId="2508"/>
            <ac:spMk id="3" creationId="{610C7AE2-BBED-E37D-00E7-B75B00B52D3D}"/>
          </ac:spMkLst>
        </pc:spChg>
        <pc:spChg chg="del mod">
          <ac:chgData name="Giedrė Žigavičiūtė" userId="9be0758d-c582-4df9-a27a-ab5fe7118409" providerId="ADAL" clId="{31F30C74-0C9A-4C6A-BC95-BA3DC198E6C1}" dt="2023-09-06T20:27:38.830" v="989" actId="478"/>
          <ac:spMkLst>
            <pc:docMk/>
            <pc:sldMk cId="2720738417" sldId="2508"/>
            <ac:spMk id="43" creationId="{2FD97A8C-79E2-01DB-9B50-222465371348}"/>
          </ac:spMkLst>
        </pc:spChg>
      </pc:sldChg>
      <pc:sldChg chg="modSp add mod">
        <pc:chgData name="Giedrė Žigavičiūtė" userId="9be0758d-c582-4df9-a27a-ab5fe7118409" providerId="ADAL" clId="{31F30C74-0C9A-4C6A-BC95-BA3DC198E6C1}" dt="2023-09-07T05:54:56.103" v="2268" actId="20577"/>
        <pc:sldMkLst>
          <pc:docMk/>
          <pc:sldMk cId="678827775" sldId="2509"/>
        </pc:sldMkLst>
        <pc:spChg chg="mod">
          <ac:chgData name="Giedrė Žigavičiūtė" userId="9be0758d-c582-4df9-a27a-ab5fe7118409" providerId="ADAL" clId="{31F30C74-0C9A-4C6A-BC95-BA3DC198E6C1}" dt="2023-09-07T05:54:56.103" v="2268" actId="20577"/>
          <ac:spMkLst>
            <pc:docMk/>
            <pc:sldMk cId="678827775" sldId="2509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7T05:47:59.687" v="2237" actId="20577"/>
          <ac:spMkLst>
            <pc:docMk/>
            <pc:sldMk cId="678827775" sldId="2509"/>
            <ac:spMk id="43" creationId="{2FD97A8C-79E2-01DB-9B50-222465371348}"/>
          </ac:spMkLst>
        </pc:spChg>
      </pc:sldChg>
      <pc:sldChg chg="del">
        <pc:chgData name="Giedrė Žigavičiūtė" userId="9be0758d-c582-4df9-a27a-ab5fe7118409" providerId="ADAL" clId="{31F30C74-0C9A-4C6A-BC95-BA3DC198E6C1}" dt="2023-09-06T18:27:43.589" v="2" actId="47"/>
        <pc:sldMkLst>
          <pc:docMk/>
          <pc:sldMk cId="3556904792" sldId="2509"/>
        </pc:sldMkLst>
      </pc:sldChg>
      <pc:sldChg chg="modSp add mod">
        <pc:chgData name="Giedrė Žigavičiūtė" userId="9be0758d-c582-4df9-a27a-ab5fe7118409" providerId="ADAL" clId="{31F30C74-0C9A-4C6A-BC95-BA3DC198E6C1}" dt="2023-09-07T05:55:27.887" v="2277" actId="20577"/>
        <pc:sldMkLst>
          <pc:docMk/>
          <pc:sldMk cId="656392689" sldId="2510"/>
        </pc:sldMkLst>
        <pc:spChg chg="mod">
          <ac:chgData name="Giedrė Žigavičiūtė" userId="9be0758d-c582-4df9-a27a-ab5fe7118409" providerId="ADAL" clId="{31F30C74-0C9A-4C6A-BC95-BA3DC198E6C1}" dt="2023-09-07T05:55:27.887" v="2277" actId="20577"/>
          <ac:spMkLst>
            <pc:docMk/>
            <pc:sldMk cId="656392689" sldId="2510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7T05:35:41.909" v="2144" actId="20577"/>
          <ac:spMkLst>
            <pc:docMk/>
            <pc:sldMk cId="656392689" sldId="2510"/>
            <ac:spMk id="43" creationId="{2FD97A8C-79E2-01DB-9B50-222465371348}"/>
          </ac:spMkLst>
        </pc:spChg>
      </pc:sldChg>
      <pc:sldChg chg="del">
        <pc:chgData name="Giedrė Žigavičiūtė" userId="9be0758d-c582-4df9-a27a-ab5fe7118409" providerId="ADAL" clId="{31F30C74-0C9A-4C6A-BC95-BA3DC198E6C1}" dt="2023-09-06T18:27:45.888" v="4" actId="47"/>
        <pc:sldMkLst>
          <pc:docMk/>
          <pc:sldMk cId="2486617038" sldId="2510"/>
        </pc:sldMkLst>
      </pc:sldChg>
      <pc:sldChg chg="delSp modSp add mod">
        <pc:chgData name="Giedrė Žigavičiūtė" userId="9be0758d-c582-4df9-a27a-ab5fe7118409" providerId="ADAL" clId="{31F30C74-0C9A-4C6A-BC95-BA3DC198E6C1}" dt="2023-09-07T05:37:09.217" v="2167" actId="20577"/>
        <pc:sldMkLst>
          <pc:docMk/>
          <pc:sldMk cId="133470482" sldId="2511"/>
        </pc:sldMkLst>
        <pc:spChg chg="mod">
          <ac:chgData name="Giedrė Žigavičiūtė" userId="9be0758d-c582-4df9-a27a-ab5fe7118409" providerId="ADAL" clId="{31F30C74-0C9A-4C6A-BC95-BA3DC198E6C1}" dt="2023-09-07T05:37:09.217" v="2167" actId="20577"/>
          <ac:spMkLst>
            <pc:docMk/>
            <pc:sldMk cId="133470482" sldId="2511"/>
            <ac:spMk id="3" creationId="{610C7AE2-BBED-E37D-00E7-B75B00B52D3D}"/>
          </ac:spMkLst>
        </pc:spChg>
        <pc:spChg chg="del mod">
          <ac:chgData name="Giedrė Žigavičiūtė" userId="9be0758d-c582-4df9-a27a-ab5fe7118409" providerId="ADAL" clId="{31F30C74-0C9A-4C6A-BC95-BA3DC198E6C1}" dt="2023-09-06T19:55:31.206" v="517" actId="478"/>
          <ac:spMkLst>
            <pc:docMk/>
            <pc:sldMk cId="133470482" sldId="2511"/>
            <ac:spMk id="43" creationId="{2FD97A8C-79E2-01DB-9B50-222465371348}"/>
          </ac:spMkLst>
        </pc:spChg>
      </pc:sldChg>
      <pc:sldChg chg="del">
        <pc:chgData name="Giedrė Žigavičiūtė" userId="9be0758d-c582-4df9-a27a-ab5fe7118409" providerId="ADAL" clId="{31F30C74-0C9A-4C6A-BC95-BA3DC198E6C1}" dt="2023-09-06T18:27:40.063" v="0" actId="47"/>
        <pc:sldMkLst>
          <pc:docMk/>
          <pc:sldMk cId="615466416" sldId="2511"/>
        </pc:sldMkLst>
      </pc:sldChg>
      <pc:sldChg chg="addSp delSp modSp add mod">
        <pc:chgData name="Giedrė Žigavičiūtė" userId="9be0758d-c582-4df9-a27a-ab5fe7118409" providerId="ADAL" clId="{31F30C74-0C9A-4C6A-BC95-BA3DC198E6C1}" dt="2023-09-07T05:59:17.828" v="2307" actId="113"/>
        <pc:sldMkLst>
          <pc:docMk/>
          <pc:sldMk cId="612746701" sldId="2512"/>
        </pc:sldMkLst>
        <pc:spChg chg="mod">
          <ac:chgData name="Giedrė Žigavičiūtė" userId="9be0758d-c582-4df9-a27a-ab5fe7118409" providerId="ADAL" clId="{31F30C74-0C9A-4C6A-BC95-BA3DC198E6C1}" dt="2023-09-07T05:56:33.086" v="2280" actId="1076"/>
          <ac:spMkLst>
            <pc:docMk/>
            <pc:sldMk cId="612746701" sldId="2512"/>
            <ac:spMk id="3" creationId="{610C7AE2-BBED-E37D-00E7-B75B00B52D3D}"/>
          </ac:spMkLst>
        </pc:spChg>
        <pc:spChg chg="add mod">
          <ac:chgData name="Giedrė Žigavičiūtė" userId="9be0758d-c582-4df9-a27a-ab5fe7118409" providerId="ADAL" clId="{31F30C74-0C9A-4C6A-BC95-BA3DC198E6C1}" dt="2023-09-07T05:59:17.828" v="2307" actId="113"/>
          <ac:spMkLst>
            <pc:docMk/>
            <pc:sldMk cId="612746701" sldId="2512"/>
            <ac:spMk id="5" creationId="{64400EE7-3309-4EAB-BF87-15BF9A707F10}"/>
          </ac:spMkLst>
        </pc:spChg>
        <pc:spChg chg="del mod">
          <ac:chgData name="Giedrė Žigavičiūtė" userId="9be0758d-c582-4df9-a27a-ab5fe7118409" providerId="ADAL" clId="{31F30C74-0C9A-4C6A-BC95-BA3DC198E6C1}" dt="2023-09-06T21:28:50.530" v="1934" actId="478"/>
          <ac:spMkLst>
            <pc:docMk/>
            <pc:sldMk cId="612746701" sldId="2512"/>
            <ac:spMk id="43" creationId="{2FD97A8C-79E2-01DB-9B50-222465371348}"/>
          </ac:spMkLst>
        </pc:spChg>
        <pc:picChg chg="add mod modCrop">
          <ac:chgData name="Giedrė Žigavičiūtė" userId="9be0758d-c582-4df9-a27a-ab5fe7118409" providerId="ADAL" clId="{31F30C74-0C9A-4C6A-BC95-BA3DC198E6C1}" dt="2023-09-07T05:56:36.010" v="2281" actId="1076"/>
          <ac:picMkLst>
            <pc:docMk/>
            <pc:sldMk cId="612746701" sldId="2512"/>
            <ac:picMk id="4" creationId="{FF7AFC97-CE19-F6DC-42E8-96C283F7AEB9}"/>
          </ac:picMkLst>
        </pc:picChg>
      </pc:sldChg>
      <pc:sldChg chg="new del">
        <pc:chgData name="Giedrė Žigavičiūtė" userId="9be0758d-c582-4df9-a27a-ab5fe7118409" providerId="ADAL" clId="{31F30C74-0C9A-4C6A-BC95-BA3DC198E6C1}" dt="2023-09-06T19:11:27.676" v="94" actId="680"/>
        <pc:sldMkLst>
          <pc:docMk/>
          <pc:sldMk cId="4237324580" sldId="2512"/>
        </pc:sldMkLst>
      </pc:sldChg>
      <pc:sldChg chg="del">
        <pc:chgData name="Giedrė Žigavičiūtė" userId="9be0758d-c582-4df9-a27a-ab5fe7118409" providerId="ADAL" clId="{31F30C74-0C9A-4C6A-BC95-BA3DC198E6C1}" dt="2023-09-06T18:27:46.691" v="5" actId="47"/>
        <pc:sldMkLst>
          <pc:docMk/>
          <pc:sldMk cId="341439248" sldId="2513"/>
        </pc:sldMkLst>
      </pc:sldChg>
      <pc:sldChg chg="modSp add del mod">
        <pc:chgData name="Giedrė Žigavičiūtė" userId="9be0758d-c582-4df9-a27a-ab5fe7118409" providerId="ADAL" clId="{31F30C74-0C9A-4C6A-BC95-BA3DC198E6C1}" dt="2023-09-06T20:42:06.463" v="1132" actId="2696"/>
        <pc:sldMkLst>
          <pc:docMk/>
          <pc:sldMk cId="3649244198" sldId="2513"/>
        </pc:sldMkLst>
        <pc:spChg chg="mod">
          <ac:chgData name="Giedrė Žigavičiūtė" userId="9be0758d-c582-4df9-a27a-ab5fe7118409" providerId="ADAL" clId="{31F30C74-0C9A-4C6A-BC95-BA3DC198E6C1}" dt="2023-09-06T20:41:54.360" v="1131" actId="255"/>
          <ac:spMkLst>
            <pc:docMk/>
            <pc:sldMk cId="3649244198" sldId="2513"/>
            <ac:spMk id="3" creationId="{610C7AE2-BBED-E37D-00E7-B75B00B52D3D}"/>
          </ac:spMkLst>
        </pc:spChg>
      </pc:sldChg>
      <pc:sldChg chg="delSp modSp add del mod ord">
        <pc:chgData name="Giedrė Žigavičiūtė" userId="9be0758d-c582-4df9-a27a-ab5fe7118409" providerId="ADAL" clId="{31F30C74-0C9A-4C6A-BC95-BA3DC198E6C1}" dt="2023-09-07T05:51:46.108" v="2254" actId="47"/>
        <pc:sldMkLst>
          <pc:docMk/>
          <pc:sldMk cId="2814665104" sldId="2514"/>
        </pc:sldMkLst>
        <pc:spChg chg="del mod">
          <ac:chgData name="Giedrė Žigavičiūtė" userId="9be0758d-c582-4df9-a27a-ab5fe7118409" providerId="ADAL" clId="{31F30C74-0C9A-4C6A-BC95-BA3DC198E6C1}" dt="2023-09-07T05:50:43.067" v="2239" actId="21"/>
          <ac:spMkLst>
            <pc:docMk/>
            <pc:sldMk cId="2814665104" sldId="2514"/>
            <ac:spMk id="3" creationId="{610C7AE2-BBED-E37D-00E7-B75B00B52D3D}"/>
          </ac:spMkLst>
        </pc:spChg>
      </pc:sldChg>
      <pc:sldChg chg="delSp modSp add mod ord">
        <pc:chgData name="Giedrė Žigavičiūtė" userId="9be0758d-c582-4df9-a27a-ab5fe7118409" providerId="ADAL" clId="{31F30C74-0C9A-4C6A-BC95-BA3DC198E6C1}" dt="2023-09-07T05:59:02.027" v="2306" actId="1076"/>
        <pc:sldMkLst>
          <pc:docMk/>
          <pc:sldMk cId="964887715" sldId="2515"/>
        </pc:sldMkLst>
        <pc:spChg chg="mod">
          <ac:chgData name="Giedrė Žigavičiūtė" userId="9be0758d-c582-4df9-a27a-ab5fe7118409" providerId="ADAL" clId="{31F30C74-0C9A-4C6A-BC95-BA3DC198E6C1}" dt="2023-09-07T05:59:02.027" v="2306" actId="1076"/>
          <ac:spMkLst>
            <pc:docMk/>
            <pc:sldMk cId="964887715" sldId="2515"/>
            <ac:spMk id="3" creationId="{610C7AE2-BBED-E37D-00E7-B75B00B52D3D}"/>
          </ac:spMkLst>
        </pc:spChg>
        <pc:spChg chg="del">
          <ac:chgData name="Giedrė Žigavičiūtė" userId="9be0758d-c582-4df9-a27a-ab5fe7118409" providerId="ADAL" clId="{31F30C74-0C9A-4C6A-BC95-BA3DC198E6C1}" dt="2023-09-06T19:14:01.726" v="108" actId="478"/>
          <ac:spMkLst>
            <pc:docMk/>
            <pc:sldMk cId="964887715" sldId="2515"/>
            <ac:spMk id="43" creationId="{2FD97A8C-79E2-01DB-9B50-222465371348}"/>
          </ac:spMkLst>
        </pc:spChg>
      </pc:sldChg>
      <pc:sldChg chg="modSp add mod ord">
        <pc:chgData name="Giedrė Žigavičiūtė" userId="9be0758d-c582-4df9-a27a-ab5fe7118409" providerId="ADAL" clId="{31F30C74-0C9A-4C6A-BC95-BA3DC198E6C1}" dt="2023-09-07T05:53:53.502" v="2257" actId="20577"/>
        <pc:sldMkLst>
          <pc:docMk/>
          <pc:sldMk cId="2024341361" sldId="2516"/>
        </pc:sldMkLst>
        <pc:spChg chg="mod">
          <ac:chgData name="Giedrė Žigavičiūtė" userId="9be0758d-c582-4df9-a27a-ab5fe7118409" providerId="ADAL" clId="{31F30C74-0C9A-4C6A-BC95-BA3DC198E6C1}" dt="2023-09-07T05:53:53.502" v="2257" actId="20577"/>
          <ac:spMkLst>
            <pc:docMk/>
            <pc:sldMk cId="2024341361" sldId="2516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6T20:33:03.540" v="1062" actId="14100"/>
          <ac:spMkLst>
            <pc:docMk/>
            <pc:sldMk cId="2024341361" sldId="2516"/>
            <ac:spMk id="43" creationId="{2FD97A8C-79E2-01DB-9B50-222465371348}"/>
          </ac:spMkLst>
        </pc:spChg>
      </pc:sldChg>
      <pc:sldChg chg="addSp delSp modSp add mod ord">
        <pc:chgData name="Giedrė Žigavičiūtė" userId="9be0758d-c582-4df9-a27a-ab5fe7118409" providerId="ADAL" clId="{31F30C74-0C9A-4C6A-BC95-BA3DC198E6C1}" dt="2023-09-07T05:52:52.021" v="2255" actId="1076"/>
        <pc:sldMkLst>
          <pc:docMk/>
          <pc:sldMk cId="3043294840" sldId="2517"/>
        </pc:sldMkLst>
        <pc:spChg chg="add del mod">
          <ac:chgData name="Giedrė Žigavičiūtė" userId="9be0758d-c582-4df9-a27a-ab5fe7118409" providerId="ADAL" clId="{31F30C74-0C9A-4C6A-BC95-BA3DC198E6C1}" dt="2023-09-06T20:24:58.713" v="935" actId="478"/>
          <ac:spMkLst>
            <pc:docMk/>
            <pc:sldMk cId="3043294840" sldId="2517"/>
            <ac:spMk id="2" creationId="{2DD01A61-9888-FB6C-BA52-C3C6D5188AA0}"/>
          </ac:spMkLst>
        </pc:spChg>
        <pc:spChg chg="mod">
          <ac:chgData name="Giedrė Žigavičiūtė" userId="9be0758d-c582-4df9-a27a-ab5fe7118409" providerId="ADAL" clId="{31F30C74-0C9A-4C6A-BC95-BA3DC198E6C1}" dt="2023-09-07T05:52:52.021" v="2255" actId="1076"/>
          <ac:spMkLst>
            <pc:docMk/>
            <pc:sldMk cId="3043294840" sldId="2517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4" creationId="{3B841E7D-DEBC-FB82-5841-E183FB82881B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5" creationId="{15E6BED2-F91B-49CF-D3FE-768B875B8204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6" creationId="{EDDF49FB-BB5F-8C1A-9600-02F5840A0CF8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7" creationId="{4689E9CA-CAC5-02C3-7D55-BA86C09B7C45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8" creationId="{A2E31343-9C1E-13D2-FEA3-AE837C08C72C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1" creationId="{E9B7A0F0-CCFD-42BD-4B03-A0C339FE75D6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2" creationId="{B6C021D0-6617-CD14-6B5F-B3A5C1486984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3" creationId="{0BF19B22-FB6B-B1F5-8066-A22DD6FF8E65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4" creationId="{303368E0-ABF1-7BEC-FBFB-E6B183BB872F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5" creationId="{EBED9A70-0229-910B-69A3-F91A8B987BCA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6" creationId="{79A59582-4FD5-2B61-59C9-D3207835C7F3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7" creationId="{32B3CC46-5169-3DD5-1344-49515DE6EB5D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8" creationId="{C1F3F3CC-F8F6-EB6C-6DF5-C62A4F1396CB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19" creationId="{E0B0B30C-659D-2CB2-322C-D74ABC6CD876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20" creationId="{D045952E-3F49-BB3D-5BEA-5A65D435AB07}"/>
          </ac:spMkLst>
        </pc:spChg>
        <pc:spChg chg="mod">
          <ac:chgData name="Giedrė Žigavičiūtė" userId="9be0758d-c582-4df9-a27a-ab5fe7118409" providerId="ADAL" clId="{31F30C74-0C9A-4C6A-BC95-BA3DC198E6C1}" dt="2023-09-06T21:24:37.203" v="1917" actId="1076"/>
          <ac:spMkLst>
            <pc:docMk/>
            <pc:sldMk cId="3043294840" sldId="2517"/>
            <ac:spMk id="21" creationId="{FC3319E5-3666-3375-1AA3-550BC8914E41}"/>
          </ac:spMkLst>
        </pc:spChg>
        <pc:spChg chg="mod">
          <ac:chgData name="Giedrė Žigavičiūtė" userId="9be0758d-c582-4df9-a27a-ab5fe7118409" providerId="ADAL" clId="{31F30C74-0C9A-4C6A-BC95-BA3DC198E6C1}" dt="2023-09-06T20:25:13.227" v="944" actId="20577"/>
          <ac:spMkLst>
            <pc:docMk/>
            <pc:sldMk cId="3043294840" sldId="2517"/>
            <ac:spMk id="43" creationId="{2FD97A8C-79E2-01DB-9B50-222465371348}"/>
          </ac:spMkLst>
        </pc:spChg>
        <pc:grpChg chg="add mod">
          <ac:chgData name="Giedrė Žigavičiūtė" userId="9be0758d-c582-4df9-a27a-ab5fe7118409" providerId="ADAL" clId="{31F30C74-0C9A-4C6A-BC95-BA3DC198E6C1}" dt="2023-09-06T21:24:37.203" v="1917" actId="1076"/>
          <ac:grpSpMkLst>
            <pc:docMk/>
            <pc:sldMk cId="3043294840" sldId="2517"/>
            <ac:grpSpMk id="2" creationId="{494E3CC6-488B-46F0-2878-8875B528FC20}"/>
          </ac:grpSpMkLst>
        </pc:grpChg>
        <pc:grpChg chg="mod">
          <ac:chgData name="Giedrė Žigavičiūtė" userId="9be0758d-c582-4df9-a27a-ab5fe7118409" providerId="ADAL" clId="{31F30C74-0C9A-4C6A-BC95-BA3DC198E6C1}" dt="2023-09-06T21:24:37.203" v="1917" actId="1076"/>
          <ac:grpSpMkLst>
            <pc:docMk/>
            <pc:sldMk cId="3043294840" sldId="2517"/>
            <ac:grpSpMk id="9" creationId="{ABDD55E5-5E5A-79D2-5B86-467A1F129625}"/>
          </ac:grpSpMkLst>
        </pc:grpChg>
        <pc:grpChg chg="mod">
          <ac:chgData name="Giedrė Žigavičiūtė" userId="9be0758d-c582-4df9-a27a-ab5fe7118409" providerId="ADAL" clId="{31F30C74-0C9A-4C6A-BC95-BA3DC198E6C1}" dt="2023-09-06T21:24:37.203" v="1917" actId="1076"/>
          <ac:grpSpMkLst>
            <pc:docMk/>
            <pc:sldMk cId="3043294840" sldId="2517"/>
            <ac:grpSpMk id="10" creationId="{1BA4DFEA-1135-F903-EBF7-081F468A19CB}"/>
          </ac:grpSpMkLst>
        </pc:grpChg>
      </pc:sldChg>
      <pc:sldChg chg="modSp add del mod ord">
        <pc:chgData name="Giedrė Žigavičiūtė" userId="9be0758d-c582-4df9-a27a-ab5fe7118409" providerId="ADAL" clId="{31F30C74-0C9A-4C6A-BC95-BA3DC198E6C1}" dt="2023-09-06T19:51:04.182" v="440" actId="2696"/>
        <pc:sldMkLst>
          <pc:docMk/>
          <pc:sldMk cId="1446657198" sldId="2518"/>
        </pc:sldMkLst>
        <pc:spChg chg="mod">
          <ac:chgData name="Giedrė Žigavičiūtė" userId="9be0758d-c582-4df9-a27a-ab5fe7118409" providerId="ADAL" clId="{31F30C74-0C9A-4C6A-BC95-BA3DC198E6C1}" dt="2023-09-06T19:46:06.424" v="393" actId="12"/>
          <ac:spMkLst>
            <pc:docMk/>
            <pc:sldMk cId="1446657198" sldId="2518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6T19:51:01.682" v="439" actId="21"/>
          <ac:spMkLst>
            <pc:docMk/>
            <pc:sldMk cId="1446657198" sldId="2518"/>
            <ac:spMk id="43" creationId="{2FD97A8C-79E2-01DB-9B50-222465371348}"/>
          </ac:spMkLst>
        </pc:spChg>
      </pc:sldChg>
      <pc:sldChg chg="addSp modSp add mod ord">
        <pc:chgData name="Giedrė Žigavičiūtė" userId="9be0758d-c582-4df9-a27a-ab5fe7118409" providerId="ADAL" clId="{31F30C74-0C9A-4C6A-BC95-BA3DC198E6C1}" dt="2023-09-07T05:44:05.970" v="2211" actId="20577"/>
        <pc:sldMkLst>
          <pc:docMk/>
          <pc:sldMk cId="2167859201" sldId="2519"/>
        </pc:sldMkLst>
        <pc:spChg chg="mod">
          <ac:chgData name="Giedrė Žigavičiūtė" userId="9be0758d-c582-4df9-a27a-ab5fe7118409" providerId="ADAL" clId="{31F30C74-0C9A-4C6A-BC95-BA3DC198E6C1}" dt="2023-09-07T05:44:05.970" v="2211" actId="20577"/>
          <ac:spMkLst>
            <pc:docMk/>
            <pc:sldMk cId="2167859201" sldId="2519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7T05:28:36.125" v="2085" actId="20577"/>
          <ac:spMkLst>
            <pc:docMk/>
            <pc:sldMk cId="2167859201" sldId="2519"/>
            <ac:spMk id="43" creationId="{2FD97A8C-79E2-01DB-9B50-222465371348}"/>
          </ac:spMkLst>
        </pc:spChg>
        <pc:picChg chg="add mod">
          <ac:chgData name="Giedrė Žigavičiūtė" userId="9be0758d-c582-4df9-a27a-ab5fe7118409" providerId="ADAL" clId="{31F30C74-0C9A-4C6A-BC95-BA3DC198E6C1}" dt="2023-09-06T21:32:27.259" v="1954" actId="1076"/>
          <ac:picMkLst>
            <pc:docMk/>
            <pc:sldMk cId="2167859201" sldId="2519"/>
            <ac:picMk id="2" creationId="{1301AE8D-913D-988B-61F7-EDAD395191C1}"/>
          </ac:picMkLst>
        </pc:picChg>
      </pc:sldChg>
      <pc:sldChg chg="modSp add del mod ord">
        <pc:chgData name="Giedrė Žigavičiūtė" userId="9be0758d-c582-4df9-a27a-ab5fe7118409" providerId="ADAL" clId="{31F30C74-0C9A-4C6A-BC95-BA3DC198E6C1}" dt="2023-09-06T20:32:00.019" v="1048" actId="2696"/>
        <pc:sldMkLst>
          <pc:docMk/>
          <pc:sldMk cId="2921953349" sldId="2520"/>
        </pc:sldMkLst>
        <pc:spChg chg="mod">
          <ac:chgData name="Giedrė Žigavičiūtė" userId="9be0758d-c582-4df9-a27a-ab5fe7118409" providerId="ADAL" clId="{31F30C74-0C9A-4C6A-BC95-BA3DC198E6C1}" dt="2023-09-06T19:23:07.574" v="207" actId="20577"/>
          <ac:spMkLst>
            <pc:docMk/>
            <pc:sldMk cId="2921953349" sldId="2520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6T20:30:12.596" v="1030" actId="20577"/>
          <ac:spMkLst>
            <pc:docMk/>
            <pc:sldMk cId="2921953349" sldId="2520"/>
            <ac:spMk id="43" creationId="{2FD97A8C-79E2-01DB-9B50-222465371348}"/>
          </ac:spMkLst>
        </pc:spChg>
      </pc:sldChg>
      <pc:sldChg chg="add del">
        <pc:chgData name="Giedrė Žigavičiūtė" userId="9be0758d-c582-4df9-a27a-ab5fe7118409" providerId="ADAL" clId="{31F30C74-0C9A-4C6A-BC95-BA3DC198E6C1}" dt="2023-09-06T19:24:09.502" v="209" actId="2696"/>
        <pc:sldMkLst>
          <pc:docMk/>
          <pc:sldMk cId="1554000098" sldId="2521"/>
        </pc:sldMkLst>
      </pc:sldChg>
      <pc:sldChg chg="addSp delSp modSp add mod ord">
        <pc:chgData name="Giedrė Žigavičiūtė" userId="9be0758d-c582-4df9-a27a-ab5fe7118409" providerId="ADAL" clId="{31F30C74-0C9A-4C6A-BC95-BA3DC198E6C1}" dt="2023-09-06T21:26:29.314" v="1932" actId="1076"/>
        <pc:sldMkLst>
          <pc:docMk/>
          <pc:sldMk cId="3770144805" sldId="2521"/>
        </pc:sldMkLst>
        <pc:spChg chg="mod">
          <ac:chgData name="Giedrė Žigavičiūtė" userId="9be0758d-c582-4df9-a27a-ab5fe7118409" providerId="ADAL" clId="{31F30C74-0C9A-4C6A-BC95-BA3DC198E6C1}" dt="2023-09-06T20:46:01.731" v="1179" actId="1076"/>
          <ac:spMkLst>
            <pc:docMk/>
            <pc:sldMk cId="3770144805" sldId="2521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4" creationId="{643F72D3-647F-10FF-1F3D-0A33BB4C2232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5" creationId="{4A82BD15-E70A-2E94-E7A5-2EF71EB5B950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6" creationId="{AAB86A3A-BAAD-C486-AE94-487874CC704B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7" creationId="{7EFC2F8E-C919-78F9-2CF1-E1BA7A68336E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8" creationId="{572853C9-A060-B960-C80E-D41FECB5E9CB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1" creationId="{E8F8BBE7-9427-A14E-0CB7-CC10F082A649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2" creationId="{8D02194D-5D2F-322C-8CD1-A84EB03DA425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3" creationId="{27240291-2D2A-1AA5-2600-83298B0B2A9F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4" creationId="{B7D0EA28-1CF5-7F63-A1F2-86B4ECACE429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5" creationId="{09509CF0-19C5-FD4B-25C5-519500EFE046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6" creationId="{E4E8DFC0-63F4-7BBF-9099-542FFB4D486D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7" creationId="{350578DA-B527-5762-B0BD-C650CFD4B624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8" creationId="{FFC30378-6030-F167-BED1-2D8449E79D91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19" creationId="{F2B83E01-3424-338D-FB8B-66370FADAEB0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20" creationId="{B4C612FE-22B8-6856-1616-F009C418468A}"/>
          </ac:spMkLst>
        </pc:spChg>
        <pc:spChg chg="mod">
          <ac:chgData name="Giedrė Žigavičiūtė" userId="9be0758d-c582-4df9-a27a-ab5fe7118409" providerId="ADAL" clId="{31F30C74-0C9A-4C6A-BC95-BA3DC198E6C1}" dt="2023-09-06T20:46:57.303" v="1186" actId="1076"/>
          <ac:spMkLst>
            <pc:docMk/>
            <pc:sldMk cId="3770144805" sldId="2521"/>
            <ac:spMk id="21" creationId="{D560BD2F-41B8-E064-0A8B-D706BFA6F334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23" creationId="{749EF7A2-4634-08C3-1338-F1A19C494A67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24" creationId="{B608507E-4FC1-DDB5-DD67-05FC6FD19FBB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26" creationId="{0BBF4DE7-D616-C87D-F1A6-F25EAD0EF381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27" creationId="{732552E7-7227-2FEA-0745-9A05EDBD9471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28" creationId="{CCB20F48-1124-6491-636F-07A049363470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30" creationId="{5A869E8E-88FE-369B-B09D-3C3DB7828446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31" creationId="{07369A26-3F0A-D877-4166-E9FD72A3E56C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32" creationId="{96847520-32AE-822B-CE01-832492EC8513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33" creationId="{45184F9F-F657-5AB0-1EB5-83930957EE71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34" creationId="{D0D8344D-D656-D5C9-688F-ECD8B4C440FE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35" creationId="{9EB4A110-1BD5-9E24-2581-C6103C6A0F9F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36" creationId="{BA30EC0C-FB37-85ED-3E7A-8E6618598B42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37" creationId="{0BCDF307-8BB7-8BE4-E9A3-9666F0299AE6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38" creationId="{FEEE5D0A-E377-2DF8-8F44-F6B13262DDCD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39" creationId="{C1440707-6AAD-699A-A7A2-58D94CBB8F5B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42" creationId="{43C8AD35-5FE4-64C7-B2DE-E22C0368B783}"/>
          </ac:spMkLst>
        </pc:spChg>
        <pc:spChg chg="mod">
          <ac:chgData name="Giedrė Žigavičiūtė" userId="9be0758d-c582-4df9-a27a-ab5fe7118409" providerId="ADAL" clId="{31F30C74-0C9A-4C6A-BC95-BA3DC198E6C1}" dt="2023-09-06T20:44:40.076" v="1148" actId="108"/>
          <ac:spMkLst>
            <pc:docMk/>
            <pc:sldMk cId="3770144805" sldId="2521"/>
            <ac:spMk id="43" creationId="{2FD97A8C-79E2-01DB-9B50-222465371348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44" creationId="{4E3BB847-CAA8-5606-8F52-1DCB03277F38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45" creationId="{BF33771D-B221-CF6F-3D3E-28F447031157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46" creationId="{76E8AB91-B90D-4BB0-F862-219BC95861FF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47" creationId="{46E57517-A857-E9BB-5C70-9951A489C721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48" creationId="{49CC3229-CBA2-C1C6-4D29-36CEF0D68EC3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50" creationId="{C2C4404F-8387-24DC-A30C-26F46EBF43EE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51" creationId="{B15050D8-EC5C-14C7-68C8-62E51517D7D0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54" creationId="{74A53920-63BD-B074-B6B3-C82E5407DD7F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55" creationId="{51C37559-6604-D450-8621-4D5F7448A744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56" creationId="{BB5D4B33-2AE5-773A-F287-A55D57915494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58" creationId="{C1577B19-6DAD-0E37-1C13-DBE3C1791836}"/>
          </ac:spMkLst>
        </pc:spChg>
        <pc:spChg chg="mod">
          <ac:chgData name="Giedrė Žigavičiūtė" userId="9be0758d-c582-4df9-a27a-ab5fe7118409" providerId="ADAL" clId="{31F30C74-0C9A-4C6A-BC95-BA3DC198E6C1}" dt="2023-09-06T21:25:01.267" v="1918"/>
          <ac:spMkLst>
            <pc:docMk/>
            <pc:sldMk cId="3770144805" sldId="2521"/>
            <ac:spMk id="59" creationId="{CFF308E8-C1DB-5AD9-18A7-E7092681EB36}"/>
          </ac:spMkLst>
        </pc:spChg>
        <pc:spChg chg="add del mod">
          <ac:chgData name="Giedrė Žigavičiūtė" userId="9be0758d-c582-4df9-a27a-ab5fe7118409" providerId="ADAL" clId="{31F30C74-0C9A-4C6A-BC95-BA3DC198E6C1}" dt="2023-09-06T21:25:28.707" v="1929"/>
          <ac:spMkLst>
            <pc:docMk/>
            <pc:sldMk cId="3770144805" sldId="2521"/>
            <ac:spMk id="60" creationId="{C188B76A-64BA-2CC7-415A-77F64F9FE3EC}"/>
          </ac:spMkLst>
        </pc:spChg>
        <pc:grpChg chg="add del mod">
          <ac:chgData name="Giedrė Žigavičiūtė" userId="9be0758d-c582-4df9-a27a-ab5fe7118409" providerId="ADAL" clId="{31F30C74-0C9A-4C6A-BC95-BA3DC198E6C1}" dt="2023-09-06T21:24:19.848" v="1914" actId="21"/>
          <ac:grpSpMkLst>
            <pc:docMk/>
            <pc:sldMk cId="3770144805" sldId="2521"/>
            <ac:grpSpMk id="2" creationId="{18403B25-BBB8-A5B5-6EE9-64B63B100C7B}"/>
          </ac:grpSpMkLst>
        </pc:grpChg>
        <pc:grpChg chg="mod">
          <ac:chgData name="Giedrė Žigavičiūtė" userId="9be0758d-c582-4df9-a27a-ab5fe7118409" providerId="ADAL" clId="{31F30C74-0C9A-4C6A-BC95-BA3DC198E6C1}" dt="2023-09-06T20:46:57.303" v="1186" actId="1076"/>
          <ac:grpSpMkLst>
            <pc:docMk/>
            <pc:sldMk cId="3770144805" sldId="2521"/>
            <ac:grpSpMk id="9" creationId="{7DD77422-8740-25DD-5B75-F41381897068}"/>
          </ac:grpSpMkLst>
        </pc:grpChg>
        <pc:grpChg chg="mod">
          <ac:chgData name="Giedrė Žigavičiūtė" userId="9be0758d-c582-4df9-a27a-ab5fe7118409" providerId="ADAL" clId="{31F30C74-0C9A-4C6A-BC95-BA3DC198E6C1}" dt="2023-09-06T20:46:57.303" v="1186" actId="1076"/>
          <ac:grpSpMkLst>
            <pc:docMk/>
            <pc:sldMk cId="3770144805" sldId="2521"/>
            <ac:grpSpMk id="10" creationId="{731033DA-D677-A7DA-DF11-8585C24CE3CD}"/>
          </ac:grpSpMkLst>
        </pc:grpChg>
        <pc:grpChg chg="add del mod">
          <ac:chgData name="Giedrė Žigavičiūtė" userId="9be0758d-c582-4df9-a27a-ab5fe7118409" providerId="ADAL" clId="{31F30C74-0C9A-4C6A-BC95-BA3DC198E6C1}" dt="2023-09-06T21:25:28.707" v="1929"/>
          <ac:grpSpMkLst>
            <pc:docMk/>
            <pc:sldMk cId="3770144805" sldId="2521"/>
            <ac:grpSpMk id="22" creationId="{E1458BD8-8225-3F1D-6C43-6B6B1DD1FB27}"/>
          </ac:grpSpMkLst>
        </pc:grpChg>
        <pc:grpChg chg="add del mod">
          <ac:chgData name="Giedrė Žigavičiūtė" userId="9be0758d-c582-4df9-a27a-ab5fe7118409" providerId="ADAL" clId="{31F30C74-0C9A-4C6A-BC95-BA3DC198E6C1}" dt="2023-09-06T21:25:28.707" v="1929"/>
          <ac:grpSpMkLst>
            <pc:docMk/>
            <pc:sldMk cId="3770144805" sldId="2521"/>
            <ac:grpSpMk id="25" creationId="{C1F16C35-41CA-F5F7-AD5E-C139C03F3269}"/>
          </ac:grpSpMkLst>
        </pc:grpChg>
        <pc:grpChg chg="add del mod">
          <ac:chgData name="Giedrė Žigavičiūtė" userId="9be0758d-c582-4df9-a27a-ab5fe7118409" providerId="ADAL" clId="{31F30C74-0C9A-4C6A-BC95-BA3DC198E6C1}" dt="2023-09-06T21:25:28.707" v="1929"/>
          <ac:grpSpMkLst>
            <pc:docMk/>
            <pc:sldMk cId="3770144805" sldId="2521"/>
            <ac:grpSpMk id="29" creationId="{8E2298A1-395E-7C75-A9C5-F189CA712415}"/>
          </ac:grpSpMkLst>
        </pc:grpChg>
        <pc:grpChg chg="add del mod">
          <ac:chgData name="Giedrė Žigavičiūtė" userId="9be0758d-c582-4df9-a27a-ab5fe7118409" providerId="ADAL" clId="{31F30C74-0C9A-4C6A-BC95-BA3DC198E6C1}" dt="2023-09-06T21:25:28.707" v="1929"/>
          <ac:grpSpMkLst>
            <pc:docMk/>
            <pc:sldMk cId="3770144805" sldId="2521"/>
            <ac:grpSpMk id="40" creationId="{887E7B6D-676B-A375-A122-939E946BF89A}"/>
          </ac:grpSpMkLst>
        </pc:grpChg>
        <pc:grpChg chg="add del mod">
          <ac:chgData name="Giedrė Žigavičiūtė" userId="9be0758d-c582-4df9-a27a-ab5fe7118409" providerId="ADAL" clId="{31F30C74-0C9A-4C6A-BC95-BA3DC198E6C1}" dt="2023-09-06T21:25:28.707" v="1929"/>
          <ac:grpSpMkLst>
            <pc:docMk/>
            <pc:sldMk cId="3770144805" sldId="2521"/>
            <ac:grpSpMk id="52" creationId="{3DDF9187-C839-9E49-1BE0-DE5467A91388}"/>
          </ac:grpSpMkLst>
        </pc:grpChg>
        <pc:grpChg chg="add del mod">
          <ac:chgData name="Giedrė Žigavičiūtė" userId="9be0758d-c582-4df9-a27a-ab5fe7118409" providerId="ADAL" clId="{31F30C74-0C9A-4C6A-BC95-BA3DC198E6C1}" dt="2023-09-06T21:25:28.707" v="1929"/>
          <ac:grpSpMkLst>
            <pc:docMk/>
            <pc:sldMk cId="3770144805" sldId="2521"/>
            <ac:grpSpMk id="57" creationId="{6BEAA3A5-6515-08F5-C831-36A66EFBA948}"/>
          </ac:grpSpMkLst>
        </pc:grpChg>
        <pc:picChg chg="add mod">
          <ac:chgData name="Giedrė Žigavičiūtė" userId="9be0758d-c582-4df9-a27a-ab5fe7118409" providerId="ADAL" clId="{31F30C74-0C9A-4C6A-BC95-BA3DC198E6C1}" dt="2023-09-06T21:26:29.314" v="1932" actId="1076"/>
          <ac:picMkLst>
            <pc:docMk/>
            <pc:sldMk cId="3770144805" sldId="2521"/>
            <ac:picMk id="62" creationId="{E9A5CE13-9B95-8747-C6F6-75C7FA9D9B67}"/>
          </ac:picMkLst>
        </pc:picChg>
        <pc:cxnChg chg="mod">
          <ac:chgData name="Giedrė Žigavičiūtė" userId="9be0758d-c582-4df9-a27a-ab5fe7118409" providerId="ADAL" clId="{31F30C74-0C9A-4C6A-BC95-BA3DC198E6C1}" dt="2023-09-06T21:25:01.267" v="1918"/>
          <ac:cxnSpMkLst>
            <pc:docMk/>
            <pc:sldMk cId="3770144805" sldId="2521"/>
            <ac:cxnSpMk id="41" creationId="{9A3C6EE7-6C1C-2334-657A-93C498452070}"/>
          </ac:cxnSpMkLst>
        </pc:cxnChg>
        <pc:cxnChg chg="mod">
          <ac:chgData name="Giedrė Žigavičiūtė" userId="9be0758d-c582-4df9-a27a-ab5fe7118409" providerId="ADAL" clId="{31F30C74-0C9A-4C6A-BC95-BA3DC198E6C1}" dt="2023-09-06T21:25:01.267" v="1918"/>
          <ac:cxnSpMkLst>
            <pc:docMk/>
            <pc:sldMk cId="3770144805" sldId="2521"/>
            <ac:cxnSpMk id="53" creationId="{DC196360-24EF-1505-4B15-DCDC33F874A6}"/>
          </ac:cxnSpMkLst>
        </pc:cxnChg>
      </pc:sldChg>
      <pc:sldChg chg="addSp modSp add del mod">
        <pc:chgData name="Giedrė Žigavičiūtė" userId="9be0758d-c582-4df9-a27a-ab5fe7118409" providerId="ADAL" clId="{31F30C74-0C9A-4C6A-BC95-BA3DC198E6C1}" dt="2023-09-06T21:04:06.010" v="1678" actId="2696"/>
        <pc:sldMkLst>
          <pc:docMk/>
          <pc:sldMk cId="723294075" sldId="2522"/>
        </pc:sldMkLst>
        <pc:spChg chg="add mod">
          <ac:chgData name="Giedrė Žigavičiūtė" userId="9be0758d-c582-4df9-a27a-ab5fe7118409" providerId="ADAL" clId="{31F30C74-0C9A-4C6A-BC95-BA3DC198E6C1}" dt="2023-09-06T20:21:50.282" v="559" actId="14100"/>
          <ac:spMkLst>
            <pc:docMk/>
            <pc:sldMk cId="723294075" sldId="2522"/>
            <ac:spMk id="2" creationId="{9D8B9830-A62C-0D7A-0C23-141760FAE12E}"/>
          </ac:spMkLst>
        </pc:spChg>
        <pc:spChg chg="mod">
          <ac:chgData name="Giedrė Žigavičiūtė" userId="9be0758d-c582-4df9-a27a-ab5fe7118409" providerId="ADAL" clId="{31F30C74-0C9A-4C6A-BC95-BA3DC198E6C1}" dt="2023-09-06T19:38:27.384" v="314" actId="20577"/>
          <ac:spMkLst>
            <pc:docMk/>
            <pc:sldMk cId="723294075" sldId="2522"/>
            <ac:spMk id="3" creationId="{610C7AE2-BBED-E37D-00E7-B75B00B52D3D}"/>
          </ac:spMkLst>
        </pc:spChg>
        <pc:spChg chg="mod">
          <ac:chgData name="Giedrė Žigavičiūtė" userId="9be0758d-c582-4df9-a27a-ab5fe7118409" providerId="ADAL" clId="{31F30C74-0C9A-4C6A-BC95-BA3DC198E6C1}" dt="2023-09-06T19:38:23.234" v="313" actId="20577"/>
          <ac:spMkLst>
            <pc:docMk/>
            <pc:sldMk cId="723294075" sldId="2522"/>
            <ac:spMk id="43" creationId="{2FD97A8C-79E2-01DB-9B50-222465371348}"/>
          </ac:spMkLst>
        </pc:spChg>
      </pc:sldChg>
      <pc:sldChg chg="modSp add del mod">
        <pc:chgData name="Giedrė Žigavičiūtė" userId="9be0758d-c582-4df9-a27a-ab5fe7118409" providerId="ADAL" clId="{31F30C74-0C9A-4C6A-BC95-BA3DC198E6C1}" dt="2023-09-06T21:13:03.794" v="1818" actId="47"/>
        <pc:sldMkLst>
          <pc:docMk/>
          <pc:sldMk cId="1657908388" sldId="2523"/>
        </pc:sldMkLst>
        <pc:spChg chg="mod">
          <ac:chgData name="Giedrė Žigavičiūtė" userId="9be0758d-c582-4df9-a27a-ab5fe7118409" providerId="ADAL" clId="{31F30C74-0C9A-4C6A-BC95-BA3DC198E6C1}" dt="2023-09-06T20:39:18.222" v="1118" actId="20577"/>
          <ac:spMkLst>
            <pc:docMk/>
            <pc:sldMk cId="1657908388" sldId="2523"/>
            <ac:spMk id="3" creationId="{610C7AE2-BBED-E37D-00E7-B75B00B52D3D}"/>
          </ac:spMkLst>
        </pc:spChg>
      </pc:sldChg>
      <pc:sldChg chg="addSp delSp modSp new del mod">
        <pc:chgData name="Giedrė Žigavičiūtė" userId="9be0758d-c582-4df9-a27a-ab5fe7118409" providerId="ADAL" clId="{31F30C74-0C9A-4C6A-BC95-BA3DC198E6C1}" dt="2023-09-06T20:57:28.710" v="1631" actId="2696"/>
        <pc:sldMkLst>
          <pc:docMk/>
          <pc:sldMk cId="2646196168" sldId="2524"/>
        </pc:sldMkLst>
        <pc:spChg chg="del">
          <ac:chgData name="Giedrė Žigavičiūtė" userId="9be0758d-c582-4df9-a27a-ab5fe7118409" providerId="ADAL" clId="{31F30C74-0C9A-4C6A-BC95-BA3DC198E6C1}" dt="2023-09-06T20:49:14.257" v="1189" actId="478"/>
          <ac:spMkLst>
            <pc:docMk/>
            <pc:sldMk cId="2646196168" sldId="2524"/>
            <ac:spMk id="2" creationId="{BF125169-8083-B088-9C7E-E3FE4BF38DD1}"/>
          </ac:spMkLst>
        </pc:spChg>
        <pc:spChg chg="del">
          <ac:chgData name="Giedrė Žigavičiūtė" userId="9be0758d-c582-4df9-a27a-ab5fe7118409" providerId="ADAL" clId="{31F30C74-0C9A-4C6A-BC95-BA3DC198E6C1}" dt="2023-09-06T20:49:12.700" v="1188" actId="478"/>
          <ac:spMkLst>
            <pc:docMk/>
            <pc:sldMk cId="2646196168" sldId="2524"/>
            <ac:spMk id="3" creationId="{41A07521-9387-C15E-C7CC-48D8121CEC34}"/>
          </ac:spMkLst>
        </pc:spChg>
        <pc:spChg chg="add mod">
          <ac:chgData name="Giedrė Žigavičiūtė" userId="9be0758d-c582-4df9-a27a-ab5fe7118409" providerId="ADAL" clId="{31F30C74-0C9A-4C6A-BC95-BA3DC198E6C1}" dt="2023-09-06T20:57:14.924" v="1629" actId="1076"/>
          <ac:spMkLst>
            <pc:docMk/>
            <pc:sldMk cId="2646196168" sldId="2524"/>
            <ac:spMk id="5" creationId="{95F5BD73-4B82-F99E-2C55-77B529EF1E82}"/>
          </ac:spMkLst>
        </pc:spChg>
        <pc:spChg chg="add del mod">
          <ac:chgData name="Giedrė Žigavičiūtė" userId="9be0758d-c582-4df9-a27a-ab5fe7118409" providerId="ADAL" clId="{31F30C74-0C9A-4C6A-BC95-BA3DC198E6C1}" dt="2023-09-06T20:49:25.989" v="1192" actId="478"/>
          <ac:spMkLst>
            <pc:docMk/>
            <pc:sldMk cId="2646196168" sldId="2524"/>
            <ac:spMk id="6" creationId="{2FC4E9BD-28E3-9487-D99E-42D93B610360}"/>
          </ac:spMkLst>
        </pc:spChg>
        <pc:spChg chg="mod">
          <ac:chgData name="Giedrė Žigavičiūtė" userId="9be0758d-c582-4df9-a27a-ab5fe7118409" providerId="ADAL" clId="{31F30C74-0C9A-4C6A-BC95-BA3DC198E6C1}" dt="2023-09-06T20:49:15.769" v="1190"/>
          <ac:spMkLst>
            <pc:docMk/>
            <pc:sldMk cId="2646196168" sldId="2524"/>
            <ac:spMk id="8" creationId="{D2DD5C4C-EA1D-5E2F-D85F-5012739600D1}"/>
          </ac:spMkLst>
        </pc:spChg>
        <pc:spChg chg="mod">
          <ac:chgData name="Giedrė Žigavičiūtė" userId="9be0758d-c582-4df9-a27a-ab5fe7118409" providerId="ADAL" clId="{31F30C74-0C9A-4C6A-BC95-BA3DC198E6C1}" dt="2023-09-06T20:49:15.769" v="1190"/>
          <ac:spMkLst>
            <pc:docMk/>
            <pc:sldMk cId="2646196168" sldId="2524"/>
            <ac:spMk id="9" creationId="{5942DE81-08D4-B547-B06E-2242395F3499}"/>
          </ac:spMkLst>
        </pc:spChg>
        <pc:spChg chg="mod">
          <ac:chgData name="Giedrė Žigavičiūtė" userId="9be0758d-c582-4df9-a27a-ab5fe7118409" providerId="ADAL" clId="{31F30C74-0C9A-4C6A-BC95-BA3DC198E6C1}" dt="2023-09-06T20:49:15.769" v="1190"/>
          <ac:spMkLst>
            <pc:docMk/>
            <pc:sldMk cId="2646196168" sldId="2524"/>
            <ac:spMk id="10" creationId="{6E2495EC-1085-E602-8E8D-0383B7771623}"/>
          </ac:spMkLst>
        </pc:spChg>
        <pc:spChg chg="add del mod">
          <ac:chgData name="Giedrė Žigavičiūtė" userId="9be0758d-c582-4df9-a27a-ab5fe7118409" providerId="ADAL" clId="{31F30C74-0C9A-4C6A-BC95-BA3DC198E6C1}" dt="2023-09-06T20:50:55.072" v="1207" actId="478"/>
          <ac:spMkLst>
            <pc:docMk/>
            <pc:sldMk cId="2646196168" sldId="2524"/>
            <ac:spMk id="11" creationId="{AA4FD9B7-B686-4E46-9083-686DC438A741}"/>
          </ac:spMkLst>
        </pc:spChg>
        <pc:spChg chg="add mod">
          <ac:chgData name="Giedrė Žigavičiūtė" userId="9be0758d-c582-4df9-a27a-ab5fe7118409" providerId="ADAL" clId="{31F30C74-0C9A-4C6A-BC95-BA3DC198E6C1}" dt="2023-09-06T20:52:46.904" v="1305" actId="14100"/>
          <ac:spMkLst>
            <pc:docMk/>
            <pc:sldMk cId="2646196168" sldId="2524"/>
            <ac:spMk id="12" creationId="{1E6C8945-73B2-4DC7-D0D4-DD4EA859F887}"/>
          </ac:spMkLst>
        </pc:spChg>
        <pc:spChg chg="add del mod">
          <ac:chgData name="Giedrė Žigavičiūtė" userId="9be0758d-c582-4df9-a27a-ab5fe7118409" providerId="ADAL" clId="{31F30C74-0C9A-4C6A-BC95-BA3DC198E6C1}" dt="2023-09-06T20:49:32.670" v="1193" actId="478"/>
          <ac:spMkLst>
            <pc:docMk/>
            <pc:sldMk cId="2646196168" sldId="2524"/>
            <ac:spMk id="13" creationId="{52D8C96C-A215-18B2-9B86-639F9C66DED0}"/>
          </ac:spMkLst>
        </pc:spChg>
        <pc:spChg chg="add del mod">
          <ac:chgData name="Giedrė Žigavičiūtė" userId="9be0758d-c582-4df9-a27a-ab5fe7118409" providerId="ADAL" clId="{31F30C74-0C9A-4C6A-BC95-BA3DC198E6C1}" dt="2023-09-06T20:56:53.760" v="1624" actId="478"/>
          <ac:spMkLst>
            <pc:docMk/>
            <pc:sldMk cId="2646196168" sldId="2524"/>
            <ac:spMk id="14" creationId="{5C70AA4A-A795-7585-3239-097C07DB3C8D}"/>
          </ac:spMkLst>
        </pc:spChg>
        <pc:spChg chg="add del mod">
          <ac:chgData name="Giedrė Žigavičiūtė" userId="9be0758d-c582-4df9-a27a-ab5fe7118409" providerId="ADAL" clId="{31F30C74-0C9A-4C6A-BC95-BA3DC198E6C1}" dt="2023-09-06T20:56:54.592" v="1625" actId="478"/>
          <ac:spMkLst>
            <pc:docMk/>
            <pc:sldMk cId="2646196168" sldId="2524"/>
            <ac:spMk id="15" creationId="{79C8F374-0958-2B43-EFA9-7245FD61E936}"/>
          </ac:spMkLst>
        </pc:spChg>
        <pc:spChg chg="add del mod">
          <ac:chgData name="Giedrė Žigavičiūtė" userId="9be0758d-c582-4df9-a27a-ab5fe7118409" providerId="ADAL" clId="{31F30C74-0C9A-4C6A-BC95-BA3DC198E6C1}" dt="2023-09-06T20:56:52.691" v="1623" actId="478"/>
          <ac:spMkLst>
            <pc:docMk/>
            <pc:sldMk cId="2646196168" sldId="2524"/>
            <ac:spMk id="16" creationId="{13B19C41-E8F4-011B-35FE-6C741DB17C2A}"/>
          </ac:spMkLst>
        </pc:spChg>
        <pc:spChg chg="add del mod">
          <ac:chgData name="Giedrė Žigavičiūtė" userId="9be0758d-c582-4df9-a27a-ab5fe7118409" providerId="ADAL" clId="{31F30C74-0C9A-4C6A-BC95-BA3DC198E6C1}" dt="2023-09-06T20:56:34.600" v="1617" actId="478"/>
          <ac:spMkLst>
            <pc:docMk/>
            <pc:sldMk cId="2646196168" sldId="2524"/>
            <ac:spMk id="17" creationId="{9469521B-5263-82CA-3E52-1CA4DD2CD45E}"/>
          </ac:spMkLst>
        </pc:spChg>
        <pc:spChg chg="add del mod">
          <ac:chgData name="Giedrė Žigavičiūtė" userId="9be0758d-c582-4df9-a27a-ab5fe7118409" providerId="ADAL" clId="{31F30C74-0C9A-4C6A-BC95-BA3DC198E6C1}" dt="2023-09-06T20:56:44.462" v="1621" actId="478"/>
          <ac:spMkLst>
            <pc:docMk/>
            <pc:sldMk cId="2646196168" sldId="2524"/>
            <ac:spMk id="18" creationId="{77343BF2-0A60-6F44-BE46-5FCCFD20C5E6}"/>
          </ac:spMkLst>
        </pc:spChg>
        <pc:spChg chg="add del mod">
          <ac:chgData name="Giedrė Žigavičiūtė" userId="9be0758d-c582-4df9-a27a-ab5fe7118409" providerId="ADAL" clId="{31F30C74-0C9A-4C6A-BC95-BA3DC198E6C1}" dt="2023-09-06T20:49:33.646" v="1194" actId="478"/>
          <ac:spMkLst>
            <pc:docMk/>
            <pc:sldMk cId="2646196168" sldId="2524"/>
            <ac:spMk id="19" creationId="{D8A1104A-D249-1BCC-BA12-D7E531F63B02}"/>
          </ac:spMkLst>
        </pc:spChg>
        <pc:spChg chg="add del mod">
          <ac:chgData name="Giedrė Žigavičiūtė" userId="9be0758d-c582-4df9-a27a-ab5fe7118409" providerId="ADAL" clId="{31F30C74-0C9A-4C6A-BC95-BA3DC198E6C1}" dt="2023-09-06T20:56:41.272" v="1619" actId="478"/>
          <ac:spMkLst>
            <pc:docMk/>
            <pc:sldMk cId="2646196168" sldId="2524"/>
            <ac:spMk id="20" creationId="{40399F75-D3C8-1599-D8D0-65B514906882}"/>
          </ac:spMkLst>
        </pc:spChg>
        <pc:spChg chg="add mod">
          <ac:chgData name="Giedrė Žigavičiūtė" userId="9be0758d-c582-4df9-a27a-ab5fe7118409" providerId="ADAL" clId="{31F30C74-0C9A-4C6A-BC95-BA3DC198E6C1}" dt="2023-09-06T20:57:03.669" v="1627" actId="207"/>
          <ac:spMkLst>
            <pc:docMk/>
            <pc:sldMk cId="2646196168" sldId="2524"/>
            <ac:spMk id="21" creationId="{58D825DB-D76F-3CF5-DE98-33FEEFEEE32A}"/>
          </ac:spMkLst>
        </pc:spChg>
        <pc:spChg chg="add del mod">
          <ac:chgData name="Giedrė Žigavičiūtė" userId="9be0758d-c582-4df9-a27a-ab5fe7118409" providerId="ADAL" clId="{31F30C74-0C9A-4C6A-BC95-BA3DC198E6C1}" dt="2023-09-06T20:52:56.475" v="1308" actId="478"/>
          <ac:spMkLst>
            <pc:docMk/>
            <pc:sldMk cId="2646196168" sldId="2524"/>
            <ac:spMk id="22" creationId="{F1DDFDE6-C557-AB58-763F-1EBDC002184F}"/>
          </ac:spMkLst>
        </pc:spChg>
        <pc:spChg chg="add mod">
          <ac:chgData name="Giedrė Žigavičiūtė" userId="9be0758d-c582-4df9-a27a-ab5fe7118409" providerId="ADAL" clId="{31F30C74-0C9A-4C6A-BC95-BA3DC198E6C1}" dt="2023-09-06T20:57:07.256" v="1628" actId="1076"/>
          <ac:spMkLst>
            <pc:docMk/>
            <pc:sldMk cId="2646196168" sldId="2524"/>
            <ac:spMk id="23" creationId="{9F5E748B-57DE-B197-73C4-90EC8DEC590C}"/>
          </ac:spMkLst>
        </pc:spChg>
        <pc:spChg chg="add del mod">
          <ac:chgData name="Giedrė Žigavičiūtė" userId="9be0758d-c582-4df9-a27a-ab5fe7118409" providerId="ADAL" clId="{31F30C74-0C9A-4C6A-BC95-BA3DC198E6C1}" dt="2023-09-06T20:53:49.899" v="1320" actId="478"/>
          <ac:spMkLst>
            <pc:docMk/>
            <pc:sldMk cId="2646196168" sldId="2524"/>
            <ac:spMk id="24" creationId="{56AAEEAF-582C-C086-623F-309BD167683F}"/>
          </ac:spMkLst>
        </pc:spChg>
        <pc:spChg chg="add mod">
          <ac:chgData name="Giedrė Žigavičiūtė" userId="9be0758d-c582-4df9-a27a-ab5fe7118409" providerId="ADAL" clId="{31F30C74-0C9A-4C6A-BC95-BA3DC198E6C1}" dt="2023-09-06T20:57:19.439" v="1630" actId="1076"/>
          <ac:spMkLst>
            <pc:docMk/>
            <pc:sldMk cId="2646196168" sldId="2524"/>
            <ac:spMk id="25" creationId="{790C079A-53EB-119F-161B-EC2A333B2AD2}"/>
          </ac:spMkLst>
        </pc:spChg>
        <pc:spChg chg="add del mod">
          <ac:chgData name="Giedrė Žigavičiūtė" userId="9be0758d-c582-4df9-a27a-ab5fe7118409" providerId="ADAL" clId="{31F30C74-0C9A-4C6A-BC95-BA3DC198E6C1}" dt="2023-09-06T20:53:51.441" v="1321" actId="478"/>
          <ac:spMkLst>
            <pc:docMk/>
            <pc:sldMk cId="2646196168" sldId="2524"/>
            <ac:spMk id="26" creationId="{0D49F480-1C74-28AF-7D00-0E2FE86DAD81}"/>
          </ac:spMkLst>
        </pc:spChg>
        <pc:spChg chg="add del mod">
          <ac:chgData name="Giedrė Žigavičiūtė" userId="9be0758d-c582-4df9-a27a-ab5fe7118409" providerId="ADAL" clId="{31F30C74-0C9A-4C6A-BC95-BA3DC198E6C1}" dt="2023-09-06T20:50:31.530" v="1204" actId="478"/>
          <ac:spMkLst>
            <pc:docMk/>
            <pc:sldMk cId="2646196168" sldId="2524"/>
            <ac:spMk id="27" creationId="{11D19016-190A-9894-604F-726A5D736ACC}"/>
          </ac:spMkLst>
        </pc:spChg>
        <pc:spChg chg="add del mod">
          <ac:chgData name="Giedrė Žigavičiūtė" userId="9be0758d-c582-4df9-a27a-ab5fe7118409" providerId="ADAL" clId="{31F30C74-0C9A-4C6A-BC95-BA3DC198E6C1}" dt="2023-09-06T20:50:34.424" v="1205" actId="478"/>
          <ac:spMkLst>
            <pc:docMk/>
            <pc:sldMk cId="2646196168" sldId="2524"/>
            <ac:spMk id="28" creationId="{E38121F4-8037-1166-7D75-BE6BDF4DA779}"/>
          </ac:spMkLst>
        </pc:spChg>
        <pc:spChg chg="add mod">
          <ac:chgData name="Giedrė Žigavičiūtė" userId="9be0758d-c582-4df9-a27a-ab5fe7118409" providerId="ADAL" clId="{31F30C74-0C9A-4C6A-BC95-BA3DC198E6C1}" dt="2023-09-06T20:52:05.644" v="1298" actId="207"/>
          <ac:spMkLst>
            <pc:docMk/>
            <pc:sldMk cId="2646196168" sldId="2524"/>
            <ac:spMk id="30" creationId="{6F83900C-F6A0-01AB-3F5A-9E31206B8E3D}"/>
          </ac:spMkLst>
        </pc:spChg>
        <pc:grpChg chg="add mod">
          <ac:chgData name="Giedrė Žigavičiūtė" userId="9be0758d-c582-4df9-a27a-ab5fe7118409" providerId="ADAL" clId="{31F30C74-0C9A-4C6A-BC95-BA3DC198E6C1}" dt="2023-09-06T20:49:15.769" v="1190"/>
          <ac:grpSpMkLst>
            <pc:docMk/>
            <pc:sldMk cId="2646196168" sldId="2524"/>
            <ac:grpSpMk id="7" creationId="{1F359625-51EF-7705-4829-233F9F1C49EF}"/>
          </ac:grpSpMkLst>
        </pc:grpChg>
        <pc:picChg chg="add mod">
          <ac:chgData name="Giedrė Žigavičiūtė" userId="9be0758d-c582-4df9-a27a-ab5fe7118409" providerId="ADAL" clId="{31F30C74-0C9A-4C6A-BC95-BA3DC198E6C1}" dt="2023-09-06T20:54:54.849" v="1333" actId="1076"/>
          <ac:picMkLst>
            <pc:docMk/>
            <pc:sldMk cId="2646196168" sldId="2524"/>
            <ac:picMk id="31" creationId="{980427B6-4900-6861-97E5-989CFD1B3F9F}"/>
          </ac:picMkLst>
        </pc:picChg>
      </pc:sldChg>
      <pc:sldChg chg="addSp delSp modSp new del mod">
        <pc:chgData name="Giedrė Žigavičiūtė" userId="9be0758d-c582-4df9-a27a-ab5fe7118409" providerId="ADAL" clId="{31F30C74-0C9A-4C6A-BC95-BA3DC198E6C1}" dt="2023-09-06T21:04:45.839" v="1679" actId="47"/>
        <pc:sldMkLst>
          <pc:docMk/>
          <pc:sldMk cId="3387082203" sldId="2524"/>
        </pc:sldMkLst>
        <pc:spChg chg="del">
          <ac:chgData name="Giedrė Žigavičiūtė" userId="9be0758d-c582-4df9-a27a-ab5fe7118409" providerId="ADAL" clId="{31F30C74-0C9A-4C6A-BC95-BA3DC198E6C1}" dt="2023-09-06T20:59:11.407" v="1634" actId="478"/>
          <ac:spMkLst>
            <pc:docMk/>
            <pc:sldMk cId="3387082203" sldId="2524"/>
            <ac:spMk id="2" creationId="{FFA59932-746F-9463-771F-58F11688ADAD}"/>
          </ac:spMkLst>
        </pc:spChg>
        <pc:spChg chg="del">
          <ac:chgData name="Giedrė Žigavičiūtė" userId="9be0758d-c582-4df9-a27a-ab5fe7118409" providerId="ADAL" clId="{31F30C74-0C9A-4C6A-BC95-BA3DC198E6C1}" dt="2023-09-06T20:59:10.066" v="1633" actId="478"/>
          <ac:spMkLst>
            <pc:docMk/>
            <pc:sldMk cId="3387082203" sldId="2524"/>
            <ac:spMk id="3" creationId="{ABEA4947-223C-E432-BD21-8490D99634A8}"/>
          </ac:spMkLst>
        </pc:spChg>
        <pc:spChg chg="add 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6" creationId="{06CD162A-885B-6E29-162E-6837934CF9E3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8" creationId="{937F8F33-EC04-88F0-CD95-45411ECDD934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9" creationId="{36BBF9BD-611D-4EFC-C759-4EA5B133ED21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10" creationId="{C6D2654B-EC1B-E8E1-D98D-0DA580F92EA6}"/>
          </ac:spMkLst>
        </pc:spChg>
        <pc:spChg chg="add del mod">
          <ac:chgData name="Giedrė Žigavičiūtė" userId="9be0758d-c582-4df9-a27a-ab5fe7118409" providerId="ADAL" clId="{31F30C74-0C9A-4C6A-BC95-BA3DC198E6C1}" dt="2023-09-06T20:59:20.601" v="1636" actId="478"/>
          <ac:spMkLst>
            <pc:docMk/>
            <pc:sldMk cId="3387082203" sldId="2524"/>
            <ac:spMk id="11" creationId="{00430EBE-48C8-E337-0ADF-C887A1EDDBC6}"/>
          </ac:spMkLst>
        </pc:spChg>
        <pc:spChg chg="mod">
          <ac:chgData name="Giedrė Žigavičiūtė" userId="9be0758d-c582-4df9-a27a-ab5fe7118409" providerId="ADAL" clId="{31F30C74-0C9A-4C6A-BC95-BA3DC198E6C1}" dt="2023-09-06T21:00:25.248" v="1655"/>
          <ac:spMkLst>
            <pc:docMk/>
            <pc:sldMk cId="3387082203" sldId="2524"/>
            <ac:spMk id="13" creationId="{44E084D7-9AE5-F33C-DC48-E06F67C1A681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14" creationId="{6DA76661-4924-D053-97ED-5EC3553B6F6A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15" creationId="{4D880582-F305-4EC7-8968-DC3E3C005652}"/>
          </ac:spMkLst>
        </pc:spChg>
        <pc:spChg chg="mod">
          <ac:chgData name="Giedrė Žigavičiūtė" userId="9be0758d-c582-4df9-a27a-ab5fe7118409" providerId="ADAL" clId="{31F30C74-0C9A-4C6A-BC95-BA3DC198E6C1}" dt="2023-09-06T21:00:33.903" v="1656"/>
          <ac:spMkLst>
            <pc:docMk/>
            <pc:sldMk cId="3387082203" sldId="2524"/>
            <ac:spMk id="17" creationId="{79310E1F-3848-7A42-D08A-31BEBB423A21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18" creationId="{09F6B642-DAE3-DE25-2CE8-1885AC58C2D9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19" creationId="{620B4F4B-F5FE-B1B2-B985-9410CA167DAE}"/>
          </ac:spMkLst>
        </pc:spChg>
        <pc:spChg chg="mod">
          <ac:chgData name="Giedrė Žigavičiūtė" userId="9be0758d-c582-4df9-a27a-ab5fe7118409" providerId="ADAL" clId="{31F30C74-0C9A-4C6A-BC95-BA3DC198E6C1}" dt="2023-09-06T21:00:44.068" v="1657"/>
          <ac:spMkLst>
            <pc:docMk/>
            <pc:sldMk cId="3387082203" sldId="2524"/>
            <ac:spMk id="21" creationId="{E69248F6-79B2-2C31-F6E7-B42A4894BE35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22" creationId="{E1CD5379-46BE-D14B-2B5B-F1D947C48505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23" creationId="{5F238E41-8DD3-6219-BC02-7E65914156E2}"/>
          </ac:spMkLst>
        </pc:spChg>
        <pc:spChg chg="mod">
          <ac:chgData name="Giedrė Žigavičiūtė" userId="9be0758d-c582-4df9-a27a-ab5fe7118409" providerId="ADAL" clId="{31F30C74-0C9A-4C6A-BC95-BA3DC198E6C1}" dt="2023-09-06T21:00:50.982" v="1658"/>
          <ac:spMkLst>
            <pc:docMk/>
            <pc:sldMk cId="3387082203" sldId="2524"/>
            <ac:spMk id="25" creationId="{D5194612-941E-F3DF-00A7-B590E7743BD4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26" creationId="{89242EAA-47BA-AA9E-AF78-7F939870A34C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27" creationId="{139D4850-F1ED-05E6-7FAF-EC0918EB5B07}"/>
          </ac:spMkLst>
        </pc:spChg>
        <pc:spChg chg="mod">
          <ac:chgData name="Giedrė Žigavičiūtė" userId="9be0758d-c582-4df9-a27a-ab5fe7118409" providerId="ADAL" clId="{31F30C74-0C9A-4C6A-BC95-BA3DC198E6C1}" dt="2023-09-06T21:00:57.748" v="1659"/>
          <ac:spMkLst>
            <pc:docMk/>
            <pc:sldMk cId="3387082203" sldId="2524"/>
            <ac:spMk id="29" creationId="{B8C3F833-4C43-B1AC-ABB6-76602C35937E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0" creationId="{1E62E84A-DCAC-A3B1-208F-16A429AD7E4F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1" creationId="{D05B13BD-4FED-81F2-AB56-806FA220700E}"/>
          </ac:spMkLst>
        </pc:spChg>
        <pc:spChg chg="add 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2" creationId="{F4BD0D20-E6FC-FD00-2E31-0D49A5FF522D}"/>
          </ac:spMkLst>
        </pc:spChg>
        <pc:spChg chg="add 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3" creationId="{E397D869-7E48-8B2B-B42C-0AD213092834}"/>
          </ac:spMkLst>
        </pc:spChg>
        <pc:spChg chg="add 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4" creationId="{9B0DD94B-3E4B-6DCB-3EF5-76A610B439B4}"/>
          </ac:spMkLst>
        </pc:spChg>
        <pc:spChg chg="add 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5" creationId="{B1DABE51-5DB8-C301-D85B-90B04D2C0363}"/>
          </ac:spMkLst>
        </pc:spChg>
        <pc:spChg chg="add 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6" creationId="{CEE765D2-EB54-A0A7-7486-2727775F1B1F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8" creationId="{BF206691-68B2-048C-8D6E-E5E1A3A8EA39}"/>
          </ac:spMkLst>
        </pc:spChg>
        <pc:spChg chg="mod">
          <ac:chgData name="Giedrė Žigavičiūtė" userId="9be0758d-c582-4df9-a27a-ab5fe7118409" providerId="ADAL" clId="{31F30C74-0C9A-4C6A-BC95-BA3DC198E6C1}" dt="2023-09-06T20:59:12.819" v="1635"/>
          <ac:spMkLst>
            <pc:docMk/>
            <pc:sldMk cId="3387082203" sldId="2524"/>
            <ac:spMk id="39" creationId="{DCBF7AE0-9986-1424-0C61-308DF3F4093C}"/>
          </ac:spMkLst>
        </pc:spChg>
        <pc:grpChg chg="add mod">
          <ac:chgData name="Giedrė Žigavičiūtė" userId="9be0758d-c582-4df9-a27a-ab5fe7118409" providerId="ADAL" clId="{31F30C74-0C9A-4C6A-BC95-BA3DC198E6C1}" dt="2023-09-06T20:59:12.819" v="1635"/>
          <ac:grpSpMkLst>
            <pc:docMk/>
            <pc:sldMk cId="3387082203" sldId="2524"/>
            <ac:grpSpMk id="7" creationId="{77F81EAC-DF86-5495-2A87-F565AEE52F06}"/>
          </ac:grpSpMkLst>
        </pc:grpChg>
        <pc:grpChg chg="add mod">
          <ac:chgData name="Giedrė Žigavičiūtė" userId="9be0758d-c582-4df9-a27a-ab5fe7118409" providerId="ADAL" clId="{31F30C74-0C9A-4C6A-BC95-BA3DC198E6C1}" dt="2023-09-06T21:01:14.037" v="1661" actId="14100"/>
          <ac:grpSpMkLst>
            <pc:docMk/>
            <pc:sldMk cId="3387082203" sldId="2524"/>
            <ac:grpSpMk id="12" creationId="{618D3AC6-B892-5B12-B850-DD7575CD12B0}"/>
          </ac:grpSpMkLst>
        </pc:grpChg>
        <pc:grpChg chg="add mod">
          <ac:chgData name="Giedrė Žigavičiūtė" userId="9be0758d-c582-4df9-a27a-ab5fe7118409" providerId="ADAL" clId="{31F30C74-0C9A-4C6A-BC95-BA3DC198E6C1}" dt="2023-09-06T21:00:10.128" v="1651" actId="1076"/>
          <ac:grpSpMkLst>
            <pc:docMk/>
            <pc:sldMk cId="3387082203" sldId="2524"/>
            <ac:grpSpMk id="16" creationId="{A57F3833-8433-4136-B848-63A1C9077D01}"/>
          </ac:grpSpMkLst>
        </pc:grpChg>
        <pc:grpChg chg="add mod">
          <ac:chgData name="Giedrė Žigavičiūtė" userId="9be0758d-c582-4df9-a27a-ab5fe7118409" providerId="ADAL" clId="{31F30C74-0C9A-4C6A-BC95-BA3DC198E6C1}" dt="2023-09-06T21:00:12.329" v="1652" actId="1076"/>
          <ac:grpSpMkLst>
            <pc:docMk/>
            <pc:sldMk cId="3387082203" sldId="2524"/>
            <ac:grpSpMk id="20" creationId="{FC8B5FDB-0631-F66C-D21A-96DDC79F94F5}"/>
          </ac:grpSpMkLst>
        </pc:grpChg>
        <pc:grpChg chg="add mod">
          <ac:chgData name="Giedrė Žigavičiūtė" userId="9be0758d-c582-4df9-a27a-ab5fe7118409" providerId="ADAL" clId="{31F30C74-0C9A-4C6A-BC95-BA3DC198E6C1}" dt="2023-09-06T21:00:14.546" v="1653" actId="1076"/>
          <ac:grpSpMkLst>
            <pc:docMk/>
            <pc:sldMk cId="3387082203" sldId="2524"/>
            <ac:grpSpMk id="24" creationId="{C2DC23FC-CE8F-CCED-ED74-A254AEBF402C}"/>
          </ac:grpSpMkLst>
        </pc:grpChg>
        <pc:grpChg chg="add mod">
          <ac:chgData name="Giedrė Žigavičiūtė" userId="9be0758d-c582-4df9-a27a-ab5fe7118409" providerId="ADAL" clId="{31F30C74-0C9A-4C6A-BC95-BA3DC198E6C1}" dt="2023-09-06T21:01:05.407" v="1660" actId="1076"/>
          <ac:grpSpMkLst>
            <pc:docMk/>
            <pc:sldMk cId="3387082203" sldId="2524"/>
            <ac:grpSpMk id="28" creationId="{8434024C-6FAA-A46B-6FE8-19FB77C3695A}"/>
          </ac:grpSpMkLst>
        </pc:grpChg>
        <pc:grpChg chg="add del mod">
          <ac:chgData name="Giedrė Žigavičiūtė" userId="9be0758d-c582-4df9-a27a-ab5fe7118409" providerId="ADAL" clId="{31F30C74-0C9A-4C6A-BC95-BA3DC198E6C1}" dt="2023-09-06T20:59:28.480" v="1638" actId="478"/>
          <ac:grpSpMkLst>
            <pc:docMk/>
            <pc:sldMk cId="3387082203" sldId="2524"/>
            <ac:grpSpMk id="37" creationId="{4521EEBD-33CF-ED82-E681-E7E27293ED39}"/>
          </ac:grpSpMkLst>
        </pc:grpChg>
        <pc:picChg chg="add del mod">
          <ac:chgData name="Giedrė Žigavičiūtė" userId="9be0758d-c582-4df9-a27a-ab5fe7118409" providerId="ADAL" clId="{31F30C74-0C9A-4C6A-BC95-BA3DC198E6C1}" dt="2023-09-06T20:59:22.820" v="1637" actId="478"/>
          <ac:picMkLst>
            <pc:docMk/>
            <pc:sldMk cId="3387082203" sldId="2524"/>
            <ac:picMk id="5" creationId="{CBFAD0BD-B8C9-99E7-90B5-B2C5EECD3129}"/>
          </ac:picMkLst>
        </pc:picChg>
      </pc:sldChg>
      <pc:sldChg chg="addSp delSp modSp add mod ord">
        <pc:chgData name="Giedrė Žigavičiūtė" userId="9be0758d-c582-4df9-a27a-ab5fe7118409" providerId="ADAL" clId="{31F30C74-0C9A-4C6A-BC95-BA3DC198E6C1}" dt="2023-09-07T05:41:31.949" v="2202" actId="478"/>
        <pc:sldMkLst>
          <pc:docMk/>
          <pc:sldMk cId="4214505642" sldId="2525"/>
        </pc:sldMkLst>
        <pc:spChg chg="add mod">
          <ac:chgData name="Giedrė Žigavičiūtė" userId="9be0758d-c582-4df9-a27a-ab5fe7118409" providerId="ADAL" clId="{31F30C74-0C9A-4C6A-BC95-BA3DC198E6C1}" dt="2023-09-06T21:10:45.889" v="1817" actId="113"/>
          <ac:spMkLst>
            <pc:docMk/>
            <pc:sldMk cId="4214505642" sldId="2525"/>
            <ac:spMk id="3" creationId="{04FC33A7-A2DD-559A-1AC6-461435A796CD}"/>
          </ac:spMkLst>
        </pc:spChg>
        <pc:spChg chg="del">
          <ac:chgData name="Giedrė Žigavičiūtė" userId="9be0758d-c582-4df9-a27a-ab5fe7118409" providerId="ADAL" clId="{31F30C74-0C9A-4C6A-BC95-BA3DC198E6C1}" dt="2023-09-07T05:41:31.949" v="2202" actId="478"/>
          <ac:spMkLst>
            <pc:docMk/>
            <pc:sldMk cId="4214505642" sldId="2525"/>
            <ac:spMk id="4" creationId="{C66F263C-8D22-A3FB-1753-82C335728B93}"/>
          </ac:spMkLst>
        </pc:spChg>
        <pc:spChg chg="del mod">
          <ac:chgData name="Giedrė Žigavičiūtė" userId="9be0758d-c582-4df9-a27a-ab5fe7118409" providerId="ADAL" clId="{31F30C74-0C9A-4C6A-BC95-BA3DC198E6C1}" dt="2023-09-07T05:41:28.314" v="2201" actId="478"/>
          <ac:spMkLst>
            <pc:docMk/>
            <pc:sldMk cId="4214505642" sldId="2525"/>
            <ac:spMk id="6" creationId="{06CD162A-885B-6E29-162E-6837934CF9E3}"/>
          </ac:spMkLst>
        </pc:spChg>
        <pc:spChg chg="mod">
          <ac:chgData name="Giedrė Žigavičiūtė" userId="9be0758d-c582-4df9-a27a-ab5fe7118409" providerId="ADAL" clId="{31F30C74-0C9A-4C6A-BC95-BA3DC198E6C1}" dt="2023-09-06T21:09:29.316" v="1800" actId="122"/>
          <ac:spMkLst>
            <pc:docMk/>
            <pc:sldMk cId="4214505642" sldId="2525"/>
            <ac:spMk id="13" creationId="{44E084D7-9AE5-F33C-DC48-E06F67C1A681}"/>
          </ac:spMkLst>
        </pc:spChg>
        <pc:spChg chg="mod">
          <ac:chgData name="Giedrė Žigavičiūtė" userId="9be0758d-c582-4df9-a27a-ab5fe7118409" providerId="ADAL" clId="{31F30C74-0C9A-4C6A-BC95-BA3DC198E6C1}" dt="2023-09-06T21:09:25.257" v="1799" actId="122"/>
          <ac:spMkLst>
            <pc:docMk/>
            <pc:sldMk cId="4214505642" sldId="2525"/>
            <ac:spMk id="17" creationId="{79310E1F-3848-7A42-D08A-31BEBB423A21}"/>
          </ac:spMkLst>
        </pc:spChg>
        <pc:spChg chg="mod">
          <ac:chgData name="Giedrė Žigavičiūtė" userId="9be0758d-c582-4df9-a27a-ab5fe7118409" providerId="ADAL" clId="{31F30C74-0C9A-4C6A-BC95-BA3DC198E6C1}" dt="2023-09-06T21:09:21.908" v="1798" actId="122"/>
          <ac:spMkLst>
            <pc:docMk/>
            <pc:sldMk cId="4214505642" sldId="2525"/>
            <ac:spMk id="21" creationId="{E69248F6-79B2-2C31-F6E7-B42A4894BE35}"/>
          </ac:spMkLst>
        </pc:spChg>
        <pc:spChg chg="mod">
          <ac:chgData name="Giedrė Žigavičiūtė" userId="9be0758d-c582-4df9-a27a-ab5fe7118409" providerId="ADAL" clId="{31F30C74-0C9A-4C6A-BC95-BA3DC198E6C1}" dt="2023-09-06T21:06:20.178" v="1695" actId="1076"/>
          <ac:spMkLst>
            <pc:docMk/>
            <pc:sldMk cId="4214505642" sldId="2525"/>
            <ac:spMk id="22" creationId="{E1CD5379-46BE-D14B-2B5B-F1D947C48505}"/>
          </ac:spMkLst>
        </pc:spChg>
        <pc:spChg chg="mod">
          <ac:chgData name="Giedrė Žigavičiūtė" userId="9be0758d-c582-4df9-a27a-ab5fe7118409" providerId="ADAL" clId="{31F30C74-0C9A-4C6A-BC95-BA3DC198E6C1}" dt="2023-09-06T21:10:38.270" v="1815" actId="14100"/>
          <ac:spMkLst>
            <pc:docMk/>
            <pc:sldMk cId="4214505642" sldId="2525"/>
            <ac:spMk id="25" creationId="{D5194612-941E-F3DF-00A7-B590E7743BD4}"/>
          </ac:spMkLst>
        </pc:spChg>
        <pc:spChg chg="mod">
          <ac:chgData name="Giedrė Žigavičiūtė" userId="9be0758d-c582-4df9-a27a-ab5fe7118409" providerId="ADAL" clId="{31F30C74-0C9A-4C6A-BC95-BA3DC198E6C1}" dt="2023-09-06T21:09:09.546" v="1796" actId="122"/>
          <ac:spMkLst>
            <pc:docMk/>
            <pc:sldMk cId="4214505642" sldId="2525"/>
            <ac:spMk id="29" creationId="{B8C3F833-4C43-B1AC-ABB6-76602C35937E}"/>
          </ac:spMkLst>
        </pc:spChg>
        <pc:spChg chg="del">
          <ac:chgData name="Giedrė Žigavičiūtė" userId="9be0758d-c582-4df9-a27a-ab5fe7118409" providerId="ADAL" clId="{31F30C74-0C9A-4C6A-BC95-BA3DC198E6C1}" dt="2023-09-07T05:41:17.153" v="2194" actId="478"/>
          <ac:spMkLst>
            <pc:docMk/>
            <pc:sldMk cId="4214505642" sldId="2525"/>
            <ac:spMk id="32" creationId="{F4BD0D20-E6FC-FD00-2E31-0D49A5FF522D}"/>
          </ac:spMkLst>
        </pc:spChg>
        <pc:spChg chg="del">
          <ac:chgData name="Giedrė Žigavičiūtė" userId="9be0758d-c582-4df9-a27a-ab5fe7118409" providerId="ADAL" clId="{31F30C74-0C9A-4C6A-BC95-BA3DC198E6C1}" dt="2023-09-07T05:41:18.681" v="2195" actId="478"/>
          <ac:spMkLst>
            <pc:docMk/>
            <pc:sldMk cId="4214505642" sldId="2525"/>
            <ac:spMk id="33" creationId="{E397D869-7E48-8B2B-B42C-0AD213092834}"/>
          </ac:spMkLst>
        </pc:spChg>
        <pc:spChg chg="del">
          <ac:chgData name="Giedrė Žigavičiūtė" userId="9be0758d-c582-4df9-a27a-ab5fe7118409" providerId="ADAL" clId="{31F30C74-0C9A-4C6A-BC95-BA3DC198E6C1}" dt="2023-09-07T05:41:20.333" v="2196" actId="478"/>
          <ac:spMkLst>
            <pc:docMk/>
            <pc:sldMk cId="4214505642" sldId="2525"/>
            <ac:spMk id="34" creationId="{9B0DD94B-3E4B-6DCB-3EF5-76A610B439B4}"/>
          </ac:spMkLst>
        </pc:spChg>
        <pc:spChg chg="del">
          <ac:chgData name="Giedrė Žigavičiūtė" userId="9be0758d-c582-4df9-a27a-ab5fe7118409" providerId="ADAL" clId="{31F30C74-0C9A-4C6A-BC95-BA3DC198E6C1}" dt="2023-09-07T05:41:22.345" v="2197" actId="478"/>
          <ac:spMkLst>
            <pc:docMk/>
            <pc:sldMk cId="4214505642" sldId="2525"/>
            <ac:spMk id="35" creationId="{B1DABE51-5DB8-C301-D85B-90B04D2C0363}"/>
          </ac:spMkLst>
        </pc:spChg>
        <pc:spChg chg="del">
          <ac:chgData name="Giedrė Žigavičiūtė" userId="9be0758d-c582-4df9-a27a-ab5fe7118409" providerId="ADAL" clId="{31F30C74-0C9A-4C6A-BC95-BA3DC198E6C1}" dt="2023-09-07T05:41:24.161" v="2198" actId="478"/>
          <ac:spMkLst>
            <pc:docMk/>
            <pc:sldMk cId="4214505642" sldId="2525"/>
            <ac:spMk id="36" creationId="{CEE765D2-EB54-A0A7-7486-2727775F1B1F}"/>
          </ac:spMkLst>
        </pc:spChg>
        <pc:grpChg chg="del">
          <ac:chgData name="Giedrė Žigavičiūtė" userId="9be0758d-c582-4df9-a27a-ab5fe7118409" providerId="ADAL" clId="{31F30C74-0C9A-4C6A-BC95-BA3DC198E6C1}" dt="2023-09-07T05:41:25.498" v="2199" actId="478"/>
          <ac:grpSpMkLst>
            <pc:docMk/>
            <pc:sldMk cId="4214505642" sldId="2525"/>
            <ac:grpSpMk id="7" creationId="{77F81EAC-DF86-5495-2A87-F565AEE52F06}"/>
          </ac:grpSpMkLst>
        </pc:grpChg>
        <pc:grpChg chg="mod">
          <ac:chgData name="Giedrė Žigavičiūtė" userId="9be0758d-c582-4df9-a27a-ab5fe7118409" providerId="ADAL" clId="{31F30C74-0C9A-4C6A-BC95-BA3DC198E6C1}" dt="2023-09-06T21:10:31.928" v="1812" actId="14100"/>
          <ac:grpSpMkLst>
            <pc:docMk/>
            <pc:sldMk cId="4214505642" sldId="2525"/>
            <ac:grpSpMk id="12" creationId="{618D3AC6-B892-5B12-B850-DD7575CD12B0}"/>
          </ac:grpSpMkLst>
        </pc:grpChg>
        <pc:grpChg chg="mod">
          <ac:chgData name="Giedrė Žigavičiūtė" userId="9be0758d-c582-4df9-a27a-ab5fe7118409" providerId="ADAL" clId="{31F30C74-0C9A-4C6A-BC95-BA3DC198E6C1}" dt="2023-09-06T21:10:33.973" v="1813" actId="14100"/>
          <ac:grpSpMkLst>
            <pc:docMk/>
            <pc:sldMk cId="4214505642" sldId="2525"/>
            <ac:grpSpMk id="16" creationId="{A57F3833-8433-4136-B848-63A1C9077D01}"/>
          </ac:grpSpMkLst>
        </pc:grpChg>
        <pc:grpChg chg="mod">
          <ac:chgData name="Giedrė Žigavičiūtė" userId="9be0758d-c582-4df9-a27a-ab5fe7118409" providerId="ADAL" clId="{31F30C74-0C9A-4C6A-BC95-BA3DC198E6C1}" dt="2023-09-06T21:10:36.099" v="1814" actId="14100"/>
          <ac:grpSpMkLst>
            <pc:docMk/>
            <pc:sldMk cId="4214505642" sldId="2525"/>
            <ac:grpSpMk id="20" creationId="{FC8B5FDB-0631-F66C-D21A-96DDC79F94F5}"/>
          </ac:grpSpMkLst>
        </pc:grpChg>
        <pc:grpChg chg="mod">
          <ac:chgData name="Giedrė Žigavičiūtė" userId="9be0758d-c582-4df9-a27a-ab5fe7118409" providerId="ADAL" clId="{31F30C74-0C9A-4C6A-BC95-BA3DC198E6C1}" dt="2023-09-06T21:09:50.071" v="1803" actId="1076"/>
          <ac:grpSpMkLst>
            <pc:docMk/>
            <pc:sldMk cId="4214505642" sldId="2525"/>
            <ac:grpSpMk id="24" creationId="{C2DC23FC-CE8F-CCED-ED74-A254AEBF402C}"/>
          </ac:grpSpMkLst>
        </pc:grpChg>
        <pc:grpChg chg="mod">
          <ac:chgData name="Giedrė Žigavičiūtė" userId="9be0758d-c582-4df9-a27a-ab5fe7118409" providerId="ADAL" clId="{31F30C74-0C9A-4C6A-BC95-BA3DC198E6C1}" dt="2023-09-06T21:10:40.680" v="1816" actId="14100"/>
          <ac:grpSpMkLst>
            <pc:docMk/>
            <pc:sldMk cId="4214505642" sldId="2525"/>
            <ac:grpSpMk id="28" creationId="{8434024C-6FAA-A46B-6FE8-19FB77C3695A}"/>
          </ac:grpSpMkLst>
        </pc:grpChg>
      </pc:sldChg>
      <pc:sldChg chg="addSp delSp modSp new del mod">
        <pc:chgData name="Giedrė Žigavičiūtė" userId="9be0758d-c582-4df9-a27a-ab5fe7118409" providerId="ADAL" clId="{31F30C74-0C9A-4C6A-BC95-BA3DC198E6C1}" dt="2023-09-06T21:18:45.596" v="1871" actId="47"/>
        <pc:sldMkLst>
          <pc:docMk/>
          <pc:sldMk cId="1914555254" sldId="2526"/>
        </pc:sldMkLst>
        <pc:spChg chg="del">
          <ac:chgData name="Giedrė Žigavičiūtė" userId="9be0758d-c582-4df9-a27a-ab5fe7118409" providerId="ADAL" clId="{31F30C74-0C9A-4C6A-BC95-BA3DC198E6C1}" dt="2023-09-06T21:13:41.155" v="1821" actId="478"/>
          <ac:spMkLst>
            <pc:docMk/>
            <pc:sldMk cId="1914555254" sldId="2526"/>
            <ac:spMk id="2" creationId="{D0A71FB6-CD28-DDC4-AB79-9F2A073B35AB}"/>
          </ac:spMkLst>
        </pc:spChg>
        <pc:spChg chg="del">
          <ac:chgData name="Giedrė Žigavičiūtė" userId="9be0758d-c582-4df9-a27a-ab5fe7118409" providerId="ADAL" clId="{31F30C74-0C9A-4C6A-BC95-BA3DC198E6C1}" dt="2023-09-06T21:13:39.644" v="1820" actId="478"/>
          <ac:spMkLst>
            <pc:docMk/>
            <pc:sldMk cId="1914555254" sldId="2526"/>
            <ac:spMk id="3" creationId="{7245D489-53CB-F0F1-0EFD-C9180B82ED7B}"/>
          </ac:spMkLst>
        </pc:spChg>
        <pc:spChg chg="add del mod">
          <ac:chgData name="Giedrė Žigavičiūtė" userId="9be0758d-c582-4df9-a27a-ab5fe7118409" providerId="ADAL" clId="{31F30C74-0C9A-4C6A-BC95-BA3DC198E6C1}" dt="2023-09-06T21:14:04.086" v="1824" actId="478"/>
          <ac:spMkLst>
            <pc:docMk/>
            <pc:sldMk cId="1914555254" sldId="2526"/>
            <ac:spMk id="5" creationId="{A99A2ECA-4EA6-47F2-1B6E-872616B010C6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7" creationId="{83ED40EE-EA26-7AA2-0BF9-C86A7CF1EB07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8" creationId="{1C7AB928-F7CA-DCBD-0115-6C78AF998E96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9" creationId="{46885ECB-C81D-E204-EB3C-4CCA894F2972}"/>
          </ac:spMkLst>
        </pc:spChg>
        <pc:spChg chg="add del mod">
          <ac:chgData name="Giedrė Žigavičiūtė" userId="9be0758d-c582-4df9-a27a-ab5fe7118409" providerId="ADAL" clId="{31F30C74-0C9A-4C6A-BC95-BA3DC198E6C1}" dt="2023-09-06T21:17:46.561" v="1870" actId="478"/>
          <ac:spMkLst>
            <pc:docMk/>
            <pc:sldMk cId="1914555254" sldId="2526"/>
            <ac:spMk id="10" creationId="{0269C15F-95E5-CDD9-1ABC-282D0E83F8ED}"/>
          </ac:spMkLst>
        </pc:spChg>
        <pc:spChg chg="del mod">
          <ac:chgData name="Giedrė Žigavičiūtė" userId="9be0758d-c582-4df9-a27a-ab5fe7118409" providerId="ADAL" clId="{31F30C74-0C9A-4C6A-BC95-BA3DC198E6C1}" dt="2023-09-06T21:17:34.585" v="1865" actId="478"/>
          <ac:spMkLst>
            <pc:docMk/>
            <pc:sldMk cId="1914555254" sldId="2526"/>
            <ac:spMk id="11" creationId="{D0A45110-8254-B869-608C-F880480615C6}"/>
          </ac:spMkLst>
        </pc:spChg>
        <pc:spChg chg="mod">
          <ac:chgData name="Giedrė Žigavičiūtė" userId="9be0758d-c582-4df9-a27a-ab5fe7118409" providerId="ADAL" clId="{31F30C74-0C9A-4C6A-BC95-BA3DC198E6C1}" dt="2023-09-06T21:17:21.476" v="1862" actId="1076"/>
          <ac:spMkLst>
            <pc:docMk/>
            <pc:sldMk cId="1914555254" sldId="2526"/>
            <ac:spMk id="12" creationId="{A76FEB29-854F-DA90-FC42-11DC1459FD9C}"/>
          </ac:spMkLst>
        </pc:spChg>
        <pc:spChg chg="del mod">
          <ac:chgData name="Giedrė Žigavičiūtė" userId="9be0758d-c582-4df9-a27a-ab5fe7118409" providerId="ADAL" clId="{31F30C74-0C9A-4C6A-BC95-BA3DC198E6C1}" dt="2023-09-06T21:15:13.244" v="1844" actId="478"/>
          <ac:spMkLst>
            <pc:docMk/>
            <pc:sldMk cId="1914555254" sldId="2526"/>
            <ac:spMk id="13" creationId="{6C72EFDD-EB71-D5F7-32BB-55BFDD777354}"/>
          </ac:spMkLst>
        </pc:spChg>
        <pc:spChg chg="mod">
          <ac:chgData name="Giedrė Žigavičiūtė" userId="9be0758d-c582-4df9-a27a-ab5fe7118409" providerId="ADAL" clId="{31F30C74-0C9A-4C6A-BC95-BA3DC198E6C1}" dt="2023-09-06T21:16:17.664" v="1854" actId="14100"/>
          <ac:spMkLst>
            <pc:docMk/>
            <pc:sldMk cId="1914555254" sldId="2526"/>
            <ac:spMk id="14" creationId="{D53D13F8-F110-4E7B-04C5-5387A1813B97}"/>
          </ac:spMkLst>
        </pc:spChg>
        <pc:spChg chg="del mod">
          <ac:chgData name="Giedrė Žigavičiūtė" userId="9be0758d-c582-4df9-a27a-ab5fe7118409" providerId="ADAL" clId="{31F30C74-0C9A-4C6A-BC95-BA3DC198E6C1}" dt="2023-09-06T21:15:53.826" v="1850" actId="478"/>
          <ac:spMkLst>
            <pc:docMk/>
            <pc:sldMk cId="1914555254" sldId="2526"/>
            <ac:spMk id="15" creationId="{025A5EF2-7871-1349-24DA-2B3908E0D9D4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16" creationId="{AB6F14FF-2D45-5385-C8A1-A965BDFB8D9E}"/>
          </ac:spMkLst>
        </pc:spChg>
        <pc:spChg chg="mod">
          <ac:chgData name="Giedrė Žigavičiūtė" userId="9be0758d-c582-4df9-a27a-ab5fe7118409" providerId="ADAL" clId="{31F30C74-0C9A-4C6A-BC95-BA3DC198E6C1}" dt="2023-09-06T21:15:31.609" v="1847" actId="1076"/>
          <ac:spMkLst>
            <pc:docMk/>
            <pc:sldMk cId="1914555254" sldId="2526"/>
            <ac:spMk id="17" creationId="{F68400C9-6FD1-5CFC-B43D-EF6C7B6274BA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18" creationId="{445AC4B3-9082-D879-F711-F26DF21BD723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19" creationId="{B2092B31-79B2-45F4-8FCB-C0651ED258FC}"/>
          </ac:spMkLst>
        </pc:spChg>
        <pc:spChg chg="del mod">
          <ac:chgData name="Giedrė Žigavičiūtė" userId="9be0758d-c582-4df9-a27a-ab5fe7118409" providerId="ADAL" clId="{31F30C74-0C9A-4C6A-BC95-BA3DC198E6C1}" dt="2023-09-06T21:14:36.917" v="1830" actId="478"/>
          <ac:spMkLst>
            <pc:docMk/>
            <pc:sldMk cId="1914555254" sldId="2526"/>
            <ac:spMk id="21" creationId="{EC722F1D-F032-6E6A-2FBC-DC803541D130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23" creationId="{E22AD0B1-1829-B36B-3D21-E30EED6D1CAC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24" creationId="{E9777A0F-1A9E-CB33-42C5-32DD09B0ECBD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26" creationId="{13B9D0BC-7C73-F7CD-13E5-D521FB642036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27" creationId="{D2A02B8C-15A2-A1B8-4EF5-D08E0E765A70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28" creationId="{E008D36A-6785-81C6-5E3D-8C02F95DED70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29" creationId="{57FFD00E-31A0-0530-AAE9-127B6778D35A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0" creationId="{994BE96C-59B4-0BB5-E748-C10A14518E3E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1" creationId="{E6825DF0-6AED-1C72-89B8-32A6FE4B6F43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2" creationId="{AFC6D90D-F5DC-D85B-2447-B00C15B53D4E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3" creationId="{57B157CD-77BE-B595-9B02-13CAE74164FF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4" creationId="{EF5FA735-A502-A64F-10FE-30E0CA5FA214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5" creationId="{BDD34BEF-0DA4-5E72-D962-23CB07EEAB07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6" creationId="{61D984B7-B0B2-411F-F47C-C20284BE2147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7" creationId="{BF92C905-28DB-08FB-1368-F9B4A40D48EA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8" creationId="{993BC169-10A8-B672-B042-95D8EA746018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39" creationId="{F4959607-A2C8-9208-C948-F74FA7E820B2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40" creationId="{D7819ED9-72BC-DB79-9ED1-28CC146567EA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41" creationId="{D7E97708-86AF-7520-5913-D8B4BD61FA95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42" creationId="{468511B3-5F1D-1734-E173-F05DF23779BB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43" creationId="{932DC5A9-D310-79B9-AC30-6E11AFA1BA77}"/>
          </ac:spMkLst>
        </pc:spChg>
        <pc:spChg chg="del mod">
          <ac:chgData name="Giedrė Žigavičiūtė" userId="9be0758d-c582-4df9-a27a-ab5fe7118409" providerId="ADAL" clId="{31F30C74-0C9A-4C6A-BC95-BA3DC198E6C1}" dt="2023-09-06T21:14:53.860" v="1839" actId="478"/>
          <ac:spMkLst>
            <pc:docMk/>
            <pc:sldMk cId="1914555254" sldId="2526"/>
            <ac:spMk id="44" creationId="{E1FFEDA4-8977-919A-8BDD-6344B67503D8}"/>
          </ac:spMkLst>
        </pc:spChg>
        <pc:spChg chg="del mod">
          <ac:chgData name="Giedrė Žigavičiūtė" userId="9be0758d-c582-4df9-a27a-ab5fe7118409" providerId="ADAL" clId="{31F30C74-0C9A-4C6A-BC95-BA3DC198E6C1}" dt="2023-09-06T21:14:47.221" v="1837" actId="478"/>
          <ac:spMkLst>
            <pc:docMk/>
            <pc:sldMk cId="1914555254" sldId="2526"/>
            <ac:spMk id="45" creationId="{587D1A8F-D330-327C-F35E-20F3CCAA8D87}"/>
          </ac:spMkLst>
        </pc:spChg>
        <pc:spChg chg="del mod">
          <ac:chgData name="Giedrė Žigavičiūtė" userId="9be0758d-c582-4df9-a27a-ab5fe7118409" providerId="ADAL" clId="{31F30C74-0C9A-4C6A-BC95-BA3DC198E6C1}" dt="2023-09-06T21:14:58.231" v="1840" actId="478"/>
          <ac:spMkLst>
            <pc:docMk/>
            <pc:sldMk cId="1914555254" sldId="2526"/>
            <ac:spMk id="46" creationId="{14FA6F1C-6E6E-8C14-DA43-F4A881C5B524}"/>
          </ac:spMkLst>
        </pc:spChg>
        <pc:spChg chg="del mod">
          <ac:chgData name="Giedrė Žigavičiūtė" userId="9be0758d-c582-4df9-a27a-ab5fe7118409" providerId="ADAL" clId="{31F30C74-0C9A-4C6A-BC95-BA3DC198E6C1}" dt="2023-09-06T21:15:00.511" v="1841" actId="478"/>
          <ac:spMkLst>
            <pc:docMk/>
            <pc:sldMk cId="1914555254" sldId="2526"/>
            <ac:spMk id="47" creationId="{9DE3449D-AE2A-BFEA-2A07-D0DD183E04D1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48" creationId="{306FA87E-005E-6083-FBE2-8DC34B2446DD}"/>
          </ac:spMkLst>
        </pc:spChg>
        <pc:spChg chg="del mod">
          <ac:chgData name="Giedrė Žigavičiūtė" userId="9be0758d-c582-4df9-a27a-ab5fe7118409" providerId="ADAL" clId="{31F30C74-0C9A-4C6A-BC95-BA3DC198E6C1}" dt="2023-09-06T21:15:03.027" v="1842" actId="478"/>
          <ac:spMkLst>
            <pc:docMk/>
            <pc:sldMk cId="1914555254" sldId="2526"/>
            <ac:spMk id="49" creationId="{BDA46EE6-DEFE-6DF1-4403-8867356B9843}"/>
          </ac:spMkLst>
        </pc:spChg>
        <pc:spChg chg="del mod">
          <ac:chgData name="Giedrė Žigavičiūtė" userId="9be0758d-c582-4df9-a27a-ab5fe7118409" providerId="ADAL" clId="{31F30C74-0C9A-4C6A-BC95-BA3DC198E6C1}" dt="2023-09-06T21:14:43.965" v="1834" actId="478"/>
          <ac:spMkLst>
            <pc:docMk/>
            <pc:sldMk cId="1914555254" sldId="2526"/>
            <ac:spMk id="50" creationId="{B02AF20C-369B-8CA3-3814-6D65DD47F5A3}"/>
          </ac:spMkLst>
        </pc:spChg>
        <pc:spChg chg="del mod">
          <ac:chgData name="Giedrė Žigavičiūtė" userId="9be0758d-c582-4df9-a27a-ab5fe7118409" providerId="ADAL" clId="{31F30C74-0C9A-4C6A-BC95-BA3DC198E6C1}" dt="2023-09-06T21:14:41.507" v="1833" actId="478"/>
          <ac:spMkLst>
            <pc:docMk/>
            <pc:sldMk cId="1914555254" sldId="2526"/>
            <ac:spMk id="51" creationId="{63AD1842-DCBD-F87D-51ED-36AA3FA5F8DD}"/>
          </ac:spMkLst>
        </pc:spChg>
        <pc:spChg chg="del mod">
          <ac:chgData name="Giedrė Žigavičiūtė" userId="9be0758d-c582-4df9-a27a-ab5fe7118409" providerId="ADAL" clId="{31F30C74-0C9A-4C6A-BC95-BA3DC198E6C1}" dt="2023-09-06T21:14:52.257" v="1838" actId="478"/>
          <ac:spMkLst>
            <pc:docMk/>
            <pc:sldMk cId="1914555254" sldId="2526"/>
            <ac:spMk id="52" creationId="{912B1675-D576-AE31-35CA-B94421694DE8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53" creationId="{F3EFF31E-56B0-902F-DF40-8CF87FCBF408}"/>
          </ac:spMkLst>
        </pc:spChg>
        <pc:spChg chg="del mod">
          <ac:chgData name="Giedrė Žigavičiūtė" userId="9be0758d-c582-4df9-a27a-ab5fe7118409" providerId="ADAL" clId="{31F30C74-0C9A-4C6A-BC95-BA3DC198E6C1}" dt="2023-09-06T21:14:45.899" v="1836" actId="478"/>
          <ac:spMkLst>
            <pc:docMk/>
            <pc:sldMk cId="1914555254" sldId="2526"/>
            <ac:spMk id="54" creationId="{B2968C4B-6761-9D49-74CC-7BF30D53DC8E}"/>
          </ac:spMkLst>
        </pc:spChg>
        <pc:spChg chg="del mod">
          <ac:chgData name="Giedrė Žigavičiūtė" userId="9be0758d-c582-4df9-a27a-ab5fe7118409" providerId="ADAL" clId="{31F30C74-0C9A-4C6A-BC95-BA3DC198E6C1}" dt="2023-09-06T21:17:41.679" v="1868" actId="478"/>
          <ac:spMkLst>
            <pc:docMk/>
            <pc:sldMk cId="1914555254" sldId="2526"/>
            <ac:spMk id="55" creationId="{F9C74DAD-59B0-C3F4-06FE-08EA9F6A0178}"/>
          </ac:spMkLst>
        </pc:spChg>
        <pc:spChg chg="del mod">
          <ac:chgData name="Giedrė Žigavičiūtė" userId="9be0758d-c582-4df9-a27a-ab5fe7118409" providerId="ADAL" clId="{31F30C74-0C9A-4C6A-BC95-BA3DC198E6C1}" dt="2023-09-06T21:17:32.885" v="1864" actId="478"/>
          <ac:spMkLst>
            <pc:docMk/>
            <pc:sldMk cId="1914555254" sldId="2526"/>
            <ac:spMk id="56" creationId="{A0F47F53-EA93-FBEC-F34C-D08DE0EEB077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57" creationId="{205617B7-5D79-4B02-69CB-CC494EABD34D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58" creationId="{3C58D830-DDA1-E08A-1578-4430E3B3EB2F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59" creationId="{9F36989B-11F7-EFC6-56BA-0CD4834ECCDF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0" creationId="{C550D3B4-BA71-B1AD-84F4-C250158F3F23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1" creationId="{5BA0DD08-AB88-F6A8-E5AB-E981A857D0C1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2" creationId="{A025DFB3-783E-45D4-8883-7A287C1AAAC5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3" creationId="{5271087D-2AF9-82F3-4346-2ADCD887136D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4" creationId="{A78AE9F4-BD0D-BF94-A615-90FEA2A2162C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5" creationId="{93C95196-EF26-2634-8A5F-9159C7519636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6" creationId="{A7F502CD-4B01-6EFC-BB5A-62116C07CBFF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7" creationId="{CC796414-73B2-56C2-F512-A07E9ADB0BAE}"/>
          </ac:spMkLst>
        </pc:spChg>
        <pc:spChg chg="mod">
          <ac:chgData name="Giedrė Žigavičiūtė" userId="9be0758d-c582-4df9-a27a-ab5fe7118409" providerId="ADAL" clId="{31F30C74-0C9A-4C6A-BC95-BA3DC198E6C1}" dt="2023-09-06T21:15:09.639" v="1843" actId="1076"/>
          <ac:spMkLst>
            <pc:docMk/>
            <pc:sldMk cId="1914555254" sldId="2526"/>
            <ac:spMk id="68" creationId="{88553540-09F3-A65D-A346-CDBF9E2C5FD1}"/>
          </ac:spMkLst>
        </pc:spChg>
        <pc:spChg chg="add mod">
          <ac:chgData name="Giedrė Žigavičiūtė" userId="9be0758d-c582-4df9-a27a-ab5fe7118409" providerId="ADAL" clId="{31F30C74-0C9A-4C6A-BC95-BA3DC198E6C1}" dt="2023-09-06T21:13:50.145" v="1822"/>
          <ac:spMkLst>
            <pc:docMk/>
            <pc:sldMk cId="1914555254" sldId="2526"/>
            <ac:spMk id="69" creationId="{F38BE666-AF06-A7BC-1064-95C17E1F5078}"/>
          </ac:spMkLst>
        </pc:spChg>
        <pc:spChg chg="add del mod">
          <ac:chgData name="Giedrė Žigavičiūtė" userId="9be0758d-c582-4df9-a27a-ab5fe7118409" providerId="ADAL" clId="{31F30C74-0C9A-4C6A-BC95-BA3DC198E6C1}" dt="2023-09-06T21:14:11.658" v="1826" actId="478"/>
          <ac:spMkLst>
            <pc:docMk/>
            <pc:sldMk cId="1914555254" sldId="2526"/>
            <ac:spMk id="71" creationId="{22CC0EE4-10E2-131F-833C-F88AECBF682C}"/>
          </ac:spMkLst>
        </pc:spChg>
        <pc:grpChg chg="add del mod">
          <ac:chgData name="Giedrė Žigavičiūtė" userId="9be0758d-c582-4df9-a27a-ab5fe7118409" providerId="ADAL" clId="{31F30C74-0C9A-4C6A-BC95-BA3DC198E6C1}" dt="2023-09-06T21:17:37.542" v="1867" actId="478"/>
          <ac:grpSpMkLst>
            <pc:docMk/>
            <pc:sldMk cId="1914555254" sldId="2526"/>
            <ac:grpSpMk id="6" creationId="{7ACE7BBE-9BDD-7409-5C20-8C89B6C08A81}"/>
          </ac:grpSpMkLst>
        </pc:grpChg>
        <pc:grpChg chg="mod">
          <ac:chgData name="Giedrė Žigavičiūtė" userId="9be0758d-c582-4df9-a27a-ab5fe7118409" providerId="ADAL" clId="{31F30C74-0C9A-4C6A-BC95-BA3DC198E6C1}" dt="2023-09-06T21:15:09.639" v="1843" actId="1076"/>
          <ac:grpSpMkLst>
            <pc:docMk/>
            <pc:sldMk cId="1914555254" sldId="2526"/>
            <ac:grpSpMk id="20" creationId="{A334F79A-5D9E-B036-9F34-C57B6404D97D}"/>
          </ac:grpSpMkLst>
        </pc:grpChg>
        <pc:grpChg chg="mod">
          <ac:chgData name="Giedrė Žigavičiūtė" userId="9be0758d-c582-4df9-a27a-ab5fe7118409" providerId="ADAL" clId="{31F30C74-0C9A-4C6A-BC95-BA3DC198E6C1}" dt="2023-09-06T21:15:09.639" v="1843" actId="1076"/>
          <ac:grpSpMkLst>
            <pc:docMk/>
            <pc:sldMk cId="1914555254" sldId="2526"/>
            <ac:grpSpMk id="22" creationId="{B958BCBA-9C48-3194-7182-C99D2A9212B5}"/>
          </ac:grpSpMkLst>
        </pc:grpChg>
        <pc:grpChg chg="mod">
          <ac:chgData name="Giedrė Žigavičiūtė" userId="9be0758d-c582-4df9-a27a-ab5fe7118409" providerId="ADAL" clId="{31F30C74-0C9A-4C6A-BC95-BA3DC198E6C1}" dt="2023-09-06T21:15:09.639" v="1843" actId="1076"/>
          <ac:grpSpMkLst>
            <pc:docMk/>
            <pc:sldMk cId="1914555254" sldId="2526"/>
            <ac:grpSpMk id="25" creationId="{F571234A-EA36-42CC-517E-B3D02AA57E32}"/>
          </ac:grpSpMkLst>
        </pc:grpChg>
      </pc:sldChg>
      <pc:sldChg chg="addSp delSp modSp add del mod">
        <pc:chgData name="Giedrė Žigavičiūtė" userId="9be0758d-c582-4df9-a27a-ab5fe7118409" providerId="ADAL" clId="{31F30C74-0C9A-4C6A-BC95-BA3DC198E6C1}" dt="2023-09-06T21:24:24.039" v="1915" actId="47"/>
        <pc:sldMkLst>
          <pc:docMk/>
          <pc:sldMk cId="4021737368" sldId="2526"/>
        </pc:sldMkLst>
        <pc:spChg chg="add del mod">
          <ac:chgData name="Giedrė Žigavičiūtė" userId="9be0758d-c582-4df9-a27a-ab5fe7118409" providerId="ADAL" clId="{31F30C74-0C9A-4C6A-BC95-BA3DC198E6C1}" dt="2023-09-06T21:20:01.944" v="1884" actId="478"/>
          <ac:spMkLst>
            <pc:docMk/>
            <pc:sldMk cId="4021737368" sldId="2526"/>
            <ac:spMk id="2" creationId="{92A5BF56-E0A5-9058-7EF1-81D410402881}"/>
          </ac:spMkLst>
        </pc:spChg>
        <pc:spChg chg="del">
          <ac:chgData name="Giedrė Žigavičiūtė" userId="9be0758d-c582-4df9-a27a-ab5fe7118409" providerId="ADAL" clId="{31F30C74-0C9A-4C6A-BC95-BA3DC198E6C1}" dt="2023-09-06T21:18:57.704" v="1873" actId="478"/>
          <ac:spMkLst>
            <pc:docMk/>
            <pc:sldMk cId="4021737368" sldId="2526"/>
            <ac:spMk id="3" creationId="{610C7AE2-BBED-E37D-00E7-B75B00B52D3D}"/>
          </ac:spMkLst>
        </pc:spChg>
        <pc:spChg chg="add del mod">
          <ac:chgData name="Giedrė Žigavičiūtė" userId="9be0758d-c582-4df9-a27a-ab5fe7118409" providerId="ADAL" clId="{31F30C74-0C9A-4C6A-BC95-BA3DC198E6C1}" dt="2023-09-06T21:20:35.557" v="1891" actId="1076"/>
          <ac:spMkLst>
            <pc:docMk/>
            <pc:sldMk cId="4021737368" sldId="2526"/>
            <ac:spMk id="4" creationId="{413A50D3-2F23-C6AD-2C00-EEF6D2BB8CD0}"/>
          </ac:spMkLst>
        </pc:spChg>
        <pc:spChg chg="add del mod">
          <ac:chgData name="Giedrė Žigavičiūtė" userId="9be0758d-c582-4df9-a27a-ab5fe7118409" providerId="ADAL" clId="{31F30C74-0C9A-4C6A-BC95-BA3DC198E6C1}" dt="2023-09-06T21:20:37.367" v="1892" actId="1076"/>
          <ac:spMkLst>
            <pc:docMk/>
            <pc:sldMk cId="4021737368" sldId="2526"/>
            <ac:spMk id="5" creationId="{8A6F366C-959C-0C0C-6748-F5A261864A47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6" creationId="{C90D9C9A-1CC7-B93A-65AF-AA65E7C854BE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7" creationId="{88CFFA1D-D713-0EF3-F269-DB8D7B4F0E68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8" creationId="{C3550104-C0D8-8C8C-63EA-38C3A049DB84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9" creationId="{F275CA01-CEAD-37A9-3454-922240F38F90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10" creationId="{55EC1B1C-BAFC-AD92-017B-96147A8D8337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11" creationId="{78DADBA0-3652-237D-D567-F8C4DB886945}"/>
          </ac:spMkLst>
        </pc:spChg>
        <pc:spChg chg="add del mod">
          <ac:chgData name="Giedrė Žigavičiūtė" userId="9be0758d-c582-4df9-a27a-ab5fe7118409" providerId="ADAL" clId="{31F30C74-0C9A-4C6A-BC95-BA3DC198E6C1}" dt="2023-09-06T21:20:39.559" v="1893" actId="1076"/>
          <ac:spMkLst>
            <pc:docMk/>
            <pc:sldMk cId="4021737368" sldId="2526"/>
            <ac:spMk id="12" creationId="{58920FD5-A479-0AA9-E108-2D508446B0F7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13" creationId="{1FAE7CB2-E3CA-9A89-6E13-729D16C6BDEE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17" creationId="{01847A7E-5B50-184E-8A98-412B89B45E02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18" creationId="{415B7ED3-3C4E-9BAF-8B35-C644FE515C56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19" creationId="{D461C66B-009F-4E87-1CF7-8839DF32506A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20" creationId="{C9BF5F54-3B28-8028-726C-A83B34916E8D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24" creationId="{8C9C3461-4E92-9141-CB3C-431BA4F92499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25" creationId="{B565A668-6415-7ECE-7409-E29F763B23D9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26" creationId="{F9899F63-6E62-5E62-B3B3-E75087AE1AF5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27" creationId="{9E13B057-D051-7C74-1C46-DA113A70F12B}"/>
          </ac:spMkLst>
        </pc:spChg>
        <pc:spChg chg="add del mod">
          <ac:chgData name="Giedrė Žigavičiūtė" userId="9be0758d-c582-4df9-a27a-ab5fe7118409" providerId="ADAL" clId="{31F30C74-0C9A-4C6A-BC95-BA3DC198E6C1}" dt="2023-09-06T21:20:21.964" v="1888" actId="478"/>
          <ac:spMkLst>
            <pc:docMk/>
            <pc:sldMk cId="4021737368" sldId="2526"/>
            <ac:spMk id="28" creationId="{4C0AB31A-67C1-7B00-83E0-69F6C996D501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30" creationId="{8A5F02C3-8494-4508-8251-F0D8C1904A7B}"/>
          </ac:spMkLst>
        </pc:spChg>
        <pc:spChg chg="mod">
          <ac:chgData name="Giedrė Žigavičiūtė" userId="9be0758d-c582-4df9-a27a-ab5fe7118409" providerId="ADAL" clId="{31F30C74-0C9A-4C6A-BC95-BA3DC198E6C1}" dt="2023-09-06T21:19:00.047" v="1875"/>
          <ac:spMkLst>
            <pc:docMk/>
            <pc:sldMk cId="4021737368" sldId="2526"/>
            <ac:spMk id="31" creationId="{26C749A4-E6F6-D823-4211-6DCF4A34E288}"/>
          </ac:spMkLst>
        </pc:spChg>
        <pc:spChg chg="add del mod">
          <ac:chgData name="Giedrė Žigavičiūtė" userId="9be0758d-c582-4df9-a27a-ab5fe7118409" providerId="ADAL" clId="{31F30C74-0C9A-4C6A-BC95-BA3DC198E6C1}" dt="2023-09-06T21:20:26.046" v="1889" actId="478"/>
          <ac:spMkLst>
            <pc:docMk/>
            <pc:sldMk cId="4021737368" sldId="2526"/>
            <ac:spMk id="32" creationId="{517BE9F9-693D-C313-DCD7-A49D921FDB9C}"/>
          </ac:spMkLst>
        </pc:spChg>
        <pc:spChg chg="add del mod">
          <ac:chgData name="Giedrė Žigavičiūtė" userId="9be0758d-c582-4df9-a27a-ab5fe7118409" providerId="ADAL" clId="{31F30C74-0C9A-4C6A-BC95-BA3DC198E6C1}" dt="2023-09-06T21:20:04.038" v="1885" actId="478"/>
          <ac:spMkLst>
            <pc:docMk/>
            <pc:sldMk cId="4021737368" sldId="2526"/>
            <ac:spMk id="34" creationId="{D68D12D0-C5E4-C5DC-0994-10E26DDAE839}"/>
          </ac:spMkLst>
        </pc:spChg>
        <pc:spChg chg="del">
          <ac:chgData name="Giedrė Žigavičiūtė" userId="9be0758d-c582-4df9-a27a-ab5fe7118409" providerId="ADAL" clId="{31F30C74-0C9A-4C6A-BC95-BA3DC198E6C1}" dt="2023-09-06T21:18:58.741" v="1874" actId="478"/>
          <ac:spMkLst>
            <pc:docMk/>
            <pc:sldMk cId="4021737368" sldId="2526"/>
            <ac:spMk id="43" creationId="{2FD97A8C-79E2-01DB-9B50-222465371348}"/>
          </ac:spMkLst>
        </pc:spChg>
        <pc:grpChg chg="add del mod">
          <ac:chgData name="Giedrė Žigavičiūtė" userId="9be0758d-c582-4df9-a27a-ab5fe7118409" providerId="ADAL" clId="{31F30C74-0C9A-4C6A-BC95-BA3DC198E6C1}" dt="2023-09-06T21:20:43.731" v="1894" actId="21"/>
          <ac:grpSpMkLst>
            <pc:docMk/>
            <pc:sldMk cId="4021737368" sldId="2526"/>
            <ac:grpSpMk id="14" creationId="{400FBE6B-6952-192E-C889-EBAF533A0863}"/>
          </ac:grpSpMkLst>
        </pc:grpChg>
        <pc:grpChg chg="mod">
          <ac:chgData name="Giedrė Žigavičiūtė" userId="9be0758d-c582-4df9-a27a-ab5fe7118409" providerId="ADAL" clId="{31F30C74-0C9A-4C6A-BC95-BA3DC198E6C1}" dt="2023-09-06T21:19:00.047" v="1875"/>
          <ac:grpSpMkLst>
            <pc:docMk/>
            <pc:sldMk cId="4021737368" sldId="2526"/>
            <ac:grpSpMk id="15" creationId="{AA7F353F-87F8-F238-788C-03FFF42CADFD}"/>
          </ac:grpSpMkLst>
        </pc:grpChg>
        <pc:grpChg chg="mod">
          <ac:chgData name="Giedrė Žigavičiūtė" userId="9be0758d-c582-4df9-a27a-ab5fe7118409" providerId="ADAL" clId="{31F30C74-0C9A-4C6A-BC95-BA3DC198E6C1}" dt="2023-09-06T21:19:00.047" v="1875"/>
          <ac:grpSpMkLst>
            <pc:docMk/>
            <pc:sldMk cId="4021737368" sldId="2526"/>
            <ac:grpSpMk id="16" creationId="{FC52849E-B51E-9A59-4D58-A035C5B19DCA}"/>
          </ac:grpSpMkLst>
        </pc:grpChg>
        <pc:grpChg chg="add del mod">
          <ac:chgData name="Giedrė Žigavičiūtė" userId="9be0758d-c582-4df9-a27a-ab5fe7118409" providerId="ADAL" clId="{31F30C74-0C9A-4C6A-BC95-BA3DC198E6C1}" dt="2023-09-06T21:20:57.067" v="1897" actId="21"/>
          <ac:grpSpMkLst>
            <pc:docMk/>
            <pc:sldMk cId="4021737368" sldId="2526"/>
            <ac:grpSpMk id="21" creationId="{CF794C73-7EEC-0B68-278A-768D735C8412}"/>
          </ac:grpSpMkLst>
        </pc:grpChg>
        <pc:grpChg chg="mod">
          <ac:chgData name="Giedrė Žigavičiūtė" userId="9be0758d-c582-4df9-a27a-ab5fe7118409" providerId="ADAL" clId="{31F30C74-0C9A-4C6A-BC95-BA3DC198E6C1}" dt="2023-09-06T21:19:00.047" v="1875"/>
          <ac:grpSpMkLst>
            <pc:docMk/>
            <pc:sldMk cId="4021737368" sldId="2526"/>
            <ac:grpSpMk id="22" creationId="{EF31DC11-5837-798A-B6D4-67D67898147A}"/>
          </ac:grpSpMkLst>
        </pc:grpChg>
        <pc:grpChg chg="mod">
          <ac:chgData name="Giedrė Žigavičiūtė" userId="9be0758d-c582-4df9-a27a-ab5fe7118409" providerId="ADAL" clId="{31F30C74-0C9A-4C6A-BC95-BA3DC198E6C1}" dt="2023-09-06T21:19:00.047" v="1875"/>
          <ac:grpSpMkLst>
            <pc:docMk/>
            <pc:sldMk cId="4021737368" sldId="2526"/>
            <ac:grpSpMk id="23" creationId="{9DDF3D3E-6C1A-F316-516C-6BE889EC25E4}"/>
          </ac:grpSpMkLst>
        </pc:grpChg>
        <pc:grpChg chg="add del mod">
          <ac:chgData name="Giedrė Žigavičiūtė" userId="9be0758d-c582-4df9-a27a-ab5fe7118409" providerId="ADAL" clId="{31F30C74-0C9A-4C6A-BC95-BA3DC198E6C1}" dt="2023-09-06T21:20:21.964" v="1888" actId="478"/>
          <ac:grpSpMkLst>
            <pc:docMk/>
            <pc:sldMk cId="4021737368" sldId="2526"/>
            <ac:grpSpMk id="29" creationId="{467F2D90-9FA9-4806-9A7C-6B18A4A7C5C2}"/>
          </ac:grpSpMkLst>
        </pc:grpChg>
        <pc:picChg chg="add del mod">
          <ac:chgData name="Giedrė Žigavičiūtė" userId="9be0758d-c582-4df9-a27a-ab5fe7118409" providerId="ADAL" clId="{31F30C74-0C9A-4C6A-BC95-BA3DC198E6C1}" dt="2023-09-06T21:20:32.867" v="1890" actId="1076"/>
          <ac:picMkLst>
            <pc:docMk/>
            <pc:sldMk cId="4021737368" sldId="2526"/>
            <ac:picMk id="49" creationId="{48DC4227-1066-D62A-AC15-F93F63D936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7AE9E-FACF-4D0D-9CEB-0D8C5043D5E4}" type="datetimeFigureOut">
              <a:rPr lang="nl-NL" smtClean="0"/>
              <a:t>7-9-2023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F997-2F5C-452B-ACA1-2043C801F8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19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9B8BBF03-5755-464E-A090-5DA81EA106C6}" type="datetimeFigureOut">
              <a:rPr lang="en-US"/>
              <a:pPr/>
              <a:t>2023-09-07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451080DA-B4F7-D446-93A6-DD410ADFA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342871" algn="l" defTabSz="68574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685740" algn="l" defTabSz="68574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028611" algn="l" defTabSz="68574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371480" algn="l" defTabSz="68574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1714350" algn="l" defTabSz="6857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19" algn="l" defTabSz="6857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90" algn="l" defTabSz="6857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60" algn="l" defTabSz="6857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20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9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080DA-B4F7-D446-93A6-DD410ADFAE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8789" y="727533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84435" y="727532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0081" y="727533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55726" y="727532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98789" y="2513179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84435" y="2513178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70081" y="2513179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455726" y="2513178"/>
            <a:ext cx="1672233" cy="1672829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8E88C6-BDBD-194D-A67E-38F9F2346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18" y="4828291"/>
            <a:ext cx="343436" cy="2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057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596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8789" y="727533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84435" y="727532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0081" y="727533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55726" y="727532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98789" y="2513179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84435" y="2513178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70081" y="2513179"/>
            <a:ext cx="1672233" cy="167282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455726" y="2513178"/>
            <a:ext cx="1672233" cy="167282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8D00BB-1354-0145-A281-5CF17017B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18" y="4828291"/>
            <a:ext cx="343436" cy="2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28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7760" y="1672415"/>
            <a:ext cx="77684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AA10-5CC6-45B9-9BF8-48EA8F3ACE49}" type="datetime1">
              <a:rPr lang="en-US" smtClean="0"/>
              <a:t>2023-09-07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7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60" y="1672415"/>
            <a:ext cx="7768480" cy="342786"/>
          </a:xfrm>
        </p:spPr>
        <p:txBody>
          <a:bodyPr lIns="0" tIns="0" rIns="0" bIns="0"/>
          <a:lstStyle>
            <a:lvl1pPr>
              <a:defRPr sz="2228" b="1" i="0">
                <a:solidFill>
                  <a:srgbClr val="0049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F1B5-1635-4445-82AC-5E886040B097}" type="datetime1">
              <a:rPr lang="en-US" smtClean="0"/>
              <a:t>2023-09-07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19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60" y="1672415"/>
            <a:ext cx="7768480" cy="342786"/>
          </a:xfrm>
        </p:spPr>
        <p:txBody>
          <a:bodyPr lIns="0" tIns="0" rIns="0" bIns="0"/>
          <a:lstStyle>
            <a:lvl1pPr>
              <a:defRPr sz="2228" b="1" i="0">
                <a:solidFill>
                  <a:srgbClr val="0049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9BAA-550A-4200-94C5-F2D004ED4AC6}" type="datetime1">
              <a:rPr lang="en-US" smtClean="0"/>
              <a:t>2023-09-07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7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60" y="1672415"/>
            <a:ext cx="7768480" cy="342786"/>
          </a:xfrm>
        </p:spPr>
        <p:txBody>
          <a:bodyPr lIns="0" tIns="0" rIns="0" bIns="0"/>
          <a:lstStyle>
            <a:lvl1pPr>
              <a:defRPr sz="2228" b="1" i="0">
                <a:solidFill>
                  <a:srgbClr val="0049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2DBF-2CE5-4FB0-A522-C8F066E30DEC}" type="datetime1">
              <a:rPr lang="en-US" smtClean="0"/>
              <a:t>2023-09-07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52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B677-732F-44D4-9B04-86A0A9FF58DC}" type="datetime1">
              <a:rPr lang="en-US" smtClean="0"/>
              <a:t>2023-09-07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8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52240" y="1751965"/>
            <a:ext cx="7678634" cy="26322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EC865-74D9-604E-A4F5-CFC96D0E7A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18" y="4828291"/>
            <a:ext cx="343436" cy="210071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6D3EE4D-5CF5-9645-855D-CC607849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91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</p:sldLayoutIdLst>
  <p:transition spd="med"/>
  <p:hf hdr="0" ftr="0" dt="0"/>
  <p:txStyles>
    <p:titleStyle>
      <a:lvl1pPr marL="0" marR="0" indent="0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Montserrat" pitchFamily="2" charset="77"/>
          <a:ea typeface="+mn-ea"/>
          <a:cs typeface="Gautami" panose="020B0502040204020203" pitchFamily="34" charset="0"/>
          <a:sym typeface="Poppins"/>
        </a:defRPr>
      </a:lvl1pPr>
      <a:lvl2pPr marL="0" marR="0" indent="85725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2pPr>
      <a:lvl3pPr marL="0" marR="0" indent="171450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3pPr>
      <a:lvl4pPr marL="0" marR="0" indent="257175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4pPr>
      <a:lvl5pPr marL="0" marR="0" indent="342900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5pPr>
      <a:lvl6pPr marL="0" marR="0" indent="428625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6pPr>
      <a:lvl7pPr marL="0" marR="0" indent="514350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7pPr>
      <a:lvl8pPr marL="0" marR="0" indent="600075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8pPr>
      <a:lvl9pPr marL="0" marR="0" indent="685800" algn="l" defTabSz="30956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1" i="0" u="none" strike="noStrike" cap="none" spc="0" baseline="0">
          <a:ln>
            <a:noFill/>
          </a:ln>
          <a:solidFill>
            <a:srgbClr val="34393D"/>
          </a:solidFill>
          <a:uFillTx/>
          <a:latin typeface="+mn-lt"/>
          <a:ea typeface="+mn-ea"/>
          <a:cs typeface="+mn-cs"/>
          <a:sym typeface="Poppins"/>
        </a:defRPr>
      </a:lvl9pPr>
    </p:titleStyle>
    <p:bodyStyle>
      <a:lvl1pPr marL="0" marR="0" indent="0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Montserrat" pitchFamily="2" charset="77"/>
          <a:ea typeface="+mn-ea"/>
          <a:cs typeface="Gautami" panose="020B0502040204020203" pitchFamily="34" charset="0"/>
          <a:sym typeface="Poppins"/>
        </a:defRPr>
      </a:lvl1pPr>
      <a:lvl2pPr marL="0" marR="0" indent="85725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Montserrat" pitchFamily="2" charset="77"/>
          <a:ea typeface="+mn-ea"/>
          <a:cs typeface="Gautami" panose="020B0502040204020203" pitchFamily="34" charset="0"/>
          <a:sym typeface="Poppins"/>
        </a:defRPr>
      </a:lvl2pPr>
      <a:lvl3pPr marL="0" marR="0" indent="171450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Montserrat" pitchFamily="2" charset="77"/>
          <a:ea typeface="+mn-ea"/>
          <a:cs typeface="Gautami" panose="020B0502040204020203" pitchFamily="34" charset="0"/>
          <a:sym typeface="Poppins"/>
        </a:defRPr>
      </a:lvl3pPr>
      <a:lvl4pPr marL="0" marR="0" indent="257175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Montserrat" pitchFamily="2" charset="77"/>
          <a:ea typeface="+mn-ea"/>
          <a:cs typeface="Gautami" panose="020B0502040204020203" pitchFamily="34" charset="0"/>
          <a:sym typeface="Poppins"/>
        </a:defRPr>
      </a:lvl4pPr>
      <a:lvl5pPr marL="0" marR="0" indent="342900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Montserrat" pitchFamily="2" charset="77"/>
          <a:ea typeface="+mn-ea"/>
          <a:cs typeface="Gautami" panose="020B0502040204020203" pitchFamily="34" charset="0"/>
          <a:sym typeface="Poppins"/>
        </a:defRPr>
      </a:lvl5pPr>
      <a:lvl6pPr marL="0" marR="0" indent="428625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+mn-lt"/>
          <a:ea typeface="+mn-ea"/>
          <a:cs typeface="+mn-cs"/>
          <a:sym typeface="Poppins"/>
        </a:defRPr>
      </a:lvl6pPr>
      <a:lvl7pPr marL="0" marR="0" indent="514350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+mn-lt"/>
          <a:ea typeface="+mn-ea"/>
          <a:cs typeface="+mn-cs"/>
          <a:sym typeface="Poppins"/>
        </a:defRPr>
      </a:lvl7pPr>
      <a:lvl8pPr marL="0" marR="0" indent="600075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+mn-lt"/>
          <a:ea typeface="+mn-ea"/>
          <a:cs typeface="+mn-cs"/>
          <a:sym typeface="Poppins"/>
        </a:defRPr>
      </a:lvl8pPr>
      <a:lvl9pPr marL="0" marR="0" indent="685800" algn="just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rgbClr val="ABADB0"/>
          </a:solidFill>
          <a:uFillTx/>
          <a:latin typeface="+mn-lt"/>
          <a:ea typeface="+mn-ea"/>
          <a:cs typeface="+mn-cs"/>
          <a:sym typeface="Poppins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all" spc="15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72727" y="344261"/>
            <a:ext cx="471488" cy="4392871"/>
          </a:xfrm>
          <a:custGeom>
            <a:avLst/>
            <a:gdLst/>
            <a:ahLst/>
            <a:cxnLst/>
            <a:rect l="l" t="t" r="r" b="b"/>
            <a:pathLst>
              <a:path w="838200" h="8677275">
                <a:moveTo>
                  <a:pt x="0" y="8676995"/>
                </a:moveTo>
                <a:lnTo>
                  <a:pt x="837844" y="8676995"/>
                </a:lnTo>
                <a:lnTo>
                  <a:pt x="837844" y="0"/>
                </a:lnTo>
                <a:lnTo>
                  <a:pt x="0" y="0"/>
                </a:lnTo>
                <a:lnTo>
                  <a:pt x="0" y="8676995"/>
                </a:lnTo>
                <a:close/>
              </a:path>
            </a:pathLst>
          </a:custGeom>
          <a:solidFill>
            <a:srgbClr val="004992"/>
          </a:solidFill>
        </p:spPr>
        <p:txBody>
          <a:bodyPr wrap="square" lIns="0" tIns="0" rIns="0" bIns="0" rtlCol="0"/>
          <a:lstStyle/>
          <a:p>
            <a:endParaRPr sz="91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60" y="1672415"/>
            <a:ext cx="77684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9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760" y="1672416"/>
            <a:ext cx="77684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1D9C-C614-4A02-9F7B-DBE1F534D3FD}" type="datetime1">
              <a:rPr lang="en-US" smtClean="0"/>
              <a:t>2023-09-07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35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31458">
        <a:defRPr>
          <a:latin typeface="+mn-lt"/>
          <a:ea typeface="+mn-ea"/>
          <a:cs typeface="+mn-cs"/>
        </a:defRPr>
      </a:lvl2pPr>
      <a:lvl3pPr marL="462915">
        <a:defRPr>
          <a:latin typeface="+mn-lt"/>
          <a:ea typeface="+mn-ea"/>
          <a:cs typeface="+mn-cs"/>
        </a:defRPr>
      </a:lvl3pPr>
      <a:lvl4pPr marL="694373">
        <a:defRPr>
          <a:latin typeface="+mn-lt"/>
          <a:ea typeface="+mn-ea"/>
          <a:cs typeface="+mn-cs"/>
        </a:defRPr>
      </a:lvl4pPr>
      <a:lvl5pPr marL="925830">
        <a:defRPr>
          <a:latin typeface="+mn-lt"/>
          <a:ea typeface="+mn-ea"/>
          <a:cs typeface="+mn-cs"/>
        </a:defRPr>
      </a:lvl5pPr>
      <a:lvl6pPr marL="1157288">
        <a:defRPr>
          <a:latin typeface="+mn-lt"/>
          <a:ea typeface="+mn-ea"/>
          <a:cs typeface="+mn-cs"/>
        </a:defRPr>
      </a:lvl6pPr>
      <a:lvl7pPr marL="1388745">
        <a:defRPr>
          <a:latin typeface="+mn-lt"/>
          <a:ea typeface="+mn-ea"/>
          <a:cs typeface="+mn-cs"/>
        </a:defRPr>
      </a:lvl7pPr>
      <a:lvl8pPr marL="1620203">
        <a:defRPr>
          <a:latin typeface="+mn-lt"/>
          <a:ea typeface="+mn-ea"/>
          <a:cs typeface="+mn-cs"/>
        </a:defRPr>
      </a:lvl8pPr>
      <a:lvl9pPr marL="18516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31458">
        <a:defRPr>
          <a:latin typeface="+mn-lt"/>
          <a:ea typeface="+mn-ea"/>
          <a:cs typeface="+mn-cs"/>
        </a:defRPr>
      </a:lvl2pPr>
      <a:lvl3pPr marL="462915">
        <a:defRPr>
          <a:latin typeface="+mn-lt"/>
          <a:ea typeface="+mn-ea"/>
          <a:cs typeface="+mn-cs"/>
        </a:defRPr>
      </a:lvl3pPr>
      <a:lvl4pPr marL="694373">
        <a:defRPr>
          <a:latin typeface="+mn-lt"/>
          <a:ea typeface="+mn-ea"/>
          <a:cs typeface="+mn-cs"/>
        </a:defRPr>
      </a:lvl4pPr>
      <a:lvl5pPr marL="925830">
        <a:defRPr>
          <a:latin typeface="+mn-lt"/>
          <a:ea typeface="+mn-ea"/>
          <a:cs typeface="+mn-cs"/>
        </a:defRPr>
      </a:lvl5pPr>
      <a:lvl6pPr marL="1157288">
        <a:defRPr>
          <a:latin typeface="+mn-lt"/>
          <a:ea typeface="+mn-ea"/>
          <a:cs typeface="+mn-cs"/>
        </a:defRPr>
      </a:lvl6pPr>
      <a:lvl7pPr marL="1388745">
        <a:defRPr>
          <a:latin typeface="+mn-lt"/>
          <a:ea typeface="+mn-ea"/>
          <a:cs typeface="+mn-cs"/>
        </a:defRPr>
      </a:lvl7pPr>
      <a:lvl8pPr marL="1620203">
        <a:defRPr>
          <a:latin typeface="+mn-lt"/>
          <a:ea typeface="+mn-ea"/>
          <a:cs typeface="+mn-cs"/>
        </a:defRPr>
      </a:lvl8pPr>
      <a:lvl9pPr marL="18516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owerPoint &amp; Keynote template for business, marketing, education"/>
          <p:cNvSpPr txBox="1"/>
          <p:nvPr/>
        </p:nvSpPr>
        <p:spPr>
          <a:xfrm>
            <a:off x="0" y="1667931"/>
            <a:ext cx="8445320" cy="13522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 algn="l">
              <a:defRPr sz="2400">
                <a:solidFill>
                  <a:srgbClr val="B8B9BA"/>
                </a:solidFill>
              </a:defRPr>
            </a:lvl1pPr>
          </a:lstStyle>
          <a:p>
            <a:pPr algn="ctr" defTabSz="309563" hangingPunct="0"/>
            <a:r>
              <a:rPr lang="lt-LT" sz="3600" b="1" kern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Darbuotojų pamainumas </a:t>
            </a:r>
          </a:p>
          <a:p>
            <a:pPr algn="ctr" defTabSz="309563" hangingPunct="0"/>
            <a:r>
              <a:rPr lang="lt-LT" sz="3600" b="1" kern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tvariai organizacijai</a:t>
            </a:r>
          </a:p>
          <a:p>
            <a:pPr algn="ctr" defTabSz="309563" hangingPunct="0"/>
            <a:endParaRPr lang="lt-LT" sz="1400" b="1" kern="0" dirty="0">
              <a:solidFill>
                <a:schemeClr val="tx1"/>
              </a:solidFill>
              <a:latin typeface="Century Gothic" panose="020B0502020202020204" pitchFamily="34" charset="0"/>
              <a:sym typeface="Poppin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7BFF32-8CDA-4A8E-9D0B-D6DF9350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000" r="90000">
                        <a14:foregroundMark x1="25000" y1="45909" x2="25000" y2="45909"/>
                        <a14:foregroundMark x1="16143" y1="45000" x2="16143" y2="45000"/>
                        <a14:foregroundMark x1="11429" y1="45000" x2="11429" y2="45000"/>
                        <a14:foregroundMark x1="9000" y1="60909" x2="9000" y2="60909"/>
                        <a14:foregroundMark x1="32000" y1="44091" x2="32000" y2="44091"/>
                        <a14:foregroundMark x1="13714" y1="61364" x2="13714" y2="61364"/>
                        <a14:foregroundMark x1="18000" y1="61364" x2="18000" y2="61364"/>
                        <a14:foregroundMark x1="23429" y1="60000" x2="23429" y2="60000"/>
                        <a14:foregroundMark x1="27000" y1="60455" x2="27000" y2="60455"/>
                        <a14:foregroundMark x1="31857" y1="63636" x2="31857" y2="63636"/>
                        <a14:foregroundMark x1="36571" y1="61364" x2="36571" y2="61364"/>
                        <a14:foregroundMark x1="44857" y1="42273" x2="44857" y2="42273"/>
                        <a14:foregroundMark x1="45714" y1="42727" x2="45714" y2="42727"/>
                        <a14:foregroundMark x1="50000" y1="43636" x2="50000" y2="43636"/>
                        <a14:foregroundMark x1="55571" y1="43182" x2="55571" y2="43182"/>
                        <a14:foregroundMark x1="61429" y1="44091" x2="61429" y2="44091"/>
                        <a14:foregroundMark x1="64286" y1="44091" x2="64286" y2="44091"/>
                        <a14:foregroundMark x1="70429" y1="41818" x2="70429" y2="41818"/>
                        <a14:foregroundMark x1="75429" y1="40909" x2="75429" y2="40909"/>
                        <a14:foregroundMark x1="75571" y1="34545" x2="75571" y2="34545"/>
                        <a14:foregroundMark x1="77714" y1="43182" x2="77714" y2="43182"/>
                        <a14:foregroundMark x1="83000" y1="40000" x2="83000" y2="40000"/>
                        <a14:foregroundMark x1="75571" y1="60000" x2="75571" y2="60000"/>
                        <a14:foregroundMark x1="77571" y1="60455" x2="77571" y2="60455"/>
                        <a14:foregroundMark x1="79571" y1="60909" x2="79571" y2="60909"/>
                        <a14:foregroundMark x1="82286" y1="61364" x2="82286" y2="61364"/>
                        <a14:foregroundMark x1="84571" y1="61364" x2="84571" y2="61364"/>
                        <a14:backgroundMark x1="26714" y1="44091" x2="26714" y2="44091"/>
                        <a14:backgroundMark x1="28143" y1="61364" x2="28143" y2="61364"/>
                        <a14:backgroundMark x1="32714" y1="61818" x2="32714" y2="61818"/>
                        <a14:backgroundMark x1="37714" y1="60455" x2="37714" y2="60455"/>
                        <a14:backgroundMark x1="37429" y1="63636" x2="37429" y2="63636"/>
                        <a14:backgroundMark x1="76000" y1="61364" x2="76000" y2="61364"/>
                        <a14:backgroundMark x1="77143" y1="60909" x2="77143" y2="60909"/>
                        <a14:backgroundMark x1="78286" y1="61364" x2="78286" y2="61364"/>
                        <a14:backgroundMark x1="80571" y1="61364" x2="80571" y2="61364"/>
                        <a14:backgroundMark x1="85143" y1="61364" x2="85143" y2="6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65" y="4443984"/>
            <a:ext cx="2225733" cy="6995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08" y="374340"/>
            <a:ext cx="7768480" cy="55399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procesą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sėkmingai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įgyvendinti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laikantis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tam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tikrų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žingsnių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praktinių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veiksmų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19153" y="1337966"/>
            <a:ext cx="806487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Nustatykite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tikslus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strategiją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Pradžioje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turi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aiškiai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apibrėžti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strategiją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dėl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Tai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apimti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talentų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išsaugojimą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kompetencijų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plėtrą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lankstumo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didinimą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t.t.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Identifikavimas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vertinimas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Identifikuokite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esamus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potencialius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kurie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prisidėti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Kommunikacija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bendradarbiavimas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Sukurkite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bendrą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dialogą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darbuotojais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apie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karjeros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poreikius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7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Mokymo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plėtros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planai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Parengkite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individualius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plėtros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planus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kiekvienam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atsižvelgiant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į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poreikius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Periodiniai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pokalbiai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Sudarykite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grafiką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periodiniams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pokalbiams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darbuotojais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kad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galėtumėte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aptarti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pažangą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nustatyti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problemas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suteikti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grįžtamąjį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ryšį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9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34268" y="476165"/>
            <a:ext cx="79121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Skatinimo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atlyginimo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sistemos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Patikrinkite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atlyginimo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paskatinimo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sistemos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siekti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Gali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reikaling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pakeitimai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kad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motyvuojančios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Vadovavimo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vystymas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Mokykite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sėkmės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principų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praktikų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turi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gebantys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efektyviai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bendrauti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remti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šioje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srityje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Įvertinimas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tobulinimas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Periodiškai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įvertinkite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programą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identifikavę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silpnąsias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vietas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tobulinkite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procesą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Technologijos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Naudojant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technologiją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efektyviau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stebėti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pažangą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prieinamumą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stebėti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plėtros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rezultatus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Įtraukimas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kultūra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Skatinkite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organizacinę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kultūrą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kurioje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jaučiasi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vertinami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įtraukti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skatinami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vystytis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90981" y="902062"/>
            <a:ext cx="7993048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Visa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ši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sistema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turi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nuolat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stebima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valdoma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tobulinama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siekiant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užtikrinti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kad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nuolat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judėtų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link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bendrų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prisidėtų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tvaraus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vystymosi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800" dirty="0">
              <a:solidFill>
                <a:srgbClr val="37415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Tai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ilgas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procesas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tačiau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investicija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į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duoti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ilgalaikius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rezultatus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sėkmei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AFC97-CE19-F6DC-42E8-96C283F7A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6" t="3175" r="9953" b="451"/>
          <a:stretch/>
        </p:blipFill>
        <p:spPr>
          <a:xfrm>
            <a:off x="5405184" y="2466532"/>
            <a:ext cx="3048000" cy="2325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00EE7-3309-4EAB-BF87-15BF9A707F10}"/>
              </a:ext>
            </a:extLst>
          </p:cNvPr>
          <p:cNvSpPr txBox="1"/>
          <p:nvPr/>
        </p:nvSpPr>
        <p:spPr>
          <a:xfrm>
            <a:off x="290980" y="2890456"/>
            <a:ext cx="51142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Geriausios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sėkmės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planavimo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praktikos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yra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tokios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kurios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prisideda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prie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tvarumo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užtikrina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kad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darbuotojai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galėtų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pasiekti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savo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didžiausią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potencialą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. </a:t>
            </a:r>
            <a:r>
              <a:rPr lang="en-US" sz="1800" b="1" dirty="0" err="1">
                <a:solidFill>
                  <a:srgbClr val="374151"/>
                </a:solidFill>
                <a:latin typeface="Segoe UI" panose="020B0502040204020203" pitchFamily="34" charset="0"/>
              </a:rPr>
              <a:t>Štai</a:t>
            </a:r>
            <a:r>
              <a:rPr lang="en-US" sz="1800" b="1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latin typeface="Segoe UI" panose="020B0502040204020203" pitchFamily="34" charset="0"/>
              </a:rPr>
              <a:t>keletas</a:t>
            </a:r>
            <a:r>
              <a:rPr lang="en-US" sz="1800" b="1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latin typeface="Segoe UI" panose="020B0502040204020203" pitchFamily="34" charset="0"/>
              </a:rPr>
              <a:t>tokių</a:t>
            </a:r>
            <a:r>
              <a:rPr lang="en-US" sz="1800" b="1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latin typeface="Segoe UI" panose="020B0502040204020203" pitchFamily="34" charset="0"/>
              </a:rPr>
              <a:t>praktikų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C349-A5DD-559E-1075-C61A341E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1" y="369507"/>
            <a:ext cx="7705849" cy="307777"/>
          </a:xfrm>
        </p:spPr>
        <p:txBody>
          <a:bodyPr/>
          <a:lstStyle/>
          <a:p>
            <a:r>
              <a:rPr lang="lt-LT" sz="2000" dirty="0">
                <a:solidFill>
                  <a:srgbClr val="374151"/>
                </a:solidFill>
                <a:latin typeface="Segoe UI" panose="020B0502040204020203" pitchFamily="34" charset="0"/>
              </a:rPr>
              <a:t>KRITINIŲ PAREIGYBIŲ IR DARBUOTOJŲ VERTINIMO MODELIS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10CF-08C7-9E30-3BFF-EAD9DF1793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lt-LT" smtClean="0"/>
              <a:t>13</a:t>
            </a:fld>
            <a:endParaRPr lang="lt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447FA-46CD-7A92-132C-D382B8A1CBB3}"/>
              </a:ext>
            </a:extLst>
          </p:cNvPr>
          <p:cNvSpPr/>
          <p:nvPr/>
        </p:nvSpPr>
        <p:spPr>
          <a:xfrm>
            <a:off x="733425" y="866775"/>
            <a:ext cx="3357816" cy="1360942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21326-5341-C7EA-1DD7-44BDD5346AA0}"/>
              </a:ext>
            </a:extLst>
          </p:cNvPr>
          <p:cNvSpPr/>
          <p:nvPr/>
        </p:nvSpPr>
        <p:spPr>
          <a:xfrm>
            <a:off x="702464" y="3031397"/>
            <a:ext cx="3357816" cy="1360942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D7193-F851-90C7-3789-B66FF6CE62F8}"/>
              </a:ext>
            </a:extLst>
          </p:cNvPr>
          <p:cNvSpPr/>
          <p:nvPr/>
        </p:nvSpPr>
        <p:spPr>
          <a:xfrm>
            <a:off x="5117090" y="843995"/>
            <a:ext cx="3357816" cy="1360942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 a m ainu m a s le n g v a s P a 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DA0EEA-6374-A204-2D7A-1E9B62AAF48F}"/>
              </a:ext>
            </a:extLst>
          </p:cNvPr>
          <p:cNvSpPr/>
          <p:nvPr/>
        </p:nvSpPr>
        <p:spPr>
          <a:xfrm>
            <a:off x="4226269" y="816540"/>
            <a:ext cx="367955" cy="12833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lt-LT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29907C-6344-EFAF-5622-41E9E02E6328}"/>
              </a:ext>
            </a:extLst>
          </p:cNvPr>
          <p:cNvSpPr/>
          <p:nvPr/>
        </p:nvSpPr>
        <p:spPr>
          <a:xfrm>
            <a:off x="4277847" y="2903263"/>
            <a:ext cx="367955" cy="12833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lt-LT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DD6C63-3B3B-916D-C2BF-9D7C942828C9}"/>
              </a:ext>
            </a:extLst>
          </p:cNvPr>
          <p:cNvSpPr/>
          <p:nvPr/>
        </p:nvSpPr>
        <p:spPr>
          <a:xfrm rot="5400000">
            <a:off x="6482262" y="1220448"/>
            <a:ext cx="268095" cy="27656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lt-LT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1A97C-1802-7350-4888-B5257D9B5891}"/>
              </a:ext>
            </a:extLst>
          </p:cNvPr>
          <p:cNvSpPr/>
          <p:nvPr/>
        </p:nvSpPr>
        <p:spPr>
          <a:xfrm>
            <a:off x="5048916" y="2993453"/>
            <a:ext cx="3357816" cy="1360942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94081E-DDBB-DB9B-978B-B0BDBC36D331}"/>
              </a:ext>
            </a:extLst>
          </p:cNvPr>
          <p:cNvSpPr/>
          <p:nvPr/>
        </p:nvSpPr>
        <p:spPr>
          <a:xfrm rot="5400000">
            <a:off x="2249656" y="1346300"/>
            <a:ext cx="234679" cy="25170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lt-LT" sz="1400" dirty="0"/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D2427BEF-57C5-9B04-D041-8FEEA0E0CD0A}"/>
              </a:ext>
            </a:extLst>
          </p:cNvPr>
          <p:cNvSpPr txBox="1">
            <a:spLocks/>
          </p:cNvSpPr>
          <p:nvPr/>
        </p:nvSpPr>
        <p:spPr>
          <a:xfrm>
            <a:off x="1240504" y="1142876"/>
            <a:ext cx="281977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lt-LT" sz="1400" dirty="0"/>
              <a:t>Reikalingos specifinės, retos kompetencijos, paruošimas trunka ilgai, bet atliekamos funkcijos nėra pagrindinės bendrovės veikloje</a:t>
            </a:r>
          </a:p>
        </p:txBody>
      </p:sp>
      <p:sp>
        <p:nvSpPr>
          <p:cNvPr id="16" name="Subtitle 8">
            <a:extLst>
              <a:ext uri="{FF2B5EF4-FFF2-40B4-BE49-F238E27FC236}">
                <a16:creationId xmlns:a16="http://schemas.microsoft.com/office/drawing/2014/main" id="{6B9A9B38-5FC9-F7E4-9AD6-51C78A74BCD8}"/>
              </a:ext>
            </a:extLst>
          </p:cNvPr>
          <p:cNvSpPr txBox="1">
            <a:spLocks/>
          </p:cNvSpPr>
          <p:nvPr/>
        </p:nvSpPr>
        <p:spPr>
          <a:xfrm>
            <a:off x="5454331" y="1476301"/>
            <a:ext cx="3189395" cy="1938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dirty="0"/>
              <a:t>KRITINĖS PAREIGYBĖS</a:t>
            </a:r>
          </a:p>
        </p:txBody>
      </p:sp>
      <p:sp>
        <p:nvSpPr>
          <p:cNvPr id="17" name="Subtitle 8">
            <a:extLst>
              <a:ext uri="{FF2B5EF4-FFF2-40B4-BE49-F238E27FC236}">
                <a16:creationId xmlns:a16="http://schemas.microsoft.com/office/drawing/2014/main" id="{8BBF5A53-856B-D60E-9F27-DDEF0EAE302B}"/>
              </a:ext>
            </a:extLst>
          </p:cNvPr>
          <p:cNvSpPr txBox="1">
            <a:spLocks/>
          </p:cNvSpPr>
          <p:nvPr/>
        </p:nvSpPr>
        <p:spPr>
          <a:xfrm flipH="1">
            <a:off x="5322717" y="3199098"/>
            <a:ext cx="280449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dirty="0"/>
              <a:t>Įtaka bendrovės rezultatams didelė, tačiau galima nesunkiai surasti pamainą iš vidinių ar išorinių išteklių </a:t>
            </a:r>
          </a:p>
        </p:txBody>
      </p:sp>
      <p:sp>
        <p:nvSpPr>
          <p:cNvPr id="19" name="Subtitle 8">
            <a:extLst>
              <a:ext uri="{FF2B5EF4-FFF2-40B4-BE49-F238E27FC236}">
                <a16:creationId xmlns:a16="http://schemas.microsoft.com/office/drawing/2014/main" id="{4C420BB5-70EF-6EE3-4AA4-5F8DB6EC4C9F}"/>
              </a:ext>
            </a:extLst>
          </p:cNvPr>
          <p:cNvSpPr txBox="1">
            <a:spLocks/>
          </p:cNvSpPr>
          <p:nvPr/>
        </p:nvSpPr>
        <p:spPr>
          <a:xfrm flipH="1">
            <a:off x="1363892" y="3199636"/>
            <a:ext cx="2575651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lt-LT" sz="1400" dirty="0"/>
              <a:t>Palaikančios funkcijos – jos svarbios, reikalingos, tačiau lengva rasti rinkoje, yra nesunku pakeisti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A3F1C9-64C3-BB45-54B7-45585E149997}"/>
              </a:ext>
            </a:extLst>
          </p:cNvPr>
          <p:cNvCxnSpPr>
            <a:cxnSpLocks/>
          </p:cNvCxnSpPr>
          <p:nvPr/>
        </p:nvCxnSpPr>
        <p:spPr>
          <a:xfrm flipV="1">
            <a:off x="3437633" y="2619205"/>
            <a:ext cx="2724150" cy="252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1BDB46-D7C4-FD5C-C5AE-30D84D417C8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461824" y="933409"/>
            <a:ext cx="1" cy="19698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2415FBF-900A-EA5B-31D8-92EA73E71F8A}"/>
              </a:ext>
            </a:extLst>
          </p:cNvPr>
          <p:cNvSpPr txBox="1"/>
          <p:nvPr/>
        </p:nvSpPr>
        <p:spPr>
          <a:xfrm>
            <a:off x="654710" y="447917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Įtaka bendrovės rezultatamas žema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0F00CD-56FA-3736-63E6-16D892F0E73F}"/>
              </a:ext>
            </a:extLst>
          </p:cNvPr>
          <p:cNvSpPr txBox="1"/>
          <p:nvPr/>
        </p:nvSpPr>
        <p:spPr>
          <a:xfrm>
            <a:off x="5335769" y="4476805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Įtaka bendrovės rezultatams aukšta 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B5FC9E44-49CF-3447-CE8E-93C54C4CD5EB}"/>
              </a:ext>
            </a:extLst>
          </p:cNvPr>
          <p:cNvSpPr/>
          <p:nvPr/>
        </p:nvSpPr>
        <p:spPr>
          <a:xfrm>
            <a:off x="733425" y="4230820"/>
            <a:ext cx="7393786" cy="272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E8856629-C530-BE4A-CA7A-4BCE5BEDBA7D}"/>
              </a:ext>
            </a:extLst>
          </p:cNvPr>
          <p:cNvSpPr/>
          <p:nvPr/>
        </p:nvSpPr>
        <p:spPr>
          <a:xfrm>
            <a:off x="669094" y="751161"/>
            <a:ext cx="255411" cy="34209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B312AF-F6BF-D3EE-04B9-741552991057}"/>
              </a:ext>
            </a:extLst>
          </p:cNvPr>
          <p:cNvSpPr txBox="1"/>
          <p:nvPr/>
        </p:nvSpPr>
        <p:spPr>
          <a:xfrm rot="16200000">
            <a:off x="-1840564" y="2168963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Pamainumas slengvas                    Pamainumas sunkus</a:t>
            </a:r>
          </a:p>
        </p:txBody>
      </p:sp>
      <p:pic>
        <p:nvPicPr>
          <p:cNvPr id="42" name="Picture 41" descr="Logo&#10;&#10;Description automatically generated with medium confidence">
            <a:extLst>
              <a:ext uri="{FF2B5EF4-FFF2-40B4-BE49-F238E27FC236}">
                <a16:creationId xmlns:a16="http://schemas.microsoft.com/office/drawing/2014/main" id="{272FCAEF-EE94-F694-076F-BB83A54D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88695" y="802035"/>
            <a:ext cx="83110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Individualizuoti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planavimą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Kiekvienas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yra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unikalus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todėl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svarbu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individualizuoti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sėkmės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6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Aiškūs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tikslai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lūkesčiai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Nustatykite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aiškius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konkrečius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kiekvienam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Reguliarus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grįžtamasis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ryšys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Reguliarus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bendravimas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darbuotojais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yra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svarbus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6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Mokymas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mokymasis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Remkite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mokymąsi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tobulinimąsi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suteikdami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jiems</a:t>
            </a:r>
            <a:endParaRPr lang="lt-LT" sz="1600" dirty="0">
              <a:solidFill>
                <a:srgbClr val="37415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galimybę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dalyvauti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mokymo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programose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arba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gauti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mentoriaus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pagalbą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Aukščiausio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lygio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vadovavimas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Vadovai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turi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pavyzdžiu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palaikyti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jų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karjeros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vystymo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procese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Jie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turėtų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pasirengę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teikti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pagalbą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konsultacijas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Vertinimas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atlyginimas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Skaidri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objektyvi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vertinimo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sistema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kurioje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atlyginimas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atspindi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jų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pasiekimus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indėlį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motyvacinė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priemonė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Planavimas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laiko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valdymas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Skatinkite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planuoti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nustatyti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prioritetus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efektyviai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valdyti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laiką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Tai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padeda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išlaikyti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produktyvumą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veiksmingumą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Karjeros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plėtra</a:t>
            </a:r>
            <a:r>
              <a:rPr lang="en-US" sz="16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Suteikite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darbuotojams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galimybes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karjeros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plėtrai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judėjimui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į </a:t>
            </a:r>
            <a:r>
              <a:rPr lang="lt-LT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kitas pozicijas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organizacijoje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Tai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ilgalaikį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įsipareigojimą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suteikia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motyvaciją</a:t>
            </a:r>
            <a:r>
              <a:rPr lang="en-US" sz="16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8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489179"/>
            <a:ext cx="7768480" cy="276999"/>
          </a:xfrm>
        </p:spPr>
        <p:txBody>
          <a:bodyPr/>
          <a:lstStyle/>
          <a:p>
            <a:pPr marL="457200" marR="0" lvl="1" algn="l">
              <a:spcBef>
                <a:spcPts val="0"/>
              </a:spcBef>
              <a:spcAft>
                <a:spcPts val="0"/>
              </a:spcAft>
            </a:pPr>
            <a:r>
              <a:rPr lang="lt-LT" b="1" dirty="0">
                <a:solidFill>
                  <a:srgbClr val="374151"/>
                </a:solidFill>
                <a:latin typeface="Segoe UI" panose="020B0502040204020203" pitchFamily="34" charset="0"/>
              </a:rPr>
              <a:t>Darbuotojų pamainumo rodikliai</a:t>
            </a:r>
            <a:endParaRPr lang="en-US" b="1" dirty="0">
              <a:solidFill>
                <a:srgbClr val="374151"/>
              </a:solidFill>
              <a:latin typeface="Segoe UI" panose="020B0502040204020203" pitchFamily="34" charset="0"/>
            </a:endParaRP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323527" y="1382382"/>
            <a:ext cx="8093573" cy="122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lt-LT" sz="1800" b="1" dirty="0">
                <a:solidFill>
                  <a:srgbClr val="374151"/>
                </a:solidFill>
                <a:latin typeface="Söhne"/>
              </a:rPr>
              <a:t>Vienas esminių darbuotojų pakaitumo rodiklių yra stebėti jų kaitos rodiklį. </a:t>
            </a:r>
          </a:p>
          <a:p>
            <a:pPr marR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lt-LT" sz="1800" b="1" dirty="0">
                <a:solidFill>
                  <a:srgbClr val="374151"/>
                </a:solidFill>
                <a:latin typeface="Söhne"/>
              </a:rPr>
              <a:t>Įmonės tikslas turėti ne didesnį nei x % kaitos rodiklį tarp pakaičių darbuotojų per metus.</a:t>
            </a:r>
            <a:endParaRPr lang="en-US" sz="1800" b="1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9A5CE13-9B95-8747-C6F6-75C7FA9D9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10" y="2801649"/>
            <a:ext cx="3539179" cy="17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D3AC6-B892-5B12-B850-DD7575CD12B0}"/>
              </a:ext>
            </a:extLst>
          </p:cNvPr>
          <p:cNvGrpSpPr/>
          <p:nvPr/>
        </p:nvGrpSpPr>
        <p:grpSpPr>
          <a:xfrm>
            <a:off x="157154" y="529456"/>
            <a:ext cx="8365743" cy="800100"/>
            <a:chOff x="4248669" y="401638"/>
            <a:chExt cx="6933228" cy="8001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084D7-9AE5-F33C-DC48-E06F67C1A681}"/>
                </a:ext>
              </a:extLst>
            </p:cNvPr>
            <p:cNvSpPr/>
            <p:nvPr/>
          </p:nvSpPr>
          <p:spPr>
            <a:xfrm>
              <a:off x="4907303" y="545412"/>
              <a:ext cx="6274594" cy="64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/>
            <a:lstStyle/>
            <a:p>
              <a:pPr algn="ctr"/>
              <a:r>
                <a:rPr lang="lt-LT" sz="1400" b="1" i="0" dirty="0">
                  <a:solidFill>
                    <a:srgbClr val="374151"/>
                  </a:solidFill>
                  <a:effectLst/>
                  <a:latin typeface="Söhne"/>
                </a:rPr>
                <a:t>Didėjantis darbuotojų pasitenkinimas:</a:t>
              </a:r>
              <a:r>
                <a:rPr lang="lt-LT" sz="1400" b="0" i="0" dirty="0">
                  <a:solidFill>
                    <a:srgbClr val="374151"/>
                  </a:solidFill>
                  <a:effectLst/>
                  <a:latin typeface="Söhne"/>
                </a:rPr>
                <a:t> Tyrimai rodo, kad organizacijos, kurios aktyviai rūpinasi darbuotojų pamainumo planavimu ir jų karjeros vystymu, turi didesnį darbuotojų pasitenkinimą darbu. Tai gali sumažinti darbuotojų kaitą ir padidinti jų lojalumą organizacijai.</a:t>
              </a:r>
            </a:p>
          </p:txBody>
        </p:sp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6DA76661-4924-D053-97ED-5EC3553B6F6A}"/>
                </a:ext>
              </a:extLst>
            </p:cNvPr>
            <p:cNvSpPr/>
            <p:nvPr/>
          </p:nvSpPr>
          <p:spPr>
            <a:xfrm>
              <a:off x="4248669" y="401638"/>
              <a:ext cx="800100" cy="800100"/>
            </a:xfrm>
            <a:prstGeom prst="flowChartOffpageConnector">
              <a:avLst/>
            </a:prstGeom>
            <a:solidFill>
              <a:srgbClr val="F654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+mj-lt"/>
                </a:rPr>
                <a:t>01</a:t>
              </a: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4D880582-F305-4EC7-8968-DC3E3C005652}"/>
                </a:ext>
              </a:extLst>
            </p:cNvPr>
            <p:cNvSpPr/>
            <p:nvPr/>
          </p:nvSpPr>
          <p:spPr>
            <a:xfrm>
              <a:off x="5048769" y="401638"/>
              <a:ext cx="97112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7F3833-8433-4136-B848-63A1C9077D01}"/>
              </a:ext>
            </a:extLst>
          </p:cNvPr>
          <p:cNvGrpSpPr/>
          <p:nvPr/>
        </p:nvGrpSpPr>
        <p:grpSpPr>
          <a:xfrm>
            <a:off x="157155" y="1512118"/>
            <a:ext cx="8365742" cy="800100"/>
            <a:chOff x="4248669" y="1460501"/>
            <a:chExt cx="6933228" cy="800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310E1F-3848-7A42-D08A-31BEBB423A21}"/>
                </a:ext>
              </a:extLst>
            </p:cNvPr>
            <p:cNvSpPr/>
            <p:nvPr/>
          </p:nvSpPr>
          <p:spPr>
            <a:xfrm>
              <a:off x="4907303" y="1612901"/>
              <a:ext cx="6274594" cy="64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/>
            <a:lstStyle/>
            <a:p>
              <a:pPr algn="ctr"/>
              <a:r>
                <a:rPr lang="lt-LT" sz="1400" b="1" i="0" dirty="0">
                  <a:solidFill>
                    <a:srgbClr val="374151"/>
                  </a:solidFill>
                  <a:effectLst/>
                  <a:latin typeface="Söhne"/>
                </a:rPr>
                <a:t>Didesnis darbuotojų našumas:</a:t>
              </a:r>
              <a:r>
                <a:rPr lang="lt-LT" sz="1400" b="0" i="0" dirty="0">
                  <a:solidFill>
                    <a:srgbClr val="374151"/>
                  </a:solidFill>
                  <a:effectLst/>
                  <a:latin typeface="Söhne"/>
                </a:rPr>
                <a:t> Organizacijos, kurios investuoja į darbuotojų mokymą, plėtrą ir karjeros planavimą, dažnai pastebi didesnį darbuotojų našumą ir efektyvumą. Tai gali pagerinti organizacijos veiklos rezultatus.</a:t>
              </a:r>
            </a:p>
          </p:txBody>
        </p:sp>
        <p:sp>
          <p:nvSpPr>
            <p:cNvPr id="18" name="Flowchart: Off-page Connector 17">
              <a:extLst>
                <a:ext uri="{FF2B5EF4-FFF2-40B4-BE49-F238E27FC236}">
                  <a16:creationId xmlns:a16="http://schemas.microsoft.com/office/drawing/2014/main" id="{09F6B642-DAE3-DE25-2CE8-1885AC58C2D9}"/>
                </a:ext>
              </a:extLst>
            </p:cNvPr>
            <p:cNvSpPr/>
            <p:nvPr/>
          </p:nvSpPr>
          <p:spPr>
            <a:xfrm>
              <a:off x="4248669" y="1460501"/>
              <a:ext cx="800100" cy="800100"/>
            </a:xfrm>
            <a:prstGeom prst="flowChartOffpageConnector">
              <a:avLst/>
            </a:prstGeom>
            <a:solidFill>
              <a:srgbClr val="F654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02</a:t>
              </a: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620B4F4B-F5FE-B1B2-B985-9410CA167DAE}"/>
                </a:ext>
              </a:extLst>
            </p:cNvPr>
            <p:cNvSpPr/>
            <p:nvPr/>
          </p:nvSpPr>
          <p:spPr>
            <a:xfrm>
              <a:off x="5048769" y="1460501"/>
              <a:ext cx="97112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8B5FDB-0631-F66C-D21A-96DDC79F94F5}"/>
              </a:ext>
            </a:extLst>
          </p:cNvPr>
          <p:cNvGrpSpPr/>
          <p:nvPr/>
        </p:nvGrpSpPr>
        <p:grpSpPr>
          <a:xfrm>
            <a:off x="157155" y="2404425"/>
            <a:ext cx="8365742" cy="832115"/>
            <a:chOff x="4248669" y="2492153"/>
            <a:chExt cx="6684544" cy="8321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9248F6-79B2-2C31-F6E7-B42A4894BE35}"/>
                </a:ext>
              </a:extLst>
            </p:cNvPr>
            <p:cNvSpPr/>
            <p:nvPr/>
          </p:nvSpPr>
          <p:spPr>
            <a:xfrm>
              <a:off x="4905024" y="2676568"/>
              <a:ext cx="6028189" cy="64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/>
            <a:lstStyle/>
            <a:p>
              <a:pPr marL="342900" indent="-342900" algn="ctr">
                <a:tabLst>
                  <a:tab pos="457200" algn="l"/>
                </a:tabLst>
              </a:pPr>
              <a:r>
                <a:rPr lang="lt-LT" sz="1400" b="1" i="0" dirty="0">
                  <a:solidFill>
                    <a:srgbClr val="374151"/>
                  </a:solidFill>
                  <a:effectLst/>
                  <a:latin typeface="Söhne"/>
                </a:rPr>
                <a:t>Mažesnė darbuotojų kaita:</a:t>
              </a:r>
              <a:r>
                <a:rPr lang="lt-LT" sz="1400" b="0" i="0" dirty="0">
                  <a:solidFill>
                    <a:srgbClr val="374151"/>
                  </a:solidFill>
                  <a:effectLst/>
                  <a:latin typeface="Söhne"/>
                </a:rPr>
                <a:t> D</a:t>
              </a:r>
              <a:r>
                <a:rPr lang="lt-LT" sz="1400" dirty="0">
                  <a:solidFill>
                    <a:srgbClr val="374151"/>
                  </a:solidFill>
                  <a:latin typeface="Söhne"/>
                </a:rPr>
                <a:t>arbuotojų sėkmės planavimo programa gali sumažinti darbuotojų kaitą, nes darbuotojai jaučiasi vertinami ir turi galimybę vystytis organizacijoje.</a:t>
              </a:r>
            </a:p>
          </p:txBody>
        </p:sp>
        <p:sp>
          <p:nvSpPr>
            <p:cNvPr id="22" name="Flowchart: Off-page Connector 21">
              <a:extLst>
                <a:ext uri="{FF2B5EF4-FFF2-40B4-BE49-F238E27FC236}">
                  <a16:creationId xmlns:a16="http://schemas.microsoft.com/office/drawing/2014/main" id="{E1CD5379-46BE-D14B-2B5B-F1D947C48505}"/>
                </a:ext>
              </a:extLst>
            </p:cNvPr>
            <p:cNvSpPr/>
            <p:nvPr/>
          </p:nvSpPr>
          <p:spPr>
            <a:xfrm>
              <a:off x="4248669" y="2492153"/>
              <a:ext cx="800100" cy="800100"/>
            </a:xfrm>
            <a:prstGeom prst="flowChartOffpageConnector">
              <a:avLst/>
            </a:prstGeom>
            <a:solidFill>
              <a:srgbClr val="F654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03</a:t>
              </a: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5F238E41-8DD3-6219-BC02-7E65914156E2}"/>
                </a:ext>
              </a:extLst>
            </p:cNvPr>
            <p:cNvSpPr/>
            <p:nvPr/>
          </p:nvSpPr>
          <p:spPr>
            <a:xfrm>
              <a:off x="5048769" y="2519364"/>
              <a:ext cx="97112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C23FC-CE8F-CCED-ED74-A254AEBF402C}"/>
              </a:ext>
            </a:extLst>
          </p:cNvPr>
          <p:cNvGrpSpPr/>
          <p:nvPr/>
        </p:nvGrpSpPr>
        <p:grpSpPr>
          <a:xfrm>
            <a:off x="211508" y="3330852"/>
            <a:ext cx="8311390" cy="800100"/>
            <a:chOff x="4248669" y="3578227"/>
            <a:chExt cx="7279000" cy="8001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194612-941E-F3DF-00A7-B590E7743BD4}"/>
                </a:ext>
              </a:extLst>
            </p:cNvPr>
            <p:cNvSpPr/>
            <p:nvPr/>
          </p:nvSpPr>
          <p:spPr>
            <a:xfrm>
              <a:off x="4884251" y="3636315"/>
              <a:ext cx="6643418" cy="64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/>
            <a:lstStyle/>
            <a:p>
              <a:pPr marL="342900" indent="-342900" algn="ctr">
                <a:tabLst>
                  <a:tab pos="457200" algn="l"/>
                </a:tabLst>
              </a:pPr>
              <a:r>
                <a:rPr lang="lt-LT" sz="1400" b="1" i="0" dirty="0">
                  <a:solidFill>
                    <a:srgbClr val="374151"/>
                  </a:solidFill>
                  <a:effectLst/>
                  <a:latin typeface="Söhne"/>
                </a:rPr>
                <a:t>Sukurtas talentų rezervuaras:</a:t>
              </a:r>
              <a:r>
                <a:rPr lang="lt-LT" sz="1400" b="0" i="0" dirty="0">
                  <a:solidFill>
                    <a:srgbClr val="374151"/>
                  </a:solidFill>
                  <a:effectLst/>
                  <a:latin typeface="Söhne"/>
                </a:rPr>
                <a:t> Tokios programos padeda organizacijai kurti ir išlaikyti talentų rezervuarą, kuris gali būti svarbus ateities vadovams ar specialistams rengti.</a:t>
              </a:r>
            </a:p>
          </p:txBody>
        </p:sp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89242EAA-47BA-AA9E-AF78-7F939870A34C}"/>
                </a:ext>
              </a:extLst>
            </p:cNvPr>
            <p:cNvSpPr/>
            <p:nvPr/>
          </p:nvSpPr>
          <p:spPr>
            <a:xfrm>
              <a:off x="4248669" y="3578227"/>
              <a:ext cx="800100" cy="800100"/>
            </a:xfrm>
            <a:prstGeom prst="flowChartOffpageConnector">
              <a:avLst/>
            </a:prstGeom>
            <a:solidFill>
              <a:srgbClr val="F654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04</a:t>
              </a: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139D4850-F1ED-05E6-7FAF-EC0918EB5B07}"/>
                </a:ext>
              </a:extLst>
            </p:cNvPr>
            <p:cNvSpPr/>
            <p:nvPr/>
          </p:nvSpPr>
          <p:spPr>
            <a:xfrm>
              <a:off x="5048769" y="3578227"/>
              <a:ext cx="97112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34024C-6FAA-A46B-6FE8-19FB77C3695A}"/>
              </a:ext>
            </a:extLst>
          </p:cNvPr>
          <p:cNvGrpSpPr/>
          <p:nvPr/>
        </p:nvGrpSpPr>
        <p:grpSpPr>
          <a:xfrm>
            <a:off x="232413" y="4177806"/>
            <a:ext cx="8290483" cy="800100"/>
            <a:chOff x="4248669" y="4633478"/>
            <a:chExt cx="6933228" cy="8001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C3F833-4C43-B1AC-ABB6-76602C35937E}"/>
                </a:ext>
              </a:extLst>
            </p:cNvPr>
            <p:cNvSpPr/>
            <p:nvPr/>
          </p:nvSpPr>
          <p:spPr>
            <a:xfrm>
              <a:off x="4907303" y="4785878"/>
              <a:ext cx="6274594" cy="64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/>
            <a:lstStyle/>
            <a:p>
              <a:pPr algn="ctr"/>
              <a:r>
                <a:rPr lang="lt-LT" sz="1400" b="1" i="0" dirty="0">
                  <a:solidFill>
                    <a:srgbClr val="374151"/>
                  </a:solidFill>
                  <a:effectLst/>
                  <a:latin typeface="Söhne"/>
                </a:rPr>
                <a:t>Inovacijos:</a:t>
              </a:r>
              <a:r>
                <a:rPr lang="lt-LT" sz="1400" b="0" i="0" dirty="0">
                  <a:solidFill>
                    <a:srgbClr val="374151"/>
                  </a:solidFill>
                  <a:effectLst/>
                  <a:latin typeface="Söhne"/>
                </a:rPr>
                <a:t> Darbuotojų sėkmės planavimas gali skatinti inovacijas organizacijoje, nes darbuotojai, turintys galimybes plėtoti savo įgūdžius ir kurti naujas idėjas, dažnai prisideda prie inovacijų proceso.</a:t>
              </a:r>
            </a:p>
          </p:txBody>
        </p:sp>
        <p:sp>
          <p:nvSpPr>
            <p:cNvPr id="30" name="Flowchart: Off-page Connector 29">
              <a:extLst>
                <a:ext uri="{FF2B5EF4-FFF2-40B4-BE49-F238E27FC236}">
                  <a16:creationId xmlns:a16="http://schemas.microsoft.com/office/drawing/2014/main" id="{1E62E84A-DCAC-A3B1-208F-16A429AD7E4F}"/>
                </a:ext>
              </a:extLst>
            </p:cNvPr>
            <p:cNvSpPr/>
            <p:nvPr/>
          </p:nvSpPr>
          <p:spPr>
            <a:xfrm>
              <a:off x="4248669" y="4633478"/>
              <a:ext cx="800100" cy="800100"/>
            </a:xfrm>
            <a:prstGeom prst="flowChartOffpageConnector">
              <a:avLst/>
            </a:prstGeom>
            <a:solidFill>
              <a:srgbClr val="F654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05</a:t>
              </a:r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D05B13BD-4FED-81F2-AB56-806FA220700E}"/>
                </a:ext>
              </a:extLst>
            </p:cNvPr>
            <p:cNvSpPr/>
            <p:nvPr/>
          </p:nvSpPr>
          <p:spPr>
            <a:xfrm>
              <a:off x="5048769" y="4633478"/>
              <a:ext cx="97112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FC33A7-A2DD-559A-1AC6-461435A796CD}"/>
              </a:ext>
            </a:extLst>
          </p:cNvPr>
          <p:cNvSpPr txBox="1"/>
          <p:nvPr/>
        </p:nvSpPr>
        <p:spPr>
          <a:xfrm>
            <a:off x="1145993" y="68032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lt-LT" sz="1400" b="1" dirty="0">
                <a:solidFill>
                  <a:srgbClr val="374151"/>
                </a:solidFill>
                <a:latin typeface="Söhne"/>
              </a:rPr>
              <a:t>Tyrimai </a:t>
            </a:r>
            <a:r>
              <a:rPr lang="lt-LT" sz="1400" b="1" i="0" dirty="0">
                <a:solidFill>
                  <a:srgbClr val="374151"/>
                </a:solidFill>
                <a:effectLst/>
                <a:latin typeface="Söhne"/>
              </a:rPr>
              <a:t>įrodo darbuotojų pamainumo planavimo naudą o</a:t>
            </a:r>
            <a:r>
              <a:rPr lang="lt-LT" sz="1400" b="1" dirty="0">
                <a:solidFill>
                  <a:srgbClr val="374151"/>
                </a:solidFill>
                <a:latin typeface="Söhne"/>
              </a:rPr>
              <a:t>rganizacijoms (</a:t>
            </a:r>
            <a:r>
              <a:rPr lang="en-US" sz="1400" b="1" dirty="0">
                <a:solidFill>
                  <a:srgbClr val="374151"/>
                </a:solidFill>
                <a:latin typeface="Söhne"/>
              </a:rPr>
              <a:t>Harvard Business Review,</a:t>
            </a:r>
            <a:r>
              <a:rPr lang="lt-LT" sz="1400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1400" b="1" dirty="0">
                <a:solidFill>
                  <a:srgbClr val="374151"/>
                </a:solidFill>
                <a:latin typeface="Söhne"/>
              </a:rPr>
              <a:t>Deloitte, PwC, SHRM</a:t>
            </a:r>
            <a:r>
              <a:rPr lang="lt-LT" sz="1400" b="1" dirty="0">
                <a:solidFill>
                  <a:srgbClr val="374151"/>
                </a:solidFill>
                <a:latin typeface="Söhne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21450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C349-A5DD-559E-1075-C61A341E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05" y="627300"/>
            <a:ext cx="6717298" cy="276999"/>
          </a:xfrm>
        </p:spPr>
        <p:txBody>
          <a:bodyPr/>
          <a:lstStyle/>
          <a:p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Tolimesni žingsniai</a:t>
            </a:r>
            <a:endParaRPr lang="en-US" sz="1800" dirty="0">
              <a:solidFill>
                <a:srgbClr val="374151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10CF-08C7-9E30-3BFF-EAD9DF1793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46221"/>
          </a:xfrm>
        </p:spPr>
        <p:txBody>
          <a:bodyPr/>
          <a:lstStyle/>
          <a:p>
            <a:fld id="{B6F15528-21DE-4FAA-801E-634DDDAF4B2B}" type="slidenum">
              <a:rPr lang="en-US" sz="1600" smtClean="0"/>
              <a:t>17</a:t>
            </a:fld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5E6BD-8750-F923-BBE1-91734DB27515}"/>
              </a:ext>
            </a:extLst>
          </p:cNvPr>
          <p:cNvSpPr txBox="1"/>
          <p:nvPr/>
        </p:nvSpPr>
        <p:spPr>
          <a:xfrm>
            <a:off x="2202477" y="1090137"/>
            <a:ext cx="62466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rgbClr val="374151"/>
                </a:solidFill>
                <a:latin typeface="Söhne"/>
              </a:rPr>
              <a:t>Pamainumo planavimas dažnai reikalauja kultūrinio virsmo organizacijoje – vadovai turi suprasti, kad darbuotojų ugdymas, jų paruošimas kitoms pareigoms, yra neatskiriama vadovo darbo dalis. Tas pats galioja ir paties vadovo pozicijai – kiekvieno vadovo reikalas ir jo vadovavimo kokybės rodiklis yra užtikrinti, kad į jo pareigas yra paruoštas vienas ar keli vidiniai kandidatai.</a:t>
            </a:r>
          </a:p>
          <a:p>
            <a:pPr indent="-342900">
              <a:buFont typeface="+mj-lt"/>
              <a:buAutoNum type="arabicPeriod"/>
            </a:pPr>
            <a:endParaRPr lang="lt-LT" sz="1800" dirty="0">
              <a:solidFill>
                <a:srgbClr val="374151"/>
              </a:solidFill>
              <a:latin typeface="Söhne"/>
            </a:endParaRPr>
          </a:p>
          <a:p>
            <a:r>
              <a:rPr lang="lt-LT" sz="1800" dirty="0">
                <a:solidFill>
                  <a:srgbClr val="374151"/>
                </a:solidFill>
                <a:latin typeface="Söhne"/>
              </a:rPr>
              <a:t>Nuoseklumas ir atskaitomybė – esminiai elementai, užtikrinantys, kad pamainumo planavimas būtų įgyvendintas iš tikrųjų, o neliktų tik formalus popierių užpildymas. Pagrindinė atsakomybė už kritinių pareigybių pamainumo suformavimą tenka padalinių vadovams.</a:t>
            </a:r>
            <a:endParaRPr lang="en-US" sz="1800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BF258D3-FDBD-DC4B-1C3C-BE5DA656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8B290D-8F1D-2437-B5FA-D8AD4532C11C}"/>
              </a:ext>
            </a:extLst>
          </p:cNvPr>
          <p:cNvGrpSpPr/>
          <p:nvPr/>
        </p:nvGrpSpPr>
        <p:grpSpPr>
          <a:xfrm rot="9572786" flipH="1" flipV="1">
            <a:off x="517384" y="1656988"/>
            <a:ext cx="1216869" cy="1660572"/>
            <a:chOff x="2112393" y="-849621"/>
            <a:chExt cx="2199911" cy="3305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261509-E7B1-F2D0-9279-E75FED617F49}"/>
                </a:ext>
              </a:extLst>
            </p:cNvPr>
            <p:cNvGrpSpPr/>
            <p:nvPr/>
          </p:nvGrpSpPr>
          <p:grpSpPr>
            <a:xfrm>
              <a:off x="2112393" y="-849621"/>
              <a:ext cx="1425721" cy="3190067"/>
              <a:chOff x="-3287637" y="6049378"/>
              <a:chExt cx="698788" cy="1563546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9156368-8E4B-FFCF-B1D6-10F700EF8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7637" y="6049378"/>
                <a:ext cx="696338" cy="1518226"/>
              </a:xfrm>
              <a:custGeom>
                <a:avLst/>
                <a:gdLst>
                  <a:gd name="T0" fmla="*/ 602 w 602"/>
                  <a:gd name="T1" fmla="*/ 1318 h 1318"/>
                  <a:gd name="T2" fmla="*/ 199 w 602"/>
                  <a:gd name="T3" fmla="*/ 435 h 1318"/>
                  <a:gd name="T4" fmla="*/ 602 w 602"/>
                  <a:gd name="T5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2" h="1318">
                    <a:moveTo>
                      <a:pt x="602" y="1318"/>
                    </a:moveTo>
                    <a:cubicBezTo>
                      <a:pt x="602" y="1318"/>
                      <a:pt x="0" y="870"/>
                      <a:pt x="199" y="435"/>
                    </a:cubicBezTo>
                    <a:cubicBezTo>
                      <a:pt x="397" y="0"/>
                      <a:pt x="515" y="1099"/>
                      <a:pt x="602" y="1318"/>
                    </a:cubicBezTo>
                    <a:close/>
                  </a:path>
                </a:pathLst>
              </a:custGeom>
              <a:solidFill>
                <a:srgbClr val="0A5D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58A71A7F-871E-9FA0-C6BE-57A67CD52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8166" y="6571172"/>
                <a:ext cx="429317" cy="1041752"/>
              </a:xfrm>
              <a:custGeom>
                <a:avLst/>
                <a:gdLst>
                  <a:gd name="T0" fmla="*/ 26 w 371"/>
                  <a:gd name="T1" fmla="*/ 0 h 904"/>
                  <a:gd name="T2" fmla="*/ 191 w 371"/>
                  <a:gd name="T3" fmla="*/ 616 h 904"/>
                  <a:gd name="T4" fmla="*/ 369 w 371"/>
                  <a:gd name="T5" fmla="*/ 865 h 904"/>
                  <a:gd name="T6" fmla="*/ 108 w 371"/>
                  <a:gd name="T7" fmla="*/ 418 h 904"/>
                  <a:gd name="T8" fmla="*/ 26 w 371"/>
                  <a:gd name="T9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904">
                    <a:moveTo>
                      <a:pt x="26" y="0"/>
                    </a:moveTo>
                    <a:cubicBezTo>
                      <a:pt x="26" y="0"/>
                      <a:pt x="0" y="310"/>
                      <a:pt x="191" y="616"/>
                    </a:cubicBezTo>
                    <a:cubicBezTo>
                      <a:pt x="371" y="904"/>
                      <a:pt x="369" y="865"/>
                      <a:pt x="369" y="865"/>
                    </a:cubicBezTo>
                    <a:cubicBezTo>
                      <a:pt x="369" y="865"/>
                      <a:pt x="172" y="557"/>
                      <a:pt x="108" y="418"/>
                    </a:cubicBezTo>
                    <a:cubicBezTo>
                      <a:pt x="31" y="251"/>
                      <a:pt x="29" y="51"/>
                      <a:pt x="26" y="0"/>
                    </a:cubicBezTo>
                    <a:close/>
                  </a:path>
                </a:pathLst>
              </a:custGeom>
              <a:solidFill>
                <a:srgbClr val="0847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73878-7403-BA24-E2DA-EEEFEED659F2}"/>
                </a:ext>
              </a:extLst>
            </p:cNvPr>
            <p:cNvGrpSpPr/>
            <p:nvPr/>
          </p:nvGrpSpPr>
          <p:grpSpPr>
            <a:xfrm rot="21175806" flipH="1">
              <a:off x="3261908" y="105185"/>
              <a:ext cx="1050396" cy="2350273"/>
              <a:chOff x="-3287637" y="6049378"/>
              <a:chExt cx="698788" cy="1563546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98813763-104E-F77C-F152-A987F24CC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7637" y="6049378"/>
                <a:ext cx="696338" cy="1518226"/>
              </a:xfrm>
              <a:custGeom>
                <a:avLst/>
                <a:gdLst>
                  <a:gd name="T0" fmla="*/ 602 w 602"/>
                  <a:gd name="T1" fmla="*/ 1318 h 1318"/>
                  <a:gd name="T2" fmla="*/ 199 w 602"/>
                  <a:gd name="T3" fmla="*/ 435 h 1318"/>
                  <a:gd name="T4" fmla="*/ 602 w 602"/>
                  <a:gd name="T5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2" h="1318">
                    <a:moveTo>
                      <a:pt x="602" y="1318"/>
                    </a:moveTo>
                    <a:cubicBezTo>
                      <a:pt x="602" y="1318"/>
                      <a:pt x="0" y="870"/>
                      <a:pt x="199" y="435"/>
                    </a:cubicBezTo>
                    <a:cubicBezTo>
                      <a:pt x="397" y="0"/>
                      <a:pt x="515" y="1099"/>
                      <a:pt x="602" y="1318"/>
                    </a:cubicBezTo>
                    <a:close/>
                  </a:path>
                </a:pathLst>
              </a:custGeom>
              <a:solidFill>
                <a:srgbClr val="E14D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C00F61-0F0A-26C7-9C85-6B6C5425E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8166" y="6571172"/>
                <a:ext cx="429317" cy="1041752"/>
              </a:xfrm>
              <a:custGeom>
                <a:avLst/>
                <a:gdLst>
                  <a:gd name="T0" fmla="*/ 26 w 371"/>
                  <a:gd name="T1" fmla="*/ 0 h 904"/>
                  <a:gd name="T2" fmla="*/ 191 w 371"/>
                  <a:gd name="T3" fmla="*/ 616 h 904"/>
                  <a:gd name="T4" fmla="*/ 369 w 371"/>
                  <a:gd name="T5" fmla="*/ 865 h 904"/>
                  <a:gd name="T6" fmla="*/ 108 w 371"/>
                  <a:gd name="T7" fmla="*/ 418 h 904"/>
                  <a:gd name="T8" fmla="*/ 26 w 371"/>
                  <a:gd name="T9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904">
                    <a:moveTo>
                      <a:pt x="26" y="0"/>
                    </a:moveTo>
                    <a:cubicBezTo>
                      <a:pt x="26" y="0"/>
                      <a:pt x="0" y="310"/>
                      <a:pt x="191" y="616"/>
                    </a:cubicBezTo>
                    <a:cubicBezTo>
                      <a:pt x="371" y="904"/>
                      <a:pt x="369" y="865"/>
                      <a:pt x="369" y="865"/>
                    </a:cubicBezTo>
                    <a:cubicBezTo>
                      <a:pt x="369" y="865"/>
                      <a:pt x="172" y="557"/>
                      <a:pt x="108" y="418"/>
                    </a:cubicBezTo>
                    <a:cubicBezTo>
                      <a:pt x="31" y="251"/>
                      <a:pt x="29" y="51"/>
                      <a:pt x="26" y="0"/>
                    </a:cubicBezTo>
                    <a:close/>
                  </a:path>
                </a:pathLst>
              </a:custGeom>
              <a:solidFill>
                <a:srgbClr val="C131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40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10CF-08C7-9E30-3BFF-EAD9DF1793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5E6BD-8750-F923-BBE1-91734DB27515}"/>
              </a:ext>
            </a:extLst>
          </p:cNvPr>
          <p:cNvSpPr txBox="1"/>
          <p:nvPr/>
        </p:nvSpPr>
        <p:spPr>
          <a:xfrm>
            <a:off x="2235002" y="1248078"/>
            <a:ext cx="56802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374151"/>
                </a:solidFill>
                <a:latin typeface="Söhne"/>
              </a:rPr>
              <a:t>Pamainumo planavimas ir užtikrinimas yra cikliškas ir tuo pačiu tęstinis procesas, glaudžiai susijęs su žmogiškųjų išteklių planavimu ir darbuotojų veiklos valdymu. </a:t>
            </a:r>
          </a:p>
          <a:p>
            <a:endParaRPr lang="lt-LT" sz="2000" dirty="0">
              <a:solidFill>
                <a:srgbClr val="374151"/>
              </a:solidFill>
              <a:latin typeface="Söhne"/>
            </a:endParaRPr>
          </a:p>
          <a:p>
            <a:r>
              <a:rPr lang="lt-LT" sz="2000" dirty="0">
                <a:solidFill>
                  <a:srgbClr val="374151"/>
                </a:solidFill>
                <a:latin typeface="Söhne"/>
              </a:rPr>
              <a:t>Šis ciklas – kiekvienais metais įsivertinti įmonės situaciją, sudaryti kritinių pareigybių sąrašą, numatyti, kokiais veiksmais kritiškumas bus valdomas, stebėti ir audituoti, kaip sekasi planą įgyvendinti – toliau vyks kiekvienais metais.</a:t>
            </a:r>
            <a:endParaRPr lang="en-US" sz="2000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25" name="Picture 24" descr="Logo&#10;&#10;Description automatically generated with medium confidence">
            <a:extLst>
              <a:ext uri="{FF2B5EF4-FFF2-40B4-BE49-F238E27FC236}">
                <a16:creationId xmlns:a16="http://schemas.microsoft.com/office/drawing/2014/main" id="{4CCC1F02-CE25-FB71-B848-4DCF66371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5F0DB23-3753-00A3-31FC-22AE9B323657}"/>
              </a:ext>
            </a:extLst>
          </p:cNvPr>
          <p:cNvSpPr txBox="1">
            <a:spLocks/>
          </p:cNvSpPr>
          <p:nvPr/>
        </p:nvSpPr>
        <p:spPr>
          <a:xfrm>
            <a:off x="855105" y="627300"/>
            <a:ext cx="67172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28" b="1" i="0">
                <a:solidFill>
                  <a:srgbClr val="00499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defTabSz="914400"/>
            <a:r>
              <a:rPr lang="lt-LT" sz="1800" kern="0">
                <a:solidFill>
                  <a:srgbClr val="374151"/>
                </a:solidFill>
                <a:latin typeface="Segoe UI" panose="020B0502040204020203" pitchFamily="34" charset="0"/>
              </a:rPr>
              <a:t>Tolimesni žingsniai</a:t>
            </a:r>
            <a:endParaRPr lang="en-US" sz="1800" kern="0" dirty="0">
              <a:solidFill>
                <a:srgbClr val="374151"/>
              </a:solidFill>
              <a:latin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F2CEB4-28A5-54DD-914C-0C02F0CB9E0B}"/>
              </a:ext>
            </a:extLst>
          </p:cNvPr>
          <p:cNvGrpSpPr/>
          <p:nvPr/>
        </p:nvGrpSpPr>
        <p:grpSpPr>
          <a:xfrm rot="12367769" flipV="1">
            <a:off x="566183" y="1609544"/>
            <a:ext cx="1325086" cy="1757865"/>
            <a:chOff x="2112393" y="-849621"/>
            <a:chExt cx="2199911" cy="33050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E008D8-E66E-1A0C-966A-4E46A1127CE9}"/>
                </a:ext>
              </a:extLst>
            </p:cNvPr>
            <p:cNvGrpSpPr/>
            <p:nvPr/>
          </p:nvGrpSpPr>
          <p:grpSpPr>
            <a:xfrm>
              <a:off x="2112393" y="-849621"/>
              <a:ext cx="1425721" cy="3190067"/>
              <a:chOff x="-3287637" y="6049378"/>
              <a:chExt cx="698788" cy="1563546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918FA222-69A3-6A49-4FF7-9BDA3DDB7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7637" y="6049378"/>
                <a:ext cx="696338" cy="1518226"/>
              </a:xfrm>
              <a:custGeom>
                <a:avLst/>
                <a:gdLst>
                  <a:gd name="T0" fmla="*/ 602 w 602"/>
                  <a:gd name="T1" fmla="*/ 1318 h 1318"/>
                  <a:gd name="T2" fmla="*/ 199 w 602"/>
                  <a:gd name="T3" fmla="*/ 435 h 1318"/>
                  <a:gd name="T4" fmla="*/ 602 w 602"/>
                  <a:gd name="T5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2" h="1318">
                    <a:moveTo>
                      <a:pt x="602" y="1318"/>
                    </a:moveTo>
                    <a:cubicBezTo>
                      <a:pt x="602" y="1318"/>
                      <a:pt x="0" y="870"/>
                      <a:pt x="199" y="435"/>
                    </a:cubicBezTo>
                    <a:cubicBezTo>
                      <a:pt x="397" y="0"/>
                      <a:pt x="515" y="1099"/>
                      <a:pt x="602" y="1318"/>
                    </a:cubicBezTo>
                    <a:close/>
                  </a:path>
                </a:pathLst>
              </a:custGeom>
              <a:solidFill>
                <a:srgbClr val="0A5D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D9DEF9D-923F-08D2-D085-06D7F468A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8166" y="6571172"/>
                <a:ext cx="429317" cy="1041752"/>
              </a:xfrm>
              <a:custGeom>
                <a:avLst/>
                <a:gdLst>
                  <a:gd name="T0" fmla="*/ 26 w 371"/>
                  <a:gd name="T1" fmla="*/ 0 h 904"/>
                  <a:gd name="T2" fmla="*/ 191 w 371"/>
                  <a:gd name="T3" fmla="*/ 616 h 904"/>
                  <a:gd name="T4" fmla="*/ 369 w 371"/>
                  <a:gd name="T5" fmla="*/ 865 h 904"/>
                  <a:gd name="T6" fmla="*/ 108 w 371"/>
                  <a:gd name="T7" fmla="*/ 418 h 904"/>
                  <a:gd name="T8" fmla="*/ 26 w 371"/>
                  <a:gd name="T9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904">
                    <a:moveTo>
                      <a:pt x="26" y="0"/>
                    </a:moveTo>
                    <a:cubicBezTo>
                      <a:pt x="26" y="0"/>
                      <a:pt x="0" y="310"/>
                      <a:pt x="191" y="616"/>
                    </a:cubicBezTo>
                    <a:cubicBezTo>
                      <a:pt x="371" y="904"/>
                      <a:pt x="369" y="865"/>
                      <a:pt x="369" y="865"/>
                    </a:cubicBezTo>
                    <a:cubicBezTo>
                      <a:pt x="369" y="865"/>
                      <a:pt x="172" y="557"/>
                      <a:pt x="108" y="418"/>
                    </a:cubicBezTo>
                    <a:cubicBezTo>
                      <a:pt x="31" y="251"/>
                      <a:pt x="29" y="51"/>
                      <a:pt x="26" y="0"/>
                    </a:cubicBezTo>
                    <a:close/>
                  </a:path>
                </a:pathLst>
              </a:custGeom>
              <a:solidFill>
                <a:srgbClr val="0847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B6F6E-00A4-BE2E-7895-AA2C2CEF45AB}"/>
                </a:ext>
              </a:extLst>
            </p:cNvPr>
            <p:cNvGrpSpPr/>
            <p:nvPr/>
          </p:nvGrpSpPr>
          <p:grpSpPr>
            <a:xfrm rot="21175806" flipH="1">
              <a:off x="3261908" y="105185"/>
              <a:ext cx="1050396" cy="2350273"/>
              <a:chOff x="-3287637" y="6049378"/>
              <a:chExt cx="698788" cy="1563546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C2F76FB8-F638-A2A6-8ADA-D9FC10434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7637" y="6049378"/>
                <a:ext cx="696338" cy="1518226"/>
              </a:xfrm>
              <a:custGeom>
                <a:avLst/>
                <a:gdLst>
                  <a:gd name="T0" fmla="*/ 602 w 602"/>
                  <a:gd name="T1" fmla="*/ 1318 h 1318"/>
                  <a:gd name="T2" fmla="*/ 199 w 602"/>
                  <a:gd name="T3" fmla="*/ 435 h 1318"/>
                  <a:gd name="T4" fmla="*/ 602 w 602"/>
                  <a:gd name="T5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2" h="1318">
                    <a:moveTo>
                      <a:pt x="602" y="1318"/>
                    </a:moveTo>
                    <a:cubicBezTo>
                      <a:pt x="602" y="1318"/>
                      <a:pt x="0" y="870"/>
                      <a:pt x="199" y="435"/>
                    </a:cubicBezTo>
                    <a:cubicBezTo>
                      <a:pt x="397" y="0"/>
                      <a:pt x="515" y="1099"/>
                      <a:pt x="602" y="1318"/>
                    </a:cubicBezTo>
                    <a:close/>
                  </a:path>
                </a:pathLst>
              </a:custGeom>
              <a:solidFill>
                <a:srgbClr val="E14D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8FCF6D6-A93B-D034-A5BD-D557A2AB4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8166" y="6571172"/>
                <a:ext cx="429317" cy="1041752"/>
              </a:xfrm>
              <a:custGeom>
                <a:avLst/>
                <a:gdLst>
                  <a:gd name="T0" fmla="*/ 26 w 371"/>
                  <a:gd name="T1" fmla="*/ 0 h 904"/>
                  <a:gd name="T2" fmla="*/ 191 w 371"/>
                  <a:gd name="T3" fmla="*/ 616 h 904"/>
                  <a:gd name="T4" fmla="*/ 369 w 371"/>
                  <a:gd name="T5" fmla="*/ 865 h 904"/>
                  <a:gd name="T6" fmla="*/ 108 w 371"/>
                  <a:gd name="T7" fmla="*/ 418 h 904"/>
                  <a:gd name="T8" fmla="*/ 26 w 371"/>
                  <a:gd name="T9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904">
                    <a:moveTo>
                      <a:pt x="26" y="0"/>
                    </a:moveTo>
                    <a:cubicBezTo>
                      <a:pt x="26" y="0"/>
                      <a:pt x="0" y="310"/>
                      <a:pt x="191" y="616"/>
                    </a:cubicBezTo>
                    <a:cubicBezTo>
                      <a:pt x="371" y="904"/>
                      <a:pt x="369" y="865"/>
                      <a:pt x="369" y="865"/>
                    </a:cubicBezTo>
                    <a:cubicBezTo>
                      <a:pt x="369" y="865"/>
                      <a:pt x="172" y="557"/>
                      <a:pt x="108" y="418"/>
                    </a:cubicBezTo>
                    <a:cubicBezTo>
                      <a:pt x="31" y="251"/>
                      <a:pt x="29" y="51"/>
                      <a:pt x="26" y="0"/>
                    </a:cubicBezTo>
                    <a:close/>
                  </a:path>
                </a:pathLst>
              </a:custGeom>
              <a:solidFill>
                <a:srgbClr val="C131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36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60" y="857249"/>
            <a:ext cx="7768480" cy="342786"/>
          </a:xfrm>
        </p:spPr>
        <p:txBody>
          <a:bodyPr/>
          <a:lstStyle/>
          <a:p>
            <a:pPr algn="ctr"/>
            <a:r>
              <a:rPr lang="lt-LT" dirty="0"/>
              <a:t>AČIŪ, KLAUSIMAI?</a:t>
            </a:r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58F8AD8-E3F9-7F28-B9BF-38AB7737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691" y="1546770"/>
            <a:ext cx="2817559" cy="2568088"/>
          </a:xfrm>
          <a:prstGeom prst="rect">
            <a:avLst/>
          </a:prstGeom>
        </p:spPr>
      </p:pic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10CF-08C7-9E30-3BFF-EAD9DF1793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34BA75F-AE95-9DDA-A35A-610BAC9EF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7" name="Freeform 75">
            <a:extLst>
              <a:ext uri="{FF2B5EF4-FFF2-40B4-BE49-F238E27FC236}">
                <a16:creationId xmlns:a16="http://schemas.microsoft.com/office/drawing/2014/main" id="{56436EE0-D08B-5CF5-BA80-ECE48844B824}"/>
              </a:ext>
            </a:extLst>
          </p:cNvPr>
          <p:cNvSpPr/>
          <p:nvPr/>
        </p:nvSpPr>
        <p:spPr>
          <a:xfrm>
            <a:off x="0" y="0"/>
            <a:ext cx="4033945" cy="5148026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85000"/>
                </a:schemeClr>
              </a:gs>
              <a:gs pos="99000">
                <a:schemeClr val="accent2">
                  <a:alpha val="88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E69379-7F81-07BA-687F-690E9FAE815F}"/>
              </a:ext>
            </a:extLst>
          </p:cNvPr>
          <p:cNvSpPr txBox="1">
            <a:spLocks/>
          </p:cNvSpPr>
          <p:nvPr/>
        </p:nvSpPr>
        <p:spPr>
          <a:xfrm>
            <a:off x="-97971" y="1247384"/>
            <a:ext cx="3621674" cy="80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28" b="1" i="0">
                <a:solidFill>
                  <a:srgbClr val="00499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457200" marR="0" lv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70510" algn="l"/>
              </a:tabLst>
            </a:pPr>
            <a:r>
              <a:rPr lang="lt-LT" sz="24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Kas yra pamainumo planavimas?</a:t>
            </a:r>
            <a:endParaRPr lang="lt-LT" sz="2400" b="1" u="none" strike="noStrike" spc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562960-67E6-F4A1-28FE-4F50D9D20D6F}"/>
              </a:ext>
            </a:extLst>
          </p:cNvPr>
          <p:cNvGrpSpPr/>
          <p:nvPr/>
        </p:nvGrpSpPr>
        <p:grpSpPr>
          <a:xfrm>
            <a:off x="554271" y="2724219"/>
            <a:ext cx="1158595" cy="1236098"/>
            <a:chOff x="3398838" y="2171701"/>
            <a:chExt cx="346075" cy="346075"/>
          </a:xfrm>
        </p:grpSpPr>
        <p:sp>
          <p:nvSpPr>
            <p:cNvPr id="10" name="Freeform 244">
              <a:extLst>
                <a:ext uri="{FF2B5EF4-FFF2-40B4-BE49-F238E27FC236}">
                  <a16:creationId xmlns:a16="http://schemas.microsoft.com/office/drawing/2014/main" id="{6D6F3EAF-78D1-C711-5B1D-F0EB19E6B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2352676"/>
              <a:ext cx="165100" cy="165100"/>
            </a:xfrm>
            <a:custGeom>
              <a:avLst/>
              <a:gdLst>
                <a:gd name="T0" fmla="*/ 33 w 104"/>
                <a:gd name="T1" fmla="*/ 95 h 104"/>
                <a:gd name="T2" fmla="*/ 0 w 104"/>
                <a:gd name="T3" fmla="*/ 104 h 104"/>
                <a:gd name="T4" fmla="*/ 9 w 104"/>
                <a:gd name="T5" fmla="*/ 71 h 104"/>
                <a:gd name="T6" fmla="*/ 80 w 104"/>
                <a:gd name="T7" fmla="*/ 0 h 104"/>
                <a:gd name="T8" fmla="*/ 104 w 104"/>
                <a:gd name="T9" fmla="*/ 23 h 104"/>
                <a:gd name="T10" fmla="*/ 33 w 104"/>
                <a:gd name="T11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5"/>
                  </a:moveTo>
                  <a:lnTo>
                    <a:pt x="0" y="104"/>
                  </a:lnTo>
                  <a:lnTo>
                    <a:pt x="9" y="71"/>
                  </a:lnTo>
                  <a:lnTo>
                    <a:pt x="80" y="0"/>
                  </a:lnTo>
                  <a:lnTo>
                    <a:pt x="104" y="23"/>
                  </a:lnTo>
                  <a:lnTo>
                    <a:pt x="33" y="95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Line 245">
              <a:extLst>
                <a:ext uri="{FF2B5EF4-FFF2-40B4-BE49-F238E27FC236}">
                  <a16:creationId xmlns:a16="http://schemas.microsoft.com/office/drawing/2014/main" id="{65A39C95-04CD-46E2-AE22-2352F54F7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382838"/>
              <a:ext cx="38100" cy="36513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Line 246">
              <a:extLst>
                <a:ext uri="{FF2B5EF4-FFF2-40B4-BE49-F238E27FC236}">
                  <a16:creationId xmlns:a16="http://schemas.microsoft.com/office/drawing/2014/main" id="{AFCABF79-3F4D-8AEF-014F-899FA9E2E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2465388"/>
              <a:ext cx="38100" cy="381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Rectangle 247">
              <a:extLst>
                <a:ext uri="{FF2B5EF4-FFF2-40B4-BE49-F238E27FC236}">
                  <a16:creationId xmlns:a16="http://schemas.microsoft.com/office/drawing/2014/main" id="{41DCC401-6056-CD8A-FCBD-0F41E60F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276476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Rectangle 248">
              <a:extLst>
                <a:ext uri="{FF2B5EF4-FFF2-40B4-BE49-F238E27FC236}">
                  <a16:creationId xmlns:a16="http://schemas.microsoft.com/office/drawing/2014/main" id="{D8982BA1-D72B-25C0-167E-EBA05B23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352676"/>
              <a:ext cx="74613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Rectangle 249">
              <a:extLst>
                <a:ext uri="{FF2B5EF4-FFF2-40B4-BE49-F238E27FC236}">
                  <a16:creationId xmlns:a16="http://schemas.microsoft.com/office/drawing/2014/main" id="{600133A0-6606-2B7A-C4C7-7AC8455F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427288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250">
              <a:extLst>
                <a:ext uri="{FF2B5EF4-FFF2-40B4-BE49-F238E27FC236}">
                  <a16:creationId xmlns:a16="http://schemas.microsoft.com/office/drawing/2014/main" id="{DB33328A-5637-EB60-247D-F2784A28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171701"/>
              <a:ext cx="255588" cy="346075"/>
            </a:xfrm>
            <a:custGeom>
              <a:avLst/>
              <a:gdLst>
                <a:gd name="T0" fmla="*/ 90 w 161"/>
                <a:gd name="T1" fmla="*/ 218 h 218"/>
                <a:gd name="T2" fmla="*/ 0 w 161"/>
                <a:gd name="T3" fmla="*/ 218 h 218"/>
                <a:gd name="T4" fmla="*/ 0 w 161"/>
                <a:gd name="T5" fmla="*/ 0 h 218"/>
                <a:gd name="T6" fmla="*/ 104 w 161"/>
                <a:gd name="T7" fmla="*/ 0 h 218"/>
                <a:gd name="T8" fmla="*/ 161 w 161"/>
                <a:gd name="T9" fmla="*/ 57 h 218"/>
                <a:gd name="T10" fmla="*/ 161 w 161"/>
                <a:gd name="T11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18">
                  <a:moveTo>
                    <a:pt x="90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61" y="57"/>
                  </a:lnTo>
                  <a:lnTo>
                    <a:pt x="161" y="118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251">
              <a:extLst>
                <a:ext uri="{FF2B5EF4-FFF2-40B4-BE49-F238E27FC236}">
                  <a16:creationId xmlns:a16="http://schemas.microsoft.com/office/drawing/2014/main" id="{AD851BAC-D218-2585-7231-D51337F73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171701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57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0" y="57"/>
                  </a:lnTo>
                  <a:lnTo>
                    <a:pt x="57" y="57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252">
              <a:extLst>
                <a:ext uri="{FF2B5EF4-FFF2-40B4-BE49-F238E27FC236}">
                  <a16:creationId xmlns:a16="http://schemas.microsoft.com/office/drawing/2014/main" id="{A1C95D97-21B9-9EBE-7D28-0C41CD7A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292351"/>
              <a:ext cx="44450" cy="150813"/>
            </a:xfrm>
            <a:custGeom>
              <a:avLst/>
              <a:gdLst>
                <a:gd name="T0" fmla="*/ 0 w 28"/>
                <a:gd name="T1" fmla="*/ 0 h 95"/>
                <a:gd name="T2" fmla="*/ 28 w 28"/>
                <a:gd name="T3" fmla="*/ 0 h 95"/>
                <a:gd name="T4" fmla="*/ 28 w 28"/>
                <a:gd name="T5" fmla="*/ 95 h 95"/>
                <a:gd name="T6" fmla="*/ 0 w 2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28" y="0"/>
                  </a:lnTo>
                  <a:lnTo>
                    <a:pt x="28" y="95"/>
                  </a:lnTo>
                  <a:lnTo>
                    <a:pt x="0" y="95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Line 253">
              <a:extLst>
                <a:ext uri="{FF2B5EF4-FFF2-40B4-BE49-F238E27FC236}">
                  <a16:creationId xmlns:a16="http://schemas.microsoft.com/office/drawing/2014/main" id="{EAC9BE7F-66D1-2D3C-5EB2-07B65DFDD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366963"/>
              <a:ext cx="381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2EAEEEF-76E7-CEC3-C0EF-FE0362804597}"/>
              </a:ext>
            </a:extLst>
          </p:cNvPr>
          <p:cNvSpPr/>
          <p:nvPr/>
        </p:nvSpPr>
        <p:spPr>
          <a:xfrm>
            <a:off x="3086288" y="1829453"/>
            <a:ext cx="5442784" cy="18360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457200" marR="0" lv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70510" algn="l"/>
              </a:tabLst>
            </a:pP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Pamainumo planavimas  (angl. Succession Planning) yra organizacijos strateginė praktika, kuri skirta identifikuoti, parengti ir ugdyti darbuotojus, turinčius potencialą užimti vadovaujančias arba kritines pareigybes organizacijoje ateityje.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69AAA6-E9F7-E1A9-3510-D741FEBCB507}"/>
              </a:ext>
            </a:extLst>
          </p:cNvPr>
          <p:cNvCxnSpPr>
            <a:cxnSpLocks/>
          </p:cNvCxnSpPr>
          <p:nvPr/>
        </p:nvCxnSpPr>
        <p:spPr>
          <a:xfrm flipH="1">
            <a:off x="-667765" y="4729021"/>
            <a:ext cx="689" cy="10717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2229A02-EDBD-D408-83C5-7C480CEEFFCE}"/>
              </a:ext>
            </a:extLst>
          </p:cNvPr>
          <p:cNvCxnSpPr>
            <a:cxnSpLocks/>
          </p:cNvCxnSpPr>
          <p:nvPr/>
        </p:nvCxnSpPr>
        <p:spPr>
          <a:xfrm flipH="1">
            <a:off x="103419" y="-889241"/>
            <a:ext cx="528" cy="821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0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07" y="325277"/>
            <a:ext cx="7768480" cy="276999"/>
          </a:xfrm>
        </p:spPr>
        <p:txBody>
          <a:bodyPr/>
          <a:lstStyle/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lang="lt-LT" b="1" dirty="0">
                <a:solidFill>
                  <a:srgbClr val="374151"/>
                </a:solidFill>
                <a:latin typeface="Segoe UI" panose="020B0502040204020203" pitchFamily="34" charset="0"/>
              </a:rPr>
              <a:t>Darbuotojų pamainumo tikslas:</a:t>
            </a:r>
            <a:endParaRPr lang="en-US" b="1" dirty="0">
              <a:solidFill>
                <a:srgbClr val="374151"/>
              </a:solidFill>
              <a:latin typeface="Segoe UI" panose="020B0502040204020203" pitchFamily="34" charset="0"/>
            </a:endParaRP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53160" y="858552"/>
            <a:ext cx="8093573" cy="343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342900">
              <a:spcAft>
                <a:spcPts val="1500"/>
              </a:spcAft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Užtikrinti, kad įmonėje būtų paruošti reikiamos kompetencijos darbuotojai, užtikrinantys įmonės veiklos tęstinumą. </a:t>
            </a:r>
          </a:p>
          <a:p>
            <a:pPr lvl="0" indent="-342900">
              <a:spcAft>
                <a:spcPts val="1500"/>
              </a:spcAft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Pagal šią programą ruošiami darbuotojai, kurie prireikus galėtų pakeisti įmonės veiklos tęstinumui svarbių pareigybių darbuotojus, kuriuos paruošti, apmokyti ilgai užtrunka, kurie sunkiai surandami darbo rinkoje dėl veiklos specifiškumo, reikalingos patirties. </a:t>
            </a:r>
          </a:p>
          <a:p>
            <a:pPr lvl="0" indent="-342900">
              <a:spcAft>
                <a:spcPts val="1500"/>
              </a:spcAft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Pamainumas vertinamas ir kaip dar vieną galimybė darbuotojams augti bei tobulėti, stiprinant profesines bei kitas reikalingas kompetencijas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1AE8D-913D-988B-61F7-EDAD39519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19" y="3799141"/>
            <a:ext cx="1369657" cy="10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10CF-08C7-9E30-3BFF-EAD9DF1793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CF7705DA-EEDA-CB00-F675-6092E381B878}"/>
              </a:ext>
            </a:extLst>
          </p:cNvPr>
          <p:cNvSpPr txBox="1">
            <a:spLocks/>
          </p:cNvSpPr>
          <p:nvPr/>
        </p:nvSpPr>
        <p:spPr>
          <a:xfrm>
            <a:off x="-64904" y="2288661"/>
            <a:ext cx="2971269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b="1" dirty="0">
                <a:solidFill>
                  <a:srgbClr val="374151"/>
                </a:solidFill>
                <a:latin typeface="Segoe UI" panose="020B0502040204020203" pitchFamily="34" charset="0"/>
              </a:rPr>
              <a:t>DARBUOTOJŲ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b="1" dirty="0">
                <a:solidFill>
                  <a:srgbClr val="374151"/>
                </a:solidFill>
                <a:latin typeface="Segoe UI" panose="020B0502040204020203" pitchFamily="34" charset="0"/>
              </a:rPr>
              <a:t>PAMAINUMO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b="1" dirty="0">
                <a:solidFill>
                  <a:srgbClr val="374151"/>
                </a:solidFill>
                <a:latin typeface="Segoe UI" panose="020B0502040204020203" pitchFamily="34" charset="0"/>
              </a:rPr>
              <a:t>NAUDA IR SVARBA</a:t>
            </a:r>
            <a:endParaRPr lang="en-US" sz="1600" b="1" dirty="0">
              <a:solidFill>
                <a:srgbClr val="374151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D3B5921-0531-B70A-0D29-11049D267FBF}"/>
              </a:ext>
            </a:extLst>
          </p:cNvPr>
          <p:cNvSpPr>
            <a:spLocks/>
          </p:cNvSpPr>
          <p:nvPr/>
        </p:nvSpPr>
        <p:spPr bwMode="auto">
          <a:xfrm flipH="1">
            <a:off x="810347" y="368620"/>
            <a:ext cx="2304375" cy="4318000"/>
          </a:xfrm>
          <a:custGeom>
            <a:avLst/>
            <a:gdLst>
              <a:gd name="T0" fmla="*/ 463 w 493"/>
              <a:gd name="T1" fmla="*/ 928 h 928"/>
              <a:gd name="T2" fmla="*/ 0 w 493"/>
              <a:gd name="T3" fmla="*/ 464 h 928"/>
              <a:gd name="T4" fmla="*/ 463 w 493"/>
              <a:gd name="T5" fmla="*/ 0 h 928"/>
              <a:gd name="T6" fmla="*/ 493 w 493"/>
              <a:gd name="T7" fmla="*/ 30 h 928"/>
              <a:gd name="T8" fmla="*/ 463 w 493"/>
              <a:gd name="T9" fmla="*/ 60 h 928"/>
              <a:gd name="T10" fmla="*/ 60 w 493"/>
              <a:gd name="T11" fmla="*/ 464 h 928"/>
              <a:gd name="T12" fmla="*/ 463 w 493"/>
              <a:gd name="T13" fmla="*/ 868 h 928"/>
              <a:gd name="T14" fmla="*/ 493 w 493"/>
              <a:gd name="T15" fmla="*/ 898 h 928"/>
              <a:gd name="T16" fmla="*/ 463 w 493"/>
              <a:gd name="T17" fmla="*/ 9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928">
                <a:moveTo>
                  <a:pt x="463" y="928"/>
                </a:moveTo>
                <a:cubicBezTo>
                  <a:pt x="208" y="928"/>
                  <a:pt x="0" y="720"/>
                  <a:pt x="0" y="464"/>
                </a:cubicBezTo>
                <a:cubicBezTo>
                  <a:pt x="0" y="208"/>
                  <a:pt x="208" y="0"/>
                  <a:pt x="463" y="0"/>
                </a:cubicBezTo>
                <a:cubicBezTo>
                  <a:pt x="480" y="0"/>
                  <a:pt x="493" y="14"/>
                  <a:pt x="493" y="30"/>
                </a:cubicBezTo>
                <a:cubicBezTo>
                  <a:pt x="493" y="47"/>
                  <a:pt x="480" y="60"/>
                  <a:pt x="463" y="60"/>
                </a:cubicBezTo>
                <a:cubicBezTo>
                  <a:pt x="241" y="60"/>
                  <a:pt x="60" y="241"/>
                  <a:pt x="60" y="464"/>
                </a:cubicBezTo>
                <a:cubicBezTo>
                  <a:pt x="60" y="687"/>
                  <a:pt x="241" y="868"/>
                  <a:pt x="463" y="868"/>
                </a:cubicBezTo>
                <a:cubicBezTo>
                  <a:pt x="480" y="868"/>
                  <a:pt x="493" y="881"/>
                  <a:pt x="493" y="898"/>
                </a:cubicBezTo>
                <a:cubicBezTo>
                  <a:pt x="493" y="914"/>
                  <a:pt x="480" y="928"/>
                  <a:pt x="463" y="928"/>
                </a:cubicBezTo>
                <a:close/>
              </a:path>
            </a:pathLst>
          </a:custGeom>
          <a:solidFill>
            <a:srgbClr val="F654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C9BF5F-7CAC-B4E9-8B79-90E1224F6AD3}"/>
              </a:ext>
            </a:extLst>
          </p:cNvPr>
          <p:cNvSpPr>
            <a:spLocks noChangeAspect="1"/>
          </p:cNvSpPr>
          <p:nvPr/>
        </p:nvSpPr>
        <p:spPr>
          <a:xfrm>
            <a:off x="2409439" y="1164601"/>
            <a:ext cx="576000" cy="576000"/>
          </a:xfrm>
          <a:prstGeom prst="ellipse">
            <a:avLst/>
          </a:prstGeom>
          <a:noFill/>
          <a:ln w="6350" cap="flat" cmpd="sng" algn="ctr">
            <a:solidFill>
              <a:srgbClr val="F8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8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883904-AA2B-C935-50A7-A0C84D54A98B}"/>
              </a:ext>
            </a:extLst>
          </p:cNvPr>
          <p:cNvSpPr/>
          <p:nvPr/>
        </p:nvSpPr>
        <p:spPr>
          <a:xfrm>
            <a:off x="2506149" y="1252506"/>
            <a:ext cx="382580" cy="43756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692F7-8998-D2CD-EA55-B836C3BA6B32}"/>
              </a:ext>
            </a:extLst>
          </p:cNvPr>
          <p:cNvSpPr txBox="1"/>
          <p:nvPr/>
        </p:nvSpPr>
        <p:spPr>
          <a:xfrm>
            <a:off x="3457587" y="1104869"/>
            <a:ext cx="4503538" cy="1479509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Tinkamai įdiegta pamainumo planavimo ir stebėsenos sistema suteikia organizacijai ilgalaikį konkurencinį pranašumą ir užtikrina tvarų jai priskirtų strateginių funkcijų atlikimą.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57FDAA-F3BA-A406-9FFA-3BBB6C3B31DC}"/>
              </a:ext>
            </a:extLst>
          </p:cNvPr>
          <p:cNvSpPr txBox="1"/>
          <p:nvPr/>
        </p:nvSpPr>
        <p:spPr>
          <a:xfrm>
            <a:off x="3407710" y="2827109"/>
            <a:ext cx="5059085" cy="1756508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Per trumpą laiką netekus kelių kritinių darbuotojų, bendrovė gali susidurti su reikšmingais sunkumais. Be to, ypač kvalifikuotų darbuotojų atveju, surasti į jų vietą ir įdarbinti lygiaverčius talentus iš išorės tampa vis sudėtingiau.</a:t>
            </a:r>
            <a:endParaRPr lang="en-US" sz="1800" dirty="0">
              <a:solidFill>
                <a:srgbClr val="374151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25F1EB-62C7-2A98-563F-1EAD5C7BB276}"/>
              </a:ext>
            </a:extLst>
          </p:cNvPr>
          <p:cNvSpPr>
            <a:spLocks noChangeAspect="1"/>
          </p:cNvSpPr>
          <p:nvPr/>
        </p:nvSpPr>
        <p:spPr>
          <a:xfrm>
            <a:off x="2630749" y="2827109"/>
            <a:ext cx="576000" cy="576000"/>
          </a:xfrm>
          <a:prstGeom prst="ellipse">
            <a:avLst/>
          </a:prstGeom>
          <a:noFill/>
          <a:ln w="6350" cap="flat" cmpd="sng" algn="ctr">
            <a:solidFill>
              <a:srgbClr val="F8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4142D5-7A26-1643-0035-C6C06A9F2947}"/>
              </a:ext>
            </a:extLst>
          </p:cNvPr>
          <p:cNvSpPr/>
          <p:nvPr/>
        </p:nvSpPr>
        <p:spPr>
          <a:xfrm>
            <a:off x="2713592" y="2843667"/>
            <a:ext cx="468390" cy="46839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16B932-D0CE-C238-AE56-C4FA83289230}"/>
              </a:ext>
            </a:extLst>
          </p:cNvPr>
          <p:cNvCxnSpPr>
            <a:cxnSpLocks/>
          </p:cNvCxnSpPr>
          <p:nvPr/>
        </p:nvCxnSpPr>
        <p:spPr>
          <a:xfrm>
            <a:off x="2920084" y="892894"/>
            <a:ext cx="5383907" cy="17611"/>
          </a:xfrm>
          <a:prstGeom prst="line">
            <a:avLst/>
          </a:prstGeom>
          <a:noFill/>
          <a:ln w="6350" cap="flat" cmpd="sng" algn="ctr">
            <a:solidFill>
              <a:srgbClr val="F8745E"/>
            </a:solidFill>
            <a:prstDash val="solid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76F3B5-6C9B-B80F-130B-6A1332773A99}"/>
              </a:ext>
            </a:extLst>
          </p:cNvPr>
          <p:cNvCxnSpPr>
            <a:cxnSpLocks/>
          </p:cNvCxnSpPr>
          <p:nvPr/>
        </p:nvCxnSpPr>
        <p:spPr>
          <a:xfrm>
            <a:off x="2888729" y="4653772"/>
            <a:ext cx="5515574" cy="4747"/>
          </a:xfrm>
          <a:prstGeom prst="line">
            <a:avLst/>
          </a:prstGeom>
          <a:noFill/>
          <a:ln w="6350" cap="flat" cmpd="sng" algn="ctr">
            <a:solidFill>
              <a:srgbClr val="F8745E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B75CBF-9F2E-5865-E7B1-8A375F5EE160}"/>
              </a:ext>
            </a:extLst>
          </p:cNvPr>
          <p:cNvCxnSpPr>
            <a:cxnSpLocks/>
          </p:cNvCxnSpPr>
          <p:nvPr/>
        </p:nvCxnSpPr>
        <p:spPr>
          <a:xfrm>
            <a:off x="2947787" y="2667130"/>
            <a:ext cx="5500888" cy="23727"/>
          </a:xfrm>
          <a:prstGeom prst="line">
            <a:avLst/>
          </a:prstGeom>
          <a:noFill/>
          <a:ln w="6350" cap="flat" cmpd="sng" algn="ctr">
            <a:solidFill>
              <a:srgbClr val="F8745E"/>
            </a:solidFill>
            <a:prstDash val="solid"/>
            <a:miter lim="800000"/>
          </a:ln>
          <a:effectLst/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D2C884-1296-5276-99E7-0C49056B385D}"/>
              </a:ext>
            </a:extLst>
          </p:cNvPr>
          <p:cNvGrpSpPr/>
          <p:nvPr/>
        </p:nvGrpSpPr>
        <p:grpSpPr>
          <a:xfrm>
            <a:off x="7761155" y="3351233"/>
            <a:ext cx="952304" cy="523861"/>
            <a:chOff x="6349908" y="3947617"/>
            <a:chExt cx="952304" cy="5238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A3FDDF-A19B-0AA5-197D-FDDFB7F9B9C0}"/>
                </a:ext>
              </a:extLst>
            </p:cNvPr>
            <p:cNvSpPr txBox="1"/>
            <p:nvPr/>
          </p:nvSpPr>
          <p:spPr>
            <a:xfrm>
              <a:off x="6349908" y="4225257"/>
              <a:ext cx="9523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Jul-Sep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71523E7-61E2-8679-7A50-6A262D2560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7924" y="3947617"/>
              <a:ext cx="256272" cy="252000"/>
              <a:chOff x="314325" y="2508251"/>
              <a:chExt cx="285750" cy="280987"/>
            </a:xfrm>
            <a:solidFill>
              <a:sysClr val="window" lastClr="FFFFFF"/>
            </a:solidFill>
          </p:grpSpPr>
          <p:sp>
            <p:nvSpPr>
              <p:cNvPr id="44" name="Freeform 158">
                <a:extLst>
                  <a:ext uri="{FF2B5EF4-FFF2-40B4-BE49-F238E27FC236}">
                    <a16:creationId xmlns:a16="http://schemas.microsoft.com/office/drawing/2014/main" id="{A4282047-FE10-3FE7-E083-1F50E7312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" y="2508251"/>
                <a:ext cx="214313" cy="195263"/>
              </a:xfrm>
              <a:custGeom>
                <a:avLst/>
                <a:gdLst>
                  <a:gd name="T0" fmla="*/ 383 w 674"/>
                  <a:gd name="T1" fmla="*/ 32 h 615"/>
                  <a:gd name="T2" fmla="*/ 442 w 674"/>
                  <a:gd name="T3" fmla="*/ 45 h 615"/>
                  <a:gd name="T4" fmla="*/ 495 w 674"/>
                  <a:gd name="T5" fmla="*/ 65 h 615"/>
                  <a:gd name="T6" fmla="*/ 544 w 674"/>
                  <a:gd name="T7" fmla="*/ 94 h 615"/>
                  <a:gd name="T8" fmla="*/ 583 w 674"/>
                  <a:gd name="T9" fmla="*/ 129 h 615"/>
                  <a:gd name="T10" fmla="*/ 613 w 674"/>
                  <a:gd name="T11" fmla="*/ 170 h 615"/>
                  <a:gd name="T12" fmla="*/ 635 w 674"/>
                  <a:gd name="T13" fmla="*/ 215 h 615"/>
                  <a:gd name="T14" fmla="*/ 643 w 674"/>
                  <a:gd name="T15" fmla="*/ 264 h 615"/>
                  <a:gd name="T16" fmla="*/ 672 w 674"/>
                  <a:gd name="T17" fmla="*/ 249 h 615"/>
                  <a:gd name="T18" fmla="*/ 659 w 674"/>
                  <a:gd name="T19" fmla="*/ 194 h 615"/>
                  <a:gd name="T20" fmla="*/ 633 w 674"/>
                  <a:gd name="T21" fmla="*/ 144 h 615"/>
                  <a:gd name="T22" fmla="*/ 597 w 674"/>
                  <a:gd name="T23" fmla="*/ 100 h 615"/>
                  <a:gd name="T24" fmla="*/ 551 w 674"/>
                  <a:gd name="T25" fmla="*/ 63 h 615"/>
                  <a:gd name="T26" fmla="*/ 498 w 674"/>
                  <a:gd name="T27" fmla="*/ 33 h 615"/>
                  <a:gd name="T28" fmla="*/ 437 w 674"/>
                  <a:gd name="T29" fmla="*/ 11 h 615"/>
                  <a:gd name="T30" fmla="*/ 371 w 674"/>
                  <a:gd name="T31" fmla="*/ 1 h 615"/>
                  <a:gd name="T32" fmla="*/ 303 w 674"/>
                  <a:gd name="T33" fmla="*/ 1 h 615"/>
                  <a:gd name="T34" fmla="*/ 236 w 674"/>
                  <a:gd name="T35" fmla="*/ 11 h 615"/>
                  <a:gd name="T36" fmla="*/ 177 w 674"/>
                  <a:gd name="T37" fmla="*/ 33 h 615"/>
                  <a:gd name="T38" fmla="*/ 123 w 674"/>
                  <a:gd name="T39" fmla="*/ 63 h 615"/>
                  <a:gd name="T40" fmla="*/ 77 w 674"/>
                  <a:gd name="T41" fmla="*/ 100 h 615"/>
                  <a:gd name="T42" fmla="*/ 41 w 674"/>
                  <a:gd name="T43" fmla="*/ 145 h 615"/>
                  <a:gd name="T44" fmla="*/ 15 w 674"/>
                  <a:gd name="T45" fmla="*/ 194 h 615"/>
                  <a:gd name="T46" fmla="*/ 2 w 674"/>
                  <a:gd name="T47" fmla="*/ 249 h 615"/>
                  <a:gd name="T48" fmla="*/ 1 w 674"/>
                  <a:gd name="T49" fmla="*/ 305 h 615"/>
                  <a:gd name="T50" fmla="*/ 13 w 674"/>
                  <a:gd name="T51" fmla="*/ 357 h 615"/>
                  <a:gd name="T52" fmla="*/ 34 w 674"/>
                  <a:gd name="T53" fmla="*/ 406 h 615"/>
                  <a:gd name="T54" fmla="*/ 66 w 674"/>
                  <a:gd name="T55" fmla="*/ 449 h 615"/>
                  <a:gd name="T56" fmla="*/ 15 w 674"/>
                  <a:gd name="T57" fmla="*/ 597 h 615"/>
                  <a:gd name="T58" fmla="*/ 21 w 674"/>
                  <a:gd name="T59" fmla="*/ 612 h 615"/>
                  <a:gd name="T60" fmla="*/ 33 w 674"/>
                  <a:gd name="T61" fmla="*/ 615 h 615"/>
                  <a:gd name="T62" fmla="*/ 254 w 674"/>
                  <a:gd name="T63" fmla="*/ 549 h 615"/>
                  <a:gd name="T64" fmla="*/ 273 w 674"/>
                  <a:gd name="T65" fmla="*/ 522 h 615"/>
                  <a:gd name="T66" fmla="*/ 225 w 674"/>
                  <a:gd name="T67" fmla="*/ 510 h 615"/>
                  <a:gd name="T68" fmla="*/ 120 w 674"/>
                  <a:gd name="T69" fmla="*/ 467 h 615"/>
                  <a:gd name="T70" fmla="*/ 105 w 674"/>
                  <a:gd name="T71" fmla="*/ 445 h 615"/>
                  <a:gd name="T72" fmla="*/ 71 w 674"/>
                  <a:gd name="T73" fmla="*/ 407 h 615"/>
                  <a:gd name="T74" fmla="*/ 47 w 674"/>
                  <a:gd name="T75" fmla="*/ 364 h 615"/>
                  <a:gd name="T76" fmla="*/ 33 w 674"/>
                  <a:gd name="T77" fmla="*/ 315 h 615"/>
                  <a:gd name="T78" fmla="*/ 30 w 674"/>
                  <a:gd name="T79" fmla="*/ 264 h 615"/>
                  <a:gd name="T80" fmla="*/ 40 w 674"/>
                  <a:gd name="T81" fmla="*/ 215 h 615"/>
                  <a:gd name="T82" fmla="*/ 60 w 674"/>
                  <a:gd name="T83" fmla="*/ 170 h 615"/>
                  <a:gd name="T84" fmla="*/ 91 w 674"/>
                  <a:gd name="T85" fmla="*/ 129 h 615"/>
                  <a:gd name="T86" fmla="*/ 131 w 674"/>
                  <a:gd name="T87" fmla="*/ 94 h 615"/>
                  <a:gd name="T88" fmla="*/ 178 w 674"/>
                  <a:gd name="T89" fmla="*/ 65 h 615"/>
                  <a:gd name="T90" fmla="*/ 231 w 674"/>
                  <a:gd name="T91" fmla="*/ 45 h 615"/>
                  <a:gd name="T92" fmla="*/ 290 w 674"/>
                  <a:gd name="T93" fmla="*/ 32 h 615"/>
                  <a:gd name="T94" fmla="*/ 337 w 674"/>
                  <a:gd name="T95" fmla="*/ 3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74" h="615">
                    <a:moveTo>
                      <a:pt x="337" y="30"/>
                    </a:moveTo>
                    <a:lnTo>
                      <a:pt x="353" y="30"/>
                    </a:lnTo>
                    <a:lnTo>
                      <a:pt x="368" y="31"/>
                    </a:lnTo>
                    <a:lnTo>
                      <a:pt x="383" y="32"/>
                    </a:lnTo>
                    <a:lnTo>
                      <a:pt x="399" y="34"/>
                    </a:lnTo>
                    <a:lnTo>
                      <a:pt x="413" y="37"/>
                    </a:lnTo>
                    <a:lnTo>
                      <a:pt x="428" y="40"/>
                    </a:lnTo>
                    <a:lnTo>
                      <a:pt x="442" y="45"/>
                    </a:lnTo>
                    <a:lnTo>
                      <a:pt x="456" y="49"/>
                    </a:lnTo>
                    <a:lnTo>
                      <a:pt x="470" y="54"/>
                    </a:lnTo>
                    <a:lnTo>
                      <a:pt x="483" y="60"/>
                    </a:lnTo>
                    <a:lnTo>
                      <a:pt x="495" y="65"/>
                    </a:lnTo>
                    <a:lnTo>
                      <a:pt x="508" y="71"/>
                    </a:lnTo>
                    <a:lnTo>
                      <a:pt x="520" y="79"/>
                    </a:lnTo>
                    <a:lnTo>
                      <a:pt x="532" y="86"/>
                    </a:lnTo>
                    <a:lnTo>
                      <a:pt x="544" y="94"/>
                    </a:lnTo>
                    <a:lnTo>
                      <a:pt x="554" y="102"/>
                    </a:lnTo>
                    <a:lnTo>
                      <a:pt x="564" y="111"/>
                    </a:lnTo>
                    <a:lnTo>
                      <a:pt x="574" y="120"/>
                    </a:lnTo>
                    <a:lnTo>
                      <a:pt x="583" y="129"/>
                    </a:lnTo>
                    <a:lnTo>
                      <a:pt x="592" y="139"/>
                    </a:lnTo>
                    <a:lnTo>
                      <a:pt x="599" y="148"/>
                    </a:lnTo>
                    <a:lnTo>
                      <a:pt x="607" y="159"/>
                    </a:lnTo>
                    <a:lnTo>
                      <a:pt x="613" y="170"/>
                    </a:lnTo>
                    <a:lnTo>
                      <a:pt x="620" y="181"/>
                    </a:lnTo>
                    <a:lnTo>
                      <a:pt x="625" y="192"/>
                    </a:lnTo>
                    <a:lnTo>
                      <a:pt x="630" y="203"/>
                    </a:lnTo>
                    <a:lnTo>
                      <a:pt x="635" y="215"/>
                    </a:lnTo>
                    <a:lnTo>
                      <a:pt x="638" y="228"/>
                    </a:lnTo>
                    <a:lnTo>
                      <a:pt x="640" y="239"/>
                    </a:lnTo>
                    <a:lnTo>
                      <a:pt x="642" y="251"/>
                    </a:lnTo>
                    <a:lnTo>
                      <a:pt x="643" y="264"/>
                    </a:lnTo>
                    <a:lnTo>
                      <a:pt x="644" y="277"/>
                    </a:lnTo>
                    <a:lnTo>
                      <a:pt x="674" y="277"/>
                    </a:lnTo>
                    <a:lnTo>
                      <a:pt x="673" y="263"/>
                    </a:lnTo>
                    <a:lnTo>
                      <a:pt x="672" y="249"/>
                    </a:lnTo>
                    <a:lnTo>
                      <a:pt x="670" y="235"/>
                    </a:lnTo>
                    <a:lnTo>
                      <a:pt x="667" y="221"/>
                    </a:lnTo>
                    <a:lnTo>
                      <a:pt x="663" y="207"/>
                    </a:lnTo>
                    <a:lnTo>
                      <a:pt x="659" y="194"/>
                    </a:lnTo>
                    <a:lnTo>
                      <a:pt x="654" y="182"/>
                    </a:lnTo>
                    <a:lnTo>
                      <a:pt x="647" y="169"/>
                    </a:lnTo>
                    <a:lnTo>
                      <a:pt x="641" y="157"/>
                    </a:lnTo>
                    <a:lnTo>
                      <a:pt x="633" y="144"/>
                    </a:lnTo>
                    <a:lnTo>
                      <a:pt x="625" y="133"/>
                    </a:lnTo>
                    <a:lnTo>
                      <a:pt x="616" y="122"/>
                    </a:lnTo>
                    <a:lnTo>
                      <a:pt x="607" y="111"/>
                    </a:lnTo>
                    <a:lnTo>
                      <a:pt x="597" y="100"/>
                    </a:lnTo>
                    <a:lnTo>
                      <a:pt x="586" y="91"/>
                    </a:lnTo>
                    <a:lnTo>
                      <a:pt x="575" y="81"/>
                    </a:lnTo>
                    <a:lnTo>
                      <a:pt x="563" y="71"/>
                    </a:lnTo>
                    <a:lnTo>
                      <a:pt x="551" y="63"/>
                    </a:lnTo>
                    <a:lnTo>
                      <a:pt x="538" y="54"/>
                    </a:lnTo>
                    <a:lnTo>
                      <a:pt x="525" y="47"/>
                    </a:lnTo>
                    <a:lnTo>
                      <a:pt x="511" y="39"/>
                    </a:lnTo>
                    <a:lnTo>
                      <a:pt x="498" y="33"/>
                    </a:lnTo>
                    <a:lnTo>
                      <a:pt x="483" y="26"/>
                    </a:lnTo>
                    <a:lnTo>
                      <a:pt x="468" y="21"/>
                    </a:lnTo>
                    <a:lnTo>
                      <a:pt x="453" y="16"/>
                    </a:lnTo>
                    <a:lnTo>
                      <a:pt x="437" y="11"/>
                    </a:lnTo>
                    <a:lnTo>
                      <a:pt x="421" y="8"/>
                    </a:lnTo>
                    <a:lnTo>
                      <a:pt x="404" y="5"/>
                    </a:lnTo>
                    <a:lnTo>
                      <a:pt x="388" y="3"/>
                    </a:lnTo>
                    <a:lnTo>
                      <a:pt x="371" y="1"/>
                    </a:lnTo>
                    <a:lnTo>
                      <a:pt x="354" y="0"/>
                    </a:lnTo>
                    <a:lnTo>
                      <a:pt x="337" y="0"/>
                    </a:lnTo>
                    <a:lnTo>
                      <a:pt x="320" y="0"/>
                    </a:lnTo>
                    <a:lnTo>
                      <a:pt x="303" y="1"/>
                    </a:lnTo>
                    <a:lnTo>
                      <a:pt x="286" y="3"/>
                    </a:lnTo>
                    <a:lnTo>
                      <a:pt x="269" y="5"/>
                    </a:lnTo>
                    <a:lnTo>
                      <a:pt x="253" y="8"/>
                    </a:lnTo>
                    <a:lnTo>
                      <a:pt x="236" y="11"/>
                    </a:lnTo>
                    <a:lnTo>
                      <a:pt x="221" y="16"/>
                    </a:lnTo>
                    <a:lnTo>
                      <a:pt x="205" y="21"/>
                    </a:lnTo>
                    <a:lnTo>
                      <a:pt x="190" y="26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49" y="47"/>
                    </a:lnTo>
                    <a:lnTo>
                      <a:pt x="136" y="54"/>
                    </a:lnTo>
                    <a:lnTo>
                      <a:pt x="123" y="63"/>
                    </a:lnTo>
                    <a:lnTo>
                      <a:pt x="110" y="71"/>
                    </a:lnTo>
                    <a:lnTo>
                      <a:pt x="98" y="81"/>
                    </a:lnTo>
                    <a:lnTo>
                      <a:pt x="88" y="91"/>
                    </a:lnTo>
                    <a:lnTo>
                      <a:pt x="77" y="100"/>
                    </a:lnTo>
                    <a:lnTo>
                      <a:pt x="67" y="111"/>
                    </a:lnTo>
                    <a:lnTo>
                      <a:pt x="58" y="122"/>
                    </a:lnTo>
                    <a:lnTo>
                      <a:pt x="49" y="133"/>
                    </a:lnTo>
                    <a:lnTo>
                      <a:pt x="41" y="145"/>
                    </a:lnTo>
                    <a:lnTo>
                      <a:pt x="33" y="157"/>
                    </a:lnTo>
                    <a:lnTo>
                      <a:pt x="27" y="169"/>
                    </a:lnTo>
                    <a:lnTo>
                      <a:pt x="20" y="182"/>
                    </a:lnTo>
                    <a:lnTo>
                      <a:pt x="15" y="194"/>
                    </a:lnTo>
                    <a:lnTo>
                      <a:pt x="11" y="207"/>
                    </a:lnTo>
                    <a:lnTo>
                      <a:pt x="6" y="221"/>
                    </a:lnTo>
                    <a:lnTo>
                      <a:pt x="4" y="235"/>
                    </a:lnTo>
                    <a:lnTo>
                      <a:pt x="2" y="249"/>
                    </a:lnTo>
                    <a:lnTo>
                      <a:pt x="0" y="263"/>
                    </a:lnTo>
                    <a:lnTo>
                      <a:pt x="0" y="277"/>
                    </a:lnTo>
                    <a:lnTo>
                      <a:pt x="0" y="291"/>
                    </a:lnTo>
                    <a:lnTo>
                      <a:pt x="1" y="305"/>
                    </a:lnTo>
                    <a:lnTo>
                      <a:pt x="3" y="319"/>
                    </a:lnTo>
                    <a:lnTo>
                      <a:pt x="5" y="331"/>
                    </a:lnTo>
                    <a:lnTo>
                      <a:pt x="9" y="344"/>
                    </a:lnTo>
                    <a:lnTo>
                      <a:pt x="13" y="357"/>
                    </a:lnTo>
                    <a:lnTo>
                      <a:pt x="17" y="370"/>
                    </a:lnTo>
                    <a:lnTo>
                      <a:pt x="22" y="383"/>
                    </a:lnTo>
                    <a:lnTo>
                      <a:pt x="28" y="395"/>
                    </a:lnTo>
                    <a:lnTo>
                      <a:pt x="34" y="406"/>
                    </a:lnTo>
                    <a:lnTo>
                      <a:pt x="42" y="417"/>
                    </a:lnTo>
                    <a:lnTo>
                      <a:pt x="49" y="429"/>
                    </a:lnTo>
                    <a:lnTo>
                      <a:pt x="58" y="440"/>
                    </a:lnTo>
                    <a:lnTo>
                      <a:pt x="66" y="449"/>
                    </a:lnTo>
                    <a:lnTo>
                      <a:pt x="76" y="459"/>
                    </a:lnTo>
                    <a:lnTo>
                      <a:pt x="86" y="468"/>
                    </a:lnTo>
                    <a:lnTo>
                      <a:pt x="17" y="593"/>
                    </a:lnTo>
                    <a:lnTo>
                      <a:pt x="15" y="597"/>
                    </a:lnTo>
                    <a:lnTo>
                      <a:pt x="15" y="601"/>
                    </a:lnTo>
                    <a:lnTo>
                      <a:pt x="16" y="606"/>
                    </a:lnTo>
                    <a:lnTo>
                      <a:pt x="18" y="610"/>
                    </a:lnTo>
                    <a:lnTo>
                      <a:pt x="21" y="612"/>
                    </a:lnTo>
                    <a:lnTo>
                      <a:pt x="24" y="614"/>
                    </a:lnTo>
                    <a:lnTo>
                      <a:pt x="27" y="615"/>
                    </a:lnTo>
                    <a:lnTo>
                      <a:pt x="30" y="615"/>
                    </a:lnTo>
                    <a:lnTo>
                      <a:pt x="33" y="615"/>
                    </a:lnTo>
                    <a:lnTo>
                      <a:pt x="35" y="614"/>
                    </a:lnTo>
                    <a:lnTo>
                      <a:pt x="226" y="540"/>
                    </a:lnTo>
                    <a:lnTo>
                      <a:pt x="239" y="544"/>
                    </a:lnTo>
                    <a:lnTo>
                      <a:pt x="254" y="549"/>
                    </a:lnTo>
                    <a:lnTo>
                      <a:pt x="269" y="552"/>
                    </a:lnTo>
                    <a:lnTo>
                      <a:pt x="284" y="555"/>
                    </a:lnTo>
                    <a:lnTo>
                      <a:pt x="288" y="525"/>
                    </a:lnTo>
                    <a:lnTo>
                      <a:pt x="273" y="522"/>
                    </a:lnTo>
                    <a:lnTo>
                      <a:pt x="257" y="519"/>
                    </a:lnTo>
                    <a:lnTo>
                      <a:pt x="242" y="514"/>
                    </a:lnTo>
                    <a:lnTo>
                      <a:pt x="230" y="510"/>
                    </a:lnTo>
                    <a:lnTo>
                      <a:pt x="225" y="510"/>
                    </a:lnTo>
                    <a:lnTo>
                      <a:pt x="219" y="511"/>
                    </a:lnTo>
                    <a:lnTo>
                      <a:pt x="63" y="571"/>
                    </a:lnTo>
                    <a:lnTo>
                      <a:pt x="119" y="472"/>
                    </a:lnTo>
                    <a:lnTo>
                      <a:pt x="120" y="467"/>
                    </a:lnTo>
                    <a:lnTo>
                      <a:pt x="120" y="462"/>
                    </a:lnTo>
                    <a:lnTo>
                      <a:pt x="118" y="457"/>
                    </a:lnTo>
                    <a:lnTo>
                      <a:pt x="114" y="453"/>
                    </a:lnTo>
                    <a:lnTo>
                      <a:pt x="105" y="445"/>
                    </a:lnTo>
                    <a:lnTo>
                      <a:pt x="95" y="436"/>
                    </a:lnTo>
                    <a:lnTo>
                      <a:pt x="87" y="427"/>
                    </a:lnTo>
                    <a:lnTo>
                      <a:pt x="78" y="417"/>
                    </a:lnTo>
                    <a:lnTo>
                      <a:pt x="71" y="407"/>
                    </a:lnTo>
                    <a:lnTo>
                      <a:pt x="64" y="397"/>
                    </a:lnTo>
                    <a:lnTo>
                      <a:pt x="58" y="386"/>
                    </a:lnTo>
                    <a:lnTo>
                      <a:pt x="51" y="375"/>
                    </a:lnTo>
                    <a:lnTo>
                      <a:pt x="47" y="364"/>
                    </a:lnTo>
                    <a:lnTo>
                      <a:pt x="43" y="352"/>
                    </a:lnTo>
                    <a:lnTo>
                      <a:pt x="39" y="340"/>
                    </a:lnTo>
                    <a:lnTo>
                      <a:pt x="35" y="328"/>
                    </a:lnTo>
                    <a:lnTo>
                      <a:pt x="33" y="315"/>
                    </a:lnTo>
                    <a:lnTo>
                      <a:pt x="31" y="303"/>
                    </a:lnTo>
                    <a:lnTo>
                      <a:pt x="30" y="290"/>
                    </a:lnTo>
                    <a:lnTo>
                      <a:pt x="30" y="277"/>
                    </a:lnTo>
                    <a:lnTo>
                      <a:pt x="30" y="264"/>
                    </a:lnTo>
                    <a:lnTo>
                      <a:pt x="32" y="251"/>
                    </a:lnTo>
                    <a:lnTo>
                      <a:pt x="33" y="239"/>
                    </a:lnTo>
                    <a:lnTo>
                      <a:pt x="36" y="227"/>
                    </a:lnTo>
                    <a:lnTo>
                      <a:pt x="40" y="215"/>
                    </a:lnTo>
                    <a:lnTo>
                      <a:pt x="44" y="203"/>
                    </a:lnTo>
                    <a:lnTo>
                      <a:pt x="48" y="192"/>
                    </a:lnTo>
                    <a:lnTo>
                      <a:pt x="55" y="181"/>
                    </a:lnTo>
                    <a:lnTo>
                      <a:pt x="60" y="170"/>
                    </a:lnTo>
                    <a:lnTo>
                      <a:pt x="67" y="159"/>
                    </a:lnTo>
                    <a:lnTo>
                      <a:pt x="75" y="148"/>
                    </a:lnTo>
                    <a:lnTo>
                      <a:pt x="82" y="139"/>
                    </a:lnTo>
                    <a:lnTo>
                      <a:pt x="91" y="129"/>
                    </a:lnTo>
                    <a:lnTo>
                      <a:pt x="101" y="120"/>
                    </a:lnTo>
                    <a:lnTo>
                      <a:pt x="110" y="111"/>
                    </a:lnTo>
                    <a:lnTo>
                      <a:pt x="120" y="102"/>
                    </a:lnTo>
                    <a:lnTo>
                      <a:pt x="131" y="94"/>
                    </a:lnTo>
                    <a:lnTo>
                      <a:pt x="142" y="86"/>
                    </a:lnTo>
                    <a:lnTo>
                      <a:pt x="153" y="79"/>
                    </a:lnTo>
                    <a:lnTo>
                      <a:pt x="166" y="71"/>
                    </a:lnTo>
                    <a:lnTo>
                      <a:pt x="178" y="65"/>
                    </a:lnTo>
                    <a:lnTo>
                      <a:pt x="190" y="60"/>
                    </a:lnTo>
                    <a:lnTo>
                      <a:pt x="204" y="54"/>
                    </a:lnTo>
                    <a:lnTo>
                      <a:pt x="217" y="49"/>
                    </a:lnTo>
                    <a:lnTo>
                      <a:pt x="231" y="45"/>
                    </a:lnTo>
                    <a:lnTo>
                      <a:pt x="246" y="40"/>
                    </a:lnTo>
                    <a:lnTo>
                      <a:pt x="260" y="37"/>
                    </a:lnTo>
                    <a:lnTo>
                      <a:pt x="275" y="34"/>
                    </a:lnTo>
                    <a:lnTo>
                      <a:pt x="290" y="32"/>
                    </a:lnTo>
                    <a:lnTo>
                      <a:pt x="306" y="31"/>
                    </a:lnTo>
                    <a:lnTo>
                      <a:pt x="321" y="30"/>
                    </a:lnTo>
                    <a:lnTo>
                      <a:pt x="337" y="30"/>
                    </a:lnTo>
                    <a:lnTo>
                      <a:pt x="33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:a16="http://schemas.microsoft.com/office/drawing/2014/main" id="{2A489BDA-23E8-8476-870B-72A688AEF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275" y="2620963"/>
                <a:ext cx="177800" cy="168275"/>
              </a:xfrm>
              <a:custGeom>
                <a:avLst/>
                <a:gdLst>
                  <a:gd name="T0" fmla="*/ 377 w 560"/>
                  <a:gd name="T1" fmla="*/ 437 h 527"/>
                  <a:gd name="T2" fmla="*/ 336 w 560"/>
                  <a:gd name="T3" fmla="*/ 451 h 527"/>
                  <a:gd name="T4" fmla="*/ 285 w 560"/>
                  <a:gd name="T5" fmla="*/ 459 h 527"/>
                  <a:gd name="T6" fmla="*/ 248 w 560"/>
                  <a:gd name="T7" fmla="*/ 458 h 527"/>
                  <a:gd name="T8" fmla="*/ 179 w 560"/>
                  <a:gd name="T9" fmla="*/ 442 h 527"/>
                  <a:gd name="T10" fmla="*/ 102 w 560"/>
                  <a:gd name="T11" fmla="*/ 395 h 527"/>
                  <a:gd name="T12" fmla="*/ 59 w 560"/>
                  <a:gd name="T13" fmla="*/ 345 h 527"/>
                  <a:gd name="T14" fmla="*/ 41 w 560"/>
                  <a:gd name="T15" fmla="*/ 306 h 527"/>
                  <a:gd name="T16" fmla="*/ 31 w 560"/>
                  <a:gd name="T17" fmla="*/ 265 h 527"/>
                  <a:gd name="T18" fmla="*/ 31 w 560"/>
                  <a:gd name="T19" fmla="*/ 221 h 527"/>
                  <a:gd name="T20" fmla="*/ 41 w 560"/>
                  <a:gd name="T21" fmla="*/ 180 h 527"/>
                  <a:gd name="T22" fmla="*/ 60 w 560"/>
                  <a:gd name="T23" fmla="*/ 143 h 527"/>
                  <a:gd name="T24" fmla="*/ 104 w 560"/>
                  <a:gd name="T25" fmla="*/ 93 h 527"/>
                  <a:gd name="T26" fmla="*/ 183 w 560"/>
                  <a:gd name="T27" fmla="*/ 47 h 527"/>
                  <a:gd name="T28" fmla="*/ 255 w 560"/>
                  <a:gd name="T29" fmla="*/ 31 h 527"/>
                  <a:gd name="T30" fmla="*/ 305 w 560"/>
                  <a:gd name="T31" fmla="*/ 31 h 527"/>
                  <a:gd name="T32" fmla="*/ 376 w 560"/>
                  <a:gd name="T33" fmla="*/ 47 h 527"/>
                  <a:gd name="T34" fmla="*/ 456 w 560"/>
                  <a:gd name="T35" fmla="*/ 93 h 527"/>
                  <a:gd name="T36" fmla="*/ 499 w 560"/>
                  <a:gd name="T37" fmla="*/ 143 h 527"/>
                  <a:gd name="T38" fmla="*/ 518 w 560"/>
                  <a:gd name="T39" fmla="*/ 180 h 527"/>
                  <a:gd name="T40" fmla="*/ 529 w 560"/>
                  <a:gd name="T41" fmla="*/ 221 h 527"/>
                  <a:gd name="T42" fmla="*/ 529 w 560"/>
                  <a:gd name="T43" fmla="*/ 262 h 527"/>
                  <a:gd name="T44" fmla="*/ 520 w 560"/>
                  <a:gd name="T45" fmla="*/ 301 h 527"/>
                  <a:gd name="T46" fmla="*/ 502 w 560"/>
                  <a:gd name="T47" fmla="*/ 336 h 527"/>
                  <a:gd name="T48" fmla="*/ 476 w 560"/>
                  <a:gd name="T49" fmla="*/ 367 h 527"/>
                  <a:gd name="T50" fmla="*/ 455 w 560"/>
                  <a:gd name="T51" fmla="*/ 391 h 527"/>
                  <a:gd name="T52" fmla="*/ 386 w 560"/>
                  <a:gd name="T53" fmla="*/ 437 h 527"/>
                  <a:gd name="T54" fmla="*/ 512 w 560"/>
                  <a:gd name="T55" fmla="*/ 373 h 527"/>
                  <a:gd name="T56" fmla="*/ 536 w 560"/>
                  <a:gd name="T57" fmla="*/ 336 h 527"/>
                  <a:gd name="T58" fmla="*/ 552 w 560"/>
                  <a:gd name="T59" fmla="*/ 297 h 527"/>
                  <a:gd name="T60" fmla="*/ 560 w 560"/>
                  <a:gd name="T61" fmla="*/ 254 h 527"/>
                  <a:gd name="T62" fmla="*/ 557 w 560"/>
                  <a:gd name="T63" fmla="*/ 206 h 527"/>
                  <a:gd name="T64" fmla="*/ 543 w 560"/>
                  <a:gd name="T65" fmla="*/ 160 h 527"/>
                  <a:gd name="T66" fmla="*/ 519 w 560"/>
                  <a:gd name="T67" fmla="*/ 118 h 527"/>
                  <a:gd name="T68" fmla="*/ 486 w 560"/>
                  <a:gd name="T69" fmla="*/ 81 h 527"/>
                  <a:gd name="T70" fmla="*/ 447 w 560"/>
                  <a:gd name="T71" fmla="*/ 48 h 527"/>
                  <a:gd name="T72" fmla="*/ 401 w 560"/>
                  <a:gd name="T73" fmla="*/ 24 h 527"/>
                  <a:gd name="T74" fmla="*/ 349 w 560"/>
                  <a:gd name="T75" fmla="*/ 8 h 527"/>
                  <a:gd name="T76" fmla="*/ 295 w 560"/>
                  <a:gd name="T77" fmla="*/ 0 h 527"/>
                  <a:gd name="T78" fmla="*/ 238 w 560"/>
                  <a:gd name="T79" fmla="*/ 2 h 527"/>
                  <a:gd name="T80" fmla="*/ 184 w 560"/>
                  <a:gd name="T81" fmla="*/ 15 h 527"/>
                  <a:gd name="T82" fmla="*/ 136 w 560"/>
                  <a:gd name="T83" fmla="*/ 36 h 527"/>
                  <a:gd name="T84" fmla="*/ 92 w 560"/>
                  <a:gd name="T85" fmla="*/ 63 h 527"/>
                  <a:gd name="T86" fmla="*/ 56 w 560"/>
                  <a:gd name="T87" fmla="*/ 99 h 527"/>
                  <a:gd name="T88" fmla="*/ 28 w 560"/>
                  <a:gd name="T89" fmla="*/ 138 h 527"/>
                  <a:gd name="T90" fmla="*/ 9 w 560"/>
                  <a:gd name="T91" fmla="*/ 182 h 527"/>
                  <a:gd name="T92" fmla="*/ 0 w 560"/>
                  <a:gd name="T93" fmla="*/ 230 h 527"/>
                  <a:gd name="T94" fmla="*/ 4 w 560"/>
                  <a:gd name="T95" fmla="*/ 280 h 527"/>
                  <a:gd name="T96" fmla="*/ 16 w 560"/>
                  <a:gd name="T97" fmla="*/ 327 h 527"/>
                  <a:gd name="T98" fmla="*/ 40 w 560"/>
                  <a:gd name="T99" fmla="*/ 369 h 527"/>
                  <a:gd name="T100" fmla="*/ 72 w 560"/>
                  <a:gd name="T101" fmla="*/ 407 h 527"/>
                  <a:gd name="T102" fmla="*/ 111 w 560"/>
                  <a:gd name="T103" fmla="*/ 439 h 527"/>
                  <a:gd name="T104" fmla="*/ 155 w 560"/>
                  <a:gd name="T105" fmla="*/ 465 h 527"/>
                  <a:gd name="T106" fmla="*/ 205 w 560"/>
                  <a:gd name="T107" fmla="*/ 482 h 527"/>
                  <a:gd name="T108" fmla="*/ 258 w 560"/>
                  <a:gd name="T109" fmla="*/ 489 h 527"/>
                  <a:gd name="T110" fmla="*/ 300 w 560"/>
                  <a:gd name="T111" fmla="*/ 488 h 527"/>
                  <a:gd name="T112" fmla="*/ 353 w 560"/>
                  <a:gd name="T113" fmla="*/ 478 h 527"/>
                  <a:gd name="T114" fmla="*/ 527 w 560"/>
                  <a:gd name="T115" fmla="*/ 526 h 527"/>
                  <a:gd name="T116" fmla="*/ 539 w 560"/>
                  <a:gd name="T117" fmla="*/ 524 h 527"/>
                  <a:gd name="T118" fmla="*/ 545 w 560"/>
                  <a:gd name="T119" fmla="*/ 509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0" h="527">
                    <a:moveTo>
                      <a:pt x="386" y="437"/>
                    </a:moveTo>
                    <a:lnTo>
                      <a:pt x="382" y="437"/>
                    </a:lnTo>
                    <a:lnTo>
                      <a:pt x="380" y="436"/>
                    </a:lnTo>
                    <a:lnTo>
                      <a:pt x="377" y="437"/>
                    </a:lnTo>
                    <a:lnTo>
                      <a:pt x="374" y="438"/>
                    </a:lnTo>
                    <a:lnTo>
                      <a:pt x="362" y="442"/>
                    </a:lnTo>
                    <a:lnTo>
                      <a:pt x="349" y="447"/>
                    </a:lnTo>
                    <a:lnTo>
                      <a:pt x="336" y="451"/>
                    </a:lnTo>
                    <a:lnTo>
                      <a:pt x="323" y="454"/>
                    </a:lnTo>
                    <a:lnTo>
                      <a:pt x="311" y="456"/>
                    </a:lnTo>
                    <a:lnTo>
                      <a:pt x="298" y="458"/>
                    </a:lnTo>
                    <a:lnTo>
                      <a:pt x="285" y="459"/>
                    </a:lnTo>
                    <a:lnTo>
                      <a:pt x="272" y="459"/>
                    </a:lnTo>
                    <a:lnTo>
                      <a:pt x="272" y="459"/>
                    </a:lnTo>
                    <a:lnTo>
                      <a:pt x="259" y="459"/>
                    </a:lnTo>
                    <a:lnTo>
                      <a:pt x="248" y="458"/>
                    </a:lnTo>
                    <a:lnTo>
                      <a:pt x="236" y="457"/>
                    </a:lnTo>
                    <a:lnTo>
                      <a:pt x="224" y="455"/>
                    </a:lnTo>
                    <a:lnTo>
                      <a:pt x="200" y="450"/>
                    </a:lnTo>
                    <a:lnTo>
                      <a:pt x="179" y="442"/>
                    </a:lnTo>
                    <a:lnTo>
                      <a:pt x="158" y="433"/>
                    </a:lnTo>
                    <a:lnTo>
                      <a:pt x="137" y="422"/>
                    </a:lnTo>
                    <a:lnTo>
                      <a:pt x="119" y="409"/>
                    </a:lnTo>
                    <a:lnTo>
                      <a:pt x="102" y="395"/>
                    </a:lnTo>
                    <a:lnTo>
                      <a:pt x="86" y="379"/>
                    </a:lnTo>
                    <a:lnTo>
                      <a:pt x="72" y="363"/>
                    </a:lnTo>
                    <a:lnTo>
                      <a:pt x="66" y="353"/>
                    </a:lnTo>
                    <a:lnTo>
                      <a:pt x="59" y="345"/>
                    </a:lnTo>
                    <a:lnTo>
                      <a:pt x="54" y="335"/>
                    </a:lnTo>
                    <a:lnTo>
                      <a:pt x="50" y="326"/>
                    </a:lnTo>
                    <a:lnTo>
                      <a:pt x="45" y="316"/>
                    </a:lnTo>
                    <a:lnTo>
                      <a:pt x="41" y="306"/>
                    </a:lnTo>
                    <a:lnTo>
                      <a:pt x="38" y="296"/>
                    </a:lnTo>
                    <a:lnTo>
                      <a:pt x="35" y="285"/>
                    </a:lnTo>
                    <a:lnTo>
                      <a:pt x="32" y="275"/>
                    </a:lnTo>
                    <a:lnTo>
                      <a:pt x="31" y="265"/>
                    </a:lnTo>
                    <a:lnTo>
                      <a:pt x="30" y="254"/>
                    </a:lnTo>
                    <a:lnTo>
                      <a:pt x="30" y="242"/>
                    </a:lnTo>
                    <a:lnTo>
                      <a:pt x="30" y="231"/>
                    </a:lnTo>
                    <a:lnTo>
                      <a:pt x="31" y="221"/>
                    </a:lnTo>
                    <a:lnTo>
                      <a:pt x="32" y="211"/>
                    </a:lnTo>
                    <a:lnTo>
                      <a:pt x="35" y="200"/>
                    </a:lnTo>
                    <a:lnTo>
                      <a:pt x="38" y="190"/>
                    </a:lnTo>
                    <a:lnTo>
                      <a:pt x="41" y="180"/>
                    </a:lnTo>
                    <a:lnTo>
                      <a:pt x="45" y="170"/>
                    </a:lnTo>
                    <a:lnTo>
                      <a:pt x="50" y="161"/>
                    </a:lnTo>
                    <a:lnTo>
                      <a:pt x="55" y="151"/>
                    </a:lnTo>
                    <a:lnTo>
                      <a:pt x="60" y="143"/>
                    </a:lnTo>
                    <a:lnTo>
                      <a:pt x="67" y="133"/>
                    </a:lnTo>
                    <a:lnTo>
                      <a:pt x="73" y="124"/>
                    </a:lnTo>
                    <a:lnTo>
                      <a:pt x="88" y="108"/>
                    </a:lnTo>
                    <a:lnTo>
                      <a:pt x="104" y="93"/>
                    </a:lnTo>
                    <a:lnTo>
                      <a:pt x="122" y="79"/>
                    </a:lnTo>
                    <a:lnTo>
                      <a:pt x="142" y="67"/>
                    </a:lnTo>
                    <a:lnTo>
                      <a:pt x="162" y="56"/>
                    </a:lnTo>
                    <a:lnTo>
                      <a:pt x="183" y="47"/>
                    </a:lnTo>
                    <a:lnTo>
                      <a:pt x="207" y="40"/>
                    </a:lnTo>
                    <a:lnTo>
                      <a:pt x="230" y="35"/>
                    </a:lnTo>
                    <a:lnTo>
                      <a:pt x="242" y="32"/>
                    </a:lnTo>
                    <a:lnTo>
                      <a:pt x="255" y="31"/>
                    </a:lnTo>
                    <a:lnTo>
                      <a:pt x="267" y="30"/>
                    </a:lnTo>
                    <a:lnTo>
                      <a:pt x="280" y="30"/>
                    </a:lnTo>
                    <a:lnTo>
                      <a:pt x="292" y="30"/>
                    </a:lnTo>
                    <a:lnTo>
                      <a:pt x="305" y="31"/>
                    </a:lnTo>
                    <a:lnTo>
                      <a:pt x="317" y="32"/>
                    </a:lnTo>
                    <a:lnTo>
                      <a:pt x="330" y="35"/>
                    </a:lnTo>
                    <a:lnTo>
                      <a:pt x="353" y="40"/>
                    </a:lnTo>
                    <a:lnTo>
                      <a:pt x="376" y="47"/>
                    </a:lnTo>
                    <a:lnTo>
                      <a:pt x="398" y="56"/>
                    </a:lnTo>
                    <a:lnTo>
                      <a:pt x="419" y="67"/>
                    </a:lnTo>
                    <a:lnTo>
                      <a:pt x="438" y="79"/>
                    </a:lnTo>
                    <a:lnTo>
                      <a:pt x="456" y="93"/>
                    </a:lnTo>
                    <a:lnTo>
                      <a:pt x="472" y="108"/>
                    </a:lnTo>
                    <a:lnTo>
                      <a:pt x="486" y="124"/>
                    </a:lnTo>
                    <a:lnTo>
                      <a:pt x="494" y="133"/>
                    </a:lnTo>
                    <a:lnTo>
                      <a:pt x="499" y="143"/>
                    </a:lnTo>
                    <a:lnTo>
                      <a:pt x="505" y="151"/>
                    </a:lnTo>
                    <a:lnTo>
                      <a:pt x="510" y="161"/>
                    </a:lnTo>
                    <a:lnTo>
                      <a:pt x="515" y="170"/>
                    </a:lnTo>
                    <a:lnTo>
                      <a:pt x="518" y="180"/>
                    </a:lnTo>
                    <a:lnTo>
                      <a:pt x="521" y="190"/>
                    </a:lnTo>
                    <a:lnTo>
                      <a:pt x="525" y="200"/>
                    </a:lnTo>
                    <a:lnTo>
                      <a:pt x="527" y="211"/>
                    </a:lnTo>
                    <a:lnTo>
                      <a:pt x="529" y="221"/>
                    </a:lnTo>
                    <a:lnTo>
                      <a:pt x="530" y="231"/>
                    </a:lnTo>
                    <a:lnTo>
                      <a:pt x="530" y="242"/>
                    </a:lnTo>
                    <a:lnTo>
                      <a:pt x="530" y="253"/>
                    </a:lnTo>
                    <a:lnTo>
                      <a:pt x="529" y="262"/>
                    </a:lnTo>
                    <a:lnTo>
                      <a:pt x="528" y="272"/>
                    </a:lnTo>
                    <a:lnTo>
                      <a:pt x="526" y="282"/>
                    </a:lnTo>
                    <a:lnTo>
                      <a:pt x="522" y="291"/>
                    </a:lnTo>
                    <a:lnTo>
                      <a:pt x="520" y="301"/>
                    </a:lnTo>
                    <a:lnTo>
                      <a:pt x="516" y="311"/>
                    </a:lnTo>
                    <a:lnTo>
                      <a:pt x="512" y="319"/>
                    </a:lnTo>
                    <a:lnTo>
                      <a:pt x="508" y="328"/>
                    </a:lnTo>
                    <a:lnTo>
                      <a:pt x="502" y="336"/>
                    </a:lnTo>
                    <a:lnTo>
                      <a:pt x="497" y="345"/>
                    </a:lnTo>
                    <a:lnTo>
                      <a:pt x="490" y="352"/>
                    </a:lnTo>
                    <a:lnTo>
                      <a:pt x="483" y="360"/>
                    </a:lnTo>
                    <a:lnTo>
                      <a:pt x="476" y="367"/>
                    </a:lnTo>
                    <a:lnTo>
                      <a:pt x="468" y="375"/>
                    </a:lnTo>
                    <a:lnTo>
                      <a:pt x="459" y="382"/>
                    </a:lnTo>
                    <a:lnTo>
                      <a:pt x="456" y="386"/>
                    </a:lnTo>
                    <a:lnTo>
                      <a:pt x="455" y="391"/>
                    </a:lnTo>
                    <a:lnTo>
                      <a:pt x="454" y="396"/>
                    </a:lnTo>
                    <a:lnTo>
                      <a:pt x="456" y="400"/>
                    </a:lnTo>
                    <a:lnTo>
                      <a:pt x="498" y="483"/>
                    </a:lnTo>
                    <a:lnTo>
                      <a:pt x="386" y="437"/>
                    </a:lnTo>
                    <a:close/>
                    <a:moveTo>
                      <a:pt x="488" y="397"/>
                    </a:moveTo>
                    <a:lnTo>
                      <a:pt x="497" y="390"/>
                    </a:lnTo>
                    <a:lnTo>
                      <a:pt x="504" y="381"/>
                    </a:lnTo>
                    <a:lnTo>
                      <a:pt x="512" y="373"/>
                    </a:lnTo>
                    <a:lnTo>
                      <a:pt x="519" y="364"/>
                    </a:lnTo>
                    <a:lnTo>
                      <a:pt x="526" y="356"/>
                    </a:lnTo>
                    <a:lnTo>
                      <a:pt x="531" y="346"/>
                    </a:lnTo>
                    <a:lnTo>
                      <a:pt x="536" y="336"/>
                    </a:lnTo>
                    <a:lnTo>
                      <a:pt x="542" y="327"/>
                    </a:lnTo>
                    <a:lnTo>
                      <a:pt x="546" y="317"/>
                    </a:lnTo>
                    <a:lnTo>
                      <a:pt x="549" y="307"/>
                    </a:lnTo>
                    <a:lnTo>
                      <a:pt x="552" y="297"/>
                    </a:lnTo>
                    <a:lnTo>
                      <a:pt x="556" y="286"/>
                    </a:lnTo>
                    <a:lnTo>
                      <a:pt x="558" y="275"/>
                    </a:lnTo>
                    <a:lnTo>
                      <a:pt x="559" y="265"/>
                    </a:lnTo>
                    <a:lnTo>
                      <a:pt x="560" y="254"/>
                    </a:lnTo>
                    <a:lnTo>
                      <a:pt x="560" y="242"/>
                    </a:lnTo>
                    <a:lnTo>
                      <a:pt x="560" y="230"/>
                    </a:lnTo>
                    <a:lnTo>
                      <a:pt x="559" y="218"/>
                    </a:lnTo>
                    <a:lnTo>
                      <a:pt x="557" y="206"/>
                    </a:lnTo>
                    <a:lnTo>
                      <a:pt x="555" y="194"/>
                    </a:lnTo>
                    <a:lnTo>
                      <a:pt x="551" y="182"/>
                    </a:lnTo>
                    <a:lnTo>
                      <a:pt x="547" y="171"/>
                    </a:lnTo>
                    <a:lnTo>
                      <a:pt x="543" y="160"/>
                    </a:lnTo>
                    <a:lnTo>
                      <a:pt x="537" y="149"/>
                    </a:lnTo>
                    <a:lnTo>
                      <a:pt x="532" y="138"/>
                    </a:lnTo>
                    <a:lnTo>
                      <a:pt x="526" y="128"/>
                    </a:lnTo>
                    <a:lnTo>
                      <a:pt x="519" y="118"/>
                    </a:lnTo>
                    <a:lnTo>
                      <a:pt x="512" y="108"/>
                    </a:lnTo>
                    <a:lnTo>
                      <a:pt x="503" y="99"/>
                    </a:lnTo>
                    <a:lnTo>
                      <a:pt x="495" y="89"/>
                    </a:lnTo>
                    <a:lnTo>
                      <a:pt x="486" y="81"/>
                    </a:lnTo>
                    <a:lnTo>
                      <a:pt x="476" y="72"/>
                    </a:lnTo>
                    <a:lnTo>
                      <a:pt x="467" y="63"/>
                    </a:lnTo>
                    <a:lnTo>
                      <a:pt x="457" y="56"/>
                    </a:lnTo>
                    <a:lnTo>
                      <a:pt x="447" y="48"/>
                    </a:lnTo>
                    <a:lnTo>
                      <a:pt x="435" y="42"/>
                    </a:lnTo>
                    <a:lnTo>
                      <a:pt x="424" y="36"/>
                    </a:lnTo>
                    <a:lnTo>
                      <a:pt x="412" y="30"/>
                    </a:lnTo>
                    <a:lnTo>
                      <a:pt x="401" y="24"/>
                    </a:lnTo>
                    <a:lnTo>
                      <a:pt x="388" y="20"/>
                    </a:lnTo>
                    <a:lnTo>
                      <a:pt x="375" y="15"/>
                    </a:lnTo>
                    <a:lnTo>
                      <a:pt x="362" y="11"/>
                    </a:lnTo>
                    <a:lnTo>
                      <a:pt x="349" y="8"/>
                    </a:lnTo>
                    <a:lnTo>
                      <a:pt x="335" y="5"/>
                    </a:lnTo>
                    <a:lnTo>
                      <a:pt x="322" y="2"/>
                    </a:lnTo>
                    <a:lnTo>
                      <a:pt x="308" y="1"/>
                    </a:lnTo>
                    <a:lnTo>
                      <a:pt x="295" y="0"/>
                    </a:lnTo>
                    <a:lnTo>
                      <a:pt x="280" y="0"/>
                    </a:lnTo>
                    <a:lnTo>
                      <a:pt x="266" y="0"/>
                    </a:lnTo>
                    <a:lnTo>
                      <a:pt x="252" y="1"/>
                    </a:lnTo>
                    <a:lnTo>
                      <a:pt x="238" y="2"/>
                    </a:lnTo>
                    <a:lnTo>
                      <a:pt x="224" y="5"/>
                    </a:lnTo>
                    <a:lnTo>
                      <a:pt x="211" y="8"/>
                    </a:lnTo>
                    <a:lnTo>
                      <a:pt x="197" y="11"/>
                    </a:lnTo>
                    <a:lnTo>
                      <a:pt x="184" y="15"/>
                    </a:lnTo>
                    <a:lnTo>
                      <a:pt x="173" y="20"/>
                    </a:lnTo>
                    <a:lnTo>
                      <a:pt x="160" y="24"/>
                    </a:lnTo>
                    <a:lnTo>
                      <a:pt x="148" y="30"/>
                    </a:lnTo>
                    <a:lnTo>
                      <a:pt x="136" y="36"/>
                    </a:lnTo>
                    <a:lnTo>
                      <a:pt x="124" y="42"/>
                    </a:lnTo>
                    <a:lnTo>
                      <a:pt x="114" y="48"/>
                    </a:lnTo>
                    <a:lnTo>
                      <a:pt x="103" y="56"/>
                    </a:lnTo>
                    <a:lnTo>
                      <a:pt x="92" y="63"/>
                    </a:lnTo>
                    <a:lnTo>
                      <a:pt x="83" y="72"/>
                    </a:lnTo>
                    <a:lnTo>
                      <a:pt x="73" y="81"/>
                    </a:lnTo>
                    <a:lnTo>
                      <a:pt x="65" y="89"/>
                    </a:lnTo>
                    <a:lnTo>
                      <a:pt x="56" y="99"/>
                    </a:lnTo>
                    <a:lnTo>
                      <a:pt x="48" y="108"/>
                    </a:lnTo>
                    <a:lnTo>
                      <a:pt x="41" y="118"/>
                    </a:lnTo>
                    <a:lnTo>
                      <a:pt x="35" y="128"/>
                    </a:lnTo>
                    <a:lnTo>
                      <a:pt x="28" y="138"/>
                    </a:lnTo>
                    <a:lnTo>
                      <a:pt x="22" y="149"/>
                    </a:lnTo>
                    <a:lnTo>
                      <a:pt x="17" y="160"/>
                    </a:lnTo>
                    <a:lnTo>
                      <a:pt x="13" y="171"/>
                    </a:lnTo>
                    <a:lnTo>
                      <a:pt x="9" y="182"/>
                    </a:lnTo>
                    <a:lnTo>
                      <a:pt x="6" y="194"/>
                    </a:lnTo>
                    <a:lnTo>
                      <a:pt x="4" y="206"/>
                    </a:lnTo>
                    <a:lnTo>
                      <a:pt x="1" y="218"/>
                    </a:lnTo>
                    <a:lnTo>
                      <a:pt x="0" y="230"/>
                    </a:lnTo>
                    <a:lnTo>
                      <a:pt x="0" y="242"/>
                    </a:lnTo>
                    <a:lnTo>
                      <a:pt x="0" y="255"/>
                    </a:lnTo>
                    <a:lnTo>
                      <a:pt x="1" y="267"/>
                    </a:lnTo>
                    <a:lnTo>
                      <a:pt x="4" y="280"/>
                    </a:lnTo>
                    <a:lnTo>
                      <a:pt x="6" y="291"/>
                    </a:lnTo>
                    <a:lnTo>
                      <a:pt x="9" y="303"/>
                    </a:lnTo>
                    <a:lnTo>
                      <a:pt x="12" y="315"/>
                    </a:lnTo>
                    <a:lnTo>
                      <a:pt x="16" y="327"/>
                    </a:lnTo>
                    <a:lnTo>
                      <a:pt x="22" y="337"/>
                    </a:lnTo>
                    <a:lnTo>
                      <a:pt x="27" y="348"/>
                    </a:lnTo>
                    <a:lnTo>
                      <a:pt x="34" y="359"/>
                    </a:lnTo>
                    <a:lnTo>
                      <a:pt x="40" y="369"/>
                    </a:lnTo>
                    <a:lnTo>
                      <a:pt x="47" y="379"/>
                    </a:lnTo>
                    <a:lnTo>
                      <a:pt x="55" y="389"/>
                    </a:lnTo>
                    <a:lnTo>
                      <a:pt x="62" y="398"/>
                    </a:lnTo>
                    <a:lnTo>
                      <a:pt x="72" y="407"/>
                    </a:lnTo>
                    <a:lnTo>
                      <a:pt x="81" y="417"/>
                    </a:lnTo>
                    <a:lnTo>
                      <a:pt x="90" y="424"/>
                    </a:lnTo>
                    <a:lnTo>
                      <a:pt x="100" y="433"/>
                    </a:lnTo>
                    <a:lnTo>
                      <a:pt x="111" y="439"/>
                    </a:lnTo>
                    <a:lnTo>
                      <a:pt x="121" y="447"/>
                    </a:lnTo>
                    <a:lnTo>
                      <a:pt x="132" y="453"/>
                    </a:lnTo>
                    <a:lnTo>
                      <a:pt x="144" y="459"/>
                    </a:lnTo>
                    <a:lnTo>
                      <a:pt x="155" y="465"/>
                    </a:lnTo>
                    <a:lnTo>
                      <a:pt x="167" y="470"/>
                    </a:lnTo>
                    <a:lnTo>
                      <a:pt x="179" y="474"/>
                    </a:lnTo>
                    <a:lnTo>
                      <a:pt x="192" y="478"/>
                    </a:lnTo>
                    <a:lnTo>
                      <a:pt x="205" y="482"/>
                    </a:lnTo>
                    <a:lnTo>
                      <a:pt x="218" y="484"/>
                    </a:lnTo>
                    <a:lnTo>
                      <a:pt x="231" y="486"/>
                    </a:lnTo>
                    <a:lnTo>
                      <a:pt x="244" y="488"/>
                    </a:lnTo>
                    <a:lnTo>
                      <a:pt x="258" y="489"/>
                    </a:lnTo>
                    <a:lnTo>
                      <a:pt x="272" y="489"/>
                    </a:lnTo>
                    <a:lnTo>
                      <a:pt x="272" y="489"/>
                    </a:lnTo>
                    <a:lnTo>
                      <a:pt x="286" y="489"/>
                    </a:lnTo>
                    <a:lnTo>
                      <a:pt x="300" y="488"/>
                    </a:lnTo>
                    <a:lnTo>
                      <a:pt x="314" y="486"/>
                    </a:lnTo>
                    <a:lnTo>
                      <a:pt x="327" y="484"/>
                    </a:lnTo>
                    <a:lnTo>
                      <a:pt x="341" y="481"/>
                    </a:lnTo>
                    <a:lnTo>
                      <a:pt x="353" y="478"/>
                    </a:lnTo>
                    <a:lnTo>
                      <a:pt x="367" y="472"/>
                    </a:lnTo>
                    <a:lnTo>
                      <a:pt x="380" y="468"/>
                    </a:lnTo>
                    <a:lnTo>
                      <a:pt x="525" y="526"/>
                    </a:lnTo>
                    <a:lnTo>
                      <a:pt x="527" y="526"/>
                    </a:lnTo>
                    <a:lnTo>
                      <a:pt x="530" y="527"/>
                    </a:lnTo>
                    <a:lnTo>
                      <a:pt x="533" y="526"/>
                    </a:lnTo>
                    <a:lnTo>
                      <a:pt x="536" y="525"/>
                    </a:lnTo>
                    <a:lnTo>
                      <a:pt x="539" y="524"/>
                    </a:lnTo>
                    <a:lnTo>
                      <a:pt x="541" y="521"/>
                    </a:lnTo>
                    <a:lnTo>
                      <a:pt x="544" y="517"/>
                    </a:lnTo>
                    <a:lnTo>
                      <a:pt x="545" y="513"/>
                    </a:lnTo>
                    <a:lnTo>
                      <a:pt x="545" y="509"/>
                    </a:lnTo>
                    <a:lnTo>
                      <a:pt x="543" y="504"/>
                    </a:lnTo>
                    <a:lnTo>
                      <a:pt x="488" y="3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C2B179-CBD4-C71B-5A7E-5F96AF5BB616}"/>
              </a:ext>
            </a:extLst>
          </p:cNvPr>
          <p:cNvGrpSpPr/>
          <p:nvPr/>
        </p:nvGrpSpPr>
        <p:grpSpPr>
          <a:xfrm>
            <a:off x="7761155" y="2098904"/>
            <a:ext cx="952304" cy="531113"/>
            <a:chOff x="6349908" y="2695288"/>
            <a:chExt cx="952304" cy="53111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430C84-D0CD-3D4E-EB0F-57A596AEC203}"/>
                </a:ext>
              </a:extLst>
            </p:cNvPr>
            <p:cNvSpPr txBox="1"/>
            <p:nvPr/>
          </p:nvSpPr>
          <p:spPr>
            <a:xfrm>
              <a:off x="6349908" y="2980180"/>
              <a:ext cx="9523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Apr-Jun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5E5DA3-BD56-F80B-3133-0943B21C2A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00719" y="2695288"/>
              <a:ext cx="250682" cy="252000"/>
              <a:chOff x="1547813" y="3240088"/>
              <a:chExt cx="301626" cy="303213"/>
            </a:xfrm>
            <a:solidFill>
              <a:sysClr val="window" lastClr="FFFFFF"/>
            </a:solidFill>
          </p:grpSpPr>
          <p:sp>
            <p:nvSpPr>
              <p:cNvPr id="49" name="Freeform 61">
                <a:extLst>
                  <a:ext uri="{FF2B5EF4-FFF2-40B4-BE49-F238E27FC236}">
                    <a16:creationId xmlns:a16="http://schemas.microsoft.com/office/drawing/2014/main" id="{AAEC3A27-DE3E-F823-E953-670FDE315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1313" y="3392488"/>
                <a:ext cx="85725" cy="87313"/>
              </a:xfrm>
              <a:custGeom>
                <a:avLst/>
                <a:gdLst>
                  <a:gd name="T0" fmla="*/ 92 w 218"/>
                  <a:gd name="T1" fmla="*/ 191 h 219"/>
                  <a:gd name="T2" fmla="*/ 70 w 218"/>
                  <a:gd name="T3" fmla="*/ 183 h 219"/>
                  <a:gd name="T4" fmla="*/ 50 w 218"/>
                  <a:gd name="T5" fmla="*/ 168 h 219"/>
                  <a:gd name="T6" fmla="*/ 35 w 218"/>
                  <a:gd name="T7" fmla="*/ 149 h 219"/>
                  <a:gd name="T8" fmla="*/ 27 w 218"/>
                  <a:gd name="T9" fmla="*/ 125 h 219"/>
                  <a:gd name="T10" fmla="*/ 26 w 218"/>
                  <a:gd name="T11" fmla="*/ 101 h 219"/>
                  <a:gd name="T12" fmla="*/ 32 w 218"/>
                  <a:gd name="T13" fmla="*/ 77 h 219"/>
                  <a:gd name="T14" fmla="*/ 45 w 218"/>
                  <a:gd name="T15" fmla="*/ 56 h 219"/>
                  <a:gd name="T16" fmla="*/ 62 w 218"/>
                  <a:gd name="T17" fmla="*/ 40 h 219"/>
                  <a:gd name="T18" fmla="*/ 85 w 218"/>
                  <a:gd name="T19" fmla="*/ 29 h 219"/>
                  <a:gd name="T20" fmla="*/ 109 w 218"/>
                  <a:gd name="T21" fmla="*/ 26 h 219"/>
                  <a:gd name="T22" fmla="*/ 134 w 218"/>
                  <a:gd name="T23" fmla="*/ 29 h 219"/>
                  <a:gd name="T24" fmla="*/ 155 w 218"/>
                  <a:gd name="T25" fmla="*/ 40 h 219"/>
                  <a:gd name="T26" fmla="*/ 174 w 218"/>
                  <a:gd name="T27" fmla="*/ 56 h 219"/>
                  <a:gd name="T28" fmla="*/ 186 w 218"/>
                  <a:gd name="T29" fmla="*/ 77 h 219"/>
                  <a:gd name="T30" fmla="*/ 192 w 218"/>
                  <a:gd name="T31" fmla="*/ 101 h 219"/>
                  <a:gd name="T32" fmla="*/ 191 w 218"/>
                  <a:gd name="T33" fmla="*/ 125 h 219"/>
                  <a:gd name="T34" fmla="*/ 182 w 218"/>
                  <a:gd name="T35" fmla="*/ 149 h 219"/>
                  <a:gd name="T36" fmla="*/ 168 w 218"/>
                  <a:gd name="T37" fmla="*/ 168 h 219"/>
                  <a:gd name="T38" fmla="*/ 149 w 218"/>
                  <a:gd name="T39" fmla="*/ 183 h 219"/>
                  <a:gd name="T40" fmla="*/ 125 w 218"/>
                  <a:gd name="T41" fmla="*/ 191 h 219"/>
                  <a:gd name="T42" fmla="*/ 109 w 218"/>
                  <a:gd name="T43" fmla="*/ 0 h 219"/>
                  <a:gd name="T44" fmla="*/ 77 w 218"/>
                  <a:gd name="T45" fmla="*/ 4 h 219"/>
                  <a:gd name="T46" fmla="*/ 48 w 218"/>
                  <a:gd name="T47" fmla="*/ 18 h 219"/>
                  <a:gd name="T48" fmla="*/ 25 w 218"/>
                  <a:gd name="T49" fmla="*/ 40 h 219"/>
                  <a:gd name="T50" fmla="*/ 8 w 218"/>
                  <a:gd name="T51" fmla="*/ 66 h 219"/>
                  <a:gd name="T52" fmla="*/ 1 w 218"/>
                  <a:gd name="T53" fmla="*/ 98 h 219"/>
                  <a:gd name="T54" fmla="*/ 2 w 218"/>
                  <a:gd name="T55" fmla="*/ 131 h 219"/>
                  <a:gd name="T56" fmla="*/ 13 w 218"/>
                  <a:gd name="T57" fmla="*/ 161 h 219"/>
                  <a:gd name="T58" fmla="*/ 32 w 218"/>
                  <a:gd name="T59" fmla="*/ 187 h 219"/>
                  <a:gd name="T60" fmla="*/ 57 w 218"/>
                  <a:gd name="T61" fmla="*/ 205 h 219"/>
                  <a:gd name="T62" fmla="*/ 87 w 218"/>
                  <a:gd name="T63" fmla="*/ 217 h 219"/>
                  <a:gd name="T64" fmla="*/ 120 w 218"/>
                  <a:gd name="T65" fmla="*/ 218 h 219"/>
                  <a:gd name="T66" fmla="*/ 151 w 218"/>
                  <a:gd name="T67" fmla="*/ 210 h 219"/>
                  <a:gd name="T68" fmla="*/ 178 w 218"/>
                  <a:gd name="T69" fmla="*/ 193 h 219"/>
                  <a:gd name="T70" fmla="*/ 200 w 218"/>
                  <a:gd name="T71" fmla="*/ 171 h 219"/>
                  <a:gd name="T72" fmla="*/ 213 w 218"/>
                  <a:gd name="T73" fmla="*/ 142 h 219"/>
                  <a:gd name="T74" fmla="*/ 218 w 218"/>
                  <a:gd name="T75" fmla="*/ 109 h 219"/>
                  <a:gd name="T76" fmla="*/ 213 w 218"/>
                  <a:gd name="T77" fmla="*/ 77 h 219"/>
                  <a:gd name="T78" fmla="*/ 200 w 218"/>
                  <a:gd name="T79" fmla="*/ 48 h 219"/>
                  <a:gd name="T80" fmla="*/ 178 w 218"/>
                  <a:gd name="T81" fmla="*/ 25 h 219"/>
                  <a:gd name="T82" fmla="*/ 151 w 218"/>
                  <a:gd name="T83" fmla="*/ 8 h 219"/>
                  <a:gd name="T84" fmla="*/ 120 w 218"/>
                  <a:gd name="T8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219">
                    <a:moveTo>
                      <a:pt x="109" y="193"/>
                    </a:moveTo>
                    <a:lnTo>
                      <a:pt x="101" y="193"/>
                    </a:lnTo>
                    <a:lnTo>
                      <a:pt x="92" y="191"/>
                    </a:lnTo>
                    <a:lnTo>
                      <a:pt x="85" y="190"/>
                    </a:lnTo>
                    <a:lnTo>
                      <a:pt x="76" y="187"/>
                    </a:lnTo>
                    <a:lnTo>
                      <a:pt x="70" y="183"/>
                    </a:lnTo>
                    <a:lnTo>
                      <a:pt x="62" y="179"/>
                    </a:lnTo>
                    <a:lnTo>
                      <a:pt x="56" y="174"/>
                    </a:lnTo>
                    <a:lnTo>
                      <a:pt x="50" y="168"/>
                    </a:lnTo>
                    <a:lnTo>
                      <a:pt x="45" y="162"/>
                    </a:lnTo>
                    <a:lnTo>
                      <a:pt x="40" y="156"/>
                    </a:lnTo>
                    <a:lnTo>
                      <a:pt x="35" y="149"/>
                    </a:lnTo>
                    <a:lnTo>
                      <a:pt x="32" y="142"/>
                    </a:lnTo>
                    <a:lnTo>
                      <a:pt x="29" y="134"/>
                    </a:lnTo>
                    <a:lnTo>
                      <a:pt x="27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6" y="101"/>
                    </a:lnTo>
                    <a:lnTo>
                      <a:pt x="27" y="92"/>
                    </a:lnTo>
                    <a:lnTo>
                      <a:pt x="29" y="85"/>
                    </a:lnTo>
                    <a:lnTo>
                      <a:pt x="32" y="77"/>
                    </a:lnTo>
                    <a:lnTo>
                      <a:pt x="35" y="70"/>
                    </a:lnTo>
                    <a:lnTo>
                      <a:pt x="40" y="62"/>
                    </a:lnTo>
                    <a:lnTo>
                      <a:pt x="45" y="56"/>
                    </a:lnTo>
                    <a:lnTo>
                      <a:pt x="50" y="50"/>
                    </a:lnTo>
                    <a:lnTo>
                      <a:pt x="56" y="45"/>
                    </a:lnTo>
                    <a:lnTo>
                      <a:pt x="62" y="40"/>
                    </a:lnTo>
                    <a:lnTo>
                      <a:pt x="70" y="35"/>
                    </a:lnTo>
                    <a:lnTo>
                      <a:pt x="76" y="32"/>
                    </a:lnTo>
                    <a:lnTo>
                      <a:pt x="85" y="29"/>
                    </a:lnTo>
                    <a:lnTo>
                      <a:pt x="92" y="27"/>
                    </a:lnTo>
                    <a:lnTo>
                      <a:pt x="101" y="26"/>
                    </a:lnTo>
                    <a:lnTo>
                      <a:pt x="109" y="26"/>
                    </a:lnTo>
                    <a:lnTo>
                      <a:pt x="118" y="26"/>
                    </a:lnTo>
                    <a:lnTo>
                      <a:pt x="125" y="27"/>
                    </a:lnTo>
                    <a:lnTo>
                      <a:pt x="134" y="29"/>
                    </a:lnTo>
                    <a:lnTo>
                      <a:pt x="142" y="32"/>
                    </a:lnTo>
                    <a:lnTo>
                      <a:pt x="149" y="35"/>
                    </a:lnTo>
                    <a:lnTo>
                      <a:pt x="155" y="40"/>
                    </a:lnTo>
                    <a:lnTo>
                      <a:pt x="162" y="45"/>
                    </a:lnTo>
                    <a:lnTo>
                      <a:pt x="168" y="50"/>
                    </a:lnTo>
                    <a:lnTo>
                      <a:pt x="174" y="56"/>
                    </a:lnTo>
                    <a:lnTo>
                      <a:pt x="178" y="62"/>
                    </a:lnTo>
                    <a:lnTo>
                      <a:pt x="182" y="70"/>
                    </a:lnTo>
                    <a:lnTo>
                      <a:pt x="186" y="77"/>
                    </a:lnTo>
                    <a:lnTo>
                      <a:pt x="189" y="85"/>
                    </a:lnTo>
                    <a:lnTo>
                      <a:pt x="191" y="92"/>
                    </a:lnTo>
                    <a:lnTo>
                      <a:pt x="192" y="101"/>
                    </a:lnTo>
                    <a:lnTo>
                      <a:pt x="193" y="109"/>
                    </a:lnTo>
                    <a:lnTo>
                      <a:pt x="192" y="118"/>
                    </a:lnTo>
                    <a:lnTo>
                      <a:pt x="191" y="125"/>
                    </a:lnTo>
                    <a:lnTo>
                      <a:pt x="189" y="134"/>
                    </a:lnTo>
                    <a:lnTo>
                      <a:pt x="186" y="142"/>
                    </a:lnTo>
                    <a:lnTo>
                      <a:pt x="182" y="149"/>
                    </a:lnTo>
                    <a:lnTo>
                      <a:pt x="178" y="156"/>
                    </a:lnTo>
                    <a:lnTo>
                      <a:pt x="174" y="162"/>
                    </a:lnTo>
                    <a:lnTo>
                      <a:pt x="168" y="168"/>
                    </a:lnTo>
                    <a:lnTo>
                      <a:pt x="162" y="174"/>
                    </a:lnTo>
                    <a:lnTo>
                      <a:pt x="155" y="179"/>
                    </a:lnTo>
                    <a:lnTo>
                      <a:pt x="149" y="183"/>
                    </a:lnTo>
                    <a:lnTo>
                      <a:pt x="142" y="187"/>
                    </a:lnTo>
                    <a:lnTo>
                      <a:pt x="134" y="190"/>
                    </a:lnTo>
                    <a:lnTo>
                      <a:pt x="125" y="191"/>
                    </a:lnTo>
                    <a:lnTo>
                      <a:pt x="118" y="193"/>
                    </a:lnTo>
                    <a:lnTo>
                      <a:pt x="109" y="193"/>
                    </a:lnTo>
                    <a:close/>
                    <a:moveTo>
                      <a:pt x="109" y="0"/>
                    </a:moveTo>
                    <a:lnTo>
                      <a:pt x="98" y="0"/>
                    </a:lnTo>
                    <a:lnTo>
                      <a:pt x="87" y="2"/>
                    </a:lnTo>
                    <a:lnTo>
                      <a:pt x="77" y="4"/>
                    </a:lnTo>
                    <a:lnTo>
                      <a:pt x="66" y="8"/>
                    </a:lnTo>
                    <a:lnTo>
                      <a:pt x="57" y="13"/>
                    </a:lnTo>
                    <a:lnTo>
                      <a:pt x="48" y="18"/>
                    </a:lnTo>
                    <a:lnTo>
                      <a:pt x="40" y="25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9" y="48"/>
                    </a:lnTo>
                    <a:lnTo>
                      <a:pt x="13" y="57"/>
                    </a:lnTo>
                    <a:lnTo>
                      <a:pt x="8" y="66"/>
                    </a:lnTo>
                    <a:lnTo>
                      <a:pt x="5" y="77"/>
                    </a:lnTo>
                    <a:lnTo>
                      <a:pt x="2" y="87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1" y="120"/>
                    </a:lnTo>
                    <a:lnTo>
                      <a:pt x="2" y="131"/>
                    </a:lnTo>
                    <a:lnTo>
                      <a:pt x="5" y="142"/>
                    </a:lnTo>
                    <a:lnTo>
                      <a:pt x="8" y="151"/>
                    </a:lnTo>
                    <a:lnTo>
                      <a:pt x="13" y="161"/>
                    </a:lnTo>
                    <a:lnTo>
                      <a:pt x="19" y="171"/>
                    </a:lnTo>
                    <a:lnTo>
                      <a:pt x="25" y="178"/>
                    </a:lnTo>
                    <a:lnTo>
                      <a:pt x="32" y="187"/>
                    </a:lnTo>
                    <a:lnTo>
                      <a:pt x="40" y="193"/>
                    </a:lnTo>
                    <a:lnTo>
                      <a:pt x="48" y="200"/>
                    </a:lnTo>
                    <a:lnTo>
                      <a:pt x="57" y="205"/>
                    </a:lnTo>
                    <a:lnTo>
                      <a:pt x="66" y="210"/>
                    </a:lnTo>
                    <a:lnTo>
                      <a:pt x="77" y="214"/>
                    </a:lnTo>
                    <a:lnTo>
                      <a:pt x="87" y="217"/>
                    </a:lnTo>
                    <a:lnTo>
                      <a:pt x="98" y="218"/>
                    </a:lnTo>
                    <a:lnTo>
                      <a:pt x="109" y="219"/>
                    </a:lnTo>
                    <a:lnTo>
                      <a:pt x="120" y="218"/>
                    </a:lnTo>
                    <a:lnTo>
                      <a:pt x="131" y="217"/>
                    </a:lnTo>
                    <a:lnTo>
                      <a:pt x="142" y="214"/>
                    </a:lnTo>
                    <a:lnTo>
                      <a:pt x="151" y="210"/>
                    </a:lnTo>
                    <a:lnTo>
                      <a:pt x="161" y="205"/>
                    </a:lnTo>
                    <a:lnTo>
                      <a:pt x="169" y="200"/>
                    </a:lnTo>
                    <a:lnTo>
                      <a:pt x="178" y="193"/>
                    </a:lnTo>
                    <a:lnTo>
                      <a:pt x="187" y="187"/>
                    </a:lnTo>
                    <a:lnTo>
                      <a:pt x="193" y="178"/>
                    </a:lnTo>
                    <a:lnTo>
                      <a:pt x="200" y="171"/>
                    </a:lnTo>
                    <a:lnTo>
                      <a:pt x="205" y="161"/>
                    </a:lnTo>
                    <a:lnTo>
                      <a:pt x="209" y="151"/>
                    </a:lnTo>
                    <a:lnTo>
                      <a:pt x="213" y="142"/>
                    </a:lnTo>
                    <a:lnTo>
                      <a:pt x="216" y="131"/>
                    </a:lnTo>
                    <a:lnTo>
                      <a:pt x="218" y="120"/>
                    </a:lnTo>
                    <a:lnTo>
                      <a:pt x="218" y="109"/>
                    </a:lnTo>
                    <a:lnTo>
                      <a:pt x="218" y="98"/>
                    </a:lnTo>
                    <a:lnTo>
                      <a:pt x="216" y="87"/>
                    </a:lnTo>
                    <a:lnTo>
                      <a:pt x="213" y="77"/>
                    </a:lnTo>
                    <a:lnTo>
                      <a:pt x="209" y="66"/>
                    </a:lnTo>
                    <a:lnTo>
                      <a:pt x="205" y="57"/>
                    </a:lnTo>
                    <a:lnTo>
                      <a:pt x="200" y="48"/>
                    </a:lnTo>
                    <a:lnTo>
                      <a:pt x="193" y="40"/>
                    </a:lnTo>
                    <a:lnTo>
                      <a:pt x="187" y="32"/>
                    </a:lnTo>
                    <a:lnTo>
                      <a:pt x="178" y="25"/>
                    </a:lnTo>
                    <a:lnTo>
                      <a:pt x="169" y="18"/>
                    </a:lnTo>
                    <a:lnTo>
                      <a:pt x="161" y="13"/>
                    </a:lnTo>
                    <a:lnTo>
                      <a:pt x="151" y="8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62">
                <a:extLst>
                  <a:ext uri="{FF2B5EF4-FFF2-40B4-BE49-F238E27FC236}">
                    <a16:creationId xmlns:a16="http://schemas.microsoft.com/office/drawing/2014/main" id="{A4FD9DB9-0887-4BE5-27D1-72C97D15E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3713" y="3278188"/>
                <a:ext cx="49213" cy="47625"/>
              </a:xfrm>
              <a:custGeom>
                <a:avLst/>
                <a:gdLst>
                  <a:gd name="T0" fmla="*/ 54 w 122"/>
                  <a:gd name="T1" fmla="*/ 96 h 121"/>
                  <a:gd name="T2" fmla="*/ 41 w 122"/>
                  <a:gd name="T3" fmla="*/ 90 h 121"/>
                  <a:gd name="T4" fmla="*/ 31 w 122"/>
                  <a:gd name="T5" fmla="*/ 81 h 121"/>
                  <a:gd name="T6" fmla="*/ 26 w 122"/>
                  <a:gd name="T7" fmla="*/ 68 h 121"/>
                  <a:gd name="T8" fmla="*/ 26 w 122"/>
                  <a:gd name="T9" fmla="*/ 54 h 121"/>
                  <a:gd name="T10" fmla="*/ 31 w 122"/>
                  <a:gd name="T11" fmla="*/ 41 h 121"/>
                  <a:gd name="T12" fmla="*/ 41 w 122"/>
                  <a:gd name="T13" fmla="*/ 31 h 121"/>
                  <a:gd name="T14" fmla="*/ 54 w 122"/>
                  <a:gd name="T15" fmla="*/ 26 h 121"/>
                  <a:gd name="T16" fmla="*/ 68 w 122"/>
                  <a:gd name="T17" fmla="*/ 26 h 121"/>
                  <a:gd name="T18" fmla="*/ 81 w 122"/>
                  <a:gd name="T19" fmla="*/ 31 h 121"/>
                  <a:gd name="T20" fmla="*/ 90 w 122"/>
                  <a:gd name="T21" fmla="*/ 41 h 121"/>
                  <a:gd name="T22" fmla="*/ 96 w 122"/>
                  <a:gd name="T23" fmla="*/ 54 h 121"/>
                  <a:gd name="T24" fmla="*/ 96 w 122"/>
                  <a:gd name="T25" fmla="*/ 68 h 121"/>
                  <a:gd name="T26" fmla="*/ 90 w 122"/>
                  <a:gd name="T27" fmla="*/ 81 h 121"/>
                  <a:gd name="T28" fmla="*/ 81 w 122"/>
                  <a:gd name="T29" fmla="*/ 90 h 121"/>
                  <a:gd name="T30" fmla="*/ 68 w 122"/>
                  <a:gd name="T31" fmla="*/ 96 h 121"/>
                  <a:gd name="T32" fmla="*/ 61 w 122"/>
                  <a:gd name="T33" fmla="*/ 0 h 121"/>
                  <a:gd name="T34" fmla="*/ 49 w 122"/>
                  <a:gd name="T35" fmla="*/ 1 h 121"/>
                  <a:gd name="T36" fmla="*/ 38 w 122"/>
                  <a:gd name="T37" fmla="*/ 4 h 121"/>
                  <a:gd name="T38" fmla="*/ 27 w 122"/>
                  <a:gd name="T39" fmla="*/ 11 h 121"/>
                  <a:gd name="T40" fmla="*/ 19 w 122"/>
                  <a:gd name="T41" fmla="*/ 18 h 121"/>
                  <a:gd name="T42" fmla="*/ 11 w 122"/>
                  <a:gd name="T43" fmla="*/ 27 h 121"/>
                  <a:gd name="T44" fmla="*/ 5 w 122"/>
                  <a:gd name="T45" fmla="*/ 38 h 121"/>
                  <a:gd name="T46" fmla="*/ 1 w 122"/>
                  <a:gd name="T47" fmla="*/ 48 h 121"/>
                  <a:gd name="T48" fmla="*/ 0 w 122"/>
                  <a:gd name="T49" fmla="*/ 61 h 121"/>
                  <a:gd name="T50" fmla="*/ 1 w 122"/>
                  <a:gd name="T51" fmla="*/ 73 h 121"/>
                  <a:gd name="T52" fmla="*/ 5 w 122"/>
                  <a:gd name="T53" fmla="*/ 85 h 121"/>
                  <a:gd name="T54" fmla="*/ 11 w 122"/>
                  <a:gd name="T55" fmla="*/ 96 h 121"/>
                  <a:gd name="T56" fmla="*/ 19 w 122"/>
                  <a:gd name="T57" fmla="*/ 104 h 121"/>
                  <a:gd name="T58" fmla="*/ 27 w 122"/>
                  <a:gd name="T59" fmla="*/ 112 h 121"/>
                  <a:gd name="T60" fmla="*/ 38 w 122"/>
                  <a:gd name="T61" fmla="*/ 117 h 121"/>
                  <a:gd name="T62" fmla="*/ 49 w 122"/>
                  <a:gd name="T63" fmla="*/ 120 h 121"/>
                  <a:gd name="T64" fmla="*/ 61 w 122"/>
                  <a:gd name="T65" fmla="*/ 121 h 121"/>
                  <a:gd name="T66" fmla="*/ 73 w 122"/>
                  <a:gd name="T67" fmla="*/ 120 h 121"/>
                  <a:gd name="T68" fmla="*/ 85 w 122"/>
                  <a:gd name="T69" fmla="*/ 117 h 121"/>
                  <a:gd name="T70" fmla="*/ 95 w 122"/>
                  <a:gd name="T71" fmla="*/ 112 h 121"/>
                  <a:gd name="T72" fmla="*/ 104 w 122"/>
                  <a:gd name="T73" fmla="*/ 104 h 121"/>
                  <a:gd name="T74" fmla="*/ 112 w 122"/>
                  <a:gd name="T75" fmla="*/ 96 h 121"/>
                  <a:gd name="T76" fmla="*/ 117 w 122"/>
                  <a:gd name="T77" fmla="*/ 85 h 121"/>
                  <a:gd name="T78" fmla="*/ 121 w 122"/>
                  <a:gd name="T79" fmla="*/ 73 h 121"/>
                  <a:gd name="T80" fmla="*/ 122 w 122"/>
                  <a:gd name="T81" fmla="*/ 61 h 121"/>
                  <a:gd name="T82" fmla="*/ 121 w 122"/>
                  <a:gd name="T83" fmla="*/ 48 h 121"/>
                  <a:gd name="T84" fmla="*/ 117 w 122"/>
                  <a:gd name="T85" fmla="*/ 38 h 121"/>
                  <a:gd name="T86" fmla="*/ 112 w 122"/>
                  <a:gd name="T87" fmla="*/ 27 h 121"/>
                  <a:gd name="T88" fmla="*/ 104 w 122"/>
                  <a:gd name="T89" fmla="*/ 18 h 121"/>
                  <a:gd name="T90" fmla="*/ 95 w 122"/>
                  <a:gd name="T91" fmla="*/ 11 h 121"/>
                  <a:gd name="T92" fmla="*/ 85 w 122"/>
                  <a:gd name="T93" fmla="*/ 4 h 121"/>
                  <a:gd name="T94" fmla="*/ 73 w 122"/>
                  <a:gd name="T95" fmla="*/ 1 h 121"/>
                  <a:gd name="T96" fmla="*/ 61 w 122"/>
                  <a:gd name="T9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" h="121">
                    <a:moveTo>
                      <a:pt x="61" y="97"/>
                    </a:moveTo>
                    <a:lnTo>
                      <a:pt x="54" y="96"/>
                    </a:lnTo>
                    <a:lnTo>
                      <a:pt x="47" y="93"/>
                    </a:lnTo>
                    <a:lnTo>
                      <a:pt x="41" y="90"/>
                    </a:lnTo>
                    <a:lnTo>
                      <a:pt x="36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68"/>
                    </a:lnTo>
                    <a:lnTo>
                      <a:pt x="26" y="61"/>
                    </a:lnTo>
                    <a:lnTo>
                      <a:pt x="26" y="54"/>
                    </a:lnTo>
                    <a:lnTo>
                      <a:pt x="28" y="47"/>
                    </a:lnTo>
                    <a:lnTo>
                      <a:pt x="31" y="41"/>
                    </a:lnTo>
                    <a:lnTo>
                      <a:pt x="36" y="35"/>
                    </a:lnTo>
                    <a:lnTo>
                      <a:pt x="41" y="31"/>
                    </a:lnTo>
                    <a:lnTo>
                      <a:pt x="47" y="28"/>
                    </a:lnTo>
                    <a:lnTo>
                      <a:pt x="54" y="26"/>
                    </a:lnTo>
                    <a:lnTo>
                      <a:pt x="61" y="25"/>
                    </a:lnTo>
                    <a:lnTo>
                      <a:pt x="68" y="26"/>
                    </a:lnTo>
                    <a:lnTo>
                      <a:pt x="75" y="28"/>
                    </a:lnTo>
                    <a:lnTo>
                      <a:pt x="81" y="31"/>
                    </a:lnTo>
                    <a:lnTo>
                      <a:pt x="86" y="35"/>
                    </a:lnTo>
                    <a:lnTo>
                      <a:pt x="90" y="41"/>
                    </a:lnTo>
                    <a:lnTo>
                      <a:pt x="94" y="47"/>
                    </a:lnTo>
                    <a:lnTo>
                      <a:pt x="96" y="54"/>
                    </a:lnTo>
                    <a:lnTo>
                      <a:pt x="97" y="61"/>
                    </a:lnTo>
                    <a:lnTo>
                      <a:pt x="96" y="68"/>
                    </a:lnTo>
                    <a:lnTo>
                      <a:pt x="94" y="75"/>
                    </a:lnTo>
                    <a:lnTo>
                      <a:pt x="90" y="81"/>
                    </a:lnTo>
                    <a:lnTo>
                      <a:pt x="86" y="86"/>
                    </a:lnTo>
                    <a:lnTo>
                      <a:pt x="81" y="90"/>
                    </a:lnTo>
                    <a:lnTo>
                      <a:pt x="75" y="93"/>
                    </a:lnTo>
                    <a:lnTo>
                      <a:pt x="68" y="96"/>
                    </a:lnTo>
                    <a:lnTo>
                      <a:pt x="61" y="97"/>
                    </a:lnTo>
                    <a:close/>
                    <a:moveTo>
                      <a:pt x="61" y="0"/>
                    </a:moveTo>
                    <a:lnTo>
                      <a:pt x="55" y="0"/>
                    </a:lnTo>
                    <a:lnTo>
                      <a:pt x="49" y="1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1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5" y="85"/>
                    </a:lnTo>
                    <a:lnTo>
                      <a:pt x="8" y="90"/>
                    </a:lnTo>
                    <a:lnTo>
                      <a:pt x="11" y="96"/>
                    </a:lnTo>
                    <a:lnTo>
                      <a:pt x="14" y="100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12"/>
                    </a:lnTo>
                    <a:lnTo>
                      <a:pt x="32" y="115"/>
                    </a:lnTo>
                    <a:lnTo>
                      <a:pt x="38" y="117"/>
                    </a:lnTo>
                    <a:lnTo>
                      <a:pt x="43" y="119"/>
                    </a:lnTo>
                    <a:lnTo>
                      <a:pt x="49" y="120"/>
                    </a:lnTo>
                    <a:lnTo>
                      <a:pt x="55" y="121"/>
                    </a:lnTo>
                    <a:lnTo>
                      <a:pt x="61" y="121"/>
                    </a:lnTo>
                    <a:lnTo>
                      <a:pt x="68" y="121"/>
                    </a:lnTo>
                    <a:lnTo>
                      <a:pt x="73" y="120"/>
                    </a:lnTo>
                    <a:lnTo>
                      <a:pt x="80" y="119"/>
                    </a:lnTo>
                    <a:lnTo>
                      <a:pt x="85" y="117"/>
                    </a:lnTo>
                    <a:lnTo>
                      <a:pt x="90" y="115"/>
                    </a:lnTo>
                    <a:lnTo>
                      <a:pt x="95" y="112"/>
                    </a:lnTo>
                    <a:lnTo>
                      <a:pt x="100" y="108"/>
                    </a:lnTo>
                    <a:lnTo>
                      <a:pt x="104" y="104"/>
                    </a:lnTo>
                    <a:lnTo>
                      <a:pt x="108" y="100"/>
                    </a:lnTo>
                    <a:lnTo>
                      <a:pt x="112" y="96"/>
                    </a:lnTo>
                    <a:lnTo>
                      <a:pt x="115" y="90"/>
                    </a:lnTo>
                    <a:lnTo>
                      <a:pt x="117" y="85"/>
                    </a:lnTo>
                    <a:lnTo>
                      <a:pt x="119" y="79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2" y="61"/>
                    </a:lnTo>
                    <a:lnTo>
                      <a:pt x="122" y="55"/>
                    </a:lnTo>
                    <a:lnTo>
                      <a:pt x="121" y="48"/>
                    </a:lnTo>
                    <a:lnTo>
                      <a:pt x="119" y="43"/>
                    </a:lnTo>
                    <a:lnTo>
                      <a:pt x="117" y="38"/>
                    </a:lnTo>
                    <a:lnTo>
                      <a:pt x="115" y="32"/>
                    </a:lnTo>
                    <a:lnTo>
                      <a:pt x="112" y="27"/>
                    </a:lnTo>
                    <a:lnTo>
                      <a:pt x="108" y="23"/>
                    </a:lnTo>
                    <a:lnTo>
                      <a:pt x="104" y="18"/>
                    </a:lnTo>
                    <a:lnTo>
                      <a:pt x="100" y="14"/>
                    </a:lnTo>
                    <a:lnTo>
                      <a:pt x="95" y="11"/>
                    </a:lnTo>
                    <a:lnTo>
                      <a:pt x="90" y="8"/>
                    </a:lnTo>
                    <a:lnTo>
                      <a:pt x="85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63">
                <a:extLst>
                  <a:ext uri="{FF2B5EF4-FFF2-40B4-BE49-F238E27FC236}">
                    <a16:creationId xmlns:a16="http://schemas.microsoft.com/office/drawing/2014/main" id="{67646F28-BD1A-EA2C-5288-8EE815CC8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7813" y="3330576"/>
                <a:ext cx="212725" cy="212725"/>
              </a:xfrm>
              <a:custGeom>
                <a:avLst/>
                <a:gdLst>
                  <a:gd name="T0" fmla="*/ 407 w 535"/>
                  <a:gd name="T1" fmla="*/ 408 h 536"/>
                  <a:gd name="T2" fmla="*/ 367 w 535"/>
                  <a:gd name="T3" fmla="*/ 436 h 536"/>
                  <a:gd name="T4" fmla="*/ 330 w 535"/>
                  <a:gd name="T5" fmla="*/ 452 h 536"/>
                  <a:gd name="T6" fmla="*/ 321 w 535"/>
                  <a:gd name="T7" fmla="*/ 465 h 536"/>
                  <a:gd name="T8" fmla="*/ 217 w 535"/>
                  <a:gd name="T9" fmla="*/ 461 h 536"/>
                  <a:gd name="T10" fmla="*/ 199 w 535"/>
                  <a:gd name="T11" fmla="*/ 449 h 536"/>
                  <a:gd name="T12" fmla="*/ 163 w 535"/>
                  <a:gd name="T13" fmla="*/ 432 h 536"/>
                  <a:gd name="T14" fmla="*/ 134 w 535"/>
                  <a:gd name="T15" fmla="*/ 409 h 536"/>
                  <a:gd name="T16" fmla="*/ 82 w 535"/>
                  <a:gd name="T17" fmla="*/ 433 h 536"/>
                  <a:gd name="T18" fmla="*/ 75 w 535"/>
                  <a:gd name="T19" fmla="*/ 316 h 536"/>
                  <a:gd name="T20" fmla="*/ 72 w 535"/>
                  <a:gd name="T21" fmla="*/ 287 h 536"/>
                  <a:gd name="T22" fmla="*/ 72 w 535"/>
                  <a:gd name="T23" fmla="*/ 246 h 536"/>
                  <a:gd name="T24" fmla="*/ 75 w 535"/>
                  <a:gd name="T25" fmla="*/ 217 h 536"/>
                  <a:gd name="T26" fmla="*/ 82 w 535"/>
                  <a:gd name="T27" fmla="*/ 99 h 536"/>
                  <a:gd name="T28" fmla="*/ 134 w 535"/>
                  <a:gd name="T29" fmla="*/ 124 h 536"/>
                  <a:gd name="T30" fmla="*/ 163 w 535"/>
                  <a:gd name="T31" fmla="*/ 101 h 536"/>
                  <a:gd name="T32" fmla="*/ 199 w 535"/>
                  <a:gd name="T33" fmla="*/ 84 h 536"/>
                  <a:gd name="T34" fmla="*/ 217 w 535"/>
                  <a:gd name="T35" fmla="*/ 72 h 536"/>
                  <a:gd name="T36" fmla="*/ 321 w 535"/>
                  <a:gd name="T37" fmla="*/ 68 h 536"/>
                  <a:gd name="T38" fmla="*/ 330 w 535"/>
                  <a:gd name="T39" fmla="*/ 81 h 536"/>
                  <a:gd name="T40" fmla="*/ 367 w 535"/>
                  <a:gd name="T41" fmla="*/ 97 h 536"/>
                  <a:gd name="T42" fmla="*/ 407 w 535"/>
                  <a:gd name="T43" fmla="*/ 124 h 536"/>
                  <a:gd name="T44" fmla="*/ 505 w 535"/>
                  <a:gd name="T45" fmla="*/ 188 h 536"/>
                  <a:gd name="T46" fmla="*/ 458 w 535"/>
                  <a:gd name="T47" fmla="*/ 221 h 536"/>
                  <a:gd name="T48" fmla="*/ 463 w 535"/>
                  <a:gd name="T49" fmla="*/ 256 h 536"/>
                  <a:gd name="T50" fmla="*/ 461 w 535"/>
                  <a:gd name="T51" fmla="*/ 297 h 536"/>
                  <a:gd name="T52" fmla="*/ 462 w 535"/>
                  <a:gd name="T53" fmla="*/ 319 h 536"/>
                  <a:gd name="T54" fmla="*/ 528 w 535"/>
                  <a:gd name="T55" fmla="*/ 329 h 536"/>
                  <a:gd name="T56" fmla="*/ 489 w 535"/>
                  <a:gd name="T57" fmla="*/ 276 h 536"/>
                  <a:gd name="T58" fmla="*/ 486 w 535"/>
                  <a:gd name="T59" fmla="*/ 238 h 536"/>
                  <a:gd name="T60" fmla="*/ 534 w 535"/>
                  <a:gd name="T61" fmla="*/ 197 h 536"/>
                  <a:gd name="T62" fmla="*/ 467 w 535"/>
                  <a:gd name="T63" fmla="*/ 74 h 536"/>
                  <a:gd name="T64" fmla="*/ 455 w 535"/>
                  <a:gd name="T65" fmla="*/ 70 h 536"/>
                  <a:gd name="T66" fmla="*/ 380 w 535"/>
                  <a:gd name="T67" fmla="*/ 74 h 536"/>
                  <a:gd name="T68" fmla="*/ 346 w 535"/>
                  <a:gd name="T69" fmla="*/ 8 h 536"/>
                  <a:gd name="T70" fmla="*/ 205 w 535"/>
                  <a:gd name="T71" fmla="*/ 0 h 536"/>
                  <a:gd name="T72" fmla="*/ 192 w 535"/>
                  <a:gd name="T73" fmla="*/ 13 h 536"/>
                  <a:gd name="T74" fmla="*/ 143 w 535"/>
                  <a:gd name="T75" fmla="*/ 84 h 536"/>
                  <a:gd name="T76" fmla="*/ 74 w 535"/>
                  <a:gd name="T77" fmla="*/ 70 h 536"/>
                  <a:gd name="T78" fmla="*/ 0 w 535"/>
                  <a:gd name="T79" fmla="*/ 191 h 536"/>
                  <a:gd name="T80" fmla="*/ 49 w 535"/>
                  <a:gd name="T81" fmla="*/ 229 h 536"/>
                  <a:gd name="T82" fmla="*/ 46 w 535"/>
                  <a:gd name="T83" fmla="*/ 266 h 536"/>
                  <a:gd name="T84" fmla="*/ 48 w 535"/>
                  <a:gd name="T85" fmla="*/ 303 h 536"/>
                  <a:gd name="T86" fmla="*/ 0 w 535"/>
                  <a:gd name="T87" fmla="*/ 340 h 536"/>
                  <a:gd name="T88" fmla="*/ 73 w 535"/>
                  <a:gd name="T89" fmla="*/ 463 h 536"/>
                  <a:gd name="T90" fmla="*/ 143 w 535"/>
                  <a:gd name="T91" fmla="*/ 449 h 536"/>
                  <a:gd name="T92" fmla="*/ 192 w 535"/>
                  <a:gd name="T93" fmla="*/ 523 h 536"/>
                  <a:gd name="T94" fmla="*/ 205 w 535"/>
                  <a:gd name="T95" fmla="*/ 536 h 536"/>
                  <a:gd name="T96" fmla="*/ 346 w 535"/>
                  <a:gd name="T97" fmla="*/ 528 h 536"/>
                  <a:gd name="T98" fmla="*/ 364 w 535"/>
                  <a:gd name="T99" fmla="*/ 467 h 536"/>
                  <a:gd name="T100" fmla="*/ 409 w 535"/>
                  <a:gd name="T101" fmla="*/ 437 h 536"/>
                  <a:gd name="T102" fmla="*/ 458 w 535"/>
                  <a:gd name="T103" fmla="*/ 463 h 536"/>
                  <a:gd name="T104" fmla="*/ 467 w 535"/>
                  <a:gd name="T105" fmla="*/ 459 h 536"/>
                  <a:gd name="T106" fmla="*/ 535 w 535"/>
                  <a:gd name="T107" fmla="*/ 335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536">
                    <a:moveTo>
                      <a:pt x="453" y="433"/>
                    </a:moveTo>
                    <a:lnTo>
                      <a:pt x="414" y="410"/>
                    </a:lnTo>
                    <a:lnTo>
                      <a:pt x="410" y="409"/>
                    </a:lnTo>
                    <a:lnTo>
                      <a:pt x="407" y="408"/>
                    </a:lnTo>
                    <a:lnTo>
                      <a:pt x="403" y="409"/>
                    </a:lnTo>
                    <a:lnTo>
                      <a:pt x="399" y="411"/>
                    </a:lnTo>
                    <a:lnTo>
                      <a:pt x="383" y="424"/>
                    </a:lnTo>
                    <a:lnTo>
                      <a:pt x="367" y="436"/>
                    </a:lnTo>
                    <a:lnTo>
                      <a:pt x="359" y="441"/>
                    </a:lnTo>
                    <a:lnTo>
                      <a:pt x="350" y="446"/>
                    </a:lnTo>
                    <a:lnTo>
                      <a:pt x="340" y="449"/>
                    </a:lnTo>
                    <a:lnTo>
                      <a:pt x="330" y="452"/>
                    </a:lnTo>
                    <a:lnTo>
                      <a:pt x="326" y="454"/>
                    </a:lnTo>
                    <a:lnTo>
                      <a:pt x="323" y="457"/>
                    </a:lnTo>
                    <a:lnTo>
                      <a:pt x="321" y="461"/>
                    </a:lnTo>
                    <a:lnTo>
                      <a:pt x="321" y="465"/>
                    </a:lnTo>
                    <a:lnTo>
                      <a:pt x="321" y="511"/>
                    </a:lnTo>
                    <a:lnTo>
                      <a:pt x="218" y="511"/>
                    </a:lnTo>
                    <a:lnTo>
                      <a:pt x="218" y="465"/>
                    </a:lnTo>
                    <a:lnTo>
                      <a:pt x="217" y="461"/>
                    </a:lnTo>
                    <a:lnTo>
                      <a:pt x="216" y="457"/>
                    </a:lnTo>
                    <a:lnTo>
                      <a:pt x="213" y="454"/>
                    </a:lnTo>
                    <a:lnTo>
                      <a:pt x="208" y="452"/>
                    </a:lnTo>
                    <a:lnTo>
                      <a:pt x="199" y="449"/>
                    </a:lnTo>
                    <a:lnTo>
                      <a:pt x="189" y="446"/>
                    </a:lnTo>
                    <a:lnTo>
                      <a:pt x="180" y="441"/>
                    </a:lnTo>
                    <a:lnTo>
                      <a:pt x="172" y="437"/>
                    </a:lnTo>
                    <a:lnTo>
                      <a:pt x="163" y="432"/>
                    </a:lnTo>
                    <a:lnTo>
                      <a:pt x="155" y="425"/>
                    </a:lnTo>
                    <a:lnTo>
                      <a:pt x="146" y="419"/>
                    </a:lnTo>
                    <a:lnTo>
                      <a:pt x="137" y="411"/>
                    </a:lnTo>
                    <a:lnTo>
                      <a:pt x="134" y="409"/>
                    </a:lnTo>
                    <a:lnTo>
                      <a:pt x="130" y="408"/>
                    </a:lnTo>
                    <a:lnTo>
                      <a:pt x="126" y="409"/>
                    </a:lnTo>
                    <a:lnTo>
                      <a:pt x="122" y="410"/>
                    </a:lnTo>
                    <a:lnTo>
                      <a:pt x="82" y="433"/>
                    </a:lnTo>
                    <a:lnTo>
                      <a:pt x="30" y="344"/>
                    </a:lnTo>
                    <a:lnTo>
                      <a:pt x="70" y="321"/>
                    </a:lnTo>
                    <a:lnTo>
                      <a:pt x="73" y="319"/>
                    </a:lnTo>
                    <a:lnTo>
                      <a:pt x="75" y="316"/>
                    </a:lnTo>
                    <a:lnTo>
                      <a:pt x="75" y="311"/>
                    </a:lnTo>
                    <a:lnTo>
                      <a:pt x="75" y="307"/>
                    </a:lnTo>
                    <a:lnTo>
                      <a:pt x="74" y="297"/>
                    </a:lnTo>
                    <a:lnTo>
                      <a:pt x="72" y="287"/>
                    </a:lnTo>
                    <a:lnTo>
                      <a:pt x="72" y="277"/>
                    </a:lnTo>
                    <a:lnTo>
                      <a:pt x="71" y="266"/>
                    </a:lnTo>
                    <a:lnTo>
                      <a:pt x="72" y="257"/>
                    </a:lnTo>
                    <a:lnTo>
                      <a:pt x="72" y="24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6" y="221"/>
                    </a:lnTo>
                    <a:lnTo>
                      <a:pt x="75" y="217"/>
                    </a:lnTo>
                    <a:lnTo>
                      <a:pt x="73" y="214"/>
                    </a:lnTo>
                    <a:lnTo>
                      <a:pt x="70" y="212"/>
                    </a:lnTo>
                    <a:lnTo>
                      <a:pt x="30" y="188"/>
                    </a:lnTo>
                    <a:lnTo>
                      <a:pt x="82" y="99"/>
                    </a:lnTo>
                    <a:lnTo>
                      <a:pt x="122" y="122"/>
                    </a:lnTo>
                    <a:lnTo>
                      <a:pt x="126" y="124"/>
                    </a:lnTo>
                    <a:lnTo>
                      <a:pt x="130" y="124"/>
                    </a:lnTo>
                    <a:lnTo>
                      <a:pt x="134" y="124"/>
                    </a:lnTo>
                    <a:lnTo>
                      <a:pt x="137" y="121"/>
                    </a:lnTo>
                    <a:lnTo>
                      <a:pt x="146" y="114"/>
                    </a:lnTo>
                    <a:lnTo>
                      <a:pt x="155" y="106"/>
                    </a:lnTo>
                    <a:lnTo>
                      <a:pt x="163" y="101"/>
                    </a:lnTo>
                    <a:lnTo>
                      <a:pt x="172" y="96"/>
                    </a:lnTo>
                    <a:lnTo>
                      <a:pt x="180" y="91"/>
                    </a:lnTo>
                    <a:lnTo>
                      <a:pt x="189" y="87"/>
                    </a:lnTo>
                    <a:lnTo>
                      <a:pt x="199" y="84"/>
                    </a:lnTo>
                    <a:lnTo>
                      <a:pt x="208" y="81"/>
                    </a:lnTo>
                    <a:lnTo>
                      <a:pt x="213" y="78"/>
                    </a:lnTo>
                    <a:lnTo>
                      <a:pt x="215" y="76"/>
                    </a:lnTo>
                    <a:lnTo>
                      <a:pt x="217" y="72"/>
                    </a:lnTo>
                    <a:lnTo>
                      <a:pt x="218" y="68"/>
                    </a:lnTo>
                    <a:lnTo>
                      <a:pt x="218" y="26"/>
                    </a:lnTo>
                    <a:lnTo>
                      <a:pt x="321" y="26"/>
                    </a:lnTo>
                    <a:lnTo>
                      <a:pt x="321" y="68"/>
                    </a:lnTo>
                    <a:lnTo>
                      <a:pt x="321" y="72"/>
                    </a:lnTo>
                    <a:lnTo>
                      <a:pt x="323" y="76"/>
                    </a:lnTo>
                    <a:lnTo>
                      <a:pt x="326" y="78"/>
                    </a:lnTo>
                    <a:lnTo>
                      <a:pt x="330" y="81"/>
                    </a:lnTo>
                    <a:lnTo>
                      <a:pt x="340" y="84"/>
                    </a:lnTo>
                    <a:lnTo>
                      <a:pt x="350" y="87"/>
                    </a:lnTo>
                    <a:lnTo>
                      <a:pt x="360" y="91"/>
                    </a:lnTo>
                    <a:lnTo>
                      <a:pt x="367" y="97"/>
                    </a:lnTo>
                    <a:lnTo>
                      <a:pt x="383" y="107"/>
                    </a:lnTo>
                    <a:lnTo>
                      <a:pt x="399" y="121"/>
                    </a:lnTo>
                    <a:lnTo>
                      <a:pt x="403" y="124"/>
                    </a:lnTo>
                    <a:lnTo>
                      <a:pt x="407" y="124"/>
                    </a:lnTo>
                    <a:lnTo>
                      <a:pt x="410" y="124"/>
                    </a:lnTo>
                    <a:lnTo>
                      <a:pt x="414" y="122"/>
                    </a:lnTo>
                    <a:lnTo>
                      <a:pt x="453" y="99"/>
                    </a:lnTo>
                    <a:lnTo>
                      <a:pt x="505" y="188"/>
                    </a:lnTo>
                    <a:lnTo>
                      <a:pt x="465" y="212"/>
                    </a:lnTo>
                    <a:lnTo>
                      <a:pt x="462" y="214"/>
                    </a:lnTo>
                    <a:lnTo>
                      <a:pt x="460" y="217"/>
                    </a:lnTo>
                    <a:lnTo>
                      <a:pt x="458" y="221"/>
                    </a:lnTo>
                    <a:lnTo>
                      <a:pt x="458" y="226"/>
                    </a:lnTo>
                    <a:lnTo>
                      <a:pt x="461" y="235"/>
                    </a:lnTo>
                    <a:lnTo>
                      <a:pt x="462" y="246"/>
                    </a:lnTo>
                    <a:lnTo>
                      <a:pt x="463" y="256"/>
                    </a:lnTo>
                    <a:lnTo>
                      <a:pt x="463" y="266"/>
                    </a:lnTo>
                    <a:lnTo>
                      <a:pt x="463" y="277"/>
                    </a:lnTo>
                    <a:lnTo>
                      <a:pt x="462" y="287"/>
                    </a:lnTo>
                    <a:lnTo>
                      <a:pt x="461" y="297"/>
                    </a:lnTo>
                    <a:lnTo>
                      <a:pt x="458" y="307"/>
                    </a:lnTo>
                    <a:lnTo>
                      <a:pt x="458" y="311"/>
                    </a:lnTo>
                    <a:lnTo>
                      <a:pt x="460" y="316"/>
                    </a:lnTo>
                    <a:lnTo>
                      <a:pt x="462" y="319"/>
                    </a:lnTo>
                    <a:lnTo>
                      <a:pt x="465" y="321"/>
                    </a:lnTo>
                    <a:lnTo>
                      <a:pt x="505" y="344"/>
                    </a:lnTo>
                    <a:lnTo>
                      <a:pt x="453" y="433"/>
                    </a:lnTo>
                    <a:close/>
                    <a:moveTo>
                      <a:pt x="528" y="329"/>
                    </a:moveTo>
                    <a:lnTo>
                      <a:pt x="485" y="303"/>
                    </a:lnTo>
                    <a:lnTo>
                      <a:pt x="486" y="294"/>
                    </a:lnTo>
                    <a:lnTo>
                      <a:pt x="487" y="285"/>
                    </a:lnTo>
                    <a:lnTo>
                      <a:pt x="489" y="276"/>
                    </a:lnTo>
                    <a:lnTo>
                      <a:pt x="489" y="266"/>
                    </a:lnTo>
                    <a:lnTo>
                      <a:pt x="489" y="257"/>
                    </a:lnTo>
                    <a:lnTo>
                      <a:pt x="487" y="248"/>
                    </a:lnTo>
                    <a:lnTo>
                      <a:pt x="486" y="238"/>
                    </a:lnTo>
                    <a:lnTo>
                      <a:pt x="485" y="229"/>
                    </a:lnTo>
                    <a:lnTo>
                      <a:pt x="528" y="205"/>
                    </a:lnTo>
                    <a:lnTo>
                      <a:pt x="531" y="202"/>
                    </a:lnTo>
                    <a:lnTo>
                      <a:pt x="534" y="197"/>
                    </a:lnTo>
                    <a:lnTo>
                      <a:pt x="535" y="192"/>
                    </a:lnTo>
                    <a:lnTo>
                      <a:pt x="533" y="187"/>
                    </a:lnTo>
                    <a:lnTo>
                      <a:pt x="468" y="76"/>
                    </a:lnTo>
                    <a:lnTo>
                      <a:pt x="467" y="74"/>
                    </a:lnTo>
                    <a:lnTo>
                      <a:pt x="465" y="72"/>
                    </a:lnTo>
                    <a:lnTo>
                      <a:pt x="463" y="71"/>
                    </a:lnTo>
                    <a:lnTo>
                      <a:pt x="461" y="70"/>
                    </a:lnTo>
                    <a:lnTo>
                      <a:pt x="455" y="70"/>
                    </a:lnTo>
                    <a:lnTo>
                      <a:pt x="451" y="71"/>
                    </a:lnTo>
                    <a:lnTo>
                      <a:pt x="409" y="96"/>
                    </a:lnTo>
                    <a:lnTo>
                      <a:pt x="395" y="85"/>
                    </a:lnTo>
                    <a:lnTo>
                      <a:pt x="380" y="74"/>
                    </a:lnTo>
                    <a:lnTo>
                      <a:pt x="364" y="66"/>
                    </a:lnTo>
                    <a:lnTo>
                      <a:pt x="347" y="59"/>
                    </a:lnTo>
                    <a:lnTo>
                      <a:pt x="347" y="13"/>
                    </a:lnTo>
                    <a:lnTo>
                      <a:pt x="346" y="8"/>
                    </a:lnTo>
                    <a:lnTo>
                      <a:pt x="342" y="4"/>
                    </a:lnTo>
                    <a:lnTo>
                      <a:pt x="338" y="1"/>
                    </a:lnTo>
                    <a:lnTo>
                      <a:pt x="334" y="0"/>
                    </a:lnTo>
                    <a:lnTo>
                      <a:pt x="205" y="0"/>
                    </a:lnTo>
                    <a:lnTo>
                      <a:pt x="200" y="1"/>
                    </a:lnTo>
                    <a:lnTo>
                      <a:pt x="196" y="4"/>
                    </a:lnTo>
                    <a:lnTo>
                      <a:pt x="193" y="8"/>
                    </a:lnTo>
                    <a:lnTo>
                      <a:pt x="192" y="13"/>
                    </a:lnTo>
                    <a:lnTo>
                      <a:pt x="192" y="59"/>
                    </a:lnTo>
                    <a:lnTo>
                      <a:pt x="175" y="66"/>
                    </a:lnTo>
                    <a:lnTo>
                      <a:pt x="159" y="73"/>
                    </a:lnTo>
                    <a:lnTo>
                      <a:pt x="143" y="84"/>
                    </a:lnTo>
                    <a:lnTo>
                      <a:pt x="127" y="96"/>
                    </a:lnTo>
                    <a:lnTo>
                      <a:pt x="84" y="71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7" y="76"/>
                    </a:lnTo>
                    <a:lnTo>
                      <a:pt x="2" y="187"/>
                    </a:lnTo>
                    <a:lnTo>
                      <a:pt x="0" y="191"/>
                    </a:lnTo>
                    <a:lnTo>
                      <a:pt x="0" y="197"/>
                    </a:lnTo>
                    <a:lnTo>
                      <a:pt x="2" y="201"/>
                    </a:lnTo>
                    <a:lnTo>
                      <a:pt x="6" y="205"/>
                    </a:lnTo>
                    <a:lnTo>
                      <a:pt x="49" y="229"/>
                    </a:lnTo>
                    <a:lnTo>
                      <a:pt x="47" y="238"/>
                    </a:lnTo>
                    <a:lnTo>
                      <a:pt x="46" y="248"/>
                    </a:lnTo>
                    <a:lnTo>
                      <a:pt x="46" y="257"/>
                    </a:lnTo>
                    <a:lnTo>
                      <a:pt x="46" y="266"/>
                    </a:lnTo>
                    <a:lnTo>
                      <a:pt x="46" y="276"/>
                    </a:lnTo>
                    <a:lnTo>
                      <a:pt x="46" y="285"/>
                    </a:lnTo>
                    <a:lnTo>
                      <a:pt x="47" y="294"/>
                    </a:lnTo>
                    <a:lnTo>
                      <a:pt x="48" y="303"/>
                    </a:lnTo>
                    <a:lnTo>
                      <a:pt x="6" y="329"/>
                    </a:lnTo>
                    <a:lnTo>
                      <a:pt x="2" y="332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1" y="345"/>
                    </a:lnTo>
                    <a:lnTo>
                      <a:pt x="65" y="457"/>
                    </a:lnTo>
                    <a:lnTo>
                      <a:pt x="69" y="461"/>
                    </a:lnTo>
                    <a:lnTo>
                      <a:pt x="73" y="463"/>
                    </a:lnTo>
                    <a:lnTo>
                      <a:pt x="78" y="463"/>
                    </a:lnTo>
                    <a:lnTo>
                      <a:pt x="83" y="461"/>
                    </a:lnTo>
                    <a:lnTo>
                      <a:pt x="127" y="437"/>
                    </a:lnTo>
                    <a:lnTo>
                      <a:pt x="143" y="449"/>
                    </a:lnTo>
                    <a:lnTo>
                      <a:pt x="159" y="459"/>
                    </a:lnTo>
                    <a:lnTo>
                      <a:pt x="175" y="467"/>
                    </a:lnTo>
                    <a:lnTo>
                      <a:pt x="192" y="474"/>
                    </a:lnTo>
                    <a:lnTo>
                      <a:pt x="192" y="523"/>
                    </a:lnTo>
                    <a:lnTo>
                      <a:pt x="193" y="528"/>
                    </a:lnTo>
                    <a:lnTo>
                      <a:pt x="196" y="533"/>
                    </a:lnTo>
                    <a:lnTo>
                      <a:pt x="200" y="535"/>
                    </a:lnTo>
                    <a:lnTo>
                      <a:pt x="205" y="536"/>
                    </a:lnTo>
                    <a:lnTo>
                      <a:pt x="334" y="536"/>
                    </a:lnTo>
                    <a:lnTo>
                      <a:pt x="338" y="535"/>
                    </a:lnTo>
                    <a:lnTo>
                      <a:pt x="342" y="533"/>
                    </a:lnTo>
                    <a:lnTo>
                      <a:pt x="346" y="528"/>
                    </a:lnTo>
                    <a:lnTo>
                      <a:pt x="347" y="523"/>
                    </a:lnTo>
                    <a:lnTo>
                      <a:pt x="347" y="474"/>
                    </a:lnTo>
                    <a:lnTo>
                      <a:pt x="355" y="470"/>
                    </a:lnTo>
                    <a:lnTo>
                      <a:pt x="364" y="467"/>
                    </a:lnTo>
                    <a:lnTo>
                      <a:pt x="373" y="463"/>
                    </a:lnTo>
                    <a:lnTo>
                      <a:pt x="380" y="459"/>
                    </a:lnTo>
                    <a:lnTo>
                      <a:pt x="395" y="449"/>
                    </a:lnTo>
                    <a:lnTo>
                      <a:pt x="409" y="437"/>
                    </a:lnTo>
                    <a:lnTo>
                      <a:pt x="452" y="461"/>
                    </a:lnTo>
                    <a:lnTo>
                      <a:pt x="454" y="463"/>
                    </a:lnTo>
                    <a:lnTo>
                      <a:pt x="456" y="463"/>
                    </a:lnTo>
                    <a:lnTo>
                      <a:pt x="458" y="463"/>
                    </a:lnTo>
                    <a:lnTo>
                      <a:pt x="462" y="462"/>
                    </a:lnTo>
                    <a:lnTo>
                      <a:pt x="464" y="462"/>
                    </a:lnTo>
                    <a:lnTo>
                      <a:pt x="466" y="461"/>
                    </a:lnTo>
                    <a:lnTo>
                      <a:pt x="467" y="459"/>
                    </a:lnTo>
                    <a:lnTo>
                      <a:pt x="469" y="457"/>
                    </a:lnTo>
                    <a:lnTo>
                      <a:pt x="533" y="345"/>
                    </a:lnTo>
                    <a:lnTo>
                      <a:pt x="535" y="340"/>
                    </a:lnTo>
                    <a:lnTo>
                      <a:pt x="535" y="335"/>
                    </a:lnTo>
                    <a:lnTo>
                      <a:pt x="533" y="332"/>
                    </a:lnTo>
                    <a:lnTo>
                      <a:pt x="528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64">
                <a:extLst>
                  <a:ext uri="{FF2B5EF4-FFF2-40B4-BE49-F238E27FC236}">
                    <a16:creationId xmlns:a16="http://schemas.microsoft.com/office/drawing/2014/main" id="{26447D8E-BE7A-5392-DC06-4E9834CA0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201" y="3240088"/>
                <a:ext cx="122238" cy="125413"/>
              </a:xfrm>
              <a:custGeom>
                <a:avLst/>
                <a:gdLst>
                  <a:gd name="T0" fmla="*/ 235 w 308"/>
                  <a:gd name="T1" fmla="*/ 227 h 315"/>
                  <a:gd name="T2" fmla="*/ 223 w 308"/>
                  <a:gd name="T3" fmla="*/ 229 h 315"/>
                  <a:gd name="T4" fmla="*/ 195 w 308"/>
                  <a:gd name="T5" fmla="*/ 248 h 315"/>
                  <a:gd name="T6" fmla="*/ 178 w 308"/>
                  <a:gd name="T7" fmla="*/ 257 h 315"/>
                  <a:gd name="T8" fmla="*/ 176 w 308"/>
                  <a:gd name="T9" fmla="*/ 289 h 315"/>
                  <a:gd name="T10" fmla="*/ 136 w 308"/>
                  <a:gd name="T11" fmla="*/ 260 h 315"/>
                  <a:gd name="T12" fmla="*/ 129 w 308"/>
                  <a:gd name="T13" fmla="*/ 253 h 315"/>
                  <a:gd name="T14" fmla="*/ 95 w 308"/>
                  <a:gd name="T15" fmla="*/ 237 h 315"/>
                  <a:gd name="T16" fmla="*/ 79 w 308"/>
                  <a:gd name="T17" fmla="*/ 226 h 315"/>
                  <a:gd name="T18" fmla="*/ 50 w 308"/>
                  <a:gd name="T19" fmla="*/ 240 h 315"/>
                  <a:gd name="T20" fmla="*/ 55 w 308"/>
                  <a:gd name="T21" fmla="*/ 192 h 315"/>
                  <a:gd name="T22" fmla="*/ 58 w 308"/>
                  <a:gd name="T23" fmla="*/ 180 h 315"/>
                  <a:gd name="T24" fmla="*/ 56 w 308"/>
                  <a:gd name="T25" fmla="*/ 145 h 315"/>
                  <a:gd name="T26" fmla="*/ 57 w 308"/>
                  <a:gd name="T27" fmla="*/ 126 h 315"/>
                  <a:gd name="T28" fmla="*/ 31 w 308"/>
                  <a:gd name="T29" fmla="*/ 108 h 315"/>
                  <a:gd name="T30" fmla="*/ 76 w 308"/>
                  <a:gd name="T31" fmla="*/ 87 h 315"/>
                  <a:gd name="T32" fmla="*/ 87 w 308"/>
                  <a:gd name="T33" fmla="*/ 84 h 315"/>
                  <a:gd name="T34" fmla="*/ 117 w 308"/>
                  <a:gd name="T35" fmla="*/ 66 h 315"/>
                  <a:gd name="T36" fmla="*/ 135 w 308"/>
                  <a:gd name="T37" fmla="*/ 57 h 315"/>
                  <a:gd name="T38" fmla="*/ 137 w 308"/>
                  <a:gd name="T39" fmla="*/ 25 h 315"/>
                  <a:gd name="T40" fmla="*/ 176 w 308"/>
                  <a:gd name="T41" fmla="*/ 53 h 315"/>
                  <a:gd name="T42" fmla="*/ 185 w 308"/>
                  <a:gd name="T43" fmla="*/ 62 h 315"/>
                  <a:gd name="T44" fmla="*/ 215 w 308"/>
                  <a:gd name="T45" fmla="*/ 77 h 315"/>
                  <a:gd name="T46" fmla="*/ 231 w 308"/>
                  <a:gd name="T47" fmla="*/ 88 h 315"/>
                  <a:gd name="T48" fmla="*/ 259 w 308"/>
                  <a:gd name="T49" fmla="*/ 76 h 315"/>
                  <a:gd name="T50" fmla="*/ 254 w 308"/>
                  <a:gd name="T51" fmla="*/ 123 h 315"/>
                  <a:gd name="T52" fmla="*/ 251 w 308"/>
                  <a:gd name="T53" fmla="*/ 134 h 315"/>
                  <a:gd name="T54" fmla="*/ 253 w 308"/>
                  <a:gd name="T55" fmla="*/ 169 h 315"/>
                  <a:gd name="T56" fmla="*/ 252 w 308"/>
                  <a:gd name="T57" fmla="*/ 188 h 315"/>
                  <a:gd name="T58" fmla="*/ 278 w 308"/>
                  <a:gd name="T59" fmla="*/ 207 h 315"/>
                  <a:gd name="T60" fmla="*/ 278 w 308"/>
                  <a:gd name="T61" fmla="*/ 178 h 315"/>
                  <a:gd name="T62" fmla="*/ 279 w 308"/>
                  <a:gd name="T63" fmla="*/ 148 h 315"/>
                  <a:gd name="T64" fmla="*/ 304 w 308"/>
                  <a:gd name="T65" fmla="*/ 123 h 315"/>
                  <a:gd name="T66" fmla="*/ 308 w 308"/>
                  <a:gd name="T67" fmla="*/ 116 h 315"/>
                  <a:gd name="T68" fmla="*/ 275 w 308"/>
                  <a:gd name="T69" fmla="*/ 51 h 315"/>
                  <a:gd name="T70" fmla="*/ 269 w 308"/>
                  <a:gd name="T71" fmla="*/ 46 h 315"/>
                  <a:gd name="T72" fmla="*/ 256 w 308"/>
                  <a:gd name="T73" fmla="*/ 46 h 315"/>
                  <a:gd name="T74" fmla="*/ 218 w 308"/>
                  <a:gd name="T75" fmla="*/ 49 h 315"/>
                  <a:gd name="T76" fmla="*/ 202 w 308"/>
                  <a:gd name="T77" fmla="*/ 13 h 315"/>
                  <a:gd name="T78" fmla="*/ 193 w 308"/>
                  <a:gd name="T79" fmla="*/ 2 h 315"/>
                  <a:gd name="T80" fmla="*/ 119 w 308"/>
                  <a:gd name="T81" fmla="*/ 2 h 315"/>
                  <a:gd name="T82" fmla="*/ 112 w 308"/>
                  <a:gd name="T83" fmla="*/ 13 h 315"/>
                  <a:gd name="T84" fmla="*/ 93 w 308"/>
                  <a:gd name="T85" fmla="*/ 50 h 315"/>
                  <a:gd name="T86" fmla="*/ 52 w 308"/>
                  <a:gd name="T87" fmla="*/ 46 h 315"/>
                  <a:gd name="T88" fmla="*/ 37 w 308"/>
                  <a:gd name="T89" fmla="*/ 47 h 315"/>
                  <a:gd name="T90" fmla="*/ 1 w 308"/>
                  <a:gd name="T91" fmla="*/ 111 h 315"/>
                  <a:gd name="T92" fmla="*/ 3 w 308"/>
                  <a:gd name="T93" fmla="*/ 121 h 315"/>
                  <a:gd name="T94" fmla="*/ 31 w 308"/>
                  <a:gd name="T95" fmla="*/ 138 h 315"/>
                  <a:gd name="T96" fmla="*/ 30 w 308"/>
                  <a:gd name="T97" fmla="*/ 167 h 315"/>
                  <a:gd name="T98" fmla="*/ 4 w 308"/>
                  <a:gd name="T99" fmla="*/ 193 h 315"/>
                  <a:gd name="T100" fmla="*/ 1 w 308"/>
                  <a:gd name="T101" fmla="*/ 199 h 315"/>
                  <a:gd name="T102" fmla="*/ 34 w 308"/>
                  <a:gd name="T103" fmla="*/ 263 h 315"/>
                  <a:gd name="T104" fmla="*/ 46 w 308"/>
                  <a:gd name="T105" fmla="*/ 270 h 315"/>
                  <a:gd name="T106" fmla="*/ 85 w 308"/>
                  <a:gd name="T107" fmla="*/ 259 h 315"/>
                  <a:gd name="T108" fmla="*/ 112 w 308"/>
                  <a:gd name="T109" fmla="*/ 274 h 315"/>
                  <a:gd name="T110" fmla="*/ 116 w 308"/>
                  <a:gd name="T111" fmla="*/ 311 h 315"/>
                  <a:gd name="T112" fmla="*/ 189 w 308"/>
                  <a:gd name="T113" fmla="*/ 315 h 315"/>
                  <a:gd name="T114" fmla="*/ 201 w 308"/>
                  <a:gd name="T115" fmla="*/ 306 h 315"/>
                  <a:gd name="T116" fmla="*/ 210 w 308"/>
                  <a:gd name="T117" fmla="*/ 270 h 315"/>
                  <a:gd name="T118" fmla="*/ 234 w 308"/>
                  <a:gd name="T119" fmla="*/ 255 h 315"/>
                  <a:gd name="T120" fmla="*/ 267 w 308"/>
                  <a:gd name="T121" fmla="*/ 270 h 315"/>
                  <a:gd name="T122" fmla="*/ 307 w 308"/>
                  <a:gd name="T123" fmla="*/ 208 h 315"/>
                  <a:gd name="T124" fmla="*/ 306 w 308"/>
                  <a:gd name="T125" fmla="*/ 19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15">
                    <a:moveTo>
                      <a:pt x="260" y="240"/>
                    </a:moveTo>
                    <a:lnTo>
                      <a:pt x="239" y="228"/>
                    </a:lnTo>
                    <a:lnTo>
                      <a:pt x="235" y="227"/>
                    </a:lnTo>
                    <a:lnTo>
                      <a:pt x="231" y="226"/>
                    </a:lnTo>
                    <a:lnTo>
                      <a:pt x="227" y="227"/>
                    </a:lnTo>
                    <a:lnTo>
                      <a:pt x="223" y="229"/>
                    </a:lnTo>
                    <a:lnTo>
                      <a:pt x="215" y="237"/>
                    </a:lnTo>
                    <a:lnTo>
                      <a:pt x="205" y="243"/>
                    </a:lnTo>
                    <a:lnTo>
                      <a:pt x="195" y="248"/>
                    </a:lnTo>
                    <a:lnTo>
                      <a:pt x="185" y="253"/>
                    </a:lnTo>
                    <a:lnTo>
                      <a:pt x="181" y="255"/>
                    </a:lnTo>
                    <a:lnTo>
                      <a:pt x="178" y="257"/>
                    </a:lnTo>
                    <a:lnTo>
                      <a:pt x="177" y="260"/>
                    </a:lnTo>
                    <a:lnTo>
                      <a:pt x="176" y="265"/>
                    </a:lnTo>
                    <a:lnTo>
                      <a:pt x="176" y="289"/>
                    </a:lnTo>
                    <a:lnTo>
                      <a:pt x="137" y="289"/>
                    </a:lnTo>
                    <a:lnTo>
                      <a:pt x="137" y="265"/>
                    </a:lnTo>
                    <a:lnTo>
                      <a:pt x="136" y="260"/>
                    </a:lnTo>
                    <a:lnTo>
                      <a:pt x="135" y="257"/>
                    </a:lnTo>
                    <a:lnTo>
                      <a:pt x="132" y="255"/>
                    </a:lnTo>
                    <a:lnTo>
                      <a:pt x="129" y="253"/>
                    </a:lnTo>
                    <a:lnTo>
                      <a:pt x="117" y="248"/>
                    </a:lnTo>
                    <a:lnTo>
                      <a:pt x="105" y="243"/>
                    </a:lnTo>
                    <a:lnTo>
                      <a:pt x="95" y="237"/>
                    </a:lnTo>
                    <a:lnTo>
                      <a:pt x="87" y="229"/>
                    </a:lnTo>
                    <a:lnTo>
                      <a:pt x="84" y="227"/>
                    </a:lnTo>
                    <a:lnTo>
                      <a:pt x="79" y="226"/>
                    </a:lnTo>
                    <a:lnTo>
                      <a:pt x="76" y="227"/>
                    </a:lnTo>
                    <a:lnTo>
                      <a:pt x="72" y="228"/>
                    </a:lnTo>
                    <a:lnTo>
                      <a:pt x="50" y="240"/>
                    </a:lnTo>
                    <a:lnTo>
                      <a:pt x="30" y="207"/>
                    </a:lnTo>
                    <a:lnTo>
                      <a:pt x="51" y="194"/>
                    </a:lnTo>
                    <a:lnTo>
                      <a:pt x="55" y="192"/>
                    </a:lnTo>
                    <a:lnTo>
                      <a:pt x="57" y="188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6" y="168"/>
                    </a:lnTo>
                    <a:lnTo>
                      <a:pt x="55" y="157"/>
                    </a:lnTo>
                    <a:lnTo>
                      <a:pt x="56" y="145"/>
                    </a:lnTo>
                    <a:lnTo>
                      <a:pt x="58" y="134"/>
                    </a:lnTo>
                    <a:lnTo>
                      <a:pt x="58" y="130"/>
                    </a:lnTo>
                    <a:lnTo>
                      <a:pt x="57" y="126"/>
                    </a:lnTo>
                    <a:lnTo>
                      <a:pt x="55" y="123"/>
                    </a:lnTo>
                    <a:lnTo>
                      <a:pt x="51" y="120"/>
                    </a:lnTo>
                    <a:lnTo>
                      <a:pt x="31" y="108"/>
                    </a:lnTo>
                    <a:lnTo>
                      <a:pt x="50" y="73"/>
                    </a:lnTo>
                    <a:lnTo>
                      <a:pt x="72" y="86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4" y="86"/>
                    </a:lnTo>
                    <a:lnTo>
                      <a:pt x="87" y="84"/>
                    </a:lnTo>
                    <a:lnTo>
                      <a:pt x="95" y="78"/>
                    </a:lnTo>
                    <a:lnTo>
                      <a:pt x="105" y="71"/>
                    </a:lnTo>
                    <a:lnTo>
                      <a:pt x="117" y="66"/>
                    </a:lnTo>
                    <a:lnTo>
                      <a:pt x="129" y="62"/>
                    </a:lnTo>
                    <a:lnTo>
                      <a:pt x="132" y="59"/>
                    </a:lnTo>
                    <a:lnTo>
                      <a:pt x="135" y="57"/>
                    </a:lnTo>
                    <a:lnTo>
                      <a:pt x="136" y="53"/>
                    </a:lnTo>
                    <a:lnTo>
                      <a:pt x="137" y="50"/>
                    </a:lnTo>
                    <a:lnTo>
                      <a:pt x="137" y="25"/>
                    </a:lnTo>
                    <a:lnTo>
                      <a:pt x="176" y="25"/>
                    </a:lnTo>
                    <a:lnTo>
                      <a:pt x="176" y="50"/>
                    </a:lnTo>
                    <a:lnTo>
                      <a:pt x="176" y="53"/>
                    </a:lnTo>
                    <a:lnTo>
                      <a:pt x="178" y="57"/>
                    </a:lnTo>
                    <a:lnTo>
                      <a:pt x="181" y="59"/>
                    </a:lnTo>
                    <a:lnTo>
                      <a:pt x="185" y="62"/>
                    </a:lnTo>
                    <a:lnTo>
                      <a:pt x="195" y="66"/>
                    </a:lnTo>
                    <a:lnTo>
                      <a:pt x="205" y="71"/>
                    </a:lnTo>
                    <a:lnTo>
                      <a:pt x="215" y="77"/>
                    </a:lnTo>
                    <a:lnTo>
                      <a:pt x="223" y="84"/>
                    </a:lnTo>
                    <a:lnTo>
                      <a:pt x="227" y="87"/>
                    </a:lnTo>
                    <a:lnTo>
                      <a:pt x="231" y="88"/>
                    </a:lnTo>
                    <a:lnTo>
                      <a:pt x="235" y="88"/>
                    </a:lnTo>
                    <a:lnTo>
                      <a:pt x="239" y="86"/>
                    </a:lnTo>
                    <a:lnTo>
                      <a:pt x="259" y="76"/>
                    </a:lnTo>
                    <a:lnTo>
                      <a:pt x="278" y="108"/>
                    </a:lnTo>
                    <a:lnTo>
                      <a:pt x="258" y="120"/>
                    </a:lnTo>
                    <a:lnTo>
                      <a:pt x="254" y="123"/>
                    </a:lnTo>
                    <a:lnTo>
                      <a:pt x="252" y="126"/>
                    </a:lnTo>
                    <a:lnTo>
                      <a:pt x="251" y="130"/>
                    </a:lnTo>
                    <a:lnTo>
                      <a:pt x="251" y="134"/>
                    </a:lnTo>
                    <a:lnTo>
                      <a:pt x="253" y="145"/>
                    </a:lnTo>
                    <a:lnTo>
                      <a:pt x="254" y="157"/>
                    </a:lnTo>
                    <a:lnTo>
                      <a:pt x="253" y="169"/>
                    </a:lnTo>
                    <a:lnTo>
                      <a:pt x="251" y="180"/>
                    </a:lnTo>
                    <a:lnTo>
                      <a:pt x="251" y="184"/>
                    </a:lnTo>
                    <a:lnTo>
                      <a:pt x="252" y="188"/>
                    </a:lnTo>
                    <a:lnTo>
                      <a:pt x="254" y="192"/>
                    </a:lnTo>
                    <a:lnTo>
                      <a:pt x="258" y="194"/>
                    </a:lnTo>
                    <a:lnTo>
                      <a:pt x="278" y="207"/>
                    </a:lnTo>
                    <a:lnTo>
                      <a:pt x="260" y="240"/>
                    </a:lnTo>
                    <a:close/>
                    <a:moveTo>
                      <a:pt x="302" y="192"/>
                    </a:moveTo>
                    <a:lnTo>
                      <a:pt x="278" y="178"/>
                    </a:lnTo>
                    <a:lnTo>
                      <a:pt x="279" y="167"/>
                    </a:lnTo>
                    <a:lnTo>
                      <a:pt x="279" y="157"/>
                    </a:lnTo>
                    <a:lnTo>
                      <a:pt x="279" y="148"/>
                    </a:lnTo>
                    <a:lnTo>
                      <a:pt x="278" y="138"/>
                    </a:lnTo>
                    <a:lnTo>
                      <a:pt x="302" y="124"/>
                    </a:lnTo>
                    <a:lnTo>
                      <a:pt x="304" y="123"/>
                    </a:lnTo>
                    <a:lnTo>
                      <a:pt x="306" y="121"/>
                    </a:lnTo>
                    <a:lnTo>
                      <a:pt x="307" y="119"/>
                    </a:lnTo>
                    <a:lnTo>
                      <a:pt x="308" y="116"/>
                    </a:lnTo>
                    <a:lnTo>
                      <a:pt x="308" y="111"/>
                    </a:lnTo>
                    <a:lnTo>
                      <a:pt x="306" y="106"/>
                    </a:lnTo>
                    <a:lnTo>
                      <a:pt x="275" y="51"/>
                    </a:lnTo>
                    <a:lnTo>
                      <a:pt x="273" y="49"/>
                    </a:lnTo>
                    <a:lnTo>
                      <a:pt x="271" y="47"/>
                    </a:lnTo>
                    <a:lnTo>
                      <a:pt x="269" y="46"/>
                    </a:lnTo>
                    <a:lnTo>
                      <a:pt x="266" y="44"/>
                    </a:lnTo>
                    <a:lnTo>
                      <a:pt x="262" y="44"/>
                    </a:lnTo>
                    <a:lnTo>
                      <a:pt x="256" y="46"/>
                    </a:lnTo>
                    <a:lnTo>
                      <a:pt x="234" y="59"/>
                    </a:lnTo>
                    <a:lnTo>
                      <a:pt x="226" y="54"/>
                    </a:lnTo>
                    <a:lnTo>
                      <a:pt x="218" y="49"/>
                    </a:lnTo>
                    <a:lnTo>
                      <a:pt x="210" y="44"/>
                    </a:lnTo>
                    <a:lnTo>
                      <a:pt x="202" y="41"/>
                    </a:lnTo>
                    <a:lnTo>
                      <a:pt x="202" y="13"/>
                    </a:lnTo>
                    <a:lnTo>
                      <a:pt x="201" y="8"/>
                    </a:lnTo>
                    <a:lnTo>
                      <a:pt x="197" y="4"/>
                    </a:lnTo>
                    <a:lnTo>
                      <a:pt x="193" y="2"/>
                    </a:lnTo>
                    <a:lnTo>
                      <a:pt x="189" y="0"/>
                    </a:lnTo>
                    <a:lnTo>
                      <a:pt x="124" y="0"/>
                    </a:lnTo>
                    <a:lnTo>
                      <a:pt x="119" y="2"/>
                    </a:lnTo>
                    <a:lnTo>
                      <a:pt x="116" y="4"/>
                    </a:lnTo>
                    <a:lnTo>
                      <a:pt x="113" y="8"/>
                    </a:lnTo>
                    <a:lnTo>
                      <a:pt x="112" y="13"/>
                    </a:lnTo>
                    <a:lnTo>
                      <a:pt x="112" y="41"/>
                    </a:lnTo>
                    <a:lnTo>
                      <a:pt x="102" y="44"/>
                    </a:lnTo>
                    <a:lnTo>
                      <a:pt x="93" y="50"/>
                    </a:lnTo>
                    <a:lnTo>
                      <a:pt x="85" y="54"/>
                    </a:lnTo>
                    <a:lnTo>
                      <a:pt x="77" y="59"/>
                    </a:lnTo>
                    <a:lnTo>
                      <a:pt x="52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37" y="47"/>
                    </a:lnTo>
                    <a:lnTo>
                      <a:pt x="34" y="51"/>
                    </a:lnTo>
                    <a:lnTo>
                      <a:pt x="2" y="106"/>
                    </a:lnTo>
                    <a:lnTo>
                      <a:pt x="1" y="111"/>
                    </a:lnTo>
                    <a:lnTo>
                      <a:pt x="1" y="116"/>
                    </a:lnTo>
                    <a:lnTo>
                      <a:pt x="2" y="119"/>
                    </a:lnTo>
                    <a:lnTo>
                      <a:pt x="3" y="121"/>
                    </a:lnTo>
                    <a:lnTo>
                      <a:pt x="5" y="123"/>
                    </a:lnTo>
                    <a:lnTo>
                      <a:pt x="7" y="124"/>
                    </a:lnTo>
                    <a:lnTo>
                      <a:pt x="31" y="138"/>
                    </a:lnTo>
                    <a:lnTo>
                      <a:pt x="30" y="148"/>
                    </a:lnTo>
                    <a:lnTo>
                      <a:pt x="29" y="157"/>
                    </a:lnTo>
                    <a:lnTo>
                      <a:pt x="30" y="167"/>
                    </a:lnTo>
                    <a:lnTo>
                      <a:pt x="31" y="178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3" y="194"/>
                    </a:lnTo>
                    <a:lnTo>
                      <a:pt x="2" y="196"/>
                    </a:lnTo>
                    <a:lnTo>
                      <a:pt x="1" y="199"/>
                    </a:lnTo>
                    <a:lnTo>
                      <a:pt x="0" y="203"/>
                    </a:lnTo>
                    <a:lnTo>
                      <a:pt x="2" y="208"/>
                    </a:lnTo>
                    <a:lnTo>
                      <a:pt x="34" y="263"/>
                    </a:lnTo>
                    <a:lnTo>
                      <a:pt x="37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51" y="269"/>
                    </a:lnTo>
                    <a:lnTo>
                      <a:pt x="77" y="254"/>
                    </a:lnTo>
                    <a:lnTo>
                      <a:pt x="85" y="259"/>
                    </a:lnTo>
                    <a:lnTo>
                      <a:pt x="93" y="266"/>
                    </a:lnTo>
                    <a:lnTo>
                      <a:pt x="102" y="270"/>
                    </a:lnTo>
                    <a:lnTo>
                      <a:pt x="112" y="274"/>
                    </a:lnTo>
                    <a:lnTo>
                      <a:pt x="112" y="302"/>
                    </a:lnTo>
                    <a:lnTo>
                      <a:pt x="113" y="306"/>
                    </a:lnTo>
                    <a:lnTo>
                      <a:pt x="116" y="311"/>
                    </a:lnTo>
                    <a:lnTo>
                      <a:pt x="119" y="314"/>
                    </a:lnTo>
                    <a:lnTo>
                      <a:pt x="124" y="315"/>
                    </a:lnTo>
                    <a:lnTo>
                      <a:pt x="189" y="315"/>
                    </a:lnTo>
                    <a:lnTo>
                      <a:pt x="193" y="314"/>
                    </a:lnTo>
                    <a:lnTo>
                      <a:pt x="197" y="311"/>
                    </a:lnTo>
                    <a:lnTo>
                      <a:pt x="201" y="306"/>
                    </a:lnTo>
                    <a:lnTo>
                      <a:pt x="202" y="302"/>
                    </a:lnTo>
                    <a:lnTo>
                      <a:pt x="202" y="274"/>
                    </a:lnTo>
                    <a:lnTo>
                      <a:pt x="210" y="270"/>
                    </a:lnTo>
                    <a:lnTo>
                      <a:pt x="218" y="266"/>
                    </a:lnTo>
                    <a:lnTo>
                      <a:pt x="226" y="260"/>
                    </a:lnTo>
                    <a:lnTo>
                      <a:pt x="234" y="255"/>
                    </a:lnTo>
                    <a:lnTo>
                      <a:pt x="258" y="268"/>
                    </a:lnTo>
                    <a:lnTo>
                      <a:pt x="262" y="270"/>
                    </a:lnTo>
                    <a:lnTo>
                      <a:pt x="267" y="270"/>
                    </a:lnTo>
                    <a:lnTo>
                      <a:pt x="271" y="268"/>
                    </a:lnTo>
                    <a:lnTo>
                      <a:pt x="275" y="263"/>
                    </a:lnTo>
                    <a:lnTo>
                      <a:pt x="307" y="208"/>
                    </a:lnTo>
                    <a:lnTo>
                      <a:pt x="308" y="202"/>
                    </a:lnTo>
                    <a:lnTo>
                      <a:pt x="308" y="198"/>
                    </a:lnTo>
                    <a:lnTo>
                      <a:pt x="306" y="194"/>
                    </a:lnTo>
                    <a:lnTo>
                      <a:pt x="302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366821-A95C-06CF-AA44-909FC5C267E7}"/>
              </a:ext>
            </a:extLst>
          </p:cNvPr>
          <p:cNvGrpSpPr/>
          <p:nvPr/>
        </p:nvGrpSpPr>
        <p:grpSpPr>
          <a:xfrm>
            <a:off x="6895820" y="4617703"/>
            <a:ext cx="952304" cy="502466"/>
            <a:chOff x="5484573" y="5214090"/>
            <a:chExt cx="952304" cy="50246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D027CE-DE54-AB6C-E3B9-07B35D2FF511}"/>
                </a:ext>
              </a:extLst>
            </p:cNvPr>
            <p:cNvSpPr txBox="1"/>
            <p:nvPr/>
          </p:nvSpPr>
          <p:spPr>
            <a:xfrm>
              <a:off x="5484573" y="5470335"/>
              <a:ext cx="9523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Oct-Des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EE6BFF4-0DC9-94AC-47A0-CCEAF88946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35421" y="5214090"/>
              <a:ext cx="250608" cy="252000"/>
              <a:chOff x="10455275" y="2498725"/>
              <a:chExt cx="285750" cy="287338"/>
            </a:xfrm>
            <a:solidFill>
              <a:sysClr val="window" lastClr="FFFFFF"/>
            </a:solidFill>
          </p:grpSpPr>
          <p:sp>
            <p:nvSpPr>
              <p:cNvPr id="56" name="Freeform 214">
                <a:extLst>
                  <a:ext uri="{FF2B5EF4-FFF2-40B4-BE49-F238E27FC236}">
                    <a16:creationId xmlns:a16="http://schemas.microsoft.com/office/drawing/2014/main" id="{5F72275E-2548-FCCF-C98D-51A25AA6C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215">
                <a:extLst>
                  <a:ext uri="{FF2B5EF4-FFF2-40B4-BE49-F238E27FC236}">
                    <a16:creationId xmlns:a16="http://schemas.microsoft.com/office/drawing/2014/main" id="{3C3FE451-3C85-DDB9-58DD-CACD4629A2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pic>
        <p:nvPicPr>
          <p:cNvPr id="66" name="Picture 65" descr="Logo&#10;&#10;Description automatically generated with medium confidence">
            <a:extLst>
              <a:ext uri="{FF2B5EF4-FFF2-40B4-BE49-F238E27FC236}">
                <a16:creationId xmlns:a16="http://schemas.microsoft.com/office/drawing/2014/main" id="{F8D84607-0A2E-193F-FE26-5340AC1F0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07" y="325277"/>
            <a:ext cx="7768480" cy="27699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ry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šys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įmonės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tvarumu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303711" y="1062568"/>
            <a:ext cx="8093573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yra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svarbi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praktika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kuri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padeda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užtikrinti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veikimo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augimo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procesą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Ši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praktika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orientuojama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į tai,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kaip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identifikuoja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plėtoja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remia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siekdama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užtikrinti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ilgalaikį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našumą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prisideda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bendros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4E3CC6-488B-46F0-2878-8875B528FC20}"/>
              </a:ext>
            </a:extLst>
          </p:cNvPr>
          <p:cNvGrpSpPr/>
          <p:nvPr/>
        </p:nvGrpSpPr>
        <p:grpSpPr>
          <a:xfrm>
            <a:off x="3214009" y="2878604"/>
            <a:ext cx="2171876" cy="1952626"/>
            <a:chOff x="571501" y="1144399"/>
            <a:chExt cx="5030930" cy="502640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B841E7D-DEBC-FB82-5841-E183FB828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942" y="2585843"/>
              <a:ext cx="2849489" cy="2130667"/>
            </a:xfrm>
            <a:custGeom>
              <a:avLst/>
              <a:gdLst>
                <a:gd name="connsiteX0" fmla="*/ 1102540 w 1760537"/>
                <a:gd name="connsiteY0" fmla="*/ 0 h 1316418"/>
                <a:gd name="connsiteX1" fmla="*/ 1192589 w 1760537"/>
                <a:gd name="connsiteY1" fmla="*/ 17911 h 1316418"/>
                <a:gd name="connsiteX2" fmla="*/ 1273298 w 1760537"/>
                <a:gd name="connsiteY2" fmla="*/ 71642 h 1316418"/>
                <a:gd name="connsiteX3" fmla="*/ 1691786 w 1760537"/>
                <a:gd name="connsiteY3" fmla="*/ 486567 h 1316418"/>
                <a:gd name="connsiteX4" fmla="*/ 1742602 w 1760537"/>
                <a:gd name="connsiteY4" fmla="*/ 567164 h 1316418"/>
                <a:gd name="connsiteX5" fmla="*/ 1760537 w 1760537"/>
                <a:gd name="connsiteY5" fmla="*/ 659702 h 1316418"/>
                <a:gd name="connsiteX6" fmla="*/ 1742602 w 1760537"/>
                <a:gd name="connsiteY6" fmla="*/ 749254 h 1316418"/>
                <a:gd name="connsiteX7" fmla="*/ 1691786 w 1760537"/>
                <a:gd name="connsiteY7" fmla="*/ 829851 h 1316418"/>
                <a:gd name="connsiteX8" fmla="*/ 1273298 w 1760537"/>
                <a:gd name="connsiteY8" fmla="*/ 1244776 h 1316418"/>
                <a:gd name="connsiteX9" fmla="*/ 1192589 w 1760537"/>
                <a:gd name="connsiteY9" fmla="*/ 1298508 h 1316418"/>
                <a:gd name="connsiteX10" fmla="*/ 1102913 w 1760537"/>
                <a:gd name="connsiteY10" fmla="*/ 1316418 h 1316418"/>
                <a:gd name="connsiteX11" fmla="*/ 1010248 w 1760537"/>
                <a:gd name="connsiteY11" fmla="*/ 1298508 h 1316418"/>
                <a:gd name="connsiteX12" fmla="*/ 929540 w 1760537"/>
                <a:gd name="connsiteY12" fmla="*/ 1244776 h 1316418"/>
                <a:gd name="connsiteX13" fmla="*/ 732253 w 1760537"/>
                <a:gd name="connsiteY13" fmla="*/ 1047761 h 1316418"/>
                <a:gd name="connsiteX14" fmla="*/ 582793 w 1760537"/>
                <a:gd name="connsiteY14" fmla="*/ 1200000 h 1316418"/>
                <a:gd name="connsiteX15" fmla="*/ 570836 w 1760537"/>
                <a:gd name="connsiteY15" fmla="*/ 1202985 h 1316418"/>
                <a:gd name="connsiteX16" fmla="*/ 558879 w 1760537"/>
                <a:gd name="connsiteY16" fmla="*/ 1200000 h 1316418"/>
                <a:gd name="connsiteX17" fmla="*/ 352624 w 1760537"/>
                <a:gd name="connsiteY17" fmla="*/ 991045 h 1316418"/>
                <a:gd name="connsiteX18" fmla="*/ 280883 w 1760537"/>
                <a:gd name="connsiteY18" fmla="*/ 946269 h 1316418"/>
                <a:gd name="connsiteX19" fmla="*/ 122456 w 1760537"/>
                <a:gd name="connsiteY19" fmla="*/ 946269 h 1316418"/>
                <a:gd name="connsiteX20" fmla="*/ 84344 w 1760537"/>
                <a:gd name="connsiteY20" fmla="*/ 965299 h 1316418"/>
                <a:gd name="connsiteX21" fmla="*/ 58133 w 1760537"/>
                <a:gd name="connsiteY21" fmla="*/ 985366 h 1316418"/>
                <a:gd name="connsiteX22" fmla="*/ 69529 w 1760537"/>
                <a:gd name="connsiteY22" fmla="*/ 987209 h 1316418"/>
                <a:gd name="connsiteX23" fmla="*/ 143774 w 1760537"/>
                <a:gd name="connsiteY23" fmla="*/ 999214 h 1316418"/>
                <a:gd name="connsiteX24" fmla="*/ 155755 w 1760537"/>
                <a:gd name="connsiteY24" fmla="*/ 1017133 h 1316418"/>
                <a:gd name="connsiteX25" fmla="*/ 140779 w 1760537"/>
                <a:gd name="connsiteY25" fmla="*/ 1029080 h 1316418"/>
                <a:gd name="connsiteX26" fmla="*/ 14976 w 1760537"/>
                <a:gd name="connsiteY26" fmla="*/ 1011160 h 1316418"/>
                <a:gd name="connsiteX27" fmla="*/ 0 w 1760537"/>
                <a:gd name="connsiteY27" fmla="*/ 993240 h 1316418"/>
                <a:gd name="connsiteX28" fmla="*/ 17971 w 1760537"/>
                <a:gd name="connsiteY28" fmla="*/ 867800 h 1316418"/>
                <a:gd name="connsiteX29" fmla="*/ 35944 w 1760537"/>
                <a:gd name="connsiteY29" fmla="*/ 855854 h 1316418"/>
                <a:gd name="connsiteX30" fmla="*/ 50920 w 1760537"/>
                <a:gd name="connsiteY30" fmla="*/ 873774 h 1316418"/>
                <a:gd name="connsiteX31" fmla="*/ 37336 w 1760537"/>
                <a:gd name="connsiteY31" fmla="*/ 955044 h 1316418"/>
                <a:gd name="connsiteX32" fmla="*/ 35611 w 1760537"/>
                <a:gd name="connsiteY32" fmla="*/ 965363 h 1316418"/>
                <a:gd name="connsiteX33" fmla="*/ 67903 w 1760537"/>
                <a:gd name="connsiteY33" fmla="*/ 938806 h 1316418"/>
                <a:gd name="connsiteX34" fmla="*/ 110499 w 1760537"/>
                <a:gd name="connsiteY34" fmla="*/ 916418 h 1316418"/>
                <a:gd name="connsiteX35" fmla="*/ 292840 w 1760537"/>
                <a:gd name="connsiteY35" fmla="*/ 916418 h 1316418"/>
                <a:gd name="connsiteX36" fmla="*/ 373549 w 1760537"/>
                <a:gd name="connsiteY36" fmla="*/ 970150 h 1316418"/>
                <a:gd name="connsiteX37" fmla="*/ 570836 w 1760537"/>
                <a:gd name="connsiteY37" fmla="*/ 1167164 h 1316418"/>
                <a:gd name="connsiteX38" fmla="*/ 723285 w 1760537"/>
                <a:gd name="connsiteY38" fmla="*/ 1014926 h 1316418"/>
                <a:gd name="connsiteX39" fmla="*/ 744209 w 1760537"/>
                <a:gd name="connsiteY39" fmla="*/ 1014926 h 1316418"/>
                <a:gd name="connsiteX40" fmla="*/ 953453 w 1760537"/>
                <a:gd name="connsiteY40" fmla="*/ 1223881 h 1316418"/>
                <a:gd name="connsiteX41" fmla="*/ 1022205 w 1760537"/>
                <a:gd name="connsiteY41" fmla="*/ 1268657 h 1316418"/>
                <a:gd name="connsiteX42" fmla="*/ 1183622 w 1760537"/>
                <a:gd name="connsiteY42" fmla="*/ 1268657 h 1316418"/>
                <a:gd name="connsiteX43" fmla="*/ 1252373 w 1760537"/>
                <a:gd name="connsiteY43" fmla="*/ 1223881 h 1316418"/>
                <a:gd name="connsiteX44" fmla="*/ 1667872 w 1760537"/>
                <a:gd name="connsiteY44" fmla="*/ 808955 h 1316418"/>
                <a:gd name="connsiteX45" fmla="*/ 1715699 w 1760537"/>
                <a:gd name="connsiteY45" fmla="*/ 737314 h 1316418"/>
                <a:gd name="connsiteX46" fmla="*/ 1730645 w 1760537"/>
                <a:gd name="connsiteY46" fmla="*/ 659702 h 1316418"/>
                <a:gd name="connsiteX47" fmla="*/ 1715699 w 1760537"/>
                <a:gd name="connsiteY47" fmla="*/ 579105 h 1316418"/>
                <a:gd name="connsiteX48" fmla="*/ 1667872 w 1760537"/>
                <a:gd name="connsiteY48" fmla="*/ 507463 h 1316418"/>
                <a:gd name="connsiteX49" fmla="*/ 1252373 w 1760537"/>
                <a:gd name="connsiteY49" fmla="*/ 92538 h 1316418"/>
                <a:gd name="connsiteX50" fmla="*/ 1183622 w 1760537"/>
                <a:gd name="connsiteY50" fmla="*/ 47761 h 1316418"/>
                <a:gd name="connsiteX51" fmla="*/ 1022205 w 1760537"/>
                <a:gd name="connsiteY51" fmla="*/ 47761 h 1316418"/>
                <a:gd name="connsiteX52" fmla="*/ 953453 w 1760537"/>
                <a:gd name="connsiteY52" fmla="*/ 92538 h 1316418"/>
                <a:gd name="connsiteX53" fmla="*/ 929540 w 1760537"/>
                <a:gd name="connsiteY53" fmla="*/ 92538 h 1316418"/>
                <a:gd name="connsiteX54" fmla="*/ 929540 w 1760537"/>
                <a:gd name="connsiteY54" fmla="*/ 71642 h 1316418"/>
                <a:gd name="connsiteX55" fmla="*/ 1010248 w 1760537"/>
                <a:gd name="connsiteY55" fmla="*/ 17911 h 1316418"/>
                <a:gd name="connsiteX56" fmla="*/ 1102540 w 1760537"/>
                <a:gd name="connsiteY56" fmla="*/ 0 h 131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760537" h="1316418">
                  <a:moveTo>
                    <a:pt x="1102540" y="0"/>
                  </a:moveTo>
                  <a:cubicBezTo>
                    <a:pt x="1133552" y="0"/>
                    <a:pt x="1164192" y="5970"/>
                    <a:pt x="1192589" y="17911"/>
                  </a:cubicBezTo>
                  <a:cubicBezTo>
                    <a:pt x="1225470" y="29851"/>
                    <a:pt x="1252373" y="47761"/>
                    <a:pt x="1273298" y="71642"/>
                  </a:cubicBezTo>
                  <a:cubicBezTo>
                    <a:pt x="1691786" y="486567"/>
                    <a:pt x="1691786" y="486567"/>
                    <a:pt x="1691786" y="486567"/>
                  </a:cubicBezTo>
                  <a:cubicBezTo>
                    <a:pt x="1712710" y="510448"/>
                    <a:pt x="1730645" y="537314"/>
                    <a:pt x="1742602" y="567164"/>
                  </a:cubicBezTo>
                  <a:cubicBezTo>
                    <a:pt x="1754559" y="597015"/>
                    <a:pt x="1760537" y="626866"/>
                    <a:pt x="1760537" y="659702"/>
                  </a:cubicBezTo>
                  <a:cubicBezTo>
                    <a:pt x="1760537" y="689553"/>
                    <a:pt x="1754559" y="719403"/>
                    <a:pt x="1742602" y="749254"/>
                  </a:cubicBezTo>
                  <a:cubicBezTo>
                    <a:pt x="1730645" y="779105"/>
                    <a:pt x="1712710" y="805970"/>
                    <a:pt x="1691786" y="829851"/>
                  </a:cubicBezTo>
                  <a:cubicBezTo>
                    <a:pt x="1273298" y="1244776"/>
                    <a:pt x="1273298" y="1244776"/>
                    <a:pt x="1273298" y="1244776"/>
                  </a:cubicBezTo>
                  <a:cubicBezTo>
                    <a:pt x="1252373" y="1268657"/>
                    <a:pt x="1225470" y="1286567"/>
                    <a:pt x="1192589" y="1298508"/>
                  </a:cubicBezTo>
                  <a:cubicBezTo>
                    <a:pt x="1165686" y="1310448"/>
                    <a:pt x="1132805" y="1316418"/>
                    <a:pt x="1102913" y="1316418"/>
                  </a:cubicBezTo>
                  <a:cubicBezTo>
                    <a:pt x="1070032" y="1316418"/>
                    <a:pt x="1040140" y="1310448"/>
                    <a:pt x="1010248" y="1298508"/>
                  </a:cubicBezTo>
                  <a:cubicBezTo>
                    <a:pt x="980356" y="1286567"/>
                    <a:pt x="953453" y="1268657"/>
                    <a:pt x="929540" y="1244776"/>
                  </a:cubicBezTo>
                  <a:cubicBezTo>
                    <a:pt x="732253" y="1047761"/>
                    <a:pt x="732253" y="1047761"/>
                    <a:pt x="732253" y="1047761"/>
                  </a:cubicBezTo>
                  <a:cubicBezTo>
                    <a:pt x="582793" y="1200000"/>
                    <a:pt x="582793" y="1200000"/>
                    <a:pt x="582793" y="1200000"/>
                  </a:cubicBezTo>
                  <a:cubicBezTo>
                    <a:pt x="579803" y="1202985"/>
                    <a:pt x="576814" y="1202985"/>
                    <a:pt x="570836" y="1202985"/>
                  </a:cubicBezTo>
                  <a:cubicBezTo>
                    <a:pt x="567847" y="1202985"/>
                    <a:pt x="561868" y="1202985"/>
                    <a:pt x="558879" y="1200000"/>
                  </a:cubicBezTo>
                  <a:cubicBezTo>
                    <a:pt x="352624" y="991045"/>
                    <a:pt x="352624" y="991045"/>
                    <a:pt x="352624" y="991045"/>
                  </a:cubicBezTo>
                  <a:cubicBezTo>
                    <a:pt x="331700" y="973135"/>
                    <a:pt x="307786" y="955224"/>
                    <a:pt x="280883" y="946269"/>
                  </a:cubicBezTo>
                  <a:cubicBezTo>
                    <a:pt x="230067" y="925373"/>
                    <a:pt x="173272" y="925373"/>
                    <a:pt x="122456" y="946269"/>
                  </a:cubicBezTo>
                  <a:cubicBezTo>
                    <a:pt x="109005" y="950747"/>
                    <a:pt x="96300" y="957463"/>
                    <a:pt x="84344" y="965299"/>
                  </a:cubicBezTo>
                  <a:lnTo>
                    <a:pt x="58133" y="985366"/>
                  </a:lnTo>
                  <a:lnTo>
                    <a:pt x="69529" y="987209"/>
                  </a:lnTo>
                  <a:cubicBezTo>
                    <a:pt x="143774" y="999214"/>
                    <a:pt x="143774" y="999214"/>
                    <a:pt x="143774" y="999214"/>
                  </a:cubicBezTo>
                  <a:cubicBezTo>
                    <a:pt x="152760" y="999214"/>
                    <a:pt x="158750" y="1008174"/>
                    <a:pt x="155755" y="1017133"/>
                  </a:cubicBezTo>
                  <a:cubicBezTo>
                    <a:pt x="155755" y="1023107"/>
                    <a:pt x="149764" y="1029080"/>
                    <a:pt x="140779" y="1029080"/>
                  </a:cubicBezTo>
                  <a:cubicBezTo>
                    <a:pt x="14976" y="1011160"/>
                    <a:pt x="14976" y="1011160"/>
                    <a:pt x="14976" y="1011160"/>
                  </a:cubicBezTo>
                  <a:cubicBezTo>
                    <a:pt x="5990" y="1008174"/>
                    <a:pt x="0" y="1002200"/>
                    <a:pt x="0" y="993240"/>
                  </a:cubicBezTo>
                  <a:cubicBezTo>
                    <a:pt x="17971" y="867800"/>
                    <a:pt x="17971" y="867800"/>
                    <a:pt x="17971" y="867800"/>
                  </a:cubicBezTo>
                  <a:cubicBezTo>
                    <a:pt x="20967" y="858840"/>
                    <a:pt x="29953" y="852867"/>
                    <a:pt x="35944" y="855854"/>
                  </a:cubicBezTo>
                  <a:cubicBezTo>
                    <a:pt x="44929" y="855854"/>
                    <a:pt x="50920" y="864814"/>
                    <a:pt x="50920" y="873774"/>
                  </a:cubicBezTo>
                  <a:cubicBezTo>
                    <a:pt x="44181" y="914094"/>
                    <a:pt x="39969" y="939294"/>
                    <a:pt x="37336" y="955044"/>
                  </a:cubicBezTo>
                  <a:lnTo>
                    <a:pt x="35611" y="965363"/>
                  </a:lnTo>
                  <a:lnTo>
                    <a:pt x="67903" y="938806"/>
                  </a:lnTo>
                  <a:cubicBezTo>
                    <a:pt x="81355" y="929851"/>
                    <a:pt x="95553" y="922388"/>
                    <a:pt x="110499" y="916418"/>
                  </a:cubicBezTo>
                  <a:cubicBezTo>
                    <a:pt x="170283" y="892538"/>
                    <a:pt x="236045" y="892538"/>
                    <a:pt x="292840" y="916418"/>
                  </a:cubicBezTo>
                  <a:cubicBezTo>
                    <a:pt x="322732" y="928358"/>
                    <a:pt x="349635" y="946269"/>
                    <a:pt x="373549" y="970150"/>
                  </a:cubicBezTo>
                  <a:cubicBezTo>
                    <a:pt x="570836" y="1167164"/>
                    <a:pt x="570836" y="1167164"/>
                    <a:pt x="570836" y="1167164"/>
                  </a:cubicBezTo>
                  <a:cubicBezTo>
                    <a:pt x="723285" y="1014926"/>
                    <a:pt x="723285" y="1014926"/>
                    <a:pt x="723285" y="1014926"/>
                  </a:cubicBezTo>
                  <a:cubicBezTo>
                    <a:pt x="729263" y="1008955"/>
                    <a:pt x="738231" y="1008955"/>
                    <a:pt x="744209" y="1014926"/>
                  </a:cubicBezTo>
                  <a:cubicBezTo>
                    <a:pt x="953453" y="1223881"/>
                    <a:pt x="953453" y="1223881"/>
                    <a:pt x="953453" y="1223881"/>
                  </a:cubicBezTo>
                  <a:cubicBezTo>
                    <a:pt x="971389" y="1244776"/>
                    <a:pt x="995302" y="1259702"/>
                    <a:pt x="1022205" y="1268657"/>
                  </a:cubicBezTo>
                  <a:cubicBezTo>
                    <a:pt x="1073021" y="1289553"/>
                    <a:pt x="1132805" y="1289553"/>
                    <a:pt x="1183622" y="1268657"/>
                  </a:cubicBezTo>
                  <a:cubicBezTo>
                    <a:pt x="1207535" y="1259702"/>
                    <a:pt x="1231449" y="1244776"/>
                    <a:pt x="1252373" y="1223881"/>
                  </a:cubicBezTo>
                  <a:cubicBezTo>
                    <a:pt x="1667872" y="808955"/>
                    <a:pt x="1667872" y="808955"/>
                    <a:pt x="1667872" y="808955"/>
                  </a:cubicBezTo>
                  <a:cubicBezTo>
                    <a:pt x="1688796" y="788060"/>
                    <a:pt x="1703742" y="764179"/>
                    <a:pt x="1715699" y="737314"/>
                  </a:cubicBezTo>
                  <a:cubicBezTo>
                    <a:pt x="1724667" y="713433"/>
                    <a:pt x="1730645" y="686567"/>
                    <a:pt x="1730645" y="659702"/>
                  </a:cubicBezTo>
                  <a:cubicBezTo>
                    <a:pt x="1730645" y="629851"/>
                    <a:pt x="1724667" y="602985"/>
                    <a:pt x="1715699" y="579105"/>
                  </a:cubicBezTo>
                  <a:cubicBezTo>
                    <a:pt x="1703742" y="552239"/>
                    <a:pt x="1688796" y="528358"/>
                    <a:pt x="1667872" y="507463"/>
                  </a:cubicBezTo>
                  <a:cubicBezTo>
                    <a:pt x="1252373" y="92538"/>
                    <a:pt x="1252373" y="92538"/>
                    <a:pt x="1252373" y="92538"/>
                  </a:cubicBezTo>
                  <a:cubicBezTo>
                    <a:pt x="1231449" y="71642"/>
                    <a:pt x="1207535" y="56717"/>
                    <a:pt x="1183622" y="47761"/>
                  </a:cubicBezTo>
                  <a:cubicBezTo>
                    <a:pt x="1132805" y="26866"/>
                    <a:pt x="1073021" y="26866"/>
                    <a:pt x="1022205" y="47761"/>
                  </a:cubicBezTo>
                  <a:cubicBezTo>
                    <a:pt x="995302" y="56717"/>
                    <a:pt x="971389" y="71642"/>
                    <a:pt x="953453" y="92538"/>
                  </a:cubicBezTo>
                  <a:cubicBezTo>
                    <a:pt x="947475" y="98508"/>
                    <a:pt x="935518" y="98508"/>
                    <a:pt x="929540" y="92538"/>
                  </a:cubicBezTo>
                  <a:cubicBezTo>
                    <a:pt x="923561" y="86567"/>
                    <a:pt x="923561" y="77612"/>
                    <a:pt x="929540" y="71642"/>
                  </a:cubicBezTo>
                  <a:cubicBezTo>
                    <a:pt x="953453" y="47761"/>
                    <a:pt x="980356" y="29851"/>
                    <a:pt x="1010248" y="17911"/>
                  </a:cubicBezTo>
                  <a:cubicBezTo>
                    <a:pt x="1040140" y="5970"/>
                    <a:pt x="1071527" y="0"/>
                    <a:pt x="1102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E6BED2-F91B-49CF-D3FE-768B875B8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33" y="1144399"/>
              <a:ext cx="2135191" cy="2837254"/>
            </a:xfrm>
            <a:custGeom>
              <a:avLst/>
              <a:gdLst>
                <a:gd name="connsiteX0" fmla="*/ 984898 w 1319213"/>
                <a:gd name="connsiteY0" fmla="*/ 1714252 h 1752978"/>
                <a:gd name="connsiteX1" fmla="*/ 981293 w 1319213"/>
                <a:gd name="connsiteY1" fmla="*/ 1719849 h 1752978"/>
                <a:gd name="connsiteX2" fmla="*/ 982959 w 1319213"/>
                <a:gd name="connsiteY2" fmla="*/ 1719937 h 1752978"/>
                <a:gd name="connsiteX3" fmla="*/ 984741 w 1319213"/>
                <a:gd name="connsiteY3" fmla="*/ 1720030 h 1752978"/>
                <a:gd name="connsiteX4" fmla="*/ 658484 w 1319213"/>
                <a:gd name="connsiteY4" fmla="*/ 0 h 1752978"/>
                <a:gd name="connsiteX5" fmla="*/ 750844 w 1319213"/>
                <a:gd name="connsiteY5" fmla="*/ 17917 h 1752978"/>
                <a:gd name="connsiteX6" fmla="*/ 831613 w 1319213"/>
                <a:gd name="connsiteY6" fmla="*/ 71668 h 1752978"/>
                <a:gd name="connsiteX7" fmla="*/ 1247419 w 1319213"/>
                <a:gd name="connsiteY7" fmla="*/ 486741 h 1752978"/>
                <a:gd name="connsiteX8" fmla="*/ 1301265 w 1319213"/>
                <a:gd name="connsiteY8" fmla="*/ 567367 h 1752978"/>
                <a:gd name="connsiteX9" fmla="*/ 1319213 w 1319213"/>
                <a:gd name="connsiteY9" fmla="*/ 659938 h 1752978"/>
                <a:gd name="connsiteX10" fmla="*/ 1301265 w 1319213"/>
                <a:gd name="connsiteY10" fmla="*/ 752508 h 1752978"/>
                <a:gd name="connsiteX11" fmla="*/ 1247419 w 1319213"/>
                <a:gd name="connsiteY11" fmla="*/ 833134 h 1752978"/>
                <a:gd name="connsiteX12" fmla="*/ 1049986 w 1319213"/>
                <a:gd name="connsiteY12" fmla="*/ 1027233 h 1752978"/>
                <a:gd name="connsiteX13" fmla="*/ 1190582 w 1319213"/>
                <a:gd name="connsiteY13" fmla="*/ 1167582 h 1752978"/>
                <a:gd name="connsiteX14" fmla="*/ 1196565 w 1319213"/>
                <a:gd name="connsiteY14" fmla="*/ 1179527 h 1752978"/>
                <a:gd name="connsiteX15" fmla="*/ 1190582 w 1319213"/>
                <a:gd name="connsiteY15" fmla="*/ 1191471 h 1752978"/>
                <a:gd name="connsiteX16" fmla="*/ 981184 w 1319213"/>
                <a:gd name="connsiteY16" fmla="*/ 1397515 h 1752978"/>
                <a:gd name="connsiteX17" fmla="*/ 936312 w 1319213"/>
                <a:gd name="connsiteY17" fmla="*/ 1469183 h 1752978"/>
                <a:gd name="connsiteX18" fmla="*/ 921355 w 1319213"/>
                <a:gd name="connsiteY18" fmla="*/ 1549808 h 1752978"/>
                <a:gd name="connsiteX19" fmla="*/ 936312 w 1319213"/>
                <a:gd name="connsiteY19" fmla="*/ 1627448 h 1752978"/>
                <a:gd name="connsiteX20" fmla="*/ 981184 w 1319213"/>
                <a:gd name="connsiteY20" fmla="*/ 1699116 h 1752978"/>
                <a:gd name="connsiteX21" fmla="*/ 985141 w 1319213"/>
                <a:gd name="connsiteY21" fmla="*/ 1705261 h 1752978"/>
                <a:gd name="connsiteX22" fmla="*/ 985732 w 1319213"/>
                <a:gd name="connsiteY22" fmla="*/ 1683449 h 1752978"/>
                <a:gd name="connsiteX23" fmla="*/ 987743 w 1319213"/>
                <a:gd name="connsiteY23" fmla="*/ 1609205 h 1752978"/>
                <a:gd name="connsiteX24" fmla="*/ 1005754 w 1319213"/>
                <a:gd name="connsiteY24" fmla="*/ 1594228 h 1752978"/>
                <a:gd name="connsiteX25" fmla="*/ 1020763 w 1319213"/>
                <a:gd name="connsiteY25" fmla="*/ 1609205 h 1752978"/>
                <a:gd name="connsiteX26" fmla="*/ 1014760 w 1319213"/>
                <a:gd name="connsiteY26" fmla="*/ 1738002 h 1752978"/>
                <a:gd name="connsiteX27" fmla="*/ 1008756 w 1319213"/>
                <a:gd name="connsiteY27" fmla="*/ 1746988 h 1752978"/>
                <a:gd name="connsiteX28" fmla="*/ 999751 w 1319213"/>
                <a:gd name="connsiteY28" fmla="*/ 1752978 h 1752978"/>
                <a:gd name="connsiteX29" fmla="*/ 996749 w 1319213"/>
                <a:gd name="connsiteY29" fmla="*/ 1752978 h 1752978"/>
                <a:gd name="connsiteX30" fmla="*/ 870672 w 1319213"/>
                <a:gd name="connsiteY30" fmla="*/ 1746988 h 1752978"/>
                <a:gd name="connsiteX31" fmla="*/ 855663 w 1319213"/>
                <a:gd name="connsiteY31" fmla="*/ 1729016 h 1752978"/>
                <a:gd name="connsiteX32" fmla="*/ 870672 w 1319213"/>
                <a:gd name="connsiteY32" fmla="*/ 1714039 h 1752978"/>
                <a:gd name="connsiteX33" fmla="*/ 956892 w 1319213"/>
                <a:gd name="connsiteY33" fmla="*/ 1718568 h 1752978"/>
                <a:gd name="connsiteX34" fmla="*/ 959144 w 1319213"/>
                <a:gd name="connsiteY34" fmla="*/ 1718686 h 1752978"/>
                <a:gd name="connsiteX35" fmla="*/ 928834 w 1319213"/>
                <a:gd name="connsiteY35" fmla="*/ 1681946 h 1752978"/>
                <a:gd name="connsiteX36" fmla="*/ 906398 w 1319213"/>
                <a:gd name="connsiteY36" fmla="*/ 1639393 h 1752978"/>
                <a:gd name="connsiteX37" fmla="*/ 888450 w 1319213"/>
                <a:gd name="connsiteY37" fmla="*/ 1549808 h 1752978"/>
                <a:gd name="connsiteX38" fmla="*/ 906398 w 1319213"/>
                <a:gd name="connsiteY38" fmla="*/ 1457238 h 1752978"/>
                <a:gd name="connsiteX39" fmla="*/ 960244 w 1319213"/>
                <a:gd name="connsiteY39" fmla="*/ 1376612 h 1752978"/>
                <a:gd name="connsiteX40" fmla="*/ 1157677 w 1319213"/>
                <a:gd name="connsiteY40" fmla="*/ 1179527 h 1752978"/>
                <a:gd name="connsiteX41" fmla="*/ 1017081 w 1319213"/>
                <a:gd name="connsiteY41" fmla="*/ 1039178 h 1752978"/>
                <a:gd name="connsiteX42" fmla="*/ 1017081 w 1319213"/>
                <a:gd name="connsiteY42" fmla="*/ 1018275 h 1752978"/>
                <a:gd name="connsiteX43" fmla="*/ 1226479 w 1319213"/>
                <a:gd name="connsiteY43" fmla="*/ 809245 h 1752978"/>
                <a:gd name="connsiteX44" fmla="*/ 1271351 w 1319213"/>
                <a:gd name="connsiteY44" fmla="*/ 740564 h 1752978"/>
                <a:gd name="connsiteX45" fmla="*/ 1286308 w 1319213"/>
                <a:gd name="connsiteY45" fmla="*/ 659938 h 1752978"/>
                <a:gd name="connsiteX46" fmla="*/ 1271351 w 1319213"/>
                <a:gd name="connsiteY46" fmla="*/ 579312 h 1752978"/>
                <a:gd name="connsiteX47" fmla="*/ 1226479 w 1319213"/>
                <a:gd name="connsiteY47" fmla="*/ 510631 h 1752978"/>
                <a:gd name="connsiteX48" fmla="*/ 807681 w 1319213"/>
                <a:gd name="connsiteY48" fmla="*/ 95557 h 1752978"/>
                <a:gd name="connsiteX49" fmla="*/ 738879 w 1319213"/>
                <a:gd name="connsiteY49" fmla="*/ 47779 h 1752978"/>
                <a:gd name="connsiteX50" fmla="*/ 580334 w 1319213"/>
                <a:gd name="connsiteY50" fmla="*/ 47779 h 1752978"/>
                <a:gd name="connsiteX51" fmla="*/ 508540 w 1319213"/>
                <a:gd name="connsiteY51" fmla="*/ 95557 h 1752978"/>
                <a:gd name="connsiteX52" fmla="*/ 92734 w 1319213"/>
                <a:gd name="connsiteY52" fmla="*/ 510631 h 1752978"/>
                <a:gd name="connsiteX53" fmla="*/ 44871 w 1319213"/>
                <a:gd name="connsiteY53" fmla="*/ 579312 h 1752978"/>
                <a:gd name="connsiteX54" fmla="*/ 29914 w 1319213"/>
                <a:gd name="connsiteY54" fmla="*/ 659938 h 1752978"/>
                <a:gd name="connsiteX55" fmla="*/ 44871 w 1319213"/>
                <a:gd name="connsiteY55" fmla="*/ 740564 h 1752978"/>
                <a:gd name="connsiteX56" fmla="*/ 92734 w 1319213"/>
                <a:gd name="connsiteY56" fmla="*/ 809245 h 1752978"/>
                <a:gd name="connsiteX57" fmla="*/ 92734 w 1319213"/>
                <a:gd name="connsiteY57" fmla="*/ 833134 h 1752978"/>
                <a:gd name="connsiteX58" fmla="*/ 71794 w 1319213"/>
                <a:gd name="connsiteY58" fmla="*/ 833134 h 1752978"/>
                <a:gd name="connsiteX59" fmla="*/ 17948 w 1319213"/>
                <a:gd name="connsiteY59" fmla="*/ 752508 h 1752978"/>
                <a:gd name="connsiteX60" fmla="*/ 0 w 1319213"/>
                <a:gd name="connsiteY60" fmla="*/ 659938 h 1752978"/>
                <a:gd name="connsiteX61" fmla="*/ 17948 w 1319213"/>
                <a:gd name="connsiteY61" fmla="*/ 567367 h 1752978"/>
                <a:gd name="connsiteX62" fmla="*/ 71794 w 1319213"/>
                <a:gd name="connsiteY62" fmla="*/ 486741 h 1752978"/>
                <a:gd name="connsiteX63" fmla="*/ 487600 w 1319213"/>
                <a:gd name="connsiteY63" fmla="*/ 71668 h 1752978"/>
                <a:gd name="connsiteX64" fmla="*/ 568368 w 1319213"/>
                <a:gd name="connsiteY64" fmla="*/ 17917 h 1752978"/>
                <a:gd name="connsiteX65" fmla="*/ 658484 w 1319213"/>
                <a:gd name="connsiteY65" fmla="*/ 0 h 175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319213" h="1752978">
                  <a:moveTo>
                    <a:pt x="984898" y="1714252"/>
                  </a:moveTo>
                  <a:lnTo>
                    <a:pt x="981293" y="1719849"/>
                  </a:lnTo>
                  <a:lnTo>
                    <a:pt x="982959" y="1719937"/>
                  </a:lnTo>
                  <a:cubicBezTo>
                    <a:pt x="984741" y="1720030"/>
                    <a:pt x="984741" y="1720030"/>
                    <a:pt x="984741" y="1720030"/>
                  </a:cubicBezTo>
                  <a:close/>
                  <a:moveTo>
                    <a:pt x="658484" y="0"/>
                  </a:moveTo>
                  <a:cubicBezTo>
                    <a:pt x="689520" y="0"/>
                    <a:pt x="720930" y="5973"/>
                    <a:pt x="750844" y="17917"/>
                  </a:cubicBezTo>
                  <a:cubicBezTo>
                    <a:pt x="780758" y="29862"/>
                    <a:pt x="807681" y="47779"/>
                    <a:pt x="831613" y="71668"/>
                  </a:cubicBezTo>
                  <a:cubicBezTo>
                    <a:pt x="1247419" y="486741"/>
                    <a:pt x="1247419" y="486741"/>
                    <a:pt x="1247419" y="486741"/>
                  </a:cubicBezTo>
                  <a:cubicBezTo>
                    <a:pt x="1271351" y="510631"/>
                    <a:pt x="1289299" y="537506"/>
                    <a:pt x="1301265" y="567367"/>
                  </a:cubicBezTo>
                  <a:cubicBezTo>
                    <a:pt x="1313230" y="597229"/>
                    <a:pt x="1319213" y="627090"/>
                    <a:pt x="1319213" y="659938"/>
                  </a:cubicBezTo>
                  <a:cubicBezTo>
                    <a:pt x="1319213" y="692785"/>
                    <a:pt x="1313230" y="722647"/>
                    <a:pt x="1301265" y="752508"/>
                  </a:cubicBezTo>
                  <a:cubicBezTo>
                    <a:pt x="1289299" y="782370"/>
                    <a:pt x="1271351" y="809245"/>
                    <a:pt x="1247419" y="833134"/>
                  </a:cubicBezTo>
                  <a:cubicBezTo>
                    <a:pt x="1049986" y="1027233"/>
                    <a:pt x="1049986" y="1027233"/>
                    <a:pt x="1049986" y="1027233"/>
                  </a:cubicBezTo>
                  <a:cubicBezTo>
                    <a:pt x="1190582" y="1167582"/>
                    <a:pt x="1190582" y="1167582"/>
                    <a:pt x="1190582" y="1167582"/>
                  </a:cubicBezTo>
                  <a:cubicBezTo>
                    <a:pt x="1193574" y="1170568"/>
                    <a:pt x="1196565" y="1176540"/>
                    <a:pt x="1196565" y="1179527"/>
                  </a:cubicBezTo>
                  <a:cubicBezTo>
                    <a:pt x="1196565" y="1182513"/>
                    <a:pt x="1193574" y="1188485"/>
                    <a:pt x="1190582" y="1191471"/>
                  </a:cubicBezTo>
                  <a:cubicBezTo>
                    <a:pt x="981184" y="1397515"/>
                    <a:pt x="981184" y="1397515"/>
                    <a:pt x="981184" y="1397515"/>
                  </a:cubicBezTo>
                  <a:cubicBezTo>
                    <a:pt x="963235" y="1418418"/>
                    <a:pt x="945287" y="1442307"/>
                    <a:pt x="936312" y="1469183"/>
                  </a:cubicBezTo>
                  <a:cubicBezTo>
                    <a:pt x="924347" y="1493072"/>
                    <a:pt x="921355" y="1519947"/>
                    <a:pt x="921355" y="1549808"/>
                  </a:cubicBezTo>
                  <a:cubicBezTo>
                    <a:pt x="921355" y="1576684"/>
                    <a:pt x="924347" y="1603559"/>
                    <a:pt x="936312" y="1627448"/>
                  </a:cubicBezTo>
                  <a:cubicBezTo>
                    <a:pt x="945287" y="1654324"/>
                    <a:pt x="963235" y="1678213"/>
                    <a:pt x="981184" y="1699116"/>
                  </a:cubicBezTo>
                  <a:lnTo>
                    <a:pt x="985141" y="1705261"/>
                  </a:lnTo>
                  <a:lnTo>
                    <a:pt x="985732" y="1683449"/>
                  </a:lnTo>
                  <a:cubicBezTo>
                    <a:pt x="987743" y="1609205"/>
                    <a:pt x="987743" y="1609205"/>
                    <a:pt x="987743" y="1609205"/>
                  </a:cubicBezTo>
                  <a:cubicBezTo>
                    <a:pt x="987743" y="1600219"/>
                    <a:pt x="996749" y="1594228"/>
                    <a:pt x="1005754" y="1594228"/>
                  </a:cubicBezTo>
                  <a:cubicBezTo>
                    <a:pt x="1014760" y="1594228"/>
                    <a:pt x="1020763" y="1603214"/>
                    <a:pt x="1020763" y="1609205"/>
                  </a:cubicBezTo>
                  <a:cubicBezTo>
                    <a:pt x="1014760" y="1738002"/>
                    <a:pt x="1014760" y="1738002"/>
                    <a:pt x="1014760" y="1738002"/>
                  </a:cubicBezTo>
                  <a:cubicBezTo>
                    <a:pt x="1014760" y="1740997"/>
                    <a:pt x="1011758" y="1746988"/>
                    <a:pt x="1008756" y="1746988"/>
                  </a:cubicBezTo>
                  <a:cubicBezTo>
                    <a:pt x="1005754" y="1749983"/>
                    <a:pt x="1002752" y="1752978"/>
                    <a:pt x="999751" y="1752978"/>
                  </a:cubicBezTo>
                  <a:cubicBezTo>
                    <a:pt x="996749" y="1752978"/>
                    <a:pt x="996749" y="1752978"/>
                    <a:pt x="996749" y="1752978"/>
                  </a:cubicBezTo>
                  <a:cubicBezTo>
                    <a:pt x="870672" y="1746988"/>
                    <a:pt x="870672" y="1746988"/>
                    <a:pt x="870672" y="1746988"/>
                  </a:cubicBezTo>
                  <a:cubicBezTo>
                    <a:pt x="861667" y="1746988"/>
                    <a:pt x="855663" y="1738002"/>
                    <a:pt x="855663" y="1729016"/>
                  </a:cubicBezTo>
                  <a:cubicBezTo>
                    <a:pt x="855663" y="1723025"/>
                    <a:pt x="864669" y="1714039"/>
                    <a:pt x="870672" y="1714039"/>
                  </a:cubicBezTo>
                  <a:cubicBezTo>
                    <a:pt x="913448" y="1716286"/>
                    <a:pt x="940183" y="1717690"/>
                    <a:pt x="956892" y="1718568"/>
                  </a:cubicBezTo>
                  <a:lnTo>
                    <a:pt x="959144" y="1718686"/>
                  </a:lnTo>
                  <a:lnTo>
                    <a:pt x="928834" y="1681946"/>
                  </a:lnTo>
                  <a:cubicBezTo>
                    <a:pt x="919860" y="1668508"/>
                    <a:pt x="912381" y="1654324"/>
                    <a:pt x="906398" y="1639393"/>
                  </a:cubicBezTo>
                  <a:cubicBezTo>
                    <a:pt x="894433" y="1609532"/>
                    <a:pt x="888450" y="1579670"/>
                    <a:pt x="888450" y="1549808"/>
                  </a:cubicBezTo>
                  <a:cubicBezTo>
                    <a:pt x="888450" y="1516961"/>
                    <a:pt x="894433" y="1487099"/>
                    <a:pt x="906398" y="1457238"/>
                  </a:cubicBezTo>
                  <a:cubicBezTo>
                    <a:pt x="918364" y="1427377"/>
                    <a:pt x="936312" y="1400501"/>
                    <a:pt x="960244" y="1376612"/>
                  </a:cubicBezTo>
                  <a:cubicBezTo>
                    <a:pt x="1157677" y="1179527"/>
                    <a:pt x="1157677" y="1179527"/>
                    <a:pt x="1157677" y="1179527"/>
                  </a:cubicBezTo>
                  <a:cubicBezTo>
                    <a:pt x="1017081" y="1039178"/>
                    <a:pt x="1017081" y="1039178"/>
                    <a:pt x="1017081" y="1039178"/>
                  </a:cubicBezTo>
                  <a:cubicBezTo>
                    <a:pt x="1011098" y="1033206"/>
                    <a:pt x="1011098" y="1024247"/>
                    <a:pt x="1017081" y="1018275"/>
                  </a:cubicBezTo>
                  <a:cubicBezTo>
                    <a:pt x="1226479" y="809245"/>
                    <a:pt x="1226479" y="809245"/>
                    <a:pt x="1226479" y="809245"/>
                  </a:cubicBezTo>
                  <a:cubicBezTo>
                    <a:pt x="1244428" y="788342"/>
                    <a:pt x="1262376" y="767439"/>
                    <a:pt x="1271351" y="740564"/>
                  </a:cubicBezTo>
                  <a:cubicBezTo>
                    <a:pt x="1283316" y="713688"/>
                    <a:pt x="1286308" y="686813"/>
                    <a:pt x="1286308" y="659938"/>
                  </a:cubicBezTo>
                  <a:cubicBezTo>
                    <a:pt x="1286308" y="633062"/>
                    <a:pt x="1283316" y="606187"/>
                    <a:pt x="1271351" y="579312"/>
                  </a:cubicBezTo>
                  <a:cubicBezTo>
                    <a:pt x="1262376" y="552437"/>
                    <a:pt x="1244428" y="531534"/>
                    <a:pt x="1226479" y="510631"/>
                  </a:cubicBezTo>
                  <a:cubicBezTo>
                    <a:pt x="807681" y="95557"/>
                    <a:pt x="807681" y="95557"/>
                    <a:pt x="807681" y="95557"/>
                  </a:cubicBezTo>
                  <a:cubicBezTo>
                    <a:pt x="789733" y="74654"/>
                    <a:pt x="765801" y="59723"/>
                    <a:pt x="738879" y="47779"/>
                  </a:cubicBezTo>
                  <a:cubicBezTo>
                    <a:pt x="688025" y="26876"/>
                    <a:pt x="631188" y="26876"/>
                    <a:pt x="580334" y="47779"/>
                  </a:cubicBezTo>
                  <a:cubicBezTo>
                    <a:pt x="553411" y="59723"/>
                    <a:pt x="529480" y="74654"/>
                    <a:pt x="508540" y="95557"/>
                  </a:cubicBezTo>
                  <a:cubicBezTo>
                    <a:pt x="92734" y="510631"/>
                    <a:pt x="92734" y="510631"/>
                    <a:pt x="92734" y="510631"/>
                  </a:cubicBezTo>
                  <a:cubicBezTo>
                    <a:pt x="71794" y="531534"/>
                    <a:pt x="56837" y="552437"/>
                    <a:pt x="44871" y="579312"/>
                  </a:cubicBezTo>
                  <a:cubicBezTo>
                    <a:pt x="35897" y="606187"/>
                    <a:pt x="29914" y="633062"/>
                    <a:pt x="29914" y="659938"/>
                  </a:cubicBezTo>
                  <a:cubicBezTo>
                    <a:pt x="29914" y="686813"/>
                    <a:pt x="35897" y="713688"/>
                    <a:pt x="44871" y="740564"/>
                  </a:cubicBezTo>
                  <a:cubicBezTo>
                    <a:pt x="56837" y="767439"/>
                    <a:pt x="71794" y="788342"/>
                    <a:pt x="92734" y="809245"/>
                  </a:cubicBezTo>
                  <a:cubicBezTo>
                    <a:pt x="98716" y="815217"/>
                    <a:pt x="98716" y="827162"/>
                    <a:pt x="92734" y="833134"/>
                  </a:cubicBezTo>
                  <a:cubicBezTo>
                    <a:pt x="86751" y="839106"/>
                    <a:pt x="77776" y="839106"/>
                    <a:pt x="71794" y="833134"/>
                  </a:cubicBezTo>
                  <a:cubicBezTo>
                    <a:pt x="47862" y="809245"/>
                    <a:pt x="29914" y="782370"/>
                    <a:pt x="17948" y="752508"/>
                  </a:cubicBezTo>
                  <a:cubicBezTo>
                    <a:pt x="5983" y="722647"/>
                    <a:pt x="0" y="692785"/>
                    <a:pt x="0" y="659938"/>
                  </a:cubicBezTo>
                  <a:cubicBezTo>
                    <a:pt x="0" y="627090"/>
                    <a:pt x="5983" y="597229"/>
                    <a:pt x="17948" y="567367"/>
                  </a:cubicBezTo>
                  <a:cubicBezTo>
                    <a:pt x="29914" y="537506"/>
                    <a:pt x="47862" y="510631"/>
                    <a:pt x="71794" y="486741"/>
                  </a:cubicBezTo>
                  <a:cubicBezTo>
                    <a:pt x="487600" y="71668"/>
                    <a:pt x="487600" y="71668"/>
                    <a:pt x="487600" y="71668"/>
                  </a:cubicBezTo>
                  <a:cubicBezTo>
                    <a:pt x="508540" y="47779"/>
                    <a:pt x="535463" y="29862"/>
                    <a:pt x="568368" y="17917"/>
                  </a:cubicBezTo>
                  <a:cubicBezTo>
                    <a:pt x="596787" y="5973"/>
                    <a:pt x="627449" y="0"/>
                    <a:pt x="658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DDF49FB-BB5F-8C1A-9600-02F5840A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48" y="3339296"/>
              <a:ext cx="2132621" cy="2831505"/>
            </a:xfrm>
            <a:custGeom>
              <a:avLst/>
              <a:gdLst>
                <a:gd name="connsiteX0" fmla="*/ 322465 w 1317625"/>
                <a:gd name="connsiteY0" fmla="*/ 0 h 1749426"/>
                <a:gd name="connsiteX1" fmla="*/ 448541 w 1317625"/>
                <a:gd name="connsiteY1" fmla="*/ 5931 h 1749426"/>
                <a:gd name="connsiteX2" fmla="*/ 463550 w 1317625"/>
                <a:gd name="connsiteY2" fmla="*/ 20758 h 1749426"/>
                <a:gd name="connsiteX3" fmla="*/ 448541 w 1317625"/>
                <a:gd name="connsiteY3" fmla="*/ 35584 h 1749426"/>
                <a:gd name="connsiteX4" fmla="*/ 364590 w 1317625"/>
                <a:gd name="connsiteY4" fmla="*/ 33343 h 1749426"/>
                <a:gd name="connsiteX5" fmla="*/ 358911 w 1317625"/>
                <a:gd name="connsiteY5" fmla="*/ 33191 h 1749426"/>
                <a:gd name="connsiteX6" fmla="*/ 389910 w 1317625"/>
                <a:gd name="connsiteY6" fmla="*/ 68222 h 1749426"/>
                <a:gd name="connsiteX7" fmla="*/ 412318 w 1317625"/>
                <a:gd name="connsiteY7" fmla="*/ 110392 h 1749426"/>
                <a:gd name="connsiteX8" fmla="*/ 430245 w 1317625"/>
                <a:gd name="connsiteY8" fmla="*/ 202943 h 1749426"/>
                <a:gd name="connsiteX9" fmla="*/ 412318 w 1317625"/>
                <a:gd name="connsiteY9" fmla="*/ 295493 h 1749426"/>
                <a:gd name="connsiteX10" fmla="*/ 358538 w 1317625"/>
                <a:gd name="connsiteY10" fmla="*/ 376101 h 1749426"/>
                <a:gd name="connsiteX11" fmla="*/ 161342 w 1317625"/>
                <a:gd name="connsiteY11" fmla="*/ 573143 h 1749426"/>
                <a:gd name="connsiteX12" fmla="*/ 301769 w 1317625"/>
                <a:gd name="connsiteY12" fmla="*/ 713461 h 1749426"/>
                <a:gd name="connsiteX13" fmla="*/ 304757 w 1317625"/>
                <a:gd name="connsiteY13" fmla="*/ 722418 h 1749426"/>
                <a:gd name="connsiteX14" fmla="*/ 301769 w 1317625"/>
                <a:gd name="connsiteY14" fmla="*/ 734360 h 1749426"/>
                <a:gd name="connsiteX15" fmla="*/ 92622 w 1317625"/>
                <a:gd name="connsiteY15" fmla="*/ 940358 h 1749426"/>
                <a:gd name="connsiteX16" fmla="*/ 47805 w 1317625"/>
                <a:gd name="connsiteY16" fmla="*/ 1012010 h 1749426"/>
                <a:gd name="connsiteX17" fmla="*/ 29878 w 1317625"/>
                <a:gd name="connsiteY17" fmla="*/ 1092618 h 1749426"/>
                <a:gd name="connsiteX18" fmla="*/ 47805 w 1317625"/>
                <a:gd name="connsiteY18" fmla="*/ 1170241 h 1749426"/>
                <a:gd name="connsiteX19" fmla="*/ 92622 w 1317625"/>
                <a:gd name="connsiteY19" fmla="*/ 1241893 h 1749426"/>
                <a:gd name="connsiteX20" fmla="*/ 507928 w 1317625"/>
                <a:gd name="connsiteY20" fmla="*/ 1656876 h 1749426"/>
                <a:gd name="connsiteX21" fmla="*/ 579636 w 1317625"/>
                <a:gd name="connsiteY21" fmla="*/ 1704644 h 1749426"/>
                <a:gd name="connsiteX22" fmla="*/ 737990 w 1317625"/>
                <a:gd name="connsiteY22" fmla="*/ 1704644 h 1749426"/>
                <a:gd name="connsiteX23" fmla="*/ 809697 w 1317625"/>
                <a:gd name="connsiteY23" fmla="*/ 1656876 h 1749426"/>
                <a:gd name="connsiteX24" fmla="*/ 1225003 w 1317625"/>
                <a:gd name="connsiteY24" fmla="*/ 1241893 h 1749426"/>
                <a:gd name="connsiteX25" fmla="*/ 1272808 w 1317625"/>
                <a:gd name="connsiteY25" fmla="*/ 1170241 h 1749426"/>
                <a:gd name="connsiteX26" fmla="*/ 1287747 w 1317625"/>
                <a:gd name="connsiteY26" fmla="*/ 1092618 h 1749426"/>
                <a:gd name="connsiteX27" fmla="*/ 1272808 w 1317625"/>
                <a:gd name="connsiteY27" fmla="*/ 1012010 h 1749426"/>
                <a:gd name="connsiteX28" fmla="*/ 1225003 w 1317625"/>
                <a:gd name="connsiteY28" fmla="*/ 940358 h 1749426"/>
                <a:gd name="connsiteX29" fmla="*/ 1225003 w 1317625"/>
                <a:gd name="connsiteY29" fmla="*/ 919460 h 1749426"/>
                <a:gd name="connsiteX30" fmla="*/ 1245918 w 1317625"/>
                <a:gd name="connsiteY30" fmla="*/ 919460 h 1749426"/>
                <a:gd name="connsiteX31" fmla="*/ 1299698 w 1317625"/>
                <a:gd name="connsiteY31" fmla="*/ 1000068 h 1749426"/>
                <a:gd name="connsiteX32" fmla="*/ 1317625 w 1317625"/>
                <a:gd name="connsiteY32" fmla="*/ 1092618 h 1749426"/>
                <a:gd name="connsiteX33" fmla="*/ 1299698 w 1317625"/>
                <a:gd name="connsiteY33" fmla="*/ 1182183 h 1749426"/>
                <a:gd name="connsiteX34" fmla="*/ 1245918 w 1317625"/>
                <a:gd name="connsiteY34" fmla="*/ 1262791 h 1749426"/>
                <a:gd name="connsiteX35" fmla="*/ 830612 w 1317625"/>
                <a:gd name="connsiteY35" fmla="*/ 1677774 h 1749426"/>
                <a:gd name="connsiteX36" fmla="*/ 749941 w 1317625"/>
                <a:gd name="connsiteY36" fmla="*/ 1731513 h 1749426"/>
                <a:gd name="connsiteX37" fmla="*/ 660307 w 1317625"/>
                <a:gd name="connsiteY37" fmla="*/ 1749426 h 1749426"/>
                <a:gd name="connsiteX38" fmla="*/ 567684 w 1317625"/>
                <a:gd name="connsiteY38" fmla="*/ 1731513 h 1749426"/>
                <a:gd name="connsiteX39" fmla="*/ 487014 w 1317625"/>
                <a:gd name="connsiteY39" fmla="*/ 1677774 h 1749426"/>
                <a:gd name="connsiteX40" fmla="*/ 71707 w 1317625"/>
                <a:gd name="connsiteY40" fmla="*/ 1262791 h 1749426"/>
                <a:gd name="connsiteX41" fmla="*/ 17927 w 1317625"/>
                <a:gd name="connsiteY41" fmla="*/ 1182183 h 1749426"/>
                <a:gd name="connsiteX42" fmla="*/ 0 w 1317625"/>
                <a:gd name="connsiteY42" fmla="*/ 1092618 h 1749426"/>
                <a:gd name="connsiteX43" fmla="*/ 17927 w 1317625"/>
                <a:gd name="connsiteY43" fmla="*/ 1000068 h 1749426"/>
                <a:gd name="connsiteX44" fmla="*/ 71707 w 1317625"/>
                <a:gd name="connsiteY44" fmla="*/ 919460 h 1749426"/>
                <a:gd name="connsiteX45" fmla="*/ 268903 w 1317625"/>
                <a:gd name="connsiteY45" fmla="*/ 722418 h 1749426"/>
                <a:gd name="connsiteX46" fmla="*/ 128476 w 1317625"/>
                <a:gd name="connsiteY46" fmla="*/ 582100 h 1749426"/>
                <a:gd name="connsiteX47" fmla="*/ 122500 w 1317625"/>
                <a:gd name="connsiteY47" fmla="*/ 573143 h 1749426"/>
                <a:gd name="connsiteX48" fmla="*/ 128476 w 1317625"/>
                <a:gd name="connsiteY48" fmla="*/ 561201 h 1749426"/>
                <a:gd name="connsiteX49" fmla="*/ 334635 w 1317625"/>
                <a:gd name="connsiteY49" fmla="*/ 352217 h 1749426"/>
                <a:gd name="connsiteX50" fmla="*/ 382440 w 1317625"/>
                <a:gd name="connsiteY50" fmla="*/ 283551 h 1749426"/>
                <a:gd name="connsiteX51" fmla="*/ 397379 w 1317625"/>
                <a:gd name="connsiteY51" fmla="*/ 202943 h 1749426"/>
                <a:gd name="connsiteX52" fmla="*/ 382440 w 1317625"/>
                <a:gd name="connsiteY52" fmla="*/ 122334 h 1749426"/>
                <a:gd name="connsiteX53" fmla="*/ 361899 w 1317625"/>
                <a:gd name="connsiteY53" fmla="*/ 86882 h 1749426"/>
                <a:gd name="connsiteX54" fmla="*/ 336217 w 1317625"/>
                <a:gd name="connsiteY54" fmla="*/ 55595 h 1749426"/>
                <a:gd name="connsiteX55" fmla="*/ 335492 w 1317625"/>
                <a:gd name="connsiteY55" fmla="*/ 68834 h 1749426"/>
                <a:gd name="connsiteX56" fmla="*/ 331470 w 1317625"/>
                <a:gd name="connsiteY56" fmla="*/ 142336 h 1749426"/>
                <a:gd name="connsiteX57" fmla="*/ 316461 w 1317625"/>
                <a:gd name="connsiteY57" fmla="*/ 157163 h 1749426"/>
                <a:gd name="connsiteX58" fmla="*/ 301452 w 1317625"/>
                <a:gd name="connsiteY58" fmla="*/ 139371 h 1749426"/>
                <a:gd name="connsiteX59" fmla="*/ 307456 w 1317625"/>
                <a:gd name="connsiteY59" fmla="*/ 14827 h 1749426"/>
                <a:gd name="connsiteX60" fmla="*/ 310458 w 1317625"/>
                <a:gd name="connsiteY60" fmla="*/ 2965 h 1749426"/>
                <a:gd name="connsiteX61" fmla="*/ 322465 w 1317625"/>
                <a:gd name="connsiteY61" fmla="*/ 0 h 17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17625" h="1749426">
                  <a:moveTo>
                    <a:pt x="322465" y="0"/>
                  </a:moveTo>
                  <a:cubicBezTo>
                    <a:pt x="448541" y="5931"/>
                    <a:pt x="448541" y="5931"/>
                    <a:pt x="448541" y="5931"/>
                  </a:cubicBezTo>
                  <a:cubicBezTo>
                    <a:pt x="457547" y="5931"/>
                    <a:pt x="463550" y="11861"/>
                    <a:pt x="463550" y="20758"/>
                  </a:cubicBezTo>
                  <a:cubicBezTo>
                    <a:pt x="463550" y="29654"/>
                    <a:pt x="457547" y="35584"/>
                    <a:pt x="448541" y="35584"/>
                  </a:cubicBezTo>
                  <a:cubicBezTo>
                    <a:pt x="406891" y="34472"/>
                    <a:pt x="380860" y="33777"/>
                    <a:pt x="364590" y="33343"/>
                  </a:cubicBezTo>
                  <a:lnTo>
                    <a:pt x="358911" y="33191"/>
                  </a:lnTo>
                  <a:lnTo>
                    <a:pt x="389910" y="68222"/>
                  </a:lnTo>
                  <a:cubicBezTo>
                    <a:pt x="398873" y="81284"/>
                    <a:pt x="406343" y="95465"/>
                    <a:pt x="412318" y="110392"/>
                  </a:cubicBezTo>
                  <a:cubicBezTo>
                    <a:pt x="424270" y="140247"/>
                    <a:pt x="430245" y="173088"/>
                    <a:pt x="430245" y="202943"/>
                  </a:cubicBezTo>
                  <a:cubicBezTo>
                    <a:pt x="430245" y="235783"/>
                    <a:pt x="424270" y="265638"/>
                    <a:pt x="412318" y="295493"/>
                  </a:cubicBezTo>
                  <a:cubicBezTo>
                    <a:pt x="400367" y="325348"/>
                    <a:pt x="382440" y="352217"/>
                    <a:pt x="358538" y="376101"/>
                  </a:cubicBezTo>
                  <a:cubicBezTo>
                    <a:pt x="161342" y="573143"/>
                    <a:pt x="161342" y="573143"/>
                    <a:pt x="161342" y="573143"/>
                  </a:cubicBezTo>
                  <a:cubicBezTo>
                    <a:pt x="301769" y="713461"/>
                    <a:pt x="301769" y="713461"/>
                    <a:pt x="301769" y="713461"/>
                  </a:cubicBezTo>
                  <a:cubicBezTo>
                    <a:pt x="304757" y="716447"/>
                    <a:pt x="304757" y="719432"/>
                    <a:pt x="304757" y="722418"/>
                  </a:cubicBezTo>
                  <a:cubicBezTo>
                    <a:pt x="304757" y="728389"/>
                    <a:pt x="304757" y="731374"/>
                    <a:pt x="301769" y="734360"/>
                  </a:cubicBezTo>
                  <a:cubicBezTo>
                    <a:pt x="92622" y="940358"/>
                    <a:pt x="92622" y="940358"/>
                    <a:pt x="92622" y="940358"/>
                  </a:cubicBezTo>
                  <a:cubicBezTo>
                    <a:pt x="74695" y="961257"/>
                    <a:pt x="56768" y="985141"/>
                    <a:pt x="47805" y="1012010"/>
                  </a:cubicBezTo>
                  <a:cubicBezTo>
                    <a:pt x="35853" y="1035894"/>
                    <a:pt x="29878" y="1062764"/>
                    <a:pt x="29878" y="1092618"/>
                  </a:cubicBezTo>
                  <a:cubicBezTo>
                    <a:pt x="29878" y="1119488"/>
                    <a:pt x="35853" y="1146357"/>
                    <a:pt x="47805" y="1170241"/>
                  </a:cubicBezTo>
                  <a:cubicBezTo>
                    <a:pt x="56768" y="1197111"/>
                    <a:pt x="74695" y="1220995"/>
                    <a:pt x="92622" y="1241893"/>
                  </a:cubicBezTo>
                  <a:cubicBezTo>
                    <a:pt x="507928" y="1656876"/>
                    <a:pt x="507928" y="1656876"/>
                    <a:pt x="507928" y="1656876"/>
                  </a:cubicBezTo>
                  <a:cubicBezTo>
                    <a:pt x="528843" y="1677774"/>
                    <a:pt x="552745" y="1692702"/>
                    <a:pt x="579636" y="1704644"/>
                  </a:cubicBezTo>
                  <a:cubicBezTo>
                    <a:pt x="630429" y="1725542"/>
                    <a:pt x="687197" y="1725542"/>
                    <a:pt x="737990" y="1704644"/>
                  </a:cubicBezTo>
                  <a:cubicBezTo>
                    <a:pt x="764880" y="1692702"/>
                    <a:pt x="788783" y="1677774"/>
                    <a:pt x="809697" y="1656876"/>
                  </a:cubicBezTo>
                  <a:cubicBezTo>
                    <a:pt x="1225003" y="1241893"/>
                    <a:pt x="1225003" y="1241893"/>
                    <a:pt x="1225003" y="1241893"/>
                  </a:cubicBezTo>
                  <a:cubicBezTo>
                    <a:pt x="1245918" y="1220995"/>
                    <a:pt x="1260857" y="1197111"/>
                    <a:pt x="1272808" y="1170241"/>
                  </a:cubicBezTo>
                  <a:cubicBezTo>
                    <a:pt x="1281771" y="1146357"/>
                    <a:pt x="1287747" y="1119488"/>
                    <a:pt x="1287747" y="1092618"/>
                  </a:cubicBezTo>
                  <a:cubicBezTo>
                    <a:pt x="1287747" y="1062764"/>
                    <a:pt x="1281771" y="1035894"/>
                    <a:pt x="1272808" y="1012010"/>
                  </a:cubicBezTo>
                  <a:cubicBezTo>
                    <a:pt x="1260857" y="985141"/>
                    <a:pt x="1245918" y="961257"/>
                    <a:pt x="1225003" y="940358"/>
                  </a:cubicBezTo>
                  <a:cubicBezTo>
                    <a:pt x="1219027" y="934387"/>
                    <a:pt x="1219027" y="925431"/>
                    <a:pt x="1225003" y="919460"/>
                  </a:cubicBezTo>
                  <a:cubicBezTo>
                    <a:pt x="1230979" y="913489"/>
                    <a:pt x="1239942" y="913489"/>
                    <a:pt x="1245918" y="919460"/>
                  </a:cubicBezTo>
                  <a:cubicBezTo>
                    <a:pt x="1269820" y="943344"/>
                    <a:pt x="1287747" y="970213"/>
                    <a:pt x="1299698" y="1000068"/>
                  </a:cubicBezTo>
                  <a:cubicBezTo>
                    <a:pt x="1311650" y="1029923"/>
                    <a:pt x="1317625" y="1059778"/>
                    <a:pt x="1317625" y="1092618"/>
                  </a:cubicBezTo>
                  <a:cubicBezTo>
                    <a:pt x="1317625" y="1122473"/>
                    <a:pt x="1311650" y="1155314"/>
                    <a:pt x="1299698" y="1182183"/>
                  </a:cubicBezTo>
                  <a:cubicBezTo>
                    <a:pt x="1287747" y="1212038"/>
                    <a:pt x="1269820" y="1241893"/>
                    <a:pt x="1245918" y="1262791"/>
                  </a:cubicBezTo>
                  <a:cubicBezTo>
                    <a:pt x="830612" y="1677774"/>
                    <a:pt x="830612" y="1677774"/>
                    <a:pt x="830612" y="1677774"/>
                  </a:cubicBezTo>
                  <a:cubicBezTo>
                    <a:pt x="806709" y="1701658"/>
                    <a:pt x="779819" y="1719571"/>
                    <a:pt x="749941" y="1731513"/>
                  </a:cubicBezTo>
                  <a:cubicBezTo>
                    <a:pt x="723051" y="1743455"/>
                    <a:pt x="690185" y="1749426"/>
                    <a:pt x="660307" y="1749426"/>
                  </a:cubicBezTo>
                  <a:cubicBezTo>
                    <a:pt x="627441" y="1749426"/>
                    <a:pt x="597563" y="1743455"/>
                    <a:pt x="567684" y="1731513"/>
                  </a:cubicBezTo>
                  <a:cubicBezTo>
                    <a:pt x="537806" y="1719571"/>
                    <a:pt x="510916" y="1701658"/>
                    <a:pt x="487014" y="1677774"/>
                  </a:cubicBezTo>
                  <a:cubicBezTo>
                    <a:pt x="71707" y="1262791"/>
                    <a:pt x="71707" y="1262791"/>
                    <a:pt x="71707" y="1262791"/>
                  </a:cubicBezTo>
                  <a:cubicBezTo>
                    <a:pt x="47805" y="1241893"/>
                    <a:pt x="29878" y="1212038"/>
                    <a:pt x="17927" y="1182183"/>
                  </a:cubicBezTo>
                  <a:cubicBezTo>
                    <a:pt x="5975" y="1155314"/>
                    <a:pt x="0" y="1122473"/>
                    <a:pt x="0" y="1092618"/>
                  </a:cubicBezTo>
                  <a:cubicBezTo>
                    <a:pt x="0" y="1059778"/>
                    <a:pt x="5975" y="1029923"/>
                    <a:pt x="17927" y="1000068"/>
                  </a:cubicBezTo>
                  <a:cubicBezTo>
                    <a:pt x="29878" y="970213"/>
                    <a:pt x="47805" y="943344"/>
                    <a:pt x="71707" y="919460"/>
                  </a:cubicBezTo>
                  <a:cubicBezTo>
                    <a:pt x="268903" y="722418"/>
                    <a:pt x="268903" y="722418"/>
                    <a:pt x="268903" y="722418"/>
                  </a:cubicBezTo>
                  <a:cubicBezTo>
                    <a:pt x="128476" y="582100"/>
                    <a:pt x="128476" y="582100"/>
                    <a:pt x="128476" y="582100"/>
                  </a:cubicBezTo>
                  <a:cubicBezTo>
                    <a:pt x="125488" y="579114"/>
                    <a:pt x="122500" y="576129"/>
                    <a:pt x="122500" y="573143"/>
                  </a:cubicBezTo>
                  <a:cubicBezTo>
                    <a:pt x="122500" y="567172"/>
                    <a:pt x="125488" y="564187"/>
                    <a:pt x="128476" y="561201"/>
                  </a:cubicBezTo>
                  <a:cubicBezTo>
                    <a:pt x="334635" y="352217"/>
                    <a:pt x="334635" y="352217"/>
                    <a:pt x="334635" y="352217"/>
                  </a:cubicBezTo>
                  <a:cubicBezTo>
                    <a:pt x="355550" y="334304"/>
                    <a:pt x="370489" y="310420"/>
                    <a:pt x="382440" y="283551"/>
                  </a:cubicBezTo>
                  <a:cubicBezTo>
                    <a:pt x="394391" y="256681"/>
                    <a:pt x="397379" y="229812"/>
                    <a:pt x="397379" y="202943"/>
                  </a:cubicBezTo>
                  <a:cubicBezTo>
                    <a:pt x="397379" y="176073"/>
                    <a:pt x="394391" y="149204"/>
                    <a:pt x="382440" y="122334"/>
                  </a:cubicBezTo>
                  <a:cubicBezTo>
                    <a:pt x="376465" y="110392"/>
                    <a:pt x="369742" y="98450"/>
                    <a:pt x="361899" y="86882"/>
                  </a:cubicBezTo>
                  <a:lnTo>
                    <a:pt x="336217" y="55595"/>
                  </a:lnTo>
                  <a:lnTo>
                    <a:pt x="335492" y="68834"/>
                  </a:lnTo>
                  <a:cubicBezTo>
                    <a:pt x="331470" y="142336"/>
                    <a:pt x="331470" y="142336"/>
                    <a:pt x="331470" y="142336"/>
                  </a:cubicBezTo>
                  <a:cubicBezTo>
                    <a:pt x="331470" y="148267"/>
                    <a:pt x="325467" y="157163"/>
                    <a:pt x="316461" y="157163"/>
                  </a:cubicBezTo>
                  <a:cubicBezTo>
                    <a:pt x="307456" y="157163"/>
                    <a:pt x="298450" y="148267"/>
                    <a:pt x="301452" y="139371"/>
                  </a:cubicBezTo>
                  <a:cubicBezTo>
                    <a:pt x="307456" y="14827"/>
                    <a:pt x="307456" y="14827"/>
                    <a:pt x="307456" y="14827"/>
                  </a:cubicBezTo>
                  <a:cubicBezTo>
                    <a:pt x="307456" y="8896"/>
                    <a:pt x="307456" y="5931"/>
                    <a:pt x="310458" y="2965"/>
                  </a:cubicBezTo>
                  <a:cubicBezTo>
                    <a:pt x="313459" y="0"/>
                    <a:pt x="319463" y="0"/>
                    <a:pt x="32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89E9CA-CAC5-02C3-7D55-BA86C09B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1" y="2603826"/>
              <a:ext cx="2864907" cy="2130667"/>
            </a:xfrm>
            <a:custGeom>
              <a:avLst/>
              <a:gdLst>
                <a:gd name="connsiteX0" fmla="*/ 1733871 w 1770063"/>
                <a:gd name="connsiteY0" fmla="*/ 322367 h 1316418"/>
                <a:gd name="connsiteX1" fmla="*/ 1733921 w 1770063"/>
                <a:gd name="connsiteY1" fmla="*/ 322388 h 1316418"/>
                <a:gd name="connsiteX2" fmla="*/ 1736197 w 1770063"/>
                <a:gd name="connsiteY2" fmla="*/ 328449 h 1316418"/>
                <a:gd name="connsiteX3" fmla="*/ 1736834 w 1770063"/>
                <a:gd name="connsiteY3" fmla="*/ 324531 h 1316418"/>
                <a:gd name="connsiteX4" fmla="*/ 1737115 w 1770063"/>
                <a:gd name="connsiteY4" fmla="*/ 322805 h 1316418"/>
                <a:gd name="connsiteX5" fmla="*/ 660684 w 1770063"/>
                <a:gd name="connsiteY5" fmla="*/ 0 h 1316418"/>
                <a:gd name="connsiteX6" fmla="*/ 753359 w 1770063"/>
                <a:gd name="connsiteY6" fmla="*/ 17910 h 1316418"/>
                <a:gd name="connsiteX7" fmla="*/ 834076 w 1770063"/>
                <a:gd name="connsiteY7" fmla="*/ 68657 h 1316418"/>
                <a:gd name="connsiteX8" fmla="*/ 1031384 w 1770063"/>
                <a:gd name="connsiteY8" fmla="*/ 265672 h 1316418"/>
                <a:gd name="connsiteX9" fmla="*/ 1180860 w 1770063"/>
                <a:gd name="connsiteY9" fmla="*/ 116418 h 1316418"/>
                <a:gd name="connsiteX10" fmla="*/ 1201786 w 1770063"/>
                <a:gd name="connsiteY10" fmla="*/ 116418 h 1316418"/>
                <a:gd name="connsiteX11" fmla="*/ 1411053 w 1770063"/>
                <a:gd name="connsiteY11" fmla="*/ 322388 h 1316418"/>
                <a:gd name="connsiteX12" fmla="*/ 1482801 w 1770063"/>
                <a:gd name="connsiteY12" fmla="*/ 370150 h 1316418"/>
                <a:gd name="connsiteX13" fmla="*/ 1641246 w 1770063"/>
                <a:gd name="connsiteY13" fmla="*/ 370150 h 1316418"/>
                <a:gd name="connsiteX14" fmla="*/ 1710005 w 1770063"/>
                <a:gd name="connsiteY14" fmla="*/ 322388 h 1316418"/>
                <a:gd name="connsiteX15" fmla="*/ 1716789 w 1770063"/>
                <a:gd name="connsiteY15" fmla="*/ 320066 h 1316418"/>
                <a:gd name="connsiteX16" fmla="*/ 1700534 w 1770063"/>
                <a:gd name="connsiteY16" fmla="*/ 317876 h 1316418"/>
                <a:gd name="connsiteX17" fmla="*/ 1626290 w 1770063"/>
                <a:gd name="connsiteY17" fmla="*/ 307871 h 1316418"/>
                <a:gd name="connsiteX18" fmla="*/ 1611313 w 1770063"/>
                <a:gd name="connsiteY18" fmla="*/ 289951 h 1316418"/>
                <a:gd name="connsiteX19" fmla="*/ 1629285 w 1770063"/>
                <a:gd name="connsiteY19" fmla="*/ 275018 h 1316418"/>
                <a:gd name="connsiteX20" fmla="*/ 1755087 w 1770063"/>
                <a:gd name="connsiteY20" fmla="*/ 295925 h 1316418"/>
                <a:gd name="connsiteX21" fmla="*/ 1770063 w 1770063"/>
                <a:gd name="connsiteY21" fmla="*/ 313845 h 1316418"/>
                <a:gd name="connsiteX22" fmla="*/ 1752092 w 1770063"/>
                <a:gd name="connsiteY22" fmla="*/ 439284 h 1316418"/>
                <a:gd name="connsiteX23" fmla="*/ 1734120 w 1770063"/>
                <a:gd name="connsiteY23" fmla="*/ 451231 h 1316418"/>
                <a:gd name="connsiteX24" fmla="*/ 1719143 w 1770063"/>
                <a:gd name="connsiteY24" fmla="*/ 433311 h 1316418"/>
                <a:gd name="connsiteX25" fmla="*/ 1732728 w 1770063"/>
                <a:gd name="connsiteY25" fmla="*/ 349784 h 1316418"/>
                <a:gd name="connsiteX26" fmla="*/ 1733207 w 1770063"/>
                <a:gd name="connsiteY26" fmla="*/ 346835 h 1316418"/>
                <a:gd name="connsiteX27" fmla="*/ 1695805 w 1770063"/>
                <a:gd name="connsiteY27" fmla="*/ 376493 h 1316418"/>
                <a:gd name="connsiteX28" fmla="*/ 1653204 w 1770063"/>
                <a:gd name="connsiteY28" fmla="*/ 400000 h 1316418"/>
                <a:gd name="connsiteX29" fmla="*/ 1470843 w 1770063"/>
                <a:gd name="connsiteY29" fmla="*/ 400000 h 1316418"/>
                <a:gd name="connsiteX30" fmla="*/ 1390126 w 1770063"/>
                <a:gd name="connsiteY30" fmla="*/ 346269 h 1316418"/>
                <a:gd name="connsiteX31" fmla="*/ 1192818 w 1770063"/>
                <a:gd name="connsiteY31" fmla="*/ 149254 h 1316418"/>
                <a:gd name="connsiteX32" fmla="*/ 1040352 w 1770063"/>
                <a:gd name="connsiteY32" fmla="*/ 298508 h 1316418"/>
                <a:gd name="connsiteX33" fmla="*/ 1019426 w 1770063"/>
                <a:gd name="connsiteY33" fmla="*/ 298508 h 1316418"/>
                <a:gd name="connsiteX34" fmla="*/ 810159 w 1770063"/>
                <a:gd name="connsiteY34" fmla="*/ 92537 h 1316418"/>
                <a:gd name="connsiteX35" fmla="*/ 741400 w 1770063"/>
                <a:gd name="connsiteY35" fmla="*/ 44776 h 1316418"/>
                <a:gd name="connsiteX36" fmla="*/ 579966 w 1770063"/>
                <a:gd name="connsiteY36" fmla="*/ 44776 h 1316418"/>
                <a:gd name="connsiteX37" fmla="*/ 511207 w 1770063"/>
                <a:gd name="connsiteY37" fmla="*/ 92537 h 1316418"/>
                <a:gd name="connsiteX38" fmla="*/ 95664 w 1770063"/>
                <a:gd name="connsiteY38" fmla="*/ 507463 h 1316418"/>
                <a:gd name="connsiteX39" fmla="*/ 47832 w 1770063"/>
                <a:gd name="connsiteY39" fmla="*/ 576120 h 1316418"/>
                <a:gd name="connsiteX40" fmla="*/ 32884 w 1770063"/>
                <a:gd name="connsiteY40" fmla="*/ 656717 h 1316418"/>
                <a:gd name="connsiteX41" fmla="*/ 47832 w 1770063"/>
                <a:gd name="connsiteY41" fmla="*/ 737314 h 1316418"/>
                <a:gd name="connsiteX42" fmla="*/ 95664 w 1770063"/>
                <a:gd name="connsiteY42" fmla="*/ 805970 h 1316418"/>
                <a:gd name="connsiteX43" fmla="*/ 511207 w 1770063"/>
                <a:gd name="connsiteY43" fmla="*/ 1220896 h 1316418"/>
                <a:gd name="connsiteX44" fmla="*/ 579966 w 1770063"/>
                <a:gd name="connsiteY44" fmla="*/ 1268657 h 1316418"/>
                <a:gd name="connsiteX45" fmla="*/ 741400 w 1770063"/>
                <a:gd name="connsiteY45" fmla="*/ 1268657 h 1316418"/>
                <a:gd name="connsiteX46" fmla="*/ 810159 w 1770063"/>
                <a:gd name="connsiteY46" fmla="*/ 1220896 h 1316418"/>
                <a:gd name="connsiteX47" fmla="*/ 834076 w 1770063"/>
                <a:gd name="connsiteY47" fmla="*/ 1220896 h 1316418"/>
                <a:gd name="connsiteX48" fmla="*/ 834076 w 1770063"/>
                <a:gd name="connsiteY48" fmla="*/ 1244776 h 1316418"/>
                <a:gd name="connsiteX49" fmla="*/ 753359 w 1770063"/>
                <a:gd name="connsiteY49" fmla="*/ 1298508 h 1316418"/>
                <a:gd name="connsiteX50" fmla="*/ 660683 w 1770063"/>
                <a:gd name="connsiteY50" fmla="*/ 1316418 h 1316418"/>
                <a:gd name="connsiteX51" fmla="*/ 568008 w 1770063"/>
                <a:gd name="connsiteY51" fmla="*/ 1298508 h 1316418"/>
                <a:gd name="connsiteX52" fmla="*/ 487291 w 1770063"/>
                <a:gd name="connsiteY52" fmla="*/ 1244776 h 1316418"/>
                <a:gd name="connsiteX53" fmla="*/ 71748 w 1770063"/>
                <a:gd name="connsiteY53" fmla="*/ 829851 h 1316418"/>
                <a:gd name="connsiteX54" fmla="*/ 17937 w 1770063"/>
                <a:gd name="connsiteY54" fmla="*/ 749254 h 1316418"/>
                <a:gd name="connsiteX55" fmla="*/ 0 w 1770063"/>
                <a:gd name="connsiteY55" fmla="*/ 656717 h 1316418"/>
                <a:gd name="connsiteX56" fmla="*/ 17937 w 1770063"/>
                <a:gd name="connsiteY56" fmla="*/ 564179 h 1316418"/>
                <a:gd name="connsiteX57" fmla="*/ 71748 w 1770063"/>
                <a:gd name="connsiteY57" fmla="*/ 486567 h 1316418"/>
                <a:gd name="connsiteX58" fmla="*/ 487291 w 1770063"/>
                <a:gd name="connsiteY58" fmla="*/ 68657 h 1316418"/>
                <a:gd name="connsiteX59" fmla="*/ 568008 w 1770063"/>
                <a:gd name="connsiteY59" fmla="*/ 17910 h 1316418"/>
                <a:gd name="connsiteX60" fmla="*/ 660684 w 1770063"/>
                <a:gd name="connsiteY60" fmla="*/ 0 h 131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770063" h="1316418">
                  <a:moveTo>
                    <a:pt x="1733871" y="322367"/>
                  </a:moveTo>
                  <a:lnTo>
                    <a:pt x="1733921" y="322388"/>
                  </a:lnTo>
                  <a:lnTo>
                    <a:pt x="1736197" y="328449"/>
                  </a:lnTo>
                  <a:lnTo>
                    <a:pt x="1736834" y="324531"/>
                  </a:lnTo>
                  <a:cubicBezTo>
                    <a:pt x="1737115" y="322805"/>
                    <a:pt x="1737115" y="322805"/>
                    <a:pt x="1737115" y="322805"/>
                  </a:cubicBezTo>
                  <a:close/>
                  <a:moveTo>
                    <a:pt x="660684" y="0"/>
                  </a:moveTo>
                  <a:cubicBezTo>
                    <a:pt x="692074" y="0"/>
                    <a:pt x="723464" y="5970"/>
                    <a:pt x="753359" y="17910"/>
                  </a:cubicBezTo>
                  <a:cubicBezTo>
                    <a:pt x="783254" y="29851"/>
                    <a:pt x="810159" y="47761"/>
                    <a:pt x="834076" y="68657"/>
                  </a:cubicBezTo>
                  <a:cubicBezTo>
                    <a:pt x="1031384" y="265672"/>
                    <a:pt x="1031384" y="265672"/>
                    <a:pt x="1031384" y="265672"/>
                  </a:cubicBezTo>
                  <a:cubicBezTo>
                    <a:pt x="1180860" y="116418"/>
                    <a:pt x="1180860" y="116418"/>
                    <a:pt x="1180860" y="116418"/>
                  </a:cubicBezTo>
                  <a:cubicBezTo>
                    <a:pt x="1186839" y="110448"/>
                    <a:pt x="1195807" y="110448"/>
                    <a:pt x="1201786" y="116418"/>
                  </a:cubicBezTo>
                  <a:cubicBezTo>
                    <a:pt x="1411053" y="322388"/>
                    <a:pt x="1411053" y="322388"/>
                    <a:pt x="1411053" y="322388"/>
                  </a:cubicBezTo>
                  <a:cubicBezTo>
                    <a:pt x="1431979" y="343284"/>
                    <a:pt x="1455896" y="358209"/>
                    <a:pt x="1482801" y="370150"/>
                  </a:cubicBezTo>
                  <a:cubicBezTo>
                    <a:pt x="1533623" y="391045"/>
                    <a:pt x="1590424" y="391045"/>
                    <a:pt x="1641246" y="370150"/>
                  </a:cubicBezTo>
                  <a:cubicBezTo>
                    <a:pt x="1668152" y="358209"/>
                    <a:pt x="1692068" y="343284"/>
                    <a:pt x="1710005" y="322388"/>
                  </a:cubicBezTo>
                  <a:lnTo>
                    <a:pt x="1716789" y="320066"/>
                  </a:lnTo>
                  <a:lnTo>
                    <a:pt x="1700534" y="317876"/>
                  </a:lnTo>
                  <a:cubicBezTo>
                    <a:pt x="1626290" y="307871"/>
                    <a:pt x="1626290" y="307871"/>
                    <a:pt x="1626290" y="307871"/>
                  </a:cubicBezTo>
                  <a:cubicBezTo>
                    <a:pt x="1617304" y="304885"/>
                    <a:pt x="1611313" y="298911"/>
                    <a:pt x="1611313" y="289951"/>
                  </a:cubicBezTo>
                  <a:cubicBezTo>
                    <a:pt x="1614309" y="280991"/>
                    <a:pt x="1623294" y="275018"/>
                    <a:pt x="1629285" y="275018"/>
                  </a:cubicBezTo>
                  <a:cubicBezTo>
                    <a:pt x="1755087" y="295925"/>
                    <a:pt x="1755087" y="295925"/>
                    <a:pt x="1755087" y="295925"/>
                  </a:cubicBezTo>
                  <a:cubicBezTo>
                    <a:pt x="1764073" y="295925"/>
                    <a:pt x="1770063" y="304885"/>
                    <a:pt x="1770063" y="313845"/>
                  </a:cubicBezTo>
                  <a:cubicBezTo>
                    <a:pt x="1752092" y="439284"/>
                    <a:pt x="1752092" y="439284"/>
                    <a:pt x="1752092" y="439284"/>
                  </a:cubicBezTo>
                  <a:cubicBezTo>
                    <a:pt x="1749096" y="445258"/>
                    <a:pt x="1743106" y="451231"/>
                    <a:pt x="1734120" y="451231"/>
                  </a:cubicBezTo>
                  <a:cubicBezTo>
                    <a:pt x="1725134" y="451231"/>
                    <a:pt x="1719143" y="442271"/>
                    <a:pt x="1719143" y="433311"/>
                  </a:cubicBezTo>
                  <a:cubicBezTo>
                    <a:pt x="1725883" y="391871"/>
                    <a:pt x="1730095" y="365971"/>
                    <a:pt x="1732728" y="349784"/>
                  </a:cubicBezTo>
                  <a:lnTo>
                    <a:pt x="1733207" y="346835"/>
                  </a:lnTo>
                  <a:lnTo>
                    <a:pt x="1695805" y="376493"/>
                  </a:lnTo>
                  <a:cubicBezTo>
                    <a:pt x="1682352" y="385821"/>
                    <a:pt x="1668152" y="394030"/>
                    <a:pt x="1653204" y="400000"/>
                  </a:cubicBezTo>
                  <a:cubicBezTo>
                    <a:pt x="1593413" y="423881"/>
                    <a:pt x="1527644" y="423881"/>
                    <a:pt x="1470843" y="400000"/>
                  </a:cubicBezTo>
                  <a:cubicBezTo>
                    <a:pt x="1437958" y="388060"/>
                    <a:pt x="1411053" y="367164"/>
                    <a:pt x="1390126" y="346269"/>
                  </a:cubicBezTo>
                  <a:cubicBezTo>
                    <a:pt x="1192818" y="149254"/>
                    <a:pt x="1192818" y="149254"/>
                    <a:pt x="1192818" y="149254"/>
                  </a:cubicBezTo>
                  <a:cubicBezTo>
                    <a:pt x="1040352" y="298508"/>
                    <a:pt x="1040352" y="298508"/>
                    <a:pt x="1040352" y="298508"/>
                  </a:cubicBezTo>
                  <a:cubicBezTo>
                    <a:pt x="1034373" y="304478"/>
                    <a:pt x="1025405" y="304478"/>
                    <a:pt x="1019426" y="298508"/>
                  </a:cubicBezTo>
                  <a:cubicBezTo>
                    <a:pt x="810159" y="92537"/>
                    <a:pt x="810159" y="92537"/>
                    <a:pt x="810159" y="92537"/>
                  </a:cubicBezTo>
                  <a:cubicBezTo>
                    <a:pt x="792222" y="71642"/>
                    <a:pt x="768306" y="56716"/>
                    <a:pt x="741400" y="44776"/>
                  </a:cubicBezTo>
                  <a:cubicBezTo>
                    <a:pt x="690579" y="23881"/>
                    <a:pt x="630788" y="23881"/>
                    <a:pt x="579966" y="44776"/>
                  </a:cubicBezTo>
                  <a:cubicBezTo>
                    <a:pt x="556050" y="56716"/>
                    <a:pt x="532134" y="71642"/>
                    <a:pt x="511207" y="92537"/>
                  </a:cubicBezTo>
                  <a:cubicBezTo>
                    <a:pt x="95664" y="507463"/>
                    <a:pt x="95664" y="507463"/>
                    <a:pt x="95664" y="507463"/>
                  </a:cubicBezTo>
                  <a:cubicBezTo>
                    <a:pt x="74738" y="528358"/>
                    <a:pt x="59790" y="552239"/>
                    <a:pt x="47832" y="576120"/>
                  </a:cubicBezTo>
                  <a:cubicBezTo>
                    <a:pt x="38863" y="602985"/>
                    <a:pt x="32884" y="629851"/>
                    <a:pt x="32884" y="656717"/>
                  </a:cubicBezTo>
                  <a:cubicBezTo>
                    <a:pt x="32884" y="683582"/>
                    <a:pt x="38863" y="710448"/>
                    <a:pt x="47832" y="737314"/>
                  </a:cubicBezTo>
                  <a:cubicBezTo>
                    <a:pt x="59790" y="764179"/>
                    <a:pt x="74738" y="788060"/>
                    <a:pt x="95664" y="805970"/>
                  </a:cubicBezTo>
                  <a:cubicBezTo>
                    <a:pt x="511207" y="1220896"/>
                    <a:pt x="511207" y="1220896"/>
                    <a:pt x="511207" y="1220896"/>
                  </a:cubicBezTo>
                  <a:cubicBezTo>
                    <a:pt x="532134" y="1241791"/>
                    <a:pt x="556050" y="1259702"/>
                    <a:pt x="579966" y="1268657"/>
                  </a:cubicBezTo>
                  <a:cubicBezTo>
                    <a:pt x="630788" y="1289553"/>
                    <a:pt x="690579" y="1289553"/>
                    <a:pt x="741400" y="1268657"/>
                  </a:cubicBezTo>
                  <a:cubicBezTo>
                    <a:pt x="768306" y="1259702"/>
                    <a:pt x="792222" y="1241791"/>
                    <a:pt x="810159" y="1220896"/>
                  </a:cubicBezTo>
                  <a:cubicBezTo>
                    <a:pt x="816138" y="1214926"/>
                    <a:pt x="828097" y="1214926"/>
                    <a:pt x="834076" y="1220896"/>
                  </a:cubicBezTo>
                  <a:cubicBezTo>
                    <a:pt x="840055" y="1229851"/>
                    <a:pt x="840055" y="1238806"/>
                    <a:pt x="834076" y="1244776"/>
                  </a:cubicBezTo>
                  <a:cubicBezTo>
                    <a:pt x="810159" y="1268657"/>
                    <a:pt x="783254" y="1286567"/>
                    <a:pt x="753359" y="1298508"/>
                  </a:cubicBezTo>
                  <a:cubicBezTo>
                    <a:pt x="723463" y="1310448"/>
                    <a:pt x="693568" y="1316418"/>
                    <a:pt x="660683" y="1316418"/>
                  </a:cubicBezTo>
                  <a:cubicBezTo>
                    <a:pt x="630788" y="1316418"/>
                    <a:pt x="597904" y="1310448"/>
                    <a:pt x="568008" y="1298508"/>
                  </a:cubicBezTo>
                  <a:cubicBezTo>
                    <a:pt x="538113" y="1286567"/>
                    <a:pt x="511207" y="1268657"/>
                    <a:pt x="487291" y="1244776"/>
                  </a:cubicBezTo>
                  <a:cubicBezTo>
                    <a:pt x="71748" y="829851"/>
                    <a:pt x="71748" y="829851"/>
                    <a:pt x="71748" y="829851"/>
                  </a:cubicBezTo>
                  <a:cubicBezTo>
                    <a:pt x="50822" y="805970"/>
                    <a:pt x="32884" y="779105"/>
                    <a:pt x="17937" y="749254"/>
                  </a:cubicBezTo>
                  <a:cubicBezTo>
                    <a:pt x="8968" y="719403"/>
                    <a:pt x="0" y="689553"/>
                    <a:pt x="0" y="656717"/>
                  </a:cubicBezTo>
                  <a:cubicBezTo>
                    <a:pt x="0" y="626866"/>
                    <a:pt x="8968" y="594030"/>
                    <a:pt x="17937" y="564179"/>
                  </a:cubicBezTo>
                  <a:cubicBezTo>
                    <a:pt x="32884" y="534329"/>
                    <a:pt x="50822" y="507463"/>
                    <a:pt x="71748" y="486567"/>
                  </a:cubicBezTo>
                  <a:cubicBezTo>
                    <a:pt x="487291" y="68657"/>
                    <a:pt x="487291" y="68657"/>
                    <a:pt x="487291" y="68657"/>
                  </a:cubicBezTo>
                  <a:cubicBezTo>
                    <a:pt x="511207" y="47761"/>
                    <a:pt x="538113" y="29851"/>
                    <a:pt x="568008" y="17910"/>
                  </a:cubicBezTo>
                  <a:cubicBezTo>
                    <a:pt x="597904" y="5970"/>
                    <a:pt x="629294" y="0"/>
                    <a:pt x="660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8" name="Freeform 295">
              <a:extLst>
                <a:ext uri="{FF2B5EF4-FFF2-40B4-BE49-F238E27FC236}">
                  <a16:creationId xmlns:a16="http://schemas.microsoft.com/office/drawing/2014/main" id="{A2E31343-9C1E-13D2-FEA3-AE837C08C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2054" y="1968286"/>
              <a:ext cx="472948" cy="470322"/>
            </a:xfrm>
            <a:custGeom>
              <a:avLst/>
              <a:gdLst>
                <a:gd name="T0" fmla="*/ 35 w 896"/>
                <a:gd name="T1" fmla="*/ 256 h 896"/>
                <a:gd name="T2" fmla="*/ 58 w 896"/>
                <a:gd name="T3" fmla="*/ 190 h 896"/>
                <a:gd name="T4" fmla="*/ 94 w 896"/>
                <a:gd name="T5" fmla="*/ 132 h 896"/>
                <a:gd name="T6" fmla="*/ 143 w 896"/>
                <a:gd name="T7" fmla="*/ 85 h 896"/>
                <a:gd name="T8" fmla="*/ 203 w 896"/>
                <a:gd name="T9" fmla="*/ 51 h 896"/>
                <a:gd name="T10" fmla="*/ 271 w 896"/>
                <a:gd name="T11" fmla="*/ 33 h 896"/>
                <a:gd name="T12" fmla="*/ 342 w 896"/>
                <a:gd name="T13" fmla="*/ 31 h 896"/>
                <a:gd name="T14" fmla="*/ 411 w 896"/>
                <a:gd name="T15" fmla="*/ 47 h 896"/>
                <a:gd name="T16" fmla="*/ 472 w 896"/>
                <a:gd name="T17" fmla="*/ 78 h 896"/>
                <a:gd name="T18" fmla="*/ 523 w 896"/>
                <a:gd name="T19" fmla="*/ 123 h 896"/>
                <a:gd name="T20" fmla="*/ 563 w 896"/>
                <a:gd name="T21" fmla="*/ 178 h 896"/>
                <a:gd name="T22" fmla="*/ 588 w 896"/>
                <a:gd name="T23" fmla="*/ 242 h 896"/>
                <a:gd name="T24" fmla="*/ 597 w 896"/>
                <a:gd name="T25" fmla="*/ 313 h 896"/>
                <a:gd name="T26" fmla="*/ 588 w 896"/>
                <a:gd name="T27" fmla="*/ 384 h 896"/>
                <a:gd name="T28" fmla="*/ 563 w 896"/>
                <a:gd name="T29" fmla="*/ 448 h 896"/>
                <a:gd name="T30" fmla="*/ 523 w 896"/>
                <a:gd name="T31" fmla="*/ 503 h 896"/>
                <a:gd name="T32" fmla="*/ 472 w 896"/>
                <a:gd name="T33" fmla="*/ 548 h 896"/>
                <a:gd name="T34" fmla="*/ 411 w 896"/>
                <a:gd name="T35" fmla="*/ 579 h 896"/>
                <a:gd name="T36" fmla="*/ 342 w 896"/>
                <a:gd name="T37" fmla="*/ 595 h 896"/>
                <a:gd name="T38" fmla="*/ 271 w 896"/>
                <a:gd name="T39" fmla="*/ 593 h 896"/>
                <a:gd name="T40" fmla="*/ 203 w 896"/>
                <a:gd name="T41" fmla="*/ 575 h 896"/>
                <a:gd name="T42" fmla="*/ 143 w 896"/>
                <a:gd name="T43" fmla="*/ 541 h 896"/>
                <a:gd name="T44" fmla="*/ 94 w 896"/>
                <a:gd name="T45" fmla="*/ 494 h 896"/>
                <a:gd name="T46" fmla="*/ 58 w 896"/>
                <a:gd name="T47" fmla="*/ 436 h 896"/>
                <a:gd name="T48" fmla="*/ 35 w 896"/>
                <a:gd name="T49" fmla="*/ 370 h 896"/>
                <a:gd name="T50" fmla="*/ 892 w 896"/>
                <a:gd name="T51" fmla="*/ 870 h 896"/>
                <a:gd name="T52" fmla="*/ 580 w 896"/>
                <a:gd name="T53" fmla="*/ 479 h 896"/>
                <a:gd name="T54" fmla="*/ 611 w 896"/>
                <a:gd name="T55" fmla="*/ 415 h 896"/>
                <a:gd name="T56" fmla="*/ 626 w 896"/>
                <a:gd name="T57" fmla="*/ 343 h 896"/>
                <a:gd name="T58" fmla="*/ 624 w 896"/>
                <a:gd name="T59" fmla="*/ 265 h 896"/>
                <a:gd name="T60" fmla="*/ 602 w 896"/>
                <a:gd name="T61" fmla="*/ 191 h 896"/>
                <a:gd name="T62" fmla="*/ 565 w 896"/>
                <a:gd name="T63" fmla="*/ 125 h 896"/>
                <a:gd name="T64" fmla="*/ 513 w 896"/>
                <a:gd name="T65" fmla="*/ 71 h 896"/>
                <a:gd name="T66" fmla="*/ 449 w 896"/>
                <a:gd name="T67" fmla="*/ 31 h 896"/>
                <a:gd name="T68" fmla="*/ 376 w 896"/>
                <a:gd name="T69" fmla="*/ 6 h 896"/>
                <a:gd name="T70" fmla="*/ 297 w 896"/>
                <a:gd name="T71" fmla="*/ 0 h 896"/>
                <a:gd name="T72" fmla="*/ 220 w 896"/>
                <a:gd name="T73" fmla="*/ 14 h 896"/>
                <a:gd name="T74" fmla="*/ 151 w 896"/>
                <a:gd name="T75" fmla="*/ 45 h 896"/>
                <a:gd name="T76" fmla="*/ 92 w 896"/>
                <a:gd name="T77" fmla="*/ 92 h 896"/>
                <a:gd name="T78" fmla="*/ 45 w 896"/>
                <a:gd name="T79" fmla="*/ 150 h 896"/>
                <a:gd name="T80" fmla="*/ 14 w 896"/>
                <a:gd name="T81" fmla="*/ 220 h 896"/>
                <a:gd name="T82" fmla="*/ 0 w 896"/>
                <a:gd name="T83" fmla="*/ 297 h 896"/>
                <a:gd name="T84" fmla="*/ 6 w 896"/>
                <a:gd name="T85" fmla="*/ 376 h 896"/>
                <a:gd name="T86" fmla="*/ 31 w 896"/>
                <a:gd name="T87" fmla="*/ 449 h 896"/>
                <a:gd name="T88" fmla="*/ 72 w 896"/>
                <a:gd name="T89" fmla="*/ 512 h 896"/>
                <a:gd name="T90" fmla="*/ 126 w 896"/>
                <a:gd name="T91" fmla="*/ 564 h 896"/>
                <a:gd name="T92" fmla="*/ 191 w 896"/>
                <a:gd name="T93" fmla="*/ 602 h 896"/>
                <a:gd name="T94" fmla="*/ 265 w 896"/>
                <a:gd name="T95" fmla="*/ 623 h 896"/>
                <a:gd name="T96" fmla="*/ 343 w 896"/>
                <a:gd name="T97" fmla="*/ 625 h 896"/>
                <a:gd name="T98" fmla="*/ 415 w 896"/>
                <a:gd name="T99" fmla="*/ 609 h 896"/>
                <a:gd name="T100" fmla="*/ 479 w 896"/>
                <a:gd name="T101" fmla="*/ 579 h 896"/>
                <a:gd name="T102" fmla="*/ 871 w 896"/>
                <a:gd name="T103" fmla="*/ 891 h 896"/>
                <a:gd name="T104" fmla="*/ 885 w 896"/>
                <a:gd name="T105" fmla="*/ 896 h 896"/>
                <a:gd name="T106" fmla="*/ 895 w 896"/>
                <a:gd name="T107" fmla="*/ 886 h 896"/>
                <a:gd name="T108" fmla="*/ 894 w 896"/>
                <a:gd name="T109" fmla="*/ 87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6" h="896">
                  <a:moveTo>
                    <a:pt x="30" y="313"/>
                  </a:moveTo>
                  <a:lnTo>
                    <a:pt x="30" y="298"/>
                  </a:lnTo>
                  <a:lnTo>
                    <a:pt x="31" y="284"/>
                  </a:lnTo>
                  <a:lnTo>
                    <a:pt x="33" y="270"/>
                  </a:lnTo>
                  <a:lnTo>
                    <a:pt x="35" y="256"/>
                  </a:lnTo>
                  <a:lnTo>
                    <a:pt x="38" y="242"/>
                  </a:lnTo>
                  <a:lnTo>
                    <a:pt x="43" y="228"/>
                  </a:lnTo>
                  <a:lnTo>
                    <a:pt x="47" y="216"/>
                  </a:lnTo>
                  <a:lnTo>
                    <a:pt x="51" y="203"/>
                  </a:lnTo>
                  <a:lnTo>
                    <a:pt x="58" y="190"/>
                  </a:lnTo>
                  <a:lnTo>
                    <a:pt x="64" y="178"/>
                  </a:lnTo>
                  <a:lnTo>
                    <a:pt x="71" y="165"/>
                  </a:lnTo>
                  <a:lnTo>
                    <a:pt x="78" y="155"/>
                  </a:lnTo>
                  <a:lnTo>
                    <a:pt x="86" y="143"/>
                  </a:lnTo>
                  <a:lnTo>
                    <a:pt x="94" y="132"/>
                  </a:lnTo>
                  <a:lnTo>
                    <a:pt x="104" y="123"/>
                  </a:lnTo>
                  <a:lnTo>
                    <a:pt x="112" y="112"/>
                  </a:lnTo>
                  <a:lnTo>
                    <a:pt x="123" y="103"/>
                  </a:lnTo>
                  <a:lnTo>
                    <a:pt x="133" y="94"/>
                  </a:lnTo>
                  <a:lnTo>
                    <a:pt x="143" y="85"/>
                  </a:lnTo>
                  <a:lnTo>
                    <a:pt x="155" y="78"/>
                  </a:lnTo>
                  <a:lnTo>
                    <a:pt x="166" y="70"/>
                  </a:lnTo>
                  <a:lnTo>
                    <a:pt x="179" y="64"/>
                  </a:lnTo>
                  <a:lnTo>
                    <a:pt x="190" y="57"/>
                  </a:lnTo>
                  <a:lnTo>
                    <a:pt x="203" y="51"/>
                  </a:lnTo>
                  <a:lnTo>
                    <a:pt x="216" y="47"/>
                  </a:lnTo>
                  <a:lnTo>
                    <a:pt x="229" y="41"/>
                  </a:lnTo>
                  <a:lnTo>
                    <a:pt x="243" y="38"/>
                  </a:lnTo>
                  <a:lnTo>
                    <a:pt x="257" y="35"/>
                  </a:lnTo>
                  <a:lnTo>
                    <a:pt x="271" y="33"/>
                  </a:lnTo>
                  <a:lnTo>
                    <a:pt x="284" y="31"/>
                  </a:lnTo>
                  <a:lnTo>
                    <a:pt x="298" y="30"/>
                  </a:lnTo>
                  <a:lnTo>
                    <a:pt x="313" y="29"/>
                  </a:lnTo>
                  <a:lnTo>
                    <a:pt x="328" y="30"/>
                  </a:lnTo>
                  <a:lnTo>
                    <a:pt x="342" y="31"/>
                  </a:lnTo>
                  <a:lnTo>
                    <a:pt x="356" y="33"/>
                  </a:lnTo>
                  <a:lnTo>
                    <a:pt x="370" y="35"/>
                  </a:lnTo>
                  <a:lnTo>
                    <a:pt x="384" y="38"/>
                  </a:lnTo>
                  <a:lnTo>
                    <a:pt x="398" y="41"/>
                  </a:lnTo>
                  <a:lnTo>
                    <a:pt x="411" y="47"/>
                  </a:lnTo>
                  <a:lnTo>
                    <a:pt x="424" y="51"/>
                  </a:lnTo>
                  <a:lnTo>
                    <a:pt x="436" y="57"/>
                  </a:lnTo>
                  <a:lnTo>
                    <a:pt x="448" y="64"/>
                  </a:lnTo>
                  <a:lnTo>
                    <a:pt x="461" y="70"/>
                  </a:lnTo>
                  <a:lnTo>
                    <a:pt x="472" y="78"/>
                  </a:lnTo>
                  <a:lnTo>
                    <a:pt x="483" y="85"/>
                  </a:lnTo>
                  <a:lnTo>
                    <a:pt x="494" y="94"/>
                  </a:lnTo>
                  <a:lnTo>
                    <a:pt x="504" y="102"/>
                  </a:lnTo>
                  <a:lnTo>
                    <a:pt x="514" y="112"/>
                  </a:lnTo>
                  <a:lnTo>
                    <a:pt x="523" y="123"/>
                  </a:lnTo>
                  <a:lnTo>
                    <a:pt x="533" y="132"/>
                  </a:lnTo>
                  <a:lnTo>
                    <a:pt x="541" y="143"/>
                  </a:lnTo>
                  <a:lnTo>
                    <a:pt x="549" y="155"/>
                  </a:lnTo>
                  <a:lnTo>
                    <a:pt x="556" y="165"/>
                  </a:lnTo>
                  <a:lnTo>
                    <a:pt x="563" y="178"/>
                  </a:lnTo>
                  <a:lnTo>
                    <a:pt x="569" y="190"/>
                  </a:lnTo>
                  <a:lnTo>
                    <a:pt x="575" y="203"/>
                  </a:lnTo>
                  <a:lnTo>
                    <a:pt x="580" y="216"/>
                  </a:lnTo>
                  <a:lnTo>
                    <a:pt x="585" y="228"/>
                  </a:lnTo>
                  <a:lnTo>
                    <a:pt x="588" y="242"/>
                  </a:lnTo>
                  <a:lnTo>
                    <a:pt x="591" y="256"/>
                  </a:lnTo>
                  <a:lnTo>
                    <a:pt x="594" y="270"/>
                  </a:lnTo>
                  <a:lnTo>
                    <a:pt x="596" y="284"/>
                  </a:lnTo>
                  <a:lnTo>
                    <a:pt x="597" y="298"/>
                  </a:lnTo>
                  <a:lnTo>
                    <a:pt x="597" y="313"/>
                  </a:lnTo>
                  <a:lnTo>
                    <a:pt x="597" y="328"/>
                  </a:lnTo>
                  <a:lnTo>
                    <a:pt x="596" y="342"/>
                  </a:lnTo>
                  <a:lnTo>
                    <a:pt x="594" y="356"/>
                  </a:lnTo>
                  <a:lnTo>
                    <a:pt x="591" y="370"/>
                  </a:lnTo>
                  <a:lnTo>
                    <a:pt x="588" y="384"/>
                  </a:lnTo>
                  <a:lnTo>
                    <a:pt x="585" y="397"/>
                  </a:lnTo>
                  <a:lnTo>
                    <a:pt x="580" y="410"/>
                  </a:lnTo>
                  <a:lnTo>
                    <a:pt x="575" y="423"/>
                  </a:lnTo>
                  <a:lnTo>
                    <a:pt x="569" y="436"/>
                  </a:lnTo>
                  <a:lnTo>
                    <a:pt x="563" y="448"/>
                  </a:lnTo>
                  <a:lnTo>
                    <a:pt x="556" y="459"/>
                  </a:lnTo>
                  <a:lnTo>
                    <a:pt x="549" y="471"/>
                  </a:lnTo>
                  <a:lnTo>
                    <a:pt x="541" y="483"/>
                  </a:lnTo>
                  <a:lnTo>
                    <a:pt x="533" y="494"/>
                  </a:lnTo>
                  <a:lnTo>
                    <a:pt x="523" y="503"/>
                  </a:lnTo>
                  <a:lnTo>
                    <a:pt x="514" y="514"/>
                  </a:lnTo>
                  <a:lnTo>
                    <a:pt x="504" y="523"/>
                  </a:lnTo>
                  <a:lnTo>
                    <a:pt x="494" y="532"/>
                  </a:lnTo>
                  <a:lnTo>
                    <a:pt x="483" y="541"/>
                  </a:lnTo>
                  <a:lnTo>
                    <a:pt x="472" y="548"/>
                  </a:lnTo>
                  <a:lnTo>
                    <a:pt x="461" y="556"/>
                  </a:lnTo>
                  <a:lnTo>
                    <a:pt x="448" y="562"/>
                  </a:lnTo>
                  <a:lnTo>
                    <a:pt x="436" y="569"/>
                  </a:lnTo>
                  <a:lnTo>
                    <a:pt x="424" y="575"/>
                  </a:lnTo>
                  <a:lnTo>
                    <a:pt x="411" y="579"/>
                  </a:lnTo>
                  <a:lnTo>
                    <a:pt x="398" y="583"/>
                  </a:lnTo>
                  <a:lnTo>
                    <a:pt x="384" y="588"/>
                  </a:lnTo>
                  <a:lnTo>
                    <a:pt x="370" y="591"/>
                  </a:lnTo>
                  <a:lnTo>
                    <a:pt x="356" y="593"/>
                  </a:lnTo>
                  <a:lnTo>
                    <a:pt x="342" y="595"/>
                  </a:lnTo>
                  <a:lnTo>
                    <a:pt x="328" y="596"/>
                  </a:lnTo>
                  <a:lnTo>
                    <a:pt x="313" y="596"/>
                  </a:lnTo>
                  <a:lnTo>
                    <a:pt x="298" y="596"/>
                  </a:lnTo>
                  <a:lnTo>
                    <a:pt x="284" y="595"/>
                  </a:lnTo>
                  <a:lnTo>
                    <a:pt x="271" y="593"/>
                  </a:lnTo>
                  <a:lnTo>
                    <a:pt x="257" y="591"/>
                  </a:lnTo>
                  <a:lnTo>
                    <a:pt x="243" y="588"/>
                  </a:lnTo>
                  <a:lnTo>
                    <a:pt x="229" y="583"/>
                  </a:lnTo>
                  <a:lnTo>
                    <a:pt x="216" y="579"/>
                  </a:lnTo>
                  <a:lnTo>
                    <a:pt x="203" y="575"/>
                  </a:lnTo>
                  <a:lnTo>
                    <a:pt x="190" y="569"/>
                  </a:lnTo>
                  <a:lnTo>
                    <a:pt x="179" y="562"/>
                  </a:lnTo>
                  <a:lnTo>
                    <a:pt x="166" y="556"/>
                  </a:lnTo>
                  <a:lnTo>
                    <a:pt x="155" y="548"/>
                  </a:lnTo>
                  <a:lnTo>
                    <a:pt x="143" y="541"/>
                  </a:lnTo>
                  <a:lnTo>
                    <a:pt x="133" y="532"/>
                  </a:lnTo>
                  <a:lnTo>
                    <a:pt x="123" y="523"/>
                  </a:lnTo>
                  <a:lnTo>
                    <a:pt x="112" y="514"/>
                  </a:lnTo>
                  <a:lnTo>
                    <a:pt x="104" y="503"/>
                  </a:lnTo>
                  <a:lnTo>
                    <a:pt x="94" y="494"/>
                  </a:lnTo>
                  <a:lnTo>
                    <a:pt x="86" y="483"/>
                  </a:lnTo>
                  <a:lnTo>
                    <a:pt x="78" y="471"/>
                  </a:lnTo>
                  <a:lnTo>
                    <a:pt x="71" y="459"/>
                  </a:lnTo>
                  <a:lnTo>
                    <a:pt x="64" y="448"/>
                  </a:lnTo>
                  <a:lnTo>
                    <a:pt x="58" y="436"/>
                  </a:lnTo>
                  <a:lnTo>
                    <a:pt x="51" y="423"/>
                  </a:lnTo>
                  <a:lnTo>
                    <a:pt x="47" y="410"/>
                  </a:lnTo>
                  <a:lnTo>
                    <a:pt x="43" y="397"/>
                  </a:lnTo>
                  <a:lnTo>
                    <a:pt x="38" y="384"/>
                  </a:lnTo>
                  <a:lnTo>
                    <a:pt x="35" y="370"/>
                  </a:lnTo>
                  <a:lnTo>
                    <a:pt x="33" y="356"/>
                  </a:lnTo>
                  <a:lnTo>
                    <a:pt x="31" y="342"/>
                  </a:lnTo>
                  <a:lnTo>
                    <a:pt x="30" y="328"/>
                  </a:lnTo>
                  <a:lnTo>
                    <a:pt x="30" y="313"/>
                  </a:lnTo>
                  <a:close/>
                  <a:moveTo>
                    <a:pt x="892" y="870"/>
                  </a:moveTo>
                  <a:lnTo>
                    <a:pt x="545" y="524"/>
                  </a:lnTo>
                  <a:lnTo>
                    <a:pt x="554" y="513"/>
                  </a:lnTo>
                  <a:lnTo>
                    <a:pt x="564" y="502"/>
                  </a:lnTo>
                  <a:lnTo>
                    <a:pt x="571" y="490"/>
                  </a:lnTo>
                  <a:lnTo>
                    <a:pt x="580" y="479"/>
                  </a:lnTo>
                  <a:lnTo>
                    <a:pt x="587" y="466"/>
                  </a:lnTo>
                  <a:lnTo>
                    <a:pt x="594" y="454"/>
                  </a:lnTo>
                  <a:lnTo>
                    <a:pt x="600" y="441"/>
                  </a:lnTo>
                  <a:lnTo>
                    <a:pt x="605" y="427"/>
                  </a:lnTo>
                  <a:lnTo>
                    <a:pt x="611" y="415"/>
                  </a:lnTo>
                  <a:lnTo>
                    <a:pt x="615" y="401"/>
                  </a:lnTo>
                  <a:lnTo>
                    <a:pt x="618" y="387"/>
                  </a:lnTo>
                  <a:lnTo>
                    <a:pt x="621" y="372"/>
                  </a:lnTo>
                  <a:lnTo>
                    <a:pt x="624" y="358"/>
                  </a:lnTo>
                  <a:lnTo>
                    <a:pt x="626" y="343"/>
                  </a:lnTo>
                  <a:lnTo>
                    <a:pt x="627" y="328"/>
                  </a:lnTo>
                  <a:lnTo>
                    <a:pt x="627" y="313"/>
                  </a:lnTo>
                  <a:lnTo>
                    <a:pt x="627" y="297"/>
                  </a:lnTo>
                  <a:lnTo>
                    <a:pt x="626" y="281"/>
                  </a:lnTo>
                  <a:lnTo>
                    <a:pt x="624" y="265"/>
                  </a:lnTo>
                  <a:lnTo>
                    <a:pt x="620" y="250"/>
                  </a:lnTo>
                  <a:lnTo>
                    <a:pt x="617" y="235"/>
                  </a:lnTo>
                  <a:lnTo>
                    <a:pt x="613" y="220"/>
                  </a:lnTo>
                  <a:lnTo>
                    <a:pt x="609" y="205"/>
                  </a:lnTo>
                  <a:lnTo>
                    <a:pt x="602" y="191"/>
                  </a:lnTo>
                  <a:lnTo>
                    <a:pt x="596" y="177"/>
                  </a:lnTo>
                  <a:lnTo>
                    <a:pt x="589" y="163"/>
                  </a:lnTo>
                  <a:lnTo>
                    <a:pt x="582" y="150"/>
                  </a:lnTo>
                  <a:lnTo>
                    <a:pt x="573" y="138"/>
                  </a:lnTo>
                  <a:lnTo>
                    <a:pt x="565" y="125"/>
                  </a:lnTo>
                  <a:lnTo>
                    <a:pt x="555" y="113"/>
                  </a:lnTo>
                  <a:lnTo>
                    <a:pt x="545" y="102"/>
                  </a:lnTo>
                  <a:lnTo>
                    <a:pt x="535" y="92"/>
                  </a:lnTo>
                  <a:lnTo>
                    <a:pt x="524" y="81"/>
                  </a:lnTo>
                  <a:lnTo>
                    <a:pt x="513" y="71"/>
                  </a:lnTo>
                  <a:lnTo>
                    <a:pt x="501" y="62"/>
                  </a:lnTo>
                  <a:lnTo>
                    <a:pt x="489" y="53"/>
                  </a:lnTo>
                  <a:lnTo>
                    <a:pt x="476" y="45"/>
                  </a:lnTo>
                  <a:lnTo>
                    <a:pt x="463" y="37"/>
                  </a:lnTo>
                  <a:lnTo>
                    <a:pt x="449" y="31"/>
                  </a:lnTo>
                  <a:lnTo>
                    <a:pt x="435" y="24"/>
                  </a:lnTo>
                  <a:lnTo>
                    <a:pt x="421" y="18"/>
                  </a:lnTo>
                  <a:lnTo>
                    <a:pt x="406" y="14"/>
                  </a:lnTo>
                  <a:lnTo>
                    <a:pt x="391" y="9"/>
                  </a:lnTo>
                  <a:lnTo>
                    <a:pt x="376" y="6"/>
                  </a:lnTo>
                  <a:lnTo>
                    <a:pt x="361" y="3"/>
                  </a:lnTo>
                  <a:lnTo>
                    <a:pt x="345" y="1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297" y="0"/>
                  </a:lnTo>
                  <a:lnTo>
                    <a:pt x="281" y="1"/>
                  </a:lnTo>
                  <a:lnTo>
                    <a:pt x="265" y="3"/>
                  </a:lnTo>
                  <a:lnTo>
                    <a:pt x="250" y="5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5" y="18"/>
                  </a:lnTo>
                  <a:lnTo>
                    <a:pt x="191" y="24"/>
                  </a:lnTo>
                  <a:lnTo>
                    <a:pt x="178" y="30"/>
                  </a:lnTo>
                  <a:lnTo>
                    <a:pt x="164" y="37"/>
                  </a:lnTo>
                  <a:lnTo>
                    <a:pt x="151" y="45"/>
                  </a:lnTo>
                  <a:lnTo>
                    <a:pt x="138" y="53"/>
                  </a:lnTo>
                  <a:lnTo>
                    <a:pt x="126" y="62"/>
                  </a:lnTo>
                  <a:lnTo>
                    <a:pt x="114" y="71"/>
                  </a:lnTo>
                  <a:lnTo>
                    <a:pt x="103" y="81"/>
                  </a:lnTo>
                  <a:lnTo>
                    <a:pt x="92" y="92"/>
                  </a:lnTo>
                  <a:lnTo>
                    <a:pt x="81" y="102"/>
                  </a:lnTo>
                  <a:lnTo>
                    <a:pt x="72" y="113"/>
                  </a:lnTo>
                  <a:lnTo>
                    <a:pt x="62" y="125"/>
                  </a:lnTo>
                  <a:lnTo>
                    <a:pt x="53" y="138"/>
                  </a:lnTo>
                  <a:lnTo>
                    <a:pt x="45" y="150"/>
                  </a:lnTo>
                  <a:lnTo>
                    <a:pt x="37" y="163"/>
                  </a:lnTo>
                  <a:lnTo>
                    <a:pt x="31" y="177"/>
                  </a:lnTo>
                  <a:lnTo>
                    <a:pt x="25" y="191"/>
                  </a:lnTo>
                  <a:lnTo>
                    <a:pt x="18" y="205"/>
                  </a:lnTo>
                  <a:lnTo>
                    <a:pt x="14" y="220"/>
                  </a:lnTo>
                  <a:lnTo>
                    <a:pt x="10" y="235"/>
                  </a:lnTo>
                  <a:lnTo>
                    <a:pt x="6" y="250"/>
                  </a:lnTo>
                  <a:lnTo>
                    <a:pt x="3" y="265"/>
                  </a:lnTo>
                  <a:lnTo>
                    <a:pt x="1" y="281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329"/>
                  </a:lnTo>
                  <a:lnTo>
                    <a:pt x="1" y="345"/>
                  </a:lnTo>
                  <a:lnTo>
                    <a:pt x="3" y="361"/>
                  </a:lnTo>
                  <a:lnTo>
                    <a:pt x="6" y="376"/>
                  </a:lnTo>
                  <a:lnTo>
                    <a:pt x="10" y="391"/>
                  </a:lnTo>
                  <a:lnTo>
                    <a:pt x="14" y="406"/>
                  </a:lnTo>
                  <a:lnTo>
                    <a:pt x="18" y="421"/>
                  </a:lnTo>
                  <a:lnTo>
                    <a:pt x="25" y="435"/>
                  </a:lnTo>
                  <a:lnTo>
                    <a:pt x="31" y="449"/>
                  </a:lnTo>
                  <a:lnTo>
                    <a:pt x="37" y="463"/>
                  </a:lnTo>
                  <a:lnTo>
                    <a:pt x="45" y="475"/>
                  </a:lnTo>
                  <a:lnTo>
                    <a:pt x="53" y="488"/>
                  </a:lnTo>
                  <a:lnTo>
                    <a:pt x="62" y="500"/>
                  </a:lnTo>
                  <a:lnTo>
                    <a:pt x="72" y="512"/>
                  </a:lnTo>
                  <a:lnTo>
                    <a:pt x="81" y="524"/>
                  </a:lnTo>
                  <a:lnTo>
                    <a:pt x="92" y="534"/>
                  </a:lnTo>
                  <a:lnTo>
                    <a:pt x="103" y="545"/>
                  </a:lnTo>
                  <a:lnTo>
                    <a:pt x="114" y="555"/>
                  </a:lnTo>
                  <a:lnTo>
                    <a:pt x="126" y="564"/>
                  </a:lnTo>
                  <a:lnTo>
                    <a:pt x="138" y="573"/>
                  </a:lnTo>
                  <a:lnTo>
                    <a:pt x="151" y="581"/>
                  </a:lnTo>
                  <a:lnTo>
                    <a:pt x="164" y="589"/>
                  </a:lnTo>
                  <a:lnTo>
                    <a:pt x="178" y="595"/>
                  </a:lnTo>
                  <a:lnTo>
                    <a:pt x="191" y="602"/>
                  </a:lnTo>
                  <a:lnTo>
                    <a:pt x="205" y="608"/>
                  </a:lnTo>
                  <a:lnTo>
                    <a:pt x="220" y="612"/>
                  </a:lnTo>
                  <a:lnTo>
                    <a:pt x="235" y="617"/>
                  </a:lnTo>
                  <a:lnTo>
                    <a:pt x="250" y="620"/>
                  </a:lnTo>
                  <a:lnTo>
                    <a:pt x="265" y="623"/>
                  </a:lnTo>
                  <a:lnTo>
                    <a:pt x="281" y="625"/>
                  </a:lnTo>
                  <a:lnTo>
                    <a:pt x="297" y="626"/>
                  </a:lnTo>
                  <a:lnTo>
                    <a:pt x="313" y="626"/>
                  </a:lnTo>
                  <a:lnTo>
                    <a:pt x="328" y="626"/>
                  </a:lnTo>
                  <a:lnTo>
                    <a:pt x="343" y="625"/>
                  </a:lnTo>
                  <a:lnTo>
                    <a:pt x="358" y="623"/>
                  </a:lnTo>
                  <a:lnTo>
                    <a:pt x="372" y="621"/>
                  </a:lnTo>
                  <a:lnTo>
                    <a:pt x="387" y="618"/>
                  </a:lnTo>
                  <a:lnTo>
                    <a:pt x="401" y="614"/>
                  </a:lnTo>
                  <a:lnTo>
                    <a:pt x="415" y="609"/>
                  </a:lnTo>
                  <a:lnTo>
                    <a:pt x="428" y="605"/>
                  </a:lnTo>
                  <a:lnTo>
                    <a:pt x="442" y="600"/>
                  </a:lnTo>
                  <a:lnTo>
                    <a:pt x="455" y="593"/>
                  </a:lnTo>
                  <a:lnTo>
                    <a:pt x="467" y="587"/>
                  </a:lnTo>
                  <a:lnTo>
                    <a:pt x="479" y="579"/>
                  </a:lnTo>
                  <a:lnTo>
                    <a:pt x="491" y="571"/>
                  </a:lnTo>
                  <a:lnTo>
                    <a:pt x="503" y="563"/>
                  </a:lnTo>
                  <a:lnTo>
                    <a:pt x="513" y="554"/>
                  </a:lnTo>
                  <a:lnTo>
                    <a:pt x="524" y="545"/>
                  </a:lnTo>
                  <a:lnTo>
                    <a:pt x="871" y="891"/>
                  </a:lnTo>
                  <a:lnTo>
                    <a:pt x="873" y="893"/>
                  </a:lnTo>
                  <a:lnTo>
                    <a:pt x="876" y="895"/>
                  </a:lnTo>
                  <a:lnTo>
                    <a:pt x="878" y="896"/>
                  </a:lnTo>
                  <a:lnTo>
                    <a:pt x="881" y="896"/>
                  </a:lnTo>
                  <a:lnTo>
                    <a:pt x="885" y="896"/>
                  </a:lnTo>
                  <a:lnTo>
                    <a:pt x="887" y="895"/>
                  </a:lnTo>
                  <a:lnTo>
                    <a:pt x="890" y="894"/>
                  </a:lnTo>
                  <a:lnTo>
                    <a:pt x="892" y="891"/>
                  </a:lnTo>
                  <a:lnTo>
                    <a:pt x="894" y="889"/>
                  </a:lnTo>
                  <a:lnTo>
                    <a:pt x="895" y="886"/>
                  </a:lnTo>
                  <a:lnTo>
                    <a:pt x="896" y="884"/>
                  </a:lnTo>
                  <a:lnTo>
                    <a:pt x="896" y="881"/>
                  </a:lnTo>
                  <a:lnTo>
                    <a:pt x="896" y="878"/>
                  </a:lnTo>
                  <a:lnTo>
                    <a:pt x="895" y="875"/>
                  </a:lnTo>
                  <a:lnTo>
                    <a:pt x="894" y="872"/>
                  </a:lnTo>
                  <a:lnTo>
                    <a:pt x="892" y="870"/>
                  </a:lnTo>
                  <a:lnTo>
                    <a:pt x="892" y="8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DD55E5-5E5A-79D2-5B86-467A1F129625}"/>
                </a:ext>
              </a:extLst>
            </p:cNvPr>
            <p:cNvGrpSpPr/>
            <p:nvPr/>
          </p:nvGrpSpPr>
          <p:grpSpPr>
            <a:xfrm>
              <a:off x="1485097" y="3433999"/>
              <a:ext cx="333694" cy="470320"/>
              <a:chOff x="6521450" y="1919288"/>
              <a:chExt cx="201613" cy="284162"/>
            </a:xfrm>
            <a:solidFill>
              <a:schemeClr val="accent3"/>
            </a:solidFill>
          </p:grpSpPr>
          <p:sp>
            <p:nvSpPr>
              <p:cNvPr id="19" name="Freeform 305">
                <a:extLst>
                  <a:ext uri="{FF2B5EF4-FFF2-40B4-BE49-F238E27FC236}">
                    <a16:creationId xmlns:a16="http://schemas.microsoft.com/office/drawing/2014/main" id="{E0B0B30C-659D-2CB2-322C-D74ABC6CD8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1450" y="1919288"/>
                <a:ext cx="201613" cy="203200"/>
              </a:xfrm>
              <a:custGeom>
                <a:avLst/>
                <a:gdLst>
                  <a:gd name="T0" fmla="*/ 602 w 633"/>
                  <a:gd name="T1" fmla="*/ 377 h 640"/>
                  <a:gd name="T2" fmla="*/ 575 w 633"/>
                  <a:gd name="T3" fmla="*/ 443 h 640"/>
                  <a:gd name="T4" fmla="*/ 523 w 633"/>
                  <a:gd name="T5" fmla="*/ 457 h 640"/>
                  <a:gd name="T6" fmla="*/ 516 w 633"/>
                  <a:gd name="T7" fmla="*/ 478 h 640"/>
                  <a:gd name="T8" fmla="*/ 500 w 633"/>
                  <a:gd name="T9" fmla="*/ 547 h 640"/>
                  <a:gd name="T10" fmla="*/ 428 w 633"/>
                  <a:gd name="T11" fmla="*/ 563 h 640"/>
                  <a:gd name="T12" fmla="*/ 393 w 633"/>
                  <a:gd name="T13" fmla="*/ 550 h 640"/>
                  <a:gd name="T14" fmla="*/ 373 w 633"/>
                  <a:gd name="T15" fmla="*/ 581 h 640"/>
                  <a:gd name="T16" fmla="*/ 306 w 633"/>
                  <a:gd name="T17" fmla="*/ 609 h 640"/>
                  <a:gd name="T18" fmla="*/ 250 w 633"/>
                  <a:gd name="T19" fmla="*/ 561 h 640"/>
                  <a:gd name="T20" fmla="*/ 235 w 633"/>
                  <a:gd name="T21" fmla="*/ 549 h 640"/>
                  <a:gd name="T22" fmla="*/ 184 w 633"/>
                  <a:gd name="T23" fmla="*/ 566 h 640"/>
                  <a:gd name="T24" fmla="*/ 119 w 633"/>
                  <a:gd name="T25" fmla="*/ 530 h 640"/>
                  <a:gd name="T26" fmla="*/ 118 w 633"/>
                  <a:gd name="T27" fmla="*/ 472 h 640"/>
                  <a:gd name="T28" fmla="*/ 103 w 633"/>
                  <a:gd name="T29" fmla="*/ 456 h 640"/>
                  <a:gd name="T30" fmla="*/ 44 w 633"/>
                  <a:gd name="T31" fmla="*/ 428 h 640"/>
                  <a:gd name="T32" fmla="*/ 38 w 633"/>
                  <a:gd name="T33" fmla="*/ 357 h 640"/>
                  <a:gd name="T34" fmla="*/ 68 w 633"/>
                  <a:gd name="T35" fmla="*/ 324 h 640"/>
                  <a:gd name="T36" fmla="*/ 51 w 633"/>
                  <a:gd name="T37" fmla="*/ 299 h 640"/>
                  <a:gd name="T38" fmla="*/ 33 w 633"/>
                  <a:gd name="T39" fmla="*/ 230 h 640"/>
                  <a:gd name="T40" fmla="*/ 88 w 633"/>
                  <a:gd name="T41" fmla="*/ 185 h 640"/>
                  <a:gd name="T42" fmla="*/ 117 w 633"/>
                  <a:gd name="T43" fmla="*/ 174 h 640"/>
                  <a:gd name="T44" fmla="*/ 114 w 633"/>
                  <a:gd name="T45" fmla="*/ 130 h 640"/>
                  <a:gd name="T46" fmla="*/ 161 w 633"/>
                  <a:gd name="T47" fmla="*/ 76 h 640"/>
                  <a:gd name="T48" fmla="*/ 226 w 633"/>
                  <a:gd name="T49" fmla="*/ 87 h 640"/>
                  <a:gd name="T50" fmla="*/ 248 w 633"/>
                  <a:gd name="T51" fmla="*/ 83 h 640"/>
                  <a:gd name="T52" fmla="*/ 284 w 633"/>
                  <a:gd name="T53" fmla="*/ 37 h 640"/>
                  <a:gd name="T54" fmla="*/ 358 w 633"/>
                  <a:gd name="T55" fmla="*/ 42 h 640"/>
                  <a:gd name="T56" fmla="*/ 387 w 633"/>
                  <a:gd name="T57" fmla="*/ 85 h 640"/>
                  <a:gd name="T58" fmla="*/ 408 w 633"/>
                  <a:gd name="T59" fmla="*/ 86 h 640"/>
                  <a:gd name="T60" fmla="*/ 482 w 633"/>
                  <a:gd name="T61" fmla="*/ 79 h 640"/>
                  <a:gd name="T62" fmla="*/ 520 w 633"/>
                  <a:gd name="T63" fmla="*/ 140 h 640"/>
                  <a:gd name="T64" fmla="*/ 517 w 633"/>
                  <a:gd name="T65" fmla="*/ 177 h 640"/>
                  <a:gd name="T66" fmla="*/ 556 w 633"/>
                  <a:gd name="T67" fmla="*/ 187 h 640"/>
                  <a:gd name="T68" fmla="*/ 603 w 633"/>
                  <a:gd name="T69" fmla="*/ 240 h 640"/>
                  <a:gd name="T70" fmla="*/ 573 w 633"/>
                  <a:gd name="T71" fmla="*/ 307 h 640"/>
                  <a:gd name="T72" fmla="*/ 566 w 633"/>
                  <a:gd name="T73" fmla="*/ 327 h 640"/>
                  <a:gd name="T74" fmla="*/ 631 w 633"/>
                  <a:gd name="T75" fmla="*/ 273 h 640"/>
                  <a:gd name="T76" fmla="*/ 607 w 633"/>
                  <a:gd name="T77" fmla="*/ 186 h 640"/>
                  <a:gd name="T78" fmla="*/ 549 w 633"/>
                  <a:gd name="T79" fmla="*/ 128 h 640"/>
                  <a:gd name="T80" fmla="*/ 497 w 633"/>
                  <a:gd name="T81" fmla="*/ 53 h 640"/>
                  <a:gd name="T82" fmla="*/ 405 w 633"/>
                  <a:gd name="T83" fmla="*/ 53 h 640"/>
                  <a:gd name="T84" fmla="*/ 330 w 633"/>
                  <a:gd name="T85" fmla="*/ 1 h 640"/>
                  <a:gd name="T86" fmla="*/ 243 w 633"/>
                  <a:gd name="T87" fmla="*/ 31 h 640"/>
                  <a:gd name="T88" fmla="*/ 161 w 633"/>
                  <a:gd name="T89" fmla="*/ 45 h 640"/>
                  <a:gd name="T90" fmla="*/ 91 w 633"/>
                  <a:gd name="T91" fmla="*/ 102 h 640"/>
                  <a:gd name="T92" fmla="*/ 46 w 633"/>
                  <a:gd name="T93" fmla="*/ 169 h 640"/>
                  <a:gd name="T94" fmla="*/ 0 w 633"/>
                  <a:gd name="T95" fmla="*/ 247 h 640"/>
                  <a:gd name="T96" fmla="*/ 20 w 633"/>
                  <a:gd name="T97" fmla="*/ 330 h 640"/>
                  <a:gd name="T98" fmla="*/ 5 w 633"/>
                  <a:gd name="T99" fmla="*/ 419 h 640"/>
                  <a:gd name="T100" fmla="*/ 71 w 633"/>
                  <a:gd name="T101" fmla="*/ 482 h 640"/>
                  <a:gd name="T102" fmla="*/ 104 w 633"/>
                  <a:gd name="T103" fmla="*/ 560 h 640"/>
                  <a:gd name="T104" fmla="*/ 189 w 633"/>
                  <a:gd name="T105" fmla="*/ 596 h 640"/>
                  <a:gd name="T106" fmla="*/ 265 w 633"/>
                  <a:gd name="T107" fmla="*/ 625 h 640"/>
                  <a:gd name="T108" fmla="*/ 357 w 633"/>
                  <a:gd name="T109" fmla="*/ 632 h 640"/>
                  <a:gd name="T110" fmla="*/ 431 w 633"/>
                  <a:gd name="T111" fmla="*/ 595 h 640"/>
                  <a:gd name="T112" fmla="*/ 519 w 633"/>
                  <a:gd name="T113" fmla="*/ 570 h 640"/>
                  <a:gd name="T114" fmla="*/ 548 w 633"/>
                  <a:gd name="T115" fmla="*/ 485 h 640"/>
                  <a:gd name="T116" fmla="*/ 623 w 633"/>
                  <a:gd name="T117" fmla="*/ 432 h 640"/>
                  <a:gd name="T118" fmla="*/ 620 w 633"/>
                  <a:gd name="T119" fmla="*/ 341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3" h="640">
                    <a:moveTo>
                      <a:pt x="572" y="332"/>
                    </a:moveTo>
                    <a:lnTo>
                      <a:pt x="573" y="333"/>
                    </a:lnTo>
                    <a:lnTo>
                      <a:pt x="581" y="340"/>
                    </a:lnTo>
                    <a:lnTo>
                      <a:pt x="589" y="348"/>
                    </a:lnTo>
                    <a:lnTo>
                      <a:pt x="595" y="357"/>
                    </a:lnTo>
                    <a:lnTo>
                      <a:pt x="600" y="366"/>
                    </a:lnTo>
                    <a:lnTo>
                      <a:pt x="602" y="377"/>
                    </a:lnTo>
                    <a:lnTo>
                      <a:pt x="603" y="388"/>
                    </a:lnTo>
                    <a:lnTo>
                      <a:pt x="603" y="399"/>
                    </a:lnTo>
                    <a:lnTo>
                      <a:pt x="600" y="409"/>
                    </a:lnTo>
                    <a:lnTo>
                      <a:pt x="595" y="419"/>
                    </a:lnTo>
                    <a:lnTo>
                      <a:pt x="590" y="428"/>
                    </a:lnTo>
                    <a:lnTo>
                      <a:pt x="582" y="436"/>
                    </a:lnTo>
                    <a:lnTo>
                      <a:pt x="575" y="443"/>
                    </a:lnTo>
                    <a:lnTo>
                      <a:pt x="565" y="449"/>
                    </a:lnTo>
                    <a:lnTo>
                      <a:pt x="556" y="452"/>
                    </a:lnTo>
                    <a:lnTo>
                      <a:pt x="545" y="455"/>
                    </a:lnTo>
                    <a:lnTo>
                      <a:pt x="534" y="456"/>
                    </a:lnTo>
                    <a:lnTo>
                      <a:pt x="530" y="456"/>
                    </a:lnTo>
                    <a:lnTo>
                      <a:pt x="526" y="456"/>
                    </a:lnTo>
                    <a:lnTo>
                      <a:pt x="523" y="457"/>
                    </a:lnTo>
                    <a:lnTo>
                      <a:pt x="519" y="459"/>
                    </a:lnTo>
                    <a:lnTo>
                      <a:pt x="517" y="462"/>
                    </a:lnTo>
                    <a:lnTo>
                      <a:pt x="516" y="465"/>
                    </a:lnTo>
                    <a:lnTo>
                      <a:pt x="515" y="469"/>
                    </a:lnTo>
                    <a:lnTo>
                      <a:pt x="515" y="472"/>
                    </a:lnTo>
                    <a:lnTo>
                      <a:pt x="515" y="476"/>
                    </a:lnTo>
                    <a:lnTo>
                      <a:pt x="516" y="478"/>
                    </a:lnTo>
                    <a:lnTo>
                      <a:pt x="519" y="488"/>
                    </a:lnTo>
                    <a:lnTo>
                      <a:pt x="520" y="499"/>
                    </a:lnTo>
                    <a:lnTo>
                      <a:pt x="519" y="510"/>
                    </a:lnTo>
                    <a:lnTo>
                      <a:pt x="517" y="520"/>
                    </a:lnTo>
                    <a:lnTo>
                      <a:pt x="513" y="530"/>
                    </a:lnTo>
                    <a:lnTo>
                      <a:pt x="508" y="539"/>
                    </a:lnTo>
                    <a:lnTo>
                      <a:pt x="500" y="547"/>
                    </a:lnTo>
                    <a:lnTo>
                      <a:pt x="492" y="555"/>
                    </a:lnTo>
                    <a:lnTo>
                      <a:pt x="482" y="560"/>
                    </a:lnTo>
                    <a:lnTo>
                      <a:pt x="472" y="564"/>
                    </a:lnTo>
                    <a:lnTo>
                      <a:pt x="461" y="566"/>
                    </a:lnTo>
                    <a:lnTo>
                      <a:pt x="450" y="567"/>
                    </a:lnTo>
                    <a:lnTo>
                      <a:pt x="439" y="566"/>
                    </a:lnTo>
                    <a:lnTo>
                      <a:pt x="428" y="563"/>
                    </a:lnTo>
                    <a:lnTo>
                      <a:pt x="418" y="559"/>
                    </a:lnTo>
                    <a:lnTo>
                      <a:pt x="408" y="554"/>
                    </a:lnTo>
                    <a:lnTo>
                      <a:pt x="407" y="553"/>
                    </a:lnTo>
                    <a:lnTo>
                      <a:pt x="404" y="550"/>
                    </a:lnTo>
                    <a:lnTo>
                      <a:pt x="401" y="549"/>
                    </a:lnTo>
                    <a:lnTo>
                      <a:pt x="396" y="549"/>
                    </a:lnTo>
                    <a:lnTo>
                      <a:pt x="393" y="550"/>
                    </a:lnTo>
                    <a:lnTo>
                      <a:pt x="390" y="551"/>
                    </a:lnTo>
                    <a:lnTo>
                      <a:pt x="387" y="554"/>
                    </a:lnTo>
                    <a:lnTo>
                      <a:pt x="385" y="557"/>
                    </a:lnTo>
                    <a:lnTo>
                      <a:pt x="384" y="560"/>
                    </a:lnTo>
                    <a:lnTo>
                      <a:pt x="384" y="561"/>
                    </a:lnTo>
                    <a:lnTo>
                      <a:pt x="379" y="572"/>
                    </a:lnTo>
                    <a:lnTo>
                      <a:pt x="373" y="581"/>
                    </a:lnTo>
                    <a:lnTo>
                      <a:pt x="366" y="589"/>
                    </a:lnTo>
                    <a:lnTo>
                      <a:pt x="358" y="596"/>
                    </a:lnTo>
                    <a:lnTo>
                      <a:pt x="348" y="602"/>
                    </a:lnTo>
                    <a:lnTo>
                      <a:pt x="339" y="606"/>
                    </a:lnTo>
                    <a:lnTo>
                      <a:pt x="328" y="609"/>
                    </a:lnTo>
                    <a:lnTo>
                      <a:pt x="316" y="610"/>
                    </a:lnTo>
                    <a:lnTo>
                      <a:pt x="306" y="609"/>
                    </a:lnTo>
                    <a:lnTo>
                      <a:pt x="295" y="606"/>
                    </a:lnTo>
                    <a:lnTo>
                      <a:pt x="284" y="602"/>
                    </a:lnTo>
                    <a:lnTo>
                      <a:pt x="276" y="596"/>
                    </a:lnTo>
                    <a:lnTo>
                      <a:pt x="267" y="589"/>
                    </a:lnTo>
                    <a:lnTo>
                      <a:pt x="260" y="581"/>
                    </a:lnTo>
                    <a:lnTo>
                      <a:pt x="254" y="572"/>
                    </a:lnTo>
                    <a:lnTo>
                      <a:pt x="250" y="561"/>
                    </a:lnTo>
                    <a:lnTo>
                      <a:pt x="250" y="560"/>
                    </a:lnTo>
                    <a:lnTo>
                      <a:pt x="248" y="557"/>
                    </a:lnTo>
                    <a:lnTo>
                      <a:pt x="246" y="554"/>
                    </a:lnTo>
                    <a:lnTo>
                      <a:pt x="243" y="551"/>
                    </a:lnTo>
                    <a:lnTo>
                      <a:pt x="240" y="550"/>
                    </a:lnTo>
                    <a:lnTo>
                      <a:pt x="237" y="549"/>
                    </a:lnTo>
                    <a:lnTo>
                      <a:pt x="235" y="549"/>
                    </a:lnTo>
                    <a:lnTo>
                      <a:pt x="231" y="550"/>
                    </a:lnTo>
                    <a:lnTo>
                      <a:pt x="226" y="553"/>
                    </a:lnTo>
                    <a:lnTo>
                      <a:pt x="224" y="554"/>
                    </a:lnTo>
                    <a:lnTo>
                      <a:pt x="216" y="559"/>
                    </a:lnTo>
                    <a:lnTo>
                      <a:pt x="205" y="563"/>
                    </a:lnTo>
                    <a:lnTo>
                      <a:pt x="194" y="566"/>
                    </a:lnTo>
                    <a:lnTo>
                      <a:pt x="184" y="566"/>
                    </a:lnTo>
                    <a:lnTo>
                      <a:pt x="172" y="566"/>
                    </a:lnTo>
                    <a:lnTo>
                      <a:pt x="161" y="564"/>
                    </a:lnTo>
                    <a:lnTo>
                      <a:pt x="150" y="560"/>
                    </a:lnTo>
                    <a:lnTo>
                      <a:pt x="141" y="555"/>
                    </a:lnTo>
                    <a:lnTo>
                      <a:pt x="132" y="547"/>
                    </a:lnTo>
                    <a:lnTo>
                      <a:pt x="126" y="539"/>
                    </a:lnTo>
                    <a:lnTo>
                      <a:pt x="119" y="530"/>
                    </a:lnTo>
                    <a:lnTo>
                      <a:pt x="116" y="520"/>
                    </a:lnTo>
                    <a:lnTo>
                      <a:pt x="113" y="510"/>
                    </a:lnTo>
                    <a:lnTo>
                      <a:pt x="113" y="499"/>
                    </a:lnTo>
                    <a:lnTo>
                      <a:pt x="114" y="488"/>
                    </a:lnTo>
                    <a:lnTo>
                      <a:pt x="117" y="478"/>
                    </a:lnTo>
                    <a:lnTo>
                      <a:pt x="117" y="476"/>
                    </a:lnTo>
                    <a:lnTo>
                      <a:pt x="118" y="472"/>
                    </a:lnTo>
                    <a:lnTo>
                      <a:pt x="118" y="469"/>
                    </a:lnTo>
                    <a:lnTo>
                      <a:pt x="117" y="465"/>
                    </a:lnTo>
                    <a:lnTo>
                      <a:pt x="115" y="462"/>
                    </a:lnTo>
                    <a:lnTo>
                      <a:pt x="113" y="459"/>
                    </a:lnTo>
                    <a:lnTo>
                      <a:pt x="110" y="457"/>
                    </a:lnTo>
                    <a:lnTo>
                      <a:pt x="107" y="456"/>
                    </a:lnTo>
                    <a:lnTo>
                      <a:pt x="103" y="456"/>
                    </a:lnTo>
                    <a:lnTo>
                      <a:pt x="99" y="456"/>
                    </a:lnTo>
                    <a:lnTo>
                      <a:pt x="88" y="455"/>
                    </a:lnTo>
                    <a:lnTo>
                      <a:pt x="78" y="452"/>
                    </a:lnTo>
                    <a:lnTo>
                      <a:pt x="67" y="449"/>
                    </a:lnTo>
                    <a:lnTo>
                      <a:pt x="58" y="443"/>
                    </a:lnTo>
                    <a:lnTo>
                      <a:pt x="50" y="436"/>
                    </a:lnTo>
                    <a:lnTo>
                      <a:pt x="44" y="428"/>
                    </a:lnTo>
                    <a:lnTo>
                      <a:pt x="37" y="419"/>
                    </a:lnTo>
                    <a:lnTo>
                      <a:pt x="33" y="409"/>
                    </a:lnTo>
                    <a:lnTo>
                      <a:pt x="31" y="399"/>
                    </a:lnTo>
                    <a:lnTo>
                      <a:pt x="30" y="388"/>
                    </a:lnTo>
                    <a:lnTo>
                      <a:pt x="31" y="377"/>
                    </a:lnTo>
                    <a:lnTo>
                      <a:pt x="34" y="366"/>
                    </a:lnTo>
                    <a:lnTo>
                      <a:pt x="38" y="357"/>
                    </a:lnTo>
                    <a:lnTo>
                      <a:pt x="44" y="348"/>
                    </a:lnTo>
                    <a:lnTo>
                      <a:pt x="51" y="340"/>
                    </a:lnTo>
                    <a:lnTo>
                      <a:pt x="60" y="333"/>
                    </a:lnTo>
                    <a:lnTo>
                      <a:pt x="62" y="332"/>
                    </a:lnTo>
                    <a:lnTo>
                      <a:pt x="64" y="330"/>
                    </a:lnTo>
                    <a:lnTo>
                      <a:pt x="66" y="327"/>
                    </a:lnTo>
                    <a:lnTo>
                      <a:pt x="68" y="324"/>
                    </a:lnTo>
                    <a:lnTo>
                      <a:pt x="68" y="319"/>
                    </a:lnTo>
                    <a:lnTo>
                      <a:pt x="68" y="316"/>
                    </a:lnTo>
                    <a:lnTo>
                      <a:pt x="66" y="313"/>
                    </a:lnTo>
                    <a:lnTo>
                      <a:pt x="64" y="310"/>
                    </a:lnTo>
                    <a:lnTo>
                      <a:pt x="62" y="308"/>
                    </a:lnTo>
                    <a:lnTo>
                      <a:pt x="60" y="307"/>
                    </a:lnTo>
                    <a:lnTo>
                      <a:pt x="51" y="299"/>
                    </a:lnTo>
                    <a:lnTo>
                      <a:pt x="44" y="291"/>
                    </a:lnTo>
                    <a:lnTo>
                      <a:pt x="38" y="282"/>
                    </a:lnTo>
                    <a:lnTo>
                      <a:pt x="34" y="272"/>
                    </a:lnTo>
                    <a:lnTo>
                      <a:pt x="31" y="262"/>
                    </a:lnTo>
                    <a:lnTo>
                      <a:pt x="30" y="251"/>
                    </a:lnTo>
                    <a:lnTo>
                      <a:pt x="31" y="240"/>
                    </a:lnTo>
                    <a:lnTo>
                      <a:pt x="33" y="230"/>
                    </a:lnTo>
                    <a:lnTo>
                      <a:pt x="37" y="220"/>
                    </a:lnTo>
                    <a:lnTo>
                      <a:pt x="44" y="211"/>
                    </a:lnTo>
                    <a:lnTo>
                      <a:pt x="50" y="203"/>
                    </a:lnTo>
                    <a:lnTo>
                      <a:pt x="58" y="196"/>
                    </a:lnTo>
                    <a:lnTo>
                      <a:pt x="67" y="191"/>
                    </a:lnTo>
                    <a:lnTo>
                      <a:pt x="78" y="187"/>
                    </a:lnTo>
                    <a:lnTo>
                      <a:pt x="88" y="185"/>
                    </a:lnTo>
                    <a:lnTo>
                      <a:pt x="99" y="184"/>
                    </a:lnTo>
                    <a:lnTo>
                      <a:pt x="103" y="184"/>
                    </a:lnTo>
                    <a:lnTo>
                      <a:pt x="107" y="182"/>
                    </a:lnTo>
                    <a:lnTo>
                      <a:pt x="110" y="181"/>
                    </a:lnTo>
                    <a:lnTo>
                      <a:pt x="113" y="180"/>
                    </a:lnTo>
                    <a:lnTo>
                      <a:pt x="115" y="177"/>
                    </a:lnTo>
                    <a:lnTo>
                      <a:pt x="117" y="174"/>
                    </a:lnTo>
                    <a:lnTo>
                      <a:pt x="118" y="171"/>
                    </a:lnTo>
                    <a:lnTo>
                      <a:pt x="118" y="166"/>
                    </a:lnTo>
                    <a:lnTo>
                      <a:pt x="117" y="163"/>
                    </a:lnTo>
                    <a:lnTo>
                      <a:pt x="117" y="161"/>
                    </a:lnTo>
                    <a:lnTo>
                      <a:pt x="114" y="150"/>
                    </a:lnTo>
                    <a:lnTo>
                      <a:pt x="113" y="140"/>
                    </a:lnTo>
                    <a:lnTo>
                      <a:pt x="114" y="130"/>
                    </a:lnTo>
                    <a:lnTo>
                      <a:pt x="116" y="119"/>
                    </a:lnTo>
                    <a:lnTo>
                      <a:pt x="121" y="110"/>
                    </a:lnTo>
                    <a:lnTo>
                      <a:pt x="126" y="100"/>
                    </a:lnTo>
                    <a:lnTo>
                      <a:pt x="133" y="92"/>
                    </a:lnTo>
                    <a:lnTo>
                      <a:pt x="141" y="85"/>
                    </a:lnTo>
                    <a:lnTo>
                      <a:pt x="150" y="79"/>
                    </a:lnTo>
                    <a:lnTo>
                      <a:pt x="161" y="76"/>
                    </a:lnTo>
                    <a:lnTo>
                      <a:pt x="172" y="72"/>
                    </a:lnTo>
                    <a:lnTo>
                      <a:pt x="184" y="72"/>
                    </a:lnTo>
                    <a:lnTo>
                      <a:pt x="194" y="73"/>
                    </a:lnTo>
                    <a:lnTo>
                      <a:pt x="205" y="76"/>
                    </a:lnTo>
                    <a:lnTo>
                      <a:pt x="216" y="80"/>
                    </a:lnTo>
                    <a:lnTo>
                      <a:pt x="224" y="86"/>
                    </a:lnTo>
                    <a:lnTo>
                      <a:pt x="226" y="87"/>
                    </a:lnTo>
                    <a:lnTo>
                      <a:pt x="230" y="88"/>
                    </a:lnTo>
                    <a:lnTo>
                      <a:pt x="233" y="89"/>
                    </a:lnTo>
                    <a:lnTo>
                      <a:pt x="236" y="91"/>
                    </a:lnTo>
                    <a:lnTo>
                      <a:pt x="240" y="89"/>
                    </a:lnTo>
                    <a:lnTo>
                      <a:pt x="243" y="87"/>
                    </a:lnTo>
                    <a:lnTo>
                      <a:pt x="246" y="85"/>
                    </a:lnTo>
                    <a:lnTo>
                      <a:pt x="248" y="83"/>
                    </a:lnTo>
                    <a:lnTo>
                      <a:pt x="250" y="80"/>
                    </a:lnTo>
                    <a:lnTo>
                      <a:pt x="250" y="78"/>
                    </a:lnTo>
                    <a:lnTo>
                      <a:pt x="254" y="67"/>
                    </a:lnTo>
                    <a:lnTo>
                      <a:pt x="260" y="58"/>
                    </a:lnTo>
                    <a:lnTo>
                      <a:pt x="267" y="50"/>
                    </a:lnTo>
                    <a:lnTo>
                      <a:pt x="276" y="42"/>
                    </a:lnTo>
                    <a:lnTo>
                      <a:pt x="284" y="37"/>
                    </a:lnTo>
                    <a:lnTo>
                      <a:pt x="295" y="33"/>
                    </a:lnTo>
                    <a:lnTo>
                      <a:pt x="306" y="31"/>
                    </a:lnTo>
                    <a:lnTo>
                      <a:pt x="316" y="30"/>
                    </a:lnTo>
                    <a:lnTo>
                      <a:pt x="328" y="31"/>
                    </a:lnTo>
                    <a:lnTo>
                      <a:pt x="339" y="33"/>
                    </a:lnTo>
                    <a:lnTo>
                      <a:pt x="348" y="37"/>
                    </a:lnTo>
                    <a:lnTo>
                      <a:pt x="358" y="42"/>
                    </a:lnTo>
                    <a:lnTo>
                      <a:pt x="366" y="50"/>
                    </a:lnTo>
                    <a:lnTo>
                      <a:pt x="373" y="58"/>
                    </a:lnTo>
                    <a:lnTo>
                      <a:pt x="379" y="67"/>
                    </a:lnTo>
                    <a:lnTo>
                      <a:pt x="384" y="78"/>
                    </a:lnTo>
                    <a:lnTo>
                      <a:pt x="384" y="80"/>
                    </a:lnTo>
                    <a:lnTo>
                      <a:pt x="385" y="83"/>
                    </a:lnTo>
                    <a:lnTo>
                      <a:pt x="387" y="85"/>
                    </a:lnTo>
                    <a:lnTo>
                      <a:pt x="390" y="87"/>
                    </a:lnTo>
                    <a:lnTo>
                      <a:pt x="393" y="89"/>
                    </a:lnTo>
                    <a:lnTo>
                      <a:pt x="396" y="89"/>
                    </a:lnTo>
                    <a:lnTo>
                      <a:pt x="401" y="89"/>
                    </a:lnTo>
                    <a:lnTo>
                      <a:pt x="404" y="88"/>
                    </a:lnTo>
                    <a:lnTo>
                      <a:pt x="407" y="87"/>
                    </a:lnTo>
                    <a:lnTo>
                      <a:pt x="408" y="86"/>
                    </a:lnTo>
                    <a:lnTo>
                      <a:pt x="418" y="80"/>
                    </a:lnTo>
                    <a:lnTo>
                      <a:pt x="428" y="76"/>
                    </a:lnTo>
                    <a:lnTo>
                      <a:pt x="439" y="73"/>
                    </a:lnTo>
                    <a:lnTo>
                      <a:pt x="450" y="72"/>
                    </a:lnTo>
                    <a:lnTo>
                      <a:pt x="461" y="72"/>
                    </a:lnTo>
                    <a:lnTo>
                      <a:pt x="472" y="76"/>
                    </a:lnTo>
                    <a:lnTo>
                      <a:pt x="482" y="79"/>
                    </a:lnTo>
                    <a:lnTo>
                      <a:pt x="492" y="85"/>
                    </a:lnTo>
                    <a:lnTo>
                      <a:pt x="500" y="92"/>
                    </a:lnTo>
                    <a:lnTo>
                      <a:pt x="508" y="100"/>
                    </a:lnTo>
                    <a:lnTo>
                      <a:pt x="513" y="110"/>
                    </a:lnTo>
                    <a:lnTo>
                      <a:pt x="517" y="119"/>
                    </a:lnTo>
                    <a:lnTo>
                      <a:pt x="519" y="130"/>
                    </a:lnTo>
                    <a:lnTo>
                      <a:pt x="520" y="140"/>
                    </a:lnTo>
                    <a:lnTo>
                      <a:pt x="519" y="150"/>
                    </a:lnTo>
                    <a:lnTo>
                      <a:pt x="516" y="161"/>
                    </a:lnTo>
                    <a:lnTo>
                      <a:pt x="515" y="163"/>
                    </a:lnTo>
                    <a:lnTo>
                      <a:pt x="515" y="166"/>
                    </a:lnTo>
                    <a:lnTo>
                      <a:pt x="515" y="171"/>
                    </a:lnTo>
                    <a:lnTo>
                      <a:pt x="516" y="174"/>
                    </a:lnTo>
                    <a:lnTo>
                      <a:pt x="517" y="177"/>
                    </a:lnTo>
                    <a:lnTo>
                      <a:pt x="520" y="180"/>
                    </a:lnTo>
                    <a:lnTo>
                      <a:pt x="523" y="181"/>
                    </a:lnTo>
                    <a:lnTo>
                      <a:pt x="527" y="184"/>
                    </a:lnTo>
                    <a:lnTo>
                      <a:pt x="530" y="184"/>
                    </a:lnTo>
                    <a:lnTo>
                      <a:pt x="534" y="184"/>
                    </a:lnTo>
                    <a:lnTo>
                      <a:pt x="545" y="185"/>
                    </a:lnTo>
                    <a:lnTo>
                      <a:pt x="556" y="187"/>
                    </a:lnTo>
                    <a:lnTo>
                      <a:pt x="565" y="191"/>
                    </a:lnTo>
                    <a:lnTo>
                      <a:pt x="575" y="196"/>
                    </a:lnTo>
                    <a:lnTo>
                      <a:pt x="582" y="203"/>
                    </a:lnTo>
                    <a:lnTo>
                      <a:pt x="590" y="211"/>
                    </a:lnTo>
                    <a:lnTo>
                      <a:pt x="595" y="220"/>
                    </a:lnTo>
                    <a:lnTo>
                      <a:pt x="600" y="230"/>
                    </a:lnTo>
                    <a:lnTo>
                      <a:pt x="603" y="240"/>
                    </a:lnTo>
                    <a:lnTo>
                      <a:pt x="603" y="251"/>
                    </a:lnTo>
                    <a:lnTo>
                      <a:pt x="603" y="262"/>
                    </a:lnTo>
                    <a:lnTo>
                      <a:pt x="600" y="272"/>
                    </a:lnTo>
                    <a:lnTo>
                      <a:pt x="595" y="282"/>
                    </a:lnTo>
                    <a:lnTo>
                      <a:pt x="589" y="292"/>
                    </a:lnTo>
                    <a:lnTo>
                      <a:pt x="582" y="299"/>
                    </a:lnTo>
                    <a:lnTo>
                      <a:pt x="573" y="307"/>
                    </a:lnTo>
                    <a:lnTo>
                      <a:pt x="572" y="308"/>
                    </a:lnTo>
                    <a:lnTo>
                      <a:pt x="569" y="310"/>
                    </a:lnTo>
                    <a:lnTo>
                      <a:pt x="566" y="313"/>
                    </a:lnTo>
                    <a:lnTo>
                      <a:pt x="565" y="316"/>
                    </a:lnTo>
                    <a:lnTo>
                      <a:pt x="565" y="319"/>
                    </a:lnTo>
                    <a:lnTo>
                      <a:pt x="565" y="324"/>
                    </a:lnTo>
                    <a:lnTo>
                      <a:pt x="566" y="327"/>
                    </a:lnTo>
                    <a:lnTo>
                      <a:pt x="569" y="330"/>
                    </a:lnTo>
                    <a:lnTo>
                      <a:pt x="572" y="332"/>
                    </a:lnTo>
                    <a:close/>
                    <a:moveTo>
                      <a:pt x="604" y="319"/>
                    </a:moveTo>
                    <a:lnTo>
                      <a:pt x="612" y="310"/>
                    </a:lnTo>
                    <a:lnTo>
                      <a:pt x="620" y="298"/>
                    </a:lnTo>
                    <a:lnTo>
                      <a:pt x="626" y="286"/>
                    </a:lnTo>
                    <a:lnTo>
                      <a:pt x="631" y="273"/>
                    </a:lnTo>
                    <a:lnTo>
                      <a:pt x="633" y="261"/>
                    </a:lnTo>
                    <a:lnTo>
                      <a:pt x="633" y="247"/>
                    </a:lnTo>
                    <a:lnTo>
                      <a:pt x="632" y="234"/>
                    </a:lnTo>
                    <a:lnTo>
                      <a:pt x="628" y="221"/>
                    </a:lnTo>
                    <a:lnTo>
                      <a:pt x="623" y="208"/>
                    </a:lnTo>
                    <a:lnTo>
                      <a:pt x="616" y="196"/>
                    </a:lnTo>
                    <a:lnTo>
                      <a:pt x="607" y="186"/>
                    </a:lnTo>
                    <a:lnTo>
                      <a:pt x="597" y="176"/>
                    </a:lnTo>
                    <a:lnTo>
                      <a:pt x="587" y="169"/>
                    </a:lnTo>
                    <a:lnTo>
                      <a:pt x="575" y="162"/>
                    </a:lnTo>
                    <a:lnTo>
                      <a:pt x="562" y="158"/>
                    </a:lnTo>
                    <a:lnTo>
                      <a:pt x="549" y="155"/>
                    </a:lnTo>
                    <a:lnTo>
                      <a:pt x="550" y="141"/>
                    </a:lnTo>
                    <a:lnTo>
                      <a:pt x="549" y="128"/>
                    </a:lnTo>
                    <a:lnTo>
                      <a:pt x="547" y="115"/>
                    </a:lnTo>
                    <a:lnTo>
                      <a:pt x="543" y="102"/>
                    </a:lnTo>
                    <a:lnTo>
                      <a:pt x="536" y="91"/>
                    </a:lnTo>
                    <a:lnTo>
                      <a:pt x="529" y="79"/>
                    </a:lnTo>
                    <a:lnTo>
                      <a:pt x="519" y="69"/>
                    </a:lnTo>
                    <a:lnTo>
                      <a:pt x="509" y="61"/>
                    </a:lnTo>
                    <a:lnTo>
                      <a:pt x="497" y="53"/>
                    </a:lnTo>
                    <a:lnTo>
                      <a:pt x="485" y="48"/>
                    </a:lnTo>
                    <a:lnTo>
                      <a:pt x="471" y="45"/>
                    </a:lnTo>
                    <a:lnTo>
                      <a:pt x="458" y="42"/>
                    </a:lnTo>
                    <a:lnTo>
                      <a:pt x="445" y="42"/>
                    </a:lnTo>
                    <a:lnTo>
                      <a:pt x="431" y="45"/>
                    </a:lnTo>
                    <a:lnTo>
                      <a:pt x="418" y="48"/>
                    </a:lnTo>
                    <a:lnTo>
                      <a:pt x="405" y="53"/>
                    </a:lnTo>
                    <a:lnTo>
                      <a:pt x="399" y="41"/>
                    </a:lnTo>
                    <a:lnTo>
                      <a:pt x="390" y="31"/>
                    </a:lnTo>
                    <a:lnTo>
                      <a:pt x="379" y="22"/>
                    </a:lnTo>
                    <a:lnTo>
                      <a:pt x="369" y="14"/>
                    </a:lnTo>
                    <a:lnTo>
                      <a:pt x="357" y="8"/>
                    </a:lnTo>
                    <a:lnTo>
                      <a:pt x="344" y="3"/>
                    </a:lnTo>
                    <a:lnTo>
                      <a:pt x="330" y="1"/>
                    </a:lnTo>
                    <a:lnTo>
                      <a:pt x="316" y="0"/>
                    </a:lnTo>
                    <a:lnTo>
                      <a:pt x="302" y="1"/>
                    </a:lnTo>
                    <a:lnTo>
                      <a:pt x="289" y="3"/>
                    </a:lnTo>
                    <a:lnTo>
                      <a:pt x="277" y="8"/>
                    </a:lnTo>
                    <a:lnTo>
                      <a:pt x="264" y="14"/>
                    </a:lnTo>
                    <a:lnTo>
                      <a:pt x="253" y="22"/>
                    </a:lnTo>
                    <a:lnTo>
                      <a:pt x="243" y="31"/>
                    </a:lnTo>
                    <a:lnTo>
                      <a:pt x="235" y="41"/>
                    </a:lnTo>
                    <a:lnTo>
                      <a:pt x="227" y="53"/>
                    </a:lnTo>
                    <a:lnTo>
                      <a:pt x="216" y="48"/>
                    </a:lnTo>
                    <a:lnTo>
                      <a:pt x="202" y="45"/>
                    </a:lnTo>
                    <a:lnTo>
                      <a:pt x="189" y="42"/>
                    </a:lnTo>
                    <a:lnTo>
                      <a:pt x="175" y="42"/>
                    </a:lnTo>
                    <a:lnTo>
                      <a:pt x="161" y="45"/>
                    </a:lnTo>
                    <a:lnTo>
                      <a:pt x="148" y="48"/>
                    </a:lnTo>
                    <a:lnTo>
                      <a:pt x="135" y="53"/>
                    </a:lnTo>
                    <a:lnTo>
                      <a:pt x="124" y="61"/>
                    </a:lnTo>
                    <a:lnTo>
                      <a:pt x="113" y="69"/>
                    </a:lnTo>
                    <a:lnTo>
                      <a:pt x="104" y="79"/>
                    </a:lnTo>
                    <a:lnTo>
                      <a:pt x="97" y="91"/>
                    </a:lnTo>
                    <a:lnTo>
                      <a:pt x="91" y="102"/>
                    </a:lnTo>
                    <a:lnTo>
                      <a:pt x="86" y="115"/>
                    </a:lnTo>
                    <a:lnTo>
                      <a:pt x="84" y="128"/>
                    </a:lnTo>
                    <a:lnTo>
                      <a:pt x="83" y="141"/>
                    </a:lnTo>
                    <a:lnTo>
                      <a:pt x="84" y="155"/>
                    </a:lnTo>
                    <a:lnTo>
                      <a:pt x="71" y="158"/>
                    </a:lnTo>
                    <a:lnTo>
                      <a:pt x="58" y="162"/>
                    </a:lnTo>
                    <a:lnTo>
                      <a:pt x="46" y="169"/>
                    </a:lnTo>
                    <a:lnTo>
                      <a:pt x="35" y="176"/>
                    </a:lnTo>
                    <a:lnTo>
                      <a:pt x="25" y="186"/>
                    </a:lnTo>
                    <a:lnTo>
                      <a:pt x="17" y="196"/>
                    </a:lnTo>
                    <a:lnTo>
                      <a:pt x="10" y="208"/>
                    </a:lnTo>
                    <a:lnTo>
                      <a:pt x="5" y="221"/>
                    </a:lnTo>
                    <a:lnTo>
                      <a:pt x="2" y="234"/>
                    </a:lnTo>
                    <a:lnTo>
                      <a:pt x="0" y="247"/>
                    </a:lnTo>
                    <a:lnTo>
                      <a:pt x="1" y="261"/>
                    </a:lnTo>
                    <a:lnTo>
                      <a:pt x="3" y="273"/>
                    </a:lnTo>
                    <a:lnTo>
                      <a:pt x="7" y="286"/>
                    </a:lnTo>
                    <a:lnTo>
                      <a:pt x="12" y="298"/>
                    </a:lnTo>
                    <a:lnTo>
                      <a:pt x="20" y="310"/>
                    </a:lnTo>
                    <a:lnTo>
                      <a:pt x="30" y="319"/>
                    </a:lnTo>
                    <a:lnTo>
                      <a:pt x="20" y="330"/>
                    </a:lnTo>
                    <a:lnTo>
                      <a:pt x="12" y="341"/>
                    </a:lnTo>
                    <a:lnTo>
                      <a:pt x="7" y="353"/>
                    </a:lnTo>
                    <a:lnTo>
                      <a:pt x="3" y="365"/>
                    </a:lnTo>
                    <a:lnTo>
                      <a:pt x="1" y="378"/>
                    </a:lnTo>
                    <a:lnTo>
                      <a:pt x="0" y="392"/>
                    </a:lnTo>
                    <a:lnTo>
                      <a:pt x="2" y="405"/>
                    </a:lnTo>
                    <a:lnTo>
                      <a:pt x="5" y="419"/>
                    </a:lnTo>
                    <a:lnTo>
                      <a:pt x="10" y="432"/>
                    </a:lnTo>
                    <a:lnTo>
                      <a:pt x="17" y="443"/>
                    </a:lnTo>
                    <a:lnTo>
                      <a:pt x="25" y="454"/>
                    </a:lnTo>
                    <a:lnTo>
                      <a:pt x="35" y="463"/>
                    </a:lnTo>
                    <a:lnTo>
                      <a:pt x="46" y="471"/>
                    </a:lnTo>
                    <a:lnTo>
                      <a:pt x="58" y="477"/>
                    </a:lnTo>
                    <a:lnTo>
                      <a:pt x="71" y="482"/>
                    </a:lnTo>
                    <a:lnTo>
                      <a:pt x="84" y="485"/>
                    </a:lnTo>
                    <a:lnTo>
                      <a:pt x="83" y="498"/>
                    </a:lnTo>
                    <a:lnTo>
                      <a:pt x="84" y="512"/>
                    </a:lnTo>
                    <a:lnTo>
                      <a:pt x="86" y="525"/>
                    </a:lnTo>
                    <a:lnTo>
                      <a:pt x="91" y="536"/>
                    </a:lnTo>
                    <a:lnTo>
                      <a:pt x="97" y="549"/>
                    </a:lnTo>
                    <a:lnTo>
                      <a:pt x="104" y="560"/>
                    </a:lnTo>
                    <a:lnTo>
                      <a:pt x="113" y="570"/>
                    </a:lnTo>
                    <a:lnTo>
                      <a:pt x="124" y="579"/>
                    </a:lnTo>
                    <a:lnTo>
                      <a:pt x="135" y="586"/>
                    </a:lnTo>
                    <a:lnTo>
                      <a:pt x="148" y="591"/>
                    </a:lnTo>
                    <a:lnTo>
                      <a:pt x="161" y="595"/>
                    </a:lnTo>
                    <a:lnTo>
                      <a:pt x="175" y="596"/>
                    </a:lnTo>
                    <a:lnTo>
                      <a:pt x="189" y="596"/>
                    </a:lnTo>
                    <a:lnTo>
                      <a:pt x="202" y="595"/>
                    </a:lnTo>
                    <a:lnTo>
                      <a:pt x="216" y="592"/>
                    </a:lnTo>
                    <a:lnTo>
                      <a:pt x="227" y="587"/>
                    </a:lnTo>
                    <a:lnTo>
                      <a:pt x="235" y="597"/>
                    </a:lnTo>
                    <a:lnTo>
                      <a:pt x="243" y="608"/>
                    </a:lnTo>
                    <a:lnTo>
                      <a:pt x="253" y="618"/>
                    </a:lnTo>
                    <a:lnTo>
                      <a:pt x="265" y="625"/>
                    </a:lnTo>
                    <a:lnTo>
                      <a:pt x="277" y="632"/>
                    </a:lnTo>
                    <a:lnTo>
                      <a:pt x="289" y="636"/>
                    </a:lnTo>
                    <a:lnTo>
                      <a:pt x="302" y="639"/>
                    </a:lnTo>
                    <a:lnTo>
                      <a:pt x="316" y="640"/>
                    </a:lnTo>
                    <a:lnTo>
                      <a:pt x="330" y="639"/>
                    </a:lnTo>
                    <a:lnTo>
                      <a:pt x="344" y="636"/>
                    </a:lnTo>
                    <a:lnTo>
                      <a:pt x="357" y="632"/>
                    </a:lnTo>
                    <a:lnTo>
                      <a:pt x="369" y="625"/>
                    </a:lnTo>
                    <a:lnTo>
                      <a:pt x="379" y="618"/>
                    </a:lnTo>
                    <a:lnTo>
                      <a:pt x="390" y="608"/>
                    </a:lnTo>
                    <a:lnTo>
                      <a:pt x="399" y="597"/>
                    </a:lnTo>
                    <a:lnTo>
                      <a:pt x="405" y="587"/>
                    </a:lnTo>
                    <a:lnTo>
                      <a:pt x="418" y="592"/>
                    </a:lnTo>
                    <a:lnTo>
                      <a:pt x="431" y="595"/>
                    </a:lnTo>
                    <a:lnTo>
                      <a:pt x="445" y="596"/>
                    </a:lnTo>
                    <a:lnTo>
                      <a:pt x="458" y="596"/>
                    </a:lnTo>
                    <a:lnTo>
                      <a:pt x="471" y="595"/>
                    </a:lnTo>
                    <a:lnTo>
                      <a:pt x="485" y="591"/>
                    </a:lnTo>
                    <a:lnTo>
                      <a:pt x="497" y="586"/>
                    </a:lnTo>
                    <a:lnTo>
                      <a:pt x="509" y="579"/>
                    </a:lnTo>
                    <a:lnTo>
                      <a:pt x="519" y="570"/>
                    </a:lnTo>
                    <a:lnTo>
                      <a:pt x="529" y="560"/>
                    </a:lnTo>
                    <a:lnTo>
                      <a:pt x="536" y="549"/>
                    </a:lnTo>
                    <a:lnTo>
                      <a:pt x="543" y="538"/>
                    </a:lnTo>
                    <a:lnTo>
                      <a:pt x="547" y="525"/>
                    </a:lnTo>
                    <a:lnTo>
                      <a:pt x="549" y="512"/>
                    </a:lnTo>
                    <a:lnTo>
                      <a:pt x="550" y="498"/>
                    </a:lnTo>
                    <a:lnTo>
                      <a:pt x="548" y="485"/>
                    </a:lnTo>
                    <a:lnTo>
                      <a:pt x="562" y="482"/>
                    </a:lnTo>
                    <a:lnTo>
                      <a:pt x="575" y="477"/>
                    </a:lnTo>
                    <a:lnTo>
                      <a:pt x="587" y="471"/>
                    </a:lnTo>
                    <a:lnTo>
                      <a:pt x="597" y="463"/>
                    </a:lnTo>
                    <a:lnTo>
                      <a:pt x="607" y="454"/>
                    </a:lnTo>
                    <a:lnTo>
                      <a:pt x="616" y="443"/>
                    </a:lnTo>
                    <a:lnTo>
                      <a:pt x="623" y="432"/>
                    </a:lnTo>
                    <a:lnTo>
                      <a:pt x="628" y="419"/>
                    </a:lnTo>
                    <a:lnTo>
                      <a:pt x="632" y="405"/>
                    </a:lnTo>
                    <a:lnTo>
                      <a:pt x="633" y="392"/>
                    </a:lnTo>
                    <a:lnTo>
                      <a:pt x="633" y="378"/>
                    </a:lnTo>
                    <a:lnTo>
                      <a:pt x="631" y="365"/>
                    </a:lnTo>
                    <a:lnTo>
                      <a:pt x="626" y="353"/>
                    </a:lnTo>
                    <a:lnTo>
                      <a:pt x="620" y="341"/>
                    </a:lnTo>
                    <a:lnTo>
                      <a:pt x="612" y="330"/>
                    </a:lnTo>
                    <a:lnTo>
                      <a:pt x="604" y="319"/>
                    </a:lnTo>
                    <a:lnTo>
                      <a:pt x="604" y="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306">
                <a:extLst>
                  <a:ext uri="{FF2B5EF4-FFF2-40B4-BE49-F238E27FC236}">
                    <a16:creationId xmlns:a16="http://schemas.microsoft.com/office/drawing/2014/main" id="{D045952E-3F49-BB3D-5BEA-5A65D435A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2122488"/>
                <a:ext cx="104775" cy="80962"/>
              </a:xfrm>
              <a:custGeom>
                <a:avLst/>
                <a:gdLst>
                  <a:gd name="T0" fmla="*/ 299 w 329"/>
                  <a:gd name="T1" fmla="*/ 204 h 255"/>
                  <a:gd name="T2" fmla="*/ 175 w 329"/>
                  <a:gd name="T3" fmla="*/ 80 h 255"/>
                  <a:gd name="T4" fmla="*/ 172 w 329"/>
                  <a:gd name="T5" fmla="*/ 77 h 255"/>
                  <a:gd name="T6" fmla="*/ 170 w 329"/>
                  <a:gd name="T7" fmla="*/ 76 h 255"/>
                  <a:gd name="T8" fmla="*/ 167 w 329"/>
                  <a:gd name="T9" fmla="*/ 75 h 255"/>
                  <a:gd name="T10" fmla="*/ 164 w 329"/>
                  <a:gd name="T11" fmla="*/ 75 h 255"/>
                  <a:gd name="T12" fmla="*/ 161 w 329"/>
                  <a:gd name="T13" fmla="*/ 75 h 255"/>
                  <a:gd name="T14" fmla="*/ 158 w 329"/>
                  <a:gd name="T15" fmla="*/ 76 h 255"/>
                  <a:gd name="T16" fmla="*/ 156 w 329"/>
                  <a:gd name="T17" fmla="*/ 77 h 255"/>
                  <a:gd name="T18" fmla="*/ 154 w 329"/>
                  <a:gd name="T19" fmla="*/ 80 h 255"/>
                  <a:gd name="T20" fmla="*/ 30 w 329"/>
                  <a:gd name="T21" fmla="*/ 204 h 255"/>
                  <a:gd name="T22" fmla="*/ 30 w 329"/>
                  <a:gd name="T23" fmla="*/ 0 h 255"/>
                  <a:gd name="T24" fmla="*/ 0 w 329"/>
                  <a:gd name="T25" fmla="*/ 0 h 255"/>
                  <a:gd name="T26" fmla="*/ 0 w 329"/>
                  <a:gd name="T27" fmla="*/ 240 h 255"/>
                  <a:gd name="T28" fmla="*/ 1 w 329"/>
                  <a:gd name="T29" fmla="*/ 244 h 255"/>
                  <a:gd name="T30" fmla="*/ 2 w 329"/>
                  <a:gd name="T31" fmla="*/ 247 h 255"/>
                  <a:gd name="T32" fmla="*/ 5 w 329"/>
                  <a:gd name="T33" fmla="*/ 251 h 255"/>
                  <a:gd name="T34" fmla="*/ 9 w 329"/>
                  <a:gd name="T35" fmla="*/ 253 h 255"/>
                  <a:gd name="T36" fmla="*/ 14 w 329"/>
                  <a:gd name="T37" fmla="*/ 254 h 255"/>
                  <a:gd name="T38" fmla="*/ 18 w 329"/>
                  <a:gd name="T39" fmla="*/ 254 h 255"/>
                  <a:gd name="T40" fmla="*/ 21 w 329"/>
                  <a:gd name="T41" fmla="*/ 253 h 255"/>
                  <a:gd name="T42" fmla="*/ 25 w 329"/>
                  <a:gd name="T43" fmla="*/ 251 h 255"/>
                  <a:gd name="T44" fmla="*/ 164 w 329"/>
                  <a:gd name="T45" fmla="*/ 112 h 255"/>
                  <a:gd name="T46" fmla="*/ 303 w 329"/>
                  <a:gd name="T47" fmla="*/ 250 h 255"/>
                  <a:gd name="T48" fmla="*/ 306 w 329"/>
                  <a:gd name="T49" fmla="*/ 252 h 255"/>
                  <a:gd name="T50" fmla="*/ 308 w 329"/>
                  <a:gd name="T51" fmla="*/ 254 h 255"/>
                  <a:gd name="T52" fmla="*/ 311 w 329"/>
                  <a:gd name="T53" fmla="*/ 254 h 255"/>
                  <a:gd name="T54" fmla="*/ 314 w 329"/>
                  <a:gd name="T55" fmla="*/ 255 h 255"/>
                  <a:gd name="T56" fmla="*/ 316 w 329"/>
                  <a:gd name="T57" fmla="*/ 254 h 255"/>
                  <a:gd name="T58" fmla="*/ 319 w 329"/>
                  <a:gd name="T59" fmla="*/ 253 h 255"/>
                  <a:gd name="T60" fmla="*/ 323 w 329"/>
                  <a:gd name="T61" fmla="*/ 251 h 255"/>
                  <a:gd name="T62" fmla="*/ 326 w 329"/>
                  <a:gd name="T63" fmla="*/ 247 h 255"/>
                  <a:gd name="T64" fmla="*/ 328 w 329"/>
                  <a:gd name="T65" fmla="*/ 244 h 255"/>
                  <a:gd name="T66" fmla="*/ 329 w 329"/>
                  <a:gd name="T67" fmla="*/ 240 h 255"/>
                  <a:gd name="T68" fmla="*/ 329 w 329"/>
                  <a:gd name="T69" fmla="*/ 0 h 255"/>
                  <a:gd name="T70" fmla="*/ 299 w 329"/>
                  <a:gd name="T71" fmla="*/ 0 h 255"/>
                  <a:gd name="T72" fmla="*/ 299 w 329"/>
                  <a:gd name="T73" fmla="*/ 20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9" h="255">
                    <a:moveTo>
                      <a:pt x="299" y="204"/>
                    </a:moveTo>
                    <a:lnTo>
                      <a:pt x="175" y="80"/>
                    </a:lnTo>
                    <a:lnTo>
                      <a:pt x="172" y="77"/>
                    </a:lnTo>
                    <a:lnTo>
                      <a:pt x="170" y="76"/>
                    </a:lnTo>
                    <a:lnTo>
                      <a:pt x="167" y="75"/>
                    </a:lnTo>
                    <a:lnTo>
                      <a:pt x="164" y="75"/>
                    </a:lnTo>
                    <a:lnTo>
                      <a:pt x="161" y="75"/>
                    </a:lnTo>
                    <a:lnTo>
                      <a:pt x="158" y="76"/>
                    </a:lnTo>
                    <a:lnTo>
                      <a:pt x="156" y="77"/>
                    </a:lnTo>
                    <a:lnTo>
                      <a:pt x="154" y="80"/>
                    </a:lnTo>
                    <a:lnTo>
                      <a:pt x="30" y="204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2" y="247"/>
                    </a:lnTo>
                    <a:lnTo>
                      <a:pt x="5" y="251"/>
                    </a:lnTo>
                    <a:lnTo>
                      <a:pt x="9" y="253"/>
                    </a:lnTo>
                    <a:lnTo>
                      <a:pt x="14" y="254"/>
                    </a:lnTo>
                    <a:lnTo>
                      <a:pt x="18" y="254"/>
                    </a:lnTo>
                    <a:lnTo>
                      <a:pt x="21" y="253"/>
                    </a:lnTo>
                    <a:lnTo>
                      <a:pt x="25" y="251"/>
                    </a:lnTo>
                    <a:lnTo>
                      <a:pt x="164" y="112"/>
                    </a:lnTo>
                    <a:lnTo>
                      <a:pt x="303" y="250"/>
                    </a:lnTo>
                    <a:lnTo>
                      <a:pt x="306" y="252"/>
                    </a:lnTo>
                    <a:lnTo>
                      <a:pt x="308" y="254"/>
                    </a:lnTo>
                    <a:lnTo>
                      <a:pt x="311" y="254"/>
                    </a:lnTo>
                    <a:lnTo>
                      <a:pt x="314" y="255"/>
                    </a:lnTo>
                    <a:lnTo>
                      <a:pt x="316" y="254"/>
                    </a:lnTo>
                    <a:lnTo>
                      <a:pt x="319" y="253"/>
                    </a:lnTo>
                    <a:lnTo>
                      <a:pt x="323" y="251"/>
                    </a:lnTo>
                    <a:lnTo>
                      <a:pt x="326" y="247"/>
                    </a:lnTo>
                    <a:lnTo>
                      <a:pt x="328" y="244"/>
                    </a:lnTo>
                    <a:lnTo>
                      <a:pt x="329" y="240"/>
                    </a:lnTo>
                    <a:lnTo>
                      <a:pt x="329" y="0"/>
                    </a:lnTo>
                    <a:lnTo>
                      <a:pt x="299" y="0"/>
                    </a:lnTo>
                    <a:lnTo>
                      <a:pt x="299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Freeform 307">
                <a:extLst>
                  <a:ext uri="{FF2B5EF4-FFF2-40B4-BE49-F238E27FC236}">
                    <a16:creationId xmlns:a16="http://schemas.microsoft.com/office/drawing/2014/main" id="{FC3319E5-3666-3375-1AA3-550BC8914E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5900" y="1962150"/>
                <a:ext cx="114300" cy="114300"/>
              </a:xfrm>
              <a:custGeom>
                <a:avLst/>
                <a:gdLst>
                  <a:gd name="T0" fmla="*/ 240 w 358"/>
                  <a:gd name="T1" fmla="*/ 201 h 359"/>
                  <a:gd name="T2" fmla="*/ 239 w 358"/>
                  <a:gd name="T3" fmla="*/ 210 h 359"/>
                  <a:gd name="T4" fmla="*/ 271 w 358"/>
                  <a:gd name="T5" fmla="*/ 309 h 359"/>
                  <a:gd name="T6" fmla="*/ 184 w 358"/>
                  <a:gd name="T7" fmla="*/ 255 h 359"/>
                  <a:gd name="T8" fmla="*/ 175 w 358"/>
                  <a:gd name="T9" fmla="*/ 255 h 359"/>
                  <a:gd name="T10" fmla="*/ 86 w 358"/>
                  <a:gd name="T11" fmla="*/ 309 h 359"/>
                  <a:gd name="T12" fmla="*/ 120 w 358"/>
                  <a:gd name="T13" fmla="*/ 210 h 359"/>
                  <a:gd name="T14" fmla="*/ 117 w 358"/>
                  <a:gd name="T15" fmla="*/ 202 h 359"/>
                  <a:gd name="T16" fmla="*/ 51 w 358"/>
                  <a:gd name="T17" fmla="*/ 134 h 359"/>
                  <a:gd name="T18" fmla="*/ 123 w 358"/>
                  <a:gd name="T19" fmla="*/ 134 h 359"/>
                  <a:gd name="T20" fmla="*/ 130 w 358"/>
                  <a:gd name="T21" fmla="*/ 130 h 359"/>
                  <a:gd name="T22" fmla="*/ 179 w 358"/>
                  <a:gd name="T23" fmla="*/ 45 h 359"/>
                  <a:gd name="T24" fmla="*/ 229 w 358"/>
                  <a:gd name="T25" fmla="*/ 130 h 359"/>
                  <a:gd name="T26" fmla="*/ 235 w 358"/>
                  <a:gd name="T27" fmla="*/ 134 h 359"/>
                  <a:gd name="T28" fmla="*/ 308 w 358"/>
                  <a:gd name="T29" fmla="*/ 134 h 359"/>
                  <a:gd name="T30" fmla="*/ 344 w 358"/>
                  <a:gd name="T31" fmla="*/ 104 h 359"/>
                  <a:gd name="T32" fmla="*/ 192 w 358"/>
                  <a:gd name="T33" fmla="*/ 8 h 359"/>
                  <a:gd name="T34" fmla="*/ 187 w 358"/>
                  <a:gd name="T35" fmla="*/ 2 h 359"/>
                  <a:gd name="T36" fmla="*/ 179 w 358"/>
                  <a:gd name="T37" fmla="*/ 0 h 359"/>
                  <a:gd name="T38" fmla="*/ 172 w 358"/>
                  <a:gd name="T39" fmla="*/ 2 h 359"/>
                  <a:gd name="T40" fmla="*/ 167 w 358"/>
                  <a:gd name="T41" fmla="*/ 8 h 359"/>
                  <a:gd name="T42" fmla="*/ 15 w 358"/>
                  <a:gd name="T43" fmla="*/ 104 h 359"/>
                  <a:gd name="T44" fmla="*/ 6 w 358"/>
                  <a:gd name="T45" fmla="*/ 107 h 359"/>
                  <a:gd name="T46" fmla="*/ 1 w 358"/>
                  <a:gd name="T47" fmla="*/ 114 h 359"/>
                  <a:gd name="T48" fmla="*/ 0 w 358"/>
                  <a:gd name="T49" fmla="*/ 122 h 359"/>
                  <a:gd name="T50" fmla="*/ 4 w 358"/>
                  <a:gd name="T51" fmla="*/ 130 h 359"/>
                  <a:gd name="T52" fmla="*/ 46 w 358"/>
                  <a:gd name="T53" fmla="*/ 339 h 359"/>
                  <a:gd name="T54" fmla="*/ 46 w 358"/>
                  <a:gd name="T55" fmla="*/ 348 h 359"/>
                  <a:gd name="T56" fmla="*/ 50 w 358"/>
                  <a:gd name="T57" fmla="*/ 355 h 359"/>
                  <a:gd name="T58" fmla="*/ 59 w 358"/>
                  <a:gd name="T59" fmla="*/ 359 h 359"/>
                  <a:gd name="T60" fmla="*/ 67 w 358"/>
                  <a:gd name="T61" fmla="*/ 356 h 359"/>
                  <a:gd name="T62" fmla="*/ 291 w 358"/>
                  <a:gd name="T63" fmla="*/ 356 h 359"/>
                  <a:gd name="T64" fmla="*/ 299 w 358"/>
                  <a:gd name="T65" fmla="*/ 359 h 359"/>
                  <a:gd name="T66" fmla="*/ 308 w 358"/>
                  <a:gd name="T67" fmla="*/ 355 h 359"/>
                  <a:gd name="T68" fmla="*/ 313 w 358"/>
                  <a:gd name="T69" fmla="*/ 348 h 359"/>
                  <a:gd name="T70" fmla="*/ 313 w 358"/>
                  <a:gd name="T71" fmla="*/ 339 h 359"/>
                  <a:gd name="T72" fmla="*/ 354 w 358"/>
                  <a:gd name="T73" fmla="*/ 130 h 359"/>
                  <a:gd name="T74" fmla="*/ 358 w 358"/>
                  <a:gd name="T75" fmla="*/ 122 h 359"/>
                  <a:gd name="T76" fmla="*/ 357 w 358"/>
                  <a:gd name="T77" fmla="*/ 114 h 359"/>
                  <a:gd name="T78" fmla="*/ 352 w 358"/>
                  <a:gd name="T79" fmla="*/ 107 h 359"/>
                  <a:gd name="T80" fmla="*/ 344 w 358"/>
                  <a:gd name="T81" fmla="*/ 10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8" h="359">
                    <a:moveTo>
                      <a:pt x="244" y="198"/>
                    </a:moveTo>
                    <a:lnTo>
                      <a:pt x="240" y="201"/>
                    </a:lnTo>
                    <a:lnTo>
                      <a:pt x="239" y="206"/>
                    </a:lnTo>
                    <a:lnTo>
                      <a:pt x="239" y="210"/>
                    </a:lnTo>
                    <a:lnTo>
                      <a:pt x="239" y="214"/>
                    </a:lnTo>
                    <a:lnTo>
                      <a:pt x="271" y="309"/>
                    </a:lnTo>
                    <a:lnTo>
                      <a:pt x="187" y="256"/>
                    </a:lnTo>
                    <a:lnTo>
                      <a:pt x="184" y="255"/>
                    </a:lnTo>
                    <a:lnTo>
                      <a:pt x="179" y="254"/>
                    </a:lnTo>
                    <a:lnTo>
                      <a:pt x="175" y="255"/>
                    </a:lnTo>
                    <a:lnTo>
                      <a:pt x="171" y="256"/>
                    </a:lnTo>
                    <a:lnTo>
                      <a:pt x="86" y="309"/>
                    </a:lnTo>
                    <a:lnTo>
                      <a:pt x="118" y="214"/>
                    </a:lnTo>
                    <a:lnTo>
                      <a:pt x="120" y="210"/>
                    </a:lnTo>
                    <a:lnTo>
                      <a:pt x="118" y="206"/>
                    </a:lnTo>
                    <a:lnTo>
                      <a:pt x="117" y="202"/>
                    </a:lnTo>
                    <a:lnTo>
                      <a:pt x="115" y="198"/>
                    </a:lnTo>
                    <a:lnTo>
                      <a:pt x="51" y="134"/>
                    </a:lnTo>
                    <a:lnTo>
                      <a:pt x="120" y="134"/>
                    </a:lnTo>
                    <a:lnTo>
                      <a:pt x="123" y="134"/>
                    </a:lnTo>
                    <a:lnTo>
                      <a:pt x="127" y="132"/>
                    </a:lnTo>
                    <a:lnTo>
                      <a:pt x="130" y="130"/>
                    </a:lnTo>
                    <a:lnTo>
                      <a:pt x="132" y="127"/>
                    </a:lnTo>
                    <a:lnTo>
                      <a:pt x="179" y="45"/>
                    </a:lnTo>
                    <a:lnTo>
                      <a:pt x="226" y="127"/>
                    </a:lnTo>
                    <a:lnTo>
                      <a:pt x="229" y="130"/>
                    </a:lnTo>
                    <a:lnTo>
                      <a:pt x="232" y="132"/>
                    </a:lnTo>
                    <a:lnTo>
                      <a:pt x="235" y="134"/>
                    </a:lnTo>
                    <a:lnTo>
                      <a:pt x="239" y="134"/>
                    </a:lnTo>
                    <a:lnTo>
                      <a:pt x="308" y="134"/>
                    </a:lnTo>
                    <a:lnTo>
                      <a:pt x="244" y="198"/>
                    </a:lnTo>
                    <a:close/>
                    <a:moveTo>
                      <a:pt x="344" y="104"/>
                    </a:moveTo>
                    <a:lnTo>
                      <a:pt x="248" y="104"/>
                    </a:lnTo>
                    <a:lnTo>
                      <a:pt x="192" y="8"/>
                    </a:lnTo>
                    <a:lnTo>
                      <a:pt x="190" y="5"/>
                    </a:lnTo>
                    <a:lnTo>
                      <a:pt x="187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5" y="0"/>
                    </a:lnTo>
                    <a:lnTo>
                      <a:pt x="172" y="2"/>
                    </a:lnTo>
                    <a:lnTo>
                      <a:pt x="169" y="5"/>
                    </a:lnTo>
                    <a:lnTo>
                      <a:pt x="167" y="8"/>
                    </a:lnTo>
                    <a:lnTo>
                      <a:pt x="111" y="104"/>
                    </a:lnTo>
                    <a:lnTo>
                      <a:pt x="15" y="104"/>
                    </a:lnTo>
                    <a:lnTo>
                      <a:pt x="10" y="105"/>
                    </a:lnTo>
                    <a:lnTo>
                      <a:pt x="6" y="107"/>
                    </a:lnTo>
                    <a:lnTo>
                      <a:pt x="3" y="109"/>
                    </a:lnTo>
                    <a:lnTo>
                      <a:pt x="1" y="114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2" y="127"/>
                    </a:lnTo>
                    <a:lnTo>
                      <a:pt x="4" y="130"/>
                    </a:lnTo>
                    <a:lnTo>
                      <a:pt x="87" y="213"/>
                    </a:lnTo>
                    <a:lnTo>
                      <a:pt x="46" y="339"/>
                    </a:lnTo>
                    <a:lnTo>
                      <a:pt x="45" y="344"/>
                    </a:lnTo>
                    <a:lnTo>
                      <a:pt x="46" y="348"/>
                    </a:lnTo>
                    <a:lnTo>
                      <a:pt x="47" y="352"/>
                    </a:lnTo>
                    <a:lnTo>
                      <a:pt x="50" y="355"/>
                    </a:lnTo>
                    <a:lnTo>
                      <a:pt x="54" y="358"/>
                    </a:lnTo>
                    <a:lnTo>
                      <a:pt x="59" y="359"/>
                    </a:lnTo>
                    <a:lnTo>
                      <a:pt x="63" y="359"/>
                    </a:lnTo>
                    <a:lnTo>
                      <a:pt x="67" y="356"/>
                    </a:lnTo>
                    <a:lnTo>
                      <a:pt x="179" y="287"/>
                    </a:lnTo>
                    <a:lnTo>
                      <a:pt x="291" y="356"/>
                    </a:lnTo>
                    <a:lnTo>
                      <a:pt x="295" y="359"/>
                    </a:lnTo>
                    <a:lnTo>
                      <a:pt x="299" y="359"/>
                    </a:lnTo>
                    <a:lnTo>
                      <a:pt x="303" y="358"/>
                    </a:lnTo>
                    <a:lnTo>
                      <a:pt x="308" y="355"/>
                    </a:lnTo>
                    <a:lnTo>
                      <a:pt x="311" y="352"/>
                    </a:lnTo>
                    <a:lnTo>
                      <a:pt x="313" y="348"/>
                    </a:lnTo>
                    <a:lnTo>
                      <a:pt x="314" y="344"/>
                    </a:lnTo>
                    <a:lnTo>
                      <a:pt x="313" y="339"/>
                    </a:lnTo>
                    <a:lnTo>
                      <a:pt x="271" y="213"/>
                    </a:lnTo>
                    <a:lnTo>
                      <a:pt x="354" y="130"/>
                    </a:lnTo>
                    <a:lnTo>
                      <a:pt x="357" y="127"/>
                    </a:lnTo>
                    <a:lnTo>
                      <a:pt x="358" y="122"/>
                    </a:lnTo>
                    <a:lnTo>
                      <a:pt x="358" y="118"/>
                    </a:lnTo>
                    <a:lnTo>
                      <a:pt x="357" y="114"/>
                    </a:lnTo>
                    <a:lnTo>
                      <a:pt x="355" y="109"/>
                    </a:lnTo>
                    <a:lnTo>
                      <a:pt x="352" y="107"/>
                    </a:lnTo>
                    <a:lnTo>
                      <a:pt x="348" y="105"/>
                    </a:lnTo>
                    <a:lnTo>
                      <a:pt x="344" y="104"/>
                    </a:lnTo>
                    <a:lnTo>
                      <a:pt x="344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A4DFEA-1135-F903-EBF7-081F468A19CB}"/>
                </a:ext>
              </a:extLst>
            </p:cNvPr>
            <p:cNvGrpSpPr/>
            <p:nvPr/>
          </p:nvGrpSpPr>
          <p:grpSpPr>
            <a:xfrm>
              <a:off x="2841470" y="4862724"/>
              <a:ext cx="475576" cy="475576"/>
              <a:chOff x="885825" y="1925638"/>
              <a:chExt cx="287338" cy="287338"/>
            </a:xfrm>
            <a:solidFill>
              <a:schemeClr val="accent1"/>
            </a:solidFill>
          </p:grpSpPr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id="{B6C021D0-6617-CD14-6B5F-B3A5C14869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5825" y="1925638"/>
                <a:ext cx="228600" cy="287338"/>
              </a:xfrm>
              <a:custGeom>
                <a:avLst/>
                <a:gdLst>
                  <a:gd name="T0" fmla="*/ 230 w 722"/>
                  <a:gd name="T1" fmla="*/ 221 h 905"/>
                  <a:gd name="T2" fmla="*/ 252 w 722"/>
                  <a:gd name="T3" fmla="*/ 167 h 905"/>
                  <a:gd name="T4" fmla="*/ 252 w 722"/>
                  <a:gd name="T5" fmla="*/ 105 h 905"/>
                  <a:gd name="T6" fmla="*/ 227 w 722"/>
                  <a:gd name="T7" fmla="*/ 52 h 905"/>
                  <a:gd name="T8" fmla="*/ 598 w 722"/>
                  <a:gd name="T9" fmla="*/ 30 h 905"/>
                  <a:gd name="T10" fmla="*/ 635 w 722"/>
                  <a:gd name="T11" fmla="*/ 43 h 905"/>
                  <a:gd name="T12" fmla="*/ 668 w 722"/>
                  <a:gd name="T13" fmla="*/ 70 h 905"/>
                  <a:gd name="T14" fmla="*/ 688 w 722"/>
                  <a:gd name="T15" fmla="*/ 106 h 905"/>
                  <a:gd name="T16" fmla="*/ 692 w 722"/>
                  <a:gd name="T17" fmla="*/ 145 h 905"/>
                  <a:gd name="T18" fmla="*/ 679 w 722"/>
                  <a:gd name="T19" fmla="*/ 184 h 905"/>
                  <a:gd name="T20" fmla="*/ 652 w 722"/>
                  <a:gd name="T21" fmla="*/ 216 h 905"/>
                  <a:gd name="T22" fmla="*/ 617 w 722"/>
                  <a:gd name="T23" fmla="*/ 236 h 905"/>
                  <a:gd name="T24" fmla="*/ 587 w 722"/>
                  <a:gd name="T25" fmla="*/ 241 h 905"/>
                  <a:gd name="T26" fmla="*/ 572 w 722"/>
                  <a:gd name="T27" fmla="*/ 271 h 905"/>
                  <a:gd name="T28" fmla="*/ 217 w 722"/>
                  <a:gd name="T29" fmla="*/ 181 h 905"/>
                  <a:gd name="T30" fmla="*/ 191 w 722"/>
                  <a:gd name="T31" fmla="*/ 220 h 905"/>
                  <a:gd name="T32" fmla="*/ 150 w 722"/>
                  <a:gd name="T33" fmla="*/ 240 h 905"/>
                  <a:gd name="T34" fmla="*/ 30 w 722"/>
                  <a:gd name="T35" fmla="*/ 125 h 905"/>
                  <a:gd name="T36" fmla="*/ 42 w 722"/>
                  <a:gd name="T37" fmla="*/ 86 h 905"/>
                  <a:gd name="T38" fmla="*/ 66 w 722"/>
                  <a:gd name="T39" fmla="*/ 55 h 905"/>
                  <a:gd name="T40" fmla="*/ 100 w 722"/>
                  <a:gd name="T41" fmla="*/ 35 h 905"/>
                  <a:gd name="T42" fmla="*/ 138 w 722"/>
                  <a:gd name="T43" fmla="*/ 30 h 905"/>
                  <a:gd name="T44" fmla="*/ 174 w 722"/>
                  <a:gd name="T45" fmla="*/ 43 h 905"/>
                  <a:gd name="T46" fmla="*/ 203 w 722"/>
                  <a:gd name="T47" fmla="*/ 69 h 905"/>
                  <a:gd name="T48" fmla="*/ 221 w 722"/>
                  <a:gd name="T49" fmla="*/ 105 h 905"/>
                  <a:gd name="T50" fmla="*/ 225 w 722"/>
                  <a:gd name="T51" fmla="*/ 143 h 905"/>
                  <a:gd name="T52" fmla="*/ 129 w 722"/>
                  <a:gd name="T53" fmla="*/ 152 h 905"/>
                  <a:gd name="T54" fmla="*/ 121 w 722"/>
                  <a:gd name="T55" fmla="*/ 160 h 905"/>
                  <a:gd name="T56" fmla="*/ 120 w 722"/>
                  <a:gd name="T57" fmla="*/ 604 h 905"/>
                  <a:gd name="T58" fmla="*/ 720 w 722"/>
                  <a:gd name="T59" fmla="*/ 110 h 905"/>
                  <a:gd name="T60" fmla="*/ 699 w 722"/>
                  <a:gd name="T61" fmla="*/ 62 h 905"/>
                  <a:gd name="T62" fmla="*/ 661 w 722"/>
                  <a:gd name="T63" fmla="*/ 24 h 905"/>
                  <a:gd name="T64" fmla="*/ 614 w 722"/>
                  <a:gd name="T65" fmla="*/ 3 h 905"/>
                  <a:gd name="T66" fmla="*/ 134 w 722"/>
                  <a:gd name="T67" fmla="*/ 0 h 905"/>
                  <a:gd name="T68" fmla="*/ 116 w 722"/>
                  <a:gd name="T69" fmla="*/ 1 h 905"/>
                  <a:gd name="T70" fmla="*/ 67 w 722"/>
                  <a:gd name="T71" fmla="*/ 16 h 905"/>
                  <a:gd name="T72" fmla="*/ 29 w 722"/>
                  <a:gd name="T73" fmla="*/ 50 h 905"/>
                  <a:gd name="T74" fmla="*/ 5 w 722"/>
                  <a:gd name="T75" fmla="*/ 96 h 905"/>
                  <a:gd name="T76" fmla="*/ 0 w 722"/>
                  <a:gd name="T77" fmla="*/ 619 h 905"/>
                  <a:gd name="T78" fmla="*/ 4 w 722"/>
                  <a:gd name="T79" fmla="*/ 629 h 905"/>
                  <a:gd name="T80" fmla="*/ 15 w 722"/>
                  <a:gd name="T81" fmla="*/ 634 h 905"/>
                  <a:gd name="T82" fmla="*/ 121 w 722"/>
                  <a:gd name="T83" fmla="*/ 895 h 905"/>
                  <a:gd name="T84" fmla="*/ 129 w 722"/>
                  <a:gd name="T85" fmla="*/ 904 h 905"/>
                  <a:gd name="T86" fmla="*/ 590 w 722"/>
                  <a:gd name="T87" fmla="*/ 905 h 905"/>
                  <a:gd name="T88" fmla="*/ 600 w 722"/>
                  <a:gd name="T89" fmla="*/ 898 h 905"/>
                  <a:gd name="T90" fmla="*/ 602 w 722"/>
                  <a:gd name="T91" fmla="*/ 270 h 905"/>
                  <a:gd name="T92" fmla="*/ 648 w 722"/>
                  <a:gd name="T93" fmla="*/ 255 h 905"/>
                  <a:gd name="T94" fmla="*/ 687 w 722"/>
                  <a:gd name="T95" fmla="*/ 225 h 905"/>
                  <a:gd name="T96" fmla="*/ 713 w 722"/>
                  <a:gd name="T97" fmla="*/ 183 h 905"/>
                  <a:gd name="T98" fmla="*/ 722 w 722"/>
                  <a:gd name="T99" fmla="*/ 136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2" h="905">
                    <a:moveTo>
                      <a:pt x="587" y="241"/>
                    </a:moveTo>
                    <a:lnTo>
                      <a:pt x="211" y="241"/>
                    </a:lnTo>
                    <a:lnTo>
                      <a:pt x="221" y="231"/>
                    </a:lnTo>
                    <a:lnTo>
                      <a:pt x="230" y="221"/>
                    </a:lnTo>
                    <a:lnTo>
                      <a:pt x="237" y="209"/>
                    </a:lnTo>
                    <a:lnTo>
                      <a:pt x="244" y="195"/>
                    </a:lnTo>
                    <a:lnTo>
                      <a:pt x="249" y="182"/>
                    </a:lnTo>
                    <a:lnTo>
                      <a:pt x="252" y="167"/>
                    </a:lnTo>
                    <a:lnTo>
                      <a:pt x="254" y="152"/>
                    </a:lnTo>
                    <a:lnTo>
                      <a:pt x="256" y="136"/>
                    </a:lnTo>
                    <a:lnTo>
                      <a:pt x="254" y="120"/>
                    </a:lnTo>
                    <a:lnTo>
                      <a:pt x="252" y="105"/>
                    </a:lnTo>
                    <a:lnTo>
                      <a:pt x="248" y="91"/>
                    </a:lnTo>
                    <a:lnTo>
                      <a:pt x="243" y="77"/>
                    </a:lnTo>
                    <a:lnTo>
                      <a:pt x="235" y="64"/>
                    </a:lnTo>
                    <a:lnTo>
                      <a:pt x="227" y="52"/>
                    </a:lnTo>
                    <a:lnTo>
                      <a:pt x="218" y="40"/>
                    </a:lnTo>
                    <a:lnTo>
                      <a:pt x="207" y="30"/>
                    </a:lnTo>
                    <a:lnTo>
                      <a:pt x="587" y="30"/>
                    </a:lnTo>
                    <a:lnTo>
                      <a:pt x="598" y="30"/>
                    </a:lnTo>
                    <a:lnTo>
                      <a:pt x="607" y="33"/>
                    </a:lnTo>
                    <a:lnTo>
                      <a:pt x="617" y="36"/>
                    </a:lnTo>
                    <a:lnTo>
                      <a:pt x="627" y="39"/>
                    </a:lnTo>
                    <a:lnTo>
                      <a:pt x="635" y="43"/>
                    </a:lnTo>
                    <a:lnTo>
                      <a:pt x="645" y="50"/>
                    </a:lnTo>
                    <a:lnTo>
                      <a:pt x="652" y="56"/>
                    </a:lnTo>
                    <a:lnTo>
                      <a:pt x="660" y="63"/>
                    </a:lnTo>
                    <a:lnTo>
                      <a:pt x="668" y="70"/>
                    </a:lnTo>
                    <a:lnTo>
                      <a:pt x="674" y="79"/>
                    </a:lnTo>
                    <a:lnTo>
                      <a:pt x="679" y="87"/>
                    </a:lnTo>
                    <a:lnTo>
                      <a:pt x="684" y="96"/>
                    </a:lnTo>
                    <a:lnTo>
                      <a:pt x="688" y="106"/>
                    </a:lnTo>
                    <a:lnTo>
                      <a:pt x="690" y="115"/>
                    </a:lnTo>
                    <a:lnTo>
                      <a:pt x="692" y="126"/>
                    </a:lnTo>
                    <a:lnTo>
                      <a:pt x="692" y="136"/>
                    </a:lnTo>
                    <a:lnTo>
                      <a:pt x="692" y="145"/>
                    </a:lnTo>
                    <a:lnTo>
                      <a:pt x="690" y="156"/>
                    </a:lnTo>
                    <a:lnTo>
                      <a:pt x="688" y="166"/>
                    </a:lnTo>
                    <a:lnTo>
                      <a:pt x="684" y="176"/>
                    </a:lnTo>
                    <a:lnTo>
                      <a:pt x="679" y="184"/>
                    </a:lnTo>
                    <a:lnTo>
                      <a:pt x="674" y="193"/>
                    </a:lnTo>
                    <a:lnTo>
                      <a:pt x="668" y="201"/>
                    </a:lnTo>
                    <a:lnTo>
                      <a:pt x="660" y="209"/>
                    </a:lnTo>
                    <a:lnTo>
                      <a:pt x="652" y="216"/>
                    </a:lnTo>
                    <a:lnTo>
                      <a:pt x="645" y="222"/>
                    </a:lnTo>
                    <a:lnTo>
                      <a:pt x="635" y="228"/>
                    </a:lnTo>
                    <a:lnTo>
                      <a:pt x="627" y="233"/>
                    </a:lnTo>
                    <a:lnTo>
                      <a:pt x="617" y="236"/>
                    </a:lnTo>
                    <a:lnTo>
                      <a:pt x="607" y="239"/>
                    </a:lnTo>
                    <a:lnTo>
                      <a:pt x="598" y="241"/>
                    </a:lnTo>
                    <a:lnTo>
                      <a:pt x="587" y="241"/>
                    </a:lnTo>
                    <a:lnTo>
                      <a:pt x="587" y="241"/>
                    </a:lnTo>
                    <a:close/>
                    <a:moveTo>
                      <a:pt x="572" y="874"/>
                    </a:moveTo>
                    <a:lnTo>
                      <a:pt x="150" y="874"/>
                    </a:lnTo>
                    <a:lnTo>
                      <a:pt x="150" y="271"/>
                    </a:lnTo>
                    <a:lnTo>
                      <a:pt x="572" y="271"/>
                    </a:lnTo>
                    <a:lnTo>
                      <a:pt x="572" y="874"/>
                    </a:lnTo>
                    <a:close/>
                    <a:moveTo>
                      <a:pt x="150" y="240"/>
                    </a:moveTo>
                    <a:lnTo>
                      <a:pt x="150" y="181"/>
                    </a:lnTo>
                    <a:lnTo>
                      <a:pt x="217" y="181"/>
                    </a:lnTo>
                    <a:lnTo>
                      <a:pt x="211" y="192"/>
                    </a:lnTo>
                    <a:lnTo>
                      <a:pt x="206" y="201"/>
                    </a:lnTo>
                    <a:lnTo>
                      <a:pt x="199" y="211"/>
                    </a:lnTo>
                    <a:lnTo>
                      <a:pt x="191" y="220"/>
                    </a:lnTo>
                    <a:lnTo>
                      <a:pt x="182" y="226"/>
                    </a:lnTo>
                    <a:lnTo>
                      <a:pt x="172" y="233"/>
                    </a:lnTo>
                    <a:lnTo>
                      <a:pt x="161" y="237"/>
                    </a:lnTo>
                    <a:lnTo>
                      <a:pt x="150" y="240"/>
                    </a:lnTo>
                    <a:lnTo>
                      <a:pt x="150" y="240"/>
                    </a:lnTo>
                    <a:close/>
                    <a:moveTo>
                      <a:pt x="30" y="604"/>
                    </a:moveTo>
                    <a:lnTo>
                      <a:pt x="30" y="136"/>
                    </a:lnTo>
                    <a:lnTo>
                      <a:pt x="30" y="125"/>
                    </a:lnTo>
                    <a:lnTo>
                      <a:pt x="32" y="115"/>
                    </a:lnTo>
                    <a:lnTo>
                      <a:pt x="34" y="105"/>
                    </a:lnTo>
                    <a:lnTo>
                      <a:pt x="37" y="96"/>
                    </a:lnTo>
                    <a:lnTo>
                      <a:pt x="42" y="86"/>
                    </a:lnTo>
                    <a:lnTo>
                      <a:pt x="47" y="78"/>
                    </a:lnTo>
                    <a:lnTo>
                      <a:pt x="52" y="69"/>
                    </a:lnTo>
                    <a:lnTo>
                      <a:pt x="59" y="62"/>
                    </a:lnTo>
                    <a:lnTo>
                      <a:pt x="66" y="55"/>
                    </a:lnTo>
                    <a:lnTo>
                      <a:pt x="74" y="49"/>
                    </a:lnTo>
                    <a:lnTo>
                      <a:pt x="82" y="43"/>
                    </a:lnTo>
                    <a:lnTo>
                      <a:pt x="91" y="39"/>
                    </a:lnTo>
                    <a:lnTo>
                      <a:pt x="100" y="35"/>
                    </a:lnTo>
                    <a:lnTo>
                      <a:pt x="109" y="33"/>
                    </a:lnTo>
                    <a:lnTo>
                      <a:pt x="119" y="30"/>
                    </a:lnTo>
                    <a:lnTo>
                      <a:pt x="129" y="30"/>
                    </a:lnTo>
                    <a:lnTo>
                      <a:pt x="138" y="30"/>
                    </a:lnTo>
                    <a:lnTo>
                      <a:pt x="148" y="33"/>
                    </a:lnTo>
                    <a:lnTo>
                      <a:pt x="157" y="35"/>
                    </a:lnTo>
                    <a:lnTo>
                      <a:pt x="165" y="39"/>
                    </a:lnTo>
                    <a:lnTo>
                      <a:pt x="174" y="43"/>
                    </a:lnTo>
                    <a:lnTo>
                      <a:pt x="182" y="49"/>
                    </a:lnTo>
                    <a:lnTo>
                      <a:pt x="190" y="55"/>
                    </a:lnTo>
                    <a:lnTo>
                      <a:pt x="196" y="62"/>
                    </a:lnTo>
                    <a:lnTo>
                      <a:pt x="203" y="69"/>
                    </a:lnTo>
                    <a:lnTo>
                      <a:pt x="208" y="78"/>
                    </a:lnTo>
                    <a:lnTo>
                      <a:pt x="214" y="86"/>
                    </a:lnTo>
                    <a:lnTo>
                      <a:pt x="218" y="95"/>
                    </a:lnTo>
                    <a:lnTo>
                      <a:pt x="221" y="105"/>
                    </a:lnTo>
                    <a:lnTo>
                      <a:pt x="223" y="115"/>
                    </a:lnTo>
                    <a:lnTo>
                      <a:pt x="224" y="125"/>
                    </a:lnTo>
                    <a:lnTo>
                      <a:pt x="225" y="136"/>
                    </a:lnTo>
                    <a:lnTo>
                      <a:pt x="225" y="143"/>
                    </a:lnTo>
                    <a:lnTo>
                      <a:pt x="224" y="151"/>
                    </a:lnTo>
                    <a:lnTo>
                      <a:pt x="135" y="151"/>
                    </a:lnTo>
                    <a:lnTo>
                      <a:pt x="132" y="151"/>
                    </a:lnTo>
                    <a:lnTo>
                      <a:pt x="129" y="152"/>
                    </a:lnTo>
                    <a:lnTo>
                      <a:pt x="126" y="153"/>
                    </a:lnTo>
                    <a:lnTo>
                      <a:pt x="124" y="155"/>
                    </a:lnTo>
                    <a:lnTo>
                      <a:pt x="122" y="157"/>
                    </a:lnTo>
                    <a:lnTo>
                      <a:pt x="121" y="160"/>
                    </a:lnTo>
                    <a:lnTo>
                      <a:pt x="120" y="163"/>
                    </a:lnTo>
                    <a:lnTo>
                      <a:pt x="120" y="166"/>
                    </a:lnTo>
                    <a:lnTo>
                      <a:pt x="120" y="256"/>
                    </a:lnTo>
                    <a:lnTo>
                      <a:pt x="120" y="604"/>
                    </a:lnTo>
                    <a:lnTo>
                      <a:pt x="30" y="604"/>
                    </a:lnTo>
                    <a:close/>
                    <a:moveTo>
                      <a:pt x="722" y="136"/>
                    </a:moveTo>
                    <a:lnTo>
                      <a:pt x="722" y="123"/>
                    </a:lnTo>
                    <a:lnTo>
                      <a:pt x="720" y="110"/>
                    </a:lnTo>
                    <a:lnTo>
                      <a:pt x="717" y="97"/>
                    </a:lnTo>
                    <a:lnTo>
                      <a:pt x="712" y="84"/>
                    </a:lnTo>
                    <a:lnTo>
                      <a:pt x="706" y="72"/>
                    </a:lnTo>
                    <a:lnTo>
                      <a:pt x="699" y="62"/>
                    </a:lnTo>
                    <a:lnTo>
                      <a:pt x="691" y="51"/>
                    </a:lnTo>
                    <a:lnTo>
                      <a:pt x="682" y="41"/>
                    </a:lnTo>
                    <a:lnTo>
                      <a:pt x="672" y="33"/>
                    </a:lnTo>
                    <a:lnTo>
                      <a:pt x="661" y="24"/>
                    </a:lnTo>
                    <a:lnTo>
                      <a:pt x="650" y="17"/>
                    </a:lnTo>
                    <a:lnTo>
                      <a:pt x="638" y="11"/>
                    </a:lnTo>
                    <a:lnTo>
                      <a:pt x="626" y="7"/>
                    </a:lnTo>
                    <a:lnTo>
                      <a:pt x="614" y="3"/>
                    </a:lnTo>
                    <a:lnTo>
                      <a:pt x="601" y="1"/>
                    </a:lnTo>
                    <a:lnTo>
                      <a:pt x="587" y="0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3" y="2"/>
                    </a:lnTo>
                    <a:lnTo>
                      <a:pt x="90" y="7"/>
                    </a:lnTo>
                    <a:lnTo>
                      <a:pt x="78" y="11"/>
                    </a:lnTo>
                    <a:lnTo>
                      <a:pt x="67" y="16"/>
                    </a:lnTo>
                    <a:lnTo>
                      <a:pt x="57" y="24"/>
                    </a:lnTo>
                    <a:lnTo>
                      <a:pt x="47" y="31"/>
                    </a:lnTo>
                    <a:lnTo>
                      <a:pt x="37" y="40"/>
                    </a:lnTo>
                    <a:lnTo>
                      <a:pt x="29" y="50"/>
                    </a:lnTo>
                    <a:lnTo>
                      <a:pt x="21" y="60"/>
                    </a:lnTo>
                    <a:lnTo>
                      <a:pt x="15" y="71"/>
                    </a:lnTo>
                    <a:lnTo>
                      <a:pt x="9" y="83"/>
                    </a:lnTo>
                    <a:lnTo>
                      <a:pt x="5" y="96"/>
                    </a:lnTo>
                    <a:lnTo>
                      <a:pt x="2" y="109"/>
                    </a:lnTo>
                    <a:lnTo>
                      <a:pt x="0" y="122"/>
                    </a:lnTo>
                    <a:lnTo>
                      <a:pt x="0" y="136"/>
                    </a:lnTo>
                    <a:lnTo>
                      <a:pt x="0" y="619"/>
                    </a:lnTo>
                    <a:lnTo>
                      <a:pt x="0" y="621"/>
                    </a:lnTo>
                    <a:lnTo>
                      <a:pt x="1" y="624"/>
                    </a:lnTo>
                    <a:lnTo>
                      <a:pt x="2" y="626"/>
                    </a:lnTo>
                    <a:lnTo>
                      <a:pt x="4" y="629"/>
                    </a:lnTo>
                    <a:lnTo>
                      <a:pt x="6" y="630"/>
                    </a:lnTo>
                    <a:lnTo>
                      <a:pt x="8" y="633"/>
                    </a:lnTo>
                    <a:lnTo>
                      <a:pt x="11" y="633"/>
                    </a:lnTo>
                    <a:lnTo>
                      <a:pt x="15" y="634"/>
                    </a:lnTo>
                    <a:lnTo>
                      <a:pt x="120" y="634"/>
                    </a:lnTo>
                    <a:lnTo>
                      <a:pt x="120" y="890"/>
                    </a:lnTo>
                    <a:lnTo>
                      <a:pt x="120" y="893"/>
                    </a:lnTo>
                    <a:lnTo>
                      <a:pt x="121" y="895"/>
                    </a:lnTo>
                    <a:lnTo>
                      <a:pt x="122" y="898"/>
                    </a:lnTo>
                    <a:lnTo>
                      <a:pt x="124" y="900"/>
                    </a:lnTo>
                    <a:lnTo>
                      <a:pt x="126" y="902"/>
                    </a:lnTo>
                    <a:lnTo>
                      <a:pt x="129" y="904"/>
                    </a:lnTo>
                    <a:lnTo>
                      <a:pt x="132" y="905"/>
                    </a:lnTo>
                    <a:lnTo>
                      <a:pt x="135" y="905"/>
                    </a:lnTo>
                    <a:lnTo>
                      <a:pt x="587" y="905"/>
                    </a:lnTo>
                    <a:lnTo>
                      <a:pt x="590" y="905"/>
                    </a:lnTo>
                    <a:lnTo>
                      <a:pt x="593" y="904"/>
                    </a:lnTo>
                    <a:lnTo>
                      <a:pt x="595" y="902"/>
                    </a:lnTo>
                    <a:lnTo>
                      <a:pt x="598" y="900"/>
                    </a:lnTo>
                    <a:lnTo>
                      <a:pt x="600" y="898"/>
                    </a:lnTo>
                    <a:lnTo>
                      <a:pt x="601" y="895"/>
                    </a:lnTo>
                    <a:lnTo>
                      <a:pt x="602" y="893"/>
                    </a:lnTo>
                    <a:lnTo>
                      <a:pt x="602" y="890"/>
                    </a:lnTo>
                    <a:lnTo>
                      <a:pt x="602" y="270"/>
                    </a:lnTo>
                    <a:lnTo>
                      <a:pt x="615" y="268"/>
                    </a:lnTo>
                    <a:lnTo>
                      <a:pt x="626" y="265"/>
                    </a:lnTo>
                    <a:lnTo>
                      <a:pt x="637" y="260"/>
                    </a:lnTo>
                    <a:lnTo>
                      <a:pt x="648" y="255"/>
                    </a:lnTo>
                    <a:lnTo>
                      <a:pt x="659" y="249"/>
                    </a:lnTo>
                    <a:lnTo>
                      <a:pt x="669" y="241"/>
                    </a:lnTo>
                    <a:lnTo>
                      <a:pt x="678" y="234"/>
                    </a:lnTo>
                    <a:lnTo>
                      <a:pt x="687" y="225"/>
                    </a:lnTo>
                    <a:lnTo>
                      <a:pt x="694" y="215"/>
                    </a:lnTo>
                    <a:lnTo>
                      <a:pt x="702" y="206"/>
                    </a:lnTo>
                    <a:lnTo>
                      <a:pt x="708" y="195"/>
                    </a:lnTo>
                    <a:lnTo>
                      <a:pt x="713" y="183"/>
                    </a:lnTo>
                    <a:lnTo>
                      <a:pt x="717" y="172"/>
                    </a:lnTo>
                    <a:lnTo>
                      <a:pt x="720" y="160"/>
                    </a:lnTo>
                    <a:lnTo>
                      <a:pt x="722" y="148"/>
                    </a:lnTo>
                    <a:lnTo>
                      <a:pt x="722" y="136"/>
                    </a:lnTo>
                    <a:lnTo>
                      <a:pt x="722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0BF19B22-FB6B-B1F5-8066-A22DD6FF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363" y="2051050"/>
                <a:ext cx="57150" cy="9525"/>
              </a:xfrm>
              <a:custGeom>
                <a:avLst/>
                <a:gdLst>
                  <a:gd name="T0" fmla="*/ 15 w 181"/>
                  <a:gd name="T1" fmla="*/ 30 h 30"/>
                  <a:gd name="T2" fmla="*/ 166 w 181"/>
                  <a:gd name="T3" fmla="*/ 30 h 30"/>
                  <a:gd name="T4" fmla="*/ 169 w 181"/>
                  <a:gd name="T5" fmla="*/ 30 h 30"/>
                  <a:gd name="T6" fmla="*/ 172 w 181"/>
                  <a:gd name="T7" fmla="*/ 29 h 30"/>
                  <a:gd name="T8" fmla="*/ 174 w 181"/>
                  <a:gd name="T9" fmla="*/ 28 h 30"/>
                  <a:gd name="T10" fmla="*/ 176 w 181"/>
                  <a:gd name="T11" fmla="*/ 25 h 30"/>
                  <a:gd name="T12" fmla="*/ 178 w 181"/>
                  <a:gd name="T13" fmla="*/ 23 h 30"/>
                  <a:gd name="T14" fmla="*/ 180 w 181"/>
                  <a:gd name="T15" fmla="*/ 21 h 30"/>
                  <a:gd name="T16" fmla="*/ 181 w 181"/>
                  <a:gd name="T17" fmla="*/ 18 h 30"/>
                  <a:gd name="T18" fmla="*/ 181 w 181"/>
                  <a:gd name="T19" fmla="*/ 15 h 30"/>
                  <a:gd name="T20" fmla="*/ 181 w 181"/>
                  <a:gd name="T21" fmla="*/ 13 h 30"/>
                  <a:gd name="T22" fmla="*/ 180 w 181"/>
                  <a:gd name="T23" fmla="*/ 9 h 30"/>
                  <a:gd name="T24" fmla="*/ 178 w 181"/>
                  <a:gd name="T25" fmla="*/ 7 h 30"/>
                  <a:gd name="T26" fmla="*/ 176 w 181"/>
                  <a:gd name="T27" fmla="*/ 4 h 30"/>
                  <a:gd name="T28" fmla="*/ 174 w 181"/>
                  <a:gd name="T29" fmla="*/ 3 h 30"/>
                  <a:gd name="T30" fmla="*/ 172 w 181"/>
                  <a:gd name="T31" fmla="*/ 1 h 30"/>
                  <a:gd name="T32" fmla="*/ 169 w 181"/>
                  <a:gd name="T33" fmla="*/ 1 h 30"/>
                  <a:gd name="T34" fmla="*/ 166 w 181"/>
                  <a:gd name="T35" fmla="*/ 0 h 30"/>
                  <a:gd name="T36" fmla="*/ 15 w 181"/>
                  <a:gd name="T37" fmla="*/ 0 h 30"/>
                  <a:gd name="T38" fmla="*/ 12 w 181"/>
                  <a:gd name="T39" fmla="*/ 1 h 30"/>
                  <a:gd name="T40" fmla="*/ 10 w 181"/>
                  <a:gd name="T41" fmla="*/ 1 h 30"/>
                  <a:gd name="T42" fmla="*/ 6 w 181"/>
                  <a:gd name="T43" fmla="*/ 3 h 30"/>
                  <a:gd name="T44" fmla="*/ 4 w 181"/>
                  <a:gd name="T45" fmla="*/ 4 h 30"/>
                  <a:gd name="T46" fmla="*/ 2 w 181"/>
                  <a:gd name="T47" fmla="*/ 7 h 30"/>
                  <a:gd name="T48" fmla="*/ 1 w 181"/>
                  <a:gd name="T49" fmla="*/ 9 h 30"/>
                  <a:gd name="T50" fmla="*/ 0 w 181"/>
                  <a:gd name="T51" fmla="*/ 13 h 30"/>
                  <a:gd name="T52" fmla="*/ 0 w 181"/>
                  <a:gd name="T53" fmla="*/ 15 h 30"/>
                  <a:gd name="T54" fmla="*/ 0 w 181"/>
                  <a:gd name="T55" fmla="*/ 18 h 30"/>
                  <a:gd name="T56" fmla="*/ 1 w 181"/>
                  <a:gd name="T57" fmla="*/ 21 h 30"/>
                  <a:gd name="T58" fmla="*/ 2 w 181"/>
                  <a:gd name="T59" fmla="*/ 23 h 30"/>
                  <a:gd name="T60" fmla="*/ 4 w 181"/>
                  <a:gd name="T61" fmla="*/ 25 h 30"/>
                  <a:gd name="T62" fmla="*/ 6 w 181"/>
                  <a:gd name="T63" fmla="*/ 28 h 30"/>
                  <a:gd name="T64" fmla="*/ 10 w 181"/>
                  <a:gd name="T65" fmla="*/ 29 h 30"/>
                  <a:gd name="T66" fmla="*/ 12 w 181"/>
                  <a:gd name="T67" fmla="*/ 30 h 30"/>
                  <a:gd name="T68" fmla="*/ 15 w 181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0">
                    <a:moveTo>
                      <a:pt x="15" y="30"/>
                    </a:moveTo>
                    <a:lnTo>
                      <a:pt x="166" y="30"/>
                    </a:lnTo>
                    <a:lnTo>
                      <a:pt x="169" y="30"/>
                    </a:lnTo>
                    <a:lnTo>
                      <a:pt x="172" y="29"/>
                    </a:lnTo>
                    <a:lnTo>
                      <a:pt x="174" y="28"/>
                    </a:lnTo>
                    <a:lnTo>
                      <a:pt x="176" y="25"/>
                    </a:lnTo>
                    <a:lnTo>
                      <a:pt x="178" y="23"/>
                    </a:lnTo>
                    <a:lnTo>
                      <a:pt x="180" y="21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3"/>
                    </a:lnTo>
                    <a:lnTo>
                      <a:pt x="180" y="9"/>
                    </a:lnTo>
                    <a:lnTo>
                      <a:pt x="178" y="7"/>
                    </a:lnTo>
                    <a:lnTo>
                      <a:pt x="176" y="4"/>
                    </a:lnTo>
                    <a:lnTo>
                      <a:pt x="174" y="3"/>
                    </a:lnTo>
                    <a:lnTo>
                      <a:pt x="172" y="1"/>
                    </a:lnTo>
                    <a:lnTo>
                      <a:pt x="169" y="1"/>
                    </a:lnTo>
                    <a:lnTo>
                      <a:pt x="16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:a16="http://schemas.microsoft.com/office/drawing/2014/main" id="{303368E0-ABF1-7BEC-FBFB-E6B183BB8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363" y="2098675"/>
                <a:ext cx="57150" cy="9525"/>
              </a:xfrm>
              <a:custGeom>
                <a:avLst/>
                <a:gdLst>
                  <a:gd name="T0" fmla="*/ 15 w 181"/>
                  <a:gd name="T1" fmla="*/ 31 h 31"/>
                  <a:gd name="T2" fmla="*/ 166 w 181"/>
                  <a:gd name="T3" fmla="*/ 31 h 31"/>
                  <a:gd name="T4" fmla="*/ 169 w 181"/>
                  <a:gd name="T5" fmla="*/ 30 h 31"/>
                  <a:gd name="T6" fmla="*/ 172 w 181"/>
                  <a:gd name="T7" fmla="*/ 30 h 31"/>
                  <a:gd name="T8" fmla="*/ 174 w 181"/>
                  <a:gd name="T9" fmla="*/ 28 h 31"/>
                  <a:gd name="T10" fmla="*/ 176 w 181"/>
                  <a:gd name="T11" fmla="*/ 27 h 31"/>
                  <a:gd name="T12" fmla="*/ 178 w 181"/>
                  <a:gd name="T13" fmla="*/ 24 h 31"/>
                  <a:gd name="T14" fmla="*/ 180 w 181"/>
                  <a:gd name="T15" fmla="*/ 22 h 31"/>
                  <a:gd name="T16" fmla="*/ 181 w 181"/>
                  <a:gd name="T17" fmla="*/ 19 h 31"/>
                  <a:gd name="T18" fmla="*/ 181 w 181"/>
                  <a:gd name="T19" fmla="*/ 16 h 31"/>
                  <a:gd name="T20" fmla="*/ 181 w 181"/>
                  <a:gd name="T21" fmla="*/ 13 h 31"/>
                  <a:gd name="T22" fmla="*/ 180 w 181"/>
                  <a:gd name="T23" fmla="*/ 10 h 31"/>
                  <a:gd name="T24" fmla="*/ 178 w 181"/>
                  <a:gd name="T25" fmla="*/ 8 h 31"/>
                  <a:gd name="T26" fmla="*/ 176 w 181"/>
                  <a:gd name="T27" fmla="*/ 6 h 31"/>
                  <a:gd name="T28" fmla="*/ 174 w 181"/>
                  <a:gd name="T29" fmla="*/ 3 h 31"/>
                  <a:gd name="T30" fmla="*/ 172 w 181"/>
                  <a:gd name="T31" fmla="*/ 2 h 31"/>
                  <a:gd name="T32" fmla="*/ 169 w 181"/>
                  <a:gd name="T33" fmla="*/ 1 h 31"/>
                  <a:gd name="T34" fmla="*/ 166 w 181"/>
                  <a:gd name="T35" fmla="*/ 1 h 31"/>
                  <a:gd name="T36" fmla="*/ 15 w 181"/>
                  <a:gd name="T37" fmla="*/ 0 h 31"/>
                  <a:gd name="T38" fmla="*/ 12 w 181"/>
                  <a:gd name="T39" fmla="*/ 1 h 31"/>
                  <a:gd name="T40" fmla="*/ 10 w 181"/>
                  <a:gd name="T41" fmla="*/ 2 h 31"/>
                  <a:gd name="T42" fmla="*/ 6 w 181"/>
                  <a:gd name="T43" fmla="*/ 3 h 31"/>
                  <a:gd name="T44" fmla="*/ 4 w 181"/>
                  <a:gd name="T45" fmla="*/ 6 h 31"/>
                  <a:gd name="T46" fmla="*/ 2 w 181"/>
                  <a:gd name="T47" fmla="*/ 8 h 31"/>
                  <a:gd name="T48" fmla="*/ 1 w 181"/>
                  <a:gd name="T49" fmla="*/ 10 h 31"/>
                  <a:gd name="T50" fmla="*/ 0 w 181"/>
                  <a:gd name="T51" fmla="*/ 13 h 31"/>
                  <a:gd name="T52" fmla="*/ 0 w 181"/>
                  <a:gd name="T53" fmla="*/ 16 h 31"/>
                  <a:gd name="T54" fmla="*/ 0 w 181"/>
                  <a:gd name="T55" fmla="*/ 19 h 31"/>
                  <a:gd name="T56" fmla="*/ 1 w 181"/>
                  <a:gd name="T57" fmla="*/ 22 h 31"/>
                  <a:gd name="T58" fmla="*/ 2 w 181"/>
                  <a:gd name="T59" fmla="*/ 24 h 31"/>
                  <a:gd name="T60" fmla="*/ 4 w 181"/>
                  <a:gd name="T61" fmla="*/ 27 h 31"/>
                  <a:gd name="T62" fmla="*/ 6 w 181"/>
                  <a:gd name="T63" fmla="*/ 28 h 31"/>
                  <a:gd name="T64" fmla="*/ 10 w 181"/>
                  <a:gd name="T65" fmla="*/ 30 h 31"/>
                  <a:gd name="T66" fmla="*/ 12 w 181"/>
                  <a:gd name="T67" fmla="*/ 30 h 31"/>
                  <a:gd name="T68" fmla="*/ 15 w 181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1">
                    <a:moveTo>
                      <a:pt x="15" y="31"/>
                    </a:moveTo>
                    <a:lnTo>
                      <a:pt x="166" y="31"/>
                    </a:lnTo>
                    <a:lnTo>
                      <a:pt x="169" y="30"/>
                    </a:lnTo>
                    <a:lnTo>
                      <a:pt x="172" y="30"/>
                    </a:lnTo>
                    <a:lnTo>
                      <a:pt x="174" y="28"/>
                    </a:lnTo>
                    <a:lnTo>
                      <a:pt x="176" y="27"/>
                    </a:lnTo>
                    <a:lnTo>
                      <a:pt x="178" y="24"/>
                    </a:lnTo>
                    <a:lnTo>
                      <a:pt x="180" y="22"/>
                    </a:lnTo>
                    <a:lnTo>
                      <a:pt x="181" y="19"/>
                    </a:lnTo>
                    <a:lnTo>
                      <a:pt x="181" y="16"/>
                    </a:lnTo>
                    <a:lnTo>
                      <a:pt x="181" y="13"/>
                    </a:lnTo>
                    <a:lnTo>
                      <a:pt x="180" y="10"/>
                    </a:lnTo>
                    <a:lnTo>
                      <a:pt x="178" y="8"/>
                    </a:lnTo>
                    <a:lnTo>
                      <a:pt x="176" y="6"/>
                    </a:lnTo>
                    <a:lnTo>
                      <a:pt x="174" y="3"/>
                    </a:lnTo>
                    <a:lnTo>
                      <a:pt x="172" y="2"/>
                    </a:lnTo>
                    <a:lnTo>
                      <a:pt x="169" y="1"/>
                    </a:lnTo>
                    <a:lnTo>
                      <a:pt x="166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" name="Freeform 53">
                <a:extLst>
                  <a:ext uri="{FF2B5EF4-FFF2-40B4-BE49-F238E27FC236}">
                    <a16:creationId xmlns:a16="http://schemas.microsoft.com/office/drawing/2014/main" id="{EBED9A70-0229-910B-69A3-F91A8B98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363" y="2146300"/>
                <a:ext cx="57150" cy="9525"/>
              </a:xfrm>
              <a:custGeom>
                <a:avLst/>
                <a:gdLst>
                  <a:gd name="T0" fmla="*/ 15 w 181"/>
                  <a:gd name="T1" fmla="*/ 30 h 30"/>
                  <a:gd name="T2" fmla="*/ 166 w 181"/>
                  <a:gd name="T3" fmla="*/ 30 h 30"/>
                  <a:gd name="T4" fmla="*/ 169 w 181"/>
                  <a:gd name="T5" fmla="*/ 30 h 30"/>
                  <a:gd name="T6" fmla="*/ 172 w 181"/>
                  <a:gd name="T7" fmla="*/ 29 h 30"/>
                  <a:gd name="T8" fmla="*/ 174 w 181"/>
                  <a:gd name="T9" fmla="*/ 27 h 30"/>
                  <a:gd name="T10" fmla="*/ 176 w 181"/>
                  <a:gd name="T11" fmla="*/ 26 h 30"/>
                  <a:gd name="T12" fmla="*/ 178 w 181"/>
                  <a:gd name="T13" fmla="*/ 23 h 30"/>
                  <a:gd name="T14" fmla="*/ 180 w 181"/>
                  <a:gd name="T15" fmla="*/ 20 h 30"/>
                  <a:gd name="T16" fmla="*/ 181 w 181"/>
                  <a:gd name="T17" fmla="*/ 18 h 30"/>
                  <a:gd name="T18" fmla="*/ 181 w 181"/>
                  <a:gd name="T19" fmla="*/ 15 h 30"/>
                  <a:gd name="T20" fmla="*/ 181 w 181"/>
                  <a:gd name="T21" fmla="*/ 12 h 30"/>
                  <a:gd name="T22" fmla="*/ 180 w 181"/>
                  <a:gd name="T23" fmla="*/ 8 h 30"/>
                  <a:gd name="T24" fmla="*/ 178 w 181"/>
                  <a:gd name="T25" fmla="*/ 6 h 30"/>
                  <a:gd name="T26" fmla="*/ 176 w 181"/>
                  <a:gd name="T27" fmla="*/ 4 h 30"/>
                  <a:gd name="T28" fmla="*/ 174 w 181"/>
                  <a:gd name="T29" fmla="*/ 2 h 30"/>
                  <a:gd name="T30" fmla="*/ 172 w 181"/>
                  <a:gd name="T31" fmla="*/ 1 h 30"/>
                  <a:gd name="T32" fmla="*/ 169 w 181"/>
                  <a:gd name="T33" fmla="*/ 0 h 30"/>
                  <a:gd name="T34" fmla="*/ 166 w 181"/>
                  <a:gd name="T35" fmla="*/ 0 h 30"/>
                  <a:gd name="T36" fmla="*/ 15 w 181"/>
                  <a:gd name="T37" fmla="*/ 0 h 30"/>
                  <a:gd name="T38" fmla="*/ 12 w 181"/>
                  <a:gd name="T39" fmla="*/ 0 h 30"/>
                  <a:gd name="T40" fmla="*/ 10 w 181"/>
                  <a:gd name="T41" fmla="*/ 1 h 30"/>
                  <a:gd name="T42" fmla="*/ 6 w 181"/>
                  <a:gd name="T43" fmla="*/ 2 h 30"/>
                  <a:gd name="T44" fmla="*/ 4 w 181"/>
                  <a:gd name="T45" fmla="*/ 4 h 30"/>
                  <a:gd name="T46" fmla="*/ 2 w 181"/>
                  <a:gd name="T47" fmla="*/ 6 h 30"/>
                  <a:gd name="T48" fmla="*/ 1 w 181"/>
                  <a:gd name="T49" fmla="*/ 8 h 30"/>
                  <a:gd name="T50" fmla="*/ 0 w 181"/>
                  <a:gd name="T51" fmla="*/ 12 h 30"/>
                  <a:gd name="T52" fmla="*/ 0 w 181"/>
                  <a:gd name="T53" fmla="*/ 15 h 30"/>
                  <a:gd name="T54" fmla="*/ 0 w 181"/>
                  <a:gd name="T55" fmla="*/ 18 h 30"/>
                  <a:gd name="T56" fmla="*/ 1 w 181"/>
                  <a:gd name="T57" fmla="*/ 20 h 30"/>
                  <a:gd name="T58" fmla="*/ 2 w 181"/>
                  <a:gd name="T59" fmla="*/ 23 h 30"/>
                  <a:gd name="T60" fmla="*/ 4 w 181"/>
                  <a:gd name="T61" fmla="*/ 26 h 30"/>
                  <a:gd name="T62" fmla="*/ 6 w 181"/>
                  <a:gd name="T63" fmla="*/ 27 h 30"/>
                  <a:gd name="T64" fmla="*/ 10 w 181"/>
                  <a:gd name="T65" fmla="*/ 29 h 30"/>
                  <a:gd name="T66" fmla="*/ 12 w 181"/>
                  <a:gd name="T67" fmla="*/ 30 h 30"/>
                  <a:gd name="T68" fmla="*/ 15 w 181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0">
                    <a:moveTo>
                      <a:pt x="15" y="30"/>
                    </a:moveTo>
                    <a:lnTo>
                      <a:pt x="166" y="30"/>
                    </a:lnTo>
                    <a:lnTo>
                      <a:pt x="169" y="30"/>
                    </a:lnTo>
                    <a:lnTo>
                      <a:pt x="172" y="29"/>
                    </a:lnTo>
                    <a:lnTo>
                      <a:pt x="174" y="27"/>
                    </a:lnTo>
                    <a:lnTo>
                      <a:pt x="176" y="26"/>
                    </a:lnTo>
                    <a:lnTo>
                      <a:pt x="178" y="23"/>
                    </a:lnTo>
                    <a:lnTo>
                      <a:pt x="180" y="20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2"/>
                    </a:lnTo>
                    <a:lnTo>
                      <a:pt x="180" y="8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2" y="1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" name="Freeform 54">
                <a:extLst>
                  <a:ext uri="{FF2B5EF4-FFF2-40B4-BE49-F238E27FC236}">
                    <a16:creationId xmlns:a16="http://schemas.microsoft.com/office/drawing/2014/main" id="{79A59582-4FD5-2B61-59C9-D3207835C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738" y="2022475"/>
                <a:ext cx="38100" cy="33338"/>
              </a:xfrm>
              <a:custGeom>
                <a:avLst/>
                <a:gdLst>
                  <a:gd name="T0" fmla="*/ 20 w 121"/>
                  <a:gd name="T1" fmla="*/ 101 h 106"/>
                  <a:gd name="T2" fmla="*/ 22 w 121"/>
                  <a:gd name="T3" fmla="*/ 104 h 106"/>
                  <a:gd name="T4" fmla="*/ 25 w 121"/>
                  <a:gd name="T5" fmla="*/ 105 h 106"/>
                  <a:gd name="T6" fmla="*/ 27 w 121"/>
                  <a:gd name="T7" fmla="*/ 106 h 106"/>
                  <a:gd name="T8" fmla="*/ 30 w 121"/>
                  <a:gd name="T9" fmla="*/ 106 h 106"/>
                  <a:gd name="T10" fmla="*/ 36 w 121"/>
                  <a:gd name="T11" fmla="*/ 105 h 106"/>
                  <a:gd name="T12" fmla="*/ 41 w 121"/>
                  <a:gd name="T13" fmla="*/ 101 h 106"/>
                  <a:gd name="T14" fmla="*/ 116 w 121"/>
                  <a:gd name="T15" fmla="*/ 26 h 106"/>
                  <a:gd name="T16" fmla="*/ 119 w 121"/>
                  <a:gd name="T17" fmla="*/ 24 h 106"/>
                  <a:gd name="T18" fmla="*/ 120 w 121"/>
                  <a:gd name="T19" fmla="*/ 21 h 106"/>
                  <a:gd name="T20" fmla="*/ 121 w 121"/>
                  <a:gd name="T21" fmla="*/ 19 h 106"/>
                  <a:gd name="T22" fmla="*/ 121 w 121"/>
                  <a:gd name="T23" fmla="*/ 15 h 106"/>
                  <a:gd name="T24" fmla="*/ 121 w 121"/>
                  <a:gd name="T25" fmla="*/ 13 h 106"/>
                  <a:gd name="T26" fmla="*/ 120 w 121"/>
                  <a:gd name="T27" fmla="*/ 10 h 106"/>
                  <a:gd name="T28" fmla="*/ 119 w 121"/>
                  <a:gd name="T29" fmla="*/ 8 h 106"/>
                  <a:gd name="T30" fmla="*/ 116 w 121"/>
                  <a:gd name="T31" fmla="*/ 5 h 106"/>
                  <a:gd name="T32" fmla="*/ 114 w 121"/>
                  <a:gd name="T33" fmla="*/ 4 h 106"/>
                  <a:gd name="T34" fmla="*/ 111 w 121"/>
                  <a:gd name="T35" fmla="*/ 1 h 106"/>
                  <a:gd name="T36" fmla="*/ 109 w 121"/>
                  <a:gd name="T37" fmla="*/ 0 h 106"/>
                  <a:gd name="T38" fmla="*/ 106 w 121"/>
                  <a:gd name="T39" fmla="*/ 0 h 106"/>
                  <a:gd name="T40" fmla="*/ 103 w 121"/>
                  <a:gd name="T41" fmla="*/ 0 h 106"/>
                  <a:gd name="T42" fmla="*/ 100 w 121"/>
                  <a:gd name="T43" fmla="*/ 1 h 106"/>
                  <a:gd name="T44" fmla="*/ 97 w 121"/>
                  <a:gd name="T45" fmla="*/ 4 h 106"/>
                  <a:gd name="T46" fmla="*/ 95 w 121"/>
                  <a:gd name="T47" fmla="*/ 5 h 106"/>
                  <a:gd name="T48" fmla="*/ 30 w 121"/>
                  <a:gd name="T49" fmla="*/ 69 h 106"/>
                  <a:gd name="T50" fmla="*/ 26 w 121"/>
                  <a:gd name="T51" fmla="*/ 65 h 106"/>
                  <a:gd name="T52" fmla="*/ 24 w 121"/>
                  <a:gd name="T53" fmla="*/ 64 h 106"/>
                  <a:gd name="T54" fmla="*/ 21 w 121"/>
                  <a:gd name="T55" fmla="*/ 62 h 106"/>
                  <a:gd name="T56" fmla="*/ 18 w 121"/>
                  <a:gd name="T57" fmla="*/ 62 h 106"/>
                  <a:gd name="T58" fmla="*/ 15 w 121"/>
                  <a:gd name="T59" fmla="*/ 61 h 106"/>
                  <a:gd name="T60" fmla="*/ 12 w 121"/>
                  <a:gd name="T61" fmla="*/ 62 h 106"/>
                  <a:gd name="T62" fmla="*/ 10 w 121"/>
                  <a:gd name="T63" fmla="*/ 62 h 106"/>
                  <a:gd name="T64" fmla="*/ 7 w 121"/>
                  <a:gd name="T65" fmla="*/ 64 h 106"/>
                  <a:gd name="T66" fmla="*/ 5 w 121"/>
                  <a:gd name="T67" fmla="*/ 65 h 106"/>
                  <a:gd name="T68" fmla="*/ 2 w 121"/>
                  <a:gd name="T69" fmla="*/ 68 h 106"/>
                  <a:gd name="T70" fmla="*/ 1 w 121"/>
                  <a:gd name="T71" fmla="*/ 70 h 106"/>
                  <a:gd name="T72" fmla="*/ 0 w 121"/>
                  <a:gd name="T73" fmla="*/ 73 h 106"/>
                  <a:gd name="T74" fmla="*/ 0 w 121"/>
                  <a:gd name="T75" fmla="*/ 76 h 106"/>
                  <a:gd name="T76" fmla="*/ 0 w 121"/>
                  <a:gd name="T77" fmla="*/ 79 h 106"/>
                  <a:gd name="T78" fmla="*/ 1 w 121"/>
                  <a:gd name="T79" fmla="*/ 82 h 106"/>
                  <a:gd name="T80" fmla="*/ 2 w 121"/>
                  <a:gd name="T81" fmla="*/ 84 h 106"/>
                  <a:gd name="T82" fmla="*/ 5 w 121"/>
                  <a:gd name="T83" fmla="*/ 86 h 106"/>
                  <a:gd name="T84" fmla="*/ 20 w 121"/>
                  <a:gd name="T85" fmla="*/ 10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106">
                    <a:moveTo>
                      <a:pt x="20" y="101"/>
                    </a:moveTo>
                    <a:lnTo>
                      <a:pt x="22" y="104"/>
                    </a:lnTo>
                    <a:lnTo>
                      <a:pt x="25" y="105"/>
                    </a:lnTo>
                    <a:lnTo>
                      <a:pt x="27" y="106"/>
                    </a:lnTo>
                    <a:lnTo>
                      <a:pt x="30" y="106"/>
                    </a:lnTo>
                    <a:lnTo>
                      <a:pt x="36" y="105"/>
                    </a:lnTo>
                    <a:lnTo>
                      <a:pt x="41" y="101"/>
                    </a:lnTo>
                    <a:lnTo>
                      <a:pt x="116" y="26"/>
                    </a:lnTo>
                    <a:lnTo>
                      <a:pt x="119" y="24"/>
                    </a:lnTo>
                    <a:lnTo>
                      <a:pt x="120" y="21"/>
                    </a:lnTo>
                    <a:lnTo>
                      <a:pt x="121" y="19"/>
                    </a:lnTo>
                    <a:lnTo>
                      <a:pt x="121" y="15"/>
                    </a:lnTo>
                    <a:lnTo>
                      <a:pt x="121" y="13"/>
                    </a:lnTo>
                    <a:lnTo>
                      <a:pt x="120" y="10"/>
                    </a:lnTo>
                    <a:lnTo>
                      <a:pt x="119" y="8"/>
                    </a:lnTo>
                    <a:lnTo>
                      <a:pt x="116" y="5"/>
                    </a:lnTo>
                    <a:lnTo>
                      <a:pt x="114" y="4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97" y="4"/>
                    </a:lnTo>
                    <a:lnTo>
                      <a:pt x="95" y="5"/>
                    </a:lnTo>
                    <a:lnTo>
                      <a:pt x="30" y="69"/>
                    </a:lnTo>
                    <a:lnTo>
                      <a:pt x="26" y="65"/>
                    </a:lnTo>
                    <a:lnTo>
                      <a:pt x="24" y="64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5" y="61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7" y="64"/>
                    </a:lnTo>
                    <a:lnTo>
                      <a:pt x="5" y="65"/>
                    </a:lnTo>
                    <a:lnTo>
                      <a:pt x="2" y="68"/>
                    </a:lnTo>
                    <a:lnTo>
                      <a:pt x="1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5" y="86"/>
                    </a:lnTo>
                    <a:lnTo>
                      <a:pt x="20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55">
                <a:extLst>
                  <a:ext uri="{FF2B5EF4-FFF2-40B4-BE49-F238E27FC236}">
                    <a16:creationId xmlns:a16="http://schemas.microsoft.com/office/drawing/2014/main" id="{32B3CC46-5169-3DD5-1344-49515DE6E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738" y="2070100"/>
                <a:ext cx="38100" cy="33338"/>
              </a:xfrm>
              <a:custGeom>
                <a:avLst/>
                <a:gdLst>
                  <a:gd name="T0" fmla="*/ 20 w 121"/>
                  <a:gd name="T1" fmla="*/ 101 h 106"/>
                  <a:gd name="T2" fmla="*/ 22 w 121"/>
                  <a:gd name="T3" fmla="*/ 103 h 106"/>
                  <a:gd name="T4" fmla="*/ 25 w 121"/>
                  <a:gd name="T5" fmla="*/ 105 h 106"/>
                  <a:gd name="T6" fmla="*/ 27 w 121"/>
                  <a:gd name="T7" fmla="*/ 105 h 106"/>
                  <a:gd name="T8" fmla="*/ 30 w 121"/>
                  <a:gd name="T9" fmla="*/ 106 h 106"/>
                  <a:gd name="T10" fmla="*/ 34 w 121"/>
                  <a:gd name="T11" fmla="*/ 105 h 106"/>
                  <a:gd name="T12" fmla="*/ 36 w 121"/>
                  <a:gd name="T13" fmla="*/ 105 h 106"/>
                  <a:gd name="T14" fmla="*/ 39 w 121"/>
                  <a:gd name="T15" fmla="*/ 103 h 106"/>
                  <a:gd name="T16" fmla="*/ 41 w 121"/>
                  <a:gd name="T17" fmla="*/ 102 h 106"/>
                  <a:gd name="T18" fmla="*/ 116 w 121"/>
                  <a:gd name="T19" fmla="*/ 26 h 106"/>
                  <a:gd name="T20" fmla="*/ 119 w 121"/>
                  <a:gd name="T21" fmla="*/ 24 h 106"/>
                  <a:gd name="T22" fmla="*/ 120 w 121"/>
                  <a:gd name="T23" fmla="*/ 21 h 106"/>
                  <a:gd name="T24" fmla="*/ 121 w 121"/>
                  <a:gd name="T25" fmla="*/ 18 h 106"/>
                  <a:gd name="T26" fmla="*/ 121 w 121"/>
                  <a:gd name="T27" fmla="*/ 15 h 106"/>
                  <a:gd name="T28" fmla="*/ 121 w 121"/>
                  <a:gd name="T29" fmla="*/ 13 h 106"/>
                  <a:gd name="T30" fmla="*/ 120 w 121"/>
                  <a:gd name="T31" fmla="*/ 10 h 106"/>
                  <a:gd name="T32" fmla="*/ 119 w 121"/>
                  <a:gd name="T33" fmla="*/ 7 h 106"/>
                  <a:gd name="T34" fmla="*/ 116 w 121"/>
                  <a:gd name="T35" fmla="*/ 5 h 106"/>
                  <a:gd name="T36" fmla="*/ 114 w 121"/>
                  <a:gd name="T37" fmla="*/ 3 h 106"/>
                  <a:gd name="T38" fmla="*/ 111 w 121"/>
                  <a:gd name="T39" fmla="*/ 1 h 106"/>
                  <a:gd name="T40" fmla="*/ 109 w 121"/>
                  <a:gd name="T41" fmla="*/ 1 h 106"/>
                  <a:gd name="T42" fmla="*/ 106 w 121"/>
                  <a:gd name="T43" fmla="*/ 0 h 106"/>
                  <a:gd name="T44" fmla="*/ 103 w 121"/>
                  <a:gd name="T45" fmla="*/ 1 h 106"/>
                  <a:gd name="T46" fmla="*/ 100 w 121"/>
                  <a:gd name="T47" fmla="*/ 1 h 106"/>
                  <a:gd name="T48" fmla="*/ 97 w 121"/>
                  <a:gd name="T49" fmla="*/ 3 h 106"/>
                  <a:gd name="T50" fmla="*/ 95 w 121"/>
                  <a:gd name="T51" fmla="*/ 5 h 106"/>
                  <a:gd name="T52" fmla="*/ 30 w 121"/>
                  <a:gd name="T53" fmla="*/ 70 h 106"/>
                  <a:gd name="T54" fmla="*/ 26 w 121"/>
                  <a:gd name="T55" fmla="*/ 65 h 106"/>
                  <a:gd name="T56" fmla="*/ 24 w 121"/>
                  <a:gd name="T57" fmla="*/ 63 h 106"/>
                  <a:gd name="T58" fmla="*/ 21 w 121"/>
                  <a:gd name="T59" fmla="*/ 61 h 106"/>
                  <a:gd name="T60" fmla="*/ 18 w 121"/>
                  <a:gd name="T61" fmla="*/ 61 h 106"/>
                  <a:gd name="T62" fmla="*/ 15 w 121"/>
                  <a:gd name="T63" fmla="*/ 60 h 106"/>
                  <a:gd name="T64" fmla="*/ 12 w 121"/>
                  <a:gd name="T65" fmla="*/ 61 h 106"/>
                  <a:gd name="T66" fmla="*/ 10 w 121"/>
                  <a:gd name="T67" fmla="*/ 62 h 106"/>
                  <a:gd name="T68" fmla="*/ 7 w 121"/>
                  <a:gd name="T69" fmla="*/ 63 h 106"/>
                  <a:gd name="T70" fmla="*/ 5 w 121"/>
                  <a:gd name="T71" fmla="*/ 65 h 106"/>
                  <a:gd name="T72" fmla="*/ 2 w 121"/>
                  <a:gd name="T73" fmla="*/ 68 h 106"/>
                  <a:gd name="T74" fmla="*/ 1 w 121"/>
                  <a:gd name="T75" fmla="*/ 70 h 106"/>
                  <a:gd name="T76" fmla="*/ 0 w 121"/>
                  <a:gd name="T77" fmla="*/ 73 h 106"/>
                  <a:gd name="T78" fmla="*/ 0 w 121"/>
                  <a:gd name="T79" fmla="*/ 76 h 106"/>
                  <a:gd name="T80" fmla="*/ 0 w 121"/>
                  <a:gd name="T81" fmla="*/ 78 h 106"/>
                  <a:gd name="T82" fmla="*/ 1 w 121"/>
                  <a:gd name="T83" fmla="*/ 82 h 106"/>
                  <a:gd name="T84" fmla="*/ 2 w 121"/>
                  <a:gd name="T85" fmla="*/ 84 h 106"/>
                  <a:gd name="T86" fmla="*/ 5 w 121"/>
                  <a:gd name="T87" fmla="*/ 87 h 106"/>
                  <a:gd name="T88" fmla="*/ 20 w 121"/>
                  <a:gd name="T89" fmla="*/ 10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1" h="106">
                    <a:moveTo>
                      <a:pt x="20" y="101"/>
                    </a:moveTo>
                    <a:lnTo>
                      <a:pt x="22" y="103"/>
                    </a:lnTo>
                    <a:lnTo>
                      <a:pt x="25" y="105"/>
                    </a:lnTo>
                    <a:lnTo>
                      <a:pt x="27" y="105"/>
                    </a:lnTo>
                    <a:lnTo>
                      <a:pt x="30" y="106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9" y="103"/>
                    </a:lnTo>
                    <a:lnTo>
                      <a:pt x="41" y="102"/>
                    </a:lnTo>
                    <a:lnTo>
                      <a:pt x="116" y="26"/>
                    </a:lnTo>
                    <a:lnTo>
                      <a:pt x="119" y="24"/>
                    </a:lnTo>
                    <a:lnTo>
                      <a:pt x="120" y="21"/>
                    </a:lnTo>
                    <a:lnTo>
                      <a:pt x="121" y="18"/>
                    </a:lnTo>
                    <a:lnTo>
                      <a:pt x="121" y="15"/>
                    </a:lnTo>
                    <a:lnTo>
                      <a:pt x="121" y="13"/>
                    </a:lnTo>
                    <a:lnTo>
                      <a:pt x="120" y="10"/>
                    </a:lnTo>
                    <a:lnTo>
                      <a:pt x="119" y="7"/>
                    </a:lnTo>
                    <a:lnTo>
                      <a:pt x="116" y="5"/>
                    </a:lnTo>
                    <a:lnTo>
                      <a:pt x="114" y="3"/>
                    </a:lnTo>
                    <a:lnTo>
                      <a:pt x="111" y="1"/>
                    </a:lnTo>
                    <a:lnTo>
                      <a:pt x="109" y="1"/>
                    </a:lnTo>
                    <a:lnTo>
                      <a:pt x="106" y="0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7" y="3"/>
                    </a:lnTo>
                    <a:lnTo>
                      <a:pt x="95" y="5"/>
                    </a:lnTo>
                    <a:lnTo>
                      <a:pt x="30" y="70"/>
                    </a:lnTo>
                    <a:lnTo>
                      <a:pt x="26" y="65"/>
                    </a:lnTo>
                    <a:lnTo>
                      <a:pt x="24" y="63"/>
                    </a:lnTo>
                    <a:lnTo>
                      <a:pt x="21" y="61"/>
                    </a:lnTo>
                    <a:lnTo>
                      <a:pt x="18" y="61"/>
                    </a:lnTo>
                    <a:lnTo>
                      <a:pt x="15" y="60"/>
                    </a:lnTo>
                    <a:lnTo>
                      <a:pt x="12" y="61"/>
                    </a:lnTo>
                    <a:lnTo>
                      <a:pt x="10" y="62"/>
                    </a:lnTo>
                    <a:lnTo>
                      <a:pt x="7" y="63"/>
                    </a:lnTo>
                    <a:lnTo>
                      <a:pt x="5" y="65"/>
                    </a:lnTo>
                    <a:lnTo>
                      <a:pt x="2" y="68"/>
                    </a:lnTo>
                    <a:lnTo>
                      <a:pt x="1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5" y="87"/>
                    </a:lnTo>
                    <a:lnTo>
                      <a:pt x="20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56">
                <a:extLst>
                  <a:ext uri="{FF2B5EF4-FFF2-40B4-BE49-F238E27FC236}">
                    <a16:creationId xmlns:a16="http://schemas.microsoft.com/office/drawing/2014/main" id="{C1F3F3CC-F8F6-EB6C-6DF5-C62A4F1396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4900" y="1993900"/>
                <a:ext cx="68263" cy="219075"/>
              </a:xfrm>
              <a:custGeom>
                <a:avLst/>
                <a:gdLst>
                  <a:gd name="T0" fmla="*/ 120 w 212"/>
                  <a:gd name="T1" fmla="*/ 659 h 694"/>
                  <a:gd name="T2" fmla="*/ 99 w 212"/>
                  <a:gd name="T3" fmla="*/ 643 h 694"/>
                  <a:gd name="T4" fmla="*/ 92 w 212"/>
                  <a:gd name="T5" fmla="*/ 618 h 694"/>
                  <a:gd name="T6" fmla="*/ 181 w 212"/>
                  <a:gd name="T7" fmla="*/ 616 h 694"/>
                  <a:gd name="T8" fmla="*/ 167 w 212"/>
                  <a:gd name="T9" fmla="*/ 647 h 694"/>
                  <a:gd name="T10" fmla="*/ 144 w 212"/>
                  <a:gd name="T11" fmla="*/ 662 h 694"/>
                  <a:gd name="T12" fmla="*/ 145 w 212"/>
                  <a:gd name="T13" fmla="*/ 31 h 694"/>
                  <a:gd name="T14" fmla="*/ 168 w 212"/>
                  <a:gd name="T15" fmla="*/ 43 h 694"/>
                  <a:gd name="T16" fmla="*/ 181 w 212"/>
                  <a:gd name="T17" fmla="*/ 57 h 694"/>
                  <a:gd name="T18" fmla="*/ 92 w 212"/>
                  <a:gd name="T19" fmla="*/ 331 h 694"/>
                  <a:gd name="T20" fmla="*/ 95 w 212"/>
                  <a:gd name="T21" fmla="*/ 53 h 694"/>
                  <a:gd name="T22" fmla="*/ 112 w 212"/>
                  <a:gd name="T23" fmla="*/ 38 h 694"/>
                  <a:gd name="T24" fmla="*/ 137 w 212"/>
                  <a:gd name="T25" fmla="*/ 30 h 694"/>
                  <a:gd name="T26" fmla="*/ 182 w 212"/>
                  <a:gd name="T27" fmla="*/ 362 h 694"/>
                  <a:gd name="T28" fmla="*/ 92 w 212"/>
                  <a:gd name="T29" fmla="*/ 362 h 694"/>
                  <a:gd name="T30" fmla="*/ 113 w 212"/>
                  <a:gd name="T31" fmla="*/ 4 h 694"/>
                  <a:gd name="T32" fmla="*/ 84 w 212"/>
                  <a:gd name="T33" fmla="*/ 22 h 694"/>
                  <a:gd name="T34" fmla="*/ 65 w 212"/>
                  <a:gd name="T35" fmla="*/ 46 h 694"/>
                  <a:gd name="T36" fmla="*/ 36 w 212"/>
                  <a:gd name="T37" fmla="*/ 55 h 694"/>
                  <a:gd name="T38" fmla="*/ 21 w 212"/>
                  <a:gd name="T39" fmla="*/ 67 h 694"/>
                  <a:gd name="T40" fmla="*/ 9 w 212"/>
                  <a:gd name="T41" fmla="*/ 82 h 694"/>
                  <a:gd name="T42" fmla="*/ 2 w 212"/>
                  <a:gd name="T43" fmla="*/ 103 h 694"/>
                  <a:gd name="T44" fmla="*/ 0 w 212"/>
                  <a:gd name="T45" fmla="*/ 394 h 694"/>
                  <a:gd name="T46" fmla="*/ 3 w 212"/>
                  <a:gd name="T47" fmla="*/ 402 h 694"/>
                  <a:gd name="T48" fmla="*/ 10 w 212"/>
                  <a:gd name="T49" fmla="*/ 408 h 694"/>
                  <a:gd name="T50" fmla="*/ 19 w 212"/>
                  <a:gd name="T51" fmla="*/ 409 h 694"/>
                  <a:gd name="T52" fmla="*/ 26 w 212"/>
                  <a:gd name="T53" fmla="*/ 404 h 694"/>
                  <a:gd name="T54" fmla="*/ 30 w 212"/>
                  <a:gd name="T55" fmla="*/ 397 h 694"/>
                  <a:gd name="T56" fmla="*/ 31 w 212"/>
                  <a:gd name="T57" fmla="*/ 111 h 694"/>
                  <a:gd name="T58" fmla="*/ 40 w 212"/>
                  <a:gd name="T59" fmla="*/ 89 h 694"/>
                  <a:gd name="T60" fmla="*/ 55 w 212"/>
                  <a:gd name="T61" fmla="*/ 79 h 694"/>
                  <a:gd name="T62" fmla="*/ 62 w 212"/>
                  <a:gd name="T63" fmla="*/ 626 h 694"/>
                  <a:gd name="T64" fmla="*/ 67 w 212"/>
                  <a:gd name="T65" fmla="*/ 647 h 694"/>
                  <a:gd name="T66" fmla="*/ 79 w 212"/>
                  <a:gd name="T67" fmla="*/ 666 h 694"/>
                  <a:gd name="T68" fmla="*/ 95 w 212"/>
                  <a:gd name="T69" fmla="*/ 681 h 694"/>
                  <a:gd name="T70" fmla="*/ 114 w 212"/>
                  <a:gd name="T71" fmla="*/ 690 h 694"/>
                  <a:gd name="T72" fmla="*/ 137 w 212"/>
                  <a:gd name="T73" fmla="*/ 694 h 694"/>
                  <a:gd name="T74" fmla="*/ 157 w 212"/>
                  <a:gd name="T75" fmla="*/ 690 h 694"/>
                  <a:gd name="T76" fmla="*/ 177 w 212"/>
                  <a:gd name="T77" fmla="*/ 680 h 694"/>
                  <a:gd name="T78" fmla="*/ 193 w 212"/>
                  <a:gd name="T79" fmla="*/ 663 h 694"/>
                  <a:gd name="T80" fmla="*/ 206 w 212"/>
                  <a:gd name="T81" fmla="*/ 641 h 694"/>
                  <a:gd name="T82" fmla="*/ 211 w 212"/>
                  <a:gd name="T83" fmla="*/ 613 h 694"/>
                  <a:gd name="T84" fmla="*/ 211 w 212"/>
                  <a:gd name="T85" fmla="*/ 56 h 694"/>
                  <a:gd name="T86" fmla="*/ 206 w 212"/>
                  <a:gd name="T87" fmla="*/ 41 h 694"/>
                  <a:gd name="T88" fmla="*/ 177 w 212"/>
                  <a:gd name="T89" fmla="*/ 13 h 694"/>
                  <a:gd name="T90" fmla="*/ 151 w 212"/>
                  <a:gd name="T91" fmla="*/ 2 h 694"/>
                  <a:gd name="T92" fmla="*/ 137 w 212"/>
                  <a:gd name="T93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2" h="694">
                    <a:moveTo>
                      <a:pt x="137" y="663"/>
                    </a:moveTo>
                    <a:lnTo>
                      <a:pt x="128" y="662"/>
                    </a:lnTo>
                    <a:lnTo>
                      <a:pt x="120" y="659"/>
                    </a:lnTo>
                    <a:lnTo>
                      <a:pt x="112" y="655"/>
                    </a:lnTo>
                    <a:lnTo>
                      <a:pt x="105" y="650"/>
                    </a:lnTo>
                    <a:lnTo>
                      <a:pt x="99" y="643"/>
                    </a:lnTo>
                    <a:lnTo>
                      <a:pt x="95" y="636"/>
                    </a:lnTo>
                    <a:lnTo>
                      <a:pt x="92" y="627"/>
                    </a:lnTo>
                    <a:lnTo>
                      <a:pt x="92" y="618"/>
                    </a:lnTo>
                    <a:lnTo>
                      <a:pt x="92" y="603"/>
                    </a:lnTo>
                    <a:lnTo>
                      <a:pt x="182" y="603"/>
                    </a:lnTo>
                    <a:lnTo>
                      <a:pt x="181" y="616"/>
                    </a:lnTo>
                    <a:lnTo>
                      <a:pt x="178" y="628"/>
                    </a:lnTo>
                    <a:lnTo>
                      <a:pt x="173" y="639"/>
                    </a:lnTo>
                    <a:lnTo>
                      <a:pt x="167" y="647"/>
                    </a:lnTo>
                    <a:lnTo>
                      <a:pt x="161" y="654"/>
                    </a:lnTo>
                    <a:lnTo>
                      <a:pt x="153" y="659"/>
                    </a:lnTo>
                    <a:lnTo>
                      <a:pt x="144" y="662"/>
                    </a:lnTo>
                    <a:lnTo>
                      <a:pt x="137" y="663"/>
                    </a:lnTo>
                    <a:close/>
                    <a:moveTo>
                      <a:pt x="137" y="30"/>
                    </a:moveTo>
                    <a:lnTo>
                      <a:pt x="145" y="31"/>
                    </a:lnTo>
                    <a:lnTo>
                      <a:pt x="153" y="34"/>
                    </a:lnTo>
                    <a:lnTo>
                      <a:pt x="161" y="38"/>
                    </a:lnTo>
                    <a:lnTo>
                      <a:pt x="168" y="43"/>
                    </a:lnTo>
                    <a:lnTo>
                      <a:pt x="173" y="47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2" y="60"/>
                    </a:lnTo>
                    <a:lnTo>
                      <a:pt x="182" y="331"/>
                    </a:lnTo>
                    <a:lnTo>
                      <a:pt x="92" y="331"/>
                    </a:lnTo>
                    <a:lnTo>
                      <a:pt x="92" y="60"/>
                    </a:lnTo>
                    <a:lnTo>
                      <a:pt x="93" y="57"/>
                    </a:lnTo>
                    <a:lnTo>
                      <a:pt x="95" y="53"/>
                    </a:lnTo>
                    <a:lnTo>
                      <a:pt x="99" y="48"/>
                    </a:lnTo>
                    <a:lnTo>
                      <a:pt x="106" y="43"/>
                    </a:lnTo>
                    <a:lnTo>
                      <a:pt x="112" y="38"/>
                    </a:lnTo>
                    <a:lnTo>
                      <a:pt x="120" y="34"/>
                    </a:lnTo>
                    <a:lnTo>
                      <a:pt x="127" y="31"/>
                    </a:lnTo>
                    <a:lnTo>
                      <a:pt x="137" y="30"/>
                    </a:lnTo>
                    <a:lnTo>
                      <a:pt x="137" y="30"/>
                    </a:lnTo>
                    <a:close/>
                    <a:moveTo>
                      <a:pt x="92" y="362"/>
                    </a:moveTo>
                    <a:lnTo>
                      <a:pt x="182" y="362"/>
                    </a:lnTo>
                    <a:lnTo>
                      <a:pt x="182" y="573"/>
                    </a:lnTo>
                    <a:lnTo>
                      <a:pt x="92" y="573"/>
                    </a:lnTo>
                    <a:lnTo>
                      <a:pt x="92" y="362"/>
                    </a:lnTo>
                    <a:close/>
                    <a:moveTo>
                      <a:pt x="137" y="0"/>
                    </a:moveTo>
                    <a:lnTo>
                      <a:pt x="125" y="1"/>
                    </a:lnTo>
                    <a:lnTo>
                      <a:pt x="113" y="4"/>
                    </a:lnTo>
                    <a:lnTo>
                      <a:pt x="102" y="9"/>
                    </a:lnTo>
                    <a:lnTo>
                      <a:pt x="93" y="15"/>
                    </a:lnTo>
                    <a:lnTo>
                      <a:pt x="84" y="22"/>
                    </a:lnTo>
                    <a:lnTo>
                      <a:pt x="76" y="29"/>
                    </a:lnTo>
                    <a:lnTo>
                      <a:pt x="69" y="38"/>
                    </a:lnTo>
                    <a:lnTo>
                      <a:pt x="65" y="46"/>
                    </a:lnTo>
                    <a:lnTo>
                      <a:pt x="53" y="48"/>
                    </a:lnTo>
                    <a:lnTo>
                      <a:pt x="41" y="53"/>
                    </a:lnTo>
                    <a:lnTo>
                      <a:pt x="36" y="55"/>
                    </a:lnTo>
                    <a:lnTo>
                      <a:pt x="30" y="58"/>
                    </a:lnTo>
                    <a:lnTo>
                      <a:pt x="25" y="62"/>
                    </a:lnTo>
                    <a:lnTo>
                      <a:pt x="21" y="67"/>
                    </a:lnTo>
                    <a:lnTo>
                      <a:pt x="16" y="71"/>
                    </a:lnTo>
                    <a:lnTo>
                      <a:pt x="12" y="76"/>
                    </a:lnTo>
                    <a:lnTo>
                      <a:pt x="9" y="82"/>
                    </a:lnTo>
                    <a:lnTo>
                      <a:pt x="6" y="88"/>
                    </a:lnTo>
                    <a:lnTo>
                      <a:pt x="3" y="96"/>
                    </a:lnTo>
                    <a:lnTo>
                      <a:pt x="2" y="103"/>
                    </a:lnTo>
                    <a:lnTo>
                      <a:pt x="1" y="112"/>
                    </a:lnTo>
                    <a:lnTo>
                      <a:pt x="0" y="120"/>
                    </a:lnTo>
                    <a:lnTo>
                      <a:pt x="0" y="394"/>
                    </a:lnTo>
                    <a:lnTo>
                      <a:pt x="1" y="397"/>
                    </a:lnTo>
                    <a:lnTo>
                      <a:pt x="2" y="399"/>
                    </a:lnTo>
                    <a:lnTo>
                      <a:pt x="3" y="402"/>
                    </a:lnTo>
                    <a:lnTo>
                      <a:pt x="6" y="404"/>
                    </a:lnTo>
                    <a:lnTo>
                      <a:pt x="8" y="406"/>
                    </a:lnTo>
                    <a:lnTo>
                      <a:pt x="10" y="408"/>
                    </a:lnTo>
                    <a:lnTo>
                      <a:pt x="13" y="409"/>
                    </a:lnTo>
                    <a:lnTo>
                      <a:pt x="15" y="409"/>
                    </a:lnTo>
                    <a:lnTo>
                      <a:pt x="19" y="409"/>
                    </a:lnTo>
                    <a:lnTo>
                      <a:pt x="22" y="408"/>
                    </a:lnTo>
                    <a:lnTo>
                      <a:pt x="24" y="406"/>
                    </a:lnTo>
                    <a:lnTo>
                      <a:pt x="26" y="404"/>
                    </a:lnTo>
                    <a:lnTo>
                      <a:pt x="28" y="402"/>
                    </a:lnTo>
                    <a:lnTo>
                      <a:pt x="29" y="399"/>
                    </a:lnTo>
                    <a:lnTo>
                      <a:pt x="30" y="397"/>
                    </a:lnTo>
                    <a:lnTo>
                      <a:pt x="30" y="394"/>
                    </a:lnTo>
                    <a:lnTo>
                      <a:pt x="30" y="120"/>
                    </a:lnTo>
                    <a:lnTo>
                      <a:pt x="31" y="111"/>
                    </a:lnTo>
                    <a:lnTo>
                      <a:pt x="34" y="102"/>
                    </a:lnTo>
                    <a:lnTo>
                      <a:pt x="36" y="96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50" y="82"/>
                    </a:lnTo>
                    <a:lnTo>
                      <a:pt x="55" y="79"/>
                    </a:lnTo>
                    <a:lnTo>
                      <a:pt x="62" y="77"/>
                    </a:lnTo>
                    <a:lnTo>
                      <a:pt x="62" y="618"/>
                    </a:lnTo>
                    <a:lnTo>
                      <a:pt x="62" y="626"/>
                    </a:lnTo>
                    <a:lnTo>
                      <a:pt x="63" y="633"/>
                    </a:lnTo>
                    <a:lnTo>
                      <a:pt x="65" y="640"/>
                    </a:lnTo>
                    <a:lnTo>
                      <a:pt x="67" y="647"/>
                    </a:lnTo>
                    <a:lnTo>
                      <a:pt x="70" y="654"/>
                    </a:lnTo>
                    <a:lnTo>
                      <a:pt x="74" y="660"/>
                    </a:lnTo>
                    <a:lnTo>
                      <a:pt x="79" y="666"/>
                    </a:lnTo>
                    <a:lnTo>
                      <a:pt x="84" y="671"/>
                    </a:lnTo>
                    <a:lnTo>
                      <a:pt x="90" y="676"/>
                    </a:lnTo>
                    <a:lnTo>
                      <a:pt x="95" y="681"/>
                    </a:lnTo>
                    <a:lnTo>
                      <a:pt x="101" y="684"/>
                    </a:lnTo>
                    <a:lnTo>
                      <a:pt x="108" y="687"/>
                    </a:lnTo>
                    <a:lnTo>
                      <a:pt x="114" y="690"/>
                    </a:lnTo>
                    <a:lnTo>
                      <a:pt x="122" y="693"/>
                    </a:lnTo>
                    <a:lnTo>
                      <a:pt x="129" y="694"/>
                    </a:lnTo>
                    <a:lnTo>
                      <a:pt x="137" y="694"/>
                    </a:lnTo>
                    <a:lnTo>
                      <a:pt x="143" y="694"/>
                    </a:lnTo>
                    <a:lnTo>
                      <a:pt x="150" y="693"/>
                    </a:lnTo>
                    <a:lnTo>
                      <a:pt x="157" y="690"/>
                    </a:lnTo>
                    <a:lnTo>
                      <a:pt x="164" y="687"/>
                    </a:lnTo>
                    <a:lnTo>
                      <a:pt x="170" y="684"/>
                    </a:lnTo>
                    <a:lnTo>
                      <a:pt x="177" y="680"/>
                    </a:lnTo>
                    <a:lnTo>
                      <a:pt x="182" y="675"/>
                    </a:lnTo>
                    <a:lnTo>
                      <a:pt x="187" y="669"/>
                    </a:lnTo>
                    <a:lnTo>
                      <a:pt x="193" y="663"/>
                    </a:lnTo>
                    <a:lnTo>
                      <a:pt x="197" y="656"/>
                    </a:lnTo>
                    <a:lnTo>
                      <a:pt x="201" y="648"/>
                    </a:lnTo>
                    <a:lnTo>
                      <a:pt x="206" y="641"/>
                    </a:lnTo>
                    <a:lnTo>
                      <a:pt x="208" y="632"/>
                    </a:lnTo>
                    <a:lnTo>
                      <a:pt x="210" y="623"/>
                    </a:lnTo>
                    <a:lnTo>
                      <a:pt x="211" y="613"/>
                    </a:lnTo>
                    <a:lnTo>
                      <a:pt x="212" y="603"/>
                    </a:lnTo>
                    <a:lnTo>
                      <a:pt x="212" y="60"/>
                    </a:lnTo>
                    <a:lnTo>
                      <a:pt x="211" y="56"/>
                    </a:lnTo>
                    <a:lnTo>
                      <a:pt x="210" y="51"/>
                    </a:lnTo>
                    <a:lnTo>
                      <a:pt x="208" y="45"/>
                    </a:lnTo>
                    <a:lnTo>
                      <a:pt x="206" y="41"/>
                    </a:lnTo>
                    <a:lnTo>
                      <a:pt x="198" y="30"/>
                    </a:lnTo>
                    <a:lnTo>
                      <a:pt x="188" y="20"/>
                    </a:lnTo>
                    <a:lnTo>
                      <a:pt x="177" y="13"/>
                    </a:lnTo>
                    <a:lnTo>
                      <a:pt x="164" y="6"/>
                    </a:lnTo>
                    <a:lnTo>
                      <a:pt x="157" y="3"/>
                    </a:lnTo>
                    <a:lnTo>
                      <a:pt x="151" y="2"/>
                    </a:lnTo>
                    <a:lnTo>
                      <a:pt x="143" y="1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E9B7A0F0-CCFD-42BD-4B03-A0C339FE7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144" y="3416152"/>
              <a:ext cx="470048" cy="470048"/>
            </a:xfrm>
            <a:custGeom>
              <a:avLst/>
              <a:gdLst>
                <a:gd name="T0" fmla="*/ 586 w 760"/>
                <a:gd name="T1" fmla="*/ 675 h 759"/>
                <a:gd name="T2" fmla="*/ 574 w 760"/>
                <a:gd name="T3" fmla="*/ 724 h 759"/>
                <a:gd name="T4" fmla="*/ 507 w 760"/>
                <a:gd name="T5" fmla="*/ 649 h 759"/>
                <a:gd name="T6" fmla="*/ 513 w 760"/>
                <a:gd name="T7" fmla="*/ 569 h 759"/>
                <a:gd name="T8" fmla="*/ 574 w 760"/>
                <a:gd name="T9" fmla="*/ 511 h 759"/>
                <a:gd name="T10" fmla="*/ 657 w 760"/>
                <a:gd name="T11" fmla="*/ 509 h 759"/>
                <a:gd name="T12" fmla="*/ 730 w 760"/>
                <a:gd name="T13" fmla="*/ 587 h 759"/>
                <a:gd name="T14" fmla="*/ 258 w 760"/>
                <a:gd name="T15" fmla="*/ 616 h 759"/>
                <a:gd name="T16" fmla="*/ 231 w 760"/>
                <a:gd name="T17" fmla="*/ 694 h 759"/>
                <a:gd name="T18" fmla="*/ 132 w 760"/>
                <a:gd name="T19" fmla="*/ 734 h 759"/>
                <a:gd name="T20" fmla="*/ 171 w 760"/>
                <a:gd name="T21" fmla="*/ 587 h 759"/>
                <a:gd name="T22" fmla="*/ 36 w 760"/>
                <a:gd name="T23" fmla="*/ 573 h 759"/>
                <a:gd name="T24" fmla="*/ 130 w 760"/>
                <a:gd name="T25" fmla="*/ 503 h 759"/>
                <a:gd name="T26" fmla="*/ 509 w 760"/>
                <a:gd name="T27" fmla="*/ 201 h 759"/>
                <a:gd name="T28" fmla="*/ 503 w 760"/>
                <a:gd name="T29" fmla="*/ 136 h 759"/>
                <a:gd name="T30" fmla="*/ 537 w 760"/>
                <a:gd name="T31" fmla="*/ 59 h 759"/>
                <a:gd name="T32" fmla="*/ 643 w 760"/>
                <a:gd name="T33" fmla="*/ 28 h 759"/>
                <a:gd name="T34" fmla="*/ 599 w 760"/>
                <a:gd name="T35" fmla="*/ 179 h 759"/>
                <a:gd name="T36" fmla="*/ 719 w 760"/>
                <a:gd name="T37" fmla="*/ 200 h 759"/>
                <a:gd name="T38" fmla="*/ 619 w 760"/>
                <a:gd name="T39" fmla="*/ 257 h 759"/>
                <a:gd name="T40" fmla="*/ 249 w 760"/>
                <a:gd name="T41" fmla="*/ 562 h 759"/>
                <a:gd name="T42" fmla="*/ 170 w 760"/>
                <a:gd name="T43" fmla="*/ 254 h 759"/>
                <a:gd name="T44" fmla="*/ 87 w 760"/>
                <a:gd name="T45" fmla="*/ 244 h 759"/>
                <a:gd name="T46" fmla="*/ 26 w 760"/>
                <a:gd name="T47" fmla="*/ 147 h 759"/>
                <a:gd name="T48" fmla="*/ 180 w 760"/>
                <a:gd name="T49" fmla="*/ 166 h 759"/>
                <a:gd name="T50" fmla="*/ 175 w 760"/>
                <a:gd name="T51" fmla="*/ 30 h 759"/>
                <a:gd name="T52" fmla="*/ 251 w 760"/>
                <a:gd name="T53" fmla="*/ 102 h 759"/>
                <a:gd name="T54" fmla="*/ 248 w 760"/>
                <a:gd name="T55" fmla="*/ 187 h 759"/>
                <a:gd name="T56" fmla="*/ 703 w 760"/>
                <a:gd name="T57" fmla="*/ 505 h 759"/>
                <a:gd name="T58" fmla="*/ 611 w 760"/>
                <a:gd name="T59" fmla="*/ 477 h 759"/>
                <a:gd name="T60" fmla="*/ 619 w 760"/>
                <a:gd name="T61" fmla="*/ 283 h 759"/>
                <a:gd name="T62" fmla="*/ 732 w 760"/>
                <a:gd name="T63" fmla="*/ 225 h 759"/>
                <a:gd name="T64" fmla="*/ 759 w 760"/>
                <a:gd name="T65" fmla="*/ 129 h 759"/>
                <a:gd name="T66" fmla="*/ 732 w 760"/>
                <a:gd name="T67" fmla="*/ 82 h 759"/>
                <a:gd name="T68" fmla="*/ 682 w 760"/>
                <a:gd name="T69" fmla="*/ 22 h 759"/>
                <a:gd name="T70" fmla="*/ 591 w 760"/>
                <a:gd name="T71" fmla="*/ 3 h 759"/>
                <a:gd name="T72" fmla="*/ 495 w 760"/>
                <a:gd name="T73" fmla="*/ 73 h 759"/>
                <a:gd name="T74" fmla="*/ 480 w 760"/>
                <a:gd name="T75" fmla="*/ 169 h 759"/>
                <a:gd name="T76" fmla="*/ 283 w 760"/>
                <a:gd name="T77" fmla="*/ 129 h 759"/>
                <a:gd name="T78" fmla="*/ 242 w 760"/>
                <a:gd name="T79" fmla="*/ 42 h 759"/>
                <a:gd name="T80" fmla="*/ 149 w 760"/>
                <a:gd name="T81" fmla="*/ 0 h 759"/>
                <a:gd name="T82" fmla="*/ 82 w 760"/>
                <a:gd name="T83" fmla="*/ 22 h 759"/>
                <a:gd name="T84" fmla="*/ 28 w 760"/>
                <a:gd name="T85" fmla="*/ 82 h 759"/>
                <a:gd name="T86" fmla="*/ 1 w 760"/>
                <a:gd name="T87" fmla="*/ 129 h 759"/>
                <a:gd name="T88" fmla="*/ 28 w 760"/>
                <a:gd name="T89" fmla="*/ 227 h 759"/>
                <a:gd name="T90" fmla="*/ 111 w 760"/>
                <a:gd name="T91" fmla="*/ 281 h 759"/>
                <a:gd name="T92" fmla="*/ 189 w 760"/>
                <a:gd name="T93" fmla="*/ 485 h 759"/>
                <a:gd name="T94" fmla="*/ 64 w 760"/>
                <a:gd name="T95" fmla="*/ 501 h 759"/>
                <a:gd name="T96" fmla="*/ 3 w 760"/>
                <a:gd name="T97" fmla="*/ 592 h 759"/>
                <a:gd name="T98" fmla="*/ 16 w 760"/>
                <a:gd name="T99" fmla="*/ 678 h 759"/>
                <a:gd name="T100" fmla="*/ 86 w 760"/>
                <a:gd name="T101" fmla="*/ 727 h 759"/>
                <a:gd name="T102" fmla="*/ 116 w 760"/>
                <a:gd name="T103" fmla="*/ 757 h 759"/>
                <a:gd name="T104" fmla="*/ 232 w 760"/>
                <a:gd name="T105" fmla="*/ 727 h 759"/>
                <a:gd name="T106" fmla="*/ 282 w 760"/>
                <a:gd name="T107" fmla="*/ 640 h 759"/>
                <a:gd name="T108" fmla="*/ 482 w 760"/>
                <a:gd name="T109" fmla="*/ 581 h 759"/>
                <a:gd name="T110" fmla="*/ 491 w 760"/>
                <a:gd name="T111" fmla="*/ 678 h 759"/>
                <a:gd name="T112" fmla="*/ 578 w 760"/>
                <a:gd name="T113" fmla="*/ 754 h 759"/>
                <a:gd name="T114" fmla="*/ 681 w 760"/>
                <a:gd name="T115" fmla="*/ 742 h 759"/>
                <a:gd name="T116" fmla="*/ 730 w 760"/>
                <a:gd name="T117" fmla="*/ 679 h 759"/>
                <a:gd name="T118" fmla="*/ 758 w 760"/>
                <a:gd name="T119" fmla="*/ 642 h 759"/>
                <a:gd name="T120" fmla="*/ 739 w 760"/>
                <a:gd name="T121" fmla="*/ 544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0" h="759">
                  <a:moveTo>
                    <a:pt x="731" y="642"/>
                  </a:moveTo>
                  <a:lnTo>
                    <a:pt x="685" y="591"/>
                  </a:lnTo>
                  <a:lnTo>
                    <a:pt x="681" y="588"/>
                  </a:lnTo>
                  <a:lnTo>
                    <a:pt x="676" y="586"/>
                  </a:lnTo>
                  <a:lnTo>
                    <a:pt x="599" y="586"/>
                  </a:lnTo>
                  <a:lnTo>
                    <a:pt x="594" y="587"/>
                  </a:lnTo>
                  <a:lnTo>
                    <a:pt x="590" y="590"/>
                  </a:lnTo>
                  <a:lnTo>
                    <a:pt x="588" y="594"/>
                  </a:lnTo>
                  <a:lnTo>
                    <a:pt x="586" y="598"/>
                  </a:lnTo>
                  <a:lnTo>
                    <a:pt x="586" y="675"/>
                  </a:lnTo>
                  <a:lnTo>
                    <a:pt x="586" y="678"/>
                  </a:lnTo>
                  <a:lnTo>
                    <a:pt x="588" y="680"/>
                  </a:lnTo>
                  <a:lnTo>
                    <a:pt x="589" y="683"/>
                  </a:lnTo>
                  <a:lnTo>
                    <a:pt x="591" y="685"/>
                  </a:lnTo>
                  <a:lnTo>
                    <a:pt x="643" y="732"/>
                  </a:lnTo>
                  <a:lnTo>
                    <a:pt x="629" y="734"/>
                  </a:lnTo>
                  <a:lnTo>
                    <a:pt x="615" y="734"/>
                  </a:lnTo>
                  <a:lnTo>
                    <a:pt x="600" y="733"/>
                  </a:lnTo>
                  <a:lnTo>
                    <a:pt x="586" y="729"/>
                  </a:lnTo>
                  <a:lnTo>
                    <a:pt x="574" y="724"/>
                  </a:lnTo>
                  <a:lnTo>
                    <a:pt x="561" y="718"/>
                  </a:lnTo>
                  <a:lnTo>
                    <a:pt x="548" y="710"/>
                  </a:lnTo>
                  <a:lnTo>
                    <a:pt x="537" y="700"/>
                  </a:lnTo>
                  <a:lnTo>
                    <a:pt x="531" y="694"/>
                  </a:lnTo>
                  <a:lnTo>
                    <a:pt x="525" y="688"/>
                  </a:lnTo>
                  <a:lnTo>
                    <a:pt x="521" y="680"/>
                  </a:lnTo>
                  <a:lnTo>
                    <a:pt x="517" y="673"/>
                  </a:lnTo>
                  <a:lnTo>
                    <a:pt x="512" y="665"/>
                  </a:lnTo>
                  <a:lnTo>
                    <a:pt x="509" y="657"/>
                  </a:lnTo>
                  <a:lnTo>
                    <a:pt x="507" y="649"/>
                  </a:lnTo>
                  <a:lnTo>
                    <a:pt x="505" y="640"/>
                  </a:lnTo>
                  <a:lnTo>
                    <a:pt x="504" y="633"/>
                  </a:lnTo>
                  <a:lnTo>
                    <a:pt x="504" y="624"/>
                  </a:lnTo>
                  <a:lnTo>
                    <a:pt x="503" y="616"/>
                  </a:lnTo>
                  <a:lnTo>
                    <a:pt x="504" y="607"/>
                  </a:lnTo>
                  <a:lnTo>
                    <a:pt x="505" y="598"/>
                  </a:lnTo>
                  <a:lnTo>
                    <a:pt x="507" y="590"/>
                  </a:lnTo>
                  <a:lnTo>
                    <a:pt x="509" y="581"/>
                  </a:lnTo>
                  <a:lnTo>
                    <a:pt x="512" y="573"/>
                  </a:lnTo>
                  <a:lnTo>
                    <a:pt x="513" y="569"/>
                  </a:lnTo>
                  <a:lnTo>
                    <a:pt x="513" y="566"/>
                  </a:lnTo>
                  <a:lnTo>
                    <a:pt x="512" y="562"/>
                  </a:lnTo>
                  <a:lnTo>
                    <a:pt x="509" y="559"/>
                  </a:lnTo>
                  <a:lnTo>
                    <a:pt x="399" y="448"/>
                  </a:lnTo>
                  <a:lnTo>
                    <a:pt x="449" y="399"/>
                  </a:lnTo>
                  <a:lnTo>
                    <a:pt x="560" y="509"/>
                  </a:lnTo>
                  <a:lnTo>
                    <a:pt x="563" y="511"/>
                  </a:lnTo>
                  <a:lnTo>
                    <a:pt x="566" y="513"/>
                  </a:lnTo>
                  <a:lnTo>
                    <a:pt x="570" y="513"/>
                  </a:lnTo>
                  <a:lnTo>
                    <a:pt x="574" y="511"/>
                  </a:lnTo>
                  <a:lnTo>
                    <a:pt x="582" y="508"/>
                  </a:lnTo>
                  <a:lnTo>
                    <a:pt x="591" y="506"/>
                  </a:lnTo>
                  <a:lnTo>
                    <a:pt x="598" y="505"/>
                  </a:lnTo>
                  <a:lnTo>
                    <a:pt x="607" y="503"/>
                  </a:lnTo>
                  <a:lnTo>
                    <a:pt x="615" y="503"/>
                  </a:lnTo>
                  <a:lnTo>
                    <a:pt x="624" y="503"/>
                  </a:lnTo>
                  <a:lnTo>
                    <a:pt x="633" y="504"/>
                  </a:lnTo>
                  <a:lnTo>
                    <a:pt x="641" y="505"/>
                  </a:lnTo>
                  <a:lnTo>
                    <a:pt x="649" y="507"/>
                  </a:lnTo>
                  <a:lnTo>
                    <a:pt x="657" y="509"/>
                  </a:lnTo>
                  <a:lnTo>
                    <a:pt x="665" y="513"/>
                  </a:lnTo>
                  <a:lnTo>
                    <a:pt x="672" y="516"/>
                  </a:lnTo>
                  <a:lnTo>
                    <a:pt x="680" y="520"/>
                  </a:lnTo>
                  <a:lnTo>
                    <a:pt x="687" y="525"/>
                  </a:lnTo>
                  <a:lnTo>
                    <a:pt x="694" y="531"/>
                  </a:lnTo>
                  <a:lnTo>
                    <a:pt x="700" y="537"/>
                  </a:lnTo>
                  <a:lnTo>
                    <a:pt x="711" y="548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0" y="587"/>
                  </a:lnTo>
                  <a:lnTo>
                    <a:pt x="734" y="600"/>
                  </a:lnTo>
                  <a:lnTo>
                    <a:pt x="735" y="615"/>
                  </a:lnTo>
                  <a:lnTo>
                    <a:pt x="735" y="628"/>
                  </a:lnTo>
                  <a:lnTo>
                    <a:pt x="731" y="642"/>
                  </a:lnTo>
                  <a:close/>
                  <a:moveTo>
                    <a:pt x="248" y="573"/>
                  </a:moveTo>
                  <a:lnTo>
                    <a:pt x="251" y="581"/>
                  </a:lnTo>
                  <a:lnTo>
                    <a:pt x="254" y="590"/>
                  </a:lnTo>
                  <a:lnTo>
                    <a:pt x="256" y="598"/>
                  </a:lnTo>
                  <a:lnTo>
                    <a:pt x="257" y="607"/>
                  </a:lnTo>
                  <a:lnTo>
                    <a:pt x="258" y="616"/>
                  </a:lnTo>
                  <a:lnTo>
                    <a:pt x="258" y="624"/>
                  </a:lnTo>
                  <a:lnTo>
                    <a:pt x="257" y="633"/>
                  </a:lnTo>
                  <a:lnTo>
                    <a:pt x="256" y="640"/>
                  </a:lnTo>
                  <a:lnTo>
                    <a:pt x="255" y="649"/>
                  </a:lnTo>
                  <a:lnTo>
                    <a:pt x="251" y="657"/>
                  </a:lnTo>
                  <a:lnTo>
                    <a:pt x="248" y="665"/>
                  </a:lnTo>
                  <a:lnTo>
                    <a:pt x="245" y="673"/>
                  </a:lnTo>
                  <a:lnTo>
                    <a:pt x="241" y="680"/>
                  </a:lnTo>
                  <a:lnTo>
                    <a:pt x="236" y="688"/>
                  </a:lnTo>
                  <a:lnTo>
                    <a:pt x="231" y="694"/>
                  </a:lnTo>
                  <a:lnTo>
                    <a:pt x="225" y="700"/>
                  </a:lnTo>
                  <a:lnTo>
                    <a:pt x="216" y="708"/>
                  </a:lnTo>
                  <a:lnTo>
                    <a:pt x="207" y="714"/>
                  </a:lnTo>
                  <a:lnTo>
                    <a:pt x="198" y="721"/>
                  </a:lnTo>
                  <a:lnTo>
                    <a:pt x="188" y="725"/>
                  </a:lnTo>
                  <a:lnTo>
                    <a:pt x="177" y="729"/>
                  </a:lnTo>
                  <a:lnTo>
                    <a:pt x="167" y="733"/>
                  </a:lnTo>
                  <a:lnTo>
                    <a:pt x="155" y="734"/>
                  </a:lnTo>
                  <a:lnTo>
                    <a:pt x="144" y="735"/>
                  </a:lnTo>
                  <a:lnTo>
                    <a:pt x="132" y="734"/>
                  </a:lnTo>
                  <a:lnTo>
                    <a:pt x="119" y="732"/>
                  </a:lnTo>
                  <a:lnTo>
                    <a:pt x="174" y="685"/>
                  </a:lnTo>
                  <a:lnTo>
                    <a:pt x="176" y="683"/>
                  </a:lnTo>
                  <a:lnTo>
                    <a:pt x="177" y="680"/>
                  </a:lnTo>
                  <a:lnTo>
                    <a:pt x="178" y="678"/>
                  </a:lnTo>
                  <a:lnTo>
                    <a:pt x="180" y="675"/>
                  </a:lnTo>
                  <a:lnTo>
                    <a:pt x="180" y="598"/>
                  </a:lnTo>
                  <a:lnTo>
                    <a:pt x="178" y="594"/>
                  </a:lnTo>
                  <a:lnTo>
                    <a:pt x="175" y="590"/>
                  </a:lnTo>
                  <a:lnTo>
                    <a:pt x="171" y="587"/>
                  </a:lnTo>
                  <a:lnTo>
                    <a:pt x="167" y="586"/>
                  </a:lnTo>
                  <a:lnTo>
                    <a:pt x="85" y="586"/>
                  </a:lnTo>
                  <a:lnTo>
                    <a:pt x="80" y="588"/>
                  </a:lnTo>
                  <a:lnTo>
                    <a:pt x="75" y="591"/>
                  </a:lnTo>
                  <a:lnTo>
                    <a:pt x="29" y="642"/>
                  </a:lnTo>
                  <a:lnTo>
                    <a:pt x="27" y="628"/>
                  </a:lnTo>
                  <a:lnTo>
                    <a:pt x="26" y="615"/>
                  </a:lnTo>
                  <a:lnTo>
                    <a:pt x="27" y="600"/>
                  </a:lnTo>
                  <a:lnTo>
                    <a:pt x="30" y="587"/>
                  </a:lnTo>
                  <a:lnTo>
                    <a:pt x="36" y="573"/>
                  </a:lnTo>
                  <a:lnTo>
                    <a:pt x="42" y="560"/>
                  </a:lnTo>
                  <a:lnTo>
                    <a:pt x="51" y="548"/>
                  </a:lnTo>
                  <a:lnTo>
                    <a:pt x="60" y="537"/>
                  </a:lnTo>
                  <a:lnTo>
                    <a:pt x="69" y="529"/>
                  </a:lnTo>
                  <a:lnTo>
                    <a:pt x="78" y="522"/>
                  </a:lnTo>
                  <a:lnTo>
                    <a:pt x="87" y="516"/>
                  </a:lnTo>
                  <a:lnTo>
                    <a:pt x="98" y="511"/>
                  </a:lnTo>
                  <a:lnTo>
                    <a:pt x="108" y="507"/>
                  </a:lnTo>
                  <a:lnTo>
                    <a:pt x="119" y="505"/>
                  </a:lnTo>
                  <a:lnTo>
                    <a:pt x="130" y="503"/>
                  </a:lnTo>
                  <a:lnTo>
                    <a:pt x="142" y="503"/>
                  </a:lnTo>
                  <a:lnTo>
                    <a:pt x="154" y="503"/>
                  </a:lnTo>
                  <a:lnTo>
                    <a:pt x="164" y="505"/>
                  </a:lnTo>
                  <a:lnTo>
                    <a:pt x="176" y="507"/>
                  </a:lnTo>
                  <a:lnTo>
                    <a:pt x="187" y="511"/>
                  </a:lnTo>
                  <a:lnTo>
                    <a:pt x="190" y="513"/>
                  </a:lnTo>
                  <a:lnTo>
                    <a:pt x="195" y="513"/>
                  </a:lnTo>
                  <a:lnTo>
                    <a:pt x="198" y="511"/>
                  </a:lnTo>
                  <a:lnTo>
                    <a:pt x="201" y="509"/>
                  </a:lnTo>
                  <a:lnTo>
                    <a:pt x="509" y="201"/>
                  </a:lnTo>
                  <a:lnTo>
                    <a:pt x="512" y="198"/>
                  </a:lnTo>
                  <a:lnTo>
                    <a:pt x="513" y="194"/>
                  </a:lnTo>
                  <a:lnTo>
                    <a:pt x="513" y="190"/>
                  </a:lnTo>
                  <a:lnTo>
                    <a:pt x="512" y="187"/>
                  </a:lnTo>
                  <a:lnTo>
                    <a:pt x="509" y="179"/>
                  </a:lnTo>
                  <a:lnTo>
                    <a:pt x="507" y="170"/>
                  </a:lnTo>
                  <a:lnTo>
                    <a:pt x="505" y="161"/>
                  </a:lnTo>
                  <a:lnTo>
                    <a:pt x="504" y="153"/>
                  </a:lnTo>
                  <a:lnTo>
                    <a:pt x="503" y="144"/>
                  </a:lnTo>
                  <a:lnTo>
                    <a:pt x="503" y="136"/>
                  </a:lnTo>
                  <a:lnTo>
                    <a:pt x="504" y="127"/>
                  </a:lnTo>
                  <a:lnTo>
                    <a:pt x="505" y="120"/>
                  </a:lnTo>
                  <a:lnTo>
                    <a:pt x="507" y="111"/>
                  </a:lnTo>
                  <a:lnTo>
                    <a:pt x="509" y="102"/>
                  </a:lnTo>
                  <a:lnTo>
                    <a:pt x="512" y="95"/>
                  </a:lnTo>
                  <a:lnTo>
                    <a:pt x="517" y="87"/>
                  </a:lnTo>
                  <a:lnTo>
                    <a:pt x="521" y="80"/>
                  </a:lnTo>
                  <a:lnTo>
                    <a:pt x="525" y="72"/>
                  </a:lnTo>
                  <a:lnTo>
                    <a:pt x="531" y="66"/>
                  </a:lnTo>
                  <a:lnTo>
                    <a:pt x="537" y="59"/>
                  </a:lnTo>
                  <a:lnTo>
                    <a:pt x="546" y="52"/>
                  </a:lnTo>
                  <a:lnTo>
                    <a:pt x="554" y="45"/>
                  </a:lnTo>
                  <a:lnTo>
                    <a:pt x="564" y="39"/>
                  </a:lnTo>
                  <a:lnTo>
                    <a:pt x="575" y="35"/>
                  </a:lnTo>
                  <a:lnTo>
                    <a:pt x="585" y="30"/>
                  </a:lnTo>
                  <a:lnTo>
                    <a:pt x="596" y="27"/>
                  </a:lnTo>
                  <a:lnTo>
                    <a:pt x="607" y="26"/>
                  </a:lnTo>
                  <a:lnTo>
                    <a:pt x="619" y="25"/>
                  </a:lnTo>
                  <a:lnTo>
                    <a:pt x="632" y="26"/>
                  </a:lnTo>
                  <a:lnTo>
                    <a:pt x="643" y="28"/>
                  </a:lnTo>
                  <a:lnTo>
                    <a:pt x="591" y="74"/>
                  </a:lnTo>
                  <a:lnTo>
                    <a:pt x="589" y="77"/>
                  </a:lnTo>
                  <a:lnTo>
                    <a:pt x="588" y="80"/>
                  </a:lnTo>
                  <a:lnTo>
                    <a:pt x="586" y="82"/>
                  </a:lnTo>
                  <a:lnTo>
                    <a:pt x="586" y="85"/>
                  </a:lnTo>
                  <a:lnTo>
                    <a:pt x="586" y="166"/>
                  </a:lnTo>
                  <a:lnTo>
                    <a:pt x="588" y="171"/>
                  </a:lnTo>
                  <a:lnTo>
                    <a:pt x="590" y="174"/>
                  </a:lnTo>
                  <a:lnTo>
                    <a:pt x="594" y="178"/>
                  </a:lnTo>
                  <a:lnTo>
                    <a:pt x="599" y="179"/>
                  </a:lnTo>
                  <a:lnTo>
                    <a:pt x="676" y="179"/>
                  </a:lnTo>
                  <a:lnTo>
                    <a:pt x="681" y="178"/>
                  </a:lnTo>
                  <a:lnTo>
                    <a:pt x="685" y="174"/>
                  </a:lnTo>
                  <a:lnTo>
                    <a:pt x="731" y="120"/>
                  </a:lnTo>
                  <a:lnTo>
                    <a:pt x="735" y="133"/>
                  </a:lnTo>
                  <a:lnTo>
                    <a:pt x="735" y="147"/>
                  </a:lnTo>
                  <a:lnTo>
                    <a:pt x="734" y="161"/>
                  </a:lnTo>
                  <a:lnTo>
                    <a:pt x="730" y="174"/>
                  </a:lnTo>
                  <a:lnTo>
                    <a:pt x="725" y="187"/>
                  </a:lnTo>
                  <a:lnTo>
                    <a:pt x="719" y="200"/>
                  </a:lnTo>
                  <a:lnTo>
                    <a:pt x="711" y="212"/>
                  </a:lnTo>
                  <a:lnTo>
                    <a:pt x="700" y="223"/>
                  </a:lnTo>
                  <a:lnTo>
                    <a:pt x="692" y="231"/>
                  </a:lnTo>
                  <a:lnTo>
                    <a:pt x="683" y="238"/>
                  </a:lnTo>
                  <a:lnTo>
                    <a:pt x="673" y="244"/>
                  </a:lnTo>
                  <a:lnTo>
                    <a:pt x="663" y="248"/>
                  </a:lnTo>
                  <a:lnTo>
                    <a:pt x="653" y="253"/>
                  </a:lnTo>
                  <a:lnTo>
                    <a:pt x="641" y="255"/>
                  </a:lnTo>
                  <a:lnTo>
                    <a:pt x="630" y="257"/>
                  </a:lnTo>
                  <a:lnTo>
                    <a:pt x="619" y="257"/>
                  </a:lnTo>
                  <a:lnTo>
                    <a:pt x="607" y="257"/>
                  </a:lnTo>
                  <a:lnTo>
                    <a:pt x="596" y="255"/>
                  </a:lnTo>
                  <a:lnTo>
                    <a:pt x="584" y="253"/>
                  </a:lnTo>
                  <a:lnTo>
                    <a:pt x="574" y="248"/>
                  </a:lnTo>
                  <a:lnTo>
                    <a:pt x="570" y="247"/>
                  </a:lnTo>
                  <a:lnTo>
                    <a:pt x="566" y="247"/>
                  </a:lnTo>
                  <a:lnTo>
                    <a:pt x="563" y="248"/>
                  </a:lnTo>
                  <a:lnTo>
                    <a:pt x="560" y="251"/>
                  </a:lnTo>
                  <a:lnTo>
                    <a:pt x="251" y="559"/>
                  </a:lnTo>
                  <a:lnTo>
                    <a:pt x="249" y="562"/>
                  </a:lnTo>
                  <a:lnTo>
                    <a:pt x="247" y="566"/>
                  </a:lnTo>
                  <a:lnTo>
                    <a:pt x="247" y="569"/>
                  </a:lnTo>
                  <a:lnTo>
                    <a:pt x="248" y="573"/>
                  </a:lnTo>
                  <a:close/>
                  <a:moveTo>
                    <a:pt x="201" y="251"/>
                  </a:moveTo>
                  <a:lnTo>
                    <a:pt x="198" y="249"/>
                  </a:lnTo>
                  <a:lnTo>
                    <a:pt x="195" y="248"/>
                  </a:lnTo>
                  <a:lnTo>
                    <a:pt x="190" y="247"/>
                  </a:lnTo>
                  <a:lnTo>
                    <a:pt x="187" y="248"/>
                  </a:lnTo>
                  <a:lnTo>
                    <a:pt x="178" y="252"/>
                  </a:lnTo>
                  <a:lnTo>
                    <a:pt x="170" y="254"/>
                  </a:lnTo>
                  <a:lnTo>
                    <a:pt x="162" y="256"/>
                  </a:lnTo>
                  <a:lnTo>
                    <a:pt x="154" y="257"/>
                  </a:lnTo>
                  <a:lnTo>
                    <a:pt x="145" y="258"/>
                  </a:lnTo>
                  <a:lnTo>
                    <a:pt x="137" y="258"/>
                  </a:lnTo>
                  <a:lnTo>
                    <a:pt x="128" y="257"/>
                  </a:lnTo>
                  <a:lnTo>
                    <a:pt x="119" y="256"/>
                  </a:lnTo>
                  <a:lnTo>
                    <a:pt x="111" y="254"/>
                  </a:lnTo>
                  <a:lnTo>
                    <a:pt x="103" y="252"/>
                  </a:lnTo>
                  <a:lnTo>
                    <a:pt x="96" y="248"/>
                  </a:lnTo>
                  <a:lnTo>
                    <a:pt x="87" y="244"/>
                  </a:lnTo>
                  <a:lnTo>
                    <a:pt x="81" y="240"/>
                  </a:lnTo>
                  <a:lnTo>
                    <a:pt x="73" y="236"/>
                  </a:lnTo>
                  <a:lnTo>
                    <a:pt x="67" y="230"/>
                  </a:lnTo>
                  <a:lnTo>
                    <a:pt x="60" y="224"/>
                  </a:lnTo>
                  <a:lnTo>
                    <a:pt x="51" y="213"/>
                  </a:lnTo>
                  <a:lnTo>
                    <a:pt x="42" y="201"/>
                  </a:lnTo>
                  <a:lnTo>
                    <a:pt x="36" y="188"/>
                  </a:lnTo>
                  <a:lnTo>
                    <a:pt x="31" y="175"/>
                  </a:lnTo>
                  <a:lnTo>
                    <a:pt x="28" y="161"/>
                  </a:lnTo>
                  <a:lnTo>
                    <a:pt x="26" y="147"/>
                  </a:lnTo>
                  <a:lnTo>
                    <a:pt x="27" y="133"/>
                  </a:lnTo>
                  <a:lnTo>
                    <a:pt x="29" y="120"/>
                  </a:lnTo>
                  <a:lnTo>
                    <a:pt x="75" y="174"/>
                  </a:lnTo>
                  <a:lnTo>
                    <a:pt x="80" y="178"/>
                  </a:lnTo>
                  <a:lnTo>
                    <a:pt x="85" y="179"/>
                  </a:lnTo>
                  <a:lnTo>
                    <a:pt x="167" y="179"/>
                  </a:lnTo>
                  <a:lnTo>
                    <a:pt x="171" y="178"/>
                  </a:lnTo>
                  <a:lnTo>
                    <a:pt x="175" y="174"/>
                  </a:lnTo>
                  <a:lnTo>
                    <a:pt x="178" y="171"/>
                  </a:lnTo>
                  <a:lnTo>
                    <a:pt x="180" y="166"/>
                  </a:lnTo>
                  <a:lnTo>
                    <a:pt x="180" y="85"/>
                  </a:lnTo>
                  <a:lnTo>
                    <a:pt x="178" y="82"/>
                  </a:lnTo>
                  <a:lnTo>
                    <a:pt x="177" y="80"/>
                  </a:lnTo>
                  <a:lnTo>
                    <a:pt x="176" y="77"/>
                  </a:lnTo>
                  <a:lnTo>
                    <a:pt x="174" y="74"/>
                  </a:lnTo>
                  <a:lnTo>
                    <a:pt x="119" y="28"/>
                  </a:lnTo>
                  <a:lnTo>
                    <a:pt x="133" y="26"/>
                  </a:lnTo>
                  <a:lnTo>
                    <a:pt x="147" y="26"/>
                  </a:lnTo>
                  <a:lnTo>
                    <a:pt x="161" y="27"/>
                  </a:lnTo>
                  <a:lnTo>
                    <a:pt x="175" y="30"/>
                  </a:lnTo>
                  <a:lnTo>
                    <a:pt x="188" y="36"/>
                  </a:lnTo>
                  <a:lnTo>
                    <a:pt x="201" y="42"/>
                  </a:lnTo>
                  <a:lnTo>
                    <a:pt x="213" y="50"/>
                  </a:lnTo>
                  <a:lnTo>
                    <a:pt x="224" y="59"/>
                  </a:lnTo>
                  <a:lnTo>
                    <a:pt x="230" y="66"/>
                  </a:lnTo>
                  <a:lnTo>
                    <a:pt x="235" y="72"/>
                  </a:lnTo>
                  <a:lnTo>
                    <a:pt x="240" y="80"/>
                  </a:lnTo>
                  <a:lnTo>
                    <a:pt x="244" y="87"/>
                  </a:lnTo>
                  <a:lnTo>
                    <a:pt x="248" y="95"/>
                  </a:lnTo>
                  <a:lnTo>
                    <a:pt x="251" y="102"/>
                  </a:lnTo>
                  <a:lnTo>
                    <a:pt x="254" y="111"/>
                  </a:lnTo>
                  <a:lnTo>
                    <a:pt x="256" y="120"/>
                  </a:lnTo>
                  <a:lnTo>
                    <a:pt x="257" y="127"/>
                  </a:lnTo>
                  <a:lnTo>
                    <a:pt x="258" y="136"/>
                  </a:lnTo>
                  <a:lnTo>
                    <a:pt x="258" y="144"/>
                  </a:lnTo>
                  <a:lnTo>
                    <a:pt x="257" y="153"/>
                  </a:lnTo>
                  <a:lnTo>
                    <a:pt x="256" y="161"/>
                  </a:lnTo>
                  <a:lnTo>
                    <a:pt x="254" y="170"/>
                  </a:lnTo>
                  <a:lnTo>
                    <a:pt x="251" y="179"/>
                  </a:lnTo>
                  <a:lnTo>
                    <a:pt x="248" y="187"/>
                  </a:lnTo>
                  <a:lnTo>
                    <a:pt x="247" y="190"/>
                  </a:lnTo>
                  <a:lnTo>
                    <a:pt x="247" y="194"/>
                  </a:lnTo>
                  <a:lnTo>
                    <a:pt x="249" y="198"/>
                  </a:lnTo>
                  <a:lnTo>
                    <a:pt x="251" y="201"/>
                  </a:lnTo>
                  <a:lnTo>
                    <a:pt x="362" y="312"/>
                  </a:lnTo>
                  <a:lnTo>
                    <a:pt x="312" y="361"/>
                  </a:lnTo>
                  <a:lnTo>
                    <a:pt x="201" y="251"/>
                  </a:lnTo>
                  <a:close/>
                  <a:moveTo>
                    <a:pt x="719" y="518"/>
                  </a:moveTo>
                  <a:lnTo>
                    <a:pt x="711" y="511"/>
                  </a:lnTo>
                  <a:lnTo>
                    <a:pt x="703" y="505"/>
                  </a:lnTo>
                  <a:lnTo>
                    <a:pt x="695" y="500"/>
                  </a:lnTo>
                  <a:lnTo>
                    <a:pt x="686" y="494"/>
                  </a:lnTo>
                  <a:lnTo>
                    <a:pt x="678" y="490"/>
                  </a:lnTo>
                  <a:lnTo>
                    <a:pt x="669" y="486"/>
                  </a:lnTo>
                  <a:lnTo>
                    <a:pt x="659" y="482"/>
                  </a:lnTo>
                  <a:lnTo>
                    <a:pt x="650" y="480"/>
                  </a:lnTo>
                  <a:lnTo>
                    <a:pt x="640" y="478"/>
                  </a:lnTo>
                  <a:lnTo>
                    <a:pt x="630" y="477"/>
                  </a:lnTo>
                  <a:lnTo>
                    <a:pt x="621" y="477"/>
                  </a:lnTo>
                  <a:lnTo>
                    <a:pt x="611" y="477"/>
                  </a:lnTo>
                  <a:lnTo>
                    <a:pt x="601" y="478"/>
                  </a:lnTo>
                  <a:lnTo>
                    <a:pt x="592" y="479"/>
                  </a:lnTo>
                  <a:lnTo>
                    <a:pt x="581" y="482"/>
                  </a:lnTo>
                  <a:lnTo>
                    <a:pt x="571" y="485"/>
                  </a:lnTo>
                  <a:lnTo>
                    <a:pt x="466" y="380"/>
                  </a:lnTo>
                  <a:lnTo>
                    <a:pt x="571" y="275"/>
                  </a:lnTo>
                  <a:lnTo>
                    <a:pt x="583" y="278"/>
                  </a:lnTo>
                  <a:lnTo>
                    <a:pt x="595" y="281"/>
                  </a:lnTo>
                  <a:lnTo>
                    <a:pt x="607" y="282"/>
                  </a:lnTo>
                  <a:lnTo>
                    <a:pt x="619" y="283"/>
                  </a:lnTo>
                  <a:lnTo>
                    <a:pt x="633" y="282"/>
                  </a:lnTo>
                  <a:lnTo>
                    <a:pt x="647" y="280"/>
                  </a:lnTo>
                  <a:lnTo>
                    <a:pt x="661" y="276"/>
                  </a:lnTo>
                  <a:lnTo>
                    <a:pt x="673" y="272"/>
                  </a:lnTo>
                  <a:lnTo>
                    <a:pt x="685" y="267"/>
                  </a:lnTo>
                  <a:lnTo>
                    <a:pt x="697" y="259"/>
                  </a:lnTo>
                  <a:lnTo>
                    <a:pt x="708" y="252"/>
                  </a:lnTo>
                  <a:lnTo>
                    <a:pt x="719" y="242"/>
                  </a:lnTo>
                  <a:lnTo>
                    <a:pt x="726" y="233"/>
                  </a:lnTo>
                  <a:lnTo>
                    <a:pt x="732" y="225"/>
                  </a:lnTo>
                  <a:lnTo>
                    <a:pt x="739" y="216"/>
                  </a:lnTo>
                  <a:lnTo>
                    <a:pt x="744" y="208"/>
                  </a:lnTo>
                  <a:lnTo>
                    <a:pt x="749" y="198"/>
                  </a:lnTo>
                  <a:lnTo>
                    <a:pt x="752" y="188"/>
                  </a:lnTo>
                  <a:lnTo>
                    <a:pt x="755" y="179"/>
                  </a:lnTo>
                  <a:lnTo>
                    <a:pt x="757" y="169"/>
                  </a:lnTo>
                  <a:lnTo>
                    <a:pt x="759" y="159"/>
                  </a:lnTo>
                  <a:lnTo>
                    <a:pt x="760" y="150"/>
                  </a:lnTo>
                  <a:lnTo>
                    <a:pt x="760" y="139"/>
                  </a:lnTo>
                  <a:lnTo>
                    <a:pt x="759" y="129"/>
                  </a:lnTo>
                  <a:lnTo>
                    <a:pt x="758" y="118"/>
                  </a:lnTo>
                  <a:lnTo>
                    <a:pt x="756" y="109"/>
                  </a:lnTo>
                  <a:lnTo>
                    <a:pt x="753" y="99"/>
                  </a:lnTo>
                  <a:lnTo>
                    <a:pt x="749" y="89"/>
                  </a:lnTo>
                  <a:lnTo>
                    <a:pt x="747" y="86"/>
                  </a:lnTo>
                  <a:lnTo>
                    <a:pt x="745" y="84"/>
                  </a:lnTo>
                  <a:lnTo>
                    <a:pt x="742" y="82"/>
                  </a:lnTo>
                  <a:lnTo>
                    <a:pt x="739" y="81"/>
                  </a:lnTo>
                  <a:lnTo>
                    <a:pt x="736" y="81"/>
                  </a:lnTo>
                  <a:lnTo>
                    <a:pt x="732" y="82"/>
                  </a:lnTo>
                  <a:lnTo>
                    <a:pt x="729" y="83"/>
                  </a:lnTo>
                  <a:lnTo>
                    <a:pt x="727" y="85"/>
                  </a:lnTo>
                  <a:lnTo>
                    <a:pt x="670" y="153"/>
                  </a:lnTo>
                  <a:lnTo>
                    <a:pt x="612" y="153"/>
                  </a:lnTo>
                  <a:lnTo>
                    <a:pt x="612" y="91"/>
                  </a:lnTo>
                  <a:lnTo>
                    <a:pt x="678" y="33"/>
                  </a:lnTo>
                  <a:lnTo>
                    <a:pt x="680" y="30"/>
                  </a:lnTo>
                  <a:lnTo>
                    <a:pt x="681" y="27"/>
                  </a:lnTo>
                  <a:lnTo>
                    <a:pt x="682" y="25"/>
                  </a:lnTo>
                  <a:lnTo>
                    <a:pt x="682" y="22"/>
                  </a:lnTo>
                  <a:lnTo>
                    <a:pt x="681" y="18"/>
                  </a:lnTo>
                  <a:lnTo>
                    <a:pt x="679" y="15"/>
                  </a:lnTo>
                  <a:lnTo>
                    <a:pt x="677" y="13"/>
                  </a:lnTo>
                  <a:lnTo>
                    <a:pt x="674" y="11"/>
                  </a:lnTo>
                  <a:lnTo>
                    <a:pt x="661" y="7"/>
                  </a:lnTo>
                  <a:lnTo>
                    <a:pt x="647" y="3"/>
                  </a:lnTo>
                  <a:lnTo>
                    <a:pt x="633" y="0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1" y="3"/>
                  </a:lnTo>
                  <a:lnTo>
                    <a:pt x="578" y="6"/>
                  </a:lnTo>
                  <a:lnTo>
                    <a:pt x="565" y="11"/>
                  </a:lnTo>
                  <a:lnTo>
                    <a:pt x="552" y="16"/>
                  </a:lnTo>
                  <a:lnTo>
                    <a:pt x="540" y="24"/>
                  </a:lnTo>
                  <a:lnTo>
                    <a:pt x="530" y="33"/>
                  </a:lnTo>
                  <a:lnTo>
                    <a:pt x="519" y="42"/>
                  </a:lnTo>
                  <a:lnTo>
                    <a:pt x="512" y="50"/>
                  </a:lnTo>
                  <a:lnTo>
                    <a:pt x="506" y="57"/>
                  </a:lnTo>
                  <a:lnTo>
                    <a:pt x="499" y="65"/>
                  </a:lnTo>
                  <a:lnTo>
                    <a:pt x="495" y="73"/>
                  </a:lnTo>
                  <a:lnTo>
                    <a:pt x="491" y="82"/>
                  </a:lnTo>
                  <a:lnTo>
                    <a:pt x="487" y="92"/>
                  </a:lnTo>
                  <a:lnTo>
                    <a:pt x="483" y="101"/>
                  </a:lnTo>
                  <a:lnTo>
                    <a:pt x="481" y="110"/>
                  </a:lnTo>
                  <a:lnTo>
                    <a:pt x="479" y="120"/>
                  </a:lnTo>
                  <a:lnTo>
                    <a:pt x="478" y="129"/>
                  </a:lnTo>
                  <a:lnTo>
                    <a:pt x="478" y="140"/>
                  </a:lnTo>
                  <a:lnTo>
                    <a:pt x="478" y="150"/>
                  </a:lnTo>
                  <a:lnTo>
                    <a:pt x="479" y="159"/>
                  </a:lnTo>
                  <a:lnTo>
                    <a:pt x="480" y="169"/>
                  </a:lnTo>
                  <a:lnTo>
                    <a:pt x="482" y="179"/>
                  </a:lnTo>
                  <a:lnTo>
                    <a:pt x="486" y="188"/>
                  </a:lnTo>
                  <a:lnTo>
                    <a:pt x="380" y="293"/>
                  </a:lnTo>
                  <a:lnTo>
                    <a:pt x="275" y="188"/>
                  </a:lnTo>
                  <a:lnTo>
                    <a:pt x="278" y="179"/>
                  </a:lnTo>
                  <a:lnTo>
                    <a:pt x="280" y="169"/>
                  </a:lnTo>
                  <a:lnTo>
                    <a:pt x="282" y="159"/>
                  </a:lnTo>
                  <a:lnTo>
                    <a:pt x="283" y="150"/>
                  </a:lnTo>
                  <a:lnTo>
                    <a:pt x="283" y="140"/>
                  </a:lnTo>
                  <a:lnTo>
                    <a:pt x="283" y="129"/>
                  </a:lnTo>
                  <a:lnTo>
                    <a:pt x="282" y="120"/>
                  </a:lnTo>
                  <a:lnTo>
                    <a:pt x="279" y="110"/>
                  </a:lnTo>
                  <a:lnTo>
                    <a:pt x="277" y="101"/>
                  </a:lnTo>
                  <a:lnTo>
                    <a:pt x="274" y="92"/>
                  </a:lnTo>
                  <a:lnTo>
                    <a:pt x="270" y="82"/>
                  </a:lnTo>
                  <a:lnTo>
                    <a:pt x="265" y="73"/>
                  </a:lnTo>
                  <a:lnTo>
                    <a:pt x="261" y="65"/>
                  </a:lnTo>
                  <a:lnTo>
                    <a:pt x="255" y="57"/>
                  </a:lnTo>
                  <a:lnTo>
                    <a:pt x="248" y="50"/>
                  </a:lnTo>
                  <a:lnTo>
                    <a:pt x="242" y="42"/>
                  </a:lnTo>
                  <a:lnTo>
                    <a:pt x="234" y="35"/>
                  </a:lnTo>
                  <a:lnTo>
                    <a:pt x="226" y="28"/>
                  </a:lnTo>
                  <a:lnTo>
                    <a:pt x="217" y="22"/>
                  </a:lnTo>
                  <a:lnTo>
                    <a:pt x="209" y="16"/>
                  </a:lnTo>
                  <a:lnTo>
                    <a:pt x="199" y="12"/>
                  </a:lnTo>
                  <a:lnTo>
                    <a:pt x="189" y="9"/>
                  </a:lnTo>
                  <a:lnTo>
                    <a:pt x="180" y="6"/>
                  </a:lnTo>
                  <a:lnTo>
                    <a:pt x="170" y="4"/>
                  </a:lnTo>
                  <a:lnTo>
                    <a:pt x="160" y="1"/>
                  </a:lnTo>
                  <a:lnTo>
                    <a:pt x="149" y="0"/>
                  </a:lnTo>
                  <a:lnTo>
                    <a:pt x="140" y="0"/>
                  </a:lnTo>
                  <a:lnTo>
                    <a:pt x="130" y="1"/>
                  </a:lnTo>
                  <a:lnTo>
                    <a:pt x="119" y="3"/>
                  </a:lnTo>
                  <a:lnTo>
                    <a:pt x="110" y="5"/>
                  </a:lnTo>
                  <a:lnTo>
                    <a:pt x="99" y="8"/>
                  </a:lnTo>
                  <a:lnTo>
                    <a:pt x="89" y="11"/>
                  </a:lnTo>
                  <a:lnTo>
                    <a:pt x="86" y="13"/>
                  </a:lnTo>
                  <a:lnTo>
                    <a:pt x="84" y="15"/>
                  </a:lnTo>
                  <a:lnTo>
                    <a:pt x="83" y="19"/>
                  </a:lnTo>
                  <a:lnTo>
                    <a:pt x="82" y="22"/>
                  </a:lnTo>
                  <a:lnTo>
                    <a:pt x="82" y="25"/>
                  </a:lnTo>
                  <a:lnTo>
                    <a:pt x="82" y="27"/>
                  </a:lnTo>
                  <a:lnTo>
                    <a:pt x="84" y="30"/>
                  </a:lnTo>
                  <a:lnTo>
                    <a:pt x="86" y="33"/>
                  </a:lnTo>
                  <a:lnTo>
                    <a:pt x="154" y="91"/>
                  </a:lnTo>
                  <a:lnTo>
                    <a:pt x="154" y="153"/>
                  </a:lnTo>
                  <a:lnTo>
                    <a:pt x="91" y="153"/>
                  </a:lnTo>
                  <a:lnTo>
                    <a:pt x="34" y="85"/>
                  </a:lnTo>
                  <a:lnTo>
                    <a:pt x="31" y="83"/>
                  </a:lnTo>
                  <a:lnTo>
                    <a:pt x="28" y="82"/>
                  </a:lnTo>
                  <a:lnTo>
                    <a:pt x="25" y="81"/>
                  </a:lnTo>
                  <a:lnTo>
                    <a:pt x="22" y="81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8" y="99"/>
                  </a:lnTo>
                  <a:lnTo>
                    <a:pt x="6" y="109"/>
                  </a:lnTo>
                  <a:lnTo>
                    <a:pt x="3" y="120"/>
                  </a:lnTo>
                  <a:lnTo>
                    <a:pt x="1" y="129"/>
                  </a:lnTo>
                  <a:lnTo>
                    <a:pt x="1" y="140"/>
                  </a:lnTo>
                  <a:lnTo>
                    <a:pt x="1" y="150"/>
                  </a:lnTo>
                  <a:lnTo>
                    <a:pt x="1" y="160"/>
                  </a:lnTo>
                  <a:lnTo>
                    <a:pt x="3" y="170"/>
                  </a:lnTo>
                  <a:lnTo>
                    <a:pt x="6" y="181"/>
                  </a:lnTo>
                  <a:lnTo>
                    <a:pt x="9" y="190"/>
                  </a:lnTo>
                  <a:lnTo>
                    <a:pt x="13" y="200"/>
                  </a:lnTo>
                  <a:lnTo>
                    <a:pt x="17" y="209"/>
                  </a:lnTo>
                  <a:lnTo>
                    <a:pt x="23" y="218"/>
                  </a:lnTo>
                  <a:lnTo>
                    <a:pt x="28" y="227"/>
                  </a:lnTo>
                  <a:lnTo>
                    <a:pt x="35" y="236"/>
                  </a:lnTo>
                  <a:lnTo>
                    <a:pt x="42" y="243"/>
                  </a:lnTo>
                  <a:lnTo>
                    <a:pt x="50" y="249"/>
                  </a:lnTo>
                  <a:lnTo>
                    <a:pt x="57" y="256"/>
                  </a:lnTo>
                  <a:lnTo>
                    <a:pt x="66" y="261"/>
                  </a:lnTo>
                  <a:lnTo>
                    <a:pt x="74" y="267"/>
                  </a:lnTo>
                  <a:lnTo>
                    <a:pt x="83" y="271"/>
                  </a:lnTo>
                  <a:lnTo>
                    <a:pt x="91" y="275"/>
                  </a:lnTo>
                  <a:lnTo>
                    <a:pt x="101" y="278"/>
                  </a:lnTo>
                  <a:lnTo>
                    <a:pt x="111" y="281"/>
                  </a:lnTo>
                  <a:lnTo>
                    <a:pt x="120" y="282"/>
                  </a:lnTo>
                  <a:lnTo>
                    <a:pt x="130" y="283"/>
                  </a:lnTo>
                  <a:lnTo>
                    <a:pt x="140" y="284"/>
                  </a:lnTo>
                  <a:lnTo>
                    <a:pt x="149" y="284"/>
                  </a:lnTo>
                  <a:lnTo>
                    <a:pt x="159" y="283"/>
                  </a:lnTo>
                  <a:lnTo>
                    <a:pt x="170" y="281"/>
                  </a:lnTo>
                  <a:lnTo>
                    <a:pt x="180" y="278"/>
                  </a:lnTo>
                  <a:lnTo>
                    <a:pt x="189" y="275"/>
                  </a:lnTo>
                  <a:lnTo>
                    <a:pt x="294" y="380"/>
                  </a:lnTo>
                  <a:lnTo>
                    <a:pt x="189" y="485"/>
                  </a:lnTo>
                  <a:lnTo>
                    <a:pt x="177" y="481"/>
                  </a:lnTo>
                  <a:lnTo>
                    <a:pt x="166" y="479"/>
                  </a:lnTo>
                  <a:lnTo>
                    <a:pt x="154" y="478"/>
                  </a:lnTo>
                  <a:lnTo>
                    <a:pt x="142" y="477"/>
                  </a:lnTo>
                  <a:lnTo>
                    <a:pt x="128" y="478"/>
                  </a:lnTo>
                  <a:lnTo>
                    <a:pt x="114" y="480"/>
                  </a:lnTo>
                  <a:lnTo>
                    <a:pt x="101" y="484"/>
                  </a:lnTo>
                  <a:lnTo>
                    <a:pt x="88" y="488"/>
                  </a:lnTo>
                  <a:lnTo>
                    <a:pt x="75" y="494"/>
                  </a:lnTo>
                  <a:lnTo>
                    <a:pt x="64" y="501"/>
                  </a:lnTo>
                  <a:lnTo>
                    <a:pt x="53" y="509"/>
                  </a:lnTo>
                  <a:lnTo>
                    <a:pt x="42" y="518"/>
                  </a:lnTo>
                  <a:lnTo>
                    <a:pt x="35" y="526"/>
                  </a:lnTo>
                  <a:lnTo>
                    <a:pt x="28" y="535"/>
                  </a:lnTo>
                  <a:lnTo>
                    <a:pt x="22" y="544"/>
                  </a:lnTo>
                  <a:lnTo>
                    <a:pt x="17" y="552"/>
                  </a:lnTo>
                  <a:lnTo>
                    <a:pt x="12" y="562"/>
                  </a:lnTo>
                  <a:lnTo>
                    <a:pt x="9" y="572"/>
                  </a:lnTo>
                  <a:lnTo>
                    <a:pt x="6" y="581"/>
                  </a:lnTo>
                  <a:lnTo>
                    <a:pt x="3" y="592"/>
                  </a:lnTo>
                  <a:lnTo>
                    <a:pt x="1" y="602"/>
                  </a:lnTo>
                  <a:lnTo>
                    <a:pt x="1" y="612"/>
                  </a:lnTo>
                  <a:lnTo>
                    <a:pt x="0" y="622"/>
                  </a:lnTo>
                  <a:lnTo>
                    <a:pt x="1" y="633"/>
                  </a:lnTo>
                  <a:lnTo>
                    <a:pt x="2" y="642"/>
                  </a:lnTo>
                  <a:lnTo>
                    <a:pt x="6" y="653"/>
                  </a:lnTo>
                  <a:lnTo>
                    <a:pt x="8" y="663"/>
                  </a:lnTo>
                  <a:lnTo>
                    <a:pt x="12" y="674"/>
                  </a:lnTo>
                  <a:lnTo>
                    <a:pt x="13" y="676"/>
                  </a:lnTo>
                  <a:lnTo>
                    <a:pt x="16" y="678"/>
                  </a:lnTo>
                  <a:lnTo>
                    <a:pt x="18" y="680"/>
                  </a:lnTo>
                  <a:lnTo>
                    <a:pt x="22" y="681"/>
                  </a:lnTo>
                  <a:lnTo>
                    <a:pt x="25" y="681"/>
                  </a:lnTo>
                  <a:lnTo>
                    <a:pt x="28" y="681"/>
                  </a:lnTo>
                  <a:lnTo>
                    <a:pt x="30" y="679"/>
                  </a:lnTo>
                  <a:lnTo>
                    <a:pt x="34" y="677"/>
                  </a:lnTo>
                  <a:lnTo>
                    <a:pt x="90" y="611"/>
                  </a:lnTo>
                  <a:lnTo>
                    <a:pt x="154" y="611"/>
                  </a:lnTo>
                  <a:lnTo>
                    <a:pt x="154" y="669"/>
                  </a:lnTo>
                  <a:lnTo>
                    <a:pt x="86" y="727"/>
                  </a:lnTo>
                  <a:lnTo>
                    <a:pt x="84" y="729"/>
                  </a:lnTo>
                  <a:lnTo>
                    <a:pt x="82" y="733"/>
                  </a:lnTo>
                  <a:lnTo>
                    <a:pt x="82" y="735"/>
                  </a:lnTo>
                  <a:lnTo>
                    <a:pt x="82" y="738"/>
                  </a:lnTo>
                  <a:lnTo>
                    <a:pt x="83" y="742"/>
                  </a:lnTo>
                  <a:lnTo>
                    <a:pt x="84" y="744"/>
                  </a:lnTo>
                  <a:lnTo>
                    <a:pt x="86" y="747"/>
                  </a:lnTo>
                  <a:lnTo>
                    <a:pt x="89" y="749"/>
                  </a:lnTo>
                  <a:lnTo>
                    <a:pt x="102" y="753"/>
                  </a:lnTo>
                  <a:lnTo>
                    <a:pt x="116" y="757"/>
                  </a:lnTo>
                  <a:lnTo>
                    <a:pt x="130" y="759"/>
                  </a:lnTo>
                  <a:lnTo>
                    <a:pt x="144" y="759"/>
                  </a:lnTo>
                  <a:lnTo>
                    <a:pt x="144" y="759"/>
                  </a:lnTo>
                  <a:lnTo>
                    <a:pt x="158" y="759"/>
                  </a:lnTo>
                  <a:lnTo>
                    <a:pt x="171" y="757"/>
                  </a:lnTo>
                  <a:lnTo>
                    <a:pt x="185" y="754"/>
                  </a:lnTo>
                  <a:lnTo>
                    <a:pt x="198" y="749"/>
                  </a:lnTo>
                  <a:lnTo>
                    <a:pt x="210" y="743"/>
                  </a:lnTo>
                  <a:lnTo>
                    <a:pt x="221" y="736"/>
                  </a:lnTo>
                  <a:lnTo>
                    <a:pt x="232" y="727"/>
                  </a:lnTo>
                  <a:lnTo>
                    <a:pt x="243" y="718"/>
                  </a:lnTo>
                  <a:lnTo>
                    <a:pt x="249" y="710"/>
                  </a:lnTo>
                  <a:lnTo>
                    <a:pt x="256" y="703"/>
                  </a:lnTo>
                  <a:lnTo>
                    <a:pt x="261" y="695"/>
                  </a:lnTo>
                  <a:lnTo>
                    <a:pt x="266" y="686"/>
                  </a:lnTo>
                  <a:lnTo>
                    <a:pt x="271" y="678"/>
                  </a:lnTo>
                  <a:lnTo>
                    <a:pt x="275" y="668"/>
                  </a:lnTo>
                  <a:lnTo>
                    <a:pt x="278" y="660"/>
                  </a:lnTo>
                  <a:lnTo>
                    <a:pt x="280" y="650"/>
                  </a:lnTo>
                  <a:lnTo>
                    <a:pt x="282" y="640"/>
                  </a:lnTo>
                  <a:lnTo>
                    <a:pt x="283" y="631"/>
                  </a:lnTo>
                  <a:lnTo>
                    <a:pt x="284" y="621"/>
                  </a:lnTo>
                  <a:lnTo>
                    <a:pt x="283" y="611"/>
                  </a:lnTo>
                  <a:lnTo>
                    <a:pt x="283" y="602"/>
                  </a:lnTo>
                  <a:lnTo>
                    <a:pt x="280" y="591"/>
                  </a:lnTo>
                  <a:lnTo>
                    <a:pt x="278" y="581"/>
                  </a:lnTo>
                  <a:lnTo>
                    <a:pt x="275" y="572"/>
                  </a:lnTo>
                  <a:lnTo>
                    <a:pt x="380" y="466"/>
                  </a:lnTo>
                  <a:lnTo>
                    <a:pt x="486" y="572"/>
                  </a:lnTo>
                  <a:lnTo>
                    <a:pt x="482" y="581"/>
                  </a:lnTo>
                  <a:lnTo>
                    <a:pt x="480" y="591"/>
                  </a:lnTo>
                  <a:lnTo>
                    <a:pt x="479" y="601"/>
                  </a:lnTo>
                  <a:lnTo>
                    <a:pt x="478" y="610"/>
                  </a:lnTo>
                  <a:lnTo>
                    <a:pt x="478" y="620"/>
                  </a:lnTo>
                  <a:lnTo>
                    <a:pt x="478" y="631"/>
                  </a:lnTo>
                  <a:lnTo>
                    <a:pt x="479" y="640"/>
                  </a:lnTo>
                  <a:lnTo>
                    <a:pt x="481" y="650"/>
                  </a:lnTo>
                  <a:lnTo>
                    <a:pt x="483" y="659"/>
                  </a:lnTo>
                  <a:lnTo>
                    <a:pt x="487" y="668"/>
                  </a:lnTo>
                  <a:lnTo>
                    <a:pt x="491" y="678"/>
                  </a:lnTo>
                  <a:lnTo>
                    <a:pt x="495" y="686"/>
                  </a:lnTo>
                  <a:lnTo>
                    <a:pt x="501" y="695"/>
                  </a:lnTo>
                  <a:lnTo>
                    <a:pt x="506" y="703"/>
                  </a:lnTo>
                  <a:lnTo>
                    <a:pt x="512" y="710"/>
                  </a:lnTo>
                  <a:lnTo>
                    <a:pt x="519" y="718"/>
                  </a:lnTo>
                  <a:lnTo>
                    <a:pt x="530" y="727"/>
                  </a:lnTo>
                  <a:lnTo>
                    <a:pt x="541" y="736"/>
                  </a:lnTo>
                  <a:lnTo>
                    <a:pt x="553" y="743"/>
                  </a:lnTo>
                  <a:lnTo>
                    <a:pt x="565" y="749"/>
                  </a:lnTo>
                  <a:lnTo>
                    <a:pt x="578" y="754"/>
                  </a:lnTo>
                  <a:lnTo>
                    <a:pt x="592" y="757"/>
                  </a:lnTo>
                  <a:lnTo>
                    <a:pt x="605" y="759"/>
                  </a:lnTo>
                  <a:lnTo>
                    <a:pt x="619" y="759"/>
                  </a:lnTo>
                  <a:lnTo>
                    <a:pt x="633" y="759"/>
                  </a:lnTo>
                  <a:lnTo>
                    <a:pt x="647" y="757"/>
                  </a:lnTo>
                  <a:lnTo>
                    <a:pt x="661" y="753"/>
                  </a:lnTo>
                  <a:lnTo>
                    <a:pt x="674" y="749"/>
                  </a:lnTo>
                  <a:lnTo>
                    <a:pt x="677" y="747"/>
                  </a:lnTo>
                  <a:lnTo>
                    <a:pt x="679" y="744"/>
                  </a:lnTo>
                  <a:lnTo>
                    <a:pt x="681" y="742"/>
                  </a:lnTo>
                  <a:lnTo>
                    <a:pt x="682" y="738"/>
                  </a:lnTo>
                  <a:lnTo>
                    <a:pt x="682" y="735"/>
                  </a:lnTo>
                  <a:lnTo>
                    <a:pt x="681" y="733"/>
                  </a:lnTo>
                  <a:lnTo>
                    <a:pt x="680" y="729"/>
                  </a:lnTo>
                  <a:lnTo>
                    <a:pt x="678" y="727"/>
                  </a:lnTo>
                  <a:lnTo>
                    <a:pt x="612" y="669"/>
                  </a:lnTo>
                  <a:lnTo>
                    <a:pt x="612" y="611"/>
                  </a:lnTo>
                  <a:lnTo>
                    <a:pt x="670" y="611"/>
                  </a:lnTo>
                  <a:lnTo>
                    <a:pt x="727" y="677"/>
                  </a:lnTo>
                  <a:lnTo>
                    <a:pt x="730" y="679"/>
                  </a:lnTo>
                  <a:lnTo>
                    <a:pt x="732" y="681"/>
                  </a:lnTo>
                  <a:lnTo>
                    <a:pt x="736" y="681"/>
                  </a:lnTo>
                  <a:lnTo>
                    <a:pt x="739" y="681"/>
                  </a:lnTo>
                  <a:lnTo>
                    <a:pt x="742" y="680"/>
                  </a:lnTo>
                  <a:lnTo>
                    <a:pt x="745" y="678"/>
                  </a:lnTo>
                  <a:lnTo>
                    <a:pt x="747" y="676"/>
                  </a:lnTo>
                  <a:lnTo>
                    <a:pt x="749" y="674"/>
                  </a:lnTo>
                  <a:lnTo>
                    <a:pt x="753" y="663"/>
                  </a:lnTo>
                  <a:lnTo>
                    <a:pt x="756" y="653"/>
                  </a:lnTo>
                  <a:lnTo>
                    <a:pt x="758" y="642"/>
                  </a:lnTo>
                  <a:lnTo>
                    <a:pt x="759" y="633"/>
                  </a:lnTo>
                  <a:lnTo>
                    <a:pt x="760" y="622"/>
                  </a:lnTo>
                  <a:lnTo>
                    <a:pt x="760" y="612"/>
                  </a:lnTo>
                  <a:lnTo>
                    <a:pt x="759" y="602"/>
                  </a:lnTo>
                  <a:lnTo>
                    <a:pt x="757" y="592"/>
                  </a:lnTo>
                  <a:lnTo>
                    <a:pt x="755" y="581"/>
                  </a:lnTo>
                  <a:lnTo>
                    <a:pt x="752" y="572"/>
                  </a:lnTo>
                  <a:lnTo>
                    <a:pt x="749" y="562"/>
                  </a:lnTo>
                  <a:lnTo>
                    <a:pt x="744" y="552"/>
                  </a:lnTo>
                  <a:lnTo>
                    <a:pt x="739" y="544"/>
                  </a:lnTo>
                  <a:lnTo>
                    <a:pt x="732" y="535"/>
                  </a:lnTo>
                  <a:lnTo>
                    <a:pt x="726" y="526"/>
                  </a:lnTo>
                  <a:lnTo>
                    <a:pt x="719" y="5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0432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06" y="514680"/>
            <a:ext cx="7768480" cy="553998"/>
          </a:xfrm>
        </p:spPr>
        <p:txBody>
          <a:bodyPr/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Darbuotojų pamainumo planavimas yra esminė priemonė užtikrinant organizacijos tvarumą per: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53159" y="1395249"/>
            <a:ext cx="80935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žmogiškųjų išteklių vadybą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karjeros vystymą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organizacijos lankstumą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lt-LT" sz="1800" dirty="0">
              <a:solidFill>
                <a:srgbClr val="374151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lt-LT" sz="1800" dirty="0">
              <a:solidFill>
                <a:srgbClr val="374151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lt-LT" sz="1800" dirty="0">
              <a:solidFill>
                <a:srgbClr val="374151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Tai padeda organizacijai išlaikyti konkurencinį pranašumą ir prisitaikyti prie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besikeičiančių rinkos sąlygų.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0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06" y="325277"/>
            <a:ext cx="8150323" cy="55399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 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prisideda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165185" y="1037469"/>
            <a:ext cx="791213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Talentų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išsaugojimas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planavimas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padeda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išsaugoti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vertingus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Našumo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didinimas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planavimas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padeda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darbuotojams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identifikuoti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stipriąsias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sritis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tobulinti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įgūdžius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Lankstumas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prisitaikymas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programa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padėti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kurti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lankstumą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prisitaikymą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Inovacijos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Skatinant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kurti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įgyvendinti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savo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idėjas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inovacijas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Inovacijos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padėti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organizacijai</a:t>
            </a:r>
            <a:r>
              <a:rPr lang="lt-LT" sz="17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įgyti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konkurencinį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pranašumą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prisidėti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tvaraus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augimo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Motyvacija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įsipareigojimas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skatina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motyvaciją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įsipareigojimą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Vadovų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vystymas</a:t>
            </a:r>
            <a:r>
              <a:rPr lang="en-US" sz="17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planavimo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programa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taip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pat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padėti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identifikuoti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ir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parengti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ateities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vadovus</a:t>
            </a:r>
            <a:r>
              <a:rPr lang="en-US" sz="17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7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97932" y="566352"/>
            <a:ext cx="7912134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Visi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šie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veiksniai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prisideda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tvarumas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reiškia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gebėjimą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veikti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efektyviai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ilgą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laiką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prisitaikyti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prie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besikeičiančių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aplinkybių</a:t>
            </a:r>
            <a:r>
              <a:rPr lang="lt-LT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</a:t>
            </a:r>
            <a:endParaRPr lang="lt-LT" sz="1800" b="1" dirty="0">
              <a:solidFill>
                <a:srgbClr val="37415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išlaikyti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ilgalaikį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pelningumą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socialinį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atsakomybės</a:t>
            </a:r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jausmą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endParaRPr lang="lt-LT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Darbuotojų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pamainumo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planavimas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yra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vienas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iš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būdų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kaip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organizacija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pasiekti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šiuos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tikslus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3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2FD97A8C-79E2-01DB-9B50-22246537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08" y="341683"/>
            <a:ext cx="7768480" cy="55399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K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eletas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organizacijų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pavyzdžių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kurios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sėkmingai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įgyvendino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</a:t>
            </a: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ų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sėkmės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planavimo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Segoe UI" panose="020B0502040204020203" pitchFamily="34" charset="0"/>
              </a:rPr>
              <a:t>praktikas</a:t>
            </a:r>
            <a:r>
              <a:rPr lang="lt-LT" sz="1800" dirty="0">
                <a:solidFill>
                  <a:srgbClr val="374151"/>
                </a:solidFill>
                <a:latin typeface="Segoe UI" panose="020B0502040204020203" pitchFamily="34" charset="0"/>
              </a:rPr>
              <a:t>:</a:t>
            </a:r>
            <a:r>
              <a:rPr lang="en-US" sz="1800" dirty="0">
                <a:solidFill>
                  <a:srgbClr val="374151"/>
                </a:solidFill>
                <a:latin typeface="Segoe UI" panose="020B0502040204020203" pitchFamily="34" charset="0"/>
              </a:rPr>
              <a:t>  </a:t>
            </a:r>
          </a:p>
        </p:txBody>
      </p:sp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48DC4227-1066-D62A-AC15-F93F63D9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28815" r="12480" b="30944"/>
          <a:stretch/>
        </p:blipFill>
        <p:spPr>
          <a:xfrm>
            <a:off x="6929184" y="4831230"/>
            <a:ext cx="1757617" cy="279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7AE2-BBED-E37D-00E7-B75B00B52D3D}"/>
              </a:ext>
            </a:extLst>
          </p:cNvPr>
          <p:cNvSpPr txBox="1"/>
          <p:nvPr/>
        </p:nvSpPr>
        <p:spPr>
          <a:xfrm>
            <a:off x="219154" y="1031476"/>
            <a:ext cx="8315246" cy="4025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Google:</a:t>
            </a: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Google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yra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viena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iš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labiausiai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žinomų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organizacijų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dėl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savo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įspūdingos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sėkmės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planavimo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programos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 </a:t>
            </a:r>
            <a:endParaRPr lang="lt-LT" sz="1600" dirty="0">
              <a:solidFill>
                <a:srgbClr val="374151"/>
              </a:solidFill>
              <a:latin typeface="Segoe UI" panose="020B0502040204020203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Salesforce:</a:t>
            </a: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Salesforce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yra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žinomas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</a:rPr>
              <a:t>dėl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savo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pirmalaikio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požiūri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</a:rPr>
              <a:t>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į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</a:rPr>
              <a:t>pamainumo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planavimą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Įmonė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teikia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darbuotojams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išsamesnes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galimybes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mokytis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tobulinti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savo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įgūdžius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bei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skatina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bendradarbiavimą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vidinį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mobilumą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IBM:</a:t>
            </a: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IBM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yra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vienas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pavyzdys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kaip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organizacija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sėkmingai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įgyvendina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planavimo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programas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Įmonė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investuoja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didelius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resursus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į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mokymus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plėtrą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turi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sudėtingą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vadovavimo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vystymo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programą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palaiko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nuolatinį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dialogą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su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darbuotojais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dėl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jų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karjeros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tikslų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Microsoft:</a:t>
            </a: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Microsoft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puikiai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pasižymi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investuodama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į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darbuotojų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plėtrą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mokymąsi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 Jie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taip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pat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skatina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įgyvendinti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savo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idėjas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projektus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suteikdami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jiems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tinkamas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priemones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laisvę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Amazon:</a:t>
            </a: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Amazon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yra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pavyzdys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organizacijos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kuri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aktyviai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skatina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vidin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</a:rPr>
              <a:t>į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mobilumą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ir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galimybę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kilti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karjeros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laiptais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viduje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 </a:t>
            </a:r>
            <a:r>
              <a:rPr lang="lt-LT" sz="1600" dirty="0">
                <a:solidFill>
                  <a:srgbClr val="374151"/>
                </a:solidFill>
                <a:latin typeface="Segoe UI" panose="020B0502040204020203" pitchFamily="34" charset="0"/>
              </a:rPr>
              <a:t>T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aip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pat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turi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programa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skirtą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remti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darbuotojus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kurie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nori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pradėti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Segoe UI" panose="020B0502040204020203" pitchFamily="34" charset="0"/>
              </a:rPr>
              <a:t>verslą</a:t>
            </a:r>
            <a:r>
              <a:rPr lang="en-US" sz="1600" dirty="0">
                <a:solidFill>
                  <a:srgbClr val="374151"/>
                </a:solidFill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827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66e1a53aeba35f4dd947534a2bc0548898c55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8">
      <a:dk1>
        <a:srgbClr val="727574"/>
      </a:dk1>
      <a:lt1>
        <a:srgbClr val="FEFFFF"/>
      </a:lt1>
      <a:dk2>
        <a:srgbClr val="53585F"/>
      </a:dk2>
      <a:lt2>
        <a:srgbClr val="FEFFFF"/>
      </a:lt2>
      <a:accent1>
        <a:srgbClr val="E77927"/>
      </a:accent1>
      <a:accent2>
        <a:srgbClr val="23ACB3"/>
      </a:accent2>
      <a:accent3>
        <a:srgbClr val="BED4C6"/>
      </a:accent3>
      <a:accent4>
        <a:srgbClr val="F8F2E2"/>
      </a:accent4>
      <a:accent5>
        <a:srgbClr val="EA4D5B"/>
      </a:accent5>
      <a:accent6>
        <a:srgbClr val="FFCA2C"/>
      </a:accent6>
      <a:hlink>
        <a:srgbClr val="E77927"/>
      </a:hlink>
      <a:folHlink>
        <a:srgbClr val="E77927"/>
      </a:folHlink>
    </a:clrScheme>
    <a:fontScheme name="White">
      <a:majorFont>
        <a:latin typeface="Poppins"/>
        <a:ea typeface="Poppins"/>
        <a:cs typeface="Poppins"/>
      </a:majorFont>
      <a:minorFont>
        <a:latin typeface="Poppins"/>
        <a:ea typeface="Poppins"/>
        <a:cs typeface="Poppi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ABADB0"/>
            </a:solidFill>
            <a:effectLst/>
            <a:uFillTx/>
            <a:latin typeface="+mn-lt"/>
            <a:ea typeface="+mn-ea"/>
            <a:cs typeface="+mn-cs"/>
            <a:sym typeface="Poppi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tx2">
                <a:alpha val="85000"/>
              </a:schemeClr>
            </a:gs>
            <a:gs pos="99000">
              <a:schemeClr val="accent2">
                <a:alpha val="88000"/>
              </a:schemeClr>
            </a:gs>
          </a:gsLst>
          <a:lin ang="8100000" scaled="1"/>
          <a:tileRect/>
        </a:gra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25C71DFF9C74EB8D0D5B1F59BCE48" ma:contentTypeVersion="6" ma:contentTypeDescription="Create a new document." ma:contentTypeScope="" ma:versionID="3e090243d08d521774c62effee071d7f">
  <xsd:schema xmlns:xsd="http://www.w3.org/2001/XMLSchema" xmlns:xs="http://www.w3.org/2001/XMLSchema" xmlns:p="http://schemas.microsoft.com/office/2006/metadata/properties" xmlns:ns2="c6fdbe9b-c4c2-4850-b534-c346eb52965a" xmlns:ns3="9ba5b466-980c-44c0-8a82-eda45e9ddbc0" targetNamespace="http://schemas.microsoft.com/office/2006/metadata/properties" ma:root="true" ma:fieldsID="2caa7c99ff53c5b398e02647a8b5723b" ns2:_="" ns3:_="">
    <xsd:import namespace="c6fdbe9b-c4c2-4850-b534-c346eb52965a"/>
    <xsd:import namespace="9ba5b466-980c-44c0-8a82-eda45e9ddb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dbe9b-c4c2-4850-b534-c346eb529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5b466-980c-44c0-8a82-eda45e9dd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E06129-A08B-4273-9D99-9877D2C85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dbe9b-c4c2-4850-b534-c346eb52965a"/>
    <ds:schemaRef ds:uri="9ba5b466-980c-44c0-8a82-eda45e9dd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4F118A-7217-4042-AE30-D60E4F435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3BD64-7C00-4593-AD0F-3ABFC0B2626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ba5b466-980c-44c0-8a82-eda45e9ddbc0"/>
    <ds:schemaRef ds:uri="http://schemas.openxmlformats.org/package/2006/metadata/core-properties"/>
    <ds:schemaRef ds:uri="http://purl.org/dc/terms/"/>
    <ds:schemaRef ds:uri="c6fdbe9b-c4c2-4850-b534-c346eb52965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Euronics Template</Template>
  <TotalTime>8427</TotalTime>
  <Words>1528</Words>
  <Application>Microsoft Office PowerPoint</Application>
  <PresentationFormat>On-screen Show (16:9)</PresentationFormat>
  <Paragraphs>124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 Gothic</vt:lpstr>
      <vt:lpstr>Montserrat</vt:lpstr>
      <vt:lpstr>Segoe UI</vt:lpstr>
      <vt:lpstr>Söhne</vt:lpstr>
      <vt:lpstr>Times New Roman</vt:lpstr>
      <vt:lpstr>Trebuchet MS</vt:lpstr>
      <vt:lpstr>Wingdings</vt:lpstr>
      <vt:lpstr>White</vt:lpstr>
      <vt:lpstr>1_Office Theme</vt:lpstr>
      <vt:lpstr>PowerPoint Presentation</vt:lpstr>
      <vt:lpstr>PowerPoint Presentation</vt:lpstr>
      <vt:lpstr>Darbuotojų pamainumo tikslas:</vt:lpstr>
      <vt:lpstr>PowerPoint Presentation</vt:lpstr>
      <vt:lpstr>Darbuotojų pamainumo planavimo ryšys su įmonės tvarumu :</vt:lpstr>
      <vt:lpstr>Darbuotojų pamainumo planavimas yra esminė priemonė užtikrinant organizacijos tvarumą per:</vt:lpstr>
      <vt:lpstr>Darbuotojų pamainumo planavimas prisideda prie organizacijos tvarumo:</vt:lpstr>
      <vt:lpstr>PowerPoint Presentation</vt:lpstr>
      <vt:lpstr>Keletas organizacijų pavyzdžių, kurios sėkmingai įgyvendino darbuotojų sėkmės planavimo praktikas:  </vt:lpstr>
      <vt:lpstr>Darbuotojų pamainumo planavimo procesą galima sėkmingai įgyvendinti, laikantis tam tikrų žingsnių ir praktinių veiksmų:</vt:lpstr>
      <vt:lpstr>PowerPoint Presentation</vt:lpstr>
      <vt:lpstr>PowerPoint Presentation</vt:lpstr>
      <vt:lpstr>KRITINIŲ PAREIGYBIŲ IR DARBUOTOJŲ VERTINIMO MODELIS</vt:lpstr>
      <vt:lpstr>PowerPoint Presentation</vt:lpstr>
      <vt:lpstr>Darbuotojų pamainumo rodikliai</vt:lpstr>
      <vt:lpstr>PowerPoint Presentation</vt:lpstr>
      <vt:lpstr>Tolimesni žingsniai</vt:lpstr>
      <vt:lpstr>PowerPoint Presentation</vt:lpstr>
      <vt:lpstr>AČIŪ,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Rose</dc:creator>
  <cp:lastModifiedBy>Giedrė Žigavičiūtė</cp:lastModifiedBy>
  <cp:revision>217</cp:revision>
  <dcterms:created xsi:type="dcterms:W3CDTF">2020-08-25T11:50:57Z</dcterms:created>
  <dcterms:modified xsi:type="dcterms:W3CDTF">2023-09-07T06:00:03Z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0x01010099F25C71DFF9C74EB8D0D5B1F59BCE48</vt:lpwstr>
  </property>
</Properties>
</file>