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2.xml" ContentType="application/vnd.openxmlformats-officedocument.them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7" r:id="rId4"/>
  </p:sldMasterIdLst>
  <p:notesMasterIdLst>
    <p:notesMasterId r:id="rId28"/>
  </p:notesMasterIdLst>
  <p:sldIdLst>
    <p:sldId id="744" r:id="rId5"/>
    <p:sldId id="723" r:id="rId6"/>
    <p:sldId id="741" r:id="rId7"/>
    <p:sldId id="742" r:id="rId8"/>
    <p:sldId id="743" r:id="rId9"/>
    <p:sldId id="675" r:id="rId10"/>
    <p:sldId id="715" r:id="rId11"/>
    <p:sldId id="722" r:id="rId12"/>
    <p:sldId id="716" r:id="rId13"/>
    <p:sldId id="745" r:id="rId14"/>
    <p:sldId id="746" r:id="rId15"/>
    <p:sldId id="714" r:id="rId16"/>
    <p:sldId id="673" r:id="rId17"/>
    <p:sldId id="653" r:id="rId18"/>
    <p:sldId id="736" r:id="rId19"/>
    <p:sldId id="735" r:id="rId20"/>
    <p:sldId id="724" r:id="rId21"/>
    <p:sldId id="291" r:id="rId22"/>
    <p:sldId id="274" r:id="rId23"/>
    <p:sldId id="747" r:id="rId24"/>
    <p:sldId id="365" r:id="rId25"/>
    <p:sldId id="733" r:id="rId26"/>
    <p:sldId id="728" r:id="rId2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7D72E98-32FD-5739-BF4E-536970B77DCD}" name="Greta Miliauskienė" initials="GM" userId="S::g.miliauskiene@inovacijuagentura.lt::83c3c1fd-d97f-49d5-8dbe-21666e68e77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194C"/>
    <a:srgbClr val="EBE437"/>
    <a:srgbClr val="302857"/>
    <a:srgbClr val="FFFFFF"/>
    <a:srgbClr val="332E57"/>
    <a:srgbClr val="302757"/>
    <a:srgbClr val="EEE730"/>
    <a:srgbClr val="332B59"/>
    <a:srgbClr val="FCFAE8"/>
    <a:srgbClr val="6C30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87A-6D49-932F-13EE1A167B8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9E2-A64C-B91D-1E48A1A9BC9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87A-6D49-932F-13EE1A167B8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87A-6D49-932F-13EE1A167B89}"/>
              </c:ext>
            </c:extLst>
          </c:dPt>
          <c:cat>
            <c:strRef>
              <c:f>Sheet1!$A$2:$A$5</c:f>
              <c:strCache>
                <c:ptCount val="4"/>
                <c:pt idx="0">
                  <c:v>Teksas1</c:v>
                </c:pt>
                <c:pt idx="1">
                  <c:v>Teksas2</c:v>
                </c:pt>
                <c:pt idx="2">
                  <c:v>Teksas3</c:v>
                </c:pt>
                <c:pt idx="3">
                  <c:v>Teksas14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</c:v>
                </c:pt>
                <c:pt idx="1">
                  <c:v>0.4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9E2-A64C-B91D-1E48A1A9BC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730-4B4A-90C5-3A0B578C805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9E2-A64C-B91D-1E48A1A9BC9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730-4B4A-90C5-3A0B578C805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730-4B4A-90C5-3A0B578C8055}"/>
              </c:ext>
            </c:extLst>
          </c:dPt>
          <c:cat>
            <c:strRef>
              <c:f>Sheet1!$A$2:$A$5</c:f>
              <c:strCache>
                <c:ptCount val="4"/>
                <c:pt idx="0">
                  <c:v>Teksas1</c:v>
                </c:pt>
                <c:pt idx="1">
                  <c:v>Teksas2</c:v>
                </c:pt>
                <c:pt idx="2">
                  <c:v>Teksas3</c:v>
                </c:pt>
                <c:pt idx="3">
                  <c:v>Teksas14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</c:v>
                </c:pt>
                <c:pt idx="1">
                  <c:v>0.4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9E2-A64C-B91D-1E48A1A9BC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0%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C9-D348-83CA-2EB763199A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8C5FB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1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2C9-D348-83CA-2EB763199A7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2" formatCode="0%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2C9-D348-83CA-2EB763199A7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32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3" formatCode="0%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2C9-D348-83CA-2EB763199A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4"/>
        <c:axId val="209205776"/>
        <c:axId val="209209304"/>
      </c:barChart>
      <c:catAx>
        <c:axId val="2092057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209304"/>
        <c:crosses val="autoZero"/>
        <c:auto val="1"/>
        <c:lblAlgn val="ctr"/>
        <c:lblOffset val="100"/>
        <c:noMultiLvlLbl val="0"/>
      </c:catAx>
      <c:valAx>
        <c:axId val="20920930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09205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0275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0%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C9-D348-83CA-2EB763199A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8C5FBE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0275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1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2C9-D348-83CA-2EB763199A7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0275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2" formatCode="0%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2C9-D348-83CA-2EB763199A7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32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0275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3" formatCode="0%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2C9-D348-83CA-2EB763199A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4"/>
        <c:axId val="209206952"/>
        <c:axId val="209207344"/>
      </c:barChart>
      <c:catAx>
        <c:axId val="2092069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02757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207344"/>
        <c:crosses val="autoZero"/>
        <c:auto val="1"/>
        <c:lblAlgn val="ctr"/>
        <c:lblOffset val="100"/>
        <c:noMultiLvlLbl val="0"/>
      </c:catAx>
      <c:valAx>
        <c:axId val="20920734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09206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82280032579305"/>
          <c:y val="2.6737979173009043E-2"/>
          <c:w val="0.69011777578942757"/>
          <c:h val="0.94117644581938009"/>
        </c:manualLayout>
      </c:layout>
      <c:doughnut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5F9-4474-B554-09D3B4678B8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5F9-4474-B554-09D3B4678B8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5F9-4474-B554-09D3B4678B8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5F9-4474-B554-09D3B4678B8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5F9-4474-B554-09D3B4678B8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35F9-4474-B554-09D3B4678B8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35F9-4474-B554-09D3B4678B8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35F9-4474-B554-09D3B4678B86}"/>
              </c:ext>
            </c:extLst>
          </c:dPt>
          <c:cat>
            <c:strRef>
              <c:f>Lapas1!$A$2:$A$9</c:f>
              <c:strCache>
                <c:ptCount val="6"/>
                <c:pt idx="0">
                  <c:v>sukurti nuoseklią inovacinės veiklos skatinimo sistemą</c:v>
                </c:pt>
                <c:pt idx="1">
                  <c:v>Skatinti įmones pereiti prie neutralios klimatui ekonomikos</c:v>
                </c:pt>
                <c:pt idx="2">
                  <c:v>Skatinti įmones skaitmenizuotis</c:v>
                </c:pt>
                <c:pt idx="3">
                  <c:v>įgyvendinti eksporto konkurencingumo augimą skatinančias priemones</c:v>
                </c:pt>
                <c:pt idx="4">
                  <c:v>Skatinti verslumą ir kurti paskatas įmonių augimui</c:v>
                </c:pt>
                <c:pt idx="5">
                  <c:v>Tesingos pertvarkos fondas</c:v>
                </c:pt>
              </c:strCache>
            </c:strRef>
          </c:cat>
          <c:val>
            <c:numRef>
              <c:f>Lapas1!$B$2:$B$9</c:f>
              <c:numCache>
                <c:formatCode>General</c:formatCode>
                <c:ptCount val="8"/>
                <c:pt idx="0">
                  <c:v>263.2</c:v>
                </c:pt>
                <c:pt idx="1">
                  <c:v>150.05000000000001</c:v>
                </c:pt>
                <c:pt idx="2">
                  <c:v>56.16</c:v>
                </c:pt>
                <c:pt idx="3">
                  <c:v>28</c:v>
                </c:pt>
                <c:pt idx="4">
                  <c:v>13.79</c:v>
                </c:pt>
                <c:pt idx="5">
                  <c:v>262.7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35F9-4474-B554-09D3B4678B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26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spPr>
            <a:solidFill>
              <a:srgbClr val="302957"/>
            </a:solidFill>
          </c:spPr>
          <c:dPt>
            <c:idx val="0"/>
            <c:bubble3D val="0"/>
            <c:spPr>
              <a:solidFill>
                <a:srgbClr val="30295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17D-4992-8A92-84D62C43D163}"/>
              </c:ext>
            </c:extLst>
          </c:dPt>
          <c:dPt>
            <c:idx val="1"/>
            <c:bubble3D val="0"/>
            <c:spPr>
              <a:solidFill>
                <a:srgbClr val="30295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17D-4992-8A92-84D62C43D163}"/>
              </c:ext>
            </c:extLst>
          </c:dPt>
          <c:dPt>
            <c:idx val="2"/>
            <c:bubble3D val="0"/>
            <c:spPr>
              <a:solidFill>
                <a:srgbClr val="30295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17D-4992-8A92-84D62C43D163}"/>
              </c:ext>
            </c:extLst>
          </c:dPt>
          <c:dPt>
            <c:idx val="3"/>
            <c:bubble3D val="0"/>
            <c:spPr>
              <a:solidFill>
                <a:srgbClr val="30295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17D-4992-8A92-84D62C43D163}"/>
              </c:ext>
            </c:extLst>
          </c:dPt>
          <c:dPt>
            <c:idx val="4"/>
            <c:bubble3D val="0"/>
            <c:spPr>
              <a:solidFill>
                <a:srgbClr val="30295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17D-4992-8A92-84D62C43D163}"/>
              </c:ext>
            </c:extLst>
          </c:dPt>
          <c:dPt>
            <c:idx val="5"/>
            <c:bubble3D val="0"/>
            <c:spPr>
              <a:solidFill>
                <a:srgbClr val="30295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17D-4992-8A92-84D62C43D163}"/>
              </c:ext>
            </c:extLst>
          </c:dPt>
          <c:dPt>
            <c:idx val="6"/>
            <c:bubble3D val="0"/>
            <c:spPr>
              <a:solidFill>
                <a:srgbClr val="30295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F17D-4992-8A92-84D62C43D163}"/>
              </c:ext>
            </c:extLst>
          </c:dPt>
          <c:dPt>
            <c:idx val="7"/>
            <c:bubble3D val="0"/>
            <c:spPr>
              <a:solidFill>
                <a:srgbClr val="30295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F17D-4992-8A92-84D62C43D163}"/>
              </c:ext>
            </c:extLst>
          </c:dPt>
          <c:cat>
            <c:strRef>
              <c:f>Lapas1!$A$2:$A$9</c:f>
              <c:strCache>
                <c:ptCount val="8"/>
                <c:pt idx="0">
                  <c:v>Socialiai atsakingesnė Lietuva</c:v>
                </c:pt>
                <c:pt idx="1">
                  <c:v>Žalesnė Lietuva</c:v>
                </c:pt>
                <c:pt idx="2">
                  <c:v>Pažangesnė Lietuva</c:v>
                </c:pt>
                <c:pt idx="3">
                  <c:v>Piliečiams artimesnė Lietuva</c:v>
                </c:pt>
                <c:pt idx="4">
                  <c:v>Geriau sujungta Lietuva</c:v>
                </c:pt>
                <c:pt idx="5">
                  <c:v>Specialus prioritetas</c:v>
                </c:pt>
                <c:pt idx="6">
                  <c:v>Inovatyvūs sprendimai</c:v>
                </c:pt>
                <c:pt idx="7">
                  <c:v>Specialus priritetas</c:v>
                </c:pt>
              </c:strCache>
            </c:strRef>
          </c:cat>
          <c:val>
            <c:numRef>
              <c:f>Lapas1!$B$2:$B$9</c:f>
              <c:numCache>
                <c:formatCode>General</c:formatCode>
                <c:ptCount val="8"/>
                <c:pt idx="0">
                  <c:v>30.5</c:v>
                </c:pt>
                <c:pt idx="1">
                  <c:v>27.6</c:v>
                </c:pt>
                <c:pt idx="2">
                  <c:v>17.399999999999999</c:v>
                </c:pt>
                <c:pt idx="3">
                  <c:v>11</c:v>
                </c:pt>
                <c:pt idx="4">
                  <c:v>9</c:v>
                </c:pt>
                <c:pt idx="5">
                  <c:v>3</c:v>
                </c:pt>
                <c:pt idx="6">
                  <c:v>1.1000000000000001</c:v>
                </c:pt>
                <c:pt idx="7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F17D-4992-8A92-84D62C43D1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8"/>
        <c:holeSize val="64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687035003593146E-2"/>
          <c:y val="5.1562487312380091E-2"/>
          <c:w val="0.90888402133783108"/>
          <c:h val="0.8968750253752397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1 seka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Lapas1!$A$2</c:f>
              <c:strCache>
                <c:ptCount val="1"/>
                <c:pt idx="0">
                  <c:v>1 kategorija</c:v>
                </c:pt>
              </c:strCache>
            </c:strRef>
          </c:cat>
          <c:val>
            <c:numRef>
              <c:f>Lapas1!$B$2</c:f>
              <c:numCache>
                <c:formatCode>General</c:formatCode>
                <c:ptCount val="1"/>
                <c:pt idx="0">
                  <c:v>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45B-4AC3-A67B-6C690F7A1809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 seka</c:v>
                </c:pt>
              </c:strCache>
            </c:strRef>
          </c:tx>
          <c:spPr>
            <a:solidFill>
              <a:srgbClr val="30295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02957"/>
              </a:solidFill>
              <a:ln>
                <a:solidFill>
                  <a:srgbClr val="302957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E1F-4CA7-A29E-F87A3ED38D76}"/>
              </c:ext>
            </c:extLst>
          </c:dPt>
          <c:cat>
            <c:strRef>
              <c:f>Lapas1!$A$2</c:f>
              <c:strCache>
                <c:ptCount val="1"/>
                <c:pt idx="0">
                  <c:v>1 kategorija</c:v>
                </c:pt>
              </c:strCache>
            </c:strRef>
          </c:cat>
          <c:val>
            <c:numRef>
              <c:f>Lapas1!$C$2</c:f>
              <c:numCache>
                <c:formatCode>General</c:formatCode>
                <c:ptCount val="1"/>
                <c:pt idx="0">
                  <c:v>30.6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45B-4AC3-A67B-6C690F7A1809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Stulpelis1</c:v>
                </c:pt>
              </c:strCache>
            </c:strRef>
          </c:tx>
          <c:spPr>
            <a:solidFill>
              <a:srgbClr val="8280E5"/>
            </a:solidFill>
            <a:ln>
              <a:solidFill>
                <a:srgbClr val="8280E5"/>
              </a:solidFill>
            </a:ln>
            <a:effectLst/>
          </c:spPr>
          <c:invertIfNegative val="0"/>
          <c:cat>
            <c:strRef>
              <c:f>Lapas1!$A$2</c:f>
              <c:strCache>
                <c:ptCount val="1"/>
                <c:pt idx="0">
                  <c:v>1 kategorija</c:v>
                </c:pt>
              </c:strCache>
            </c:strRef>
          </c:cat>
          <c:val>
            <c:numRef>
              <c:f>Lapas1!$D$2</c:f>
              <c:numCache>
                <c:formatCode>General</c:formatCode>
                <c:ptCount val="1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45B-4AC3-A67B-6C690F7A18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5965368"/>
        <c:axId val="365966544"/>
      </c:barChart>
      <c:catAx>
        <c:axId val="3659653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5966544"/>
        <c:crosses val="autoZero"/>
        <c:auto val="1"/>
        <c:lblAlgn val="ctr"/>
        <c:lblOffset val="100"/>
        <c:noMultiLvlLbl val="0"/>
      </c:catAx>
      <c:valAx>
        <c:axId val="3659665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65965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1 seka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Lapas1!$A$2</c:f>
              <c:strCache>
                <c:ptCount val="1"/>
                <c:pt idx="0">
                  <c:v>1 kategorija</c:v>
                </c:pt>
              </c:strCache>
            </c:strRef>
          </c:cat>
          <c:val>
            <c:numRef>
              <c:f>Lapas1!$B$2</c:f>
              <c:numCache>
                <c:formatCode>General</c:formatCode>
                <c:ptCount val="1"/>
                <c:pt idx="0">
                  <c:v>122.65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442-4114-91EC-0633DBADE5F4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3 seka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Lapas1!$A$2</c:f>
              <c:strCache>
                <c:ptCount val="1"/>
                <c:pt idx="0">
                  <c:v>1 kategorija</c:v>
                </c:pt>
              </c:strCache>
            </c:strRef>
          </c:cat>
          <c:val>
            <c:numRef>
              <c:f>Lapas1!$D$2</c:f>
              <c:numCache>
                <c:formatCode>General</c:formatCode>
                <c:ptCount val="1"/>
                <c:pt idx="0">
                  <c:v>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442-4114-91EC-0633DBADE5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5971640"/>
        <c:axId val="365972032"/>
      </c:barChart>
      <c:barChart>
        <c:barDir val="bar"/>
        <c:grouping val="stacked"/>
        <c:varyColors val="0"/>
        <c:ser>
          <c:idx val="1"/>
          <c:order val="1"/>
          <c:tx>
            <c:strRef>
              <c:f>Lapas1!$C$1</c:f>
              <c:strCache>
                <c:ptCount val="1"/>
                <c:pt idx="0">
                  <c:v>2 seka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Lapas1!$A$2</c:f>
              <c:strCache>
                <c:ptCount val="1"/>
                <c:pt idx="0">
                  <c:v>1 kategorija</c:v>
                </c:pt>
              </c:strCache>
            </c:strRef>
          </c:cat>
          <c:val>
            <c:numRef>
              <c:f>Lapas1!$C$2</c:f>
              <c:numCache>
                <c:formatCode>General</c:formatCode>
                <c:ptCount val="1"/>
                <c:pt idx="0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442-4114-91EC-0633DBADE5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5972424"/>
        <c:axId val="365967328"/>
      </c:barChart>
      <c:catAx>
        <c:axId val="3659716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5972032"/>
        <c:crosses val="autoZero"/>
        <c:auto val="1"/>
        <c:lblAlgn val="ctr"/>
        <c:lblOffset val="100"/>
        <c:noMultiLvlLbl val="0"/>
      </c:catAx>
      <c:valAx>
        <c:axId val="3659720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65971640"/>
        <c:crosses val="autoZero"/>
        <c:crossBetween val="between"/>
      </c:valAx>
      <c:valAx>
        <c:axId val="365967328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365972424"/>
        <c:crosses val="max"/>
        <c:crossBetween val="between"/>
      </c:valAx>
      <c:catAx>
        <c:axId val="3659724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659673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60B-48DD-9FCB-B63019821315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60B-48DD-9FCB-B6301982131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60B-48DD-9FCB-B6301982131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60B-48DD-9FCB-B63019821315}"/>
              </c:ext>
            </c:extLst>
          </c:dPt>
          <c:cat>
            <c:strRef>
              <c:f>Lapas1!$A$2:$A$5</c:f>
              <c:strCache>
                <c:ptCount val="4"/>
                <c:pt idx="0">
                  <c:v>1-asis ketvirtis</c:v>
                </c:pt>
                <c:pt idx="1">
                  <c:v>2-asis ketvirtis</c:v>
                </c:pt>
                <c:pt idx="2">
                  <c:v>3-iasis ketvirtis</c:v>
                </c:pt>
                <c:pt idx="3">
                  <c:v>4-asis ketvirtis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>
                  <c:v>0.7</c:v>
                </c:pt>
                <c:pt idx="1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60B-48DD-9FCB-B630198213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C09-4C51-BDF1-C1490C83A953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4E9-4DA2-B8D8-596A5B54FDD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C09-4C51-BDF1-C1490C83A95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C09-4C51-BDF1-C1490C83A953}"/>
              </c:ext>
            </c:extLst>
          </c:dPt>
          <c:cat>
            <c:strRef>
              <c:f>Lapas1!$A$2:$A$5</c:f>
              <c:strCache>
                <c:ptCount val="4"/>
                <c:pt idx="0">
                  <c:v>1-asis ketvirtis</c:v>
                </c:pt>
                <c:pt idx="1">
                  <c:v>2-asis ketvirtis</c:v>
                </c:pt>
                <c:pt idx="2">
                  <c:v>3-iasis ketvirtis</c:v>
                </c:pt>
                <c:pt idx="3">
                  <c:v>4-asis ketvirtis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>
                  <c:v>9.4</c:v>
                </c:pt>
                <c:pt idx="1">
                  <c:v>0.6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4E9-4DA2-B8D8-596A5B54FD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87A-6D49-932F-13EE1A167B8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9E2-A64C-B91D-1E48A1A9BC9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87A-6D49-932F-13EE1A167B8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87A-6D49-932F-13EE1A167B89}"/>
              </c:ext>
            </c:extLst>
          </c:dPt>
          <c:cat>
            <c:strRef>
              <c:f>Sheet1!$A$2:$A$5</c:f>
              <c:strCache>
                <c:ptCount val="4"/>
                <c:pt idx="0">
                  <c:v>Teksas1</c:v>
                </c:pt>
                <c:pt idx="1">
                  <c:v>Teksas2</c:v>
                </c:pt>
                <c:pt idx="2">
                  <c:v>Teksas3</c:v>
                </c:pt>
                <c:pt idx="3">
                  <c:v>Teksas14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</c:v>
                </c:pt>
                <c:pt idx="1">
                  <c:v>0.4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9E2-A64C-B91D-1E48A1A9BC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730-4B4A-90C5-3A0B578C805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9E2-A64C-B91D-1E48A1A9BC9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730-4B4A-90C5-3A0B578C805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730-4B4A-90C5-3A0B578C8055}"/>
              </c:ext>
            </c:extLst>
          </c:dPt>
          <c:cat>
            <c:strRef>
              <c:f>Sheet1!$A$2:$A$5</c:f>
              <c:strCache>
                <c:ptCount val="4"/>
                <c:pt idx="0">
                  <c:v>Teksas1</c:v>
                </c:pt>
                <c:pt idx="1">
                  <c:v>Teksas2</c:v>
                </c:pt>
                <c:pt idx="2">
                  <c:v>Teksas3</c:v>
                </c:pt>
                <c:pt idx="3">
                  <c:v>Teksas14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</c:v>
                </c:pt>
                <c:pt idx="1">
                  <c:v>0.4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9E2-A64C-B91D-1E48A1A9BC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730-4B4A-90C5-3A0B578C805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9E2-A64C-B91D-1E48A1A9BC9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730-4B4A-90C5-3A0B578C805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730-4B4A-90C5-3A0B578C8055}"/>
              </c:ext>
            </c:extLst>
          </c:dPt>
          <c:cat>
            <c:strRef>
              <c:f>Sheet1!$A$2:$A$5</c:f>
              <c:strCache>
                <c:ptCount val="4"/>
                <c:pt idx="0">
                  <c:v>Teksas1</c:v>
                </c:pt>
                <c:pt idx="1">
                  <c:v>Teksas2</c:v>
                </c:pt>
                <c:pt idx="2">
                  <c:v>Teksas3</c:v>
                </c:pt>
                <c:pt idx="3">
                  <c:v>Teksas14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</c:v>
                </c:pt>
                <c:pt idx="1">
                  <c:v>0.4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9E2-A64C-B91D-1E48A1A9BC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0%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C9-D348-83CA-2EB763199A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8C5FB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1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2C9-D348-83CA-2EB763199A7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2" formatCode="0%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2C9-D348-83CA-2EB763199A7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32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3" formatCode="0%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2C9-D348-83CA-2EB763199A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4"/>
        <c:axId val="363657336"/>
        <c:axId val="285589008"/>
      </c:barChart>
      <c:catAx>
        <c:axId val="3636573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5589008"/>
        <c:crosses val="autoZero"/>
        <c:auto val="1"/>
        <c:lblAlgn val="ctr"/>
        <c:lblOffset val="100"/>
        <c:noMultiLvlLbl val="0"/>
      </c:catAx>
      <c:valAx>
        <c:axId val="28558900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363657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0%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C9-D348-83CA-2EB763199A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8C5FB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1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2C9-D348-83CA-2EB763199A7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2" formatCode="0%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2C9-D348-83CA-2EB763199A7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32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3" formatCode="0%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2C9-D348-83CA-2EB763199A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4"/>
        <c:axId val="364325832"/>
        <c:axId val="364670120"/>
      </c:barChart>
      <c:catAx>
        <c:axId val="3643258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670120"/>
        <c:crosses val="autoZero"/>
        <c:auto val="1"/>
        <c:lblAlgn val="ctr"/>
        <c:lblOffset val="100"/>
        <c:noMultiLvlLbl val="0"/>
      </c:catAx>
      <c:valAx>
        <c:axId val="364670120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364325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0275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0%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C9-D348-83CA-2EB763199A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8C5FBE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0275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1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2C9-D348-83CA-2EB763199A7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0275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2" formatCode="0%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2C9-D348-83CA-2EB763199A7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32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0275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3" formatCode="0%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2C9-D348-83CA-2EB763199A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4"/>
        <c:axId val="364325296"/>
        <c:axId val="364214376"/>
      </c:barChart>
      <c:catAx>
        <c:axId val="3643252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02757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214376"/>
        <c:crosses val="autoZero"/>
        <c:auto val="1"/>
        <c:lblAlgn val="ctr"/>
        <c:lblOffset val="100"/>
        <c:noMultiLvlLbl val="0"/>
      </c:catAx>
      <c:valAx>
        <c:axId val="36421437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364325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0275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0%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C9-D348-83CA-2EB763199A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8C5FBE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0275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1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2C9-D348-83CA-2EB763199A7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0275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2" formatCode="0%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2C9-D348-83CA-2EB763199A7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32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0275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3" formatCode="0%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2C9-D348-83CA-2EB763199A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4"/>
        <c:axId val="209206168"/>
        <c:axId val="209208128"/>
      </c:barChart>
      <c:catAx>
        <c:axId val="2092061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02757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208128"/>
        <c:crosses val="autoZero"/>
        <c:auto val="1"/>
        <c:lblAlgn val="ctr"/>
        <c:lblOffset val="100"/>
        <c:noMultiLvlLbl val="0"/>
      </c:catAx>
      <c:valAx>
        <c:axId val="20920812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09206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87A-6D49-932F-13EE1A167B8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9E2-A64C-B91D-1E48A1A9BC9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87A-6D49-932F-13EE1A167B8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87A-6D49-932F-13EE1A167B89}"/>
              </c:ext>
            </c:extLst>
          </c:dPt>
          <c:cat>
            <c:strRef>
              <c:f>Sheet1!$A$2:$A$5</c:f>
              <c:strCache>
                <c:ptCount val="4"/>
                <c:pt idx="0">
                  <c:v>Teksas1</c:v>
                </c:pt>
                <c:pt idx="1">
                  <c:v>Teksas2</c:v>
                </c:pt>
                <c:pt idx="2">
                  <c:v>Teksas3</c:v>
                </c:pt>
                <c:pt idx="3">
                  <c:v>Teksas14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</c:v>
                </c:pt>
                <c:pt idx="1">
                  <c:v>0.4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9E2-A64C-B91D-1E48A1A9BC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14D05-6312-B645-AF2D-08D1D49843E3}" type="datetimeFigureOut">
              <a:rPr lang="x-none" smtClean="0"/>
              <a:t>2023-06-07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6C219-D0CB-0346-AF46-782F1007A9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48736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DĖL KO KREIPIASI LABIAUSIAI?</a:t>
            </a:r>
            <a:r>
              <a:rPr lang="en-US"/>
              <a:t> </a:t>
            </a:r>
            <a:r>
              <a:rPr lang="lt-LT"/>
              <a:t>Šitų </a:t>
            </a:r>
            <a:r>
              <a:rPr lang="en-US"/>
              <a:t>5 </a:t>
            </a:r>
            <a:r>
              <a:rPr lang="lt-LT" err="1"/>
              <a:t>mėn</a:t>
            </a:r>
            <a:r>
              <a:rPr lang="lt-LT"/>
              <a:t> </a:t>
            </a:r>
            <a:r>
              <a:rPr lang="lt-LT" err="1"/>
              <a:t>info</a:t>
            </a:r>
            <a:r>
              <a:rPr lang="lt-LT"/>
              <a:t> grafiką.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6C219-D0CB-0346-AF46-782F1007A959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9961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8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chart" Target="../charts/chart10.xml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chart" Target="../charts/chart12.xml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o skaidrė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8842" y="1426464"/>
            <a:ext cx="5587652" cy="1341926"/>
          </a:xfrm>
        </p:spPr>
        <p:txBody>
          <a:bodyPr anchor="b">
            <a:noAutofit/>
          </a:bodyPr>
          <a:lstStyle>
            <a:lvl1pPr algn="l"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Pavadinimas</a:t>
            </a:r>
            <a:r>
              <a:rPr lang="en-GB"/>
              <a:t/>
            </a:r>
            <a:br>
              <a:rPr lang="en-GB"/>
            </a:br>
            <a:r>
              <a:rPr lang="en-GB"/>
              <a:t>per dvi </a:t>
            </a:r>
            <a:r>
              <a:rPr lang="en-GB" err="1"/>
              <a:t>eilutes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544E1B9-1882-0D43-9CCA-96C0214189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7150" y="3087408"/>
            <a:ext cx="4697381" cy="749369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Vardas Pavardė, pareigos</a:t>
            </a:r>
            <a:endParaRPr lang="x-non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5721D86-5173-894E-A667-5600F6070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93" y="5573949"/>
            <a:ext cx="2075060" cy="866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B25FC2F-8608-E94C-ADBD-A880E7B7D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694" y="1005855"/>
            <a:ext cx="3904034" cy="4880043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xmlns="" id="{ADC766D6-1760-0B22-A1C5-5CCE00D402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993" y="5573949"/>
            <a:ext cx="2075060" cy="866428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9475DE60-EE7D-A43C-1A65-1789975DFC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7694" y="1005855"/>
            <a:ext cx="3904034" cy="488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45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0168374-565B-0941-81B9-7CBAE2945087}"/>
              </a:ext>
            </a:extLst>
          </p:cNvPr>
          <p:cNvSpPr/>
          <p:nvPr/>
        </p:nvSpPr>
        <p:spPr>
          <a:xfrm>
            <a:off x="6677940" y="0"/>
            <a:ext cx="5514060" cy="6858000"/>
          </a:xfrm>
          <a:prstGeom prst="rect">
            <a:avLst/>
          </a:prstGeom>
          <a:solidFill>
            <a:srgbClr val="30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C7124E3A-97A3-8944-B35B-874803A7F9F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687052"/>
            <a:ext cx="4053786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xmlns="" id="{3F8E7FE5-75F6-D54A-B074-844081BCADA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854784" y="1805678"/>
            <a:ext cx="3615000" cy="3315331"/>
          </a:xfrm>
        </p:spPr>
        <p:txBody>
          <a:bodyPr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EE730"/>
              </a:buClr>
              <a:buSzPct val="100000"/>
              <a:buFont typeface="Wingdings" pitchFamily="2" charset="2"/>
              <a:buChar char="§"/>
              <a:tabLst/>
              <a:defRPr sz="12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endParaRPr lang="en-GB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xmlns="" id="{B2A0F2F9-7AC5-5BF8-C00D-444A5E11A576}"/>
              </a:ext>
            </a:extLst>
          </p:cNvPr>
          <p:cNvSpPr/>
          <p:nvPr userDrawn="1"/>
        </p:nvSpPr>
        <p:spPr>
          <a:xfrm>
            <a:off x="6677940" y="0"/>
            <a:ext cx="5514060" cy="6858000"/>
          </a:xfrm>
          <a:prstGeom prst="rect">
            <a:avLst/>
          </a:prstGeom>
          <a:solidFill>
            <a:srgbClr val="30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4722B0A3-8084-DC07-BBFC-3556484666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40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691CCE7-3107-EB4C-9FC6-80047657FFC7}"/>
              </a:ext>
            </a:extLst>
          </p:cNvPr>
          <p:cNvSpPr/>
          <p:nvPr/>
        </p:nvSpPr>
        <p:spPr>
          <a:xfrm>
            <a:off x="5845200" y="2542166"/>
            <a:ext cx="5207856" cy="2563586"/>
          </a:xfrm>
          <a:prstGeom prst="rect">
            <a:avLst/>
          </a:prstGeom>
          <a:solidFill>
            <a:srgbClr val="EEE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Lentelių</a:t>
            </a:r>
            <a:r>
              <a:rPr lang="en-GB"/>
              <a:t/>
            </a:r>
            <a:br>
              <a:rPr lang="en-GB"/>
            </a:br>
            <a:r>
              <a:rPr lang="en-GB" err="1"/>
              <a:t>dizainas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BB32303E-C892-1A47-86FC-30EAE92B7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121047"/>
              </p:ext>
            </p:extLst>
          </p:nvPr>
        </p:nvGraphicFramePr>
        <p:xfrm>
          <a:off x="5756709" y="2484375"/>
          <a:ext cx="5207856" cy="253724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735952">
                  <a:extLst>
                    <a:ext uri="{9D8B030D-6E8A-4147-A177-3AD203B41FA5}">
                      <a16:colId xmlns:a16="http://schemas.microsoft.com/office/drawing/2014/main" xmlns="" val="3585830869"/>
                    </a:ext>
                  </a:extLst>
                </a:gridCol>
                <a:gridCol w="1735952">
                  <a:extLst>
                    <a:ext uri="{9D8B030D-6E8A-4147-A177-3AD203B41FA5}">
                      <a16:colId xmlns:a16="http://schemas.microsoft.com/office/drawing/2014/main" xmlns="" val="3611816430"/>
                    </a:ext>
                  </a:extLst>
                </a:gridCol>
                <a:gridCol w="1735952">
                  <a:extLst>
                    <a:ext uri="{9D8B030D-6E8A-4147-A177-3AD203B41FA5}">
                      <a16:colId xmlns:a16="http://schemas.microsoft.com/office/drawing/2014/main" xmlns="" val="1240010381"/>
                    </a:ext>
                  </a:extLst>
                </a:gridCol>
              </a:tblGrid>
              <a:tr h="507448">
                <a:tc>
                  <a:txBody>
                    <a:bodyPr/>
                    <a:lstStyle/>
                    <a:p>
                      <a:r>
                        <a:rPr lang="x-none" sz="1000" b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275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x-none" sz="1000" b="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7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 b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2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1591149"/>
                  </a:ext>
                </a:extLst>
              </a:tr>
              <a:tr h="507448">
                <a:tc>
                  <a:txBody>
                    <a:bodyPr/>
                    <a:lstStyle/>
                    <a:p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15054526"/>
                  </a:ext>
                </a:extLst>
              </a:tr>
              <a:tr h="5074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73480404"/>
                  </a:ext>
                </a:extLst>
              </a:tr>
              <a:tr h="5074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72385993"/>
                  </a:ext>
                </a:extLst>
              </a:tr>
              <a:tr h="5074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12515639"/>
                  </a:ext>
                </a:extLst>
              </a:tr>
            </a:tbl>
          </a:graphicData>
        </a:graphic>
      </p:graphicFrame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B36424EB-5CE9-E830-01C5-409A416F24A1}"/>
              </a:ext>
            </a:extLst>
          </p:cNvPr>
          <p:cNvSpPr/>
          <p:nvPr userDrawn="1"/>
        </p:nvSpPr>
        <p:spPr>
          <a:xfrm>
            <a:off x="5845200" y="2542166"/>
            <a:ext cx="5207856" cy="2563586"/>
          </a:xfrm>
          <a:prstGeom prst="rect">
            <a:avLst/>
          </a:prstGeom>
          <a:solidFill>
            <a:srgbClr val="EEE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225349A6-C1EC-AC5F-8F6E-D94B75892C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xmlns="" id="{90BA3191-5A7D-68DE-94D8-9F6E3602294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20121047"/>
              </p:ext>
            </p:extLst>
          </p:nvPr>
        </p:nvGraphicFramePr>
        <p:xfrm>
          <a:off x="5756709" y="2484375"/>
          <a:ext cx="5207856" cy="253724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735952">
                  <a:extLst>
                    <a:ext uri="{9D8B030D-6E8A-4147-A177-3AD203B41FA5}">
                      <a16:colId xmlns:a16="http://schemas.microsoft.com/office/drawing/2014/main" xmlns="" val="3585830869"/>
                    </a:ext>
                  </a:extLst>
                </a:gridCol>
                <a:gridCol w="1735952">
                  <a:extLst>
                    <a:ext uri="{9D8B030D-6E8A-4147-A177-3AD203B41FA5}">
                      <a16:colId xmlns:a16="http://schemas.microsoft.com/office/drawing/2014/main" xmlns="" val="3611816430"/>
                    </a:ext>
                  </a:extLst>
                </a:gridCol>
                <a:gridCol w="1735952">
                  <a:extLst>
                    <a:ext uri="{9D8B030D-6E8A-4147-A177-3AD203B41FA5}">
                      <a16:colId xmlns:a16="http://schemas.microsoft.com/office/drawing/2014/main" xmlns="" val="1240010381"/>
                    </a:ext>
                  </a:extLst>
                </a:gridCol>
              </a:tblGrid>
              <a:tr h="507448">
                <a:tc>
                  <a:txBody>
                    <a:bodyPr/>
                    <a:lstStyle/>
                    <a:p>
                      <a:r>
                        <a:rPr lang="x-none" sz="1000" b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275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x-none" sz="1000" b="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7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 b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2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1591149"/>
                  </a:ext>
                </a:extLst>
              </a:tr>
              <a:tr h="507448">
                <a:tc>
                  <a:txBody>
                    <a:bodyPr/>
                    <a:lstStyle/>
                    <a:p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15054526"/>
                  </a:ext>
                </a:extLst>
              </a:tr>
              <a:tr h="5074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73480404"/>
                  </a:ext>
                </a:extLst>
              </a:tr>
              <a:tr h="5074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72385993"/>
                  </a:ext>
                </a:extLst>
              </a:tr>
              <a:tr h="5074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12515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1586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 content theme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29872" y="148675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Pavadinimas</a:t>
            </a:r>
            <a:r>
              <a:rPr lang="en-GB"/>
              <a:t/>
            </a:r>
            <a:br>
              <a:rPr lang="en-GB"/>
            </a:br>
            <a:r>
              <a:rPr lang="en-GB"/>
              <a:t>per dvi </a:t>
            </a:r>
            <a:r>
              <a:rPr lang="en-GB" err="1"/>
              <a:t>eilutes</a:t>
            </a:r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B25FC2F-8608-E94C-ADBD-A880E7B7D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7694" y="1005855"/>
            <a:ext cx="3904034" cy="48800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FD233-017A-9C42-80C3-B9D7DF267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429000"/>
            <a:ext cx="4053786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xmlns="" id="{F78A33AA-C155-C9BD-A16E-E3A21EFC41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97694" y="1005855"/>
            <a:ext cx="3904034" cy="4880043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xmlns="" id="{23023B0B-B291-2B1E-79CF-E171428600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17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ulletpoint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xmlns="" id="{3F8E7FE5-75F6-D54A-B074-844081BCADA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29871" y="3675872"/>
            <a:ext cx="4357495" cy="2473719"/>
          </a:xfrm>
        </p:spPr>
        <p:txBody>
          <a:bodyPr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EE730"/>
              </a:buClr>
              <a:buSzPct val="100000"/>
              <a:buFont typeface="Wingdings" pitchFamily="2" charset="2"/>
              <a:buChar char="§"/>
              <a:tabLst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EE730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90D0378E-E462-5D40-98A3-786D00E12A5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504636" y="3675871"/>
            <a:ext cx="4357495" cy="2473719"/>
          </a:xfrm>
        </p:spPr>
        <p:txBody>
          <a:bodyPr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EE730"/>
              </a:buClr>
              <a:buSzPct val="100000"/>
              <a:buFont typeface="Wingdings" pitchFamily="2" charset="2"/>
              <a:buChar char="§"/>
              <a:tabLst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EE730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B3BA13A1-32FC-7C68-E480-3291C5EC7E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9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itstics dark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84571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FD233-017A-9C42-80C3-B9D7DF267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384571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59A23B-0F27-3044-927F-E0ED558C8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70486" y="1964537"/>
            <a:ext cx="5060587" cy="7332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4E4DADB-04DF-8347-B6E7-7E8A658FF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66724" y="3027082"/>
            <a:ext cx="5060587" cy="7332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E547A0B-0083-1E44-A9DB-38B0BEBED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9133" y="4041556"/>
            <a:ext cx="5060587" cy="7332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8C83D74-3F5D-B442-AF71-763671140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94451" y="5056706"/>
            <a:ext cx="5060587" cy="733210"/>
          </a:xfrm>
          <a:prstGeom prst="rect">
            <a:avLst/>
          </a:prstGeom>
        </p:spPr>
      </p:pic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384571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384571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384570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2F70140A-D1B1-194E-A6F2-0136DC52A05A}"/>
              </a:ext>
            </a:extLst>
          </p:cNvPr>
          <p:cNvSpPr txBox="1">
            <a:spLocks/>
          </p:cNvSpPr>
          <p:nvPr/>
        </p:nvSpPr>
        <p:spPr>
          <a:xfrm>
            <a:off x="2939283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78%</a:t>
            </a:r>
            <a:endParaRPr lang="x-none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F79A2590-E6EE-0A42-91CB-F612C492DE01}"/>
              </a:ext>
            </a:extLst>
          </p:cNvPr>
          <p:cNvSpPr txBox="1">
            <a:spLocks/>
          </p:cNvSpPr>
          <p:nvPr/>
        </p:nvSpPr>
        <p:spPr>
          <a:xfrm>
            <a:off x="2939283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33%</a:t>
            </a:r>
            <a:endParaRPr lang="x-none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D68BCF95-5A33-9546-8DDB-E02B0B4F83DB}"/>
              </a:ext>
            </a:extLst>
          </p:cNvPr>
          <p:cNvSpPr txBox="1">
            <a:spLocks/>
          </p:cNvSpPr>
          <p:nvPr/>
        </p:nvSpPr>
        <p:spPr>
          <a:xfrm>
            <a:off x="2939283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82%</a:t>
            </a:r>
            <a:endParaRPr lang="x-none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C09F40E0-24F5-3D4F-A309-E113322D8130}"/>
              </a:ext>
            </a:extLst>
          </p:cNvPr>
          <p:cNvSpPr txBox="1">
            <a:spLocks/>
          </p:cNvSpPr>
          <p:nvPr/>
        </p:nvSpPr>
        <p:spPr>
          <a:xfrm>
            <a:off x="2939283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54%</a:t>
            </a:r>
            <a:endParaRPr lang="x-none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xmlns="" id="{34D026BC-9290-2BB7-1423-762AC2B744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CE248A9-2D8D-7EC0-1BB4-89778AD12D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570486" y="1964537"/>
            <a:ext cx="5060587" cy="733210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xmlns="" id="{2A808868-9516-410E-980D-678794548F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866724" y="3027082"/>
            <a:ext cx="5060587" cy="733210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315E4A94-D223-0776-D778-AD64DCBD7F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289133" y="4041556"/>
            <a:ext cx="5060587" cy="733210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xmlns="" id="{6B0D8C73-7A63-ECD6-0391-FC9E3CF33F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394451" y="5056706"/>
            <a:ext cx="5060587" cy="73321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26B223A-50CB-EA31-AB4C-F6ABC98C7FFB}"/>
              </a:ext>
            </a:extLst>
          </p:cNvPr>
          <p:cNvSpPr txBox="1">
            <a:spLocks/>
          </p:cNvSpPr>
          <p:nvPr userDrawn="1"/>
        </p:nvSpPr>
        <p:spPr>
          <a:xfrm>
            <a:off x="2939283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78%</a:t>
            </a:r>
            <a:endParaRPr lang="x-none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DA667CE3-5C93-826E-FF74-185D5161CE4A}"/>
              </a:ext>
            </a:extLst>
          </p:cNvPr>
          <p:cNvSpPr txBox="1">
            <a:spLocks/>
          </p:cNvSpPr>
          <p:nvPr userDrawn="1"/>
        </p:nvSpPr>
        <p:spPr>
          <a:xfrm>
            <a:off x="2939283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33%</a:t>
            </a:r>
            <a:endParaRPr lang="x-none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DC1D699-DCE4-5EA8-D8CC-F77E086EAD59}"/>
              </a:ext>
            </a:extLst>
          </p:cNvPr>
          <p:cNvSpPr txBox="1">
            <a:spLocks/>
          </p:cNvSpPr>
          <p:nvPr userDrawn="1"/>
        </p:nvSpPr>
        <p:spPr>
          <a:xfrm>
            <a:off x="2939283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82%</a:t>
            </a:r>
            <a:endParaRPr lang="x-none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00B2C296-D8F9-70CB-EA72-343C70466CC7}"/>
              </a:ext>
            </a:extLst>
          </p:cNvPr>
          <p:cNvSpPr txBox="1">
            <a:spLocks/>
          </p:cNvSpPr>
          <p:nvPr userDrawn="1"/>
        </p:nvSpPr>
        <p:spPr>
          <a:xfrm>
            <a:off x="2939283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54%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1181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itstics dark_blank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84571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FD233-017A-9C42-80C3-B9D7DF267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384571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384571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384571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384570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12716BB0-3AF9-47C2-DE7D-C49086EE77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18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itstics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84571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384571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384571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384571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384570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2F70140A-D1B1-194E-A6F2-0136DC52A05A}"/>
              </a:ext>
            </a:extLst>
          </p:cNvPr>
          <p:cNvSpPr txBox="1">
            <a:spLocks/>
          </p:cNvSpPr>
          <p:nvPr/>
        </p:nvSpPr>
        <p:spPr>
          <a:xfrm>
            <a:off x="2939283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78%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F79A2590-E6EE-0A42-91CB-F612C492DE01}"/>
              </a:ext>
            </a:extLst>
          </p:cNvPr>
          <p:cNvSpPr txBox="1">
            <a:spLocks/>
          </p:cNvSpPr>
          <p:nvPr/>
        </p:nvSpPr>
        <p:spPr>
          <a:xfrm>
            <a:off x="2939283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33%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D68BCF95-5A33-9546-8DDB-E02B0B4F83DB}"/>
              </a:ext>
            </a:extLst>
          </p:cNvPr>
          <p:cNvSpPr txBox="1">
            <a:spLocks/>
          </p:cNvSpPr>
          <p:nvPr/>
        </p:nvSpPr>
        <p:spPr>
          <a:xfrm>
            <a:off x="2939283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82%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C09F40E0-24F5-3D4F-A309-E113322D8130}"/>
              </a:ext>
            </a:extLst>
          </p:cNvPr>
          <p:cNvSpPr txBox="1">
            <a:spLocks/>
          </p:cNvSpPr>
          <p:nvPr/>
        </p:nvSpPr>
        <p:spPr>
          <a:xfrm>
            <a:off x="2939283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54%</a:t>
            </a:r>
            <a:endParaRPr lang="x-none">
              <a:solidFill>
                <a:srgbClr val="302757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21F1327-4B04-B34F-AF41-FE0C55EF9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58E4654-267A-0C4B-8536-5CD689F6A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15711" y="1956590"/>
            <a:ext cx="4305812" cy="7332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16EDD63-23B3-2542-A84B-7700E8DEA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11949" y="3031019"/>
            <a:ext cx="4305812" cy="7332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35A72E4-ECB6-D945-9FC5-77FC78722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34358" y="4041556"/>
            <a:ext cx="4305812" cy="7332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D50DF02-4458-C84A-A9AC-EB3436EAE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40192" y="5056706"/>
            <a:ext cx="4305812" cy="73321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3A470A03-4690-2335-CB40-4A4445F3249F}"/>
              </a:ext>
            </a:extLst>
          </p:cNvPr>
          <p:cNvSpPr txBox="1">
            <a:spLocks/>
          </p:cNvSpPr>
          <p:nvPr userDrawn="1"/>
        </p:nvSpPr>
        <p:spPr>
          <a:xfrm>
            <a:off x="2939283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78%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3AFC43FE-6E48-5E5C-AC62-CFA0C8D20017}"/>
              </a:ext>
            </a:extLst>
          </p:cNvPr>
          <p:cNvSpPr txBox="1">
            <a:spLocks/>
          </p:cNvSpPr>
          <p:nvPr userDrawn="1"/>
        </p:nvSpPr>
        <p:spPr>
          <a:xfrm>
            <a:off x="2939283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33%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CC26F4A7-672F-7548-AFAC-1904680140AB}"/>
              </a:ext>
            </a:extLst>
          </p:cNvPr>
          <p:cNvSpPr txBox="1">
            <a:spLocks/>
          </p:cNvSpPr>
          <p:nvPr userDrawn="1"/>
        </p:nvSpPr>
        <p:spPr>
          <a:xfrm>
            <a:off x="2939283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82%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4425A00C-FAE5-1195-347C-34DEB264681B}"/>
              </a:ext>
            </a:extLst>
          </p:cNvPr>
          <p:cNvSpPr txBox="1">
            <a:spLocks/>
          </p:cNvSpPr>
          <p:nvPr userDrawn="1"/>
        </p:nvSpPr>
        <p:spPr>
          <a:xfrm>
            <a:off x="2939283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54%</a:t>
            </a:r>
            <a:endParaRPr lang="x-none">
              <a:solidFill>
                <a:srgbClr val="302757"/>
              </a:solidFill>
            </a:endParaRP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xmlns="" id="{C5994033-571E-D28D-D79E-CCBF91F7DF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xmlns="" id="{129830AC-C09D-E6FD-AB18-676D14B92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15711" y="1956590"/>
            <a:ext cx="4305812" cy="733210"/>
          </a:xfrm>
          <a:prstGeom prst="rect">
            <a:avLst/>
          </a:prstGeom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xmlns="" id="{38E24FA1-D9F1-B81A-C508-B3506FB545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111949" y="3031019"/>
            <a:ext cx="4305812" cy="733210"/>
          </a:xfrm>
          <a:prstGeom prst="rect">
            <a:avLst/>
          </a:prstGeom>
        </p:spPr>
      </p:pic>
      <p:pic>
        <p:nvPicPr>
          <p:cNvPr id="11" name="Picture 29">
            <a:extLst>
              <a:ext uri="{FF2B5EF4-FFF2-40B4-BE49-F238E27FC236}">
                <a16:creationId xmlns:a16="http://schemas.microsoft.com/office/drawing/2014/main" xmlns="" id="{9417F094-8DEC-ECF2-0ABA-89A0A367ED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34358" y="4041556"/>
            <a:ext cx="4305812" cy="733210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xmlns="" id="{5FD300AE-205C-193D-BAF3-DF0D86E2B1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640192" y="5056706"/>
            <a:ext cx="4305812" cy="73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52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itstics brigh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84571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384571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384571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384571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384570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21F1327-4B04-B34F-AF41-FE0C55EF9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xmlns="" id="{6CA3F250-29E8-6C85-EB37-FF5007666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25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itstics dark-circle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FD233-017A-9C42-80C3-B9D7DF267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2F70140A-D1B1-194E-A6F2-0136DC52A05A}"/>
              </a:ext>
            </a:extLst>
          </p:cNvPr>
          <p:cNvSpPr txBox="1">
            <a:spLocks/>
          </p:cNvSpPr>
          <p:nvPr/>
        </p:nvSpPr>
        <p:spPr>
          <a:xfrm>
            <a:off x="4750566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10%</a:t>
            </a:r>
            <a:endParaRPr lang="x-none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F79A2590-E6EE-0A42-91CB-F612C492DE01}"/>
              </a:ext>
            </a:extLst>
          </p:cNvPr>
          <p:cNvSpPr txBox="1">
            <a:spLocks/>
          </p:cNvSpPr>
          <p:nvPr/>
        </p:nvSpPr>
        <p:spPr>
          <a:xfrm>
            <a:off x="4750566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40%</a:t>
            </a:r>
            <a:endParaRPr lang="x-none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D68BCF95-5A33-9546-8DDB-E02B0B4F83DB}"/>
              </a:ext>
            </a:extLst>
          </p:cNvPr>
          <p:cNvSpPr txBox="1">
            <a:spLocks/>
          </p:cNvSpPr>
          <p:nvPr/>
        </p:nvSpPr>
        <p:spPr>
          <a:xfrm>
            <a:off x="4750566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25%</a:t>
            </a:r>
            <a:endParaRPr lang="x-none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C09F40E0-24F5-3D4F-A309-E113322D8130}"/>
              </a:ext>
            </a:extLst>
          </p:cNvPr>
          <p:cNvSpPr txBox="1">
            <a:spLocks/>
          </p:cNvSpPr>
          <p:nvPr/>
        </p:nvSpPr>
        <p:spPr>
          <a:xfrm>
            <a:off x="4750566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25%</a:t>
            </a:r>
            <a:endParaRPr lang="x-none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8AAEB978-A201-1E44-B111-2BFE76D3E2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618653"/>
              </p:ext>
            </p:extLst>
          </p:nvPr>
        </p:nvGraphicFramePr>
        <p:xfrm>
          <a:off x="-170426" y="1921248"/>
          <a:ext cx="5372919" cy="3581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itle 1">
            <a:extLst>
              <a:ext uri="{FF2B5EF4-FFF2-40B4-BE49-F238E27FC236}">
                <a16:creationId xmlns:a16="http://schemas.microsoft.com/office/drawing/2014/main" xmlns="" id="{BB0F89A9-7F8E-814F-8AD4-ED4479EE6193}"/>
              </a:ext>
            </a:extLst>
          </p:cNvPr>
          <p:cNvSpPr txBox="1">
            <a:spLocks/>
          </p:cNvSpPr>
          <p:nvPr/>
        </p:nvSpPr>
        <p:spPr>
          <a:xfrm>
            <a:off x="2455628" y="2428860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rgbClr val="302757"/>
                </a:solidFill>
              </a:rPr>
              <a:t>10%</a:t>
            </a:r>
            <a:endParaRPr lang="x-none" sz="2000">
              <a:solidFill>
                <a:srgbClr val="302757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7EF864C2-0A30-9D44-872B-F3009BA7FB1C}"/>
              </a:ext>
            </a:extLst>
          </p:cNvPr>
          <p:cNvSpPr txBox="1">
            <a:spLocks/>
          </p:cNvSpPr>
          <p:nvPr/>
        </p:nvSpPr>
        <p:spPr>
          <a:xfrm>
            <a:off x="1560820" y="2871994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80978C34-186B-AD45-BEF8-54894DD86E1F}"/>
              </a:ext>
            </a:extLst>
          </p:cNvPr>
          <p:cNvSpPr txBox="1">
            <a:spLocks/>
          </p:cNvSpPr>
          <p:nvPr/>
        </p:nvSpPr>
        <p:spPr>
          <a:xfrm>
            <a:off x="1560820" y="3882495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0E77ACB9-A6B3-8C42-BA26-61350B85540D}"/>
              </a:ext>
            </a:extLst>
          </p:cNvPr>
          <p:cNvSpPr txBox="1">
            <a:spLocks/>
          </p:cNvSpPr>
          <p:nvPr/>
        </p:nvSpPr>
        <p:spPr>
          <a:xfrm>
            <a:off x="2757565" y="3606887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3F1BFBAE-A099-EFD8-85FB-CB38927A18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29A6C15B-B18C-6E54-4D79-A5A8E7106E95}"/>
              </a:ext>
            </a:extLst>
          </p:cNvPr>
          <p:cNvSpPr txBox="1">
            <a:spLocks/>
          </p:cNvSpPr>
          <p:nvPr userDrawn="1"/>
        </p:nvSpPr>
        <p:spPr>
          <a:xfrm>
            <a:off x="4750566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10%</a:t>
            </a:r>
            <a:endParaRPr lang="x-non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02FE68F5-6FD3-DCCC-3BCA-03AB78002887}"/>
              </a:ext>
            </a:extLst>
          </p:cNvPr>
          <p:cNvSpPr txBox="1">
            <a:spLocks/>
          </p:cNvSpPr>
          <p:nvPr userDrawn="1"/>
        </p:nvSpPr>
        <p:spPr>
          <a:xfrm>
            <a:off x="4750566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40%</a:t>
            </a:r>
            <a:endParaRPr lang="x-non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087EB72-F822-4951-99A1-C373138D7FAF}"/>
              </a:ext>
            </a:extLst>
          </p:cNvPr>
          <p:cNvSpPr txBox="1">
            <a:spLocks/>
          </p:cNvSpPr>
          <p:nvPr userDrawn="1"/>
        </p:nvSpPr>
        <p:spPr>
          <a:xfrm>
            <a:off x="4750566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25%</a:t>
            </a:r>
            <a:endParaRPr lang="x-non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7A943BC2-AAED-0526-2415-B10DE1133815}"/>
              </a:ext>
            </a:extLst>
          </p:cNvPr>
          <p:cNvSpPr txBox="1">
            <a:spLocks/>
          </p:cNvSpPr>
          <p:nvPr userDrawn="1"/>
        </p:nvSpPr>
        <p:spPr>
          <a:xfrm>
            <a:off x="4750566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25%</a:t>
            </a:r>
            <a:endParaRPr lang="x-none"/>
          </a:p>
        </p:txBody>
      </p:sp>
      <p:graphicFrame>
        <p:nvGraphicFramePr>
          <p:cNvPr id="11" name="Chart 3">
            <a:extLst>
              <a:ext uri="{FF2B5EF4-FFF2-40B4-BE49-F238E27FC236}">
                <a16:creationId xmlns:a16="http://schemas.microsoft.com/office/drawing/2014/main" xmlns="" id="{C2E01D9F-15F7-6FE1-8107-9C73477B45E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4618653"/>
              </p:ext>
            </p:extLst>
          </p:nvPr>
        </p:nvGraphicFramePr>
        <p:xfrm>
          <a:off x="-170426" y="1921248"/>
          <a:ext cx="5372919" cy="3581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xmlns="" id="{FCD80B20-D0A4-3DE5-4B3D-9688BD5C0DB9}"/>
              </a:ext>
            </a:extLst>
          </p:cNvPr>
          <p:cNvSpPr txBox="1">
            <a:spLocks/>
          </p:cNvSpPr>
          <p:nvPr userDrawn="1"/>
        </p:nvSpPr>
        <p:spPr>
          <a:xfrm>
            <a:off x="2455628" y="2428860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rgbClr val="302757"/>
                </a:solidFill>
              </a:rPr>
              <a:t>10%</a:t>
            </a:r>
            <a:endParaRPr lang="x-none" sz="2000">
              <a:solidFill>
                <a:srgbClr val="302757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4104053-FB24-8FAB-BD55-A8464DA4FE3B}"/>
              </a:ext>
            </a:extLst>
          </p:cNvPr>
          <p:cNvSpPr txBox="1">
            <a:spLocks/>
          </p:cNvSpPr>
          <p:nvPr userDrawn="1"/>
        </p:nvSpPr>
        <p:spPr>
          <a:xfrm>
            <a:off x="1560820" y="2871994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C26396FF-4D52-E1A8-2320-EB9486C096A2}"/>
              </a:ext>
            </a:extLst>
          </p:cNvPr>
          <p:cNvSpPr txBox="1">
            <a:spLocks/>
          </p:cNvSpPr>
          <p:nvPr userDrawn="1"/>
        </p:nvSpPr>
        <p:spPr>
          <a:xfrm>
            <a:off x="1560820" y="3882495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DDB6CBAE-615F-7AEF-E68C-285131D77A4E}"/>
              </a:ext>
            </a:extLst>
          </p:cNvPr>
          <p:cNvSpPr txBox="1">
            <a:spLocks/>
          </p:cNvSpPr>
          <p:nvPr userDrawn="1"/>
        </p:nvSpPr>
        <p:spPr>
          <a:xfrm>
            <a:off x="2757565" y="3606887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072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itstics dark-circle_blank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FD233-017A-9C42-80C3-B9D7DF267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BB0F89A9-7F8E-814F-8AD4-ED4479EE6193}"/>
              </a:ext>
            </a:extLst>
          </p:cNvPr>
          <p:cNvSpPr txBox="1">
            <a:spLocks/>
          </p:cNvSpPr>
          <p:nvPr/>
        </p:nvSpPr>
        <p:spPr>
          <a:xfrm>
            <a:off x="2455628" y="2428860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rgbClr val="302757"/>
                </a:solidFill>
              </a:rPr>
              <a:t>10%</a:t>
            </a:r>
            <a:endParaRPr lang="x-none" sz="2000">
              <a:solidFill>
                <a:srgbClr val="302757"/>
              </a:solidFill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9C4F4F31-C4D1-457F-64D3-41E969EB0C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D04953BC-DFDB-DDAB-720D-A4338A34236D}"/>
              </a:ext>
            </a:extLst>
          </p:cNvPr>
          <p:cNvSpPr txBox="1">
            <a:spLocks/>
          </p:cNvSpPr>
          <p:nvPr userDrawn="1"/>
        </p:nvSpPr>
        <p:spPr>
          <a:xfrm>
            <a:off x="2455628" y="2428860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rgbClr val="302757"/>
                </a:solidFill>
              </a:rPr>
              <a:t>10%</a:t>
            </a:r>
            <a:endParaRPr lang="x-none" sz="2000">
              <a:solidFill>
                <a:srgbClr val="302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866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0346FE7-C62E-ED40-B43F-053932ECBB02}"/>
              </a:ext>
            </a:extLst>
          </p:cNvPr>
          <p:cNvSpPr/>
          <p:nvPr/>
        </p:nvSpPr>
        <p:spPr>
          <a:xfrm>
            <a:off x="7335581" y="0"/>
            <a:ext cx="4856419" cy="6858000"/>
          </a:xfrm>
          <a:prstGeom prst="rect">
            <a:avLst/>
          </a:prstGeom>
          <a:solidFill>
            <a:srgbClr val="EEE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8842" y="1426464"/>
            <a:ext cx="5587652" cy="1341926"/>
          </a:xfrm>
        </p:spPr>
        <p:txBody>
          <a:bodyPr anchor="b">
            <a:noAutofit/>
          </a:bodyPr>
          <a:lstStyle>
            <a:lvl1pPr algn="l"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Pavadinimas</a:t>
            </a:r>
            <a:r>
              <a:rPr lang="en-GB"/>
              <a:t/>
            </a:r>
            <a:br>
              <a:rPr lang="en-GB"/>
            </a:br>
            <a:r>
              <a:rPr lang="en-GB"/>
              <a:t>per dvi </a:t>
            </a:r>
            <a:r>
              <a:rPr lang="en-GB" err="1"/>
              <a:t>eilutes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544E1B9-1882-0D43-9CCA-96C0214189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7150" y="3087408"/>
            <a:ext cx="4697381" cy="749369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3027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Vardas Pavardė, pareigos</a:t>
            </a:r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F310B33-EF63-C141-A456-07D3E964D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59" y="5573950"/>
            <a:ext cx="2056476" cy="849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5EFD01E-45EA-604A-81A2-297660C66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581" y="996283"/>
            <a:ext cx="3917577" cy="4867101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BB9AF933-B9DA-34EA-2E5E-5B9C7643F1BF}"/>
              </a:ext>
            </a:extLst>
          </p:cNvPr>
          <p:cNvSpPr/>
          <p:nvPr userDrawn="1"/>
        </p:nvSpPr>
        <p:spPr>
          <a:xfrm>
            <a:off x="7335581" y="0"/>
            <a:ext cx="4856419" cy="6858000"/>
          </a:xfrm>
          <a:prstGeom prst="rect">
            <a:avLst/>
          </a:prstGeom>
          <a:solidFill>
            <a:srgbClr val="EEE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0F3C5FB1-9A1A-403C-3DE4-5F489B85D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0159" y="5573950"/>
            <a:ext cx="2056476" cy="849414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91BC3748-5F7C-DB78-435C-7BF705B26F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35581" y="996283"/>
            <a:ext cx="3917577" cy="486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4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itstics bright-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2F70140A-D1B1-194E-A6F2-0136DC52A05A}"/>
              </a:ext>
            </a:extLst>
          </p:cNvPr>
          <p:cNvSpPr txBox="1">
            <a:spLocks/>
          </p:cNvSpPr>
          <p:nvPr/>
        </p:nvSpPr>
        <p:spPr>
          <a:xfrm>
            <a:off x="4750566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10%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F79A2590-E6EE-0A42-91CB-F612C492DE01}"/>
              </a:ext>
            </a:extLst>
          </p:cNvPr>
          <p:cNvSpPr txBox="1">
            <a:spLocks/>
          </p:cNvSpPr>
          <p:nvPr/>
        </p:nvSpPr>
        <p:spPr>
          <a:xfrm>
            <a:off x="4750566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40%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D68BCF95-5A33-9546-8DDB-E02B0B4F83DB}"/>
              </a:ext>
            </a:extLst>
          </p:cNvPr>
          <p:cNvSpPr txBox="1">
            <a:spLocks/>
          </p:cNvSpPr>
          <p:nvPr/>
        </p:nvSpPr>
        <p:spPr>
          <a:xfrm>
            <a:off x="4750566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25%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C09F40E0-24F5-3D4F-A309-E113322D8130}"/>
              </a:ext>
            </a:extLst>
          </p:cNvPr>
          <p:cNvSpPr txBox="1">
            <a:spLocks/>
          </p:cNvSpPr>
          <p:nvPr/>
        </p:nvSpPr>
        <p:spPr>
          <a:xfrm>
            <a:off x="4750566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25%</a:t>
            </a:r>
            <a:endParaRPr lang="x-none">
              <a:solidFill>
                <a:srgbClr val="302757"/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8AAEB978-A201-1E44-B111-2BFE76D3E2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8252175"/>
              </p:ext>
            </p:extLst>
          </p:nvPr>
        </p:nvGraphicFramePr>
        <p:xfrm>
          <a:off x="-170426" y="1921248"/>
          <a:ext cx="5372919" cy="3581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itle 1">
            <a:extLst>
              <a:ext uri="{FF2B5EF4-FFF2-40B4-BE49-F238E27FC236}">
                <a16:creationId xmlns:a16="http://schemas.microsoft.com/office/drawing/2014/main" xmlns="" id="{BB0F89A9-7F8E-814F-8AD4-ED4479EE6193}"/>
              </a:ext>
            </a:extLst>
          </p:cNvPr>
          <p:cNvSpPr txBox="1">
            <a:spLocks/>
          </p:cNvSpPr>
          <p:nvPr/>
        </p:nvSpPr>
        <p:spPr>
          <a:xfrm>
            <a:off x="2455628" y="2428860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rgbClr val="302757"/>
                </a:solidFill>
              </a:rPr>
              <a:t>10%</a:t>
            </a:r>
            <a:endParaRPr lang="x-none" sz="2000">
              <a:solidFill>
                <a:srgbClr val="302757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7EF864C2-0A30-9D44-872B-F3009BA7FB1C}"/>
              </a:ext>
            </a:extLst>
          </p:cNvPr>
          <p:cNvSpPr txBox="1">
            <a:spLocks/>
          </p:cNvSpPr>
          <p:nvPr/>
        </p:nvSpPr>
        <p:spPr>
          <a:xfrm>
            <a:off x="1560820" y="2871994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80978C34-186B-AD45-BEF8-54894DD86E1F}"/>
              </a:ext>
            </a:extLst>
          </p:cNvPr>
          <p:cNvSpPr txBox="1">
            <a:spLocks/>
          </p:cNvSpPr>
          <p:nvPr/>
        </p:nvSpPr>
        <p:spPr>
          <a:xfrm>
            <a:off x="1560820" y="3882495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0E77ACB9-A6B3-8C42-BA26-61350B85540D}"/>
              </a:ext>
            </a:extLst>
          </p:cNvPr>
          <p:cNvSpPr txBox="1">
            <a:spLocks/>
          </p:cNvSpPr>
          <p:nvPr/>
        </p:nvSpPr>
        <p:spPr>
          <a:xfrm>
            <a:off x="2757565" y="3606887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2FAFDB3-CD7F-F943-A0F7-6D9BF522D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DE79B7AE-41EB-07EB-6289-2A3E79A8BC02}"/>
              </a:ext>
            </a:extLst>
          </p:cNvPr>
          <p:cNvSpPr txBox="1">
            <a:spLocks/>
          </p:cNvSpPr>
          <p:nvPr userDrawn="1"/>
        </p:nvSpPr>
        <p:spPr>
          <a:xfrm>
            <a:off x="4750566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10%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CD9BA379-E0EA-5966-B02B-5F2CA3FE93E6}"/>
              </a:ext>
            </a:extLst>
          </p:cNvPr>
          <p:cNvSpPr txBox="1">
            <a:spLocks/>
          </p:cNvSpPr>
          <p:nvPr userDrawn="1"/>
        </p:nvSpPr>
        <p:spPr>
          <a:xfrm>
            <a:off x="4750566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40%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9AFF03A5-F11D-2EEC-19BA-9CF55BB641ED}"/>
              </a:ext>
            </a:extLst>
          </p:cNvPr>
          <p:cNvSpPr txBox="1">
            <a:spLocks/>
          </p:cNvSpPr>
          <p:nvPr userDrawn="1"/>
        </p:nvSpPr>
        <p:spPr>
          <a:xfrm>
            <a:off x="4750566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25%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4088126-E58A-ABDB-A8DE-6034DAE236A0}"/>
              </a:ext>
            </a:extLst>
          </p:cNvPr>
          <p:cNvSpPr txBox="1">
            <a:spLocks/>
          </p:cNvSpPr>
          <p:nvPr userDrawn="1"/>
        </p:nvSpPr>
        <p:spPr>
          <a:xfrm>
            <a:off x="4750566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25%</a:t>
            </a:r>
            <a:endParaRPr lang="x-none">
              <a:solidFill>
                <a:srgbClr val="302757"/>
              </a:solidFill>
            </a:endParaRPr>
          </a:p>
        </p:txBody>
      </p:sp>
      <p:graphicFrame>
        <p:nvGraphicFramePr>
          <p:cNvPr id="8" name="Chart 3">
            <a:extLst>
              <a:ext uri="{FF2B5EF4-FFF2-40B4-BE49-F238E27FC236}">
                <a16:creationId xmlns:a16="http://schemas.microsoft.com/office/drawing/2014/main" xmlns="" id="{40C06B8B-1067-4BCF-592C-D7BCD1E85D6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68252175"/>
              </p:ext>
            </p:extLst>
          </p:nvPr>
        </p:nvGraphicFramePr>
        <p:xfrm>
          <a:off x="-170426" y="1921248"/>
          <a:ext cx="5372919" cy="3581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xmlns="" id="{E2158274-F031-0959-1812-8A0B6349D1CB}"/>
              </a:ext>
            </a:extLst>
          </p:cNvPr>
          <p:cNvSpPr txBox="1">
            <a:spLocks/>
          </p:cNvSpPr>
          <p:nvPr userDrawn="1"/>
        </p:nvSpPr>
        <p:spPr>
          <a:xfrm>
            <a:off x="2455628" y="2428860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rgbClr val="302757"/>
                </a:solidFill>
              </a:rPr>
              <a:t>10%</a:t>
            </a:r>
            <a:endParaRPr lang="x-none" sz="2000">
              <a:solidFill>
                <a:srgbClr val="302757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6451BEF-7ACC-1CCC-83AD-3CDD73293569}"/>
              </a:ext>
            </a:extLst>
          </p:cNvPr>
          <p:cNvSpPr txBox="1">
            <a:spLocks/>
          </p:cNvSpPr>
          <p:nvPr userDrawn="1"/>
        </p:nvSpPr>
        <p:spPr>
          <a:xfrm>
            <a:off x="1560820" y="2871994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D5B24E6A-62B2-6CF4-038E-B9E8250D7F30}"/>
              </a:ext>
            </a:extLst>
          </p:cNvPr>
          <p:cNvSpPr txBox="1">
            <a:spLocks/>
          </p:cNvSpPr>
          <p:nvPr userDrawn="1"/>
        </p:nvSpPr>
        <p:spPr>
          <a:xfrm>
            <a:off x="1560820" y="3882495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E80D4D28-33B2-B5CD-3588-1FA846B56694}"/>
              </a:ext>
            </a:extLst>
          </p:cNvPr>
          <p:cNvSpPr txBox="1">
            <a:spLocks/>
          </p:cNvSpPr>
          <p:nvPr userDrawn="1"/>
        </p:nvSpPr>
        <p:spPr>
          <a:xfrm>
            <a:off x="2757565" y="3606887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  <p:pic>
        <p:nvPicPr>
          <p:cNvPr id="14" name="Picture 24">
            <a:extLst>
              <a:ext uri="{FF2B5EF4-FFF2-40B4-BE49-F238E27FC236}">
                <a16:creationId xmlns:a16="http://schemas.microsoft.com/office/drawing/2014/main" xmlns="" id="{58D53A9C-0014-D780-FA99-3F9393764B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67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stics bright-circl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2FAFDB3-CD7F-F943-A0F7-6D9BF522D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pic>
        <p:nvPicPr>
          <p:cNvPr id="3" name="Picture 24">
            <a:extLst>
              <a:ext uri="{FF2B5EF4-FFF2-40B4-BE49-F238E27FC236}">
                <a16:creationId xmlns:a16="http://schemas.microsoft.com/office/drawing/2014/main" xmlns="" id="{FD9FF173-2B4B-DDBB-ADCE-665A785E41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43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istics dark-columns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FD233-017A-9C42-80C3-B9D7DF267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2F70140A-D1B1-194E-A6F2-0136DC52A05A}"/>
              </a:ext>
            </a:extLst>
          </p:cNvPr>
          <p:cNvSpPr txBox="1">
            <a:spLocks/>
          </p:cNvSpPr>
          <p:nvPr/>
        </p:nvSpPr>
        <p:spPr>
          <a:xfrm>
            <a:off x="4750566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20%</a:t>
            </a:r>
            <a:endParaRPr lang="x-none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F79A2590-E6EE-0A42-91CB-F612C492DE01}"/>
              </a:ext>
            </a:extLst>
          </p:cNvPr>
          <p:cNvSpPr txBox="1">
            <a:spLocks/>
          </p:cNvSpPr>
          <p:nvPr/>
        </p:nvSpPr>
        <p:spPr>
          <a:xfrm>
            <a:off x="4750566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30%</a:t>
            </a:r>
            <a:endParaRPr lang="x-none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D68BCF95-5A33-9546-8DDB-E02B0B4F83DB}"/>
              </a:ext>
            </a:extLst>
          </p:cNvPr>
          <p:cNvSpPr txBox="1">
            <a:spLocks/>
          </p:cNvSpPr>
          <p:nvPr/>
        </p:nvSpPr>
        <p:spPr>
          <a:xfrm>
            <a:off x="4750566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50%</a:t>
            </a:r>
            <a:endParaRPr lang="x-none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C09F40E0-24F5-3D4F-A309-E113322D8130}"/>
              </a:ext>
            </a:extLst>
          </p:cNvPr>
          <p:cNvSpPr txBox="1">
            <a:spLocks/>
          </p:cNvSpPr>
          <p:nvPr/>
        </p:nvSpPr>
        <p:spPr>
          <a:xfrm>
            <a:off x="4750566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50%</a:t>
            </a:r>
            <a:endParaRPr lang="x-none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2AD45C9C-EF72-EA46-AEB6-A8416426AE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6876880"/>
              </p:ext>
            </p:extLst>
          </p:nvPr>
        </p:nvGraphicFramePr>
        <p:xfrm>
          <a:off x="408495" y="2045795"/>
          <a:ext cx="3878370" cy="3988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6BADECF0-18D6-5133-9C10-76A83BF654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B9260D73-9370-3163-BEBF-325A5EF64235}"/>
              </a:ext>
            </a:extLst>
          </p:cNvPr>
          <p:cNvSpPr txBox="1">
            <a:spLocks/>
          </p:cNvSpPr>
          <p:nvPr userDrawn="1"/>
        </p:nvSpPr>
        <p:spPr>
          <a:xfrm>
            <a:off x="4750566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20%</a:t>
            </a:r>
            <a:endParaRPr lang="x-none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268BA472-8DFE-6D16-E1BD-ACF24B5FB4EC}"/>
              </a:ext>
            </a:extLst>
          </p:cNvPr>
          <p:cNvSpPr txBox="1">
            <a:spLocks/>
          </p:cNvSpPr>
          <p:nvPr userDrawn="1"/>
        </p:nvSpPr>
        <p:spPr>
          <a:xfrm>
            <a:off x="4750566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30%</a:t>
            </a:r>
            <a:endParaRPr lang="x-non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F9BF5874-D811-1C1E-F88F-C0F6F1F29C4A}"/>
              </a:ext>
            </a:extLst>
          </p:cNvPr>
          <p:cNvSpPr txBox="1">
            <a:spLocks/>
          </p:cNvSpPr>
          <p:nvPr userDrawn="1"/>
        </p:nvSpPr>
        <p:spPr>
          <a:xfrm>
            <a:off x="4750566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50%</a:t>
            </a:r>
            <a:endParaRPr lang="x-non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8EF7A02D-77FA-B361-D22B-5D9E2AD92A1F}"/>
              </a:ext>
            </a:extLst>
          </p:cNvPr>
          <p:cNvSpPr txBox="1">
            <a:spLocks/>
          </p:cNvSpPr>
          <p:nvPr userDrawn="1"/>
        </p:nvSpPr>
        <p:spPr>
          <a:xfrm>
            <a:off x="4750566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50%</a:t>
            </a:r>
            <a:endParaRPr lang="x-none"/>
          </a:p>
        </p:txBody>
      </p:sp>
      <p:graphicFrame>
        <p:nvGraphicFramePr>
          <p:cNvPr id="11" name="Chart 6">
            <a:extLst>
              <a:ext uri="{FF2B5EF4-FFF2-40B4-BE49-F238E27FC236}">
                <a16:creationId xmlns:a16="http://schemas.microsoft.com/office/drawing/2014/main" xmlns="" id="{0E5114A0-AECF-59C4-0B25-50C4BD3BEA3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426876880"/>
              </p:ext>
            </p:extLst>
          </p:nvPr>
        </p:nvGraphicFramePr>
        <p:xfrm>
          <a:off x="408495" y="2045795"/>
          <a:ext cx="3878370" cy="3988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19655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istics dark-columns_blank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FD233-017A-9C42-80C3-B9D7DF267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87B8A698-0A17-2C91-4643-E491000CF9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49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istics bright-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2F70140A-D1B1-194E-A6F2-0136DC52A05A}"/>
              </a:ext>
            </a:extLst>
          </p:cNvPr>
          <p:cNvSpPr txBox="1">
            <a:spLocks/>
          </p:cNvSpPr>
          <p:nvPr/>
        </p:nvSpPr>
        <p:spPr>
          <a:xfrm>
            <a:off x="4750566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20%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F79A2590-E6EE-0A42-91CB-F612C492DE01}"/>
              </a:ext>
            </a:extLst>
          </p:cNvPr>
          <p:cNvSpPr txBox="1">
            <a:spLocks/>
          </p:cNvSpPr>
          <p:nvPr/>
        </p:nvSpPr>
        <p:spPr>
          <a:xfrm>
            <a:off x="4750566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30%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D68BCF95-5A33-9546-8DDB-E02B0B4F83DB}"/>
              </a:ext>
            </a:extLst>
          </p:cNvPr>
          <p:cNvSpPr txBox="1">
            <a:spLocks/>
          </p:cNvSpPr>
          <p:nvPr/>
        </p:nvSpPr>
        <p:spPr>
          <a:xfrm>
            <a:off x="4750566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50%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C09F40E0-24F5-3D4F-A309-E113322D8130}"/>
              </a:ext>
            </a:extLst>
          </p:cNvPr>
          <p:cNvSpPr txBox="1">
            <a:spLocks/>
          </p:cNvSpPr>
          <p:nvPr/>
        </p:nvSpPr>
        <p:spPr>
          <a:xfrm>
            <a:off x="4750566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50%</a:t>
            </a:r>
            <a:endParaRPr lang="x-none">
              <a:solidFill>
                <a:srgbClr val="302757"/>
              </a:solidFill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2AD45C9C-EF72-EA46-AEB6-A8416426AE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2002168"/>
              </p:ext>
            </p:extLst>
          </p:nvPr>
        </p:nvGraphicFramePr>
        <p:xfrm>
          <a:off x="408495" y="2045795"/>
          <a:ext cx="3878370" cy="3988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D836F99-D1F4-EA43-BB41-6ACFE926C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0EB59F1F-4F35-BF7A-B24F-5FA684EAEA0E}"/>
              </a:ext>
            </a:extLst>
          </p:cNvPr>
          <p:cNvSpPr txBox="1">
            <a:spLocks/>
          </p:cNvSpPr>
          <p:nvPr userDrawn="1"/>
        </p:nvSpPr>
        <p:spPr>
          <a:xfrm>
            <a:off x="4750566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20%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73C22BE2-F6F6-BA6B-BCF8-FA87DFE64280}"/>
              </a:ext>
            </a:extLst>
          </p:cNvPr>
          <p:cNvSpPr txBox="1">
            <a:spLocks/>
          </p:cNvSpPr>
          <p:nvPr userDrawn="1"/>
        </p:nvSpPr>
        <p:spPr>
          <a:xfrm>
            <a:off x="4750566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30%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0CD860A-43F9-9626-B60A-03887F3479D6}"/>
              </a:ext>
            </a:extLst>
          </p:cNvPr>
          <p:cNvSpPr txBox="1">
            <a:spLocks/>
          </p:cNvSpPr>
          <p:nvPr userDrawn="1"/>
        </p:nvSpPr>
        <p:spPr>
          <a:xfrm>
            <a:off x="4750566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50%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A0F74B2B-E6C1-2929-8B48-FA46BA19E481}"/>
              </a:ext>
            </a:extLst>
          </p:cNvPr>
          <p:cNvSpPr txBox="1">
            <a:spLocks/>
          </p:cNvSpPr>
          <p:nvPr userDrawn="1"/>
        </p:nvSpPr>
        <p:spPr>
          <a:xfrm>
            <a:off x="4750566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50%</a:t>
            </a:r>
            <a:endParaRPr lang="x-none">
              <a:solidFill>
                <a:srgbClr val="302757"/>
              </a:solidFill>
            </a:endParaRPr>
          </a:p>
        </p:txBody>
      </p:sp>
      <p:graphicFrame>
        <p:nvGraphicFramePr>
          <p:cNvPr id="8" name="Chart 6">
            <a:extLst>
              <a:ext uri="{FF2B5EF4-FFF2-40B4-BE49-F238E27FC236}">
                <a16:creationId xmlns:a16="http://schemas.microsoft.com/office/drawing/2014/main" xmlns="" id="{A4888830-5990-ABD9-4475-AE535F334AC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972002168"/>
              </p:ext>
            </p:extLst>
          </p:nvPr>
        </p:nvGraphicFramePr>
        <p:xfrm>
          <a:off x="408495" y="2045795"/>
          <a:ext cx="3878370" cy="3988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13">
            <a:extLst>
              <a:ext uri="{FF2B5EF4-FFF2-40B4-BE49-F238E27FC236}">
                <a16:creationId xmlns:a16="http://schemas.microsoft.com/office/drawing/2014/main" xmlns="" id="{0CE7AFEF-ECA3-128E-3894-631A4D168E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798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istics bright-columns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D836F99-D1F4-EA43-BB41-6ACFE926C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C13ECD76-63D0-D2B5-60D4-A21BFCE739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71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">
    <p:bg>
      <p:bgPr>
        <a:solidFill>
          <a:srgbClr val="3028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8F41B1-0096-7440-92A9-FC44A9922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271" y="2602081"/>
            <a:ext cx="2803458" cy="116864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83EFA160-7197-FF4C-E472-2D9FBECEAF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4271" y="2602081"/>
            <a:ext cx="2803458" cy="116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33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2">
    <p:bg>
      <p:bgPr>
        <a:solidFill>
          <a:srgbClr val="3028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0A8019B-23CF-5049-AC40-C8CA7DC7E2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27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xmlns="" id="{99D1C85B-C1BA-F942-AA3D-8ABDA4BDC8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x-non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FA9F3D-DB9D-F74B-83B0-5A6088EE9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77" y="360178"/>
            <a:ext cx="317500" cy="4000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881B3020-1657-6B49-A9E1-55575778D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9881" y="2628900"/>
            <a:ext cx="3932237" cy="1600200"/>
          </a:xfrm>
        </p:spPr>
        <p:txBody>
          <a:bodyPr anchor="b"/>
          <a:lstStyle>
            <a:lvl1pPr algn="ctr">
              <a:lnSpc>
                <a:spcPct val="11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About our</a:t>
            </a:r>
            <a:br>
              <a:rPr lang="en-GB"/>
            </a:br>
            <a:r>
              <a:rPr lang="en-GB"/>
              <a:t>Lorem ipsum</a:t>
            </a:r>
            <a:br>
              <a:rPr lang="en-GB"/>
            </a:br>
            <a:r>
              <a:rPr lang="en-GB" err="1"/>
              <a:t>dolor</a:t>
            </a:r>
            <a:r>
              <a:rPr lang="en-GB"/>
              <a:t> sit</a:t>
            </a:r>
            <a:endParaRPr lang="x-none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41D1962D-596F-846C-629A-D5930AB925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27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76099261-F40B-B50E-69A0-B65B4B37DF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477" y="360178"/>
            <a:ext cx="3175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887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A5A17AD-2019-FF49-B507-9DE671DB5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31CDA10D-E311-F9AF-AE2D-0D687D9EC3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895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vadinimo skaidrė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8842" y="1426464"/>
            <a:ext cx="5587652" cy="1341926"/>
          </a:xfrm>
        </p:spPr>
        <p:txBody>
          <a:bodyPr anchor="b">
            <a:noAutofit/>
          </a:bodyPr>
          <a:lstStyle>
            <a:lvl1pPr algn="l"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Pavadinimas</a:t>
            </a:r>
            <a:r>
              <a:rPr lang="en-GB"/>
              <a:t/>
            </a:r>
            <a:br>
              <a:rPr lang="en-GB"/>
            </a:br>
            <a:r>
              <a:rPr lang="en-GB"/>
              <a:t>per dvi </a:t>
            </a:r>
            <a:r>
              <a:rPr lang="en-GB" err="1"/>
              <a:t>eilutes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544E1B9-1882-0D43-9CCA-96C0214189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7150" y="3087408"/>
            <a:ext cx="4697381" cy="749369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Vardas Pavardė, pareigos</a:t>
            </a:r>
            <a:endParaRPr lang="x-non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5721D86-5173-894E-A667-5600F60703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993" y="5573949"/>
            <a:ext cx="2075060" cy="866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B25FC2F-8608-E94C-ADBD-A880E7B7DA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7694" y="1005855"/>
            <a:ext cx="3904034" cy="488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7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8CF0C59-B147-EF4C-880A-4931CF58A0DB}"/>
              </a:ext>
            </a:extLst>
          </p:cNvPr>
          <p:cNvSpPr/>
          <p:nvPr/>
        </p:nvSpPr>
        <p:spPr>
          <a:xfrm>
            <a:off x="7335581" y="0"/>
            <a:ext cx="4856419" cy="6858000"/>
          </a:xfrm>
          <a:prstGeom prst="rect">
            <a:avLst/>
          </a:prstGeom>
          <a:solidFill>
            <a:srgbClr val="30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713E68CC-CE91-4545-BC77-FB470A909C0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961955" y="3160337"/>
            <a:ext cx="3539093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B737FCF8-0189-8D4F-A08E-201EF3EF8842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687052"/>
            <a:ext cx="3539093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endParaRPr lang="en-GB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77BBF883-A150-B65E-B0C5-5DED29492D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xmlns="" id="{6949A53F-A18C-84D3-CECA-E177C3A2D57A}"/>
              </a:ext>
            </a:extLst>
          </p:cNvPr>
          <p:cNvSpPr/>
          <p:nvPr userDrawn="1"/>
        </p:nvSpPr>
        <p:spPr>
          <a:xfrm>
            <a:off x="7335581" y="0"/>
            <a:ext cx="4856419" cy="6858000"/>
          </a:xfrm>
          <a:prstGeom prst="rect">
            <a:avLst/>
          </a:prstGeom>
          <a:solidFill>
            <a:srgbClr val="30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243255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0346FE7-C62E-ED40-B43F-053932ECBB02}"/>
              </a:ext>
            </a:extLst>
          </p:cNvPr>
          <p:cNvSpPr/>
          <p:nvPr userDrawn="1"/>
        </p:nvSpPr>
        <p:spPr>
          <a:xfrm>
            <a:off x="7335581" y="0"/>
            <a:ext cx="4856419" cy="6858000"/>
          </a:xfrm>
          <a:prstGeom prst="rect">
            <a:avLst/>
          </a:prstGeom>
          <a:solidFill>
            <a:srgbClr val="EEE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8842" y="1426464"/>
            <a:ext cx="5587652" cy="1341926"/>
          </a:xfrm>
        </p:spPr>
        <p:txBody>
          <a:bodyPr anchor="b">
            <a:noAutofit/>
          </a:bodyPr>
          <a:lstStyle>
            <a:lvl1pPr algn="l"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Pavadinimas</a:t>
            </a:r>
            <a:r>
              <a:rPr lang="en-GB"/>
              <a:t/>
            </a:r>
            <a:br>
              <a:rPr lang="en-GB"/>
            </a:br>
            <a:r>
              <a:rPr lang="en-GB"/>
              <a:t>per dvi </a:t>
            </a:r>
            <a:r>
              <a:rPr lang="en-GB" err="1"/>
              <a:t>eilutes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544E1B9-1882-0D43-9CCA-96C0214189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7150" y="3087408"/>
            <a:ext cx="4697381" cy="749369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3027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Vardas Pavardė, pareigos</a:t>
            </a:r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F310B33-EF63-C141-A456-07D3E964D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0159" y="5573950"/>
            <a:ext cx="2056476" cy="849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5EFD01E-45EA-604A-81A2-297660C667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35581" y="996283"/>
            <a:ext cx="3917577" cy="486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105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8CF0C59-B147-EF4C-880A-4931CF58A0DB}"/>
              </a:ext>
            </a:extLst>
          </p:cNvPr>
          <p:cNvSpPr/>
          <p:nvPr userDrawn="1"/>
        </p:nvSpPr>
        <p:spPr>
          <a:xfrm>
            <a:off x="7335581" y="0"/>
            <a:ext cx="4856419" cy="6858000"/>
          </a:xfrm>
          <a:prstGeom prst="rect">
            <a:avLst/>
          </a:prstGeom>
          <a:solidFill>
            <a:srgbClr val="30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713E68CC-CE91-4545-BC77-FB470A909C0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961955" y="3160337"/>
            <a:ext cx="3539093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B737FCF8-0189-8D4F-A08E-201EF3EF8842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687052"/>
            <a:ext cx="3539093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1625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342652F-B3AE-A24B-9F5D-7B8BCF26E333}"/>
              </a:ext>
            </a:extLst>
          </p:cNvPr>
          <p:cNvSpPr/>
          <p:nvPr userDrawn="1"/>
        </p:nvSpPr>
        <p:spPr>
          <a:xfrm>
            <a:off x="-9526" y="0"/>
            <a:ext cx="6644629" cy="6858000"/>
          </a:xfrm>
          <a:prstGeom prst="rect">
            <a:avLst/>
          </a:prstGeom>
          <a:solidFill>
            <a:srgbClr val="EEE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xmlns="" id="{2D40919E-3F15-FF47-8DCD-E28A05076B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29872" y="3701030"/>
            <a:ext cx="3411538" cy="794430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FontTx/>
              <a:buNone/>
              <a:defRPr sz="13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The </a:t>
            </a:r>
            <a:r>
              <a:rPr lang="en-GB" err="1"/>
              <a:t>Amenties</a:t>
            </a:r>
            <a:endParaRPr lang="en-GB"/>
          </a:p>
          <a:p>
            <a:pPr lvl="0"/>
            <a:r>
              <a:rPr lang="en-GB"/>
              <a:t>Will you get</a:t>
            </a:r>
            <a:endParaRPr lang="x-none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713E68CC-CE91-4545-BC77-FB470A909C0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376845" y="3160337"/>
            <a:ext cx="4124203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B1C9EE8-AF7C-F346-954A-33FC1FA24C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0474" y="364934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819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phot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24546678-FCA5-9747-96D4-ED40E0DAA66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687052"/>
            <a:ext cx="3539093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1D900395-3D89-8D47-9C09-3633E196C0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024757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phot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2851" y="898429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1D900395-3D89-8D47-9C09-3633E196C0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2" y="1125162"/>
            <a:ext cx="6096001" cy="45975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x-none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xmlns="" id="{0E70547C-4E63-C04C-A6A0-08784AE3EF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62851" y="3689935"/>
            <a:ext cx="4124203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81697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1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8CF0C59-B147-EF4C-880A-4931CF58A0DB}"/>
              </a:ext>
            </a:extLst>
          </p:cNvPr>
          <p:cNvSpPr/>
          <p:nvPr userDrawn="1"/>
        </p:nvSpPr>
        <p:spPr>
          <a:xfrm>
            <a:off x="6677941" y="0"/>
            <a:ext cx="5514060" cy="6858000"/>
          </a:xfrm>
          <a:prstGeom prst="rect">
            <a:avLst/>
          </a:prstGeom>
          <a:solidFill>
            <a:srgbClr val="30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C7124E3A-97A3-8944-B35B-874803A7F9F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381183"/>
            <a:ext cx="3539093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43362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more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C7124E3A-97A3-8944-B35B-874803A7F9F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687052"/>
            <a:ext cx="4053786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EA07DEDC-0B2B-2D41-89F9-07D962351078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21715" y="3534452"/>
            <a:ext cx="1892836" cy="723567"/>
          </a:xfrm>
        </p:spPr>
        <p:txBody>
          <a:bodyPr>
            <a:normAutofit/>
          </a:bodyPr>
          <a:lstStyle>
            <a:lvl1pPr marL="0" indent="0" algn="ctr">
              <a:lnSpc>
                <a:spcPts val="114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endParaRPr lang="en-GB"/>
          </a:p>
          <a:p>
            <a:pPr lvl="0"/>
            <a:r>
              <a:rPr lang="en-GB"/>
              <a:t>ipsum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xmlns="" id="{8B797235-AC31-C74E-82C0-94A1FC49E987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913614" y="3534452"/>
            <a:ext cx="1892836" cy="723567"/>
          </a:xfrm>
        </p:spPr>
        <p:txBody>
          <a:bodyPr>
            <a:normAutofit/>
          </a:bodyPr>
          <a:lstStyle>
            <a:lvl1pPr marL="0" indent="0" algn="ctr">
              <a:lnSpc>
                <a:spcPts val="114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endParaRPr lang="en-GB"/>
          </a:p>
          <a:p>
            <a:pPr lvl="0"/>
            <a:r>
              <a:rPr lang="en-GB"/>
              <a:t>ipsum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xmlns="" id="{25B6226E-73DE-C642-A2D7-37FBA265AC4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9705513" y="3534452"/>
            <a:ext cx="1892836" cy="723567"/>
          </a:xfrm>
        </p:spPr>
        <p:txBody>
          <a:bodyPr>
            <a:normAutofit/>
          </a:bodyPr>
          <a:lstStyle>
            <a:lvl1pPr marL="0" indent="0" algn="ctr">
              <a:lnSpc>
                <a:spcPts val="114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endParaRPr lang="en-GB"/>
          </a:p>
          <a:p>
            <a:pPr lvl="0"/>
            <a:r>
              <a:rPr lang="en-GB"/>
              <a:t>ipsum</a:t>
            </a:r>
          </a:p>
        </p:txBody>
      </p:sp>
    </p:spTree>
    <p:extLst>
      <p:ext uri="{BB962C8B-B14F-4D97-AF65-F5344CB8AC3E}">
        <p14:creationId xmlns:p14="http://schemas.microsoft.com/office/powerpoint/2010/main" val="40612020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more ic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C7124E3A-97A3-8944-B35B-874803A7F9F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687052"/>
            <a:ext cx="4053786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EA07DEDC-0B2B-2D41-89F9-07D962351078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7724483" y="2630328"/>
            <a:ext cx="3795191" cy="528050"/>
          </a:xfrm>
        </p:spPr>
        <p:txBody>
          <a:bodyPr>
            <a:normAutofit/>
          </a:bodyPr>
          <a:lstStyle>
            <a:lvl1pPr marL="0" indent="0" algn="l">
              <a:lnSpc>
                <a:spcPts val="1140"/>
              </a:lnSpc>
              <a:buNone/>
              <a:defRPr sz="15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xmlns="" id="{B6A95EFD-E010-F34A-B233-308064CA9D7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724483" y="3647470"/>
            <a:ext cx="3795191" cy="528050"/>
          </a:xfrm>
        </p:spPr>
        <p:txBody>
          <a:bodyPr>
            <a:normAutofit/>
          </a:bodyPr>
          <a:lstStyle>
            <a:lvl1pPr marL="0" indent="0" algn="l">
              <a:lnSpc>
                <a:spcPts val="1140"/>
              </a:lnSpc>
              <a:buNone/>
              <a:defRPr sz="15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xmlns="" id="{A68C9AC0-0832-7C48-A502-43BBA46A1269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7724483" y="4664612"/>
            <a:ext cx="3795191" cy="528050"/>
          </a:xfrm>
        </p:spPr>
        <p:txBody>
          <a:bodyPr>
            <a:normAutofit/>
          </a:bodyPr>
          <a:lstStyle>
            <a:lvl1pPr marL="0" indent="0" algn="l">
              <a:lnSpc>
                <a:spcPts val="1140"/>
              </a:lnSpc>
              <a:buNone/>
              <a:defRPr sz="15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</a:t>
            </a:r>
          </a:p>
        </p:txBody>
      </p:sp>
    </p:spTree>
    <p:extLst>
      <p:ext uri="{BB962C8B-B14F-4D97-AF65-F5344CB8AC3E}">
        <p14:creationId xmlns:p14="http://schemas.microsoft.com/office/powerpoint/2010/main" val="10224304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0168374-565B-0941-81B9-7CBAE2945087}"/>
              </a:ext>
            </a:extLst>
          </p:cNvPr>
          <p:cNvSpPr/>
          <p:nvPr userDrawn="1"/>
        </p:nvSpPr>
        <p:spPr>
          <a:xfrm>
            <a:off x="6677940" y="0"/>
            <a:ext cx="5514060" cy="6858000"/>
          </a:xfrm>
          <a:prstGeom prst="rect">
            <a:avLst/>
          </a:prstGeom>
          <a:solidFill>
            <a:srgbClr val="30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C7124E3A-97A3-8944-B35B-874803A7F9F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687052"/>
            <a:ext cx="4053786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xmlns="" id="{3F8E7FE5-75F6-D54A-B074-844081BCADA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854784" y="1805678"/>
            <a:ext cx="3615000" cy="3315331"/>
          </a:xfrm>
        </p:spPr>
        <p:txBody>
          <a:bodyPr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EE730"/>
              </a:buClr>
              <a:buSzPct val="100000"/>
              <a:buFont typeface="Wingdings" pitchFamily="2" charset="2"/>
              <a:buChar char="§"/>
              <a:tabLst/>
              <a:defRPr sz="12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8735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691CCE7-3107-EB4C-9FC6-80047657FFC7}"/>
              </a:ext>
            </a:extLst>
          </p:cNvPr>
          <p:cNvSpPr/>
          <p:nvPr userDrawn="1"/>
        </p:nvSpPr>
        <p:spPr>
          <a:xfrm>
            <a:off x="5845200" y="2542166"/>
            <a:ext cx="5207856" cy="2563586"/>
          </a:xfrm>
          <a:prstGeom prst="rect">
            <a:avLst/>
          </a:prstGeom>
          <a:solidFill>
            <a:srgbClr val="EEE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Lentelių</a:t>
            </a:r>
            <a:r>
              <a:rPr lang="en-GB"/>
              <a:t/>
            </a:r>
            <a:br>
              <a:rPr lang="en-GB"/>
            </a:br>
            <a:r>
              <a:rPr lang="en-GB" err="1"/>
              <a:t>dizainas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BB32303E-C892-1A47-86FC-30EAE92B790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20121047"/>
              </p:ext>
            </p:extLst>
          </p:nvPr>
        </p:nvGraphicFramePr>
        <p:xfrm>
          <a:off x="5756709" y="2484375"/>
          <a:ext cx="5207856" cy="253724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735952">
                  <a:extLst>
                    <a:ext uri="{9D8B030D-6E8A-4147-A177-3AD203B41FA5}">
                      <a16:colId xmlns:a16="http://schemas.microsoft.com/office/drawing/2014/main" xmlns="" val="3585830869"/>
                    </a:ext>
                  </a:extLst>
                </a:gridCol>
                <a:gridCol w="1735952">
                  <a:extLst>
                    <a:ext uri="{9D8B030D-6E8A-4147-A177-3AD203B41FA5}">
                      <a16:colId xmlns:a16="http://schemas.microsoft.com/office/drawing/2014/main" xmlns="" val="3611816430"/>
                    </a:ext>
                  </a:extLst>
                </a:gridCol>
                <a:gridCol w="1735952">
                  <a:extLst>
                    <a:ext uri="{9D8B030D-6E8A-4147-A177-3AD203B41FA5}">
                      <a16:colId xmlns:a16="http://schemas.microsoft.com/office/drawing/2014/main" xmlns="" val="1240010381"/>
                    </a:ext>
                  </a:extLst>
                </a:gridCol>
              </a:tblGrid>
              <a:tr h="507448">
                <a:tc>
                  <a:txBody>
                    <a:bodyPr/>
                    <a:lstStyle/>
                    <a:p>
                      <a:r>
                        <a:rPr lang="x-none" sz="1000" b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275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x-none" sz="1000" b="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7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 b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2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1591149"/>
                  </a:ext>
                </a:extLst>
              </a:tr>
              <a:tr h="507448">
                <a:tc>
                  <a:txBody>
                    <a:bodyPr/>
                    <a:lstStyle/>
                    <a:p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15054526"/>
                  </a:ext>
                </a:extLst>
              </a:tr>
              <a:tr h="5074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73480404"/>
                  </a:ext>
                </a:extLst>
              </a:tr>
              <a:tr h="5074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72385993"/>
                  </a:ext>
                </a:extLst>
              </a:tr>
              <a:tr h="5074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12515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4608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342652F-B3AE-A24B-9F5D-7B8BCF26E333}"/>
              </a:ext>
            </a:extLst>
          </p:cNvPr>
          <p:cNvSpPr/>
          <p:nvPr/>
        </p:nvSpPr>
        <p:spPr>
          <a:xfrm>
            <a:off x="-9526" y="0"/>
            <a:ext cx="6644629" cy="6858000"/>
          </a:xfrm>
          <a:prstGeom prst="rect">
            <a:avLst/>
          </a:prstGeom>
          <a:solidFill>
            <a:srgbClr val="EEE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xmlns="" id="{2D40919E-3F15-FF47-8DCD-E28A05076B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29872" y="3701030"/>
            <a:ext cx="3411538" cy="794430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FontTx/>
              <a:buNone/>
              <a:defRPr sz="13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The </a:t>
            </a:r>
            <a:r>
              <a:rPr lang="en-GB" err="1"/>
              <a:t>Amenties</a:t>
            </a:r>
            <a:endParaRPr lang="en-GB"/>
          </a:p>
          <a:p>
            <a:pPr lvl="0"/>
            <a:r>
              <a:rPr lang="en-GB"/>
              <a:t>Will you get</a:t>
            </a:r>
            <a:endParaRPr lang="x-none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713E68CC-CE91-4545-BC77-FB470A909C0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376845" y="3160337"/>
            <a:ext cx="4124203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B1C9EE8-AF7C-F346-954A-33FC1FA24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4" y="364934"/>
            <a:ext cx="313724" cy="395293"/>
          </a:xfrm>
          <a:prstGeom prst="rect">
            <a:avLst/>
          </a:prstGeom>
        </p:spPr>
      </p:pic>
      <p:sp>
        <p:nvSpPr>
          <p:cNvPr id="3" name="Rectangle 10">
            <a:extLst>
              <a:ext uri="{FF2B5EF4-FFF2-40B4-BE49-F238E27FC236}">
                <a16:creationId xmlns:a16="http://schemas.microsoft.com/office/drawing/2014/main" xmlns="" id="{CECF42B4-6A3C-78A2-799A-35086E257784}"/>
              </a:ext>
            </a:extLst>
          </p:cNvPr>
          <p:cNvSpPr/>
          <p:nvPr userDrawn="1"/>
        </p:nvSpPr>
        <p:spPr>
          <a:xfrm>
            <a:off x="-9526" y="0"/>
            <a:ext cx="6644629" cy="6858000"/>
          </a:xfrm>
          <a:prstGeom prst="rect">
            <a:avLst/>
          </a:prstGeom>
          <a:solidFill>
            <a:srgbClr val="EEE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xmlns="" id="{D85FA4E7-49BC-48AA-ABD7-4B15FC6A87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0474" y="364934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504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 content theme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29872" y="148675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Pavadinimas</a:t>
            </a:r>
            <a:r>
              <a:rPr lang="en-GB"/>
              <a:t/>
            </a:r>
            <a:br>
              <a:rPr lang="en-GB"/>
            </a:br>
            <a:r>
              <a:rPr lang="en-GB"/>
              <a:t>per dvi </a:t>
            </a:r>
            <a:r>
              <a:rPr lang="en-GB" err="1"/>
              <a:t>eilutes</a:t>
            </a:r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B25FC2F-8608-E94C-ADBD-A880E7B7DA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97694" y="1005855"/>
            <a:ext cx="3904034" cy="48800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FD233-017A-9C42-80C3-B9D7DF267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429000"/>
            <a:ext cx="4053786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89018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bulletpoint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xmlns="" id="{3F8E7FE5-75F6-D54A-B074-844081BCADA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29871" y="3675872"/>
            <a:ext cx="4357495" cy="2473719"/>
          </a:xfrm>
        </p:spPr>
        <p:txBody>
          <a:bodyPr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EE730"/>
              </a:buClr>
              <a:buSzPct val="100000"/>
              <a:buFont typeface="Wingdings" pitchFamily="2" charset="2"/>
              <a:buChar char="§"/>
              <a:tabLst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EE730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90D0378E-E462-5D40-98A3-786D00E12A5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504636" y="3675871"/>
            <a:ext cx="4357495" cy="2473719"/>
          </a:xfrm>
        </p:spPr>
        <p:txBody>
          <a:bodyPr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EE730"/>
              </a:buClr>
              <a:buSzPct val="100000"/>
              <a:buFont typeface="Wingdings" pitchFamily="2" charset="2"/>
              <a:buChar char="§"/>
              <a:tabLst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EE730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2563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itstics dark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84571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FD233-017A-9C42-80C3-B9D7DF2673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384571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59A23B-0F27-3044-927F-E0ED558C84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570486" y="1964537"/>
            <a:ext cx="5060587" cy="7332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4E4DADB-04DF-8347-B6E7-7E8A658FF1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866724" y="3027082"/>
            <a:ext cx="5060587" cy="7332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E547A0B-0083-1E44-A9DB-38B0BEBEDE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289133" y="4041556"/>
            <a:ext cx="5060587" cy="7332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8C83D74-3F5D-B442-AF71-763671140D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394451" y="5056706"/>
            <a:ext cx="5060587" cy="733210"/>
          </a:xfrm>
          <a:prstGeom prst="rect">
            <a:avLst/>
          </a:prstGeom>
        </p:spPr>
      </p:pic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384571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384571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384570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2F70140A-D1B1-194E-A6F2-0136DC52A05A}"/>
              </a:ext>
            </a:extLst>
          </p:cNvPr>
          <p:cNvSpPr txBox="1">
            <a:spLocks/>
          </p:cNvSpPr>
          <p:nvPr userDrawn="1"/>
        </p:nvSpPr>
        <p:spPr>
          <a:xfrm>
            <a:off x="2939283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78%</a:t>
            </a:r>
            <a:endParaRPr lang="x-none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F79A2590-E6EE-0A42-91CB-F612C492DE01}"/>
              </a:ext>
            </a:extLst>
          </p:cNvPr>
          <p:cNvSpPr txBox="1">
            <a:spLocks/>
          </p:cNvSpPr>
          <p:nvPr userDrawn="1"/>
        </p:nvSpPr>
        <p:spPr>
          <a:xfrm>
            <a:off x="2939283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33%</a:t>
            </a:r>
            <a:endParaRPr lang="x-none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D68BCF95-5A33-9546-8DDB-E02B0B4F83DB}"/>
              </a:ext>
            </a:extLst>
          </p:cNvPr>
          <p:cNvSpPr txBox="1">
            <a:spLocks/>
          </p:cNvSpPr>
          <p:nvPr userDrawn="1"/>
        </p:nvSpPr>
        <p:spPr>
          <a:xfrm>
            <a:off x="2939283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82%</a:t>
            </a:r>
            <a:endParaRPr lang="x-none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C09F40E0-24F5-3D4F-A309-E113322D8130}"/>
              </a:ext>
            </a:extLst>
          </p:cNvPr>
          <p:cNvSpPr txBox="1">
            <a:spLocks/>
          </p:cNvSpPr>
          <p:nvPr userDrawn="1"/>
        </p:nvSpPr>
        <p:spPr>
          <a:xfrm>
            <a:off x="2939283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54%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02411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itstics dark_blank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84571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FD233-017A-9C42-80C3-B9D7DF2673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384571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384571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384571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384570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504572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itstics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84571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384571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384571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384571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384570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2F70140A-D1B1-194E-A6F2-0136DC52A05A}"/>
              </a:ext>
            </a:extLst>
          </p:cNvPr>
          <p:cNvSpPr txBox="1">
            <a:spLocks/>
          </p:cNvSpPr>
          <p:nvPr userDrawn="1"/>
        </p:nvSpPr>
        <p:spPr>
          <a:xfrm>
            <a:off x="2939283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78%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F79A2590-E6EE-0A42-91CB-F612C492DE01}"/>
              </a:ext>
            </a:extLst>
          </p:cNvPr>
          <p:cNvSpPr txBox="1">
            <a:spLocks/>
          </p:cNvSpPr>
          <p:nvPr userDrawn="1"/>
        </p:nvSpPr>
        <p:spPr>
          <a:xfrm>
            <a:off x="2939283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33%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D68BCF95-5A33-9546-8DDB-E02B0B4F83DB}"/>
              </a:ext>
            </a:extLst>
          </p:cNvPr>
          <p:cNvSpPr txBox="1">
            <a:spLocks/>
          </p:cNvSpPr>
          <p:nvPr userDrawn="1"/>
        </p:nvSpPr>
        <p:spPr>
          <a:xfrm>
            <a:off x="2939283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82%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C09F40E0-24F5-3D4F-A309-E113322D8130}"/>
              </a:ext>
            </a:extLst>
          </p:cNvPr>
          <p:cNvSpPr txBox="1">
            <a:spLocks/>
          </p:cNvSpPr>
          <p:nvPr userDrawn="1"/>
        </p:nvSpPr>
        <p:spPr>
          <a:xfrm>
            <a:off x="2939283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54%</a:t>
            </a:r>
            <a:endParaRPr lang="x-none">
              <a:solidFill>
                <a:srgbClr val="302757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21F1327-4B04-B34F-AF41-FE0C55EF9A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58E4654-267A-0C4B-8536-5CD689F6A4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15711" y="1956590"/>
            <a:ext cx="4305812" cy="7332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16EDD63-23B3-2542-A84B-7700E8DEA7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111949" y="3031019"/>
            <a:ext cx="4305812" cy="7332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35A72E4-ECB6-D945-9FC5-77FC787220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34358" y="4041556"/>
            <a:ext cx="4305812" cy="7332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D50DF02-4458-C84A-A9AC-EB3436EAE0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640192" y="5056706"/>
            <a:ext cx="4305812" cy="73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182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itstics brigh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84571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384571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384571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384571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384570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21F1327-4B04-B34F-AF41-FE0C55EF9A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533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itstics dark-circle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FD233-017A-9C42-80C3-B9D7DF2673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2F70140A-D1B1-194E-A6F2-0136DC52A05A}"/>
              </a:ext>
            </a:extLst>
          </p:cNvPr>
          <p:cNvSpPr txBox="1">
            <a:spLocks/>
          </p:cNvSpPr>
          <p:nvPr userDrawn="1"/>
        </p:nvSpPr>
        <p:spPr>
          <a:xfrm>
            <a:off x="4750566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10%</a:t>
            </a:r>
            <a:endParaRPr lang="x-none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F79A2590-E6EE-0A42-91CB-F612C492DE01}"/>
              </a:ext>
            </a:extLst>
          </p:cNvPr>
          <p:cNvSpPr txBox="1">
            <a:spLocks/>
          </p:cNvSpPr>
          <p:nvPr userDrawn="1"/>
        </p:nvSpPr>
        <p:spPr>
          <a:xfrm>
            <a:off x="4750566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40%</a:t>
            </a:r>
            <a:endParaRPr lang="x-none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D68BCF95-5A33-9546-8DDB-E02B0B4F83DB}"/>
              </a:ext>
            </a:extLst>
          </p:cNvPr>
          <p:cNvSpPr txBox="1">
            <a:spLocks/>
          </p:cNvSpPr>
          <p:nvPr userDrawn="1"/>
        </p:nvSpPr>
        <p:spPr>
          <a:xfrm>
            <a:off x="4750566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25%</a:t>
            </a:r>
            <a:endParaRPr lang="x-none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C09F40E0-24F5-3D4F-A309-E113322D8130}"/>
              </a:ext>
            </a:extLst>
          </p:cNvPr>
          <p:cNvSpPr txBox="1">
            <a:spLocks/>
          </p:cNvSpPr>
          <p:nvPr userDrawn="1"/>
        </p:nvSpPr>
        <p:spPr>
          <a:xfrm>
            <a:off x="4750566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25%</a:t>
            </a:r>
            <a:endParaRPr lang="x-none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8AAEB978-A201-1E44-B111-2BFE76D3E23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4618653"/>
              </p:ext>
            </p:extLst>
          </p:nvPr>
        </p:nvGraphicFramePr>
        <p:xfrm>
          <a:off x="-170426" y="1921248"/>
          <a:ext cx="5372919" cy="3581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itle 1">
            <a:extLst>
              <a:ext uri="{FF2B5EF4-FFF2-40B4-BE49-F238E27FC236}">
                <a16:creationId xmlns:a16="http://schemas.microsoft.com/office/drawing/2014/main" xmlns="" id="{BB0F89A9-7F8E-814F-8AD4-ED4479EE6193}"/>
              </a:ext>
            </a:extLst>
          </p:cNvPr>
          <p:cNvSpPr txBox="1">
            <a:spLocks/>
          </p:cNvSpPr>
          <p:nvPr userDrawn="1"/>
        </p:nvSpPr>
        <p:spPr>
          <a:xfrm>
            <a:off x="2455628" y="2428860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rgbClr val="302757"/>
                </a:solidFill>
              </a:rPr>
              <a:t>10%</a:t>
            </a:r>
            <a:endParaRPr lang="x-none" sz="2000">
              <a:solidFill>
                <a:srgbClr val="302757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7EF864C2-0A30-9D44-872B-F3009BA7FB1C}"/>
              </a:ext>
            </a:extLst>
          </p:cNvPr>
          <p:cNvSpPr txBox="1">
            <a:spLocks/>
          </p:cNvSpPr>
          <p:nvPr userDrawn="1"/>
        </p:nvSpPr>
        <p:spPr>
          <a:xfrm>
            <a:off x="1560820" y="2871994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80978C34-186B-AD45-BEF8-54894DD86E1F}"/>
              </a:ext>
            </a:extLst>
          </p:cNvPr>
          <p:cNvSpPr txBox="1">
            <a:spLocks/>
          </p:cNvSpPr>
          <p:nvPr userDrawn="1"/>
        </p:nvSpPr>
        <p:spPr>
          <a:xfrm>
            <a:off x="1560820" y="3882495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0E77ACB9-A6B3-8C42-BA26-61350B85540D}"/>
              </a:ext>
            </a:extLst>
          </p:cNvPr>
          <p:cNvSpPr txBox="1">
            <a:spLocks/>
          </p:cNvSpPr>
          <p:nvPr userDrawn="1"/>
        </p:nvSpPr>
        <p:spPr>
          <a:xfrm>
            <a:off x="2757565" y="3606887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484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itstics dark-circle_blank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FD233-017A-9C42-80C3-B9D7DF2673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BB0F89A9-7F8E-814F-8AD4-ED4479EE6193}"/>
              </a:ext>
            </a:extLst>
          </p:cNvPr>
          <p:cNvSpPr txBox="1">
            <a:spLocks/>
          </p:cNvSpPr>
          <p:nvPr userDrawn="1"/>
        </p:nvSpPr>
        <p:spPr>
          <a:xfrm>
            <a:off x="2455628" y="2428860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rgbClr val="302757"/>
                </a:solidFill>
              </a:rPr>
              <a:t>10%</a:t>
            </a:r>
            <a:endParaRPr lang="x-none" sz="2000">
              <a:solidFill>
                <a:srgbClr val="302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3198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itstics bright-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2F70140A-D1B1-194E-A6F2-0136DC52A05A}"/>
              </a:ext>
            </a:extLst>
          </p:cNvPr>
          <p:cNvSpPr txBox="1">
            <a:spLocks/>
          </p:cNvSpPr>
          <p:nvPr userDrawn="1"/>
        </p:nvSpPr>
        <p:spPr>
          <a:xfrm>
            <a:off x="4750566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10%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F79A2590-E6EE-0A42-91CB-F612C492DE01}"/>
              </a:ext>
            </a:extLst>
          </p:cNvPr>
          <p:cNvSpPr txBox="1">
            <a:spLocks/>
          </p:cNvSpPr>
          <p:nvPr userDrawn="1"/>
        </p:nvSpPr>
        <p:spPr>
          <a:xfrm>
            <a:off x="4750566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40%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D68BCF95-5A33-9546-8DDB-E02B0B4F83DB}"/>
              </a:ext>
            </a:extLst>
          </p:cNvPr>
          <p:cNvSpPr txBox="1">
            <a:spLocks/>
          </p:cNvSpPr>
          <p:nvPr userDrawn="1"/>
        </p:nvSpPr>
        <p:spPr>
          <a:xfrm>
            <a:off x="4750566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25%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C09F40E0-24F5-3D4F-A309-E113322D8130}"/>
              </a:ext>
            </a:extLst>
          </p:cNvPr>
          <p:cNvSpPr txBox="1">
            <a:spLocks/>
          </p:cNvSpPr>
          <p:nvPr userDrawn="1"/>
        </p:nvSpPr>
        <p:spPr>
          <a:xfrm>
            <a:off x="4750566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25%</a:t>
            </a:r>
            <a:endParaRPr lang="x-none">
              <a:solidFill>
                <a:srgbClr val="302757"/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8AAEB978-A201-1E44-B111-2BFE76D3E23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68252175"/>
              </p:ext>
            </p:extLst>
          </p:nvPr>
        </p:nvGraphicFramePr>
        <p:xfrm>
          <a:off x="-170426" y="1921248"/>
          <a:ext cx="5372919" cy="3581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itle 1">
            <a:extLst>
              <a:ext uri="{FF2B5EF4-FFF2-40B4-BE49-F238E27FC236}">
                <a16:creationId xmlns:a16="http://schemas.microsoft.com/office/drawing/2014/main" xmlns="" id="{BB0F89A9-7F8E-814F-8AD4-ED4479EE6193}"/>
              </a:ext>
            </a:extLst>
          </p:cNvPr>
          <p:cNvSpPr txBox="1">
            <a:spLocks/>
          </p:cNvSpPr>
          <p:nvPr userDrawn="1"/>
        </p:nvSpPr>
        <p:spPr>
          <a:xfrm>
            <a:off x="2455628" y="2428860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rgbClr val="302757"/>
                </a:solidFill>
              </a:rPr>
              <a:t>10%</a:t>
            </a:r>
            <a:endParaRPr lang="x-none" sz="2000">
              <a:solidFill>
                <a:srgbClr val="302757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7EF864C2-0A30-9D44-872B-F3009BA7FB1C}"/>
              </a:ext>
            </a:extLst>
          </p:cNvPr>
          <p:cNvSpPr txBox="1">
            <a:spLocks/>
          </p:cNvSpPr>
          <p:nvPr userDrawn="1"/>
        </p:nvSpPr>
        <p:spPr>
          <a:xfrm>
            <a:off x="1560820" y="2871994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80978C34-186B-AD45-BEF8-54894DD86E1F}"/>
              </a:ext>
            </a:extLst>
          </p:cNvPr>
          <p:cNvSpPr txBox="1">
            <a:spLocks/>
          </p:cNvSpPr>
          <p:nvPr userDrawn="1"/>
        </p:nvSpPr>
        <p:spPr>
          <a:xfrm>
            <a:off x="1560820" y="3882495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0E77ACB9-A6B3-8C42-BA26-61350B85540D}"/>
              </a:ext>
            </a:extLst>
          </p:cNvPr>
          <p:cNvSpPr txBox="1">
            <a:spLocks/>
          </p:cNvSpPr>
          <p:nvPr userDrawn="1"/>
        </p:nvSpPr>
        <p:spPr>
          <a:xfrm>
            <a:off x="2757565" y="3606887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2FAFDB3-CD7F-F943-A0F7-6D9BF522D5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805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stics bright-circl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2FAFDB3-CD7F-F943-A0F7-6D9BF522D5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8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hot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24546678-FCA5-9747-96D4-ED40E0DAA66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687052"/>
            <a:ext cx="3539093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1D900395-3D89-8D47-9C09-3633E196C0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x-none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FE698ABB-A152-779F-B9A2-3E30DD824F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665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istics dark-columns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FD233-017A-9C42-80C3-B9D7DF2673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2F70140A-D1B1-194E-A6F2-0136DC52A05A}"/>
              </a:ext>
            </a:extLst>
          </p:cNvPr>
          <p:cNvSpPr txBox="1">
            <a:spLocks/>
          </p:cNvSpPr>
          <p:nvPr userDrawn="1"/>
        </p:nvSpPr>
        <p:spPr>
          <a:xfrm>
            <a:off x="4750566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20%</a:t>
            </a:r>
            <a:endParaRPr lang="x-none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F79A2590-E6EE-0A42-91CB-F612C492DE01}"/>
              </a:ext>
            </a:extLst>
          </p:cNvPr>
          <p:cNvSpPr txBox="1">
            <a:spLocks/>
          </p:cNvSpPr>
          <p:nvPr userDrawn="1"/>
        </p:nvSpPr>
        <p:spPr>
          <a:xfrm>
            <a:off x="4750566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30%</a:t>
            </a:r>
            <a:endParaRPr lang="x-none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D68BCF95-5A33-9546-8DDB-E02B0B4F83DB}"/>
              </a:ext>
            </a:extLst>
          </p:cNvPr>
          <p:cNvSpPr txBox="1">
            <a:spLocks/>
          </p:cNvSpPr>
          <p:nvPr userDrawn="1"/>
        </p:nvSpPr>
        <p:spPr>
          <a:xfrm>
            <a:off x="4750566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50%</a:t>
            </a:r>
            <a:endParaRPr lang="x-none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C09F40E0-24F5-3D4F-A309-E113322D8130}"/>
              </a:ext>
            </a:extLst>
          </p:cNvPr>
          <p:cNvSpPr txBox="1">
            <a:spLocks/>
          </p:cNvSpPr>
          <p:nvPr userDrawn="1"/>
        </p:nvSpPr>
        <p:spPr>
          <a:xfrm>
            <a:off x="4750566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50%</a:t>
            </a:r>
            <a:endParaRPr lang="x-none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2AD45C9C-EF72-EA46-AEB6-A8416426AE5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426876880"/>
              </p:ext>
            </p:extLst>
          </p:nvPr>
        </p:nvGraphicFramePr>
        <p:xfrm>
          <a:off x="408495" y="2045795"/>
          <a:ext cx="3878370" cy="3988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030617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istics dark-columns_blank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FD233-017A-9C42-80C3-B9D7DF2673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763400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istics bright-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2F70140A-D1B1-194E-A6F2-0136DC52A05A}"/>
              </a:ext>
            </a:extLst>
          </p:cNvPr>
          <p:cNvSpPr txBox="1">
            <a:spLocks/>
          </p:cNvSpPr>
          <p:nvPr userDrawn="1"/>
        </p:nvSpPr>
        <p:spPr>
          <a:xfrm>
            <a:off x="4750566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20%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F79A2590-E6EE-0A42-91CB-F612C492DE01}"/>
              </a:ext>
            </a:extLst>
          </p:cNvPr>
          <p:cNvSpPr txBox="1">
            <a:spLocks/>
          </p:cNvSpPr>
          <p:nvPr userDrawn="1"/>
        </p:nvSpPr>
        <p:spPr>
          <a:xfrm>
            <a:off x="4750566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30%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D68BCF95-5A33-9546-8DDB-E02B0B4F83DB}"/>
              </a:ext>
            </a:extLst>
          </p:cNvPr>
          <p:cNvSpPr txBox="1">
            <a:spLocks/>
          </p:cNvSpPr>
          <p:nvPr userDrawn="1"/>
        </p:nvSpPr>
        <p:spPr>
          <a:xfrm>
            <a:off x="4750566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50%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C09F40E0-24F5-3D4F-A309-E113322D8130}"/>
              </a:ext>
            </a:extLst>
          </p:cNvPr>
          <p:cNvSpPr txBox="1">
            <a:spLocks/>
          </p:cNvSpPr>
          <p:nvPr userDrawn="1"/>
        </p:nvSpPr>
        <p:spPr>
          <a:xfrm>
            <a:off x="4750566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50%</a:t>
            </a:r>
            <a:endParaRPr lang="x-none">
              <a:solidFill>
                <a:srgbClr val="302757"/>
              </a:solidFill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2AD45C9C-EF72-EA46-AEB6-A8416426AE5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972002168"/>
              </p:ext>
            </p:extLst>
          </p:nvPr>
        </p:nvGraphicFramePr>
        <p:xfrm>
          <a:off x="408495" y="2045795"/>
          <a:ext cx="3878370" cy="3988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D836F99-D1F4-EA43-BB41-6ACFE926C4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933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istics bright-columns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D836F99-D1F4-EA43-BB41-6ACFE926C4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961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 slide">
    <p:bg>
      <p:bgPr>
        <a:solidFill>
          <a:srgbClr val="3028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8F41B1-0096-7440-92A9-FC44A9922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4271" y="2602081"/>
            <a:ext cx="2803458" cy="116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072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 slide2">
    <p:bg>
      <p:bgPr>
        <a:solidFill>
          <a:srgbClr val="3028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0A8019B-23CF-5049-AC40-C8CA7DC7E2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27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xmlns="" id="{99D1C85B-C1BA-F942-AA3D-8ABDA4BDC8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x-non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FA9F3D-DB9D-F74B-83B0-5A6088EE9C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477" y="360178"/>
            <a:ext cx="317500" cy="4000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881B3020-1657-6B49-A9E1-55575778D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9881" y="2628900"/>
            <a:ext cx="3932237" cy="1600200"/>
          </a:xfrm>
        </p:spPr>
        <p:txBody>
          <a:bodyPr anchor="b"/>
          <a:lstStyle>
            <a:lvl1pPr algn="ctr">
              <a:lnSpc>
                <a:spcPct val="11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About our</a:t>
            </a:r>
            <a:br>
              <a:rPr lang="en-GB"/>
            </a:br>
            <a:r>
              <a:rPr lang="en-GB"/>
              <a:t>Lorem ipsum</a:t>
            </a:r>
            <a:br>
              <a:rPr lang="en-GB"/>
            </a:br>
            <a:r>
              <a:rPr lang="en-GB" err="1"/>
              <a:t>dolor</a:t>
            </a:r>
            <a:r>
              <a:rPr lang="en-GB"/>
              <a:t> sit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907898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more ic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138434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C7124E3A-97A3-8944-B35B-874803A7F9F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2336800"/>
            <a:ext cx="10384608" cy="3883705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9838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phot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2851" y="898429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1D900395-3D89-8D47-9C09-3633E196C0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2" y="1125162"/>
            <a:ext cx="6096001" cy="45975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x-none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xmlns="" id="{0E70547C-4E63-C04C-A6A0-08784AE3EF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62851" y="3689935"/>
            <a:ext cx="4124203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B3F3BF7F-33AA-AD34-7FBC-665633782C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46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1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8CF0C59-B147-EF4C-880A-4931CF58A0DB}"/>
              </a:ext>
            </a:extLst>
          </p:cNvPr>
          <p:cNvSpPr/>
          <p:nvPr/>
        </p:nvSpPr>
        <p:spPr>
          <a:xfrm>
            <a:off x="6677941" y="0"/>
            <a:ext cx="5514060" cy="6858000"/>
          </a:xfrm>
          <a:prstGeom prst="rect">
            <a:avLst/>
          </a:prstGeom>
          <a:solidFill>
            <a:srgbClr val="30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C7124E3A-97A3-8944-B35B-874803A7F9F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381183"/>
            <a:ext cx="3539093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19207C77-BA9E-9E88-155D-63D221E7D9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xmlns="" id="{B0963FDF-20C5-808F-32C9-E620663875EE}"/>
              </a:ext>
            </a:extLst>
          </p:cNvPr>
          <p:cNvSpPr/>
          <p:nvPr userDrawn="1"/>
        </p:nvSpPr>
        <p:spPr>
          <a:xfrm>
            <a:off x="6677941" y="0"/>
            <a:ext cx="5514060" cy="6858000"/>
          </a:xfrm>
          <a:prstGeom prst="rect">
            <a:avLst/>
          </a:prstGeom>
          <a:solidFill>
            <a:srgbClr val="30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83769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more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C7124E3A-97A3-8944-B35B-874803A7F9F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687052"/>
            <a:ext cx="4053786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EA07DEDC-0B2B-2D41-89F9-07D962351078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21715" y="3534452"/>
            <a:ext cx="1892836" cy="723567"/>
          </a:xfrm>
        </p:spPr>
        <p:txBody>
          <a:bodyPr>
            <a:normAutofit/>
          </a:bodyPr>
          <a:lstStyle>
            <a:lvl1pPr marL="0" indent="0" algn="ctr">
              <a:lnSpc>
                <a:spcPts val="114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endParaRPr lang="en-GB"/>
          </a:p>
          <a:p>
            <a:pPr lvl="0"/>
            <a:r>
              <a:rPr lang="en-GB"/>
              <a:t>ipsum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xmlns="" id="{8B797235-AC31-C74E-82C0-94A1FC49E987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913614" y="3534452"/>
            <a:ext cx="1892836" cy="723567"/>
          </a:xfrm>
        </p:spPr>
        <p:txBody>
          <a:bodyPr>
            <a:normAutofit/>
          </a:bodyPr>
          <a:lstStyle>
            <a:lvl1pPr marL="0" indent="0" algn="ctr">
              <a:lnSpc>
                <a:spcPts val="114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endParaRPr lang="en-GB"/>
          </a:p>
          <a:p>
            <a:pPr lvl="0"/>
            <a:r>
              <a:rPr lang="en-GB"/>
              <a:t>ipsum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xmlns="" id="{25B6226E-73DE-C642-A2D7-37FBA265AC4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9705513" y="3534452"/>
            <a:ext cx="1892836" cy="723567"/>
          </a:xfrm>
        </p:spPr>
        <p:txBody>
          <a:bodyPr>
            <a:normAutofit/>
          </a:bodyPr>
          <a:lstStyle>
            <a:lvl1pPr marL="0" indent="0" algn="ctr">
              <a:lnSpc>
                <a:spcPts val="114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endParaRPr lang="en-GB"/>
          </a:p>
          <a:p>
            <a:pPr lvl="0"/>
            <a:r>
              <a:rPr lang="en-GB"/>
              <a:t>ipsum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979C96A0-93A6-9A55-B4ED-803485A4A4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66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more ic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C7124E3A-97A3-8944-B35B-874803A7F9F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687052"/>
            <a:ext cx="4053786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EA07DEDC-0B2B-2D41-89F9-07D962351078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7724483" y="2630328"/>
            <a:ext cx="3795191" cy="528050"/>
          </a:xfrm>
        </p:spPr>
        <p:txBody>
          <a:bodyPr>
            <a:normAutofit/>
          </a:bodyPr>
          <a:lstStyle>
            <a:lvl1pPr marL="0" indent="0" algn="l">
              <a:lnSpc>
                <a:spcPts val="1140"/>
              </a:lnSpc>
              <a:buNone/>
              <a:defRPr sz="15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xmlns="" id="{B6A95EFD-E010-F34A-B233-308064CA9D7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724483" y="3647470"/>
            <a:ext cx="3795191" cy="528050"/>
          </a:xfrm>
        </p:spPr>
        <p:txBody>
          <a:bodyPr>
            <a:normAutofit/>
          </a:bodyPr>
          <a:lstStyle>
            <a:lvl1pPr marL="0" indent="0" algn="l">
              <a:lnSpc>
                <a:spcPts val="1140"/>
              </a:lnSpc>
              <a:buNone/>
              <a:defRPr sz="15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xmlns="" id="{A68C9AC0-0832-7C48-A502-43BBA46A1269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7724483" y="4664612"/>
            <a:ext cx="3795191" cy="528050"/>
          </a:xfrm>
        </p:spPr>
        <p:txBody>
          <a:bodyPr>
            <a:normAutofit/>
          </a:bodyPr>
          <a:lstStyle>
            <a:lvl1pPr marL="0" indent="0" algn="l">
              <a:lnSpc>
                <a:spcPts val="1140"/>
              </a:lnSpc>
              <a:buNone/>
              <a:defRPr sz="15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9EB38287-C16F-7CC3-7015-5814F1B29F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65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9562386-6262-E440-9CE5-565BAEEBA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41DD1D-A5D1-FB48-A538-E297E564A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00D542-9650-7546-897C-755FCA82B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02/25</a:t>
            </a:r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9CAC18-1AEE-9848-A7D6-012C0C3C6E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3852C8-0043-C749-8726-1D08F3779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5081F-BF14-DE4F-AC4E-3A8AAFFFE8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8721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  <p:sldLayoutId id="2147483649" r:id="rId29"/>
    <p:sldLayoutId id="2147483667" r:id="rId30"/>
    <p:sldLayoutId id="2147483650" r:id="rId31"/>
    <p:sldLayoutId id="2147483668" r:id="rId32"/>
    <p:sldLayoutId id="2147483669" r:id="rId33"/>
    <p:sldLayoutId id="2147483670" r:id="rId34"/>
    <p:sldLayoutId id="2147483671" r:id="rId35"/>
    <p:sldLayoutId id="2147483672" r:id="rId36"/>
    <p:sldLayoutId id="2147483673" r:id="rId37"/>
    <p:sldLayoutId id="2147483674" r:id="rId38"/>
    <p:sldLayoutId id="2147483675" r:id="rId39"/>
    <p:sldLayoutId id="2147483676" r:id="rId40"/>
    <p:sldLayoutId id="2147483677" r:id="rId41"/>
    <p:sldLayoutId id="2147483678" r:id="rId42"/>
    <p:sldLayoutId id="2147483725" r:id="rId43"/>
    <p:sldLayoutId id="2147483726" r:id="rId44"/>
    <p:sldLayoutId id="2147483727" r:id="rId45"/>
    <p:sldLayoutId id="2147483728" r:id="rId46"/>
    <p:sldLayoutId id="2147483729" r:id="rId47"/>
    <p:sldLayoutId id="2147483730" r:id="rId48"/>
    <p:sldLayoutId id="2147483731" r:id="rId49"/>
    <p:sldLayoutId id="2147483732" r:id="rId50"/>
    <p:sldLayoutId id="2147483733" r:id="rId51"/>
    <p:sldLayoutId id="2147483734" r:id="rId52"/>
    <p:sldLayoutId id="2147483735" r:id="rId53"/>
    <p:sldLayoutId id="2147483666" r:id="rId54"/>
    <p:sldLayoutId id="2147483736" r:id="rId55"/>
    <p:sldLayoutId id="2147483724" r:id="rId5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rgbClr val="30285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30285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30285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30285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30285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30285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sv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7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svg"/><Relationship Id="rId5" Type="http://schemas.openxmlformats.org/officeDocument/2006/relationships/image" Target="../media/image22.png"/><Relationship Id="rId4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chart" Target="../charts/char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AE5008FF-6678-5D07-106B-805EEAEE3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7149" y="826851"/>
            <a:ext cx="6143769" cy="1746986"/>
          </a:xfrm>
        </p:spPr>
        <p:txBody>
          <a:bodyPr/>
          <a:lstStyle/>
          <a:p>
            <a:r>
              <a:rPr lang="lt-LT" sz="3600" dirty="0">
                <a:solidFill>
                  <a:srgbClr val="05194C"/>
                </a:solidFill>
              </a:rPr>
              <a:t>ES finansavimo galimybės verslui: galiojantys ir laukiami kvietimai investuoti</a:t>
            </a:r>
            <a:endParaRPr lang="en-US" sz="3600" dirty="0">
              <a:solidFill>
                <a:srgbClr val="05194C"/>
              </a:solidFill>
            </a:endParaRP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xmlns="" id="{3CF1A57C-5DEB-904F-6934-B4795C13DA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149" y="2951221"/>
            <a:ext cx="4697381" cy="749369"/>
          </a:xfrm>
        </p:spPr>
        <p:txBody>
          <a:bodyPr>
            <a:normAutofit/>
          </a:bodyPr>
          <a:lstStyle/>
          <a:p>
            <a:r>
              <a:rPr lang="lt-LT" dirty="0"/>
              <a:t>Gintarė </a:t>
            </a:r>
            <a:r>
              <a:rPr lang="lt-LT" dirty="0" err="1"/>
              <a:t>Kuncaitytė</a:t>
            </a:r>
            <a:r>
              <a:rPr lang="lt-LT" dirty="0"/>
              <a:t> </a:t>
            </a:r>
          </a:p>
          <a:p>
            <a:r>
              <a:rPr lang="lt-LT" dirty="0"/>
              <a:t>Investicijų vertinimo vadovė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180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FBB680-500B-96D5-6B5A-7B73B9BC60D5}"/>
              </a:ext>
            </a:extLst>
          </p:cNvPr>
          <p:cNvSpPr txBox="1">
            <a:spLocks/>
          </p:cNvSpPr>
          <p:nvPr/>
        </p:nvSpPr>
        <p:spPr>
          <a:xfrm>
            <a:off x="1000035" y="2329657"/>
            <a:ext cx="10403162" cy="8893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lt-LT" sz="3200"/>
          </a:p>
        </p:txBody>
      </p:sp>
      <p:sp>
        <p:nvSpPr>
          <p:cNvPr id="52" name="POWER_USER_DATA_MAP_STORAGE">
            <a:extLst>
              <a:ext uri="{FF2B5EF4-FFF2-40B4-BE49-F238E27FC236}">
                <a16:creationId xmlns:a16="http://schemas.microsoft.com/office/drawing/2014/main" xmlns="" id="{765AF64A-D3FB-1D66-EB6F-310FB554EFB4}"/>
              </a:ext>
            </a:extLst>
          </p:cNvPr>
          <p:cNvSpPr/>
          <p:nvPr/>
        </p:nvSpPr>
        <p:spPr>
          <a:xfrm>
            <a:off x="2602826" y="1495425"/>
            <a:ext cx="0" cy="0"/>
          </a:xfrm>
          <a:prstGeom prst="rect">
            <a:avLst/>
          </a:prstGeom>
          <a:solidFill>
            <a:schemeClr val="accent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ctr"/>
            <a:endParaRPr lang="en-US"/>
          </a:p>
        </p:txBody>
      </p:sp>
      <p:grpSp>
        <p:nvGrpSpPr>
          <p:cNvPr id="155" name="POWER_USER_DATA_MAP" descr="{&quot;IsGrandientColor&quot;:true,&quot;GradientColor&quot;:&quot;#07215E&quot;,&quot;IsRangesColor&quot;:false,&quot;RangesSettings&quot;:null,&quot;RangeName&quot;:&quot;POWER_USER_EXCEL_MAP_5F5A3D8C_0C61_49B9_8F39_5322A828E2AC&quot;,&quot;Version&quot;:&quot;1.6.1161.0&quot;}">
            <a:extLst>
              <a:ext uri="{FF2B5EF4-FFF2-40B4-BE49-F238E27FC236}">
                <a16:creationId xmlns:a16="http://schemas.microsoft.com/office/drawing/2014/main" xmlns="" id="{5979E1D4-8AD6-A7FA-7EA7-B912DD142A13}"/>
              </a:ext>
            </a:extLst>
          </p:cNvPr>
          <p:cNvGrpSpPr>
            <a:grpSpLocks noChangeAspect="1"/>
          </p:cNvGrpSpPr>
          <p:nvPr/>
        </p:nvGrpSpPr>
        <p:grpSpPr>
          <a:xfrm>
            <a:off x="3125477" y="1399556"/>
            <a:ext cx="6820025" cy="5014850"/>
            <a:chOff x="2602826" y="1495425"/>
            <a:chExt cx="6986349" cy="5137150"/>
          </a:xfrm>
        </p:grpSpPr>
        <p:grpSp>
          <p:nvGrpSpPr>
            <p:cNvPr id="105" name="Lithuania">
              <a:extLst>
                <a:ext uri="{FF2B5EF4-FFF2-40B4-BE49-F238E27FC236}">
                  <a16:creationId xmlns:a16="http://schemas.microsoft.com/office/drawing/2014/main" xmlns="" id="{DB62DE8F-4316-F88D-F009-C9C3A296E13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602826" y="1495425"/>
              <a:ext cx="6986349" cy="5137150"/>
              <a:chOff x="2471977" y="1422400"/>
              <a:chExt cx="6986349" cy="5137150"/>
            </a:xfrm>
          </p:grpSpPr>
          <p:grpSp>
            <p:nvGrpSpPr>
              <p:cNvPr id="106" name="Lithuania">
                <a:extLst>
                  <a:ext uri="{FF2B5EF4-FFF2-40B4-BE49-F238E27FC236}">
                    <a16:creationId xmlns:a16="http://schemas.microsoft.com/office/drawing/2014/main" xmlns="" id="{7AC28096-ADDF-010E-790F-769D789C5A2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722563" y="1422400"/>
                <a:ext cx="6735763" cy="5137150"/>
                <a:chOff x="1715" y="896"/>
                <a:chExt cx="4243" cy="3236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43" name="Alytaus" descr="{&quot;Key&quot;:&quot;alytaus&quot;,&quot;Name&quot;:&quot;Alytaus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xmlns="" id="{EC22E013-88B8-890C-94C9-A9AD74D03E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6" y="3299"/>
                  <a:ext cx="1200" cy="833"/>
                </a:xfrm>
                <a:custGeom>
                  <a:avLst/>
                  <a:gdLst>
                    <a:gd name="T0" fmla="*/ 2301 w 3528"/>
                    <a:gd name="T1" fmla="*/ 203 h 2450"/>
                    <a:gd name="T2" fmla="*/ 2333 w 3528"/>
                    <a:gd name="T3" fmla="*/ 301 h 2450"/>
                    <a:gd name="T4" fmla="*/ 2322 w 3528"/>
                    <a:gd name="T5" fmla="*/ 441 h 2450"/>
                    <a:gd name="T6" fmla="*/ 2658 w 3528"/>
                    <a:gd name="T7" fmla="*/ 470 h 2450"/>
                    <a:gd name="T8" fmla="*/ 2802 w 3528"/>
                    <a:gd name="T9" fmla="*/ 405 h 2450"/>
                    <a:gd name="T10" fmla="*/ 2942 w 3528"/>
                    <a:gd name="T11" fmla="*/ 479 h 2450"/>
                    <a:gd name="T12" fmla="*/ 2974 w 3528"/>
                    <a:gd name="T13" fmla="*/ 567 h 2450"/>
                    <a:gd name="T14" fmla="*/ 3093 w 3528"/>
                    <a:gd name="T15" fmla="*/ 541 h 2450"/>
                    <a:gd name="T16" fmla="*/ 3418 w 3528"/>
                    <a:gd name="T17" fmla="*/ 410 h 2450"/>
                    <a:gd name="T18" fmla="*/ 3480 w 3528"/>
                    <a:gd name="T19" fmla="*/ 627 h 2450"/>
                    <a:gd name="T20" fmla="*/ 3377 w 3528"/>
                    <a:gd name="T21" fmla="*/ 731 h 2450"/>
                    <a:gd name="T22" fmla="*/ 3044 w 3528"/>
                    <a:gd name="T23" fmla="*/ 1224 h 2450"/>
                    <a:gd name="T24" fmla="*/ 3119 w 3528"/>
                    <a:gd name="T25" fmla="*/ 1331 h 2450"/>
                    <a:gd name="T26" fmla="*/ 3178 w 3528"/>
                    <a:gd name="T27" fmla="*/ 1440 h 2450"/>
                    <a:gd name="T28" fmla="*/ 3147 w 3528"/>
                    <a:gd name="T29" fmla="*/ 1643 h 2450"/>
                    <a:gd name="T30" fmla="*/ 3070 w 3528"/>
                    <a:gd name="T31" fmla="*/ 1705 h 2450"/>
                    <a:gd name="T32" fmla="*/ 3153 w 3528"/>
                    <a:gd name="T33" fmla="*/ 1970 h 2450"/>
                    <a:gd name="T34" fmla="*/ 2947 w 3528"/>
                    <a:gd name="T35" fmla="*/ 2174 h 2450"/>
                    <a:gd name="T36" fmla="*/ 2825 w 3528"/>
                    <a:gd name="T37" fmla="*/ 2064 h 2450"/>
                    <a:gd name="T38" fmla="*/ 2288 w 3528"/>
                    <a:gd name="T39" fmla="*/ 2411 h 2450"/>
                    <a:gd name="T40" fmla="*/ 1997 w 3528"/>
                    <a:gd name="T41" fmla="*/ 2432 h 2450"/>
                    <a:gd name="T42" fmla="*/ 1837 w 3528"/>
                    <a:gd name="T43" fmla="*/ 2214 h 2450"/>
                    <a:gd name="T44" fmla="*/ 1505 w 3528"/>
                    <a:gd name="T45" fmla="*/ 2291 h 2450"/>
                    <a:gd name="T46" fmla="*/ 1239 w 3528"/>
                    <a:gd name="T47" fmla="*/ 2230 h 2450"/>
                    <a:gd name="T48" fmla="*/ 1010 w 3528"/>
                    <a:gd name="T49" fmla="*/ 2328 h 2450"/>
                    <a:gd name="T50" fmla="*/ 888 w 3528"/>
                    <a:gd name="T51" fmla="*/ 2343 h 2450"/>
                    <a:gd name="T52" fmla="*/ 582 w 3528"/>
                    <a:gd name="T53" fmla="*/ 2396 h 2450"/>
                    <a:gd name="T54" fmla="*/ 328 w 3528"/>
                    <a:gd name="T55" fmla="*/ 2220 h 2450"/>
                    <a:gd name="T56" fmla="*/ 269 w 3528"/>
                    <a:gd name="T57" fmla="*/ 2141 h 2450"/>
                    <a:gd name="T58" fmla="*/ 309 w 3528"/>
                    <a:gd name="T59" fmla="*/ 2018 h 2450"/>
                    <a:gd name="T60" fmla="*/ 293 w 3528"/>
                    <a:gd name="T61" fmla="*/ 1634 h 2450"/>
                    <a:gd name="T62" fmla="*/ 185 w 3528"/>
                    <a:gd name="T63" fmla="*/ 1416 h 2450"/>
                    <a:gd name="T64" fmla="*/ 59 w 3528"/>
                    <a:gd name="T65" fmla="*/ 1286 h 2450"/>
                    <a:gd name="T66" fmla="*/ 27 w 3528"/>
                    <a:gd name="T67" fmla="*/ 1036 h 2450"/>
                    <a:gd name="T68" fmla="*/ 40 w 3528"/>
                    <a:gd name="T69" fmla="*/ 900 h 2450"/>
                    <a:gd name="T70" fmla="*/ 139 w 3528"/>
                    <a:gd name="T71" fmla="*/ 733 h 2450"/>
                    <a:gd name="T72" fmla="*/ 279 w 3528"/>
                    <a:gd name="T73" fmla="*/ 670 h 2450"/>
                    <a:gd name="T74" fmla="*/ 254 w 3528"/>
                    <a:gd name="T75" fmla="*/ 603 h 2450"/>
                    <a:gd name="T76" fmla="*/ 432 w 3528"/>
                    <a:gd name="T77" fmla="*/ 418 h 2450"/>
                    <a:gd name="T78" fmla="*/ 648 w 3528"/>
                    <a:gd name="T79" fmla="*/ 194 h 2450"/>
                    <a:gd name="T80" fmla="*/ 743 w 3528"/>
                    <a:gd name="T81" fmla="*/ 263 h 2450"/>
                    <a:gd name="T82" fmla="*/ 1113 w 3528"/>
                    <a:gd name="T83" fmla="*/ 347 h 2450"/>
                    <a:gd name="T84" fmla="*/ 1280 w 3528"/>
                    <a:gd name="T85" fmla="*/ 270 h 2450"/>
                    <a:gd name="T86" fmla="*/ 1393 w 3528"/>
                    <a:gd name="T87" fmla="*/ 161 h 2450"/>
                    <a:gd name="T88" fmla="*/ 1395 w 3528"/>
                    <a:gd name="T89" fmla="*/ 75 h 2450"/>
                    <a:gd name="T90" fmla="*/ 1557 w 3528"/>
                    <a:gd name="T91" fmla="*/ 50 h 2450"/>
                    <a:gd name="T92" fmla="*/ 1890 w 3528"/>
                    <a:gd name="T93" fmla="*/ 8 h 2450"/>
                    <a:gd name="T94" fmla="*/ 2029 w 3528"/>
                    <a:gd name="T95" fmla="*/ 63 h 24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528" h="2450">
                      <a:moveTo>
                        <a:pt x="2286" y="63"/>
                      </a:moveTo>
                      <a:lnTo>
                        <a:pt x="2307" y="146"/>
                      </a:lnTo>
                      <a:lnTo>
                        <a:pt x="2302" y="169"/>
                      </a:lnTo>
                      <a:lnTo>
                        <a:pt x="2301" y="203"/>
                      </a:lnTo>
                      <a:lnTo>
                        <a:pt x="2284" y="225"/>
                      </a:lnTo>
                      <a:lnTo>
                        <a:pt x="2287" y="235"/>
                      </a:lnTo>
                      <a:lnTo>
                        <a:pt x="2323" y="275"/>
                      </a:lnTo>
                      <a:lnTo>
                        <a:pt x="2333" y="301"/>
                      </a:lnTo>
                      <a:lnTo>
                        <a:pt x="2323" y="356"/>
                      </a:lnTo>
                      <a:lnTo>
                        <a:pt x="2314" y="388"/>
                      </a:lnTo>
                      <a:lnTo>
                        <a:pt x="2314" y="416"/>
                      </a:lnTo>
                      <a:lnTo>
                        <a:pt x="2322" y="441"/>
                      </a:lnTo>
                      <a:lnTo>
                        <a:pt x="2364" y="469"/>
                      </a:lnTo>
                      <a:lnTo>
                        <a:pt x="2553" y="494"/>
                      </a:lnTo>
                      <a:lnTo>
                        <a:pt x="2588" y="491"/>
                      </a:lnTo>
                      <a:lnTo>
                        <a:pt x="2658" y="470"/>
                      </a:lnTo>
                      <a:lnTo>
                        <a:pt x="2686" y="451"/>
                      </a:lnTo>
                      <a:lnTo>
                        <a:pt x="2736" y="429"/>
                      </a:lnTo>
                      <a:lnTo>
                        <a:pt x="2773" y="407"/>
                      </a:lnTo>
                      <a:lnTo>
                        <a:pt x="2802" y="405"/>
                      </a:lnTo>
                      <a:lnTo>
                        <a:pt x="2861" y="417"/>
                      </a:lnTo>
                      <a:lnTo>
                        <a:pt x="2923" y="446"/>
                      </a:lnTo>
                      <a:lnTo>
                        <a:pt x="2937" y="459"/>
                      </a:lnTo>
                      <a:lnTo>
                        <a:pt x="2942" y="479"/>
                      </a:lnTo>
                      <a:lnTo>
                        <a:pt x="2933" y="525"/>
                      </a:lnTo>
                      <a:lnTo>
                        <a:pt x="2937" y="547"/>
                      </a:lnTo>
                      <a:lnTo>
                        <a:pt x="2952" y="566"/>
                      </a:lnTo>
                      <a:lnTo>
                        <a:pt x="2974" y="567"/>
                      </a:lnTo>
                      <a:lnTo>
                        <a:pt x="2992" y="561"/>
                      </a:lnTo>
                      <a:lnTo>
                        <a:pt x="3026" y="539"/>
                      </a:lnTo>
                      <a:lnTo>
                        <a:pt x="3052" y="534"/>
                      </a:lnTo>
                      <a:lnTo>
                        <a:pt x="3093" y="541"/>
                      </a:lnTo>
                      <a:lnTo>
                        <a:pt x="3122" y="551"/>
                      </a:lnTo>
                      <a:lnTo>
                        <a:pt x="3144" y="547"/>
                      </a:lnTo>
                      <a:lnTo>
                        <a:pt x="3244" y="474"/>
                      </a:lnTo>
                      <a:lnTo>
                        <a:pt x="3418" y="410"/>
                      </a:lnTo>
                      <a:lnTo>
                        <a:pt x="3524" y="401"/>
                      </a:lnTo>
                      <a:lnTo>
                        <a:pt x="3528" y="567"/>
                      </a:lnTo>
                      <a:lnTo>
                        <a:pt x="3519" y="607"/>
                      </a:lnTo>
                      <a:lnTo>
                        <a:pt x="3480" y="627"/>
                      </a:lnTo>
                      <a:lnTo>
                        <a:pt x="3423" y="640"/>
                      </a:lnTo>
                      <a:lnTo>
                        <a:pt x="3402" y="652"/>
                      </a:lnTo>
                      <a:lnTo>
                        <a:pt x="3385" y="680"/>
                      </a:lnTo>
                      <a:lnTo>
                        <a:pt x="3377" y="731"/>
                      </a:lnTo>
                      <a:lnTo>
                        <a:pt x="3364" y="843"/>
                      </a:lnTo>
                      <a:lnTo>
                        <a:pt x="3349" y="896"/>
                      </a:lnTo>
                      <a:lnTo>
                        <a:pt x="3273" y="996"/>
                      </a:lnTo>
                      <a:lnTo>
                        <a:pt x="3044" y="1224"/>
                      </a:lnTo>
                      <a:lnTo>
                        <a:pt x="3037" y="1259"/>
                      </a:lnTo>
                      <a:lnTo>
                        <a:pt x="3047" y="1287"/>
                      </a:lnTo>
                      <a:lnTo>
                        <a:pt x="3068" y="1306"/>
                      </a:lnTo>
                      <a:lnTo>
                        <a:pt x="3119" y="1331"/>
                      </a:lnTo>
                      <a:lnTo>
                        <a:pt x="3140" y="1345"/>
                      </a:lnTo>
                      <a:lnTo>
                        <a:pt x="3153" y="1364"/>
                      </a:lnTo>
                      <a:lnTo>
                        <a:pt x="3163" y="1387"/>
                      </a:lnTo>
                      <a:lnTo>
                        <a:pt x="3178" y="1440"/>
                      </a:lnTo>
                      <a:lnTo>
                        <a:pt x="3217" y="1516"/>
                      </a:lnTo>
                      <a:lnTo>
                        <a:pt x="3154" y="1554"/>
                      </a:lnTo>
                      <a:lnTo>
                        <a:pt x="3145" y="1578"/>
                      </a:lnTo>
                      <a:lnTo>
                        <a:pt x="3147" y="1643"/>
                      </a:lnTo>
                      <a:lnTo>
                        <a:pt x="3107" y="1668"/>
                      </a:lnTo>
                      <a:lnTo>
                        <a:pt x="3088" y="1691"/>
                      </a:lnTo>
                      <a:lnTo>
                        <a:pt x="3074" y="1693"/>
                      </a:lnTo>
                      <a:lnTo>
                        <a:pt x="3070" y="1705"/>
                      </a:lnTo>
                      <a:lnTo>
                        <a:pt x="3080" y="1760"/>
                      </a:lnTo>
                      <a:lnTo>
                        <a:pt x="3105" y="1839"/>
                      </a:lnTo>
                      <a:lnTo>
                        <a:pt x="3134" y="1900"/>
                      </a:lnTo>
                      <a:lnTo>
                        <a:pt x="3153" y="1970"/>
                      </a:lnTo>
                      <a:lnTo>
                        <a:pt x="3149" y="2069"/>
                      </a:lnTo>
                      <a:lnTo>
                        <a:pt x="3122" y="2131"/>
                      </a:lnTo>
                      <a:lnTo>
                        <a:pt x="3084" y="2151"/>
                      </a:lnTo>
                      <a:lnTo>
                        <a:pt x="2947" y="2174"/>
                      </a:lnTo>
                      <a:lnTo>
                        <a:pt x="2908" y="2171"/>
                      </a:lnTo>
                      <a:lnTo>
                        <a:pt x="2877" y="2140"/>
                      </a:lnTo>
                      <a:lnTo>
                        <a:pt x="2849" y="2069"/>
                      </a:lnTo>
                      <a:lnTo>
                        <a:pt x="2825" y="2064"/>
                      </a:lnTo>
                      <a:lnTo>
                        <a:pt x="2774" y="2102"/>
                      </a:lnTo>
                      <a:lnTo>
                        <a:pt x="2639" y="2130"/>
                      </a:lnTo>
                      <a:lnTo>
                        <a:pt x="2532" y="2192"/>
                      </a:lnTo>
                      <a:lnTo>
                        <a:pt x="2288" y="2411"/>
                      </a:lnTo>
                      <a:lnTo>
                        <a:pt x="2212" y="2450"/>
                      </a:lnTo>
                      <a:lnTo>
                        <a:pt x="2135" y="2449"/>
                      </a:lnTo>
                      <a:lnTo>
                        <a:pt x="2068" y="2429"/>
                      </a:lnTo>
                      <a:lnTo>
                        <a:pt x="1997" y="2432"/>
                      </a:lnTo>
                      <a:lnTo>
                        <a:pt x="1955" y="2424"/>
                      </a:lnTo>
                      <a:lnTo>
                        <a:pt x="1933" y="2390"/>
                      </a:lnTo>
                      <a:lnTo>
                        <a:pt x="1895" y="2286"/>
                      </a:lnTo>
                      <a:lnTo>
                        <a:pt x="1837" y="2214"/>
                      </a:lnTo>
                      <a:lnTo>
                        <a:pt x="1769" y="2190"/>
                      </a:lnTo>
                      <a:lnTo>
                        <a:pt x="1700" y="2202"/>
                      </a:lnTo>
                      <a:lnTo>
                        <a:pt x="1569" y="2274"/>
                      </a:lnTo>
                      <a:lnTo>
                        <a:pt x="1505" y="2291"/>
                      </a:lnTo>
                      <a:lnTo>
                        <a:pt x="1370" y="2292"/>
                      </a:lnTo>
                      <a:lnTo>
                        <a:pt x="1335" y="2285"/>
                      </a:lnTo>
                      <a:lnTo>
                        <a:pt x="1273" y="2244"/>
                      </a:lnTo>
                      <a:lnTo>
                        <a:pt x="1239" y="2230"/>
                      </a:lnTo>
                      <a:lnTo>
                        <a:pt x="1207" y="2236"/>
                      </a:lnTo>
                      <a:lnTo>
                        <a:pt x="1045" y="2330"/>
                      </a:lnTo>
                      <a:lnTo>
                        <a:pt x="1029" y="2332"/>
                      </a:lnTo>
                      <a:lnTo>
                        <a:pt x="1010" y="2328"/>
                      </a:lnTo>
                      <a:lnTo>
                        <a:pt x="973" y="2305"/>
                      </a:lnTo>
                      <a:lnTo>
                        <a:pt x="958" y="2301"/>
                      </a:lnTo>
                      <a:lnTo>
                        <a:pt x="925" y="2315"/>
                      </a:lnTo>
                      <a:lnTo>
                        <a:pt x="888" y="2343"/>
                      </a:lnTo>
                      <a:lnTo>
                        <a:pt x="755" y="2361"/>
                      </a:lnTo>
                      <a:lnTo>
                        <a:pt x="650" y="2406"/>
                      </a:lnTo>
                      <a:lnTo>
                        <a:pt x="618" y="2409"/>
                      </a:lnTo>
                      <a:lnTo>
                        <a:pt x="582" y="2396"/>
                      </a:lnTo>
                      <a:lnTo>
                        <a:pt x="390" y="2280"/>
                      </a:lnTo>
                      <a:lnTo>
                        <a:pt x="318" y="2261"/>
                      </a:lnTo>
                      <a:lnTo>
                        <a:pt x="327" y="2240"/>
                      </a:lnTo>
                      <a:lnTo>
                        <a:pt x="328" y="2220"/>
                      </a:lnTo>
                      <a:lnTo>
                        <a:pt x="322" y="2201"/>
                      </a:lnTo>
                      <a:lnTo>
                        <a:pt x="309" y="2185"/>
                      </a:lnTo>
                      <a:lnTo>
                        <a:pt x="287" y="2166"/>
                      </a:lnTo>
                      <a:lnTo>
                        <a:pt x="269" y="2141"/>
                      </a:lnTo>
                      <a:lnTo>
                        <a:pt x="260" y="2108"/>
                      </a:lnTo>
                      <a:lnTo>
                        <a:pt x="262" y="2069"/>
                      </a:lnTo>
                      <a:lnTo>
                        <a:pt x="283" y="2039"/>
                      </a:lnTo>
                      <a:lnTo>
                        <a:pt x="309" y="2018"/>
                      </a:lnTo>
                      <a:lnTo>
                        <a:pt x="340" y="1963"/>
                      </a:lnTo>
                      <a:lnTo>
                        <a:pt x="340" y="1880"/>
                      </a:lnTo>
                      <a:lnTo>
                        <a:pt x="309" y="1711"/>
                      </a:lnTo>
                      <a:lnTo>
                        <a:pt x="293" y="1634"/>
                      </a:lnTo>
                      <a:lnTo>
                        <a:pt x="269" y="1553"/>
                      </a:lnTo>
                      <a:lnTo>
                        <a:pt x="240" y="1480"/>
                      </a:lnTo>
                      <a:lnTo>
                        <a:pt x="204" y="1428"/>
                      </a:lnTo>
                      <a:lnTo>
                        <a:pt x="185" y="1416"/>
                      </a:lnTo>
                      <a:lnTo>
                        <a:pt x="139" y="1404"/>
                      </a:lnTo>
                      <a:lnTo>
                        <a:pt x="118" y="1389"/>
                      </a:lnTo>
                      <a:lnTo>
                        <a:pt x="98" y="1361"/>
                      </a:lnTo>
                      <a:lnTo>
                        <a:pt x="59" y="1286"/>
                      </a:lnTo>
                      <a:lnTo>
                        <a:pt x="39" y="1255"/>
                      </a:lnTo>
                      <a:lnTo>
                        <a:pt x="0" y="1221"/>
                      </a:lnTo>
                      <a:lnTo>
                        <a:pt x="7" y="1154"/>
                      </a:lnTo>
                      <a:lnTo>
                        <a:pt x="27" y="1036"/>
                      </a:lnTo>
                      <a:lnTo>
                        <a:pt x="18" y="989"/>
                      </a:lnTo>
                      <a:lnTo>
                        <a:pt x="18" y="964"/>
                      </a:lnTo>
                      <a:lnTo>
                        <a:pt x="24" y="939"/>
                      </a:lnTo>
                      <a:lnTo>
                        <a:pt x="40" y="900"/>
                      </a:lnTo>
                      <a:lnTo>
                        <a:pt x="47" y="869"/>
                      </a:lnTo>
                      <a:lnTo>
                        <a:pt x="70" y="806"/>
                      </a:lnTo>
                      <a:lnTo>
                        <a:pt x="108" y="758"/>
                      </a:lnTo>
                      <a:lnTo>
                        <a:pt x="139" y="733"/>
                      </a:lnTo>
                      <a:lnTo>
                        <a:pt x="190" y="713"/>
                      </a:lnTo>
                      <a:lnTo>
                        <a:pt x="258" y="700"/>
                      </a:lnTo>
                      <a:lnTo>
                        <a:pt x="275" y="690"/>
                      </a:lnTo>
                      <a:lnTo>
                        <a:pt x="279" y="670"/>
                      </a:lnTo>
                      <a:lnTo>
                        <a:pt x="274" y="660"/>
                      </a:lnTo>
                      <a:lnTo>
                        <a:pt x="248" y="643"/>
                      </a:lnTo>
                      <a:lnTo>
                        <a:pt x="238" y="628"/>
                      </a:lnTo>
                      <a:lnTo>
                        <a:pt x="254" y="603"/>
                      </a:lnTo>
                      <a:lnTo>
                        <a:pt x="274" y="584"/>
                      </a:lnTo>
                      <a:lnTo>
                        <a:pt x="434" y="523"/>
                      </a:lnTo>
                      <a:lnTo>
                        <a:pt x="438" y="485"/>
                      </a:lnTo>
                      <a:lnTo>
                        <a:pt x="432" y="418"/>
                      </a:lnTo>
                      <a:lnTo>
                        <a:pt x="437" y="385"/>
                      </a:lnTo>
                      <a:lnTo>
                        <a:pt x="452" y="358"/>
                      </a:lnTo>
                      <a:lnTo>
                        <a:pt x="469" y="338"/>
                      </a:lnTo>
                      <a:lnTo>
                        <a:pt x="648" y="194"/>
                      </a:lnTo>
                      <a:lnTo>
                        <a:pt x="668" y="189"/>
                      </a:lnTo>
                      <a:lnTo>
                        <a:pt x="690" y="196"/>
                      </a:lnTo>
                      <a:lnTo>
                        <a:pt x="725" y="233"/>
                      </a:lnTo>
                      <a:lnTo>
                        <a:pt x="743" y="263"/>
                      </a:lnTo>
                      <a:lnTo>
                        <a:pt x="782" y="303"/>
                      </a:lnTo>
                      <a:lnTo>
                        <a:pt x="892" y="334"/>
                      </a:lnTo>
                      <a:lnTo>
                        <a:pt x="914" y="356"/>
                      </a:lnTo>
                      <a:lnTo>
                        <a:pt x="1113" y="347"/>
                      </a:lnTo>
                      <a:lnTo>
                        <a:pt x="1123" y="372"/>
                      </a:lnTo>
                      <a:lnTo>
                        <a:pt x="1152" y="364"/>
                      </a:lnTo>
                      <a:lnTo>
                        <a:pt x="1209" y="329"/>
                      </a:lnTo>
                      <a:lnTo>
                        <a:pt x="1280" y="270"/>
                      </a:lnTo>
                      <a:lnTo>
                        <a:pt x="1404" y="222"/>
                      </a:lnTo>
                      <a:lnTo>
                        <a:pt x="1417" y="207"/>
                      </a:lnTo>
                      <a:lnTo>
                        <a:pt x="1414" y="186"/>
                      </a:lnTo>
                      <a:lnTo>
                        <a:pt x="1393" y="161"/>
                      </a:lnTo>
                      <a:lnTo>
                        <a:pt x="1384" y="145"/>
                      </a:lnTo>
                      <a:lnTo>
                        <a:pt x="1378" y="121"/>
                      </a:lnTo>
                      <a:lnTo>
                        <a:pt x="1383" y="95"/>
                      </a:lnTo>
                      <a:lnTo>
                        <a:pt x="1395" y="75"/>
                      </a:lnTo>
                      <a:lnTo>
                        <a:pt x="1424" y="52"/>
                      </a:lnTo>
                      <a:lnTo>
                        <a:pt x="1473" y="36"/>
                      </a:lnTo>
                      <a:lnTo>
                        <a:pt x="1514" y="38"/>
                      </a:lnTo>
                      <a:lnTo>
                        <a:pt x="1557" y="50"/>
                      </a:lnTo>
                      <a:lnTo>
                        <a:pt x="1575" y="60"/>
                      </a:lnTo>
                      <a:lnTo>
                        <a:pt x="1614" y="71"/>
                      </a:lnTo>
                      <a:lnTo>
                        <a:pt x="1848" y="24"/>
                      </a:lnTo>
                      <a:lnTo>
                        <a:pt x="1890" y="8"/>
                      </a:lnTo>
                      <a:lnTo>
                        <a:pt x="1932" y="0"/>
                      </a:lnTo>
                      <a:lnTo>
                        <a:pt x="1964" y="6"/>
                      </a:lnTo>
                      <a:lnTo>
                        <a:pt x="2009" y="38"/>
                      </a:lnTo>
                      <a:lnTo>
                        <a:pt x="2029" y="63"/>
                      </a:lnTo>
                      <a:lnTo>
                        <a:pt x="2067" y="80"/>
                      </a:lnTo>
                      <a:lnTo>
                        <a:pt x="2097" y="86"/>
                      </a:lnTo>
                      <a:lnTo>
                        <a:pt x="2286" y="63"/>
                      </a:lnTo>
                      <a:close/>
                    </a:path>
                  </a:pathLst>
                </a:custGeom>
                <a:solidFill>
                  <a:srgbClr val="302957"/>
                </a:solidFill>
                <a:ln w="14288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144" name="Kauno" descr="{&quot;Key&quot;:&quot;kauno&quot;,&quot;Name&quot;:&quot;Kauno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xmlns="" id="{C88249F4-E394-93F2-886B-0627B41407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8" y="2014"/>
                  <a:ext cx="1555" cy="1411"/>
                </a:xfrm>
                <a:custGeom>
                  <a:avLst/>
                  <a:gdLst>
                    <a:gd name="T0" fmla="*/ 2704 w 4574"/>
                    <a:gd name="T1" fmla="*/ 198 h 4150"/>
                    <a:gd name="T2" fmla="*/ 2899 w 4574"/>
                    <a:gd name="T3" fmla="*/ 263 h 4150"/>
                    <a:gd name="T4" fmla="*/ 2979 w 4574"/>
                    <a:gd name="T5" fmla="*/ 526 h 4150"/>
                    <a:gd name="T6" fmla="*/ 3173 w 4574"/>
                    <a:gd name="T7" fmla="*/ 476 h 4150"/>
                    <a:gd name="T8" fmla="*/ 3409 w 4574"/>
                    <a:gd name="T9" fmla="*/ 493 h 4150"/>
                    <a:gd name="T10" fmla="*/ 3648 w 4574"/>
                    <a:gd name="T11" fmla="*/ 536 h 4150"/>
                    <a:gd name="T12" fmla="*/ 3710 w 4574"/>
                    <a:gd name="T13" fmla="*/ 900 h 4150"/>
                    <a:gd name="T14" fmla="*/ 3817 w 4574"/>
                    <a:gd name="T15" fmla="*/ 1278 h 4150"/>
                    <a:gd name="T16" fmla="*/ 3874 w 4574"/>
                    <a:gd name="T17" fmla="*/ 1400 h 4150"/>
                    <a:gd name="T18" fmla="*/ 3993 w 4574"/>
                    <a:gd name="T19" fmla="*/ 1595 h 4150"/>
                    <a:gd name="T20" fmla="*/ 4128 w 4574"/>
                    <a:gd name="T21" fmla="*/ 1708 h 4150"/>
                    <a:gd name="T22" fmla="*/ 4254 w 4574"/>
                    <a:gd name="T23" fmla="*/ 1970 h 4150"/>
                    <a:gd name="T24" fmla="*/ 4040 w 4574"/>
                    <a:gd name="T25" fmla="*/ 2205 h 4150"/>
                    <a:gd name="T26" fmla="*/ 4479 w 4574"/>
                    <a:gd name="T27" fmla="*/ 2448 h 4150"/>
                    <a:gd name="T28" fmla="*/ 4308 w 4574"/>
                    <a:gd name="T29" fmla="*/ 2797 h 4150"/>
                    <a:gd name="T30" fmla="*/ 4207 w 4574"/>
                    <a:gd name="T31" fmla="*/ 3110 h 4150"/>
                    <a:gd name="T32" fmla="*/ 4023 w 4574"/>
                    <a:gd name="T33" fmla="*/ 3212 h 4150"/>
                    <a:gd name="T34" fmla="*/ 3893 w 4574"/>
                    <a:gd name="T35" fmla="*/ 3472 h 4150"/>
                    <a:gd name="T36" fmla="*/ 3850 w 4574"/>
                    <a:gd name="T37" fmla="*/ 3636 h 4150"/>
                    <a:gd name="T38" fmla="*/ 3752 w 4574"/>
                    <a:gd name="T39" fmla="*/ 3840 h 4150"/>
                    <a:gd name="T40" fmla="*/ 3357 w 4574"/>
                    <a:gd name="T41" fmla="*/ 3785 h 4150"/>
                    <a:gd name="T42" fmla="*/ 2890 w 4574"/>
                    <a:gd name="T43" fmla="*/ 3830 h 4150"/>
                    <a:gd name="T44" fmla="*/ 2883 w 4574"/>
                    <a:gd name="T45" fmla="*/ 3985 h 4150"/>
                    <a:gd name="T46" fmla="*/ 2380 w 4574"/>
                    <a:gd name="T47" fmla="*/ 4133 h 4150"/>
                    <a:gd name="T48" fmla="*/ 2352 w 4574"/>
                    <a:gd name="T49" fmla="*/ 3838 h 4150"/>
                    <a:gd name="T50" fmla="*/ 2164 w 4574"/>
                    <a:gd name="T51" fmla="*/ 3722 h 4150"/>
                    <a:gd name="T52" fmla="*/ 2110 w 4574"/>
                    <a:gd name="T53" fmla="*/ 3542 h 4150"/>
                    <a:gd name="T54" fmla="*/ 2187 w 4574"/>
                    <a:gd name="T55" fmla="*/ 3440 h 4150"/>
                    <a:gd name="T56" fmla="*/ 2135 w 4574"/>
                    <a:gd name="T57" fmla="*/ 3072 h 4150"/>
                    <a:gd name="T58" fmla="*/ 2059 w 4574"/>
                    <a:gd name="T59" fmla="*/ 2948 h 4150"/>
                    <a:gd name="T60" fmla="*/ 2100 w 4574"/>
                    <a:gd name="T61" fmla="*/ 2666 h 4150"/>
                    <a:gd name="T62" fmla="*/ 1854 w 4574"/>
                    <a:gd name="T63" fmla="*/ 2532 h 4150"/>
                    <a:gd name="T64" fmla="*/ 1603 w 4574"/>
                    <a:gd name="T65" fmla="*/ 2273 h 4150"/>
                    <a:gd name="T66" fmla="*/ 1844 w 4574"/>
                    <a:gd name="T67" fmla="*/ 2182 h 4150"/>
                    <a:gd name="T68" fmla="*/ 1963 w 4574"/>
                    <a:gd name="T69" fmla="*/ 2010 h 4150"/>
                    <a:gd name="T70" fmla="*/ 1652 w 4574"/>
                    <a:gd name="T71" fmla="*/ 1752 h 4150"/>
                    <a:gd name="T72" fmla="*/ 1718 w 4574"/>
                    <a:gd name="T73" fmla="*/ 1438 h 4150"/>
                    <a:gd name="T74" fmla="*/ 1515 w 4574"/>
                    <a:gd name="T75" fmla="*/ 1307 h 4150"/>
                    <a:gd name="T76" fmla="*/ 1174 w 4574"/>
                    <a:gd name="T77" fmla="*/ 1232 h 4150"/>
                    <a:gd name="T78" fmla="*/ 1034 w 4574"/>
                    <a:gd name="T79" fmla="*/ 1152 h 4150"/>
                    <a:gd name="T80" fmla="*/ 772 w 4574"/>
                    <a:gd name="T81" fmla="*/ 1188 h 4150"/>
                    <a:gd name="T82" fmla="*/ 635 w 4574"/>
                    <a:gd name="T83" fmla="*/ 952 h 4150"/>
                    <a:gd name="T84" fmla="*/ 545 w 4574"/>
                    <a:gd name="T85" fmla="*/ 1007 h 4150"/>
                    <a:gd name="T86" fmla="*/ 403 w 4574"/>
                    <a:gd name="T87" fmla="*/ 957 h 4150"/>
                    <a:gd name="T88" fmla="*/ 335 w 4574"/>
                    <a:gd name="T89" fmla="*/ 727 h 4150"/>
                    <a:gd name="T90" fmla="*/ 168 w 4574"/>
                    <a:gd name="T91" fmla="*/ 623 h 4150"/>
                    <a:gd name="T92" fmla="*/ 0 w 4574"/>
                    <a:gd name="T93" fmla="*/ 391 h 4150"/>
                    <a:gd name="T94" fmla="*/ 414 w 4574"/>
                    <a:gd name="T95" fmla="*/ 352 h 4150"/>
                    <a:gd name="T96" fmla="*/ 952 w 4574"/>
                    <a:gd name="T97" fmla="*/ 48 h 4150"/>
                    <a:gd name="T98" fmla="*/ 1254 w 4574"/>
                    <a:gd name="T99" fmla="*/ 102 h 4150"/>
                    <a:gd name="T100" fmla="*/ 1649 w 4574"/>
                    <a:gd name="T101" fmla="*/ 208 h 4150"/>
                    <a:gd name="T102" fmla="*/ 1864 w 4574"/>
                    <a:gd name="T103" fmla="*/ 125 h 4150"/>
                    <a:gd name="T104" fmla="*/ 1999 w 4574"/>
                    <a:gd name="T105" fmla="*/ 202 h 4150"/>
                    <a:gd name="T106" fmla="*/ 2099 w 4574"/>
                    <a:gd name="T107" fmla="*/ 390 h 4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4574" h="4150">
                      <a:moveTo>
                        <a:pt x="2594" y="35"/>
                      </a:moveTo>
                      <a:lnTo>
                        <a:pt x="2634" y="36"/>
                      </a:lnTo>
                      <a:lnTo>
                        <a:pt x="2667" y="51"/>
                      </a:lnTo>
                      <a:lnTo>
                        <a:pt x="2678" y="75"/>
                      </a:lnTo>
                      <a:lnTo>
                        <a:pt x="2685" y="101"/>
                      </a:lnTo>
                      <a:lnTo>
                        <a:pt x="2694" y="167"/>
                      </a:lnTo>
                      <a:lnTo>
                        <a:pt x="2704" y="198"/>
                      </a:lnTo>
                      <a:lnTo>
                        <a:pt x="2725" y="222"/>
                      </a:lnTo>
                      <a:lnTo>
                        <a:pt x="2755" y="235"/>
                      </a:lnTo>
                      <a:lnTo>
                        <a:pt x="2795" y="231"/>
                      </a:lnTo>
                      <a:lnTo>
                        <a:pt x="2813" y="217"/>
                      </a:lnTo>
                      <a:lnTo>
                        <a:pt x="2832" y="215"/>
                      </a:lnTo>
                      <a:lnTo>
                        <a:pt x="2857" y="225"/>
                      </a:lnTo>
                      <a:lnTo>
                        <a:pt x="2899" y="263"/>
                      </a:lnTo>
                      <a:lnTo>
                        <a:pt x="2922" y="293"/>
                      </a:lnTo>
                      <a:lnTo>
                        <a:pt x="2984" y="357"/>
                      </a:lnTo>
                      <a:lnTo>
                        <a:pt x="2995" y="386"/>
                      </a:lnTo>
                      <a:lnTo>
                        <a:pt x="2995" y="418"/>
                      </a:lnTo>
                      <a:lnTo>
                        <a:pt x="2992" y="448"/>
                      </a:lnTo>
                      <a:lnTo>
                        <a:pt x="2978" y="506"/>
                      </a:lnTo>
                      <a:lnTo>
                        <a:pt x="2979" y="526"/>
                      </a:lnTo>
                      <a:lnTo>
                        <a:pt x="2990" y="536"/>
                      </a:lnTo>
                      <a:lnTo>
                        <a:pt x="3012" y="527"/>
                      </a:lnTo>
                      <a:lnTo>
                        <a:pt x="3050" y="491"/>
                      </a:lnTo>
                      <a:lnTo>
                        <a:pt x="3069" y="481"/>
                      </a:lnTo>
                      <a:lnTo>
                        <a:pt x="3097" y="478"/>
                      </a:lnTo>
                      <a:lnTo>
                        <a:pt x="3132" y="487"/>
                      </a:lnTo>
                      <a:lnTo>
                        <a:pt x="3173" y="476"/>
                      </a:lnTo>
                      <a:lnTo>
                        <a:pt x="3277" y="425"/>
                      </a:lnTo>
                      <a:lnTo>
                        <a:pt x="3298" y="406"/>
                      </a:lnTo>
                      <a:lnTo>
                        <a:pt x="3320" y="400"/>
                      </a:lnTo>
                      <a:lnTo>
                        <a:pt x="3338" y="407"/>
                      </a:lnTo>
                      <a:lnTo>
                        <a:pt x="3364" y="440"/>
                      </a:lnTo>
                      <a:lnTo>
                        <a:pt x="3385" y="470"/>
                      </a:lnTo>
                      <a:lnTo>
                        <a:pt x="3409" y="493"/>
                      </a:lnTo>
                      <a:lnTo>
                        <a:pt x="3455" y="507"/>
                      </a:lnTo>
                      <a:lnTo>
                        <a:pt x="3484" y="507"/>
                      </a:lnTo>
                      <a:lnTo>
                        <a:pt x="3498" y="493"/>
                      </a:lnTo>
                      <a:lnTo>
                        <a:pt x="3503" y="457"/>
                      </a:lnTo>
                      <a:lnTo>
                        <a:pt x="3518" y="457"/>
                      </a:lnTo>
                      <a:lnTo>
                        <a:pt x="3618" y="511"/>
                      </a:lnTo>
                      <a:lnTo>
                        <a:pt x="3648" y="536"/>
                      </a:lnTo>
                      <a:lnTo>
                        <a:pt x="3674" y="568"/>
                      </a:lnTo>
                      <a:lnTo>
                        <a:pt x="3702" y="636"/>
                      </a:lnTo>
                      <a:lnTo>
                        <a:pt x="3758" y="695"/>
                      </a:lnTo>
                      <a:lnTo>
                        <a:pt x="3725" y="806"/>
                      </a:lnTo>
                      <a:lnTo>
                        <a:pt x="3717" y="828"/>
                      </a:lnTo>
                      <a:lnTo>
                        <a:pt x="3708" y="863"/>
                      </a:lnTo>
                      <a:lnTo>
                        <a:pt x="3710" y="900"/>
                      </a:lnTo>
                      <a:lnTo>
                        <a:pt x="3705" y="935"/>
                      </a:lnTo>
                      <a:lnTo>
                        <a:pt x="3700" y="981"/>
                      </a:lnTo>
                      <a:lnTo>
                        <a:pt x="3715" y="1025"/>
                      </a:lnTo>
                      <a:lnTo>
                        <a:pt x="3757" y="1092"/>
                      </a:lnTo>
                      <a:lnTo>
                        <a:pt x="3773" y="1223"/>
                      </a:lnTo>
                      <a:lnTo>
                        <a:pt x="3790" y="1256"/>
                      </a:lnTo>
                      <a:lnTo>
                        <a:pt x="3817" y="1278"/>
                      </a:lnTo>
                      <a:lnTo>
                        <a:pt x="3900" y="1310"/>
                      </a:lnTo>
                      <a:lnTo>
                        <a:pt x="3928" y="1328"/>
                      </a:lnTo>
                      <a:lnTo>
                        <a:pt x="3930" y="1342"/>
                      </a:lnTo>
                      <a:lnTo>
                        <a:pt x="3917" y="1350"/>
                      </a:lnTo>
                      <a:lnTo>
                        <a:pt x="3895" y="1355"/>
                      </a:lnTo>
                      <a:lnTo>
                        <a:pt x="3880" y="1371"/>
                      </a:lnTo>
                      <a:lnTo>
                        <a:pt x="3874" y="1400"/>
                      </a:lnTo>
                      <a:lnTo>
                        <a:pt x="3880" y="1452"/>
                      </a:lnTo>
                      <a:lnTo>
                        <a:pt x="3895" y="1487"/>
                      </a:lnTo>
                      <a:lnTo>
                        <a:pt x="3917" y="1513"/>
                      </a:lnTo>
                      <a:lnTo>
                        <a:pt x="3935" y="1531"/>
                      </a:lnTo>
                      <a:lnTo>
                        <a:pt x="3970" y="1556"/>
                      </a:lnTo>
                      <a:lnTo>
                        <a:pt x="3988" y="1573"/>
                      </a:lnTo>
                      <a:lnTo>
                        <a:pt x="3993" y="1595"/>
                      </a:lnTo>
                      <a:lnTo>
                        <a:pt x="3990" y="1623"/>
                      </a:lnTo>
                      <a:lnTo>
                        <a:pt x="3993" y="1668"/>
                      </a:lnTo>
                      <a:lnTo>
                        <a:pt x="4015" y="1712"/>
                      </a:lnTo>
                      <a:lnTo>
                        <a:pt x="4040" y="1728"/>
                      </a:lnTo>
                      <a:lnTo>
                        <a:pt x="4065" y="1726"/>
                      </a:lnTo>
                      <a:lnTo>
                        <a:pt x="4108" y="1705"/>
                      </a:lnTo>
                      <a:lnTo>
                        <a:pt x="4128" y="1708"/>
                      </a:lnTo>
                      <a:lnTo>
                        <a:pt x="4138" y="1725"/>
                      </a:lnTo>
                      <a:lnTo>
                        <a:pt x="4166" y="1822"/>
                      </a:lnTo>
                      <a:lnTo>
                        <a:pt x="4230" y="1855"/>
                      </a:lnTo>
                      <a:lnTo>
                        <a:pt x="4253" y="1893"/>
                      </a:lnTo>
                      <a:lnTo>
                        <a:pt x="4260" y="1932"/>
                      </a:lnTo>
                      <a:lnTo>
                        <a:pt x="4260" y="1951"/>
                      </a:lnTo>
                      <a:lnTo>
                        <a:pt x="4254" y="1970"/>
                      </a:lnTo>
                      <a:lnTo>
                        <a:pt x="4224" y="1997"/>
                      </a:lnTo>
                      <a:lnTo>
                        <a:pt x="4186" y="2018"/>
                      </a:lnTo>
                      <a:lnTo>
                        <a:pt x="4152" y="2053"/>
                      </a:lnTo>
                      <a:lnTo>
                        <a:pt x="4125" y="2070"/>
                      </a:lnTo>
                      <a:lnTo>
                        <a:pt x="4106" y="2090"/>
                      </a:lnTo>
                      <a:lnTo>
                        <a:pt x="4081" y="2143"/>
                      </a:lnTo>
                      <a:lnTo>
                        <a:pt x="4040" y="2205"/>
                      </a:lnTo>
                      <a:lnTo>
                        <a:pt x="4059" y="2212"/>
                      </a:lnTo>
                      <a:lnTo>
                        <a:pt x="4088" y="2247"/>
                      </a:lnTo>
                      <a:lnTo>
                        <a:pt x="4197" y="2302"/>
                      </a:lnTo>
                      <a:lnTo>
                        <a:pt x="4310" y="2410"/>
                      </a:lnTo>
                      <a:lnTo>
                        <a:pt x="4349" y="2426"/>
                      </a:lnTo>
                      <a:lnTo>
                        <a:pt x="4440" y="2432"/>
                      </a:lnTo>
                      <a:lnTo>
                        <a:pt x="4479" y="2448"/>
                      </a:lnTo>
                      <a:lnTo>
                        <a:pt x="4517" y="2478"/>
                      </a:lnTo>
                      <a:lnTo>
                        <a:pt x="4563" y="2541"/>
                      </a:lnTo>
                      <a:lnTo>
                        <a:pt x="4574" y="2565"/>
                      </a:lnTo>
                      <a:lnTo>
                        <a:pt x="4513" y="2613"/>
                      </a:lnTo>
                      <a:lnTo>
                        <a:pt x="4475" y="2690"/>
                      </a:lnTo>
                      <a:lnTo>
                        <a:pt x="4447" y="2718"/>
                      </a:lnTo>
                      <a:lnTo>
                        <a:pt x="4308" y="2797"/>
                      </a:lnTo>
                      <a:lnTo>
                        <a:pt x="4283" y="2817"/>
                      </a:lnTo>
                      <a:lnTo>
                        <a:pt x="4269" y="2836"/>
                      </a:lnTo>
                      <a:lnTo>
                        <a:pt x="4263" y="2858"/>
                      </a:lnTo>
                      <a:lnTo>
                        <a:pt x="4249" y="2928"/>
                      </a:lnTo>
                      <a:lnTo>
                        <a:pt x="4219" y="3003"/>
                      </a:lnTo>
                      <a:lnTo>
                        <a:pt x="4212" y="3038"/>
                      </a:lnTo>
                      <a:lnTo>
                        <a:pt x="4207" y="3110"/>
                      </a:lnTo>
                      <a:lnTo>
                        <a:pt x="4202" y="3152"/>
                      </a:lnTo>
                      <a:lnTo>
                        <a:pt x="4187" y="3170"/>
                      </a:lnTo>
                      <a:lnTo>
                        <a:pt x="4164" y="3175"/>
                      </a:lnTo>
                      <a:lnTo>
                        <a:pt x="4085" y="3156"/>
                      </a:lnTo>
                      <a:lnTo>
                        <a:pt x="4062" y="3156"/>
                      </a:lnTo>
                      <a:lnTo>
                        <a:pt x="4049" y="3168"/>
                      </a:lnTo>
                      <a:lnTo>
                        <a:pt x="4023" y="3212"/>
                      </a:lnTo>
                      <a:lnTo>
                        <a:pt x="3935" y="3238"/>
                      </a:lnTo>
                      <a:lnTo>
                        <a:pt x="3899" y="3261"/>
                      </a:lnTo>
                      <a:lnTo>
                        <a:pt x="3882" y="3288"/>
                      </a:lnTo>
                      <a:lnTo>
                        <a:pt x="3878" y="3325"/>
                      </a:lnTo>
                      <a:lnTo>
                        <a:pt x="3892" y="3383"/>
                      </a:lnTo>
                      <a:lnTo>
                        <a:pt x="3898" y="3430"/>
                      </a:lnTo>
                      <a:lnTo>
                        <a:pt x="3893" y="3472"/>
                      </a:lnTo>
                      <a:lnTo>
                        <a:pt x="3924" y="3508"/>
                      </a:lnTo>
                      <a:lnTo>
                        <a:pt x="3928" y="3545"/>
                      </a:lnTo>
                      <a:lnTo>
                        <a:pt x="3915" y="3600"/>
                      </a:lnTo>
                      <a:lnTo>
                        <a:pt x="3905" y="3622"/>
                      </a:lnTo>
                      <a:lnTo>
                        <a:pt x="3889" y="3637"/>
                      </a:lnTo>
                      <a:lnTo>
                        <a:pt x="3869" y="3640"/>
                      </a:lnTo>
                      <a:lnTo>
                        <a:pt x="3850" y="3636"/>
                      </a:lnTo>
                      <a:lnTo>
                        <a:pt x="3834" y="3626"/>
                      </a:lnTo>
                      <a:lnTo>
                        <a:pt x="3813" y="3631"/>
                      </a:lnTo>
                      <a:lnTo>
                        <a:pt x="3803" y="3653"/>
                      </a:lnTo>
                      <a:lnTo>
                        <a:pt x="3797" y="3687"/>
                      </a:lnTo>
                      <a:lnTo>
                        <a:pt x="3790" y="3765"/>
                      </a:lnTo>
                      <a:lnTo>
                        <a:pt x="3775" y="3811"/>
                      </a:lnTo>
                      <a:lnTo>
                        <a:pt x="3752" y="3840"/>
                      </a:lnTo>
                      <a:lnTo>
                        <a:pt x="3563" y="3863"/>
                      </a:lnTo>
                      <a:lnTo>
                        <a:pt x="3533" y="3857"/>
                      </a:lnTo>
                      <a:lnTo>
                        <a:pt x="3495" y="3840"/>
                      </a:lnTo>
                      <a:lnTo>
                        <a:pt x="3475" y="3815"/>
                      </a:lnTo>
                      <a:lnTo>
                        <a:pt x="3430" y="3783"/>
                      </a:lnTo>
                      <a:lnTo>
                        <a:pt x="3398" y="3777"/>
                      </a:lnTo>
                      <a:lnTo>
                        <a:pt x="3357" y="3785"/>
                      </a:lnTo>
                      <a:lnTo>
                        <a:pt x="3314" y="3801"/>
                      </a:lnTo>
                      <a:lnTo>
                        <a:pt x="3080" y="3848"/>
                      </a:lnTo>
                      <a:lnTo>
                        <a:pt x="3042" y="3837"/>
                      </a:lnTo>
                      <a:lnTo>
                        <a:pt x="3023" y="3827"/>
                      </a:lnTo>
                      <a:lnTo>
                        <a:pt x="2980" y="3815"/>
                      </a:lnTo>
                      <a:lnTo>
                        <a:pt x="2939" y="3813"/>
                      </a:lnTo>
                      <a:lnTo>
                        <a:pt x="2890" y="3830"/>
                      </a:lnTo>
                      <a:lnTo>
                        <a:pt x="2862" y="3852"/>
                      </a:lnTo>
                      <a:lnTo>
                        <a:pt x="2849" y="3872"/>
                      </a:lnTo>
                      <a:lnTo>
                        <a:pt x="2844" y="3898"/>
                      </a:lnTo>
                      <a:lnTo>
                        <a:pt x="2850" y="3922"/>
                      </a:lnTo>
                      <a:lnTo>
                        <a:pt x="2859" y="3938"/>
                      </a:lnTo>
                      <a:lnTo>
                        <a:pt x="2880" y="3963"/>
                      </a:lnTo>
                      <a:lnTo>
                        <a:pt x="2883" y="3985"/>
                      </a:lnTo>
                      <a:lnTo>
                        <a:pt x="2870" y="4000"/>
                      </a:lnTo>
                      <a:lnTo>
                        <a:pt x="2747" y="4047"/>
                      </a:lnTo>
                      <a:lnTo>
                        <a:pt x="2675" y="4106"/>
                      </a:lnTo>
                      <a:lnTo>
                        <a:pt x="2618" y="4141"/>
                      </a:lnTo>
                      <a:lnTo>
                        <a:pt x="2589" y="4150"/>
                      </a:lnTo>
                      <a:lnTo>
                        <a:pt x="2579" y="4125"/>
                      </a:lnTo>
                      <a:lnTo>
                        <a:pt x="2380" y="4133"/>
                      </a:lnTo>
                      <a:lnTo>
                        <a:pt x="2358" y="4111"/>
                      </a:lnTo>
                      <a:lnTo>
                        <a:pt x="2383" y="4061"/>
                      </a:lnTo>
                      <a:lnTo>
                        <a:pt x="2400" y="4036"/>
                      </a:lnTo>
                      <a:lnTo>
                        <a:pt x="2407" y="4008"/>
                      </a:lnTo>
                      <a:lnTo>
                        <a:pt x="2402" y="3971"/>
                      </a:lnTo>
                      <a:lnTo>
                        <a:pt x="2365" y="3863"/>
                      </a:lnTo>
                      <a:lnTo>
                        <a:pt x="2352" y="3838"/>
                      </a:lnTo>
                      <a:lnTo>
                        <a:pt x="2337" y="3832"/>
                      </a:lnTo>
                      <a:lnTo>
                        <a:pt x="2298" y="3837"/>
                      </a:lnTo>
                      <a:lnTo>
                        <a:pt x="2273" y="3832"/>
                      </a:lnTo>
                      <a:lnTo>
                        <a:pt x="2250" y="3812"/>
                      </a:lnTo>
                      <a:lnTo>
                        <a:pt x="2225" y="3777"/>
                      </a:lnTo>
                      <a:lnTo>
                        <a:pt x="2178" y="3740"/>
                      </a:lnTo>
                      <a:lnTo>
                        <a:pt x="2164" y="3722"/>
                      </a:lnTo>
                      <a:lnTo>
                        <a:pt x="2160" y="3700"/>
                      </a:lnTo>
                      <a:lnTo>
                        <a:pt x="2172" y="3673"/>
                      </a:lnTo>
                      <a:lnTo>
                        <a:pt x="2205" y="3632"/>
                      </a:lnTo>
                      <a:lnTo>
                        <a:pt x="2207" y="3612"/>
                      </a:lnTo>
                      <a:lnTo>
                        <a:pt x="2189" y="3587"/>
                      </a:lnTo>
                      <a:lnTo>
                        <a:pt x="2129" y="3565"/>
                      </a:lnTo>
                      <a:lnTo>
                        <a:pt x="2110" y="3542"/>
                      </a:lnTo>
                      <a:lnTo>
                        <a:pt x="2087" y="3526"/>
                      </a:lnTo>
                      <a:lnTo>
                        <a:pt x="2077" y="3516"/>
                      </a:lnTo>
                      <a:lnTo>
                        <a:pt x="2077" y="3501"/>
                      </a:lnTo>
                      <a:lnTo>
                        <a:pt x="2092" y="3482"/>
                      </a:lnTo>
                      <a:lnTo>
                        <a:pt x="2114" y="3471"/>
                      </a:lnTo>
                      <a:lnTo>
                        <a:pt x="2167" y="3452"/>
                      </a:lnTo>
                      <a:lnTo>
                        <a:pt x="2187" y="3440"/>
                      </a:lnTo>
                      <a:lnTo>
                        <a:pt x="2198" y="3407"/>
                      </a:lnTo>
                      <a:lnTo>
                        <a:pt x="2200" y="3371"/>
                      </a:lnTo>
                      <a:lnTo>
                        <a:pt x="2162" y="3200"/>
                      </a:lnTo>
                      <a:lnTo>
                        <a:pt x="2167" y="3153"/>
                      </a:lnTo>
                      <a:lnTo>
                        <a:pt x="2165" y="3126"/>
                      </a:lnTo>
                      <a:lnTo>
                        <a:pt x="2155" y="3101"/>
                      </a:lnTo>
                      <a:lnTo>
                        <a:pt x="2135" y="3072"/>
                      </a:lnTo>
                      <a:lnTo>
                        <a:pt x="2128" y="3048"/>
                      </a:lnTo>
                      <a:lnTo>
                        <a:pt x="2132" y="3010"/>
                      </a:lnTo>
                      <a:lnTo>
                        <a:pt x="2115" y="2987"/>
                      </a:lnTo>
                      <a:lnTo>
                        <a:pt x="2099" y="2981"/>
                      </a:lnTo>
                      <a:lnTo>
                        <a:pt x="2063" y="2980"/>
                      </a:lnTo>
                      <a:lnTo>
                        <a:pt x="2055" y="2967"/>
                      </a:lnTo>
                      <a:lnTo>
                        <a:pt x="2059" y="2948"/>
                      </a:lnTo>
                      <a:lnTo>
                        <a:pt x="2082" y="2922"/>
                      </a:lnTo>
                      <a:lnTo>
                        <a:pt x="2104" y="2871"/>
                      </a:lnTo>
                      <a:lnTo>
                        <a:pt x="2128" y="2858"/>
                      </a:lnTo>
                      <a:lnTo>
                        <a:pt x="2120" y="2820"/>
                      </a:lnTo>
                      <a:lnTo>
                        <a:pt x="2102" y="2771"/>
                      </a:lnTo>
                      <a:lnTo>
                        <a:pt x="2094" y="2730"/>
                      </a:lnTo>
                      <a:lnTo>
                        <a:pt x="2100" y="2666"/>
                      </a:lnTo>
                      <a:lnTo>
                        <a:pt x="2094" y="2645"/>
                      </a:lnTo>
                      <a:lnTo>
                        <a:pt x="2078" y="2622"/>
                      </a:lnTo>
                      <a:lnTo>
                        <a:pt x="2032" y="2573"/>
                      </a:lnTo>
                      <a:lnTo>
                        <a:pt x="1974" y="2527"/>
                      </a:lnTo>
                      <a:lnTo>
                        <a:pt x="1935" y="2508"/>
                      </a:lnTo>
                      <a:lnTo>
                        <a:pt x="1904" y="2505"/>
                      </a:lnTo>
                      <a:lnTo>
                        <a:pt x="1854" y="2532"/>
                      </a:lnTo>
                      <a:lnTo>
                        <a:pt x="1803" y="2543"/>
                      </a:lnTo>
                      <a:lnTo>
                        <a:pt x="1755" y="2391"/>
                      </a:lnTo>
                      <a:lnTo>
                        <a:pt x="1737" y="2366"/>
                      </a:lnTo>
                      <a:lnTo>
                        <a:pt x="1713" y="2341"/>
                      </a:lnTo>
                      <a:lnTo>
                        <a:pt x="1609" y="2315"/>
                      </a:lnTo>
                      <a:lnTo>
                        <a:pt x="1599" y="2293"/>
                      </a:lnTo>
                      <a:lnTo>
                        <a:pt x="1603" y="2273"/>
                      </a:lnTo>
                      <a:lnTo>
                        <a:pt x="1615" y="2251"/>
                      </a:lnTo>
                      <a:lnTo>
                        <a:pt x="1647" y="2222"/>
                      </a:lnTo>
                      <a:lnTo>
                        <a:pt x="1669" y="2212"/>
                      </a:lnTo>
                      <a:lnTo>
                        <a:pt x="1692" y="2207"/>
                      </a:lnTo>
                      <a:lnTo>
                        <a:pt x="1784" y="2217"/>
                      </a:lnTo>
                      <a:lnTo>
                        <a:pt x="1819" y="2210"/>
                      </a:lnTo>
                      <a:lnTo>
                        <a:pt x="1844" y="2182"/>
                      </a:lnTo>
                      <a:lnTo>
                        <a:pt x="1868" y="2135"/>
                      </a:lnTo>
                      <a:lnTo>
                        <a:pt x="1890" y="2106"/>
                      </a:lnTo>
                      <a:lnTo>
                        <a:pt x="1915" y="2097"/>
                      </a:lnTo>
                      <a:lnTo>
                        <a:pt x="1958" y="2092"/>
                      </a:lnTo>
                      <a:lnTo>
                        <a:pt x="1974" y="2077"/>
                      </a:lnTo>
                      <a:lnTo>
                        <a:pt x="1975" y="2043"/>
                      </a:lnTo>
                      <a:lnTo>
                        <a:pt x="1963" y="2010"/>
                      </a:lnTo>
                      <a:lnTo>
                        <a:pt x="1923" y="1973"/>
                      </a:lnTo>
                      <a:lnTo>
                        <a:pt x="1875" y="1970"/>
                      </a:lnTo>
                      <a:lnTo>
                        <a:pt x="1827" y="1977"/>
                      </a:lnTo>
                      <a:lnTo>
                        <a:pt x="1780" y="1971"/>
                      </a:lnTo>
                      <a:lnTo>
                        <a:pt x="1672" y="1880"/>
                      </a:lnTo>
                      <a:lnTo>
                        <a:pt x="1628" y="1867"/>
                      </a:lnTo>
                      <a:lnTo>
                        <a:pt x="1652" y="1752"/>
                      </a:lnTo>
                      <a:lnTo>
                        <a:pt x="1687" y="1686"/>
                      </a:lnTo>
                      <a:lnTo>
                        <a:pt x="1713" y="1647"/>
                      </a:lnTo>
                      <a:lnTo>
                        <a:pt x="1720" y="1618"/>
                      </a:lnTo>
                      <a:lnTo>
                        <a:pt x="1722" y="1583"/>
                      </a:lnTo>
                      <a:lnTo>
                        <a:pt x="1717" y="1543"/>
                      </a:lnTo>
                      <a:lnTo>
                        <a:pt x="1714" y="1475"/>
                      </a:lnTo>
                      <a:lnTo>
                        <a:pt x="1718" y="1438"/>
                      </a:lnTo>
                      <a:lnTo>
                        <a:pt x="1728" y="1408"/>
                      </a:lnTo>
                      <a:lnTo>
                        <a:pt x="1767" y="1360"/>
                      </a:lnTo>
                      <a:lnTo>
                        <a:pt x="1724" y="1307"/>
                      </a:lnTo>
                      <a:lnTo>
                        <a:pt x="1670" y="1298"/>
                      </a:lnTo>
                      <a:lnTo>
                        <a:pt x="1550" y="1326"/>
                      </a:lnTo>
                      <a:lnTo>
                        <a:pt x="1532" y="1322"/>
                      </a:lnTo>
                      <a:lnTo>
                        <a:pt x="1515" y="1307"/>
                      </a:lnTo>
                      <a:lnTo>
                        <a:pt x="1505" y="1283"/>
                      </a:lnTo>
                      <a:lnTo>
                        <a:pt x="1470" y="1253"/>
                      </a:lnTo>
                      <a:lnTo>
                        <a:pt x="1445" y="1246"/>
                      </a:lnTo>
                      <a:lnTo>
                        <a:pt x="1360" y="1262"/>
                      </a:lnTo>
                      <a:lnTo>
                        <a:pt x="1227" y="1262"/>
                      </a:lnTo>
                      <a:lnTo>
                        <a:pt x="1188" y="1248"/>
                      </a:lnTo>
                      <a:lnTo>
                        <a:pt x="1174" y="1232"/>
                      </a:lnTo>
                      <a:lnTo>
                        <a:pt x="1167" y="1187"/>
                      </a:lnTo>
                      <a:lnTo>
                        <a:pt x="1155" y="1161"/>
                      </a:lnTo>
                      <a:lnTo>
                        <a:pt x="1119" y="1133"/>
                      </a:lnTo>
                      <a:lnTo>
                        <a:pt x="1099" y="1125"/>
                      </a:lnTo>
                      <a:lnTo>
                        <a:pt x="1083" y="1126"/>
                      </a:lnTo>
                      <a:lnTo>
                        <a:pt x="1057" y="1146"/>
                      </a:lnTo>
                      <a:lnTo>
                        <a:pt x="1034" y="1152"/>
                      </a:lnTo>
                      <a:lnTo>
                        <a:pt x="994" y="1157"/>
                      </a:lnTo>
                      <a:lnTo>
                        <a:pt x="965" y="1146"/>
                      </a:lnTo>
                      <a:lnTo>
                        <a:pt x="943" y="1143"/>
                      </a:lnTo>
                      <a:lnTo>
                        <a:pt x="924" y="1148"/>
                      </a:lnTo>
                      <a:lnTo>
                        <a:pt x="887" y="1177"/>
                      </a:lnTo>
                      <a:lnTo>
                        <a:pt x="825" y="1188"/>
                      </a:lnTo>
                      <a:lnTo>
                        <a:pt x="772" y="1188"/>
                      </a:lnTo>
                      <a:lnTo>
                        <a:pt x="748" y="1173"/>
                      </a:lnTo>
                      <a:lnTo>
                        <a:pt x="744" y="1151"/>
                      </a:lnTo>
                      <a:lnTo>
                        <a:pt x="757" y="1127"/>
                      </a:lnTo>
                      <a:lnTo>
                        <a:pt x="785" y="1097"/>
                      </a:lnTo>
                      <a:lnTo>
                        <a:pt x="788" y="1081"/>
                      </a:lnTo>
                      <a:lnTo>
                        <a:pt x="780" y="1066"/>
                      </a:lnTo>
                      <a:lnTo>
                        <a:pt x="635" y="952"/>
                      </a:lnTo>
                      <a:lnTo>
                        <a:pt x="609" y="922"/>
                      </a:lnTo>
                      <a:lnTo>
                        <a:pt x="597" y="913"/>
                      </a:lnTo>
                      <a:lnTo>
                        <a:pt x="583" y="918"/>
                      </a:lnTo>
                      <a:lnTo>
                        <a:pt x="585" y="955"/>
                      </a:lnTo>
                      <a:lnTo>
                        <a:pt x="580" y="966"/>
                      </a:lnTo>
                      <a:lnTo>
                        <a:pt x="563" y="977"/>
                      </a:lnTo>
                      <a:lnTo>
                        <a:pt x="545" y="1007"/>
                      </a:lnTo>
                      <a:lnTo>
                        <a:pt x="523" y="1022"/>
                      </a:lnTo>
                      <a:lnTo>
                        <a:pt x="495" y="1056"/>
                      </a:lnTo>
                      <a:lnTo>
                        <a:pt x="473" y="1067"/>
                      </a:lnTo>
                      <a:lnTo>
                        <a:pt x="460" y="1062"/>
                      </a:lnTo>
                      <a:lnTo>
                        <a:pt x="450" y="1046"/>
                      </a:lnTo>
                      <a:lnTo>
                        <a:pt x="443" y="1002"/>
                      </a:lnTo>
                      <a:lnTo>
                        <a:pt x="403" y="957"/>
                      </a:lnTo>
                      <a:lnTo>
                        <a:pt x="362" y="925"/>
                      </a:lnTo>
                      <a:lnTo>
                        <a:pt x="342" y="897"/>
                      </a:lnTo>
                      <a:lnTo>
                        <a:pt x="330" y="868"/>
                      </a:lnTo>
                      <a:lnTo>
                        <a:pt x="329" y="842"/>
                      </a:lnTo>
                      <a:lnTo>
                        <a:pt x="338" y="787"/>
                      </a:lnTo>
                      <a:lnTo>
                        <a:pt x="339" y="756"/>
                      </a:lnTo>
                      <a:lnTo>
                        <a:pt x="335" y="727"/>
                      </a:lnTo>
                      <a:lnTo>
                        <a:pt x="322" y="700"/>
                      </a:lnTo>
                      <a:lnTo>
                        <a:pt x="308" y="690"/>
                      </a:lnTo>
                      <a:lnTo>
                        <a:pt x="290" y="691"/>
                      </a:lnTo>
                      <a:lnTo>
                        <a:pt x="255" y="705"/>
                      </a:lnTo>
                      <a:lnTo>
                        <a:pt x="218" y="702"/>
                      </a:lnTo>
                      <a:lnTo>
                        <a:pt x="172" y="661"/>
                      </a:lnTo>
                      <a:lnTo>
                        <a:pt x="168" y="623"/>
                      </a:lnTo>
                      <a:lnTo>
                        <a:pt x="177" y="590"/>
                      </a:lnTo>
                      <a:lnTo>
                        <a:pt x="170" y="567"/>
                      </a:lnTo>
                      <a:lnTo>
                        <a:pt x="159" y="555"/>
                      </a:lnTo>
                      <a:lnTo>
                        <a:pt x="114" y="546"/>
                      </a:lnTo>
                      <a:lnTo>
                        <a:pt x="72" y="516"/>
                      </a:lnTo>
                      <a:lnTo>
                        <a:pt x="48" y="485"/>
                      </a:lnTo>
                      <a:lnTo>
                        <a:pt x="0" y="391"/>
                      </a:lnTo>
                      <a:lnTo>
                        <a:pt x="67" y="335"/>
                      </a:lnTo>
                      <a:lnTo>
                        <a:pt x="189" y="287"/>
                      </a:lnTo>
                      <a:lnTo>
                        <a:pt x="347" y="263"/>
                      </a:lnTo>
                      <a:lnTo>
                        <a:pt x="374" y="271"/>
                      </a:lnTo>
                      <a:lnTo>
                        <a:pt x="389" y="287"/>
                      </a:lnTo>
                      <a:lnTo>
                        <a:pt x="399" y="337"/>
                      </a:lnTo>
                      <a:lnTo>
                        <a:pt x="414" y="352"/>
                      </a:lnTo>
                      <a:lnTo>
                        <a:pt x="469" y="367"/>
                      </a:lnTo>
                      <a:lnTo>
                        <a:pt x="797" y="236"/>
                      </a:lnTo>
                      <a:lnTo>
                        <a:pt x="874" y="183"/>
                      </a:lnTo>
                      <a:lnTo>
                        <a:pt x="893" y="163"/>
                      </a:lnTo>
                      <a:lnTo>
                        <a:pt x="905" y="141"/>
                      </a:lnTo>
                      <a:lnTo>
                        <a:pt x="912" y="113"/>
                      </a:lnTo>
                      <a:lnTo>
                        <a:pt x="952" y="48"/>
                      </a:lnTo>
                      <a:lnTo>
                        <a:pt x="995" y="16"/>
                      </a:lnTo>
                      <a:lnTo>
                        <a:pt x="1127" y="0"/>
                      </a:lnTo>
                      <a:lnTo>
                        <a:pt x="1173" y="1"/>
                      </a:lnTo>
                      <a:lnTo>
                        <a:pt x="1212" y="10"/>
                      </a:lnTo>
                      <a:lnTo>
                        <a:pt x="1227" y="22"/>
                      </a:lnTo>
                      <a:lnTo>
                        <a:pt x="1237" y="42"/>
                      </a:lnTo>
                      <a:lnTo>
                        <a:pt x="1254" y="102"/>
                      </a:lnTo>
                      <a:lnTo>
                        <a:pt x="1268" y="126"/>
                      </a:lnTo>
                      <a:lnTo>
                        <a:pt x="1288" y="137"/>
                      </a:lnTo>
                      <a:lnTo>
                        <a:pt x="1315" y="126"/>
                      </a:lnTo>
                      <a:lnTo>
                        <a:pt x="1334" y="108"/>
                      </a:lnTo>
                      <a:lnTo>
                        <a:pt x="1442" y="42"/>
                      </a:lnTo>
                      <a:lnTo>
                        <a:pt x="1603" y="180"/>
                      </a:lnTo>
                      <a:lnTo>
                        <a:pt x="1649" y="208"/>
                      </a:lnTo>
                      <a:lnTo>
                        <a:pt x="1722" y="228"/>
                      </a:lnTo>
                      <a:lnTo>
                        <a:pt x="1757" y="228"/>
                      </a:lnTo>
                      <a:lnTo>
                        <a:pt x="1779" y="218"/>
                      </a:lnTo>
                      <a:lnTo>
                        <a:pt x="1787" y="171"/>
                      </a:lnTo>
                      <a:lnTo>
                        <a:pt x="1795" y="163"/>
                      </a:lnTo>
                      <a:lnTo>
                        <a:pt x="1833" y="153"/>
                      </a:lnTo>
                      <a:lnTo>
                        <a:pt x="1864" y="125"/>
                      </a:lnTo>
                      <a:lnTo>
                        <a:pt x="1878" y="120"/>
                      </a:lnTo>
                      <a:lnTo>
                        <a:pt x="1895" y="123"/>
                      </a:lnTo>
                      <a:lnTo>
                        <a:pt x="1918" y="135"/>
                      </a:lnTo>
                      <a:lnTo>
                        <a:pt x="1944" y="163"/>
                      </a:lnTo>
                      <a:lnTo>
                        <a:pt x="1985" y="178"/>
                      </a:lnTo>
                      <a:lnTo>
                        <a:pt x="1997" y="186"/>
                      </a:lnTo>
                      <a:lnTo>
                        <a:pt x="1999" y="202"/>
                      </a:lnTo>
                      <a:lnTo>
                        <a:pt x="1989" y="230"/>
                      </a:lnTo>
                      <a:lnTo>
                        <a:pt x="1977" y="252"/>
                      </a:lnTo>
                      <a:lnTo>
                        <a:pt x="1962" y="297"/>
                      </a:lnTo>
                      <a:lnTo>
                        <a:pt x="1987" y="357"/>
                      </a:lnTo>
                      <a:lnTo>
                        <a:pt x="2048" y="360"/>
                      </a:lnTo>
                      <a:lnTo>
                        <a:pt x="2082" y="382"/>
                      </a:lnTo>
                      <a:lnTo>
                        <a:pt x="2099" y="390"/>
                      </a:lnTo>
                      <a:lnTo>
                        <a:pt x="2113" y="383"/>
                      </a:lnTo>
                      <a:lnTo>
                        <a:pt x="2145" y="320"/>
                      </a:lnTo>
                      <a:lnTo>
                        <a:pt x="2167" y="291"/>
                      </a:lnTo>
                      <a:lnTo>
                        <a:pt x="2207" y="250"/>
                      </a:lnTo>
                      <a:lnTo>
                        <a:pt x="2304" y="180"/>
                      </a:lnTo>
                      <a:lnTo>
                        <a:pt x="2594" y="35"/>
                      </a:lnTo>
                      <a:close/>
                    </a:path>
                  </a:pathLst>
                </a:custGeom>
                <a:solidFill>
                  <a:srgbClr val="EEE730"/>
                </a:solidFill>
                <a:ln w="14288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145" name="Marijampoles" descr="{&quot;Key&quot;:&quot;marijampoles&quot;,&quot;Name&quot;:&quot;Marijampoles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xmlns="" id="{8C1750BE-7F30-8037-7A8E-1382832A89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4" y="2615"/>
                  <a:ext cx="872" cy="1099"/>
                </a:xfrm>
                <a:custGeom>
                  <a:avLst/>
                  <a:gdLst>
                    <a:gd name="T0" fmla="*/ 1984 w 2564"/>
                    <a:gd name="T1" fmla="*/ 209 h 3230"/>
                    <a:gd name="T2" fmla="*/ 2132 w 2564"/>
                    <a:gd name="T3" fmla="*/ 275 h 3230"/>
                    <a:gd name="T4" fmla="*/ 2047 w 2564"/>
                    <a:gd name="T5" fmla="*/ 338 h 3230"/>
                    <a:gd name="T6" fmla="*/ 1941 w 2564"/>
                    <a:gd name="T7" fmla="*/ 449 h 3230"/>
                    <a:gd name="T8" fmla="*/ 1772 w 2564"/>
                    <a:gd name="T9" fmla="*/ 483 h 3230"/>
                    <a:gd name="T10" fmla="*/ 1870 w 2564"/>
                    <a:gd name="T11" fmla="*/ 573 h 3230"/>
                    <a:gd name="T12" fmla="*/ 2011 w 2564"/>
                    <a:gd name="T13" fmla="*/ 764 h 3230"/>
                    <a:gd name="T14" fmla="*/ 2189 w 2564"/>
                    <a:gd name="T15" fmla="*/ 805 h 3230"/>
                    <a:gd name="T16" fmla="*/ 2251 w 2564"/>
                    <a:gd name="T17" fmla="*/ 962 h 3230"/>
                    <a:gd name="T18" fmla="*/ 2261 w 2564"/>
                    <a:gd name="T19" fmla="*/ 1103 h 3230"/>
                    <a:gd name="T20" fmla="*/ 2220 w 2564"/>
                    <a:gd name="T21" fmla="*/ 1212 h 3230"/>
                    <a:gd name="T22" fmla="*/ 2285 w 2564"/>
                    <a:gd name="T23" fmla="*/ 1280 h 3230"/>
                    <a:gd name="T24" fmla="*/ 2324 w 2564"/>
                    <a:gd name="T25" fmla="*/ 1385 h 3230"/>
                    <a:gd name="T26" fmla="*/ 2344 w 2564"/>
                    <a:gd name="T27" fmla="*/ 1672 h 3230"/>
                    <a:gd name="T28" fmla="*/ 2234 w 2564"/>
                    <a:gd name="T29" fmla="*/ 1733 h 3230"/>
                    <a:gd name="T30" fmla="*/ 2286 w 2564"/>
                    <a:gd name="T31" fmla="*/ 1797 h 3230"/>
                    <a:gd name="T32" fmla="*/ 2329 w 2564"/>
                    <a:gd name="T33" fmla="*/ 1905 h 3230"/>
                    <a:gd name="T34" fmla="*/ 2382 w 2564"/>
                    <a:gd name="T35" fmla="*/ 2009 h 3230"/>
                    <a:gd name="T36" fmla="*/ 2494 w 2564"/>
                    <a:gd name="T37" fmla="*/ 2064 h 3230"/>
                    <a:gd name="T38" fmla="*/ 2564 w 2564"/>
                    <a:gd name="T39" fmla="*/ 2240 h 3230"/>
                    <a:gd name="T40" fmla="*/ 2405 w 2564"/>
                    <a:gd name="T41" fmla="*/ 2312 h 3230"/>
                    <a:gd name="T42" fmla="*/ 2291 w 2564"/>
                    <a:gd name="T43" fmla="*/ 2198 h 3230"/>
                    <a:gd name="T44" fmla="*/ 2060 w 2564"/>
                    <a:gd name="T45" fmla="*/ 2394 h 3230"/>
                    <a:gd name="T46" fmla="*/ 1897 w 2564"/>
                    <a:gd name="T47" fmla="*/ 2593 h 3230"/>
                    <a:gd name="T48" fmla="*/ 1897 w 2564"/>
                    <a:gd name="T49" fmla="*/ 2669 h 3230"/>
                    <a:gd name="T50" fmla="*/ 1814 w 2564"/>
                    <a:gd name="T51" fmla="*/ 2722 h 3230"/>
                    <a:gd name="T52" fmla="*/ 1670 w 2564"/>
                    <a:gd name="T53" fmla="*/ 2878 h 3230"/>
                    <a:gd name="T54" fmla="*/ 1641 w 2564"/>
                    <a:gd name="T55" fmla="*/ 2998 h 3230"/>
                    <a:gd name="T56" fmla="*/ 1581 w 2564"/>
                    <a:gd name="T57" fmla="*/ 3194 h 3230"/>
                    <a:gd name="T58" fmla="*/ 1159 w 2564"/>
                    <a:gd name="T59" fmla="*/ 2949 h 3230"/>
                    <a:gd name="T60" fmla="*/ 977 w 2564"/>
                    <a:gd name="T61" fmla="*/ 2927 h 3230"/>
                    <a:gd name="T62" fmla="*/ 985 w 2564"/>
                    <a:gd name="T63" fmla="*/ 2793 h 3230"/>
                    <a:gd name="T64" fmla="*/ 854 w 2564"/>
                    <a:gd name="T65" fmla="*/ 2687 h 3230"/>
                    <a:gd name="T66" fmla="*/ 737 w 2564"/>
                    <a:gd name="T67" fmla="*/ 2667 h 3230"/>
                    <a:gd name="T68" fmla="*/ 455 w 2564"/>
                    <a:gd name="T69" fmla="*/ 2724 h 3230"/>
                    <a:gd name="T70" fmla="*/ 219 w 2564"/>
                    <a:gd name="T71" fmla="*/ 2260 h 3230"/>
                    <a:gd name="T72" fmla="*/ 287 w 2564"/>
                    <a:gd name="T73" fmla="*/ 1695 h 3230"/>
                    <a:gd name="T74" fmla="*/ 330 w 2564"/>
                    <a:gd name="T75" fmla="*/ 1478 h 3230"/>
                    <a:gd name="T76" fmla="*/ 351 w 2564"/>
                    <a:gd name="T77" fmla="*/ 1402 h 3230"/>
                    <a:gd name="T78" fmla="*/ 457 w 2564"/>
                    <a:gd name="T79" fmla="*/ 1292 h 3230"/>
                    <a:gd name="T80" fmla="*/ 587 w 2564"/>
                    <a:gd name="T81" fmla="*/ 1079 h 3230"/>
                    <a:gd name="T82" fmla="*/ 504 w 2564"/>
                    <a:gd name="T83" fmla="*/ 784 h 3230"/>
                    <a:gd name="T84" fmla="*/ 355 w 2564"/>
                    <a:gd name="T85" fmla="*/ 634 h 3230"/>
                    <a:gd name="T86" fmla="*/ 286 w 2564"/>
                    <a:gd name="T87" fmla="*/ 564 h 3230"/>
                    <a:gd name="T88" fmla="*/ 79 w 2564"/>
                    <a:gd name="T89" fmla="*/ 419 h 3230"/>
                    <a:gd name="T90" fmla="*/ 58 w 2564"/>
                    <a:gd name="T91" fmla="*/ 125 h 3230"/>
                    <a:gd name="T92" fmla="*/ 155 w 2564"/>
                    <a:gd name="T93" fmla="*/ 179 h 3230"/>
                    <a:gd name="T94" fmla="*/ 527 w 2564"/>
                    <a:gd name="T95" fmla="*/ 63 h 3230"/>
                    <a:gd name="T96" fmla="*/ 807 w 2564"/>
                    <a:gd name="T97" fmla="*/ 37 h 3230"/>
                    <a:gd name="T98" fmla="*/ 1785 w 2564"/>
                    <a:gd name="T99" fmla="*/ 99 h 3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564" h="3230">
                      <a:moveTo>
                        <a:pt x="1785" y="99"/>
                      </a:moveTo>
                      <a:lnTo>
                        <a:pt x="1829" y="112"/>
                      </a:lnTo>
                      <a:lnTo>
                        <a:pt x="1937" y="203"/>
                      </a:lnTo>
                      <a:lnTo>
                        <a:pt x="1984" y="209"/>
                      </a:lnTo>
                      <a:lnTo>
                        <a:pt x="2032" y="202"/>
                      </a:lnTo>
                      <a:lnTo>
                        <a:pt x="2080" y="205"/>
                      </a:lnTo>
                      <a:lnTo>
                        <a:pt x="2120" y="242"/>
                      </a:lnTo>
                      <a:lnTo>
                        <a:pt x="2132" y="275"/>
                      </a:lnTo>
                      <a:lnTo>
                        <a:pt x="2131" y="309"/>
                      </a:lnTo>
                      <a:lnTo>
                        <a:pt x="2115" y="324"/>
                      </a:lnTo>
                      <a:lnTo>
                        <a:pt x="2072" y="329"/>
                      </a:lnTo>
                      <a:lnTo>
                        <a:pt x="2047" y="338"/>
                      </a:lnTo>
                      <a:lnTo>
                        <a:pt x="2025" y="366"/>
                      </a:lnTo>
                      <a:lnTo>
                        <a:pt x="2001" y="414"/>
                      </a:lnTo>
                      <a:lnTo>
                        <a:pt x="1976" y="441"/>
                      </a:lnTo>
                      <a:lnTo>
                        <a:pt x="1941" y="449"/>
                      </a:lnTo>
                      <a:lnTo>
                        <a:pt x="1849" y="439"/>
                      </a:lnTo>
                      <a:lnTo>
                        <a:pt x="1826" y="444"/>
                      </a:lnTo>
                      <a:lnTo>
                        <a:pt x="1803" y="454"/>
                      </a:lnTo>
                      <a:lnTo>
                        <a:pt x="1772" y="483"/>
                      </a:lnTo>
                      <a:lnTo>
                        <a:pt x="1760" y="505"/>
                      </a:lnTo>
                      <a:lnTo>
                        <a:pt x="1756" y="525"/>
                      </a:lnTo>
                      <a:lnTo>
                        <a:pt x="1766" y="546"/>
                      </a:lnTo>
                      <a:lnTo>
                        <a:pt x="1870" y="573"/>
                      </a:lnTo>
                      <a:lnTo>
                        <a:pt x="1893" y="598"/>
                      </a:lnTo>
                      <a:lnTo>
                        <a:pt x="1912" y="623"/>
                      </a:lnTo>
                      <a:lnTo>
                        <a:pt x="1960" y="775"/>
                      </a:lnTo>
                      <a:lnTo>
                        <a:pt x="2011" y="764"/>
                      </a:lnTo>
                      <a:lnTo>
                        <a:pt x="2061" y="737"/>
                      </a:lnTo>
                      <a:lnTo>
                        <a:pt x="2092" y="740"/>
                      </a:lnTo>
                      <a:lnTo>
                        <a:pt x="2131" y="759"/>
                      </a:lnTo>
                      <a:lnTo>
                        <a:pt x="2189" y="805"/>
                      </a:lnTo>
                      <a:lnTo>
                        <a:pt x="2235" y="854"/>
                      </a:lnTo>
                      <a:lnTo>
                        <a:pt x="2251" y="877"/>
                      </a:lnTo>
                      <a:lnTo>
                        <a:pt x="2257" y="898"/>
                      </a:lnTo>
                      <a:lnTo>
                        <a:pt x="2251" y="962"/>
                      </a:lnTo>
                      <a:lnTo>
                        <a:pt x="2259" y="1003"/>
                      </a:lnTo>
                      <a:lnTo>
                        <a:pt x="2277" y="1052"/>
                      </a:lnTo>
                      <a:lnTo>
                        <a:pt x="2285" y="1090"/>
                      </a:lnTo>
                      <a:lnTo>
                        <a:pt x="2261" y="1103"/>
                      </a:lnTo>
                      <a:lnTo>
                        <a:pt x="2239" y="1154"/>
                      </a:lnTo>
                      <a:lnTo>
                        <a:pt x="2216" y="1180"/>
                      </a:lnTo>
                      <a:lnTo>
                        <a:pt x="2212" y="1199"/>
                      </a:lnTo>
                      <a:lnTo>
                        <a:pt x="2220" y="1212"/>
                      </a:lnTo>
                      <a:lnTo>
                        <a:pt x="2256" y="1213"/>
                      </a:lnTo>
                      <a:lnTo>
                        <a:pt x="2272" y="1219"/>
                      </a:lnTo>
                      <a:lnTo>
                        <a:pt x="2289" y="1242"/>
                      </a:lnTo>
                      <a:lnTo>
                        <a:pt x="2285" y="1280"/>
                      </a:lnTo>
                      <a:lnTo>
                        <a:pt x="2292" y="1304"/>
                      </a:lnTo>
                      <a:lnTo>
                        <a:pt x="2312" y="1333"/>
                      </a:lnTo>
                      <a:lnTo>
                        <a:pt x="2322" y="1358"/>
                      </a:lnTo>
                      <a:lnTo>
                        <a:pt x="2324" y="1385"/>
                      </a:lnTo>
                      <a:lnTo>
                        <a:pt x="2319" y="1432"/>
                      </a:lnTo>
                      <a:lnTo>
                        <a:pt x="2357" y="1603"/>
                      </a:lnTo>
                      <a:lnTo>
                        <a:pt x="2355" y="1639"/>
                      </a:lnTo>
                      <a:lnTo>
                        <a:pt x="2344" y="1672"/>
                      </a:lnTo>
                      <a:lnTo>
                        <a:pt x="2324" y="1684"/>
                      </a:lnTo>
                      <a:lnTo>
                        <a:pt x="2271" y="1703"/>
                      </a:lnTo>
                      <a:lnTo>
                        <a:pt x="2249" y="1714"/>
                      </a:lnTo>
                      <a:lnTo>
                        <a:pt x="2234" y="1733"/>
                      </a:lnTo>
                      <a:lnTo>
                        <a:pt x="2234" y="1748"/>
                      </a:lnTo>
                      <a:lnTo>
                        <a:pt x="2244" y="1758"/>
                      </a:lnTo>
                      <a:lnTo>
                        <a:pt x="2267" y="1774"/>
                      </a:lnTo>
                      <a:lnTo>
                        <a:pt x="2286" y="1797"/>
                      </a:lnTo>
                      <a:lnTo>
                        <a:pt x="2346" y="1819"/>
                      </a:lnTo>
                      <a:lnTo>
                        <a:pt x="2364" y="1844"/>
                      </a:lnTo>
                      <a:lnTo>
                        <a:pt x="2362" y="1864"/>
                      </a:lnTo>
                      <a:lnTo>
                        <a:pt x="2329" y="1905"/>
                      </a:lnTo>
                      <a:lnTo>
                        <a:pt x="2317" y="1932"/>
                      </a:lnTo>
                      <a:lnTo>
                        <a:pt x="2321" y="1954"/>
                      </a:lnTo>
                      <a:lnTo>
                        <a:pt x="2335" y="1972"/>
                      </a:lnTo>
                      <a:lnTo>
                        <a:pt x="2382" y="2009"/>
                      </a:lnTo>
                      <a:lnTo>
                        <a:pt x="2407" y="2044"/>
                      </a:lnTo>
                      <a:lnTo>
                        <a:pt x="2430" y="2064"/>
                      </a:lnTo>
                      <a:lnTo>
                        <a:pt x="2455" y="2069"/>
                      </a:lnTo>
                      <a:lnTo>
                        <a:pt x="2494" y="2064"/>
                      </a:lnTo>
                      <a:lnTo>
                        <a:pt x="2509" y="2070"/>
                      </a:lnTo>
                      <a:lnTo>
                        <a:pt x="2522" y="2095"/>
                      </a:lnTo>
                      <a:lnTo>
                        <a:pt x="2559" y="2203"/>
                      </a:lnTo>
                      <a:lnTo>
                        <a:pt x="2564" y="2240"/>
                      </a:lnTo>
                      <a:lnTo>
                        <a:pt x="2557" y="2268"/>
                      </a:lnTo>
                      <a:lnTo>
                        <a:pt x="2540" y="2293"/>
                      </a:lnTo>
                      <a:lnTo>
                        <a:pt x="2515" y="2343"/>
                      </a:lnTo>
                      <a:lnTo>
                        <a:pt x="2405" y="2312"/>
                      </a:lnTo>
                      <a:lnTo>
                        <a:pt x="2366" y="2272"/>
                      </a:lnTo>
                      <a:lnTo>
                        <a:pt x="2349" y="2242"/>
                      </a:lnTo>
                      <a:lnTo>
                        <a:pt x="2314" y="2205"/>
                      </a:lnTo>
                      <a:lnTo>
                        <a:pt x="2291" y="2198"/>
                      </a:lnTo>
                      <a:lnTo>
                        <a:pt x="2271" y="2203"/>
                      </a:lnTo>
                      <a:lnTo>
                        <a:pt x="2092" y="2347"/>
                      </a:lnTo>
                      <a:lnTo>
                        <a:pt x="2075" y="2367"/>
                      </a:lnTo>
                      <a:lnTo>
                        <a:pt x="2060" y="2394"/>
                      </a:lnTo>
                      <a:lnTo>
                        <a:pt x="2055" y="2427"/>
                      </a:lnTo>
                      <a:lnTo>
                        <a:pt x="2061" y="2494"/>
                      </a:lnTo>
                      <a:lnTo>
                        <a:pt x="2057" y="2532"/>
                      </a:lnTo>
                      <a:lnTo>
                        <a:pt x="1897" y="2593"/>
                      </a:lnTo>
                      <a:lnTo>
                        <a:pt x="1877" y="2612"/>
                      </a:lnTo>
                      <a:lnTo>
                        <a:pt x="1861" y="2637"/>
                      </a:lnTo>
                      <a:lnTo>
                        <a:pt x="1871" y="2652"/>
                      </a:lnTo>
                      <a:lnTo>
                        <a:pt x="1897" y="2669"/>
                      </a:lnTo>
                      <a:lnTo>
                        <a:pt x="1902" y="2679"/>
                      </a:lnTo>
                      <a:lnTo>
                        <a:pt x="1899" y="2699"/>
                      </a:lnTo>
                      <a:lnTo>
                        <a:pt x="1881" y="2709"/>
                      </a:lnTo>
                      <a:lnTo>
                        <a:pt x="1814" y="2722"/>
                      </a:lnTo>
                      <a:lnTo>
                        <a:pt x="1762" y="2742"/>
                      </a:lnTo>
                      <a:lnTo>
                        <a:pt x="1731" y="2767"/>
                      </a:lnTo>
                      <a:lnTo>
                        <a:pt x="1694" y="2815"/>
                      </a:lnTo>
                      <a:lnTo>
                        <a:pt x="1670" y="2878"/>
                      </a:lnTo>
                      <a:lnTo>
                        <a:pt x="1664" y="2909"/>
                      </a:lnTo>
                      <a:lnTo>
                        <a:pt x="1647" y="2948"/>
                      </a:lnTo>
                      <a:lnTo>
                        <a:pt x="1641" y="2973"/>
                      </a:lnTo>
                      <a:lnTo>
                        <a:pt x="1641" y="2998"/>
                      </a:lnTo>
                      <a:lnTo>
                        <a:pt x="1650" y="3045"/>
                      </a:lnTo>
                      <a:lnTo>
                        <a:pt x="1630" y="3163"/>
                      </a:lnTo>
                      <a:lnTo>
                        <a:pt x="1624" y="3230"/>
                      </a:lnTo>
                      <a:lnTo>
                        <a:pt x="1581" y="3194"/>
                      </a:lnTo>
                      <a:lnTo>
                        <a:pt x="1410" y="3129"/>
                      </a:lnTo>
                      <a:lnTo>
                        <a:pt x="1329" y="3079"/>
                      </a:lnTo>
                      <a:lnTo>
                        <a:pt x="1197" y="2968"/>
                      </a:lnTo>
                      <a:lnTo>
                        <a:pt x="1159" y="2949"/>
                      </a:lnTo>
                      <a:lnTo>
                        <a:pt x="1115" y="2959"/>
                      </a:lnTo>
                      <a:lnTo>
                        <a:pt x="1065" y="2980"/>
                      </a:lnTo>
                      <a:lnTo>
                        <a:pt x="1016" y="2980"/>
                      </a:lnTo>
                      <a:lnTo>
                        <a:pt x="977" y="2927"/>
                      </a:lnTo>
                      <a:lnTo>
                        <a:pt x="979" y="2889"/>
                      </a:lnTo>
                      <a:lnTo>
                        <a:pt x="990" y="2848"/>
                      </a:lnTo>
                      <a:lnTo>
                        <a:pt x="999" y="2813"/>
                      </a:lnTo>
                      <a:lnTo>
                        <a:pt x="985" y="2793"/>
                      </a:lnTo>
                      <a:lnTo>
                        <a:pt x="912" y="2784"/>
                      </a:lnTo>
                      <a:lnTo>
                        <a:pt x="887" y="2768"/>
                      </a:lnTo>
                      <a:lnTo>
                        <a:pt x="875" y="2744"/>
                      </a:lnTo>
                      <a:lnTo>
                        <a:pt x="854" y="2687"/>
                      </a:lnTo>
                      <a:lnTo>
                        <a:pt x="830" y="2664"/>
                      </a:lnTo>
                      <a:lnTo>
                        <a:pt x="809" y="2659"/>
                      </a:lnTo>
                      <a:lnTo>
                        <a:pt x="760" y="2669"/>
                      </a:lnTo>
                      <a:lnTo>
                        <a:pt x="737" y="2667"/>
                      </a:lnTo>
                      <a:lnTo>
                        <a:pt x="610" y="2600"/>
                      </a:lnTo>
                      <a:lnTo>
                        <a:pt x="565" y="2594"/>
                      </a:lnTo>
                      <a:lnTo>
                        <a:pt x="512" y="2619"/>
                      </a:lnTo>
                      <a:lnTo>
                        <a:pt x="455" y="2724"/>
                      </a:lnTo>
                      <a:lnTo>
                        <a:pt x="416" y="2757"/>
                      </a:lnTo>
                      <a:lnTo>
                        <a:pt x="287" y="2529"/>
                      </a:lnTo>
                      <a:lnTo>
                        <a:pt x="231" y="2403"/>
                      </a:lnTo>
                      <a:lnTo>
                        <a:pt x="219" y="2260"/>
                      </a:lnTo>
                      <a:lnTo>
                        <a:pt x="234" y="1975"/>
                      </a:lnTo>
                      <a:lnTo>
                        <a:pt x="281" y="1802"/>
                      </a:lnTo>
                      <a:lnTo>
                        <a:pt x="290" y="1734"/>
                      </a:lnTo>
                      <a:lnTo>
                        <a:pt x="287" y="1695"/>
                      </a:lnTo>
                      <a:lnTo>
                        <a:pt x="275" y="1610"/>
                      </a:lnTo>
                      <a:lnTo>
                        <a:pt x="275" y="1573"/>
                      </a:lnTo>
                      <a:lnTo>
                        <a:pt x="284" y="1548"/>
                      </a:lnTo>
                      <a:lnTo>
                        <a:pt x="330" y="1478"/>
                      </a:lnTo>
                      <a:lnTo>
                        <a:pt x="331" y="1464"/>
                      </a:lnTo>
                      <a:lnTo>
                        <a:pt x="321" y="1430"/>
                      </a:lnTo>
                      <a:lnTo>
                        <a:pt x="326" y="1412"/>
                      </a:lnTo>
                      <a:lnTo>
                        <a:pt x="351" y="1402"/>
                      </a:lnTo>
                      <a:lnTo>
                        <a:pt x="374" y="1382"/>
                      </a:lnTo>
                      <a:lnTo>
                        <a:pt x="411" y="1362"/>
                      </a:lnTo>
                      <a:lnTo>
                        <a:pt x="427" y="1342"/>
                      </a:lnTo>
                      <a:lnTo>
                        <a:pt x="457" y="1292"/>
                      </a:lnTo>
                      <a:lnTo>
                        <a:pt x="522" y="1243"/>
                      </a:lnTo>
                      <a:lnTo>
                        <a:pt x="555" y="1208"/>
                      </a:lnTo>
                      <a:lnTo>
                        <a:pt x="582" y="1144"/>
                      </a:lnTo>
                      <a:lnTo>
                        <a:pt x="587" y="1079"/>
                      </a:lnTo>
                      <a:lnTo>
                        <a:pt x="579" y="1010"/>
                      </a:lnTo>
                      <a:lnTo>
                        <a:pt x="547" y="862"/>
                      </a:lnTo>
                      <a:lnTo>
                        <a:pt x="530" y="814"/>
                      </a:lnTo>
                      <a:lnTo>
                        <a:pt x="504" y="784"/>
                      </a:lnTo>
                      <a:lnTo>
                        <a:pt x="377" y="724"/>
                      </a:lnTo>
                      <a:lnTo>
                        <a:pt x="360" y="695"/>
                      </a:lnTo>
                      <a:lnTo>
                        <a:pt x="384" y="645"/>
                      </a:lnTo>
                      <a:lnTo>
                        <a:pt x="355" y="634"/>
                      </a:lnTo>
                      <a:lnTo>
                        <a:pt x="335" y="612"/>
                      </a:lnTo>
                      <a:lnTo>
                        <a:pt x="320" y="587"/>
                      </a:lnTo>
                      <a:lnTo>
                        <a:pt x="306" y="570"/>
                      </a:lnTo>
                      <a:lnTo>
                        <a:pt x="286" y="564"/>
                      </a:lnTo>
                      <a:lnTo>
                        <a:pt x="166" y="565"/>
                      </a:lnTo>
                      <a:lnTo>
                        <a:pt x="131" y="547"/>
                      </a:lnTo>
                      <a:lnTo>
                        <a:pt x="106" y="502"/>
                      </a:lnTo>
                      <a:lnTo>
                        <a:pt x="79" y="419"/>
                      </a:lnTo>
                      <a:lnTo>
                        <a:pt x="42" y="252"/>
                      </a:lnTo>
                      <a:lnTo>
                        <a:pt x="20" y="177"/>
                      </a:lnTo>
                      <a:lnTo>
                        <a:pt x="0" y="153"/>
                      </a:lnTo>
                      <a:lnTo>
                        <a:pt x="58" y="125"/>
                      </a:lnTo>
                      <a:lnTo>
                        <a:pt x="76" y="144"/>
                      </a:lnTo>
                      <a:lnTo>
                        <a:pt x="115" y="173"/>
                      </a:lnTo>
                      <a:lnTo>
                        <a:pt x="126" y="178"/>
                      </a:lnTo>
                      <a:lnTo>
                        <a:pt x="155" y="179"/>
                      </a:lnTo>
                      <a:lnTo>
                        <a:pt x="333" y="147"/>
                      </a:lnTo>
                      <a:lnTo>
                        <a:pt x="397" y="118"/>
                      </a:lnTo>
                      <a:lnTo>
                        <a:pt x="422" y="99"/>
                      </a:lnTo>
                      <a:lnTo>
                        <a:pt x="527" y="63"/>
                      </a:lnTo>
                      <a:lnTo>
                        <a:pt x="636" y="48"/>
                      </a:lnTo>
                      <a:lnTo>
                        <a:pt x="751" y="80"/>
                      </a:lnTo>
                      <a:lnTo>
                        <a:pt x="781" y="60"/>
                      </a:lnTo>
                      <a:lnTo>
                        <a:pt x="807" y="37"/>
                      </a:lnTo>
                      <a:lnTo>
                        <a:pt x="847" y="18"/>
                      </a:lnTo>
                      <a:lnTo>
                        <a:pt x="913" y="0"/>
                      </a:lnTo>
                      <a:lnTo>
                        <a:pt x="1588" y="127"/>
                      </a:lnTo>
                      <a:lnTo>
                        <a:pt x="1785" y="99"/>
                      </a:lnTo>
                      <a:close/>
                    </a:path>
                  </a:pathLst>
                </a:custGeom>
                <a:solidFill>
                  <a:srgbClr val="302957"/>
                </a:solidFill>
                <a:ln w="14288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146" name="Panevezio" descr="{&quot;Key&quot;:&quot;panevezio&quot;,&quot;Name&quot;:&quot;Panevezio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xmlns="" id="{BD9C0F75-7D6F-E9DD-2915-B768209885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0" y="896"/>
                  <a:ext cx="1512" cy="1354"/>
                </a:xfrm>
                <a:custGeom>
                  <a:avLst/>
                  <a:gdLst>
                    <a:gd name="T0" fmla="*/ 4386 w 4445"/>
                    <a:gd name="T1" fmla="*/ 2057 h 3981"/>
                    <a:gd name="T2" fmla="*/ 4252 w 4445"/>
                    <a:gd name="T3" fmla="*/ 2218 h 3981"/>
                    <a:gd name="T4" fmla="*/ 4120 w 4445"/>
                    <a:gd name="T5" fmla="*/ 2541 h 3981"/>
                    <a:gd name="T6" fmla="*/ 3990 w 4445"/>
                    <a:gd name="T7" fmla="*/ 2534 h 3981"/>
                    <a:gd name="T8" fmla="*/ 3844 w 4445"/>
                    <a:gd name="T9" fmla="*/ 2659 h 3981"/>
                    <a:gd name="T10" fmla="*/ 3440 w 4445"/>
                    <a:gd name="T11" fmla="*/ 2737 h 3981"/>
                    <a:gd name="T12" fmla="*/ 3337 w 4445"/>
                    <a:gd name="T13" fmla="*/ 2654 h 3981"/>
                    <a:gd name="T14" fmla="*/ 3259 w 4445"/>
                    <a:gd name="T15" fmla="*/ 2615 h 3981"/>
                    <a:gd name="T16" fmla="*/ 3017 w 4445"/>
                    <a:gd name="T17" fmla="*/ 2684 h 3981"/>
                    <a:gd name="T18" fmla="*/ 2949 w 4445"/>
                    <a:gd name="T19" fmla="*/ 2758 h 3981"/>
                    <a:gd name="T20" fmla="*/ 2551 w 4445"/>
                    <a:gd name="T21" fmla="*/ 2864 h 3981"/>
                    <a:gd name="T22" fmla="*/ 2505 w 4445"/>
                    <a:gd name="T23" fmla="*/ 2761 h 3981"/>
                    <a:gd name="T24" fmla="*/ 2205 w 4445"/>
                    <a:gd name="T25" fmla="*/ 2726 h 3981"/>
                    <a:gd name="T26" fmla="*/ 2064 w 4445"/>
                    <a:gd name="T27" fmla="*/ 2764 h 3981"/>
                    <a:gd name="T28" fmla="*/ 1907 w 4445"/>
                    <a:gd name="T29" fmla="*/ 2764 h 3981"/>
                    <a:gd name="T30" fmla="*/ 1750 w 4445"/>
                    <a:gd name="T31" fmla="*/ 2859 h 3981"/>
                    <a:gd name="T32" fmla="*/ 1776 w 4445"/>
                    <a:gd name="T33" fmla="*/ 2981 h 3981"/>
                    <a:gd name="T34" fmla="*/ 1637 w 4445"/>
                    <a:gd name="T35" fmla="*/ 2968 h 3981"/>
                    <a:gd name="T36" fmla="*/ 1701 w 4445"/>
                    <a:gd name="T37" fmla="*/ 3053 h 3981"/>
                    <a:gd name="T38" fmla="*/ 1692 w 4445"/>
                    <a:gd name="T39" fmla="*/ 3208 h 3981"/>
                    <a:gd name="T40" fmla="*/ 1655 w 4445"/>
                    <a:gd name="T41" fmla="*/ 3388 h 3981"/>
                    <a:gd name="T42" fmla="*/ 1557 w 4445"/>
                    <a:gd name="T43" fmla="*/ 3529 h 3981"/>
                    <a:gd name="T44" fmla="*/ 1626 w 4445"/>
                    <a:gd name="T45" fmla="*/ 3632 h 3981"/>
                    <a:gd name="T46" fmla="*/ 1480 w 4445"/>
                    <a:gd name="T47" fmla="*/ 3618 h 3981"/>
                    <a:gd name="T48" fmla="*/ 1394 w 4445"/>
                    <a:gd name="T49" fmla="*/ 3808 h 3981"/>
                    <a:gd name="T50" fmla="*/ 1224 w 4445"/>
                    <a:gd name="T51" fmla="*/ 3933 h 3981"/>
                    <a:gd name="T52" fmla="*/ 1024 w 4445"/>
                    <a:gd name="T53" fmla="*/ 3797 h 3981"/>
                    <a:gd name="T54" fmla="*/ 861 w 4445"/>
                    <a:gd name="T55" fmla="*/ 3793 h 3981"/>
                    <a:gd name="T56" fmla="*/ 726 w 4445"/>
                    <a:gd name="T57" fmla="*/ 3686 h 3981"/>
                    <a:gd name="T58" fmla="*/ 502 w 4445"/>
                    <a:gd name="T59" fmla="*/ 3764 h 3981"/>
                    <a:gd name="T60" fmla="*/ 385 w 4445"/>
                    <a:gd name="T61" fmla="*/ 3812 h 3981"/>
                    <a:gd name="T62" fmla="*/ 390 w 4445"/>
                    <a:gd name="T63" fmla="*/ 3643 h 3981"/>
                    <a:gd name="T64" fmla="*/ 219 w 4445"/>
                    <a:gd name="T65" fmla="*/ 3503 h 3981"/>
                    <a:gd name="T66" fmla="*/ 100 w 4445"/>
                    <a:gd name="T67" fmla="*/ 3453 h 3981"/>
                    <a:gd name="T68" fmla="*/ 0 w 4445"/>
                    <a:gd name="T69" fmla="*/ 3320 h 3981"/>
                    <a:gd name="T70" fmla="*/ 124 w 4445"/>
                    <a:gd name="T71" fmla="*/ 3104 h 3981"/>
                    <a:gd name="T72" fmla="*/ 279 w 4445"/>
                    <a:gd name="T73" fmla="*/ 3067 h 3981"/>
                    <a:gd name="T74" fmla="*/ 285 w 4445"/>
                    <a:gd name="T75" fmla="*/ 2839 h 3981"/>
                    <a:gd name="T76" fmla="*/ 337 w 4445"/>
                    <a:gd name="T77" fmla="*/ 2685 h 3981"/>
                    <a:gd name="T78" fmla="*/ 260 w 4445"/>
                    <a:gd name="T79" fmla="*/ 2453 h 3981"/>
                    <a:gd name="T80" fmla="*/ 230 w 4445"/>
                    <a:gd name="T81" fmla="*/ 2277 h 3981"/>
                    <a:gd name="T82" fmla="*/ 345 w 4445"/>
                    <a:gd name="T83" fmla="*/ 2130 h 3981"/>
                    <a:gd name="T84" fmla="*/ 434 w 4445"/>
                    <a:gd name="T85" fmla="*/ 1904 h 3981"/>
                    <a:gd name="T86" fmla="*/ 351 w 4445"/>
                    <a:gd name="T87" fmla="*/ 1792 h 3981"/>
                    <a:gd name="T88" fmla="*/ 289 w 4445"/>
                    <a:gd name="T89" fmla="*/ 1593 h 3981"/>
                    <a:gd name="T90" fmla="*/ 369 w 4445"/>
                    <a:gd name="T91" fmla="*/ 1529 h 3981"/>
                    <a:gd name="T92" fmla="*/ 475 w 4445"/>
                    <a:gd name="T93" fmla="*/ 1288 h 3981"/>
                    <a:gd name="T94" fmla="*/ 515 w 4445"/>
                    <a:gd name="T95" fmla="*/ 1130 h 3981"/>
                    <a:gd name="T96" fmla="*/ 623 w 4445"/>
                    <a:gd name="T97" fmla="*/ 988 h 3981"/>
                    <a:gd name="T98" fmla="*/ 546 w 4445"/>
                    <a:gd name="T99" fmla="*/ 903 h 3981"/>
                    <a:gd name="T100" fmla="*/ 584 w 4445"/>
                    <a:gd name="T101" fmla="*/ 770 h 3981"/>
                    <a:gd name="T102" fmla="*/ 1026 w 4445"/>
                    <a:gd name="T103" fmla="*/ 580 h 3981"/>
                    <a:gd name="T104" fmla="*/ 1466 w 4445"/>
                    <a:gd name="T105" fmla="*/ 553 h 3981"/>
                    <a:gd name="T106" fmla="*/ 2060 w 4445"/>
                    <a:gd name="T107" fmla="*/ 149 h 3981"/>
                    <a:gd name="T108" fmla="*/ 2131 w 4445"/>
                    <a:gd name="T109" fmla="*/ 0 h 3981"/>
                    <a:gd name="T110" fmla="*/ 2348 w 4445"/>
                    <a:gd name="T111" fmla="*/ 544 h 3981"/>
                    <a:gd name="T112" fmla="*/ 2560 w 4445"/>
                    <a:gd name="T113" fmla="*/ 938 h 3981"/>
                    <a:gd name="T114" fmla="*/ 3658 w 4445"/>
                    <a:gd name="T115" fmla="*/ 1155 h 3981"/>
                    <a:gd name="T116" fmla="*/ 3884 w 4445"/>
                    <a:gd name="T117" fmla="*/ 1358 h 39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445" h="3981">
                      <a:moveTo>
                        <a:pt x="4445" y="1851"/>
                      </a:moveTo>
                      <a:lnTo>
                        <a:pt x="4403" y="1926"/>
                      </a:lnTo>
                      <a:lnTo>
                        <a:pt x="4403" y="1994"/>
                      </a:lnTo>
                      <a:lnTo>
                        <a:pt x="4400" y="2032"/>
                      </a:lnTo>
                      <a:lnTo>
                        <a:pt x="4386" y="2057"/>
                      </a:lnTo>
                      <a:lnTo>
                        <a:pt x="4360" y="2094"/>
                      </a:lnTo>
                      <a:lnTo>
                        <a:pt x="4339" y="2117"/>
                      </a:lnTo>
                      <a:lnTo>
                        <a:pt x="4295" y="2149"/>
                      </a:lnTo>
                      <a:lnTo>
                        <a:pt x="4267" y="2184"/>
                      </a:lnTo>
                      <a:lnTo>
                        <a:pt x="4252" y="2218"/>
                      </a:lnTo>
                      <a:lnTo>
                        <a:pt x="4242" y="2261"/>
                      </a:lnTo>
                      <a:lnTo>
                        <a:pt x="4185" y="2348"/>
                      </a:lnTo>
                      <a:lnTo>
                        <a:pt x="4166" y="2401"/>
                      </a:lnTo>
                      <a:lnTo>
                        <a:pt x="4132" y="2519"/>
                      </a:lnTo>
                      <a:lnTo>
                        <a:pt x="4120" y="2541"/>
                      </a:lnTo>
                      <a:lnTo>
                        <a:pt x="4106" y="2549"/>
                      </a:lnTo>
                      <a:lnTo>
                        <a:pt x="4067" y="2543"/>
                      </a:lnTo>
                      <a:lnTo>
                        <a:pt x="4026" y="2525"/>
                      </a:lnTo>
                      <a:lnTo>
                        <a:pt x="4010" y="2522"/>
                      </a:lnTo>
                      <a:lnTo>
                        <a:pt x="3990" y="2534"/>
                      </a:lnTo>
                      <a:lnTo>
                        <a:pt x="3960" y="2598"/>
                      </a:lnTo>
                      <a:lnTo>
                        <a:pt x="3944" y="2622"/>
                      </a:lnTo>
                      <a:lnTo>
                        <a:pt x="3864" y="2714"/>
                      </a:lnTo>
                      <a:lnTo>
                        <a:pt x="3851" y="2668"/>
                      </a:lnTo>
                      <a:lnTo>
                        <a:pt x="3844" y="2659"/>
                      </a:lnTo>
                      <a:lnTo>
                        <a:pt x="3819" y="2653"/>
                      </a:lnTo>
                      <a:lnTo>
                        <a:pt x="3589" y="2661"/>
                      </a:lnTo>
                      <a:lnTo>
                        <a:pt x="3560" y="2668"/>
                      </a:lnTo>
                      <a:lnTo>
                        <a:pt x="3527" y="2692"/>
                      </a:lnTo>
                      <a:lnTo>
                        <a:pt x="3440" y="2737"/>
                      </a:lnTo>
                      <a:lnTo>
                        <a:pt x="3401" y="2675"/>
                      </a:lnTo>
                      <a:lnTo>
                        <a:pt x="3392" y="2658"/>
                      </a:lnTo>
                      <a:lnTo>
                        <a:pt x="3374" y="2642"/>
                      </a:lnTo>
                      <a:lnTo>
                        <a:pt x="3352" y="2643"/>
                      </a:lnTo>
                      <a:lnTo>
                        <a:pt x="3337" y="2654"/>
                      </a:lnTo>
                      <a:lnTo>
                        <a:pt x="3314" y="2678"/>
                      </a:lnTo>
                      <a:lnTo>
                        <a:pt x="3301" y="2680"/>
                      </a:lnTo>
                      <a:lnTo>
                        <a:pt x="3287" y="2673"/>
                      </a:lnTo>
                      <a:lnTo>
                        <a:pt x="3274" y="2654"/>
                      </a:lnTo>
                      <a:lnTo>
                        <a:pt x="3259" y="2615"/>
                      </a:lnTo>
                      <a:lnTo>
                        <a:pt x="3250" y="2588"/>
                      </a:lnTo>
                      <a:lnTo>
                        <a:pt x="3209" y="2547"/>
                      </a:lnTo>
                      <a:lnTo>
                        <a:pt x="3047" y="2639"/>
                      </a:lnTo>
                      <a:lnTo>
                        <a:pt x="3032" y="2657"/>
                      </a:lnTo>
                      <a:lnTo>
                        <a:pt x="3017" y="2684"/>
                      </a:lnTo>
                      <a:lnTo>
                        <a:pt x="3030" y="2740"/>
                      </a:lnTo>
                      <a:lnTo>
                        <a:pt x="3026" y="2767"/>
                      </a:lnTo>
                      <a:lnTo>
                        <a:pt x="3015" y="2775"/>
                      </a:lnTo>
                      <a:lnTo>
                        <a:pt x="2995" y="2773"/>
                      </a:lnTo>
                      <a:lnTo>
                        <a:pt x="2949" y="2758"/>
                      </a:lnTo>
                      <a:lnTo>
                        <a:pt x="2909" y="2762"/>
                      </a:lnTo>
                      <a:lnTo>
                        <a:pt x="2664" y="2859"/>
                      </a:lnTo>
                      <a:lnTo>
                        <a:pt x="2602" y="2871"/>
                      </a:lnTo>
                      <a:lnTo>
                        <a:pt x="2571" y="2872"/>
                      </a:lnTo>
                      <a:lnTo>
                        <a:pt x="2551" y="2864"/>
                      </a:lnTo>
                      <a:lnTo>
                        <a:pt x="2549" y="2853"/>
                      </a:lnTo>
                      <a:lnTo>
                        <a:pt x="2555" y="2819"/>
                      </a:lnTo>
                      <a:lnTo>
                        <a:pt x="2549" y="2804"/>
                      </a:lnTo>
                      <a:lnTo>
                        <a:pt x="2517" y="2777"/>
                      </a:lnTo>
                      <a:lnTo>
                        <a:pt x="2505" y="2761"/>
                      </a:lnTo>
                      <a:lnTo>
                        <a:pt x="2482" y="2724"/>
                      </a:lnTo>
                      <a:lnTo>
                        <a:pt x="2442" y="2698"/>
                      </a:lnTo>
                      <a:lnTo>
                        <a:pt x="2309" y="2687"/>
                      </a:lnTo>
                      <a:lnTo>
                        <a:pt x="2245" y="2703"/>
                      </a:lnTo>
                      <a:lnTo>
                        <a:pt x="2205" y="2726"/>
                      </a:lnTo>
                      <a:lnTo>
                        <a:pt x="2175" y="2729"/>
                      </a:lnTo>
                      <a:lnTo>
                        <a:pt x="2107" y="2723"/>
                      </a:lnTo>
                      <a:lnTo>
                        <a:pt x="2090" y="2728"/>
                      </a:lnTo>
                      <a:lnTo>
                        <a:pt x="2079" y="2738"/>
                      </a:lnTo>
                      <a:lnTo>
                        <a:pt x="2064" y="2764"/>
                      </a:lnTo>
                      <a:lnTo>
                        <a:pt x="2046" y="2777"/>
                      </a:lnTo>
                      <a:lnTo>
                        <a:pt x="2027" y="2774"/>
                      </a:lnTo>
                      <a:lnTo>
                        <a:pt x="1966" y="2748"/>
                      </a:lnTo>
                      <a:lnTo>
                        <a:pt x="1940" y="2751"/>
                      </a:lnTo>
                      <a:lnTo>
                        <a:pt x="1907" y="2764"/>
                      </a:lnTo>
                      <a:lnTo>
                        <a:pt x="1884" y="2769"/>
                      </a:lnTo>
                      <a:lnTo>
                        <a:pt x="1745" y="2748"/>
                      </a:lnTo>
                      <a:lnTo>
                        <a:pt x="1747" y="2796"/>
                      </a:lnTo>
                      <a:lnTo>
                        <a:pt x="1737" y="2842"/>
                      </a:lnTo>
                      <a:lnTo>
                        <a:pt x="1750" y="2859"/>
                      </a:lnTo>
                      <a:lnTo>
                        <a:pt x="1794" y="2894"/>
                      </a:lnTo>
                      <a:lnTo>
                        <a:pt x="1804" y="2917"/>
                      </a:lnTo>
                      <a:lnTo>
                        <a:pt x="1805" y="2934"/>
                      </a:lnTo>
                      <a:lnTo>
                        <a:pt x="1795" y="2961"/>
                      </a:lnTo>
                      <a:lnTo>
                        <a:pt x="1776" y="2981"/>
                      </a:lnTo>
                      <a:lnTo>
                        <a:pt x="1752" y="2987"/>
                      </a:lnTo>
                      <a:lnTo>
                        <a:pt x="1729" y="2976"/>
                      </a:lnTo>
                      <a:lnTo>
                        <a:pt x="1715" y="2959"/>
                      </a:lnTo>
                      <a:lnTo>
                        <a:pt x="1700" y="2951"/>
                      </a:lnTo>
                      <a:lnTo>
                        <a:pt x="1637" y="2968"/>
                      </a:lnTo>
                      <a:lnTo>
                        <a:pt x="1621" y="2983"/>
                      </a:lnTo>
                      <a:lnTo>
                        <a:pt x="1629" y="2998"/>
                      </a:lnTo>
                      <a:lnTo>
                        <a:pt x="1649" y="3013"/>
                      </a:lnTo>
                      <a:lnTo>
                        <a:pt x="1677" y="3031"/>
                      </a:lnTo>
                      <a:lnTo>
                        <a:pt x="1701" y="3053"/>
                      </a:lnTo>
                      <a:lnTo>
                        <a:pt x="1722" y="3087"/>
                      </a:lnTo>
                      <a:lnTo>
                        <a:pt x="1736" y="3133"/>
                      </a:lnTo>
                      <a:lnTo>
                        <a:pt x="1737" y="3158"/>
                      </a:lnTo>
                      <a:lnTo>
                        <a:pt x="1730" y="3177"/>
                      </a:lnTo>
                      <a:lnTo>
                        <a:pt x="1692" y="3208"/>
                      </a:lnTo>
                      <a:lnTo>
                        <a:pt x="1670" y="3231"/>
                      </a:lnTo>
                      <a:lnTo>
                        <a:pt x="1652" y="3262"/>
                      </a:lnTo>
                      <a:lnTo>
                        <a:pt x="1646" y="3297"/>
                      </a:lnTo>
                      <a:lnTo>
                        <a:pt x="1649" y="3361"/>
                      </a:lnTo>
                      <a:lnTo>
                        <a:pt x="1655" y="3388"/>
                      </a:lnTo>
                      <a:lnTo>
                        <a:pt x="1661" y="3402"/>
                      </a:lnTo>
                      <a:lnTo>
                        <a:pt x="1661" y="3426"/>
                      </a:lnTo>
                      <a:lnTo>
                        <a:pt x="1620" y="3496"/>
                      </a:lnTo>
                      <a:lnTo>
                        <a:pt x="1579" y="3508"/>
                      </a:lnTo>
                      <a:lnTo>
                        <a:pt x="1557" y="3529"/>
                      </a:lnTo>
                      <a:lnTo>
                        <a:pt x="1559" y="3548"/>
                      </a:lnTo>
                      <a:lnTo>
                        <a:pt x="1570" y="3568"/>
                      </a:lnTo>
                      <a:lnTo>
                        <a:pt x="1609" y="3597"/>
                      </a:lnTo>
                      <a:lnTo>
                        <a:pt x="1624" y="3613"/>
                      </a:lnTo>
                      <a:lnTo>
                        <a:pt x="1626" y="3632"/>
                      </a:lnTo>
                      <a:lnTo>
                        <a:pt x="1614" y="3648"/>
                      </a:lnTo>
                      <a:lnTo>
                        <a:pt x="1579" y="3654"/>
                      </a:lnTo>
                      <a:lnTo>
                        <a:pt x="1554" y="3648"/>
                      </a:lnTo>
                      <a:lnTo>
                        <a:pt x="1504" y="3622"/>
                      </a:lnTo>
                      <a:lnTo>
                        <a:pt x="1480" y="3618"/>
                      </a:lnTo>
                      <a:lnTo>
                        <a:pt x="1459" y="3628"/>
                      </a:lnTo>
                      <a:lnTo>
                        <a:pt x="1434" y="3671"/>
                      </a:lnTo>
                      <a:lnTo>
                        <a:pt x="1421" y="3707"/>
                      </a:lnTo>
                      <a:lnTo>
                        <a:pt x="1407" y="3772"/>
                      </a:lnTo>
                      <a:lnTo>
                        <a:pt x="1394" y="3808"/>
                      </a:lnTo>
                      <a:lnTo>
                        <a:pt x="1369" y="3848"/>
                      </a:lnTo>
                      <a:lnTo>
                        <a:pt x="1292" y="3931"/>
                      </a:lnTo>
                      <a:lnTo>
                        <a:pt x="1272" y="3941"/>
                      </a:lnTo>
                      <a:lnTo>
                        <a:pt x="1256" y="3931"/>
                      </a:lnTo>
                      <a:lnTo>
                        <a:pt x="1224" y="3933"/>
                      </a:lnTo>
                      <a:lnTo>
                        <a:pt x="1164" y="3981"/>
                      </a:lnTo>
                      <a:lnTo>
                        <a:pt x="1107" y="3922"/>
                      </a:lnTo>
                      <a:lnTo>
                        <a:pt x="1080" y="3854"/>
                      </a:lnTo>
                      <a:lnTo>
                        <a:pt x="1054" y="3822"/>
                      </a:lnTo>
                      <a:lnTo>
                        <a:pt x="1024" y="3797"/>
                      </a:lnTo>
                      <a:lnTo>
                        <a:pt x="924" y="3743"/>
                      </a:lnTo>
                      <a:lnTo>
                        <a:pt x="909" y="3743"/>
                      </a:lnTo>
                      <a:lnTo>
                        <a:pt x="904" y="3779"/>
                      </a:lnTo>
                      <a:lnTo>
                        <a:pt x="890" y="3793"/>
                      </a:lnTo>
                      <a:lnTo>
                        <a:pt x="861" y="3793"/>
                      </a:lnTo>
                      <a:lnTo>
                        <a:pt x="815" y="3779"/>
                      </a:lnTo>
                      <a:lnTo>
                        <a:pt x="791" y="3756"/>
                      </a:lnTo>
                      <a:lnTo>
                        <a:pt x="770" y="3726"/>
                      </a:lnTo>
                      <a:lnTo>
                        <a:pt x="744" y="3693"/>
                      </a:lnTo>
                      <a:lnTo>
                        <a:pt x="726" y="3686"/>
                      </a:lnTo>
                      <a:lnTo>
                        <a:pt x="704" y="3692"/>
                      </a:lnTo>
                      <a:lnTo>
                        <a:pt x="682" y="3711"/>
                      </a:lnTo>
                      <a:lnTo>
                        <a:pt x="579" y="3762"/>
                      </a:lnTo>
                      <a:lnTo>
                        <a:pt x="537" y="3773"/>
                      </a:lnTo>
                      <a:lnTo>
                        <a:pt x="502" y="3764"/>
                      </a:lnTo>
                      <a:lnTo>
                        <a:pt x="475" y="3767"/>
                      </a:lnTo>
                      <a:lnTo>
                        <a:pt x="456" y="3777"/>
                      </a:lnTo>
                      <a:lnTo>
                        <a:pt x="417" y="3813"/>
                      </a:lnTo>
                      <a:lnTo>
                        <a:pt x="396" y="3822"/>
                      </a:lnTo>
                      <a:lnTo>
                        <a:pt x="385" y="3812"/>
                      </a:lnTo>
                      <a:lnTo>
                        <a:pt x="384" y="3792"/>
                      </a:lnTo>
                      <a:lnTo>
                        <a:pt x="397" y="3734"/>
                      </a:lnTo>
                      <a:lnTo>
                        <a:pt x="401" y="3704"/>
                      </a:lnTo>
                      <a:lnTo>
                        <a:pt x="401" y="3672"/>
                      </a:lnTo>
                      <a:lnTo>
                        <a:pt x="390" y="3643"/>
                      </a:lnTo>
                      <a:lnTo>
                        <a:pt x="327" y="3579"/>
                      </a:lnTo>
                      <a:lnTo>
                        <a:pt x="305" y="3549"/>
                      </a:lnTo>
                      <a:lnTo>
                        <a:pt x="262" y="3510"/>
                      </a:lnTo>
                      <a:lnTo>
                        <a:pt x="237" y="3500"/>
                      </a:lnTo>
                      <a:lnTo>
                        <a:pt x="219" y="3503"/>
                      </a:lnTo>
                      <a:lnTo>
                        <a:pt x="201" y="3517"/>
                      </a:lnTo>
                      <a:lnTo>
                        <a:pt x="161" y="3520"/>
                      </a:lnTo>
                      <a:lnTo>
                        <a:pt x="131" y="3508"/>
                      </a:lnTo>
                      <a:lnTo>
                        <a:pt x="110" y="3484"/>
                      </a:lnTo>
                      <a:lnTo>
                        <a:pt x="100" y="3453"/>
                      </a:lnTo>
                      <a:lnTo>
                        <a:pt x="91" y="3387"/>
                      </a:lnTo>
                      <a:lnTo>
                        <a:pt x="84" y="3360"/>
                      </a:lnTo>
                      <a:lnTo>
                        <a:pt x="72" y="3337"/>
                      </a:lnTo>
                      <a:lnTo>
                        <a:pt x="40" y="3322"/>
                      </a:lnTo>
                      <a:lnTo>
                        <a:pt x="0" y="3320"/>
                      </a:lnTo>
                      <a:lnTo>
                        <a:pt x="19" y="3274"/>
                      </a:lnTo>
                      <a:lnTo>
                        <a:pt x="52" y="3227"/>
                      </a:lnTo>
                      <a:lnTo>
                        <a:pt x="84" y="3164"/>
                      </a:lnTo>
                      <a:lnTo>
                        <a:pt x="102" y="3115"/>
                      </a:lnTo>
                      <a:lnTo>
                        <a:pt x="124" y="3104"/>
                      </a:lnTo>
                      <a:lnTo>
                        <a:pt x="170" y="3107"/>
                      </a:lnTo>
                      <a:lnTo>
                        <a:pt x="191" y="3098"/>
                      </a:lnTo>
                      <a:lnTo>
                        <a:pt x="220" y="3069"/>
                      </a:lnTo>
                      <a:lnTo>
                        <a:pt x="237" y="3065"/>
                      </a:lnTo>
                      <a:lnTo>
                        <a:pt x="279" y="3067"/>
                      </a:lnTo>
                      <a:lnTo>
                        <a:pt x="292" y="3047"/>
                      </a:lnTo>
                      <a:lnTo>
                        <a:pt x="292" y="3014"/>
                      </a:lnTo>
                      <a:lnTo>
                        <a:pt x="264" y="2902"/>
                      </a:lnTo>
                      <a:lnTo>
                        <a:pt x="267" y="2859"/>
                      </a:lnTo>
                      <a:lnTo>
                        <a:pt x="285" y="2839"/>
                      </a:lnTo>
                      <a:lnTo>
                        <a:pt x="309" y="2824"/>
                      </a:lnTo>
                      <a:lnTo>
                        <a:pt x="329" y="2800"/>
                      </a:lnTo>
                      <a:lnTo>
                        <a:pt x="340" y="2773"/>
                      </a:lnTo>
                      <a:lnTo>
                        <a:pt x="336" y="2717"/>
                      </a:lnTo>
                      <a:lnTo>
                        <a:pt x="337" y="2685"/>
                      </a:lnTo>
                      <a:lnTo>
                        <a:pt x="326" y="2592"/>
                      </a:lnTo>
                      <a:lnTo>
                        <a:pt x="316" y="2569"/>
                      </a:lnTo>
                      <a:lnTo>
                        <a:pt x="282" y="2528"/>
                      </a:lnTo>
                      <a:lnTo>
                        <a:pt x="271" y="2467"/>
                      </a:lnTo>
                      <a:lnTo>
                        <a:pt x="260" y="2453"/>
                      </a:lnTo>
                      <a:lnTo>
                        <a:pt x="234" y="2438"/>
                      </a:lnTo>
                      <a:lnTo>
                        <a:pt x="210" y="2432"/>
                      </a:lnTo>
                      <a:lnTo>
                        <a:pt x="176" y="2395"/>
                      </a:lnTo>
                      <a:lnTo>
                        <a:pt x="149" y="2285"/>
                      </a:lnTo>
                      <a:lnTo>
                        <a:pt x="230" y="2277"/>
                      </a:lnTo>
                      <a:lnTo>
                        <a:pt x="246" y="2253"/>
                      </a:lnTo>
                      <a:lnTo>
                        <a:pt x="244" y="2205"/>
                      </a:lnTo>
                      <a:lnTo>
                        <a:pt x="259" y="2175"/>
                      </a:lnTo>
                      <a:lnTo>
                        <a:pt x="286" y="2158"/>
                      </a:lnTo>
                      <a:lnTo>
                        <a:pt x="345" y="2130"/>
                      </a:lnTo>
                      <a:lnTo>
                        <a:pt x="390" y="2095"/>
                      </a:lnTo>
                      <a:lnTo>
                        <a:pt x="410" y="2057"/>
                      </a:lnTo>
                      <a:lnTo>
                        <a:pt x="404" y="1999"/>
                      </a:lnTo>
                      <a:lnTo>
                        <a:pt x="430" y="1943"/>
                      </a:lnTo>
                      <a:lnTo>
                        <a:pt x="434" y="1904"/>
                      </a:lnTo>
                      <a:lnTo>
                        <a:pt x="426" y="1845"/>
                      </a:lnTo>
                      <a:lnTo>
                        <a:pt x="414" y="1822"/>
                      </a:lnTo>
                      <a:lnTo>
                        <a:pt x="395" y="1809"/>
                      </a:lnTo>
                      <a:lnTo>
                        <a:pt x="375" y="1804"/>
                      </a:lnTo>
                      <a:lnTo>
                        <a:pt x="351" y="1792"/>
                      </a:lnTo>
                      <a:lnTo>
                        <a:pt x="329" y="1775"/>
                      </a:lnTo>
                      <a:lnTo>
                        <a:pt x="306" y="1748"/>
                      </a:lnTo>
                      <a:lnTo>
                        <a:pt x="296" y="1722"/>
                      </a:lnTo>
                      <a:lnTo>
                        <a:pt x="291" y="1693"/>
                      </a:lnTo>
                      <a:lnTo>
                        <a:pt x="289" y="1593"/>
                      </a:lnTo>
                      <a:lnTo>
                        <a:pt x="291" y="1550"/>
                      </a:lnTo>
                      <a:lnTo>
                        <a:pt x="303" y="1520"/>
                      </a:lnTo>
                      <a:lnTo>
                        <a:pt x="323" y="1510"/>
                      </a:lnTo>
                      <a:lnTo>
                        <a:pt x="348" y="1525"/>
                      </a:lnTo>
                      <a:lnTo>
                        <a:pt x="369" y="1529"/>
                      </a:lnTo>
                      <a:lnTo>
                        <a:pt x="384" y="1508"/>
                      </a:lnTo>
                      <a:lnTo>
                        <a:pt x="394" y="1478"/>
                      </a:lnTo>
                      <a:lnTo>
                        <a:pt x="408" y="1402"/>
                      </a:lnTo>
                      <a:lnTo>
                        <a:pt x="426" y="1360"/>
                      </a:lnTo>
                      <a:lnTo>
                        <a:pt x="475" y="1288"/>
                      </a:lnTo>
                      <a:lnTo>
                        <a:pt x="481" y="1252"/>
                      </a:lnTo>
                      <a:lnTo>
                        <a:pt x="483" y="1213"/>
                      </a:lnTo>
                      <a:lnTo>
                        <a:pt x="488" y="1185"/>
                      </a:lnTo>
                      <a:lnTo>
                        <a:pt x="501" y="1152"/>
                      </a:lnTo>
                      <a:lnTo>
                        <a:pt x="515" y="1130"/>
                      </a:lnTo>
                      <a:lnTo>
                        <a:pt x="538" y="1117"/>
                      </a:lnTo>
                      <a:lnTo>
                        <a:pt x="603" y="1098"/>
                      </a:lnTo>
                      <a:lnTo>
                        <a:pt x="616" y="1077"/>
                      </a:lnTo>
                      <a:lnTo>
                        <a:pt x="621" y="1045"/>
                      </a:lnTo>
                      <a:lnTo>
                        <a:pt x="623" y="988"/>
                      </a:lnTo>
                      <a:lnTo>
                        <a:pt x="619" y="960"/>
                      </a:lnTo>
                      <a:lnTo>
                        <a:pt x="609" y="944"/>
                      </a:lnTo>
                      <a:lnTo>
                        <a:pt x="583" y="955"/>
                      </a:lnTo>
                      <a:lnTo>
                        <a:pt x="556" y="944"/>
                      </a:lnTo>
                      <a:lnTo>
                        <a:pt x="546" y="903"/>
                      </a:lnTo>
                      <a:lnTo>
                        <a:pt x="554" y="867"/>
                      </a:lnTo>
                      <a:lnTo>
                        <a:pt x="566" y="838"/>
                      </a:lnTo>
                      <a:lnTo>
                        <a:pt x="584" y="812"/>
                      </a:lnTo>
                      <a:lnTo>
                        <a:pt x="589" y="788"/>
                      </a:lnTo>
                      <a:lnTo>
                        <a:pt x="584" y="770"/>
                      </a:lnTo>
                      <a:lnTo>
                        <a:pt x="580" y="710"/>
                      </a:lnTo>
                      <a:lnTo>
                        <a:pt x="636" y="699"/>
                      </a:lnTo>
                      <a:lnTo>
                        <a:pt x="893" y="564"/>
                      </a:lnTo>
                      <a:lnTo>
                        <a:pt x="958" y="553"/>
                      </a:lnTo>
                      <a:lnTo>
                        <a:pt x="1026" y="580"/>
                      </a:lnTo>
                      <a:lnTo>
                        <a:pt x="1161" y="679"/>
                      </a:lnTo>
                      <a:lnTo>
                        <a:pt x="1231" y="699"/>
                      </a:lnTo>
                      <a:lnTo>
                        <a:pt x="1304" y="667"/>
                      </a:lnTo>
                      <a:lnTo>
                        <a:pt x="1426" y="595"/>
                      </a:lnTo>
                      <a:lnTo>
                        <a:pt x="1466" y="553"/>
                      </a:lnTo>
                      <a:lnTo>
                        <a:pt x="1639" y="318"/>
                      </a:lnTo>
                      <a:lnTo>
                        <a:pt x="1723" y="252"/>
                      </a:lnTo>
                      <a:lnTo>
                        <a:pt x="1991" y="132"/>
                      </a:lnTo>
                      <a:lnTo>
                        <a:pt x="2013" y="130"/>
                      </a:lnTo>
                      <a:lnTo>
                        <a:pt x="2060" y="149"/>
                      </a:lnTo>
                      <a:lnTo>
                        <a:pt x="2078" y="145"/>
                      </a:lnTo>
                      <a:lnTo>
                        <a:pt x="2091" y="112"/>
                      </a:lnTo>
                      <a:lnTo>
                        <a:pt x="2094" y="69"/>
                      </a:lnTo>
                      <a:lnTo>
                        <a:pt x="2101" y="28"/>
                      </a:lnTo>
                      <a:lnTo>
                        <a:pt x="2131" y="0"/>
                      </a:lnTo>
                      <a:lnTo>
                        <a:pt x="2176" y="15"/>
                      </a:lnTo>
                      <a:lnTo>
                        <a:pt x="2214" y="79"/>
                      </a:lnTo>
                      <a:lnTo>
                        <a:pt x="2269" y="242"/>
                      </a:lnTo>
                      <a:lnTo>
                        <a:pt x="2324" y="474"/>
                      </a:lnTo>
                      <a:lnTo>
                        <a:pt x="2348" y="544"/>
                      </a:lnTo>
                      <a:lnTo>
                        <a:pt x="2369" y="584"/>
                      </a:lnTo>
                      <a:lnTo>
                        <a:pt x="2440" y="663"/>
                      </a:lnTo>
                      <a:lnTo>
                        <a:pt x="2460" y="700"/>
                      </a:lnTo>
                      <a:lnTo>
                        <a:pt x="2498" y="823"/>
                      </a:lnTo>
                      <a:lnTo>
                        <a:pt x="2560" y="938"/>
                      </a:lnTo>
                      <a:lnTo>
                        <a:pt x="2636" y="994"/>
                      </a:lnTo>
                      <a:lnTo>
                        <a:pt x="3370" y="1123"/>
                      </a:lnTo>
                      <a:lnTo>
                        <a:pt x="3515" y="1095"/>
                      </a:lnTo>
                      <a:lnTo>
                        <a:pt x="3621" y="1148"/>
                      </a:lnTo>
                      <a:lnTo>
                        <a:pt x="3658" y="1155"/>
                      </a:lnTo>
                      <a:lnTo>
                        <a:pt x="3784" y="1144"/>
                      </a:lnTo>
                      <a:lnTo>
                        <a:pt x="3810" y="1157"/>
                      </a:lnTo>
                      <a:lnTo>
                        <a:pt x="3825" y="1189"/>
                      </a:lnTo>
                      <a:lnTo>
                        <a:pt x="3865" y="1318"/>
                      </a:lnTo>
                      <a:lnTo>
                        <a:pt x="3884" y="1358"/>
                      </a:lnTo>
                      <a:lnTo>
                        <a:pt x="3909" y="1384"/>
                      </a:lnTo>
                      <a:lnTo>
                        <a:pt x="4031" y="1469"/>
                      </a:lnTo>
                      <a:lnTo>
                        <a:pt x="4254" y="1722"/>
                      </a:lnTo>
                      <a:lnTo>
                        <a:pt x="4445" y="1851"/>
                      </a:lnTo>
                      <a:close/>
                    </a:path>
                  </a:pathLst>
                </a:custGeom>
                <a:solidFill>
                  <a:srgbClr val="302957"/>
                </a:solidFill>
                <a:ln w="14288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147" name="Šiauliai" descr="{&quot;Key&quot;:&quot;šiauliai&quot;,&quot;Name&quot;:&quot;Šiauliai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xmlns="" id="{593CD3CE-0EDA-B467-8D3A-4AE0EF8713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2" y="936"/>
                  <a:ext cx="1290" cy="1211"/>
                </a:xfrm>
                <a:custGeom>
                  <a:avLst/>
                  <a:gdLst>
                    <a:gd name="T0" fmla="*/ 3735 w 3791"/>
                    <a:gd name="T1" fmla="*/ 720 h 3559"/>
                    <a:gd name="T2" fmla="*/ 3778 w 3791"/>
                    <a:gd name="T3" fmla="*/ 826 h 3559"/>
                    <a:gd name="T4" fmla="*/ 3771 w 3791"/>
                    <a:gd name="T5" fmla="*/ 980 h 3559"/>
                    <a:gd name="T6" fmla="*/ 3651 w 3791"/>
                    <a:gd name="T7" fmla="*/ 1095 h 3559"/>
                    <a:gd name="T8" fmla="*/ 3563 w 3791"/>
                    <a:gd name="T9" fmla="*/ 1360 h 3559"/>
                    <a:gd name="T10" fmla="*/ 3471 w 3791"/>
                    <a:gd name="T11" fmla="*/ 1402 h 3559"/>
                    <a:gd name="T12" fmla="*/ 3475 w 3791"/>
                    <a:gd name="T13" fmla="*/ 1630 h 3559"/>
                    <a:gd name="T14" fmla="*/ 3583 w 3791"/>
                    <a:gd name="T15" fmla="*/ 1704 h 3559"/>
                    <a:gd name="T16" fmla="*/ 3579 w 3791"/>
                    <a:gd name="T17" fmla="*/ 1939 h 3559"/>
                    <a:gd name="T18" fmla="*/ 3413 w 3791"/>
                    <a:gd name="T19" fmla="*/ 2087 h 3559"/>
                    <a:gd name="T20" fmla="*/ 3379 w 3791"/>
                    <a:gd name="T21" fmla="*/ 2314 h 3559"/>
                    <a:gd name="T22" fmla="*/ 3485 w 3791"/>
                    <a:gd name="T23" fmla="*/ 2451 h 3559"/>
                    <a:gd name="T24" fmla="*/ 3498 w 3791"/>
                    <a:gd name="T25" fmla="*/ 2683 h 3559"/>
                    <a:gd name="T26" fmla="*/ 3461 w 3791"/>
                    <a:gd name="T27" fmla="*/ 2896 h 3559"/>
                    <a:gd name="T28" fmla="*/ 3360 w 3791"/>
                    <a:gd name="T29" fmla="*/ 2980 h 3559"/>
                    <a:gd name="T30" fmla="*/ 3221 w 3791"/>
                    <a:gd name="T31" fmla="*/ 3109 h 3559"/>
                    <a:gd name="T32" fmla="*/ 2741 w 3791"/>
                    <a:gd name="T33" fmla="*/ 3459 h 3559"/>
                    <a:gd name="T34" fmla="*/ 2623 w 3791"/>
                    <a:gd name="T35" fmla="*/ 3528 h 3559"/>
                    <a:gd name="T36" fmla="*/ 2574 w 3791"/>
                    <a:gd name="T37" fmla="*/ 3370 h 3559"/>
                    <a:gd name="T38" fmla="*/ 2470 w 3791"/>
                    <a:gd name="T39" fmla="*/ 3291 h 3559"/>
                    <a:gd name="T40" fmla="*/ 2361 w 3791"/>
                    <a:gd name="T41" fmla="*/ 3339 h 3559"/>
                    <a:gd name="T42" fmla="*/ 2178 w 3791"/>
                    <a:gd name="T43" fmla="*/ 3348 h 3559"/>
                    <a:gd name="T44" fmla="*/ 1843 w 3791"/>
                    <a:gd name="T45" fmla="*/ 3294 h 3559"/>
                    <a:gd name="T46" fmla="*/ 1748 w 3791"/>
                    <a:gd name="T47" fmla="*/ 3169 h 3559"/>
                    <a:gd name="T48" fmla="*/ 1480 w 3791"/>
                    <a:gd name="T49" fmla="*/ 3309 h 3559"/>
                    <a:gd name="T50" fmla="*/ 989 w 3791"/>
                    <a:gd name="T51" fmla="*/ 3520 h 3559"/>
                    <a:gd name="T52" fmla="*/ 764 w 3791"/>
                    <a:gd name="T53" fmla="*/ 3455 h 3559"/>
                    <a:gd name="T54" fmla="*/ 556 w 3791"/>
                    <a:gd name="T55" fmla="*/ 3375 h 3559"/>
                    <a:gd name="T56" fmla="*/ 315 w 3791"/>
                    <a:gd name="T57" fmla="*/ 3121 h 3559"/>
                    <a:gd name="T58" fmla="*/ 251 w 3791"/>
                    <a:gd name="T59" fmla="*/ 2977 h 3559"/>
                    <a:gd name="T60" fmla="*/ 178 w 3791"/>
                    <a:gd name="T61" fmla="*/ 2845 h 3559"/>
                    <a:gd name="T62" fmla="*/ 276 w 3791"/>
                    <a:gd name="T63" fmla="*/ 2701 h 3559"/>
                    <a:gd name="T64" fmla="*/ 273 w 3791"/>
                    <a:gd name="T65" fmla="*/ 2428 h 3559"/>
                    <a:gd name="T66" fmla="*/ 329 w 3791"/>
                    <a:gd name="T67" fmla="*/ 2295 h 3559"/>
                    <a:gd name="T68" fmla="*/ 410 w 3791"/>
                    <a:gd name="T69" fmla="*/ 2134 h 3559"/>
                    <a:gd name="T70" fmla="*/ 525 w 3791"/>
                    <a:gd name="T71" fmla="*/ 2051 h 3559"/>
                    <a:gd name="T72" fmla="*/ 658 w 3791"/>
                    <a:gd name="T73" fmla="*/ 1794 h 3559"/>
                    <a:gd name="T74" fmla="*/ 613 w 3791"/>
                    <a:gd name="T75" fmla="*/ 1684 h 3559"/>
                    <a:gd name="T76" fmla="*/ 523 w 3791"/>
                    <a:gd name="T77" fmla="*/ 1732 h 3559"/>
                    <a:gd name="T78" fmla="*/ 438 w 3791"/>
                    <a:gd name="T79" fmla="*/ 1619 h 3559"/>
                    <a:gd name="T80" fmla="*/ 496 w 3791"/>
                    <a:gd name="T81" fmla="*/ 1467 h 3559"/>
                    <a:gd name="T82" fmla="*/ 620 w 3791"/>
                    <a:gd name="T83" fmla="*/ 1319 h 3559"/>
                    <a:gd name="T84" fmla="*/ 651 w 3791"/>
                    <a:gd name="T85" fmla="*/ 1204 h 3559"/>
                    <a:gd name="T86" fmla="*/ 641 w 3791"/>
                    <a:gd name="T87" fmla="*/ 1076 h 3559"/>
                    <a:gd name="T88" fmla="*/ 465 w 3791"/>
                    <a:gd name="T89" fmla="*/ 1127 h 3559"/>
                    <a:gd name="T90" fmla="*/ 196 w 3791"/>
                    <a:gd name="T91" fmla="*/ 1180 h 3559"/>
                    <a:gd name="T92" fmla="*/ 118 w 3791"/>
                    <a:gd name="T93" fmla="*/ 1076 h 3559"/>
                    <a:gd name="T94" fmla="*/ 89 w 3791"/>
                    <a:gd name="T95" fmla="*/ 987 h 3559"/>
                    <a:gd name="T96" fmla="*/ 124 w 3791"/>
                    <a:gd name="T97" fmla="*/ 606 h 3559"/>
                    <a:gd name="T98" fmla="*/ 143 w 3791"/>
                    <a:gd name="T99" fmla="*/ 439 h 3559"/>
                    <a:gd name="T100" fmla="*/ 235 w 3791"/>
                    <a:gd name="T101" fmla="*/ 337 h 3559"/>
                    <a:gd name="T102" fmla="*/ 399 w 3791"/>
                    <a:gd name="T103" fmla="*/ 294 h 3559"/>
                    <a:gd name="T104" fmla="*/ 379 w 3791"/>
                    <a:gd name="T105" fmla="*/ 151 h 3559"/>
                    <a:gd name="T106" fmla="*/ 583 w 3791"/>
                    <a:gd name="T107" fmla="*/ 226 h 3559"/>
                    <a:gd name="T108" fmla="*/ 1168 w 3791"/>
                    <a:gd name="T109" fmla="*/ 0 h 3559"/>
                    <a:gd name="T110" fmla="*/ 1566 w 3791"/>
                    <a:gd name="T111" fmla="*/ 387 h 3559"/>
                    <a:gd name="T112" fmla="*/ 1986 w 3791"/>
                    <a:gd name="T113" fmla="*/ 159 h 3559"/>
                    <a:gd name="T114" fmla="*/ 2770 w 3791"/>
                    <a:gd name="T115" fmla="*/ 231 h 3559"/>
                    <a:gd name="T116" fmla="*/ 2933 w 3791"/>
                    <a:gd name="T117" fmla="*/ 330 h 3559"/>
                    <a:gd name="T118" fmla="*/ 3681 w 3791"/>
                    <a:gd name="T119" fmla="*/ 580 h 35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3791" h="3559">
                      <a:moveTo>
                        <a:pt x="3749" y="593"/>
                      </a:moveTo>
                      <a:lnTo>
                        <a:pt x="3753" y="652"/>
                      </a:lnTo>
                      <a:lnTo>
                        <a:pt x="3758" y="670"/>
                      </a:lnTo>
                      <a:lnTo>
                        <a:pt x="3753" y="694"/>
                      </a:lnTo>
                      <a:lnTo>
                        <a:pt x="3735" y="720"/>
                      </a:lnTo>
                      <a:lnTo>
                        <a:pt x="3723" y="749"/>
                      </a:lnTo>
                      <a:lnTo>
                        <a:pt x="3715" y="785"/>
                      </a:lnTo>
                      <a:lnTo>
                        <a:pt x="3725" y="826"/>
                      </a:lnTo>
                      <a:lnTo>
                        <a:pt x="3752" y="837"/>
                      </a:lnTo>
                      <a:lnTo>
                        <a:pt x="3778" y="826"/>
                      </a:lnTo>
                      <a:lnTo>
                        <a:pt x="3788" y="842"/>
                      </a:lnTo>
                      <a:lnTo>
                        <a:pt x="3791" y="870"/>
                      </a:lnTo>
                      <a:lnTo>
                        <a:pt x="3790" y="927"/>
                      </a:lnTo>
                      <a:lnTo>
                        <a:pt x="3785" y="959"/>
                      </a:lnTo>
                      <a:lnTo>
                        <a:pt x="3771" y="980"/>
                      </a:lnTo>
                      <a:lnTo>
                        <a:pt x="3706" y="999"/>
                      </a:lnTo>
                      <a:lnTo>
                        <a:pt x="3684" y="1012"/>
                      </a:lnTo>
                      <a:lnTo>
                        <a:pt x="3670" y="1034"/>
                      </a:lnTo>
                      <a:lnTo>
                        <a:pt x="3656" y="1067"/>
                      </a:lnTo>
                      <a:lnTo>
                        <a:pt x="3651" y="1095"/>
                      </a:lnTo>
                      <a:lnTo>
                        <a:pt x="3650" y="1134"/>
                      </a:lnTo>
                      <a:lnTo>
                        <a:pt x="3644" y="1170"/>
                      </a:lnTo>
                      <a:lnTo>
                        <a:pt x="3595" y="1242"/>
                      </a:lnTo>
                      <a:lnTo>
                        <a:pt x="3576" y="1284"/>
                      </a:lnTo>
                      <a:lnTo>
                        <a:pt x="3563" y="1360"/>
                      </a:lnTo>
                      <a:lnTo>
                        <a:pt x="3553" y="1390"/>
                      </a:lnTo>
                      <a:lnTo>
                        <a:pt x="3538" y="1411"/>
                      </a:lnTo>
                      <a:lnTo>
                        <a:pt x="3516" y="1407"/>
                      </a:lnTo>
                      <a:lnTo>
                        <a:pt x="3491" y="1392"/>
                      </a:lnTo>
                      <a:lnTo>
                        <a:pt x="3471" y="1402"/>
                      </a:lnTo>
                      <a:lnTo>
                        <a:pt x="3460" y="1432"/>
                      </a:lnTo>
                      <a:lnTo>
                        <a:pt x="3458" y="1475"/>
                      </a:lnTo>
                      <a:lnTo>
                        <a:pt x="3460" y="1575"/>
                      </a:lnTo>
                      <a:lnTo>
                        <a:pt x="3465" y="1604"/>
                      </a:lnTo>
                      <a:lnTo>
                        <a:pt x="3475" y="1630"/>
                      </a:lnTo>
                      <a:lnTo>
                        <a:pt x="3498" y="1657"/>
                      </a:lnTo>
                      <a:lnTo>
                        <a:pt x="3520" y="1674"/>
                      </a:lnTo>
                      <a:lnTo>
                        <a:pt x="3544" y="1686"/>
                      </a:lnTo>
                      <a:lnTo>
                        <a:pt x="3564" y="1691"/>
                      </a:lnTo>
                      <a:lnTo>
                        <a:pt x="3583" y="1704"/>
                      </a:lnTo>
                      <a:lnTo>
                        <a:pt x="3595" y="1728"/>
                      </a:lnTo>
                      <a:lnTo>
                        <a:pt x="3603" y="1786"/>
                      </a:lnTo>
                      <a:lnTo>
                        <a:pt x="3599" y="1825"/>
                      </a:lnTo>
                      <a:lnTo>
                        <a:pt x="3573" y="1881"/>
                      </a:lnTo>
                      <a:lnTo>
                        <a:pt x="3579" y="1939"/>
                      </a:lnTo>
                      <a:lnTo>
                        <a:pt x="3559" y="1977"/>
                      </a:lnTo>
                      <a:lnTo>
                        <a:pt x="3514" y="2012"/>
                      </a:lnTo>
                      <a:lnTo>
                        <a:pt x="3455" y="2040"/>
                      </a:lnTo>
                      <a:lnTo>
                        <a:pt x="3428" y="2057"/>
                      </a:lnTo>
                      <a:lnTo>
                        <a:pt x="3413" y="2087"/>
                      </a:lnTo>
                      <a:lnTo>
                        <a:pt x="3415" y="2135"/>
                      </a:lnTo>
                      <a:lnTo>
                        <a:pt x="3399" y="2159"/>
                      </a:lnTo>
                      <a:lnTo>
                        <a:pt x="3318" y="2168"/>
                      </a:lnTo>
                      <a:lnTo>
                        <a:pt x="3345" y="2278"/>
                      </a:lnTo>
                      <a:lnTo>
                        <a:pt x="3379" y="2314"/>
                      </a:lnTo>
                      <a:lnTo>
                        <a:pt x="3403" y="2320"/>
                      </a:lnTo>
                      <a:lnTo>
                        <a:pt x="3429" y="2335"/>
                      </a:lnTo>
                      <a:lnTo>
                        <a:pt x="3440" y="2349"/>
                      </a:lnTo>
                      <a:lnTo>
                        <a:pt x="3451" y="2410"/>
                      </a:lnTo>
                      <a:lnTo>
                        <a:pt x="3485" y="2451"/>
                      </a:lnTo>
                      <a:lnTo>
                        <a:pt x="3495" y="2474"/>
                      </a:lnTo>
                      <a:lnTo>
                        <a:pt x="3506" y="2568"/>
                      </a:lnTo>
                      <a:lnTo>
                        <a:pt x="3505" y="2599"/>
                      </a:lnTo>
                      <a:lnTo>
                        <a:pt x="3509" y="2655"/>
                      </a:lnTo>
                      <a:lnTo>
                        <a:pt x="3498" y="2683"/>
                      </a:lnTo>
                      <a:lnTo>
                        <a:pt x="3478" y="2706"/>
                      </a:lnTo>
                      <a:lnTo>
                        <a:pt x="3454" y="2721"/>
                      </a:lnTo>
                      <a:lnTo>
                        <a:pt x="3436" y="2741"/>
                      </a:lnTo>
                      <a:lnTo>
                        <a:pt x="3433" y="2784"/>
                      </a:lnTo>
                      <a:lnTo>
                        <a:pt x="3461" y="2896"/>
                      </a:lnTo>
                      <a:lnTo>
                        <a:pt x="3461" y="2929"/>
                      </a:lnTo>
                      <a:lnTo>
                        <a:pt x="3448" y="2949"/>
                      </a:lnTo>
                      <a:lnTo>
                        <a:pt x="3406" y="2948"/>
                      </a:lnTo>
                      <a:lnTo>
                        <a:pt x="3389" y="2951"/>
                      </a:lnTo>
                      <a:lnTo>
                        <a:pt x="3360" y="2980"/>
                      </a:lnTo>
                      <a:lnTo>
                        <a:pt x="3339" y="2989"/>
                      </a:lnTo>
                      <a:lnTo>
                        <a:pt x="3293" y="2986"/>
                      </a:lnTo>
                      <a:lnTo>
                        <a:pt x="3271" y="2998"/>
                      </a:lnTo>
                      <a:lnTo>
                        <a:pt x="3253" y="3046"/>
                      </a:lnTo>
                      <a:lnTo>
                        <a:pt x="3221" y="3109"/>
                      </a:lnTo>
                      <a:lnTo>
                        <a:pt x="3188" y="3156"/>
                      </a:lnTo>
                      <a:lnTo>
                        <a:pt x="3169" y="3203"/>
                      </a:lnTo>
                      <a:lnTo>
                        <a:pt x="2879" y="3348"/>
                      </a:lnTo>
                      <a:lnTo>
                        <a:pt x="2781" y="3418"/>
                      </a:lnTo>
                      <a:lnTo>
                        <a:pt x="2741" y="3459"/>
                      </a:lnTo>
                      <a:lnTo>
                        <a:pt x="2720" y="3488"/>
                      </a:lnTo>
                      <a:lnTo>
                        <a:pt x="2688" y="3551"/>
                      </a:lnTo>
                      <a:lnTo>
                        <a:pt x="2674" y="3558"/>
                      </a:lnTo>
                      <a:lnTo>
                        <a:pt x="2656" y="3550"/>
                      </a:lnTo>
                      <a:lnTo>
                        <a:pt x="2623" y="3528"/>
                      </a:lnTo>
                      <a:lnTo>
                        <a:pt x="2561" y="3525"/>
                      </a:lnTo>
                      <a:lnTo>
                        <a:pt x="2536" y="3465"/>
                      </a:lnTo>
                      <a:lnTo>
                        <a:pt x="2551" y="3420"/>
                      </a:lnTo>
                      <a:lnTo>
                        <a:pt x="2564" y="3398"/>
                      </a:lnTo>
                      <a:lnTo>
                        <a:pt x="2574" y="3370"/>
                      </a:lnTo>
                      <a:lnTo>
                        <a:pt x="2571" y="3354"/>
                      </a:lnTo>
                      <a:lnTo>
                        <a:pt x="2560" y="3346"/>
                      </a:lnTo>
                      <a:lnTo>
                        <a:pt x="2519" y="3331"/>
                      </a:lnTo>
                      <a:lnTo>
                        <a:pt x="2493" y="3303"/>
                      </a:lnTo>
                      <a:lnTo>
                        <a:pt x="2470" y="3291"/>
                      </a:lnTo>
                      <a:lnTo>
                        <a:pt x="2453" y="3288"/>
                      </a:lnTo>
                      <a:lnTo>
                        <a:pt x="2439" y="3293"/>
                      </a:lnTo>
                      <a:lnTo>
                        <a:pt x="2408" y="3321"/>
                      </a:lnTo>
                      <a:lnTo>
                        <a:pt x="2370" y="3331"/>
                      </a:lnTo>
                      <a:lnTo>
                        <a:pt x="2361" y="3339"/>
                      </a:lnTo>
                      <a:lnTo>
                        <a:pt x="2354" y="3386"/>
                      </a:lnTo>
                      <a:lnTo>
                        <a:pt x="2331" y="3396"/>
                      </a:lnTo>
                      <a:lnTo>
                        <a:pt x="2296" y="3396"/>
                      </a:lnTo>
                      <a:lnTo>
                        <a:pt x="2224" y="3376"/>
                      </a:lnTo>
                      <a:lnTo>
                        <a:pt x="2178" y="3348"/>
                      </a:lnTo>
                      <a:lnTo>
                        <a:pt x="2016" y="3210"/>
                      </a:lnTo>
                      <a:lnTo>
                        <a:pt x="1909" y="3276"/>
                      </a:lnTo>
                      <a:lnTo>
                        <a:pt x="1890" y="3294"/>
                      </a:lnTo>
                      <a:lnTo>
                        <a:pt x="1863" y="3305"/>
                      </a:lnTo>
                      <a:lnTo>
                        <a:pt x="1843" y="3294"/>
                      </a:lnTo>
                      <a:lnTo>
                        <a:pt x="1829" y="3270"/>
                      </a:lnTo>
                      <a:lnTo>
                        <a:pt x="1811" y="3210"/>
                      </a:lnTo>
                      <a:lnTo>
                        <a:pt x="1801" y="3190"/>
                      </a:lnTo>
                      <a:lnTo>
                        <a:pt x="1786" y="3178"/>
                      </a:lnTo>
                      <a:lnTo>
                        <a:pt x="1748" y="3169"/>
                      </a:lnTo>
                      <a:lnTo>
                        <a:pt x="1701" y="3168"/>
                      </a:lnTo>
                      <a:lnTo>
                        <a:pt x="1570" y="3184"/>
                      </a:lnTo>
                      <a:lnTo>
                        <a:pt x="1526" y="3216"/>
                      </a:lnTo>
                      <a:lnTo>
                        <a:pt x="1486" y="3281"/>
                      </a:lnTo>
                      <a:lnTo>
                        <a:pt x="1480" y="3309"/>
                      </a:lnTo>
                      <a:lnTo>
                        <a:pt x="1468" y="3331"/>
                      </a:lnTo>
                      <a:lnTo>
                        <a:pt x="1449" y="3351"/>
                      </a:lnTo>
                      <a:lnTo>
                        <a:pt x="1371" y="3404"/>
                      </a:lnTo>
                      <a:lnTo>
                        <a:pt x="1044" y="3535"/>
                      </a:lnTo>
                      <a:lnTo>
                        <a:pt x="989" y="3520"/>
                      </a:lnTo>
                      <a:lnTo>
                        <a:pt x="974" y="3505"/>
                      </a:lnTo>
                      <a:lnTo>
                        <a:pt x="964" y="3455"/>
                      </a:lnTo>
                      <a:lnTo>
                        <a:pt x="949" y="3439"/>
                      </a:lnTo>
                      <a:lnTo>
                        <a:pt x="921" y="3431"/>
                      </a:lnTo>
                      <a:lnTo>
                        <a:pt x="764" y="3455"/>
                      </a:lnTo>
                      <a:lnTo>
                        <a:pt x="641" y="3503"/>
                      </a:lnTo>
                      <a:lnTo>
                        <a:pt x="575" y="3559"/>
                      </a:lnTo>
                      <a:lnTo>
                        <a:pt x="524" y="3533"/>
                      </a:lnTo>
                      <a:lnTo>
                        <a:pt x="511" y="3445"/>
                      </a:lnTo>
                      <a:lnTo>
                        <a:pt x="556" y="3375"/>
                      </a:lnTo>
                      <a:lnTo>
                        <a:pt x="553" y="3359"/>
                      </a:lnTo>
                      <a:lnTo>
                        <a:pt x="516" y="3330"/>
                      </a:lnTo>
                      <a:lnTo>
                        <a:pt x="436" y="3209"/>
                      </a:lnTo>
                      <a:lnTo>
                        <a:pt x="413" y="3182"/>
                      </a:lnTo>
                      <a:lnTo>
                        <a:pt x="315" y="3121"/>
                      </a:lnTo>
                      <a:lnTo>
                        <a:pt x="285" y="3092"/>
                      </a:lnTo>
                      <a:lnTo>
                        <a:pt x="271" y="3065"/>
                      </a:lnTo>
                      <a:lnTo>
                        <a:pt x="254" y="3022"/>
                      </a:lnTo>
                      <a:lnTo>
                        <a:pt x="250" y="2999"/>
                      </a:lnTo>
                      <a:lnTo>
                        <a:pt x="251" y="2977"/>
                      </a:lnTo>
                      <a:lnTo>
                        <a:pt x="266" y="2934"/>
                      </a:lnTo>
                      <a:lnTo>
                        <a:pt x="258" y="2919"/>
                      </a:lnTo>
                      <a:lnTo>
                        <a:pt x="213" y="2898"/>
                      </a:lnTo>
                      <a:lnTo>
                        <a:pt x="189" y="2871"/>
                      </a:lnTo>
                      <a:lnTo>
                        <a:pt x="178" y="2845"/>
                      </a:lnTo>
                      <a:lnTo>
                        <a:pt x="174" y="2826"/>
                      </a:lnTo>
                      <a:lnTo>
                        <a:pt x="175" y="2794"/>
                      </a:lnTo>
                      <a:lnTo>
                        <a:pt x="241" y="2734"/>
                      </a:lnTo>
                      <a:lnTo>
                        <a:pt x="259" y="2723"/>
                      </a:lnTo>
                      <a:lnTo>
                        <a:pt x="276" y="2701"/>
                      </a:lnTo>
                      <a:lnTo>
                        <a:pt x="279" y="2673"/>
                      </a:lnTo>
                      <a:lnTo>
                        <a:pt x="266" y="2611"/>
                      </a:lnTo>
                      <a:lnTo>
                        <a:pt x="264" y="2580"/>
                      </a:lnTo>
                      <a:lnTo>
                        <a:pt x="279" y="2461"/>
                      </a:lnTo>
                      <a:lnTo>
                        <a:pt x="273" y="2428"/>
                      </a:lnTo>
                      <a:lnTo>
                        <a:pt x="246" y="2364"/>
                      </a:lnTo>
                      <a:lnTo>
                        <a:pt x="249" y="2340"/>
                      </a:lnTo>
                      <a:lnTo>
                        <a:pt x="276" y="2314"/>
                      </a:lnTo>
                      <a:lnTo>
                        <a:pt x="300" y="2304"/>
                      </a:lnTo>
                      <a:lnTo>
                        <a:pt x="329" y="2295"/>
                      </a:lnTo>
                      <a:lnTo>
                        <a:pt x="355" y="2284"/>
                      </a:lnTo>
                      <a:lnTo>
                        <a:pt x="385" y="2261"/>
                      </a:lnTo>
                      <a:lnTo>
                        <a:pt x="406" y="2240"/>
                      </a:lnTo>
                      <a:lnTo>
                        <a:pt x="416" y="2204"/>
                      </a:lnTo>
                      <a:lnTo>
                        <a:pt x="410" y="2134"/>
                      </a:lnTo>
                      <a:lnTo>
                        <a:pt x="414" y="2104"/>
                      </a:lnTo>
                      <a:lnTo>
                        <a:pt x="430" y="2081"/>
                      </a:lnTo>
                      <a:lnTo>
                        <a:pt x="464" y="2071"/>
                      </a:lnTo>
                      <a:lnTo>
                        <a:pt x="493" y="2067"/>
                      </a:lnTo>
                      <a:lnTo>
                        <a:pt x="525" y="2051"/>
                      </a:lnTo>
                      <a:lnTo>
                        <a:pt x="545" y="2024"/>
                      </a:lnTo>
                      <a:lnTo>
                        <a:pt x="576" y="1931"/>
                      </a:lnTo>
                      <a:lnTo>
                        <a:pt x="639" y="1855"/>
                      </a:lnTo>
                      <a:lnTo>
                        <a:pt x="631" y="1814"/>
                      </a:lnTo>
                      <a:lnTo>
                        <a:pt x="658" y="1794"/>
                      </a:lnTo>
                      <a:lnTo>
                        <a:pt x="685" y="1779"/>
                      </a:lnTo>
                      <a:lnTo>
                        <a:pt x="688" y="1766"/>
                      </a:lnTo>
                      <a:lnTo>
                        <a:pt x="654" y="1742"/>
                      </a:lnTo>
                      <a:lnTo>
                        <a:pt x="636" y="1724"/>
                      </a:lnTo>
                      <a:lnTo>
                        <a:pt x="613" y="1684"/>
                      </a:lnTo>
                      <a:lnTo>
                        <a:pt x="595" y="1670"/>
                      </a:lnTo>
                      <a:lnTo>
                        <a:pt x="580" y="1675"/>
                      </a:lnTo>
                      <a:lnTo>
                        <a:pt x="561" y="1710"/>
                      </a:lnTo>
                      <a:lnTo>
                        <a:pt x="545" y="1725"/>
                      </a:lnTo>
                      <a:lnTo>
                        <a:pt x="523" y="1732"/>
                      </a:lnTo>
                      <a:lnTo>
                        <a:pt x="495" y="1727"/>
                      </a:lnTo>
                      <a:lnTo>
                        <a:pt x="475" y="1706"/>
                      </a:lnTo>
                      <a:lnTo>
                        <a:pt x="445" y="1665"/>
                      </a:lnTo>
                      <a:lnTo>
                        <a:pt x="438" y="1637"/>
                      </a:lnTo>
                      <a:lnTo>
                        <a:pt x="438" y="1619"/>
                      </a:lnTo>
                      <a:lnTo>
                        <a:pt x="448" y="1605"/>
                      </a:lnTo>
                      <a:lnTo>
                        <a:pt x="479" y="1581"/>
                      </a:lnTo>
                      <a:lnTo>
                        <a:pt x="490" y="1566"/>
                      </a:lnTo>
                      <a:lnTo>
                        <a:pt x="499" y="1547"/>
                      </a:lnTo>
                      <a:lnTo>
                        <a:pt x="496" y="1467"/>
                      </a:lnTo>
                      <a:lnTo>
                        <a:pt x="479" y="1406"/>
                      </a:lnTo>
                      <a:lnTo>
                        <a:pt x="483" y="1375"/>
                      </a:lnTo>
                      <a:lnTo>
                        <a:pt x="503" y="1354"/>
                      </a:lnTo>
                      <a:lnTo>
                        <a:pt x="603" y="1332"/>
                      </a:lnTo>
                      <a:lnTo>
                        <a:pt x="620" y="1319"/>
                      </a:lnTo>
                      <a:lnTo>
                        <a:pt x="634" y="1295"/>
                      </a:lnTo>
                      <a:lnTo>
                        <a:pt x="660" y="1289"/>
                      </a:lnTo>
                      <a:lnTo>
                        <a:pt x="695" y="1271"/>
                      </a:lnTo>
                      <a:lnTo>
                        <a:pt x="660" y="1229"/>
                      </a:lnTo>
                      <a:lnTo>
                        <a:pt x="651" y="1204"/>
                      </a:lnTo>
                      <a:lnTo>
                        <a:pt x="645" y="1172"/>
                      </a:lnTo>
                      <a:lnTo>
                        <a:pt x="650" y="1141"/>
                      </a:lnTo>
                      <a:lnTo>
                        <a:pt x="658" y="1114"/>
                      </a:lnTo>
                      <a:lnTo>
                        <a:pt x="658" y="1094"/>
                      </a:lnTo>
                      <a:lnTo>
                        <a:pt x="641" y="1076"/>
                      </a:lnTo>
                      <a:lnTo>
                        <a:pt x="614" y="1069"/>
                      </a:lnTo>
                      <a:lnTo>
                        <a:pt x="568" y="1074"/>
                      </a:lnTo>
                      <a:lnTo>
                        <a:pt x="503" y="1094"/>
                      </a:lnTo>
                      <a:lnTo>
                        <a:pt x="481" y="1107"/>
                      </a:lnTo>
                      <a:lnTo>
                        <a:pt x="465" y="1127"/>
                      </a:lnTo>
                      <a:lnTo>
                        <a:pt x="436" y="1140"/>
                      </a:lnTo>
                      <a:lnTo>
                        <a:pt x="399" y="1146"/>
                      </a:lnTo>
                      <a:lnTo>
                        <a:pt x="318" y="1135"/>
                      </a:lnTo>
                      <a:lnTo>
                        <a:pt x="225" y="1180"/>
                      </a:lnTo>
                      <a:lnTo>
                        <a:pt x="196" y="1180"/>
                      </a:lnTo>
                      <a:lnTo>
                        <a:pt x="166" y="1170"/>
                      </a:lnTo>
                      <a:lnTo>
                        <a:pt x="141" y="1150"/>
                      </a:lnTo>
                      <a:lnTo>
                        <a:pt x="131" y="1120"/>
                      </a:lnTo>
                      <a:lnTo>
                        <a:pt x="128" y="1092"/>
                      </a:lnTo>
                      <a:lnTo>
                        <a:pt x="118" y="1076"/>
                      </a:lnTo>
                      <a:lnTo>
                        <a:pt x="85" y="1075"/>
                      </a:lnTo>
                      <a:lnTo>
                        <a:pt x="74" y="1069"/>
                      </a:lnTo>
                      <a:lnTo>
                        <a:pt x="76" y="1041"/>
                      </a:lnTo>
                      <a:lnTo>
                        <a:pt x="96" y="1004"/>
                      </a:lnTo>
                      <a:lnTo>
                        <a:pt x="89" y="987"/>
                      </a:lnTo>
                      <a:lnTo>
                        <a:pt x="78" y="975"/>
                      </a:lnTo>
                      <a:lnTo>
                        <a:pt x="0" y="949"/>
                      </a:lnTo>
                      <a:lnTo>
                        <a:pt x="29" y="726"/>
                      </a:lnTo>
                      <a:lnTo>
                        <a:pt x="89" y="639"/>
                      </a:lnTo>
                      <a:lnTo>
                        <a:pt x="124" y="606"/>
                      </a:lnTo>
                      <a:lnTo>
                        <a:pt x="159" y="557"/>
                      </a:lnTo>
                      <a:lnTo>
                        <a:pt x="171" y="516"/>
                      </a:lnTo>
                      <a:lnTo>
                        <a:pt x="170" y="484"/>
                      </a:lnTo>
                      <a:lnTo>
                        <a:pt x="148" y="451"/>
                      </a:lnTo>
                      <a:lnTo>
                        <a:pt x="143" y="439"/>
                      </a:lnTo>
                      <a:lnTo>
                        <a:pt x="151" y="416"/>
                      </a:lnTo>
                      <a:lnTo>
                        <a:pt x="169" y="391"/>
                      </a:lnTo>
                      <a:lnTo>
                        <a:pt x="184" y="352"/>
                      </a:lnTo>
                      <a:lnTo>
                        <a:pt x="209" y="337"/>
                      </a:lnTo>
                      <a:lnTo>
                        <a:pt x="235" y="337"/>
                      </a:lnTo>
                      <a:lnTo>
                        <a:pt x="291" y="355"/>
                      </a:lnTo>
                      <a:lnTo>
                        <a:pt x="321" y="356"/>
                      </a:lnTo>
                      <a:lnTo>
                        <a:pt x="351" y="349"/>
                      </a:lnTo>
                      <a:lnTo>
                        <a:pt x="381" y="326"/>
                      </a:lnTo>
                      <a:lnTo>
                        <a:pt x="399" y="294"/>
                      </a:lnTo>
                      <a:lnTo>
                        <a:pt x="409" y="261"/>
                      </a:lnTo>
                      <a:lnTo>
                        <a:pt x="410" y="227"/>
                      </a:lnTo>
                      <a:lnTo>
                        <a:pt x="398" y="197"/>
                      </a:lnTo>
                      <a:lnTo>
                        <a:pt x="384" y="175"/>
                      </a:lnTo>
                      <a:lnTo>
                        <a:pt x="379" y="151"/>
                      </a:lnTo>
                      <a:lnTo>
                        <a:pt x="389" y="132"/>
                      </a:lnTo>
                      <a:lnTo>
                        <a:pt x="405" y="122"/>
                      </a:lnTo>
                      <a:lnTo>
                        <a:pt x="433" y="96"/>
                      </a:lnTo>
                      <a:lnTo>
                        <a:pt x="489" y="126"/>
                      </a:lnTo>
                      <a:lnTo>
                        <a:pt x="583" y="226"/>
                      </a:lnTo>
                      <a:lnTo>
                        <a:pt x="619" y="241"/>
                      </a:lnTo>
                      <a:lnTo>
                        <a:pt x="651" y="237"/>
                      </a:lnTo>
                      <a:lnTo>
                        <a:pt x="951" y="112"/>
                      </a:lnTo>
                      <a:lnTo>
                        <a:pt x="1091" y="14"/>
                      </a:lnTo>
                      <a:lnTo>
                        <a:pt x="1168" y="0"/>
                      </a:lnTo>
                      <a:lnTo>
                        <a:pt x="1236" y="39"/>
                      </a:lnTo>
                      <a:lnTo>
                        <a:pt x="1288" y="149"/>
                      </a:lnTo>
                      <a:lnTo>
                        <a:pt x="1363" y="339"/>
                      </a:lnTo>
                      <a:lnTo>
                        <a:pt x="1460" y="414"/>
                      </a:lnTo>
                      <a:lnTo>
                        <a:pt x="1566" y="387"/>
                      </a:lnTo>
                      <a:lnTo>
                        <a:pt x="1673" y="272"/>
                      </a:lnTo>
                      <a:lnTo>
                        <a:pt x="1655" y="232"/>
                      </a:lnTo>
                      <a:lnTo>
                        <a:pt x="1694" y="207"/>
                      </a:lnTo>
                      <a:lnTo>
                        <a:pt x="1940" y="150"/>
                      </a:lnTo>
                      <a:lnTo>
                        <a:pt x="1986" y="159"/>
                      </a:lnTo>
                      <a:lnTo>
                        <a:pt x="2350" y="315"/>
                      </a:lnTo>
                      <a:lnTo>
                        <a:pt x="2426" y="320"/>
                      </a:lnTo>
                      <a:lnTo>
                        <a:pt x="2554" y="244"/>
                      </a:lnTo>
                      <a:lnTo>
                        <a:pt x="2623" y="224"/>
                      </a:lnTo>
                      <a:lnTo>
                        <a:pt x="2770" y="231"/>
                      </a:lnTo>
                      <a:lnTo>
                        <a:pt x="2828" y="221"/>
                      </a:lnTo>
                      <a:lnTo>
                        <a:pt x="2845" y="227"/>
                      </a:lnTo>
                      <a:lnTo>
                        <a:pt x="2864" y="254"/>
                      </a:lnTo>
                      <a:lnTo>
                        <a:pt x="2866" y="319"/>
                      </a:lnTo>
                      <a:lnTo>
                        <a:pt x="2933" y="330"/>
                      </a:lnTo>
                      <a:lnTo>
                        <a:pt x="3079" y="296"/>
                      </a:lnTo>
                      <a:lnTo>
                        <a:pt x="3149" y="297"/>
                      </a:lnTo>
                      <a:lnTo>
                        <a:pt x="3411" y="382"/>
                      </a:lnTo>
                      <a:lnTo>
                        <a:pt x="3610" y="540"/>
                      </a:lnTo>
                      <a:lnTo>
                        <a:pt x="3681" y="580"/>
                      </a:lnTo>
                      <a:lnTo>
                        <a:pt x="3749" y="593"/>
                      </a:lnTo>
                      <a:close/>
                    </a:path>
                  </a:pathLst>
                </a:custGeom>
                <a:solidFill>
                  <a:srgbClr val="EEE730"/>
                </a:solidFill>
                <a:ln w="14288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148" name="Taurages" descr="{&quot;Key&quot;:&quot;taurages&quot;,&quot;Name&quot;:&quot;Taurages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xmlns="" id="{DFE140AF-B041-9459-069C-27B8818E66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8" y="1875"/>
                  <a:ext cx="1201" cy="801"/>
                </a:xfrm>
                <a:custGeom>
                  <a:avLst/>
                  <a:gdLst>
                    <a:gd name="T0" fmla="*/ 1379 w 3532"/>
                    <a:gd name="T1" fmla="*/ 111 h 2355"/>
                    <a:gd name="T2" fmla="*/ 1441 w 3532"/>
                    <a:gd name="T3" fmla="*/ 217 h 2355"/>
                    <a:gd name="T4" fmla="*/ 1475 w 3532"/>
                    <a:gd name="T5" fmla="*/ 332 h 2355"/>
                    <a:gd name="T6" fmla="*/ 1706 w 3532"/>
                    <a:gd name="T7" fmla="*/ 570 h 2355"/>
                    <a:gd name="T8" fmla="*/ 1714 w 3532"/>
                    <a:gd name="T9" fmla="*/ 773 h 2355"/>
                    <a:gd name="T10" fmla="*/ 1879 w 3532"/>
                    <a:gd name="T11" fmla="*/ 954 h 2355"/>
                    <a:gd name="T12" fmla="*/ 1933 w 3532"/>
                    <a:gd name="T13" fmla="*/ 1031 h 2355"/>
                    <a:gd name="T14" fmla="*/ 2055 w 3532"/>
                    <a:gd name="T15" fmla="*/ 1099 h 2355"/>
                    <a:gd name="T16" fmla="*/ 2104 w 3532"/>
                    <a:gd name="T17" fmla="*/ 1164 h 2355"/>
                    <a:gd name="T18" fmla="*/ 2106 w 3532"/>
                    <a:gd name="T19" fmla="*/ 1305 h 2355"/>
                    <a:gd name="T20" fmla="*/ 2215 w 3532"/>
                    <a:gd name="T21" fmla="*/ 1454 h 2355"/>
                    <a:gd name="T22" fmla="*/ 2288 w 3532"/>
                    <a:gd name="T23" fmla="*/ 1430 h 2355"/>
                    <a:gd name="T24" fmla="*/ 2350 w 3532"/>
                    <a:gd name="T25" fmla="*/ 1363 h 2355"/>
                    <a:gd name="T26" fmla="*/ 2400 w 3532"/>
                    <a:gd name="T27" fmla="*/ 1360 h 2355"/>
                    <a:gd name="T28" fmla="*/ 2522 w 3532"/>
                    <a:gd name="T29" fmla="*/ 1535 h 2355"/>
                    <a:gd name="T30" fmla="*/ 2590 w 3532"/>
                    <a:gd name="T31" fmla="*/ 1596 h 2355"/>
                    <a:gd name="T32" fmla="*/ 2730 w 3532"/>
                    <a:gd name="T33" fmla="*/ 1554 h 2355"/>
                    <a:gd name="T34" fmla="*/ 2848 w 3532"/>
                    <a:gd name="T35" fmla="*/ 1534 h 2355"/>
                    <a:gd name="T36" fmla="*/ 2932 w 3532"/>
                    <a:gd name="T37" fmla="*/ 1595 h 2355"/>
                    <a:gd name="T38" fmla="*/ 3125 w 3532"/>
                    <a:gd name="T39" fmla="*/ 1670 h 2355"/>
                    <a:gd name="T40" fmla="*/ 3280 w 3532"/>
                    <a:gd name="T41" fmla="*/ 1715 h 2355"/>
                    <a:gd name="T42" fmla="*/ 3489 w 3532"/>
                    <a:gd name="T43" fmla="*/ 1715 h 2355"/>
                    <a:gd name="T44" fmla="*/ 3479 w 3532"/>
                    <a:gd name="T45" fmla="*/ 1883 h 2355"/>
                    <a:gd name="T46" fmla="*/ 3478 w 3532"/>
                    <a:gd name="T47" fmla="*/ 2055 h 2355"/>
                    <a:gd name="T48" fmla="*/ 3197 w 3532"/>
                    <a:gd name="T49" fmla="*/ 2303 h 2355"/>
                    <a:gd name="T50" fmla="*/ 2389 w 3532"/>
                    <a:gd name="T51" fmla="*/ 2236 h 2355"/>
                    <a:gd name="T52" fmla="*/ 2030 w 3532"/>
                    <a:gd name="T53" fmla="*/ 2275 h 2355"/>
                    <a:gd name="T54" fmla="*/ 1734 w 3532"/>
                    <a:gd name="T55" fmla="*/ 2354 h 2355"/>
                    <a:gd name="T56" fmla="*/ 1608 w 3532"/>
                    <a:gd name="T57" fmla="*/ 2329 h 2355"/>
                    <a:gd name="T58" fmla="*/ 968 w 3532"/>
                    <a:gd name="T59" fmla="*/ 2309 h 2355"/>
                    <a:gd name="T60" fmla="*/ 1004 w 3532"/>
                    <a:gd name="T61" fmla="*/ 2114 h 2355"/>
                    <a:gd name="T62" fmla="*/ 972 w 3532"/>
                    <a:gd name="T63" fmla="*/ 2005 h 2355"/>
                    <a:gd name="T64" fmla="*/ 830 w 3532"/>
                    <a:gd name="T65" fmla="*/ 1995 h 2355"/>
                    <a:gd name="T66" fmla="*/ 727 w 3532"/>
                    <a:gd name="T67" fmla="*/ 1931 h 2355"/>
                    <a:gd name="T68" fmla="*/ 593 w 3532"/>
                    <a:gd name="T69" fmla="*/ 2001 h 2355"/>
                    <a:gd name="T70" fmla="*/ 578 w 3532"/>
                    <a:gd name="T71" fmla="*/ 1901 h 2355"/>
                    <a:gd name="T72" fmla="*/ 503 w 3532"/>
                    <a:gd name="T73" fmla="*/ 1699 h 2355"/>
                    <a:gd name="T74" fmla="*/ 189 w 3532"/>
                    <a:gd name="T75" fmla="*/ 1566 h 2355"/>
                    <a:gd name="T76" fmla="*/ 399 w 3532"/>
                    <a:gd name="T77" fmla="*/ 1274 h 2355"/>
                    <a:gd name="T78" fmla="*/ 493 w 3532"/>
                    <a:gd name="T79" fmla="*/ 1088 h 2355"/>
                    <a:gd name="T80" fmla="*/ 318 w 3532"/>
                    <a:gd name="T81" fmla="*/ 975 h 2355"/>
                    <a:gd name="T82" fmla="*/ 197 w 3532"/>
                    <a:gd name="T83" fmla="*/ 965 h 2355"/>
                    <a:gd name="T84" fmla="*/ 99 w 3532"/>
                    <a:gd name="T85" fmla="*/ 729 h 2355"/>
                    <a:gd name="T86" fmla="*/ 35 w 3532"/>
                    <a:gd name="T87" fmla="*/ 523 h 2355"/>
                    <a:gd name="T88" fmla="*/ 127 w 3532"/>
                    <a:gd name="T89" fmla="*/ 396 h 2355"/>
                    <a:gd name="T90" fmla="*/ 404 w 3532"/>
                    <a:gd name="T91" fmla="*/ 295 h 2355"/>
                    <a:gd name="T92" fmla="*/ 518 w 3532"/>
                    <a:gd name="T93" fmla="*/ 220 h 2355"/>
                    <a:gd name="T94" fmla="*/ 543 w 3532"/>
                    <a:gd name="T95" fmla="*/ 94 h 2355"/>
                    <a:gd name="T96" fmla="*/ 650 w 3532"/>
                    <a:gd name="T97" fmla="*/ 86 h 2355"/>
                    <a:gd name="T98" fmla="*/ 988 w 3532"/>
                    <a:gd name="T99" fmla="*/ 0 h 2355"/>
                    <a:gd name="T100" fmla="*/ 1153 w 3532"/>
                    <a:gd name="T101" fmla="*/ 41 h 2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3532" h="2355">
                      <a:moveTo>
                        <a:pt x="1365" y="34"/>
                      </a:moveTo>
                      <a:lnTo>
                        <a:pt x="1364" y="66"/>
                      </a:lnTo>
                      <a:lnTo>
                        <a:pt x="1368" y="85"/>
                      </a:lnTo>
                      <a:lnTo>
                        <a:pt x="1379" y="111"/>
                      </a:lnTo>
                      <a:lnTo>
                        <a:pt x="1403" y="138"/>
                      </a:lnTo>
                      <a:lnTo>
                        <a:pt x="1448" y="159"/>
                      </a:lnTo>
                      <a:lnTo>
                        <a:pt x="1456" y="174"/>
                      </a:lnTo>
                      <a:lnTo>
                        <a:pt x="1441" y="217"/>
                      </a:lnTo>
                      <a:lnTo>
                        <a:pt x="1440" y="239"/>
                      </a:lnTo>
                      <a:lnTo>
                        <a:pt x="1444" y="262"/>
                      </a:lnTo>
                      <a:lnTo>
                        <a:pt x="1461" y="305"/>
                      </a:lnTo>
                      <a:lnTo>
                        <a:pt x="1475" y="332"/>
                      </a:lnTo>
                      <a:lnTo>
                        <a:pt x="1505" y="361"/>
                      </a:lnTo>
                      <a:lnTo>
                        <a:pt x="1603" y="422"/>
                      </a:lnTo>
                      <a:lnTo>
                        <a:pt x="1626" y="449"/>
                      </a:lnTo>
                      <a:lnTo>
                        <a:pt x="1706" y="570"/>
                      </a:lnTo>
                      <a:lnTo>
                        <a:pt x="1743" y="599"/>
                      </a:lnTo>
                      <a:lnTo>
                        <a:pt x="1746" y="615"/>
                      </a:lnTo>
                      <a:lnTo>
                        <a:pt x="1701" y="685"/>
                      </a:lnTo>
                      <a:lnTo>
                        <a:pt x="1714" y="773"/>
                      </a:lnTo>
                      <a:lnTo>
                        <a:pt x="1765" y="799"/>
                      </a:lnTo>
                      <a:lnTo>
                        <a:pt x="1813" y="893"/>
                      </a:lnTo>
                      <a:lnTo>
                        <a:pt x="1836" y="924"/>
                      </a:lnTo>
                      <a:lnTo>
                        <a:pt x="1879" y="954"/>
                      </a:lnTo>
                      <a:lnTo>
                        <a:pt x="1924" y="963"/>
                      </a:lnTo>
                      <a:lnTo>
                        <a:pt x="1935" y="975"/>
                      </a:lnTo>
                      <a:lnTo>
                        <a:pt x="1941" y="998"/>
                      </a:lnTo>
                      <a:lnTo>
                        <a:pt x="1933" y="1031"/>
                      </a:lnTo>
                      <a:lnTo>
                        <a:pt x="1936" y="1069"/>
                      </a:lnTo>
                      <a:lnTo>
                        <a:pt x="1983" y="1110"/>
                      </a:lnTo>
                      <a:lnTo>
                        <a:pt x="2020" y="1113"/>
                      </a:lnTo>
                      <a:lnTo>
                        <a:pt x="2055" y="1099"/>
                      </a:lnTo>
                      <a:lnTo>
                        <a:pt x="2073" y="1097"/>
                      </a:lnTo>
                      <a:lnTo>
                        <a:pt x="2086" y="1107"/>
                      </a:lnTo>
                      <a:lnTo>
                        <a:pt x="2100" y="1135"/>
                      </a:lnTo>
                      <a:lnTo>
                        <a:pt x="2104" y="1164"/>
                      </a:lnTo>
                      <a:lnTo>
                        <a:pt x="2103" y="1195"/>
                      </a:lnTo>
                      <a:lnTo>
                        <a:pt x="2094" y="1250"/>
                      </a:lnTo>
                      <a:lnTo>
                        <a:pt x="2095" y="1276"/>
                      </a:lnTo>
                      <a:lnTo>
                        <a:pt x="2106" y="1305"/>
                      </a:lnTo>
                      <a:lnTo>
                        <a:pt x="2126" y="1332"/>
                      </a:lnTo>
                      <a:lnTo>
                        <a:pt x="2168" y="1365"/>
                      </a:lnTo>
                      <a:lnTo>
                        <a:pt x="2208" y="1410"/>
                      </a:lnTo>
                      <a:lnTo>
                        <a:pt x="2215" y="1454"/>
                      </a:lnTo>
                      <a:lnTo>
                        <a:pt x="2225" y="1470"/>
                      </a:lnTo>
                      <a:lnTo>
                        <a:pt x="2238" y="1475"/>
                      </a:lnTo>
                      <a:lnTo>
                        <a:pt x="2260" y="1464"/>
                      </a:lnTo>
                      <a:lnTo>
                        <a:pt x="2288" y="1430"/>
                      </a:lnTo>
                      <a:lnTo>
                        <a:pt x="2310" y="1415"/>
                      </a:lnTo>
                      <a:lnTo>
                        <a:pt x="2328" y="1385"/>
                      </a:lnTo>
                      <a:lnTo>
                        <a:pt x="2345" y="1374"/>
                      </a:lnTo>
                      <a:lnTo>
                        <a:pt x="2350" y="1363"/>
                      </a:lnTo>
                      <a:lnTo>
                        <a:pt x="2348" y="1326"/>
                      </a:lnTo>
                      <a:lnTo>
                        <a:pt x="2361" y="1321"/>
                      </a:lnTo>
                      <a:lnTo>
                        <a:pt x="2374" y="1330"/>
                      </a:lnTo>
                      <a:lnTo>
                        <a:pt x="2400" y="1360"/>
                      </a:lnTo>
                      <a:lnTo>
                        <a:pt x="2545" y="1474"/>
                      </a:lnTo>
                      <a:lnTo>
                        <a:pt x="2553" y="1489"/>
                      </a:lnTo>
                      <a:lnTo>
                        <a:pt x="2550" y="1505"/>
                      </a:lnTo>
                      <a:lnTo>
                        <a:pt x="2522" y="1535"/>
                      </a:lnTo>
                      <a:lnTo>
                        <a:pt x="2509" y="1559"/>
                      </a:lnTo>
                      <a:lnTo>
                        <a:pt x="2513" y="1581"/>
                      </a:lnTo>
                      <a:lnTo>
                        <a:pt x="2537" y="1596"/>
                      </a:lnTo>
                      <a:lnTo>
                        <a:pt x="2590" y="1596"/>
                      </a:lnTo>
                      <a:lnTo>
                        <a:pt x="2652" y="1585"/>
                      </a:lnTo>
                      <a:lnTo>
                        <a:pt x="2689" y="1556"/>
                      </a:lnTo>
                      <a:lnTo>
                        <a:pt x="2708" y="1551"/>
                      </a:lnTo>
                      <a:lnTo>
                        <a:pt x="2730" y="1554"/>
                      </a:lnTo>
                      <a:lnTo>
                        <a:pt x="2759" y="1565"/>
                      </a:lnTo>
                      <a:lnTo>
                        <a:pt x="2799" y="1560"/>
                      </a:lnTo>
                      <a:lnTo>
                        <a:pt x="2822" y="1554"/>
                      </a:lnTo>
                      <a:lnTo>
                        <a:pt x="2848" y="1534"/>
                      </a:lnTo>
                      <a:lnTo>
                        <a:pt x="2864" y="1533"/>
                      </a:lnTo>
                      <a:lnTo>
                        <a:pt x="2884" y="1541"/>
                      </a:lnTo>
                      <a:lnTo>
                        <a:pt x="2920" y="1569"/>
                      </a:lnTo>
                      <a:lnTo>
                        <a:pt x="2932" y="1595"/>
                      </a:lnTo>
                      <a:lnTo>
                        <a:pt x="2939" y="1640"/>
                      </a:lnTo>
                      <a:lnTo>
                        <a:pt x="2953" y="1656"/>
                      </a:lnTo>
                      <a:lnTo>
                        <a:pt x="2992" y="1670"/>
                      </a:lnTo>
                      <a:lnTo>
                        <a:pt x="3125" y="1670"/>
                      </a:lnTo>
                      <a:lnTo>
                        <a:pt x="3210" y="1654"/>
                      </a:lnTo>
                      <a:lnTo>
                        <a:pt x="3235" y="1661"/>
                      </a:lnTo>
                      <a:lnTo>
                        <a:pt x="3270" y="1691"/>
                      </a:lnTo>
                      <a:lnTo>
                        <a:pt x="3280" y="1715"/>
                      </a:lnTo>
                      <a:lnTo>
                        <a:pt x="3297" y="1730"/>
                      </a:lnTo>
                      <a:lnTo>
                        <a:pt x="3315" y="1734"/>
                      </a:lnTo>
                      <a:lnTo>
                        <a:pt x="3435" y="1706"/>
                      </a:lnTo>
                      <a:lnTo>
                        <a:pt x="3489" y="1715"/>
                      </a:lnTo>
                      <a:lnTo>
                        <a:pt x="3532" y="1768"/>
                      </a:lnTo>
                      <a:lnTo>
                        <a:pt x="3493" y="1816"/>
                      </a:lnTo>
                      <a:lnTo>
                        <a:pt x="3483" y="1846"/>
                      </a:lnTo>
                      <a:lnTo>
                        <a:pt x="3479" y="1883"/>
                      </a:lnTo>
                      <a:lnTo>
                        <a:pt x="3482" y="1951"/>
                      </a:lnTo>
                      <a:lnTo>
                        <a:pt x="3487" y="1991"/>
                      </a:lnTo>
                      <a:lnTo>
                        <a:pt x="3485" y="2026"/>
                      </a:lnTo>
                      <a:lnTo>
                        <a:pt x="3478" y="2055"/>
                      </a:lnTo>
                      <a:lnTo>
                        <a:pt x="3452" y="2094"/>
                      </a:lnTo>
                      <a:lnTo>
                        <a:pt x="3417" y="2160"/>
                      </a:lnTo>
                      <a:lnTo>
                        <a:pt x="3393" y="2275"/>
                      </a:lnTo>
                      <a:lnTo>
                        <a:pt x="3197" y="2303"/>
                      </a:lnTo>
                      <a:lnTo>
                        <a:pt x="2522" y="2176"/>
                      </a:lnTo>
                      <a:lnTo>
                        <a:pt x="2455" y="2194"/>
                      </a:lnTo>
                      <a:lnTo>
                        <a:pt x="2415" y="2213"/>
                      </a:lnTo>
                      <a:lnTo>
                        <a:pt x="2389" y="2236"/>
                      </a:lnTo>
                      <a:lnTo>
                        <a:pt x="2359" y="2256"/>
                      </a:lnTo>
                      <a:lnTo>
                        <a:pt x="2244" y="2224"/>
                      </a:lnTo>
                      <a:lnTo>
                        <a:pt x="2135" y="2239"/>
                      </a:lnTo>
                      <a:lnTo>
                        <a:pt x="2030" y="2275"/>
                      </a:lnTo>
                      <a:lnTo>
                        <a:pt x="2005" y="2294"/>
                      </a:lnTo>
                      <a:lnTo>
                        <a:pt x="1942" y="2322"/>
                      </a:lnTo>
                      <a:lnTo>
                        <a:pt x="1763" y="2355"/>
                      </a:lnTo>
                      <a:lnTo>
                        <a:pt x="1734" y="2354"/>
                      </a:lnTo>
                      <a:lnTo>
                        <a:pt x="1723" y="2349"/>
                      </a:lnTo>
                      <a:lnTo>
                        <a:pt x="1684" y="2320"/>
                      </a:lnTo>
                      <a:lnTo>
                        <a:pt x="1667" y="2301"/>
                      </a:lnTo>
                      <a:lnTo>
                        <a:pt x="1608" y="2329"/>
                      </a:lnTo>
                      <a:lnTo>
                        <a:pt x="1595" y="2315"/>
                      </a:lnTo>
                      <a:lnTo>
                        <a:pt x="1543" y="2285"/>
                      </a:lnTo>
                      <a:lnTo>
                        <a:pt x="1320" y="2352"/>
                      </a:lnTo>
                      <a:lnTo>
                        <a:pt x="968" y="2309"/>
                      </a:lnTo>
                      <a:lnTo>
                        <a:pt x="968" y="2227"/>
                      </a:lnTo>
                      <a:lnTo>
                        <a:pt x="972" y="2204"/>
                      </a:lnTo>
                      <a:lnTo>
                        <a:pt x="995" y="2149"/>
                      </a:lnTo>
                      <a:lnTo>
                        <a:pt x="1004" y="2114"/>
                      </a:lnTo>
                      <a:lnTo>
                        <a:pt x="1029" y="2068"/>
                      </a:lnTo>
                      <a:lnTo>
                        <a:pt x="1027" y="2024"/>
                      </a:lnTo>
                      <a:lnTo>
                        <a:pt x="989" y="2003"/>
                      </a:lnTo>
                      <a:lnTo>
                        <a:pt x="972" y="2005"/>
                      </a:lnTo>
                      <a:lnTo>
                        <a:pt x="934" y="2000"/>
                      </a:lnTo>
                      <a:lnTo>
                        <a:pt x="898" y="1989"/>
                      </a:lnTo>
                      <a:lnTo>
                        <a:pt x="854" y="1998"/>
                      </a:lnTo>
                      <a:lnTo>
                        <a:pt x="830" y="1995"/>
                      </a:lnTo>
                      <a:lnTo>
                        <a:pt x="808" y="1984"/>
                      </a:lnTo>
                      <a:lnTo>
                        <a:pt x="768" y="1945"/>
                      </a:lnTo>
                      <a:lnTo>
                        <a:pt x="748" y="1933"/>
                      </a:lnTo>
                      <a:lnTo>
                        <a:pt x="727" y="1931"/>
                      </a:lnTo>
                      <a:lnTo>
                        <a:pt x="672" y="1940"/>
                      </a:lnTo>
                      <a:lnTo>
                        <a:pt x="657" y="1948"/>
                      </a:lnTo>
                      <a:lnTo>
                        <a:pt x="618" y="1985"/>
                      </a:lnTo>
                      <a:lnTo>
                        <a:pt x="593" y="2001"/>
                      </a:lnTo>
                      <a:lnTo>
                        <a:pt x="573" y="1998"/>
                      </a:lnTo>
                      <a:lnTo>
                        <a:pt x="564" y="1980"/>
                      </a:lnTo>
                      <a:lnTo>
                        <a:pt x="577" y="1920"/>
                      </a:lnTo>
                      <a:lnTo>
                        <a:pt x="578" y="1901"/>
                      </a:lnTo>
                      <a:lnTo>
                        <a:pt x="574" y="1879"/>
                      </a:lnTo>
                      <a:lnTo>
                        <a:pt x="542" y="1806"/>
                      </a:lnTo>
                      <a:lnTo>
                        <a:pt x="515" y="1723"/>
                      </a:lnTo>
                      <a:lnTo>
                        <a:pt x="503" y="1699"/>
                      </a:lnTo>
                      <a:lnTo>
                        <a:pt x="483" y="1679"/>
                      </a:lnTo>
                      <a:lnTo>
                        <a:pt x="280" y="1589"/>
                      </a:lnTo>
                      <a:lnTo>
                        <a:pt x="214" y="1579"/>
                      </a:lnTo>
                      <a:lnTo>
                        <a:pt x="189" y="1566"/>
                      </a:lnTo>
                      <a:lnTo>
                        <a:pt x="183" y="1536"/>
                      </a:lnTo>
                      <a:lnTo>
                        <a:pt x="204" y="1488"/>
                      </a:lnTo>
                      <a:lnTo>
                        <a:pt x="364" y="1305"/>
                      </a:lnTo>
                      <a:lnTo>
                        <a:pt x="399" y="1274"/>
                      </a:lnTo>
                      <a:lnTo>
                        <a:pt x="428" y="1241"/>
                      </a:lnTo>
                      <a:lnTo>
                        <a:pt x="444" y="1210"/>
                      </a:lnTo>
                      <a:lnTo>
                        <a:pt x="460" y="1106"/>
                      </a:lnTo>
                      <a:lnTo>
                        <a:pt x="493" y="1088"/>
                      </a:lnTo>
                      <a:lnTo>
                        <a:pt x="492" y="1056"/>
                      </a:lnTo>
                      <a:lnTo>
                        <a:pt x="473" y="1034"/>
                      </a:lnTo>
                      <a:lnTo>
                        <a:pt x="403" y="1015"/>
                      </a:lnTo>
                      <a:lnTo>
                        <a:pt x="318" y="975"/>
                      </a:lnTo>
                      <a:lnTo>
                        <a:pt x="274" y="939"/>
                      </a:lnTo>
                      <a:lnTo>
                        <a:pt x="253" y="929"/>
                      </a:lnTo>
                      <a:lnTo>
                        <a:pt x="234" y="933"/>
                      </a:lnTo>
                      <a:lnTo>
                        <a:pt x="197" y="965"/>
                      </a:lnTo>
                      <a:lnTo>
                        <a:pt x="175" y="966"/>
                      </a:lnTo>
                      <a:lnTo>
                        <a:pt x="153" y="941"/>
                      </a:lnTo>
                      <a:lnTo>
                        <a:pt x="109" y="758"/>
                      </a:lnTo>
                      <a:lnTo>
                        <a:pt x="99" y="729"/>
                      </a:lnTo>
                      <a:lnTo>
                        <a:pt x="68" y="694"/>
                      </a:lnTo>
                      <a:lnTo>
                        <a:pt x="57" y="666"/>
                      </a:lnTo>
                      <a:lnTo>
                        <a:pt x="43" y="543"/>
                      </a:lnTo>
                      <a:lnTo>
                        <a:pt x="35" y="523"/>
                      </a:lnTo>
                      <a:lnTo>
                        <a:pt x="4" y="496"/>
                      </a:lnTo>
                      <a:lnTo>
                        <a:pt x="0" y="460"/>
                      </a:lnTo>
                      <a:lnTo>
                        <a:pt x="110" y="411"/>
                      </a:lnTo>
                      <a:lnTo>
                        <a:pt x="127" y="396"/>
                      </a:lnTo>
                      <a:lnTo>
                        <a:pt x="145" y="354"/>
                      </a:lnTo>
                      <a:lnTo>
                        <a:pt x="135" y="320"/>
                      </a:lnTo>
                      <a:lnTo>
                        <a:pt x="377" y="285"/>
                      </a:lnTo>
                      <a:lnTo>
                        <a:pt x="404" y="295"/>
                      </a:lnTo>
                      <a:lnTo>
                        <a:pt x="432" y="298"/>
                      </a:lnTo>
                      <a:lnTo>
                        <a:pt x="455" y="290"/>
                      </a:lnTo>
                      <a:lnTo>
                        <a:pt x="507" y="238"/>
                      </a:lnTo>
                      <a:lnTo>
                        <a:pt x="518" y="220"/>
                      </a:lnTo>
                      <a:lnTo>
                        <a:pt x="520" y="204"/>
                      </a:lnTo>
                      <a:lnTo>
                        <a:pt x="519" y="159"/>
                      </a:lnTo>
                      <a:lnTo>
                        <a:pt x="527" y="131"/>
                      </a:lnTo>
                      <a:lnTo>
                        <a:pt x="543" y="94"/>
                      </a:lnTo>
                      <a:lnTo>
                        <a:pt x="568" y="84"/>
                      </a:lnTo>
                      <a:lnTo>
                        <a:pt x="595" y="93"/>
                      </a:lnTo>
                      <a:lnTo>
                        <a:pt x="623" y="93"/>
                      </a:lnTo>
                      <a:lnTo>
                        <a:pt x="650" y="86"/>
                      </a:lnTo>
                      <a:lnTo>
                        <a:pt x="687" y="59"/>
                      </a:lnTo>
                      <a:lnTo>
                        <a:pt x="760" y="26"/>
                      </a:lnTo>
                      <a:lnTo>
                        <a:pt x="935" y="5"/>
                      </a:lnTo>
                      <a:lnTo>
                        <a:pt x="988" y="0"/>
                      </a:lnTo>
                      <a:lnTo>
                        <a:pt x="1052" y="31"/>
                      </a:lnTo>
                      <a:lnTo>
                        <a:pt x="1077" y="38"/>
                      </a:lnTo>
                      <a:lnTo>
                        <a:pt x="1129" y="34"/>
                      </a:lnTo>
                      <a:lnTo>
                        <a:pt x="1153" y="41"/>
                      </a:lnTo>
                      <a:lnTo>
                        <a:pt x="1178" y="55"/>
                      </a:lnTo>
                      <a:lnTo>
                        <a:pt x="1203" y="60"/>
                      </a:lnTo>
                      <a:lnTo>
                        <a:pt x="1365" y="34"/>
                      </a:lnTo>
                      <a:close/>
                    </a:path>
                  </a:pathLst>
                </a:custGeom>
                <a:solidFill>
                  <a:srgbClr val="302957"/>
                </a:solidFill>
                <a:ln w="14288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149" name="Utenos" descr="{&quot;Key&quot;:&quot;utenos&quot;,&quot;Name&quot;:&quot;Utenos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xmlns="" id="{777648E4-2616-AE4E-F945-E21EED315F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91" y="1525"/>
                  <a:ext cx="1567" cy="1190"/>
                </a:xfrm>
                <a:custGeom>
                  <a:avLst/>
                  <a:gdLst>
                    <a:gd name="T0" fmla="*/ 4379 w 4607"/>
                    <a:gd name="T1" fmla="*/ 2564 h 3496"/>
                    <a:gd name="T2" fmla="*/ 4113 w 4607"/>
                    <a:gd name="T3" fmla="*/ 2689 h 3496"/>
                    <a:gd name="T4" fmla="*/ 3366 w 4607"/>
                    <a:gd name="T5" fmla="*/ 2653 h 3496"/>
                    <a:gd name="T6" fmla="*/ 3235 w 4607"/>
                    <a:gd name="T7" fmla="*/ 2671 h 3496"/>
                    <a:gd name="T8" fmla="*/ 3254 w 4607"/>
                    <a:gd name="T9" fmla="*/ 2509 h 3496"/>
                    <a:gd name="T10" fmla="*/ 2994 w 4607"/>
                    <a:gd name="T11" fmla="*/ 2427 h 3496"/>
                    <a:gd name="T12" fmla="*/ 2905 w 4607"/>
                    <a:gd name="T13" fmla="*/ 2531 h 3496"/>
                    <a:gd name="T14" fmla="*/ 2785 w 4607"/>
                    <a:gd name="T15" fmla="*/ 2553 h 3496"/>
                    <a:gd name="T16" fmla="*/ 2660 w 4607"/>
                    <a:gd name="T17" fmla="*/ 2511 h 3496"/>
                    <a:gd name="T18" fmla="*/ 2436 w 4607"/>
                    <a:gd name="T19" fmla="*/ 2437 h 3496"/>
                    <a:gd name="T20" fmla="*/ 2164 w 4607"/>
                    <a:gd name="T21" fmla="*/ 2673 h 3496"/>
                    <a:gd name="T22" fmla="*/ 2187 w 4607"/>
                    <a:gd name="T23" fmla="*/ 2874 h 3496"/>
                    <a:gd name="T24" fmla="*/ 2372 w 4607"/>
                    <a:gd name="T25" fmla="*/ 3059 h 3496"/>
                    <a:gd name="T26" fmla="*/ 2385 w 4607"/>
                    <a:gd name="T27" fmla="*/ 3176 h 3496"/>
                    <a:gd name="T28" fmla="*/ 2379 w 4607"/>
                    <a:gd name="T29" fmla="*/ 3269 h 3496"/>
                    <a:gd name="T30" fmla="*/ 2336 w 4607"/>
                    <a:gd name="T31" fmla="*/ 3393 h 3496"/>
                    <a:gd name="T32" fmla="*/ 2095 w 4607"/>
                    <a:gd name="T33" fmla="*/ 3332 h 3496"/>
                    <a:gd name="T34" fmla="*/ 1491 w 4607"/>
                    <a:gd name="T35" fmla="*/ 3491 h 3496"/>
                    <a:gd name="T36" fmla="*/ 1190 w 4607"/>
                    <a:gd name="T37" fmla="*/ 3282 h 3496"/>
                    <a:gd name="T38" fmla="*/ 1064 w 4607"/>
                    <a:gd name="T39" fmla="*/ 3168 h 3496"/>
                    <a:gd name="T40" fmla="*/ 1195 w 4607"/>
                    <a:gd name="T41" fmla="*/ 2968 h 3496"/>
                    <a:gd name="T42" fmla="*/ 1316 w 4607"/>
                    <a:gd name="T43" fmla="*/ 2887 h 3496"/>
                    <a:gd name="T44" fmla="*/ 1142 w 4607"/>
                    <a:gd name="T45" fmla="*/ 2790 h 3496"/>
                    <a:gd name="T46" fmla="*/ 1142 w 4607"/>
                    <a:gd name="T47" fmla="*/ 2664 h 3496"/>
                    <a:gd name="T48" fmla="*/ 1082 w 4607"/>
                    <a:gd name="T49" fmla="*/ 2578 h 3496"/>
                    <a:gd name="T50" fmla="*/ 931 w 4607"/>
                    <a:gd name="T51" fmla="*/ 2495 h 3496"/>
                    <a:gd name="T52" fmla="*/ 726 w 4607"/>
                    <a:gd name="T53" fmla="*/ 2393 h 3496"/>
                    <a:gd name="T54" fmla="*/ 686 w 4607"/>
                    <a:gd name="T55" fmla="*/ 2245 h 3496"/>
                    <a:gd name="T56" fmla="*/ 519 w 4607"/>
                    <a:gd name="T57" fmla="*/ 2283 h 3496"/>
                    <a:gd name="T58" fmla="*/ 354 w 4607"/>
                    <a:gd name="T59" fmla="*/ 2190 h 3496"/>
                    <a:gd name="T60" fmla="*/ 297 w 4607"/>
                    <a:gd name="T61" fmla="*/ 2052 h 3496"/>
                    <a:gd name="T62" fmla="*/ 360 w 4607"/>
                    <a:gd name="T63" fmla="*/ 1962 h 3496"/>
                    <a:gd name="T64" fmla="*/ 41 w 4607"/>
                    <a:gd name="T65" fmla="*/ 1552 h 3496"/>
                    <a:gd name="T66" fmla="*/ 50 w 4607"/>
                    <a:gd name="T67" fmla="*/ 1380 h 3496"/>
                    <a:gd name="T68" fmla="*/ 102 w 4607"/>
                    <a:gd name="T69" fmla="*/ 1237 h 3496"/>
                    <a:gd name="T70" fmla="*/ 1 w 4607"/>
                    <a:gd name="T71" fmla="*/ 1133 h 3496"/>
                    <a:gd name="T72" fmla="*/ 132 w 4607"/>
                    <a:gd name="T73" fmla="*/ 1137 h 3496"/>
                    <a:gd name="T74" fmla="*/ 174 w 4607"/>
                    <a:gd name="T75" fmla="*/ 1044 h 3496"/>
                    <a:gd name="T76" fmla="*/ 264 w 4607"/>
                    <a:gd name="T77" fmla="*/ 919 h 3496"/>
                    <a:gd name="T78" fmla="*/ 426 w 4607"/>
                    <a:gd name="T79" fmla="*/ 927 h 3496"/>
                    <a:gd name="T80" fmla="*/ 555 w 4607"/>
                    <a:gd name="T81" fmla="*/ 879 h 3496"/>
                    <a:gd name="T82" fmla="*/ 862 w 4607"/>
                    <a:gd name="T83" fmla="*/ 874 h 3496"/>
                    <a:gd name="T84" fmla="*/ 929 w 4607"/>
                    <a:gd name="T85" fmla="*/ 1003 h 3496"/>
                    <a:gd name="T86" fmla="*/ 1289 w 4607"/>
                    <a:gd name="T87" fmla="*/ 912 h 3496"/>
                    <a:gd name="T88" fmla="*/ 1410 w 4607"/>
                    <a:gd name="T89" fmla="*/ 890 h 3496"/>
                    <a:gd name="T90" fmla="*/ 1630 w 4607"/>
                    <a:gd name="T91" fmla="*/ 738 h 3496"/>
                    <a:gd name="T92" fmla="*/ 1694 w 4607"/>
                    <a:gd name="T93" fmla="*/ 828 h 3496"/>
                    <a:gd name="T94" fmla="*/ 1781 w 4607"/>
                    <a:gd name="T95" fmla="*/ 825 h 3496"/>
                    <a:gd name="T96" fmla="*/ 2199 w 4607"/>
                    <a:gd name="T97" fmla="*/ 803 h 3496"/>
                    <a:gd name="T98" fmla="*/ 2340 w 4607"/>
                    <a:gd name="T99" fmla="*/ 748 h 3496"/>
                    <a:gd name="T100" fmla="*/ 2486 w 4607"/>
                    <a:gd name="T101" fmla="*/ 699 h 3496"/>
                    <a:gd name="T102" fmla="*/ 2622 w 4607"/>
                    <a:gd name="T103" fmla="*/ 410 h 3496"/>
                    <a:gd name="T104" fmla="*/ 2740 w 4607"/>
                    <a:gd name="T105" fmla="*/ 244 h 3496"/>
                    <a:gd name="T106" fmla="*/ 2825 w 4607"/>
                    <a:gd name="T107" fmla="*/ 0 h 3496"/>
                    <a:gd name="T108" fmla="*/ 3389 w 4607"/>
                    <a:gd name="T109" fmla="*/ 612 h 3496"/>
                    <a:gd name="T110" fmla="*/ 4170 w 4607"/>
                    <a:gd name="T111" fmla="*/ 1103 h 3496"/>
                    <a:gd name="T112" fmla="*/ 4131 w 4607"/>
                    <a:gd name="T113" fmla="*/ 1540 h 3496"/>
                    <a:gd name="T114" fmla="*/ 4061 w 4607"/>
                    <a:gd name="T115" fmla="*/ 1882 h 3496"/>
                    <a:gd name="T116" fmla="*/ 3874 w 4607"/>
                    <a:gd name="T117" fmla="*/ 2269 h 3496"/>
                    <a:gd name="T118" fmla="*/ 4059 w 4607"/>
                    <a:gd name="T119" fmla="*/ 2450 h 3496"/>
                    <a:gd name="T120" fmla="*/ 4584 w 4607"/>
                    <a:gd name="T121" fmla="*/ 2638 h 34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4607" h="3496">
                      <a:moveTo>
                        <a:pt x="4479" y="2692"/>
                      </a:moveTo>
                      <a:lnTo>
                        <a:pt x="4473" y="2677"/>
                      </a:lnTo>
                      <a:lnTo>
                        <a:pt x="4428" y="2594"/>
                      </a:lnTo>
                      <a:lnTo>
                        <a:pt x="4409" y="2579"/>
                      </a:lnTo>
                      <a:lnTo>
                        <a:pt x="4379" y="2564"/>
                      </a:lnTo>
                      <a:lnTo>
                        <a:pt x="4349" y="2564"/>
                      </a:lnTo>
                      <a:lnTo>
                        <a:pt x="4251" y="2594"/>
                      </a:lnTo>
                      <a:lnTo>
                        <a:pt x="4233" y="2607"/>
                      </a:lnTo>
                      <a:lnTo>
                        <a:pt x="4218" y="2623"/>
                      </a:lnTo>
                      <a:lnTo>
                        <a:pt x="4113" y="2689"/>
                      </a:lnTo>
                      <a:lnTo>
                        <a:pt x="3875" y="2758"/>
                      </a:lnTo>
                      <a:lnTo>
                        <a:pt x="3589" y="2744"/>
                      </a:lnTo>
                      <a:lnTo>
                        <a:pt x="3483" y="2719"/>
                      </a:lnTo>
                      <a:lnTo>
                        <a:pt x="3406" y="2671"/>
                      </a:lnTo>
                      <a:lnTo>
                        <a:pt x="3366" y="2653"/>
                      </a:lnTo>
                      <a:lnTo>
                        <a:pt x="3341" y="2654"/>
                      </a:lnTo>
                      <a:lnTo>
                        <a:pt x="3321" y="2663"/>
                      </a:lnTo>
                      <a:lnTo>
                        <a:pt x="3300" y="2678"/>
                      </a:lnTo>
                      <a:lnTo>
                        <a:pt x="3263" y="2686"/>
                      </a:lnTo>
                      <a:lnTo>
                        <a:pt x="3235" y="2671"/>
                      </a:lnTo>
                      <a:lnTo>
                        <a:pt x="3221" y="2634"/>
                      </a:lnTo>
                      <a:lnTo>
                        <a:pt x="3224" y="2598"/>
                      </a:lnTo>
                      <a:lnTo>
                        <a:pt x="3239" y="2562"/>
                      </a:lnTo>
                      <a:lnTo>
                        <a:pt x="3253" y="2536"/>
                      </a:lnTo>
                      <a:lnTo>
                        <a:pt x="3254" y="2509"/>
                      </a:lnTo>
                      <a:lnTo>
                        <a:pt x="3240" y="2483"/>
                      </a:lnTo>
                      <a:lnTo>
                        <a:pt x="3213" y="2457"/>
                      </a:lnTo>
                      <a:lnTo>
                        <a:pt x="3156" y="2429"/>
                      </a:lnTo>
                      <a:lnTo>
                        <a:pt x="3128" y="2422"/>
                      </a:lnTo>
                      <a:lnTo>
                        <a:pt x="2994" y="2427"/>
                      </a:lnTo>
                      <a:lnTo>
                        <a:pt x="2974" y="2433"/>
                      </a:lnTo>
                      <a:lnTo>
                        <a:pt x="2946" y="2457"/>
                      </a:lnTo>
                      <a:lnTo>
                        <a:pt x="2937" y="2471"/>
                      </a:lnTo>
                      <a:lnTo>
                        <a:pt x="2917" y="2514"/>
                      </a:lnTo>
                      <a:lnTo>
                        <a:pt x="2905" y="2531"/>
                      </a:lnTo>
                      <a:lnTo>
                        <a:pt x="2884" y="2548"/>
                      </a:lnTo>
                      <a:lnTo>
                        <a:pt x="2856" y="2563"/>
                      </a:lnTo>
                      <a:lnTo>
                        <a:pt x="2819" y="2572"/>
                      </a:lnTo>
                      <a:lnTo>
                        <a:pt x="2796" y="2566"/>
                      </a:lnTo>
                      <a:lnTo>
                        <a:pt x="2785" y="2553"/>
                      </a:lnTo>
                      <a:lnTo>
                        <a:pt x="2776" y="2522"/>
                      </a:lnTo>
                      <a:lnTo>
                        <a:pt x="2761" y="2503"/>
                      </a:lnTo>
                      <a:lnTo>
                        <a:pt x="2746" y="2501"/>
                      </a:lnTo>
                      <a:lnTo>
                        <a:pt x="2685" y="2517"/>
                      </a:lnTo>
                      <a:lnTo>
                        <a:pt x="2660" y="2511"/>
                      </a:lnTo>
                      <a:lnTo>
                        <a:pt x="2641" y="2493"/>
                      </a:lnTo>
                      <a:lnTo>
                        <a:pt x="2620" y="2451"/>
                      </a:lnTo>
                      <a:lnTo>
                        <a:pt x="2595" y="2418"/>
                      </a:lnTo>
                      <a:lnTo>
                        <a:pt x="2514" y="2463"/>
                      </a:lnTo>
                      <a:lnTo>
                        <a:pt x="2436" y="2437"/>
                      </a:lnTo>
                      <a:lnTo>
                        <a:pt x="2344" y="2378"/>
                      </a:lnTo>
                      <a:lnTo>
                        <a:pt x="2301" y="2528"/>
                      </a:lnTo>
                      <a:lnTo>
                        <a:pt x="2289" y="2559"/>
                      </a:lnTo>
                      <a:lnTo>
                        <a:pt x="2224" y="2634"/>
                      </a:lnTo>
                      <a:lnTo>
                        <a:pt x="2164" y="2673"/>
                      </a:lnTo>
                      <a:lnTo>
                        <a:pt x="2152" y="2694"/>
                      </a:lnTo>
                      <a:lnTo>
                        <a:pt x="2146" y="2719"/>
                      </a:lnTo>
                      <a:lnTo>
                        <a:pt x="2139" y="2776"/>
                      </a:lnTo>
                      <a:lnTo>
                        <a:pt x="2155" y="2833"/>
                      </a:lnTo>
                      <a:lnTo>
                        <a:pt x="2187" y="2874"/>
                      </a:lnTo>
                      <a:lnTo>
                        <a:pt x="2251" y="2934"/>
                      </a:lnTo>
                      <a:lnTo>
                        <a:pt x="2277" y="2977"/>
                      </a:lnTo>
                      <a:lnTo>
                        <a:pt x="2311" y="3019"/>
                      </a:lnTo>
                      <a:lnTo>
                        <a:pt x="2334" y="3038"/>
                      </a:lnTo>
                      <a:lnTo>
                        <a:pt x="2372" y="3059"/>
                      </a:lnTo>
                      <a:lnTo>
                        <a:pt x="2409" y="3087"/>
                      </a:lnTo>
                      <a:lnTo>
                        <a:pt x="2431" y="3094"/>
                      </a:lnTo>
                      <a:lnTo>
                        <a:pt x="2442" y="3111"/>
                      </a:lnTo>
                      <a:lnTo>
                        <a:pt x="2436" y="3133"/>
                      </a:lnTo>
                      <a:lnTo>
                        <a:pt x="2385" y="3176"/>
                      </a:lnTo>
                      <a:lnTo>
                        <a:pt x="2377" y="3197"/>
                      </a:lnTo>
                      <a:lnTo>
                        <a:pt x="2381" y="3214"/>
                      </a:lnTo>
                      <a:lnTo>
                        <a:pt x="2401" y="3236"/>
                      </a:lnTo>
                      <a:lnTo>
                        <a:pt x="2395" y="3251"/>
                      </a:lnTo>
                      <a:lnTo>
                        <a:pt x="2379" y="3269"/>
                      </a:lnTo>
                      <a:lnTo>
                        <a:pt x="2336" y="3308"/>
                      </a:lnTo>
                      <a:lnTo>
                        <a:pt x="2332" y="3337"/>
                      </a:lnTo>
                      <a:lnTo>
                        <a:pt x="2336" y="3364"/>
                      </a:lnTo>
                      <a:lnTo>
                        <a:pt x="2347" y="3383"/>
                      </a:lnTo>
                      <a:lnTo>
                        <a:pt x="2336" y="3393"/>
                      </a:lnTo>
                      <a:lnTo>
                        <a:pt x="2307" y="3396"/>
                      </a:lnTo>
                      <a:lnTo>
                        <a:pt x="2192" y="3373"/>
                      </a:lnTo>
                      <a:lnTo>
                        <a:pt x="2174" y="3362"/>
                      </a:lnTo>
                      <a:lnTo>
                        <a:pt x="2161" y="3333"/>
                      </a:lnTo>
                      <a:lnTo>
                        <a:pt x="2095" y="3332"/>
                      </a:lnTo>
                      <a:lnTo>
                        <a:pt x="1875" y="3384"/>
                      </a:lnTo>
                      <a:lnTo>
                        <a:pt x="1585" y="3474"/>
                      </a:lnTo>
                      <a:lnTo>
                        <a:pt x="1557" y="3489"/>
                      </a:lnTo>
                      <a:lnTo>
                        <a:pt x="1526" y="3496"/>
                      </a:lnTo>
                      <a:lnTo>
                        <a:pt x="1491" y="3491"/>
                      </a:lnTo>
                      <a:lnTo>
                        <a:pt x="1357" y="3443"/>
                      </a:lnTo>
                      <a:lnTo>
                        <a:pt x="1256" y="3441"/>
                      </a:lnTo>
                      <a:lnTo>
                        <a:pt x="1244" y="3356"/>
                      </a:lnTo>
                      <a:lnTo>
                        <a:pt x="1226" y="3310"/>
                      </a:lnTo>
                      <a:lnTo>
                        <a:pt x="1190" y="3282"/>
                      </a:lnTo>
                      <a:lnTo>
                        <a:pt x="1159" y="3265"/>
                      </a:lnTo>
                      <a:lnTo>
                        <a:pt x="1072" y="3244"/>
                      </a:lnTo>
                      <a:lnTo>
                        <a:pt x="1057" y="3230"/>
                      </a:lnTo>
                      <a:lnTo>
                        <a:pt x="1052" y="3210"/>
                      </a:lnTo>
                      <a:lnTo>
                        <a:pt x="1064" y="3168"/>
                      </a:lnTo>
                      <a:lnTo>
                        <a:pt x="1076" y="3110"/>
                      </a:lnTo>
                      <a:lnTo>
                        <a:pt x="1072" y="3035"/>
                      </a:lnTo>
                      <a:lnTo>
                        <a:pt x="1144" y="3007"/>
                      </a:lnTo>
                      <a:lnTo>
                        <a:pt x="1164" y="2995"/>
                      </a:lnTo>
                      <a:lnTo>
                        <a:pt x="1195" y="2968"/>
                      </a:lnTo>
                      <a:lnTo>
                        <a:pt x="1231" y="2945"/>
                      </a:lnTo>
                      <a:lnTo>
                        <a:pt x="1255" y="2915"/>
                      </a:lnTo>
                      <a:lnTo>
                        <a:pt x="1275" y="2904"/>
                      </a:lnTo>
                      <a:lnTo>
                        <a:pt x="1300" y="2897"/>
                      </a:lnTo>
                      <a:lnTo>
                        <a:pt x="1316" y="2887"/>
                      </a:lnTo>
                      <a:lnTo>
                        <a:pt x="1320" y="2870"/>
                      </a:lnTo>
                      <a:lnTo>
                        <a:pt x="1291" y="2848"/>
                      </a:lnTo>
                      <a:lnTo>
                        <a:pt x="1189" y="2787"/>
                      </a:lnTo>
                      <a:lnTo>
                        <a:pt x="1164" y="2785"/>
                      </a:lnTo>
                      <a:lnTo>
                        <a:pt x="1142" y="2790"/>
                      </a:lnTo>
                      <a:lnTo>
                        <a:pt x="1121" y="2789"/>
                      </a:lnTo>
                      <a:lnTo>
                        <a:pt x="1107" y="2774"/>
                      </a:lnTo>
                      <a:lnTo>
                        <a:pt x="1100" y="2729"/>
                      </a:lnTo>
                      <a:lnTo>
                        <a:pt x="1109" y="2707"/>
                      </a:lnTo>
                      <a:lnTo>
                        <a:pt x="1142" y="2664"/>
                      </a:lnTo>
                      <a:lnTo>
                        <a:pt x="1160" y="2618"/>
                      </a:lnTo>
                      <a:lnTo>
                        <a:pt x="1159" y="2598"/>
                      </a:lnTo>
                      <a:lnTo>
                        <a:pt x="1146" y="2580"/>
                      </a:lnTo>
                      <a:lnTo>
                        <a:pt x="1111" y="2573"/>
                      </a:lnTo>
                      <a:lnTo>
                        <a:pt x="1082" y="2578"/>
                      </a:lnTo>
                      <a:lnTo>
                        <a:pt x="1057" y="2589"/>
                      </a:lnTo>
                      <a:lnTo>
                        <a:pt x="1037" y="2592"/>
                      </a:lnTo>
                      <a:lnTo>
                        <a:pt x="1016" y="2582"/>
                      </a:lnTo>
                      <a:lnTo>
                        <a:pt x="990" y="2542"/>
                      </a:lnTo>
                      <a:lnTo>
                        <a:pt x="931" y="2495"/>
                      </a:lnTo>
                      <a:lnTo>
                        <a:pt x="912" y="2475"/>
                      </a:lnTo>
                      <a:lnTo>
                        <a:pt x="902" y="2459"/>
                      </a:lnTo>
                      <a:lnTo>
                        <a:pt x="909" y="2385"/>
                      </a:lnTo>
                      <a:lnTo>
                        <a:pt x="746" y="2398"/>
                      </a:lnTo>
                      <a:lnTo>
                        <a:pt x="726" y="2393"/>
                      </a:lnTo>
                      <a:lnTo>
                        <a:pt x="706" y="2383"/>
                      </a:lnTo>
                      <a:lnTo>
                        <a:pt x="709" y="2309"/>
                      </a:lnTo>
                      <a:lnTo>
                        <a:pt x="706" y="2278"/>
                      </a:lnTo>
                      <a:lnTo>
                        <a:pt x="697" y="2253"/>
                      </a:lnTo>
                      <a:lnTo>
                        <a:pt x="686" y="2245"/>
                      </a:lnTo>
                      <a:lnTo>
                        <a:pt x="671" y="2247"/>
                      </a:lnTo>
                      <a:lnTo>
                        <a:pt x="586" y="2289"/>
                      </a:lnTo>
                      <a:lnTo>
                        <a:pt x="545" y="2300"/>
                      </a:lnTo>
                      <a:lnTo>
                        <a:pt x="526" y="2295"/>
                      </a:lnTo>
                      <a:lnTo>
                        <a:pt x="519" y="2283"/>
                      </a:lnTo>
                      <a:lnTo>
                        <a:pt x="522" y="2234"/>
                      </a:lnTo>
                      <a:lnTo>
                        <a:pt x="512" y="2213"/>
                      </a:lnTo>
                      <a:lnTo>
                        <a:pt x="491" y="2205"/>
                      </a:lnTo>
                      <a:lnTo>
                        <a:pt x="387" y="2203"/>
                      </a:lnTo>
                      <a:lnTo>
                        <a:pt x="354" y="2190"/>
                      </a:lnTo>
                      <a:lnTo>
                        <a:pt x="327" y="2170"/>
                      </a:lnTo>
                      <a:lnTo>
                        <a:pt x="304" y="2123"/>
                      </a:lnTo>
                      <a:lnTo>
                        <a:pt x="296" y="2098"/>
                      </a:lnTo>
                      <a:lnTo>
                        <a:pt x="295" y="2077"/>
                      </a:lnTo>
                      <a:lnTo>
                        <a:pt x="297" y="2052"/>
                      </a:lnTo>
                      <a:lnTo>
                        <a:pt x="305" y="2030"/>
                      </a:lnTo>
                      <a:lnTo>
                        <a:pt x="317" y="2014"/>
                      </a:lnTo>
                      <a:lnTo>
                        <a:pt x="347" y="1995"/>
                      </a:lnTo>
                      <a:lnTo>
                        <a:pt x="359" y="1983"/>
                      </a:lnTo>
                      <a:lnTo>
                        <a:pt x="360" y="1962"/>
                      </a:lnTo>
                      <a:lnTo>
                        <a:pt x="345" y="1929"/>
                      </a:lnTo>
                      <a:lnTo>
                        <a:pt x="294" y="1869"/>
                      </a:lnTo>
                      <a:lnTo>
                        <a:pt x="0" y="1645"/>
                      </a:lnTo>
                      <a:lnTo>
                        <a:pt x="41" y="1575"/>
                      </a:lnTo>
                      <a:lnTo>
                        <a:pt x="41" y="1552"/>
                      </a:lnTo>
                      <a:lnTo>
                        <a:pt x="35" y="1538"/>
                      </a:lnTo>
                      <a:lnTo>
                        <a:pt x="29" y="1510"/>
                      </a:lnTo>
                      <a:lnTo>
                        <a:pt x="26" y="1447"/>
                      </a:lnTo>
                      <a:lnTo>
                        <a:pt x="32" y="1412"/>
                      </a:lnTo>
                      <a:lnTo>
                        <a:pt x="50" y="1380"/>
                      </a:lnTo>
                      <a:lnTo>
                        <a:pt x="72" y="1358"/>
                      </a:lnTo>
                      <a:lnTo>
                        <a:pt x="110" y="1327"/>
                      </a:lnTo>
                      <a:lnTo>
                        <a:pt x="117" y="1308"/>
                      </a:lnTo>
                      <a:lnTo>
                        <a:pt x="116" y="1283"/>
                      </a:lnTo>
                      <a:lnTo>
                        <a:pt x="102" y="1237"/>
                      </a:lnTo>
                      <a:lnTo>
                        <a:pt x="81" y="1203"/>
                      </a:lnTo>
                      <a:lnTo>
                        <a:pt x="57" y="1180"/>
                      </a:lnTo>
                      <a:lnTo>
                        <a:pt x="29" y="1163"/>
                      </a:lnTo>
                      <a:lnTo>
                        <a:pt x="9" y="1148"/>
                      </a:lnTo>
                      <a:lnTo>
                        <a:pt x="1" y="1133"/>
                      </a:lnTo>
                      <a:lnTo>
                        <a:pt x="17" y="1118"/>
                      </a:lnTo>
                      <a:lnTo>
                        <a:pt x="80" y="1100"/>
                      </a:lnTo>
                      <a:lnTo>
                        <a:pt x="95" y="1109"/>
                      </a:lnTo>
                      <a:lnTo>
                        <a:pt x="109" y="1125"/>
                      </a:lnTo>
                      <a:lnTo>
                        <a:pt x="132" y="1137"/>
                      </a:lnTo>
                      <a:lnTo>
                        <a:pt x="156" y="1130"/>
                      </a:lnTo>
                      <a:lnTo>
                        <a:pt x="175" y="1110"/>
                      </a:lnTo>
                      <a:lnTo>
                        <a:pt x="185" y="1084"/>
                      </a:lnTo>
                      <a:lnTo>
                        <a:pt x="184" y="1067"/>
                      </a:lnTo>
                      <a:lnTo>
                        <a:pt x="174" y="1044"/>
                      </a:lnTo>
                      <a:lnTo>
                        <a:pt x="130" y="1009"/>
                      </a:lnTo>
                      <a:lnTo>
                        <a:pt x="117" y="992"/>
                      </a:lnTo>
                      <a:lnTo>
                        <a:pt x="127" y="945"/>
                      </a:lnTo>
                      <a:lnTo>
                        <a:pt x="125" y="898"/>
                      </a:lnTo>
                      <a:lnTo>
                        <a:pt x="264" y="919"/>
                      </a:lnTo>
                      <a:lnTo>
                        <a:pt x="287" y="914"/>
                      </a:lnTo>
                      <a:lnTo>
                        <a:pt x="320" y="900"/>
                      </a:lnTo>
                      <a:lnTo>
                        <a:pt x="346" y="898"/>
                      </a:lnTo>
                      <a:lnTo>
                        <a:pt x="407" y="924"/>
                      </a:lnTo>
                      <a:lnTo>
                        <a:pt x="426" y="927"/>
                      </a:lnTo>
                      <a:lnTo>
                        <a:pt x="444" y="914"/>
                      </a:lnTo>
                      <a:lnTo>
                        <a:pt x="459" y="888"/>
                      </a:lnTo>
                      <a:lnTo>
                        <a:pt x="470" y="878"/>
                      </a:lnTo>
                      <a:lnTo>
                        <a:pt x="487" y="873"/>
                      </a:lnTo>
                      <a:lnTo>
                        <a:pt x="555" y="879"/>
                      </a:lnTo>
                      <a:lnTo>
                        <a:pt x="585" y="875"/>
                      </a:lnTo>
                      <a:lnTo>
                        <a:pt x="625" y="853"/>
                      </a:lnTo>
                      <a:lnTo>
                        <a:pt x="689" y="837"/>
                      </a:lnTo>
                      <a:lnTo>
                        <a:pt x="822" y="848"/>
                      </a:lnTo>
                      <a:lnTo>
                        <a:pt x="862" y="874"/>
                      </a:lnTo>
                      <a:lnTo>
                        <a:pt x="885" y="910"/>
                      </a:lnTo>
                      <a:lnTo>
                        <a:pt x="897" y="927"/>
                      </a:lnTo>
                      <a:lnTo>
                        <a:pt x="929" y="954"/>
                      </a:lnTo>
                      <a:lnTo>
                        <a:pt x="935" y="969"/>
                      </a:lnTo>
                      <a:lnTo>
                        <a:pt x="929" y="1003"/>
                      </a:lnTo>
                      <a:lnTo>
                        <a:pt x="931" y="1014"/>
                      </a:lnTo>
                      <a:lnTo>
                        <a:pt x="951" y="1022"/>
                      </a:lnTo>
                      <a:lnTo>
                        <a:pt x="982" y="1020"/>
                      </a:lnTo>
                      <a:lnTo>
                        <a:pt x="1044" y="1009"/>
                      </a:lnTo>
                      <a:lnTo>
                        <a:pt x="1289" y="912"/>
                      </a:lnTo>
                      <a:lnTo>
                        <a:pt x="1329" y="908"/>
                      </a:lnTo>
                      <a:lnTo>
                        <a:pt x="1375" y="923"/>
                      </a:lnTo>
                      <a:lnTo>
                        <a:pt x="1395" y="925"/>
                      </a:lnTo>
                      <a:lnTo>
                        <a:pt x="1406" y="917"/>
                      </a:lnTo>
                      <a:lnTo>
                        <a:pt x="1410" y="890"/>
                      </a:lnTo>
                      <a:lnTo>
                        <a:pt x="1397" y="834"/>
                      </a:lnTo>
                      <a:lnTo>
                        <a:pt x="1412" y="807"/>
                      </a:lnTo>
                      <a:lnTo>
                        <a:pt x="1427" y="789"/>
                      </a:lnTo>
                      <a:lnTo>
                        <a:pt x="1589" y="697"/>
                      </a:lnTo>
                      <a:lnTo>
                        <a:pt x="1630" y="738"/>
                      </a:lnTo>
                      <a:lnTo>
                        <a:pt x="1639" y="765"/>
                      </a:lnTo>
                      <a:lnTo>
                        <a:pt x="1654" y="804"/>
                      </a:lnTo>
                      <a:lnTo>
                        <a:pt x="1667" y="823"/>
                      </a:lnTo>
                      <a:lnTo>
                        <a:pt x="1681" y="830"/>
                      </a:lnTo>
                      <a:lnTo>
                        <a:pt x="1694" y="828"/>
                      </a:lnTo>
                      <a:lnTo>
                        <a:pt x="1717" y="804"/>
                      </a:lnTo>
                      <a:lnTo>
                        <a:pt x="1732" y="793"/>
                      </a:lnTo>
                      <a:lnTo>
                        <a:pt x="1754" y="792"/>
                      </a:lnTo>
                      <a:lnTo>
                        <a:pt x="1772" y="808"/>
                      </a:lnTo>
                      <a:lnTo>
                        <a:pt x="1781" y="825"/>
                      </a:lnTo>
                      <a:lnTo>
                        <a:pt x="1820" y="887"/>
                      </a:lnTo>
                      <a:lnTo>
                        <a:pt x="1907" y="842"/>
                      </a:lnTo>
                      <a:lnTo>
                        <a:pt x="1940" y="818"/>
                      </a:lnTo>
                      <a:lnTo>
                        <a:pt x="1969" y="810"/>
                      </a:lnTo>
                      <a:lnTo>
                        <a:pt x="2199" y="803"/>
                      </a:lnTo>
                      <a:lnTo>
                        <a:pt x="2224" y="809"/>
                      </a:lnTo>
                      <a:lnTo>
                        <a:pt x="2231" y="818"/>
                      </a:lnTo>
                      <a:lnTo>
                        <a:pt x="2244" y="864"/>
                      </a:lnTo>
                      <a:lnTo>
                        <a:pt x="2324" y="772"/>
                      </a:lnTo>
                      <a:lnTo>
                        <a:pt x="2340" y="748"/>
                      </a:lnTo>
                      <a:lnTo>
                        <a:pt x="2370" y="684"/>
                      </a:lnTo>
                      <a:lnTo>
                        <a:pt x="2390" y="672"/>
                      </a:lnTo>
                      <a:lnTo>
                        <a:pt x="2406" y="675"/>
                      </a:lnTo>
                      <a:lnTo>
                        <a:pt x="2447" y="693"/>
                      </a:lnTo>
                      <a:lnTo>
                        <a:pt x="2486" y="699"/>
                      </a:lnTo>
                      <a:lnTo>
                        <a:pt x="2500" y="690"/>
                      </a:lnTo>
                      <a:lnTo>
                        <a:pt x="2512" y="669"/>
                      </a:lnTo>
                      <a:lnTo>
                        <a:pt x="2546" y="550"/>
                      </a:lnTo>
                      <a:lnTo>
                        <a:pt x="2565" y="498"/>
                      </a:lnTo>
                      <a:lnTo>
                        <a:pt x="2622" y="410"/>
                      </a:lnTo>
                      <a:lnTo>
                        <a:pt x="2632" y="368"/>
                      </a:lnTo>
                      <a:lnTo>
                        <a:pt x="2647" y="334"/>
                      </a:lnTo>
                      <a:lnTo>
                        <a:pt x="2675" y="299"/>
                      </a:lnTo>
                      <a:lnTo>
                        <a:pt x="2719" y="267"/>
                      </a:lnTo>
                      <a:lnTo>
                        <a:pt x="2740" y="244"/>
                      </a:lnTo>
                      <a:lnTo>
                        <a:pt x="2766" y="207"/>
                      </a:lnTo>
                      <a:lnTo>
                        <a:pt x="2780" y="182"/>
                      </a:lnTo>
                      <a:lnTo>
                        <a:pt x="2782" y="144"/>
                      </a:lnTo>
                      <a:lnTo>
                        <a:pt x="2782" y="75"/>
                      </a:lnTo>
                      <a:lnTo>
                        <a:pt x="2825" y="0"/>
                      </a:lnTo>
                      <a:lnTo>
                        <a:pt x="2945" y="80"/>
                      </a:lnTo>
                      <a:lnTo>
                        <a:pt x="3076" y="229"/>
                      </a:lnTo>
                      <a:lnTo>
                        <a:pt x="3286" y="413"/>
                      </a:lnTo>
                      <a:lnTo>
                        <a:pt x="3340" y="497"/>
                      </a:lnTo>
                      <a:lnTo>
                        <a:pt x="3389" y="612"/>
                      </a:lnTo>
                      <a:lnTo>
                        <a:pt x="3501" y="814"/>
                      </a:lnTo>
                      <a:lnTo>
                        <a:pt x="3635" y="917"/>
                      </a:lnTo>
                      <a:lnTo>
                        <a:pt x="3929" y="1059"/>
                      </a:lnTo>
                      <a:lnTo>
                        <a:pt x="4049" y="1093"/>
                      </a:lnTo>
                      <a:lnTo>
                        <a:pt x="4170" y="1103"/>
                      </a:lnTo>
                      <a:lnTo>
                        <a:pt x="4190" y="1192"/>
                      </a:lnTo>
                      <a:lnTo>
                        <a:pt x="4197" y="1293"/>
                      </a:lnTo>
                      <a:lnTo>
                        <a:pt x="4192" y="1392"/>
                      </a:lnTo>
                      <a:lnTo>
                        <a:pt x="4172" y="1474"/>
                      </a:lnTo>
                      <a:lnTo>
                        <a:pt x="4131" y="1540"/>
                      </a:lnTo>
                      <a:lnTo>
                        <a:pt x="4079" y="1600"/>
                      </a:lnTo>
                      <a:lnTo>
                        <a:pt x="4037" y="1669"/>
                      </a:lnTo>
                      <a:lnTo>
                        <a:pt x="4027" y="1759"/>
                      </a:lnTo>
                      <a:lnTo>
                        <a:pt x="4067" y="1838"/>
                      </a:lnTo>
                      <a:lnTo>
                        <a:pt x="4061" y="1882"/>
                      </a:lnTo>
                      <a:lnTo>
                        <a:pt x="3986" y="1958"/>
                      </a:lnTo>
                      <a:lnTo>
                        <a:pt x="3967" y="2000"/>
                      </a:lnTo>
                      <a:lnTo>
                        <a:pt x="3940" y="2139"/>
                      </a:lnTo>
                      <a:lnTo>
                        <a:pt x="3925" y="2174"/>
                      </a:lnTo>
                      <a:lnTo>
                        <a:pt x="3874" y="2269"/>
                      </a:lnTo>
                      <a:lnTo>
                        <a:pt x="3854" y="2339"/>
                      </a:lnTo>
                      <a:lnTo>
                        <a:pt x="3862" y="2378"/>
                      </a:lnTo>
                      <a:lnTo>
                        <a:pt x="3896" y="2400"/>
                      </a:lnTo>
                      <a:lnTo>
                        <a:pt x="4022" y="2448"/>
                      </a:lnTo>
                      <a:lnTo>
                        <a:pt x="4059" y="2450"/>
                      </a:lnTo>
                      <a:lnTo>
                        <a:pt x="4187" y="2415"/>
                      </a:lnTo>
                      <a:lnTo>
                        <a:pt x="4539" y="2478"/>
                      </a:lnTo>
                      <a:lnTo>
                        <a:pt x="4587" y="2515"/>
                      </a:lnTo>
                      <a:lnTo>
                        <a:pt x="4607" y="2578"/>
                      </a:lnTo>
                      <a:lnTo>
                        <a:pt x="4584" y="2638"/>
                      </a:lnTo>
                      <a:lnTo>
                        <a:pt x="4532" y="2678"/>
                      </a:lnTo>
                      <a:lnTo>
                        <a:pt x="4479" y="2692"/>
                      </a:lnTo>
                      <a:close/>
                    </a:path>
                  </a:pathLst>
                </a:custGeom>
                <a:solidFill>
                  <a:srgbClr val="302957"/>
                </a:solidFill>
                <a:ln w="14288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150" name="Vilniaus" descr="{&quot;Key&quot;:&quot;vilniaus&quot;,&quot;Name&quot;:&quot;Vilniaus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xmlns="" id="{7D627993-1C74-0B0D-2741-87F449D981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6" y="2085"/>
                  <a:ext cx="1698" cy="1751"/>
                </a:xfrm>
                <a:custGeom>
                  <a:avLst/>
                  <a:gdLst>
                    <a:gd name="T0" fmla="*/ 4730 w 4993"/>
                    <a:gd name="T1" fmla="*/ 1447 h 5147"/>
                    <a:gd name="T2" fmla="*/ 4332 w 4993"/>
                    <a:gd name="T3" fmla="*/ 1474 h 5147"/>
                    <a:gd name="T4" fmla="*/ 3899 w 4993"/>
                    <a:gd name="T5" fmla="*/ 1746 h 5147"/>
                    <a:gd name="T6" fmla="*/ 3227 w 4993"/>
                    <a:gd name="T7" fmla="*/ 2142 h 5147"/>
                    <a:gd name="T8" fmla="*/ 2960 w 4993"/>
                    <a:gd name="T9" fmla="*/ 2432 h 5147"/>
                    <a:gd name="T10" fmla="*/ 2859 w 4993"/>
                    <a:gd name="T11" fmla="*/ 2729 h 5147"/>
                    <a:gd name="T12" fmla="*/ 2816 w 4993"/>
                    <a:gd name="T13" fmla="*/ 3266 h 5147"/>
                    <a:gd name="T14" fmla="*/ 2615 w 4993"/>
                    <a:gd name="T15" fmla="*/ 3834 h 5147"/>
                    <a:gd name="T16" fmla="*/ 2450 w 4993"/>
                    <a:gd name="T17" fmla="*/ 4492 h 5147"/>
                    <a:gd name="T18" fmla="*/ 2818 w 4993"/>
                    <a:gd name="T19" fmla="*/ 4574 h 5147"/>
                    <a:gd name="T20" fmla="*/ 2947 w 4993"/>
                    <a:gd name="T21" fmla="*/ 4719 h 5147"/>
                    <a:gd name="T22" fmla="*/ 2869 w 4993"/>
                    <a:gd name="T23" fmla="*/ 5079 h 5147"/>
                    <a:gd name="T24" fmla="*/ 2394 w 4993"/>
                    <a:gd name="T25" fmla="*/ 5085 h 5147"/>
                    <a:gd name="T26" fmla="*/ 2364 w 4993"/>
                    <a:gd name="T27" fmla="*/ 4805 h 5147"/>
                    <a:gd name="T28" fmla="*/ 2220 w 4993"/>
                    <a:gd name="T29" fmla="*/ 4550 h 5147"/>
                    <a:gd name="T30" fmla="*/ 1632 w 4993"/>
                    <a:gd name="T31" fmla="*/ 4973 h 5147"/>
                    <a:gd name="T32" fmla="*/ 944 w 4993"/>
                    <a:gd name="T33" fmla="*/ 5008 h 5147"/>
                    <a:gd name="T34" fmla="*/ 810 w 4993"/>
                    <a:gd name="T35" fmla="*/ 4792 h 5147"/>
                    <a:gd name="T36" fmla="*/ 1247 w 4993"/>
                    <a:gd name="T37" fmla="*/ 4195 h 5147"/>
                    <a:gd name="T38" fmla="*/ 859 w 4993"/>
                    <a:gd name="T39" fmla="*/ 4109 h 5147"/>
                    <a:gd name="T40" fmla="*/ 708 w 4993"/>
                    <a:gd name="T41" fmla="*/ 4047 h 5147"/>
                    <a:gd name="T42" fmla="*/ 424 w 4993"/>
                    <a:gd name="T43" fmla="*/ 4038 h 5147"/>
                    <a:gd name="T44" fmla="*/ 99 w 4993"/>
                    <a:gd name="T45" fmla="*/ 3869 h 5147"/>
                    <a:gd name="T46" fmla="*/ 75 w 4993"/>
                    <a:gd name="T47" fmla="*/ 3602 h 5147"/>
                    <a:gd name="T48" fmla="*/ 189 w 4993"/>
                    <a:gd name="T49" fmla="*/ 3428 h 5147"/>
                    <a:gd name="T50" fmla="*/ 178 w 4993"/>
                    <a:gd name="T51" fmla="*/ 3115 h 5147"/>
                    <a:gd name="T52" fmla="*/ 464 w 4993"/>
                    <a:gd name="T53" fmla="*/ 2965 h 5147"/>
                    <a:gd name="T54" fmla="*/ 569 w 4993"/>
                    <a:gd name="T55" fmla="*/ 2627 h 5147"/>
                    <a:gd name="T56" fmla="*/ 817 w 4993"/>
                    <a:gd name="T57" fmla="*/ 2269 h 5147"/>
                    <a:gd name="T58" fmla="*/ 340 w 4993"/>
                    <a:gd name="T59" fmla="*/ 1995 h 5147"/>
                    <a:gd name="T60" fmla="*/ 560 w 4993"/>
                    <a:gd name="T61" fmla="*/ 1742 h 5147"/>
                    <a:gd name="T62" fmla="*/ 365 w 4993"/>
                    <a:gd name="T63" fmla="*/ 1517 h 5147"/>
                    <a:gd name="T64" fmla="*/ 235 w 4993"/>
                    <a:gd name="T65" fmla="*/ 1322 h 5147"/>
                    <a:gd name="T66" fmla="*/ 230 w 4993"/>
                    <a:gd name="T67" fmla="*/ 1133 h 5147"/>
                    <a:gd name="T68" fmla="*/ 0 w 4993"/>
                    <a:gd name="T69" fmla="*/ 772 h 5147"/>
                    <a:gd name="T70" fmla="*/ 150 w 4993"/>
                    <a:gd name="T71" fmla="*/ 435 h 5147"/>
                    <a:gd name="T72" fmla="*/ 353 w 4993"/>
                    <a:gd name="T73" fmla="*/ 133 h 5147"/>
                    <a:gd name="T74" fmla="*/ 503 w 4993"/>
                    <a:gd name="T75" fmla="*/ 102 h 5147"/>
                    <a:gd name="T76" fmla="*/ 874 w 4993"/>
                    <a:gd name="T77" fmla="*/ 317 h 5147"/>
                    <a:gd name="T78" fmla="*/ 818 w 4993"/>
                    <a:gd name="T79" fmla="*/ 478 h 5147"/>
                    <a:gd name="T80" fmla="*/ 1040 w 4993"/>
                    <a:gd name="T81" fmla="*/ 650 h 5147"/>
                    <a:gd name="T82" fmla="*/ 1220 w 4993"/>
                    <a:gd name="T83" fmla="*/ 738 h 5147"/>
                    <a:gd name="T84" fmla="*/ 1530 w 4993"/>
                    <a:gd name="T85" fmla="*/ 937 h 5147"/>
                    <a:gd name="T86" fmla="*/ 1657 w 4993"/>
                    <a:gd name="T87" fmla="*/ 1019 h 5147"/>
                    <a:gd name="T88" fmla="*/ 1805 w 4993"/>
                    <a:gd name="T89" fmla="*/ 1203 h 5147"/>
                    <a:gd name="T90" fmla="*/ 1678 w 4993"/>
                    <a:gd name="T91" fmla="*/ 1350 h 5147"/>
                    <a:gd name="T92" fmla="*/ 1673 w 4993"/>
                    <a:gd name="T93" fmla="*/ 1620 h 5147"/>
                    <a:gd name="T94" fmla="*/ 2072 w 4993"/>
                    <a:gd name="T95" fmla="*/ 1844 h 5147"/>
                    <a:gd name="T96" fmla="*/ 2850 w 4993"/>
                    <a:gd name="T97" fmla="*/ 1748 h 5147"/>
                    <a:gd name="T98" fmla="*/ 2895 w 4993"/>
                    <a:gd name="T99" fmla="*/ 1569 h 5147"/>
                    <a:gd name="T100" fmla="*/ 2848 w 4993"/>
                    <a:gd name="T101" fmla="*/ 1393 h 5147"/>
                    <a:gd name="T102" fmla="*/ 2667 w 4993"/>
                    <a:gd name="T103" fmla="*/ 1049 h 5147"/>
                    <a:gd name="T104" fmla="*/ 3109 w 4993"/>
                    <a:gd name="T105" fmla="*/ 773 h 5147"/>
                    <a:gd name="T106" fmla="*/ 3299 w 4993"/>
                    <a:gd name="T107" fmla="*/ 908 h 5147"/>
                    <a:gd name="T108" fmla="*/ 3460 w 4993"/>
                    <a:gd name="T109" fmla="*/ 812 h 5147"/>
                    <a:gd name="T110" fmla="*/ 3767 w 4993"/>
                    <a:gd name="T111" fmla="*/ 890 h 5147"/>
                    <a:gd name="T112" fmla="*/ 3855 w 4993"/>
                    <a:gd name="T113" fmla="*/ 1009 h 5147"/>
                    <a:gd name="T114" fmla="*/ 4747 w 4993"/>
                    <a:gd name="T115" fmla="*/ 962 h 5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4993" h="5147">
                      <a:moveTo>
                        <a:pt x="4993" y="1047"/>
                      </a:moveTo>
                      <a:lnTo>
                        <a:pt x="4910" y="1069"/>
                      </a:lnTo>
                      <a:lnTo>
                        <a:pt x="4878" y="1089"/>
                      </a:lnTo>
                      <a:lnTo>
                        <a:pt x="4817" y="1149"/>
                      </a:lnTo>
                      <a:lnTo>
                        <a:pt x="4783" y="1197"/>
                      </a:lnTo>
                      <a:lnTo>
                        <a:pt x="4768" y="1236"/>
                      </a:lnTo>
                      <a:lnTo>
                        <a:pt x="4754" y="1339"/>
                      </a:lnTo>
                      <a:lnTo>
                        <a:pt x="4730" y="1447"/>
                      </a:lnTo>
                      <a:lnTo>
                        <a:pt x="4698" y="1502"/>
                      </a:lnTo>
                      <a:lnTo>
                        <a:pt x="4650" y="1509"/>
                      </a:lnTo>
                      <a:lnTo>
                        <a:pt x="4427" y="1409"/>
                      </a:lnTo>
                      <a:lnTo>
                        <a:pt x="4397" y="1412"/>
                      </a:lnTo>
                      <a:lnTo>
                        <a:pt x="4378" y="1431"/>
                      </a:lnTo>
                      <a:lnTo>
                        <a:pt x="4365" y="1453"/>
                      </a:lnTo>
                      <a:lnTo>
                        <a:pt x="4353" y="1467"/>
                      </a:lnTo>
                      <a:lnTo>
                        <a:pt x="4332" y="1474"/>
                      </a:lnTo>
                      <a:lnTo>
                        <a:pt x="4314" y="1474"/>
                      </a:lnTo>
                      <a:lnTo>
                        <a:pt x="4079" y="1413"/>
                      </a:lnTo>
                      <a:lnTo>
                        <a:pt x="3983" y="1429"/>
                      </a:lnTo>
                      <a:lnTo>
                        <a:pt x="3917" y="1536"/>
                      </a:lnTo>
                      <a:lnTo>
                        <a:pt x="3910" y="1578"/>
                      </a:lnTo>
                      <a:lnTo>
                        <a:pt x="3913" y="1669"/>
                      </a:lnTo>
                      <a:lnTo>
                        <a:pt x="3909" y="1714"/>
                      </a:lnTo>
                      <a:lnTo>
                        <a:pt x="3899" y="1746"/>
                      </a:lnTo>
                      <a:lnTo>
                        <a:pt x="3820" y="1917"/>
                      </a:lnTo>
                      <a:lnTo>
                        <a:pt x="3748" y="2029"/>
                      </a:lnTo>
                      <a:lnTo>
                        <a:pt x="3717" y="2064"/>
                      </a:lnTo>
                      <a:lnTo>
                        <a:pt x="3639" y="2109"/>
                      </a:lnTo>
                      <a:lnTo>
                        <a:pt x="3382" y="2162"/>
                      </a:lnTo>
                      <a:lnTo>
                        <a:pt x="3342" y="2161"/>
                      </a:lnTo>
                      <a:lnTo>
                        <a:pt x="3265" y="2143"/>
                      </a:lnTo>
                      <a:lnTo>
                        <a:pt x="3227" y="2142"/>
                      </a:lnTo>
                      <a:lnTo>
                        <a:pt x="3147" y="2176"/>
                      </a:lnTo>
                      <a:lnTo>
                        <a:pt x="3122" y="2198"/>
                      </a:lnTo>
                      <a:lnTo>
                        <a:pt x="3114" y="2226"/>
                      </a:lnTo>
                      <a:lnTo>
                        <a:pt x="3110" y="2259"/>
                      </a:lnTo>
                      <a:lnTo>
                        <a:pt x="3097" y="2297"/>
                      </a:lnTo>
                      <a:lnTo>
                        <a:pt x="3052" y="2349"/>
                      </a:lnTo>
                      <a:lnTo>
                        <a:pt x="3003" y="2388"/>
                      </a:lnTo>
                      <a:lnTo>
                        <a:pt x="2960" y="2432"/>
                      </a:lnTo>
                      <a:lnTo>
                        <a:pt x="2938" y="2501"/>
                      </a:lnTo>
                      <a:lnTo>
                        <a:pt x="2942" y="2534"/>
                      </a:lnTo>
                      <a:lnTo>
                        <a:pt x="2959" y="2608"/>
                      </a:lnTo>
                      <a:lnTo>
                        <a:pt x="2960" y="2638"/>
                      </a:lnTo>
                      <a:lnTo>
                        <a:pt x="2952" y="2669"/>
                      </a:lnTo>
                      <a:lnTo>
                        <a:pt x="2927" y="2677"/>
                      </a:lnTo>
                      <a:lnTo>
                        <a:pt x="2905" y="2687"/>
                      </a:lnTo>
                      <a:lnTo>
                        <a:pt x="2859" y="2729"/>
                      </a:lnTo>
                      <a:lnTo>
                        <a:pt x="2837" y="2762"/>
                      </a:lnTo>
                      <a:lnTo>
                        <a:pt x="2830" y="2812"/>
                      </a:lnTo>
                      <a:lnTo>
                        <a:pt x="2837" y="2999"/>
                      </a:lnTo>
                      <a:lnTo>
                        <a:pt x="2834" y="3037"/>
                      </a:lnTo>
                      <a:lnTo>
                        <a:pt x="2825" y="3077"/>
                      </a:lnTo>
                      <a:lnTo>
                        <a:pt x="2805" y="3147"/>
                      </a:lnTo>
                      <a:lnTo>
                        <a:pt x="2803" y="3193"/>
                      </a:lnTo>
                      <a:lnTo>
                        <a:pt x="2816" y="3266"/>
                      </a:lnTo>
                      <a:lnTo>
                        <a:pt x="2869" y="3396"/>
                      </a:lnTo>
                      <a:lnTo>
                        <a:pt x="2882" y="3467"/>
                      </a:lnTo>
                      <a:lnTo>
                        <a:pt x="2870" y="3539"/>
                      </a:lnTo>
                      <a:lnTo>
                        <a:pt x="2842" y="3597"/>
                      </a:lnTo>
                      <a:lnTo>
                        <a:pt x="2800" y="3638"/>
                      </a:lnTo>
                      <a:lnTo>
                        <a:pt x="2670" y="3716"/>
                      </a:lnTo>
                      <a:lnTo>
                        <a:pt x="2638" y="3761"/>
                      </a:lnTo>
                      <a:lnTo>
                        <a:pt x="2615" y="3834"/>
                      </a:lnTo>
                      <a:lnTo>
                        <a:pt x="2605" y="3931"/>
                      </a:lnTo>
                      <a:lnTo>
                        <a:pt x="2607" y="4007"/>
                      </a:lnTo>
                      <a:lnTo>
                        <a:pt x="2599" y="4077"/>
                      </a:lnTo>
                      <a:lnTo>
                        <a:pt x="2562" y="4156"/>
                      </a:lnTo>
                      <a:lnTo>
                        <a:pt x="2464" y="4274"/>
                      </a:lnTo>
                      <a:lnTo>
                        <a:pt x="2424" y="4353"/>
                      </a:lnTo>
                      <a:lnTo>
                        <a:pt x="2422" y="4444"/>
                      </a:lnTo>
                      <a:lnTo>
                        <a:pt x="2450" y="4492"/>
                      </a:lnTo>
                      <a:lnTo>
                        <a:pt x="2497" y="4509"/>
                      </a:lnTo>
                      <a:lnTo>
                        <a:pt x="2588" y="4503"/>
                      </a:lnTo>
                      <a:lnTo>
                        <a:pt x="2715" y="4436"/>
                      </a:lnTo>
                      <a:lnTo>
                        <a:pt x="2748" y="4428"/>
                      </a:lnTo>
                      <a:lnTo>
                        <a:pt x="2777" y="4444"/>
                      </a:lnTo>
                      <a:lnTo>
                        <a:pt x="2789" y="4474"/>
                      </a:lnTo>
                      <a:lnTo>
                        <a:pt x="2795" y="4511"/>
                      </a:lnTo>
                      <a:lnTo>
                        <a:pt x="2818" y="4574"/>
                      </a:lnTo>
                      <a:lnTo>
                        <a:pt x="2834" y="4591"/>
                      </a:lnTo>
                      <a:lnTo>
                        <a:pt x="2859" y="4582"/>
                      </a:lnTo>
                      <a:lnTo>
                        <a:pt x="2868" y="4584"/>
                      </a:lnTo>
                      <a:lnTo>
                        <a:pt x="2889" y="4607"/>
                      </a:lnTo>
                      <a:lnTo>
                        <a:pt x="2908" y="4634"/>
                      </a:lnTo>
                      <a:lnTo>
                        <a:pt x="2924" y="4667"/>
                      </a:lnTo>
                      <a:lnTo>
                        <a:pt x="2938" y="4707"/>
                      </a:lnTo>
                      <a:lnTo>
                        <a:pt x="2947" y="4719"/>
                      </a:lnTo>
                      <a:lnTo>
                        <a:pt x="2969" y="4731"/>
                      </a:lnTo>
                      <a:lnTo>
                        <a:pt x="2974" y="4753"/>
                      </a:lnTo>
                      <a:lnTo>
                        <a:pt x="2969" y="4769"/>
                      </a:lnTo>
                      <a:lnTo>
                        <a:pt x="2944" y="4803"/>
                      </a:lnTo>
                      <a:lnTo>
                        <a:pt x="2938" y="4819"/>
                      </a:lnTo>
                      <a:lnTo>
                        <a:pt x="2935" y="4986"/>
                      </a:lnTo>
                      <a:lnTo>
                        <a:pt x="2919" y="5043"/>
                      </a:lnTo>
                      <a:lnTo>
                        <a:pt x="2869" y="5079"/>
                      </a:lnTo>
                      <a:lnTo>
                        <a:pt x="2844" y="5083"/>
                      </a:lnTo>
                      <a:lnTo>
                        <a:pt x="2765" y="5073"/>
                      </a:lnTo>
                      <a:lnTo>
                        <a:pt x="2742" y="5083"/>
                      </a:lnTo>
                      <a:lnTo>
                        <a:pt x="2708" y="5130"/>
                      </a:lnTo>
                      <a:lnTo>
                        <a:pt x="2687" y="5143"/>
                      </a:lnTo>
                      <a:lnTo>
                        <a:pt x="2639" y="5144"/>
                      </a:lnTo>
                      <a:lnTo>
                        <a:pt x="2452" y="5113"/>
                      </a:lnTo>
                      <a:lnTo>
                        <a:pt x="2394" y="5085"/>
                      </a:lnTo>
                      <a:lnTo>
                        <a:pt x="2347" y="5039"/>
                      </a:lnTo>
                      <a:lnTo>
                        <a:pt x="2330" y="4974"/>
                      </a:lnTo>
                      <a:lnTo>
                        <a:pt x="2345" y="4948"/>
                      </a:lnTo>
                      <a:lnTo>
                        <a:pt x="2407" y="4927"/>
                      </a:lnTo>
                      <a:lnTo>
                        <a:pt x="2422" y="4900"/>
                      </a:lnTo>
                      <a:lnTo>
                        <a:pt x="2410" y="4869"/>
                      </a:lnTo>
                      <a:lnTo>
                        <a:pt x="2359" y="4842"/>
                      </a:lnTo>
                      <a:lnTo>
                        <a:pt x="2364" y="4805"/>
                      </a:lnTo>
                      <a:lnTo>
                        <a:pt x="2407" y="4780"/>
                      </a:lnTo>
                      <a:lnTo>
                        <a:pt x="2457" y="4784"/>
                      </a:lnTo>
                      <a:lnTo>
                        <a:pt x="2475" y="4770"/>
                      </a:lnTo>
                      <a:lnTo>
                        <a:pt x="2325" y="4565"/>
                      </a:lnTo>
                      <a:lnTo>
                        <a:pt x="2315" y="4545"/>
                      </a:lnTo>
                      <a:lnTo>
                        <a:pt x="2300" y="4532"/>
                      </a:lnTo>
                      <a:lnTo>
                        <a:pt x="2274" y="4524"/>
                      </a:lnTo>
                      <a:lnTo>
                        <a:pt x="2220" y="4550"/>
                      </a:lnTo>
                      <a:lnTo>
                        <a:pt x="2135" y="4677"/>
                      </a:lnTo>
                      <a:lnTo>
                        <a:pt x="2084" y="4710"/>
                      </a:lnTo>
                      <a:lnTo>
                        <a:pt x="1909" y="4720"/>
                      </a:lnTo>
                      <a:lnTo>
                        <a:pt x="1774" y="4672"/>
                      </a:lnTo>
                      <a:lnTo>
                        <a:pt x="1737" y="4678"/>
                      </a:lnTo>
                      <a:lnTo>
                        <a:pt x="1709" y="4725"/>
                      </a:lnTo>
                      <a:lnTo>
                        <a:pt x="1667" y="4897"/>
                      </a:lnTo>
                      <a:lnTo>
                        <a:pt x="1632" y="4973"/>
                      </a:lnTo>
                      <a:lnTo>
                        <a:pt x="1544" y="5070"/>
                      </a:lnTo>
                      <a:lnTo>
                        <a:pt x="1452" y="5130"/>
                      </a:lnTo>
                      <a:lnTo>
                        <a:pt x="1357" y="5147"/>
                      </a:lnTo>
                      <a:lnTo>
                        <a:pt x="1189" y="5080"/>
                      </a:lnTo>
                      <a:lnTo>
                        <a:pt x="1092" y="5067"/>
                      </a:lnTo>
                      <a:lnTo>
                        <a:pt x="993" y="5078"/>
                      </a:lnTo>
                      <a:lnTo>
                        <a:pt x="983" y="5084"/>
                      </a:lnTo>
                      <a:lnTo>
                        <a:pt x="944" y="5008"/>
                      </a:lnTo>
                      <a:lnTo>
                        <a:pt x="929" y="4955"/>
                      </a:lnTo>
                      <a:lnTo>
                        <a:pt x="919" y="4932"/>
                      </a:lnTo>
                      <a:lnTo>
                        <a:pt x="907" y="4913"/>
                      </a:lnTo>
                      <a:lnTo>
                        <a:pt x="885" y="4899"/>
                      </a:lnTo>
                      <a:lnTo>
                        <a:pt x="834" y="4874"/>
                      </a:lnTo>
                      <a:lnTo>
                        <a:pt x="813" y="4855"/>
                      </a:lnTo>
                      <a:lnTo>
                        <a:pt x="803" y="4827"/>
                      </a:lnTo>
                      <a:lnTo>
                        <a:pt x="810" y="4792"/>
                      </a:lnTo>
                      <a:lnTo>
                        <a:pt x="1039" y="4564"/>
                      </a:lnTo>
                      <a:lnTo>
                        <a:pt x="1115" y="4464"/>
                      </a:lnTo>
                      <a:lnTo>
                        <a:pt x="1130" y="4410"/>
                      </a:lnTo>
                      <a:lnTo>
                        <a:pt x="1143" y="4299"/>
                      </a:lnTo>
                      <a:lnTo>
                        <a:pt x="1152" y="4248"/>
                      </a:lnTo>
                      <a:lnTo>
                        <a:pt x="1168" y="4220"/>
                      </a:lnTo>
                      <a:lnTo>
                        <a:pt x="1189" y="4208"/>
                      </a:lnTo>
                      <a:lnTo>
                        <a:pt x="1247" y="4195"/>
                      </a:lnTo>
                      <a:lnTo>
                        <a:pt x="1285" y="4175"/>
                      </a:lnTo>
                      <a:lnTo>
                        <a:pt x="1294" y="4135"/>
                      </a:lnTo>
                      <a:lnTo>
                        <a:pt x="1290" y="3969"/>
                      </a:lnTo>
                      <a:lnTo>
                        <a:pt x="1184" y="3978"/>
                      </a:lnTo>
                      <a:lnTo>
                        <a:pt x="1010" y="4042"/>
                      </a:lnTo>
                      <a:lnTo>
                        <a:pt x="910" y="4115"/>
                      </a:lnTo>
                      <a:lnTo>
                        <a:pt x="888" y="4119"/>
                      </a:lnTo>
                      <a:lnTo>
                        <a:pt x="859" y="4109"/>
                      </a:lnTo>
                      <a:lnTo>
                        <a:pt x="818" y="4102"/>
                      </a:lnTo>
                      <a:lnTo>
                        <a:pt x="792" y="4107"/>
                      </a:lnTo>
                      <a:lnTo>
                        <a:pt x="758" y="4129"/>
                      </a:lnTo>
                      <a:lnTo>
                        <a:pt x="740" y="4135"/>
                      </a:lnTo>
                      <a:lnTo>
                        <a:pt x="718" y="4134"/>
                      </a:lnTo>
                      <a:lnTo>
                        <a:pt x="703" y="4115"/>
                      </a:lnTo>
                      <a:lnTo>
                        <a:pt x="699" y="4093"/>
                      </a:lnTo>
                      <a:lnTo>
                        <a:pt x="708" y="4047"/>
                      </a:lnTo>
                      <a:lnTo>
                        <a:pt x="703" y="4027"/>
                      </a:lnTo>
                      <a:lnTo>
                        <a:pt x="689" y="4014"/>
                      </a:lnTo>
                      <a:lnTo>
                        <a:pt x="627" y="3985"/>
                      </a:lnTo>
                      <a:lnTo>
                        <a:pt x="568" y="3973"/>
                      </a:lnTo>
                      <a:lnTo>
                        <a:pt x="539" y="3975"/>
                      </a:lnTo>
                      <a:lnTo>
                        <a:pt x="502" y="3997"/>
                      </a:lnTo>
                      <a:lnTo>
                        <a:pt x="452" y="4019"/>
                      </a:lnTo>
                      <a:lnTo>
                        <a:pt x="424" y="4038"/>
                      </a:lnTo>
                      <a:lnTo>
                        <a:pt x="354" y="4059"/>
                      </a:lnTo>
                      <a:lnTo>
                        <a:pt x="319" y="4062"/>
                      </a:lnTo>
                      <a:lnTo>
                        <a:pt x="130" y="4037"/>
                      </a:lnTo>
                      <a:lnTo>
                        <a:pt x="88" y="4009"/>
                      </a:lnTo>
                      <a:lnTo>
                        <a:pt x="80" y="3984"/>
                      </a:lnTo>
                      <a:lnTo>
                        <a:pt x="80" y="3955"/>
                      </a:lnTo>
                      <a:lnTo>
                        <a:pt x="89" y="3924"/>
                      </a:lnTo>
                      <a:lnTo>
                        <a:pt x="99" y="3869"/>
                      </a:lnTo>
                      <a:lnTo>
                        <a:pt x="89" y="3843"/>
                      </a:lnTo>
                      <a:lnTo>
                        <a:pt x="53" y="3803"/>
                      </a:lnTo>
                      <a:lnTo>
                        <a:pt x="50" y="3793"/>
                      </a:lnTo>
                      <a:lnTo>
                        <a:pt x="67" y="3770"/>
                      </a:lnTo>
                      <a:lnTo>
                        <a:pt x="68" y="3737"/>
                      </a:lnTo>
                      <a:lnTo>
                        <a:pt x="73" y="3714"/>
                      </a:lnTo>
                      <a:lnTo>
                        <a:pt x="52" y="3630"/>
                      </a:lnTo>
                      <a:lnTo>
                        <a:pt x="75" y="3602"/>
                      </a:lnTo>
                      <a:lnTo>
                        <a:pt x="90" y="3555"/>
                      </a:lnTo>
                      <a:lnTo>
                        <a:pt x="97" y="3478"/>
                      </a:lnTo>
                      <a:lnTo>
                        <a:pt x="103" y="3444"/>
                      </a:lnTo>
                      <a:lnTo>
                        <a:pt x="113" y="3422"/>
                      </a:lnTo>
                      <a:lnTo>
                        <a:pt x="134" y="3417"/>
                      </a:lnTo>
                      <a:lnTo>
                        <a:pt x="150" y="3427"/>
                      </a:lnTo>
                      <a:lnTo>
                        <a:pt x="169" y="3430"/>
                      </a:lnTo>
                      <a:lnTo>
                        <a:pt x="189" y="3428"/>
                      </a:lnTo>
                      <a:lnTo>
                        <a:pt x="205" y="3413"/>
                      </a:lnTo>
                      <a:lnTo>
                        <a:pt x="215" y="3390"/>
                      </a:lnTo>
                      <a:lnTo>
                        <a:pt x="228" y="3335"/>
                      </a:lnTo>
                      <a:lnTo>
                        <a:pt x="224" y="3299"/>
                      </a:lnTo>
                      <a:lnTo>
                        <a:pt x="193" y="3263"/>
                      </a:lnTo>
                      <a:lnTo>
                        <a:pt x="198" y="3220"/>
                      </a:lnTo>
                      <a:lnTo>
                        <a:pt x="192" y="3174"/>
                      </a:lnTo>
                      <a:lnTo>
                        <a:pt x="178" y="3115"/>
                      </a:lnTo>
                      <a:lnTo>
                        <a:pt x="182" y="3079"/>
                      </a:lnTo>
                      <a:lnTo>
                        <a:pt x="199" y="3052"/>
                      </a:lnTo>
                      <a:lnTo>
                        <a:pt x="235" y="3029"/>
                      </a:lnTo>
                      <a:lnTo>
                        <a:pt x="323" y="3003"/>
                      </a:lnTo>
                      <a:lnTo>
                        <a:pt x="349" y="2959"/>
                      </a:lnTo>
                      <a:lnTo>
                        <a:pt x="362" y="2947"/>
                      </a:lnTo>
                      <a:lnTo>
                        <a:pt x="385" y="2947"/>
                      </a:lnTo>
                      <a:lnTo>
                        <a:pt x="464" y="2965"/>
                      </a:lnTo>
                      <a:lnTo>
                        <a:pt x="487" y="2960"/>
                      </a:lnTo>
                      <a:lnTo>
                        <a:pt x="502" y="2943"/>
                      </a:lnTo>
                      <a:lnTo>
                        <a:pt x="507" y="2900"/>
                      </a:lnTo>
                      <a:lnTo>
                        <a:pt x="512" y="2829"/>
                      </a:lnTo>
                      <a:lnTo>
                        <a:pt x="519" y="2794"/>
                      </a:lnTo>
                      <a:lnTo>
                        <a:pt x="549" y="2719"/>
                      </a:lnTo>
                      <a:lnTo>
                        <a:pt x="563" y="2649"/>
                      </a:lnTo>
                      <a:lnTo>
                        <a:pt x="569" y="2627"/>
                      </a:lnTo>
                      <a:lnTo>
                        <a:pt x="583" y="2608"/>
                      </a:lnTo>
                      <a:lnTo>
                        <a:pt x="608" y="2588"/>
                      </a:lnTo>
                      <a:lnTo>
                        <a:pt x="747" y="2509"/>
                      </a:lnTo>
                      <a:lnTo>
                        <a:pt x="775" y="2480"/>
                      </a:lnTo>
                      <a:lnTo>
                        <a:pt x="813" y="2404"/>
                      </a:lnTo>
                      <a:lnTo>
                        <a:pt x="874" y="2355"/>
                      </a:lnTo>
                      <a:lnTo>
                        <a:pt x="863" y="2332"/>
                      </a:lnTo>
                      <a:lnTo>
                        <a:pt x="817" y="2269"/>
                      </a:lnTo>
                      <a:lnTo>
                        <a:pt x="779" y="2239"/>
                      </a:lnTo>
                      <a:lnTo>
                        <a:pt x="740" y="2223"/>
                      </a:lnTo>
                      <a:lnTo>
                        <a:pt x="649" y="2217"/>
                      </a:lnTo>
                      <a:lnTo>
                        <a:pt x="610" y="2200"/>
                      </a:lnTo>
                      <a:lnTo>
                        <a:pt x="497" y="2093"/>
                      </a:lnTo>
                      <a:lnTo>
                        <a:pt x="388" y="2038"/>
                      </a:lnTo>
                      <a:lnTo>
                        <a:pt x="359" y="2003"/>
                      </a:lnTo>
                      <a:lnTo>
                        <a:pt x="340" y="1995"/>
                      </a:lnTo>
                      <a:lnTo>
                        <a:pt x="382" y="1934"/>
                      </a:lnTo>
                      <a:lnTo>
                        <a:pt x="407" y="1880"/>
                      </a:lnTo>
                      <a:lnTo>
                        <a:pt x="425" y="1860"/>
                      </a:lnTo>
                      <a:lnTo>
                        <a:pt x="452" y="1844"/>
                      </a:lnTo>
                      <a:lnTo>
                        <a:pt x="487" y="1809"/>
                      </a:lnTo>
                      <a:lnTo>
                        <a:pt x="524" y="1788"/>
                      </a:lnTo>
                      <a:lnTo>
                        <a:pt x="554" y="1760"/>
                      </a:lnTo>
                      <a:lnTo>
                        <a:pt x="560" y="1742"/>
                      </a:lnTo>
                      <a:lnTo>
                        <a:pt x="560" y="1723"/>
                      </a:lnTo>
                      <a:lnTo>
                        <a:pt x="553" y="1684"/>
                      </a:lnTo>
                      <a:lnTo>
                        <a:pt x="530" y="1645"/>
                      </a:lnTo>
                      <a:lnTo>
                        <a:pt x="467" y="1613"/>
                      </a:lnTo>
                      <a:lnTo>
                        <a:pt x="438" y="1515"/>
                      </a:lnTo>
                      <a:lnTo>
                        <a:pt x="428" y="1499"/>
                      </a:lnTo>
                      <a:lnTo>
                        <a:pt x="408" y="1495"/>
                      </a:lnTo>
                      <a:lnTo>
                        <a:pt x="365" y="1517"/>
                      </a:lnTo>
                      <a:lnTo>
                        <a:pt x="340" y="1519"/>
                      </a:lnTo>
                      <a:lnTo>
                        <a:pt x="315" y="1503"/>
                      </a:lnTo>
                      <a:lnTo>
                        <a:pt x="293" y="1459"/>
                      </a:lnTo>
                      <a:lnTo>
                        <a:pt x="290" y="1414"/>
                      </a:lnTo>
                      <a:lnTo>
                        <a:pt x="293" y="1385"/>
                      </a:lnTo>
                      <a:lnTo>
                        <a:pt x="288" y="1364"/>
                      </a:lnTo>
                      <a:lnTo>
                        <a:pt x="270" y="1347"/>
                      </a:lnTo>
                      <a:lnTo>
                        <a:pt x="235" y="1322"/>
                      </a:lnTo>
                      <a:lnTo>
                        <a:pt x="217" y="1304"/>
                      </a:lnTo>
                      <a:lnTo>
                        <a:pt x="195" y="1278"/>
                      </a:lnTo>
                      <a:lnTo>
                        <a:pt x="180" y="1243"/>
                      </a:lnTo>
                      <a:lnTo>
                        <a:pt x="174" y="1190"/>
                      </a:lnTo>
                      <a:lnTo>
                        <a:pt x="180" y="1162"/>
                      </a:lnTo>
                      <a:lnTo>
                        <a:pt x="195" y="1145"/>
                      </a:lnTo>
                      <a:lnTo>
                        <a:pt x="217" y="1140"/>
                      </a:lnTo>
                      <a:lnTo>
                        <a:pt x="230" y="1133"/>
                      </a:lnTo>
                      <a:lnTo>
                        <a:pt x="228" y="1119"/>
                      </a:lnTo>
                      <a:lnTo>
                        <a:pt x="200" y="1100"/>
                      </a:lnTo>
                      <a:lnTo>
                        <a:pt x="117" y="1069"/>
                      </a:lnTo>
                      <a:lnTo>
                        <a:pt x="90" y="1047"/>
                      </a:lnTo>
                      <a:lnTo>
                        <a:pt x="73" y="1014"/>
                      </a:lnTo>
                      <a:lnTo>
                        <a:pt x="57" y="883"/>
                      </a:lnTo>
                      <a:lnTo>
                        <a:pt x="15" y="815"/>
                      </a:lnTo>
                      <a:lnTo>
                        <a:pt x="0" y="772"/>
                      </a:lnTo>
                      <a:lnTo>
                        <a:pt x="5" y="725"/>
                      </a:lnTo>
                      <a:lnTo>
                        <a:pt x="10" y="690"/>
                      </a:lnTo>
                      <a:lnTo>
                        <a:pt x="8" y="654"/>
                      </a:lnTo>
                      <a:lnTo>
                        <a:pt x="17" y="619"/>
                      </a:lnTo>
                      <a:lnTo>
                        <a:pt x="25" y="597"/>
                      </a:lnTo>
                      <a:lnTo>
                        <a:pt x="58" y="485"/>
                      </a:lnTo>
                      <a:lnTo>
                        <a:pt x="118" y="438"/>
                      </a:lnTo>
                      <a:lnTo>
                        <a:pt x="150" y="435"/>
                      </a:lnTo>
                      <a:lnTo>
                        <a:pt x="167" y="445"/>
                      </a:lnTo>
                      <a:lnTo>
                        <a:pt x="187" y="435"/>
                      </a:lnTo>
                      <a:lnTo>
                        <a:pt x="263" y="353"/>
                      </a:lnTo>
                      <a:lnTo>
                        <a:pt x="288" y="313"/>
                      </a:lnTo>
                      <a:lnTo>
                        <a:pt x="302" y="277"/>
                      </a:lnTo>
                      <a:lnTo>
                        <a:pt x="315" y="212"/>
                      </a:lnTo>
                      <a:lnTo>
                        <a:pt x="328" y="175"/>
                      </a:lnTo>
                      <a:lnTo>
                        <a:pt x="353" y="133"/>
                      </a:lnTo>
                      <a:lnTo>
                        <a:pt x="374" y="123"/>
                      </a:lnTo>
                      <a:lnTo>
                        <a:pt x="398" y="127"/>
                      </a:lnTo>
                      <a:lnTo>
                        <a:pt x="448" y="153"/>
                      </a:lnTo>
                      <a:lnTo>
                        <a:pt x="473" y="159"/>
                      </a:lnTo>
                      <a:lnTo>
                        <a:pt x="508" y="153"/>
                      </a:lnTo>
                      <a:lnTo>
                        <a:pt x="520" y="137"/>
                      </a:lnTo>
                      <a:lnTo>
                        <a:pt x="518" y="118"/>
                      </a:lnTo>
                      <a:lnTo>
                        <a:pt x="503" y="102"/>
                      </a:lnTo>
                      <a:lnTo>
                        <a:pt x="464" y="73"/>
                      </a:lnTo>
                      <a:lnTo>
                        <a:pt x="453" y="53"/>
                      </a:lnTo>
                      <a:lnTo>
                        <a:pt x="452" y="34"/>
                      </a:lnTo>
                      <a:lnTo>
                        <a:pt x="473" y="13"/>
                      </a:lnTo>
                      <a:lnTo>
                        <a:pt x="514" y="0"/>
                      </a:lnTo>
                      <a:lnTo>
                        <a:pt x="808" y="224"/>
                      </a:lnTo>
                      <a:lnTo>
                        <a:pt x="859" y="284"/>
                      </a:lnTo>
                      <a:lnTo>
                        <a:pt x="874" y="317"/>
                      </a:lnTo>
                      <a:lnTo>
                        <a:pt x="873" y="338"/>
                      </a:lnTo>
                      <a:lnTo>
                        <a:pt x="862" y="350"/>
                      </a:lnTo>
                      <a:lnTo>
                        <a:pt x="832" y="369"/>
                      </a:lnTo>
                      <a:lnTo>
                        <a:pt x="819" y="385"/>
                      </a:lnTo>
                      <a:lnTo>
                        <a:pt x="812" y="407"/>
                      </a:lnTo>
                      <a:lnTo>
                        <a:pt x="809" y="432"/>
                      </a:lnTo>
                      <a:lnTo>
                        <a:pt x="810" y="453"/>
                      </a:lnTo>
                      <a:lnTo>
                        <a:pt x="818" y="478"/>
                      </a:lnTo>
                      <a:lnTo>
                        <a:pt x="842" y="525"/>
                      </a:lnTo>
                      <a:lnTo>
                        <a:pt x="868" y="545"/>
                      </a:lnTo>
                      <a:lnTo>
                        <a:pt x="902" y="558"/>
                      </a:lnTo>
                      <a:lnTo>
                        <a:pt x="1005" y="560"/>
                      </a:lnTo>
                      <a:lnTo>
                        <a:pt x="1027" y="568"/>
                      </a:lnTo>
                      <a:lnTo>
                        <a:pt x="1037" y="589"/>
                      </a:lnTo>
                      <a:lnTo>
                        <a:pt x="1033" y="638"/>
                      </a:lnTo>
                      <a:lnTo>
                        <a:pt x="1040" y="650"/>
                      </a:lnTo>
                      <a:lnTo>
                        <a:pt x="1059" y="655"/>
                      </a:lnTo>
                      <a:lnTo>
                        <a:pt x="1100" y="644"/>
                      </a:lnTo>
                      <a:lnTo>
                        <a:pt x="1185" y="602"/>
                      </a:lnTo>
                      <a:lnTo>
                        <a:pt x="1200" y="600"/>
                      </a:lnTo>
                      <a:lnTo>
                        <a:pt x="1212" y="608"/>
                      </a:lnTo>
                      <a:lnTo>
                        <a:pt x="1220" y="633"/>
                      </a:lnTo>
                      <a:lnTo>
                        <a:pt x="1223" y="664"/>
                      </a:lnTo>
                      <a:lnTo>
                        <a:pt x="1220" y="738"/>
                      </a:lnTo>
                      <a:lnTo>
                        <a:pt x="1240" y="748"/>
                      </a:lnTo>
                      <a:lnTo>
                        <a:pt x="1260" y="753"/>
                      </a:lnTo>
                      <a:lnTo>
                        <a:pt x="1423" y="740"/>
                      </a:lnTo>
                      <a:lnTo>
                        <a:pt x="1417" y="814"/>
                      </a:lnTo>
                      <a:lnTo>
                        <a:pt x="1427" y="830"/>
                      </a:lnTo>
                      <a:lnTo>
                        <a:pt x="1445" y="850"/>
                      </a:lnTo>
                      <a:lnTo>
                        <a:pt x="1504" y="897"/>
                      </a:lnTo>
                      <a:lnTo>
                        <a:pt x="1530" y="937"/>
                      </a:lnTo>
                      <a:lnTo>
                        <a:pt x="1552" y="947"/>
                      </a:lnTo>
                      <a:lnTo>
                        <a:pt x="1572" y="944"/>
                      </a:lnTo>
                      <a:lnTo>
                        <a:pt x="1597" y="933"/>
                      </a:lnTo>
                      <a:lnTo>
                        <a:pt x="1625" y="928"/>
                      </a:lnTo>
                      <a:lnTo>
                        <a:pt x="1660" y="935"/>
                      </a:lnTo>
                      <a:lnTo>
                        <a:pt x="1673" y="953"/>
                      </a:lnTo>
                      <a:lnTo>
                        <a:pt x="1674" y="973"/>
                      </a:lnTo>
                      <a:lnTo>
                        <a:pt x="1657" y="1019"/>
                      </a:lnTo>
                      <a:lnTo>
                        <a:pt x="1623" y="1062"/>
                      </a:lnTo>
                      <a:lnTo>
                        <a:pt x="1614" y="1084"/>
                      </a:lnTo>
                      <a:lnTo>
                        <a:pt x="1622" y="1129"/>
                      </a:lnTo>
                      <a:lnTo>
                        <a:pt x="1635" y="1144"/>
                      </a:lnTo>
                      <a:lnTo>
                        <a:pt x="1657" y="1145"/>
                      </a:lnTo>
                      <a:lnTo>
                        <a:pt x="1678" y="1140"/>
                      </a:lnTo>
                      <a:lnTo>
                        <a:pt x="1703" y="1142"/>
                      </a:lnTo>
                      <a:lnTo>
                        <a:pt x="1805" y="1203"/>
                      </a:lnTo>
                      <a:lnTo>
                        <a:pt x="1834" y="1225"/>
                      </a:lnTo>
                      <a:lnTo>
                        <a:pt x="1830" y="1242"/>
                      </a:lnTo>
                      <a:lnTo>
                        <a:pt x="1814" y="1252"/>
                      </a:lnTo>
                      <a:lnTo>
                        <a:pt x="1789" y="1259"/>
                      </a:lnTo>
                      <a:lnTo>
                        <a:pt x="1769" y="1270"/>
                      </a:lnTo>
                      <a:lnTo>
                        <a:pt x="1745" y="1300"/>
                      </a:lnTo>
                      <a:lnTo>
                        <a:pt x="1709" y="1323"/>
                      </a:lnTo>
                      <a:lnTo>
                        <a:pt x="1678" y="1350"/>
                      </a:lnTo>
                      <a:lnTo>
                        <a:pt x="1658" y="1362"/>
                      </a:lnTo>
                      <a:lnTo>
                        <a:pt x="1587" y="1390"/>
                      </a:lnTo>
                      <a:lnTo>
                        <a:pt x="1590" y="1465"/>
                      </a:lnTo>
                      <a:lnTo>
                        <a:pt x="1578" y="1523"/>
                      </a:lnTo>
                      <a:lnTo>
                        <a:pt x="1567" y="1565"/>
                      </a:lnTo>
                      <a:lnTo>
                        <a:pt x="1572" y="1585"/>
                      </a:lnTo>
                      <a:lnTo>
                        <a:pt x="1587" y="1599"/>
                      </a:lnTo>
                      <a:lnTo>
                        <a:pt x="1673" y="1620"/>
                      </a:lnTo>
                      <a:lnTo>
                        <a:pt x="1704" y="1637"/>
                      </a:lnTo>
                      <a:lnTo>
                        <a:pt x="1740" y="1665"/>
                      </a:lnTo>
                      <a:lnTo>
                        <a:pt x="1758" y="1710"/>
                      </a:lnTo>
                      <a:lnTo>
                        <a:pt x="1770" y="1795"/>
                      </a:lnTo>
                      <a:lnTo>
                        <a:pt x="1872" y="1798"/>
                      </a:lnTo>
                      <a:lnTo>
                        <a:pt x="2005" y="1845"/>
                      </a:lnTo>
                      <a:lnTo>
                        <a:pt x="2040" y="1850"/>
                      </a:lnTo>
                      <a:lnTo>
                        <a:pt x="2072" y="1844"/>
                      </a:lnTo>
                      <a:lnTo>
                        <a:pt x="2099" y="1829"/>
                      </a:lnTo>
                      <a:lnTo>
                        <a:pt x="2389" y="1739"/>
                      </a:lnTo>
                      <a:lnTo>
                        <a:pt x="2609" y="1687"/>
                      </a:lnTo>
                      <a:lnTo>
                        <a:pt x="2675" y="1688"/>
                      </a:lnTo>
                      <a:lnTo>
                        <a:pt x="2688" y="1717"/>
                      </a:lnTo>
                      <a:lnTo>
                        <a:pt x="2707" y="1728"/>
                      </a:lnTo>
                      <a:lnTo>
                        <a:pt x="2822" y="1750"/>
                      </a:lnTo>
                      <a:lnTo>
                        <a:pt x="2850" y="1748"/>
                      </a:lnTo>
                      <a:lnTo>
                        <a:pt x="2862" y="1738"/>
                      </a:lnTo>
                      <a:lnTo>
                        <a:pt x="2850" y="1719"/>
                      </a:lnTo>
                      <a:lnTo>
                        <a:pt x="2847" y="1692"/>
                      </a:lnTo>
                      <a:lnTo>
                        <a:pt x="2850" y="1663"/>
                      </a:lnTo>
                      <a:lnTo>
                        <a:pt x="2893" y="1624"/>
                      </a:lnTo>
                      <a:lnTo>
                        <a:pt x="2909" y="1605"/>
                      </a:lnTo>
                      <a:lnTo>
                        <a:pt x="2915" y="1590"/>
                      </a:lnTo>
                      <a:lnTo>
                        <a:pt x="2895" y="1569"/>
                      </a:lnTo>
                      <a:lnTo>
                        <a:pt x="2892" y="1552"/>
                      </a:lnTo>
                      <a:lnTo>
                        <a:pt x="2899" y="1530"/>
                      </a:lnTo>
                      <a:lnTo>
                        <a:pt x="2950" y="1488"/>
                      </a:lnTo>
                      <a:lnTo>
                        <a:pt x="2957" y="1465"/>
                      </a:lnTo>
                      <a:lnTo>
                        <a:pt x="2945" y="1449"/>
                      </a:lnTo>
                      <a:lnTo>
                        <a:pt x="2923" y="1442"/>
                      </a:lnTo>
                      <a:lnTo>
                        <a:pt x="2887" y="1414"/>
                      </a:lnTo>
                      <a:lnTo>
                        <a:pt x="2848" y="1393"/>
                      </a:lnTo>
                      <a:lnTo>
                        <a:pt x="2825" y="1374"/>
                      </a:lnTo>
                      <a:lnTo>
                        <a:pt x="2792" y="1332"/>
                      </a:lnTo>
                      <a:lnTo>
                        <a:pt x="2765" y="1289"/>
                      </a:lnTo>
                      <a:lnTo>
                        <a:pt x="2702" y="1229"/>
                      </a:lnTo>
                      <a:lnTo>
                        <a:pt x="2669" y="1188"/>
                      </a:lnTo>
                      <a:lnTo>
                        <a:pt x="2653" y="1130"/>
                      </a:lnTo>
                      <a:lnTo>
                        <a:pt x="2660" y="1074"/>
                      </a:lnTo>
                      <a:lnTo>
                        <a:pt x="2667" y="1049"/>
                      </a:lnTo>
                      <a:lnTo>
                        <a:pt x="2678" y="1028"/>
                      </a:lnTo>
                      <a:lnTo>
                        <a:pt x="2738" y="989"/>
                      </a:lnTo>
                      <a:lnTo>
                        <a:pt x="2803" y="914"/>
                      </a:lnTo>
                      <a:lnTo>
                        <a:pt x="2815" y="883"/>
                      </a:lnTo>
                      <a:lnTo>
                        <a:pt x="2858" y="733"/>
                      </a:lnTo>
                      <a:lnTo>
                        <a:pt x="2950" y="792"/>
                      </a:lnTo>
                      <a:lnTo>
                        <a:pt x="3028" y="818"/>
                      </a:lnTo>
                      <a:lnTo>
                        <a:pt x="3109" y="773"/>
                      </a:lnTo>
                      <a:lnTo>
                        <a:pt x="3134" y="805"/>
                      </a:lnTo>
                      <a:lnTo>
                        <a:pt x="3155" y="848"/>
                      </a:lnTo>
                      <a:lnTo>
                        <a:pt x="3174" y="865"/>
                      </a:lnTo>
                      <a:lnTo>
                        <a:pt x="3199" y="872"/>
                      </a:lnTo>
                      <a:lnTo>
                        <a:pt x="3260" y="855"/>
                      </a:lnTo>
                      <a:lnTo>
                        <a:pt x="3275" y="858"/>
                      </a:lnTo>
                      <a:lnTo>
                        <a:pt x="3290" y="877"/>
                      </a:lnTo>
                      <a:lnTo>
                        <a:pt x="3299" y="908"/>
                      </a:lnTo>
                      <a:lnTo>
                        <a:pt x="3310" y="920"/>
                      </a:lnTo>
                      <a:lnTo>
                        <a:pt x="3333" y="927"/>
                      </a:lnTo>
                      <a:lnTo>
                        <a:pt x="3370" y="918"/>
                      </a:lnTo>
                      <a:lnTo>
                        <a:pt x="3398" y="903"/>
                      </a:lnTo>
                      <a:lnTo>
                        <a:pt x="3419" y="885"/>
                      </a:lnTo>
                      <a:lnTo>
                        <a:pt x="3432" y="869"/>
                      </a:lnTo>
                      <a:lnTo>
                        <a:pt x="3452" y="825"/>
                      </a:lnTo>
                      <a:lnTo>
                        <a:pt x="3460" y="812"/>
                      </a:lnTo>
                      <a:lnTo>
                        <a:pt x="3488" y="788"/>
                      </a:lnTo>
                      <a:lnTo>
                        <a:pt x="3508" y="782"/>
                      </a:lnTo>
                      <a:lnTo>
                        <a:pt x="3642" y="777"/>
                      </a:lnTo>
                      <a:lnTo>
                        <a:pt x="3670" y="784"/>
                      </a:lnTo>
                      <a:lnTo>
                        <a:pt x="3727" y="812"/>
                      </a:lnTo>
                      <a:lnTo>
                        <a:pt x="3754" y="838"/>
                      </a:lnTo>
                      <a:lnTo>
                        <a:pt x="3768" y="864"/>
                      </a:lnTo>
                      <a:lnTo>
                        <a:pt x="3767" y="890"/>
                      </a:lnTo>
                      <a:lnTo>
                        <a:pt x="3753" y="917"/>
                      </a:lnTo>
                      <a:lnTo>
                        <a:pt x="3738" y="953"/>
                      </a:lnTo>
                      <a:lnTo>
                        <a:pt x="3735" y="989"/>
                      </a:lnTo>
                      <a:lnTo>
                        <a:pt x="3749" y="1025"/>
                      </a:lnTo>
                      <a:lnTo>
                        <a:pt x="3777" y="1040"/>
                      </a:lnTo>
                      <a:lnTo>
                        <a:pt x="3814" y="1033"/>
                      </a:lnTo>
                      <a:lnTo>
                        <a:pt x="3835" y="1018"/>
                      </a:lnTo>
                      <a:lnTo>
                        <a:pt x="3855" y="1009"/>
                      </a:lnTo>
                      <a:lnTo>
                        <a:pt x="3880" y="1008"/>
                      </a:lnTo>
                      <a:lnTo>
                        <a:pt x="3920" y="1025"/>
                      </a:lnTo>
                      <a:lnTo>
                        <a:pt x="3997" y="1074"/>
                      </a:lnTo>
                      <a:lnTo>
                        <a:pt x="4103" y="1099"/>
                      </a:lnTo>
                      <a:lnTo>
                        <a:pt x="4389" y="1113"/>
                      </a:lnTo>
                      <a:lnTo>
                        <a:pt x="4627" y="1044"/>
                      </a:lnTo>
                      <a:lnTo>
                        <a:pt x="4732" y="978"/>
                      </a:lnTo>
                      <a:lnTo>
                        <a:pt x="4747" y="962"/>
                      </a:lnTo>
                      <a:lnTo>
                        <a:pt x="4765" y="949"/>
                      </a:lnTo>
                      <a:lnTo>
                        <a:pt x="4863" y="919"/>
                      </a:lnTo>
                      <a:lnTo>
                        <a:pt x="4893" y="919"/>
                      </a:lnTo>
                      <a:lnTo>
                        <a:pt x="4923" y="934"/>
                      </a:lnTo>
                      <a:lnTo>
                        <a:pt x="4942" y="949"/>
                      </a:lnTo>
                      <a:lnTo>
                        <a:pt x="4987" y="1032"/>
                      </a:lnTo>
                      <a:lnTo>
                        <a:pt x="4993" y="1047"/>
                      </a:lnTo>
                      <a:close/>
                    </a:path>
                  </a:pathLst>
                </a:custGeom>
                <a:solidFill>
                  <a:srgbClr val="302957"/>
                </a:solidFill>
                <a:ln w="14288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151" name="Klaipedos" descr="{&quot;Key&quot;:&quot;klaipedos&quot;,&quot;Name&quot;:&quot;Klaipedos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xmlns="" id="{60379121-0C78-E45A-660F-FA547C0AD2D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15" y="973"/>
                  <a:ext cx="993" cy="1739"/>
                </a:xfrm>
                <a:custGeom>
                  <a:avLst/>
                  <a:gdLst>
                    <a:gd name="T0" fmla="*/ 334 w 2917"/>
                    <a:gd name="T1" fmla="*/ 3362 h 5111"/>
                    <a:gd name="T2" fmla="*/ 352 w 2917"/>
                    <a:gd name="T3" fmla="*/ 2854 h 5111"/>
                    <a:gd name="T4" fmla="*/ 443 w 2917"/>
                    <a:gd name="T5" fmla="*/ 3097 h 5111"/>
                    <a:gd name="T6" fmla="*/ 389 w 2917"/>
                    <a:gd name="T7" fmla="*/ 3455 h 5111"/>
                    <a:gd name="T8" fmla="*/ 355 w 2917"/>
                    <a:gd name="T9" fmla="*/ 3689 h 5111"/>
                    <a:gd name="T10" fmla="*/ 136 w 2917"/>
                    <a:gd name="T11" fmla="*/ 4135 h 5111"/>
                    <a:gd name="T12" fmla="*/ 1998 w 2917"/>
                    <a:gd name="T13" fmla="*/ 3062 h 5111"/>
                    <a:gd name="T14" fmla="*/ 1945 w 2917"/>
                    <a:gd name="T15" fmla="*/ 3317 h 5111"/>
                    <a:gd name="T16" fmla="*/ 2063 w 2917"/>
                    <a:gd name="T17" fmla="*/ 3617 h 5111"/>
                    <a:gd name="T18" fmla="*/ 2206 w 2917"/>
                    <a:gd name="T19" fmla="*/ 3626 h 5111"/>
                    <a:gd name="T20" fmla="*/ 2348 w 2917"/>
                    <a:gd name="T21" fmla="*/ 3757 h 5111"/>
                    <a:gd name="T22" fmla="*/ 2092 w 2917"/>
                    <a:gd name="T23" fmla="*/ 4138 h 5111"/>
                    <a:gd name="T24" fmla="*/ 2371 w 2917"/>
                    <a:gd name="T25" fmla="*/ 4330 h 5111"/>
                    <a:gd name="T26" fmla="*/ 2466 w 2917"/>
                    <a:gd name="T27" fmla="*/ 4552 h 5111"/>
                    <a:gd name="T28" fmla="*/ 2506 w 2917"/>
                    <a:gd name="T29" fmla="*/ 4636 h 5111"/>
                    <a:gd name="T30" fmla="*/ 2656 w 2917"/>
                    <a:gd name="T31" fmla="*/ 4596 h 5111"/>
                    <a:gd name="T32" fmla="*/ 2822 w 2917"/>
                    <a:gd name="T33" fmla="*/ 4651 h 5111"/>
                    <a:gd name="T34" fmla="*/ 2892 w 2917"/>
                    <a:gd name="T35" fmla="*/ 4765 h 5111"/>
                    <a:gd name="T36" fmla="*/ 2816 w 2917"/>
                    <a:gd name="T37" fmla="*/ 4955 h 5111"/>
                    <a:gd name="T38" fmla="*/ 2446 w 2917"/>
                    <a:gd name="T39" fmla="*/ 5111 h 5111"/>
                    <a:gd name="T40" fmla="*/ 2316 w 2917"/>
                    <a:gd name="T41" fmla="*/ 4890 h 5111"/>
                    <a:gd name="T42" fmla="*/ 2141 w 2917"/>
                    <a:gd name="T43" fmla="*/ 4920 h 5111"/>
                    <a:gd name="T44" fmla="*/ 1753 w 2917"/>
                    <a:gd name="T45" fmla="*/ 4742 h 5111"/>
                    <a:gd name="T46" fmla="*/ 1229 w 2917"/>
                    <a:gd name="T47" fmla="*/ 4496 h 5111"/>
                    <a:gd name="T48" fmla="*/ 728 w 2917"/>
                    <a:gd name="T49" fmla="*/ 4293 h 5111"/>
                    <a:gd name="T50" fmla="*/ 749 w 2917"/>
                    <a:gd name="T51" fmla="*/ 4152 h 5111"/>
                    <a:gd name="T52" fmla="*/ 742 w 2917"/>
                    <a:gd name="T53" fmla="*/ 4000 h 5111"/>
                    <a:gd name="T54" fmla="*/ 561 w 2917"/>
                    <a:gd name="T55" fmla="*/ 3957 h 5111"/>
                    <a:gd name="T56" fmla="*/ 687 w 2917"/>
                    <a:gd name="T57" fmla="*/ 3661 h 5111"/>
                    <a:gd name="T58" fmla="*/ 603 w 2917"/>
                    <a:gd name="T59" fmla="*/ 3242 h 5111"/>
                    <a:gd name="T60" fmla="*/ 494 w 2917"/>
                    <a:gd name="T61" fmla="*/ 2821 h 5111"/>
                    <a:gd name="T62" fmla="*/ 349 w 2917"/>
                    <a:gd name="T63" fmla="*/ 2468 h 5111"/>
                    <a:gd name="T64" fmla="*/ 254 w 2917"/>
                    <a:gd name="T65" fmla="*/ 1945 h 5111"/>
                    <a:gd name="T66" fmla="*/ 283 w 2917"/>
                    <a:gd name="T67" fmla="*/ 1322 h 5111"/>
                    <a:gd name="T68" fmla="*/ 596 w 2917"/>
                    <a:gd name="T69" fmla="*/ 1072 h 5111"/>
                    <a:gd name="T70" fmla="*/ 856 w 2917"/>
                    <a:gd name="T71" fmla="*/ 610 h 5111"/>
                    <a:gd name="T72" fmla="*/ 1424 w 2917"/>
                    <a:gd name="T73" fmla="*/ 291 h 5111"/>
                    <a:gd name="T74" fmla="*/ 2097 w 2917"/>
                    <a:gd name="T75" fmla="*/ 102 h 5111"/>
                    <a:gd name="T76" fmla="*/ 2108 w 2917"/>
                    <a:gd name="T77" fmla="*/ 208 h 5111"/>
                    <a:gd name="T78" fmla="*/ 2155 w 2917"/>
                    <a:gd name="T79" fmla="*/ 413 h 5111"/>
                    <a:gd name="T80" fmla="*/ 2255 w 2917"/>
                    <a:gd name="T81" fmla="*/ 663 h 5111"/>
                    <a:gd name="T82" fmla="*/ 2168 w 2917"/>
                    <a:gd name="T83" fmla="*/ 742 h 5111"/>
                    <a:gd name="T84" fmla="*/ 1926 w 2917"/>
                    <a:gd name="T85" fmla="*/ 988 h 5111"/>
                    <a:gd name="T86" fmla="*/ 1817 w 2917"/>
                    <a:gd name="T87" fmla="*/ 1061 h 5111"/>
                    <a:gd name="T88" fmla="*/ 1523 w 2917"/>
                    <a:gd name="T89" fmla="*/ 1400 h 5111"/>
                    <a:gd name="T90" fmla="*/ 1398 w 2917"/>
                    <a:gd name="T91" fmla="*/ 1502 h 5111"/>
                    <a:gd name="T92" fmla="*/ 1410 w 2917"/>
                    <a:gd name="T93" fmla="*/ 1795 h 5111"/>
                    <a:gd name="T94" fmla="*/ 1463 w 2917"/>
                    <a:gd name="T95" fmla="*/ 1945 h 5111"/>
                    <a:gd name="T96" fmla="*/ 1274 w 2917"/>
                    <a:gd name="T97" fmla="*/ 2131 h 5111"/>
                    <a:gd name="T98" fmla="*/ 1433 w 2917"/>
                    <a:gd name="T99" fmla="*/ 2168 h 5111"/>
                    <a:gd name="T100" fmla="*/ 1499 w 2917"/>
                    <a:gd name="T101" fmla="*/ 2315 h 5111"/>
                    <a:gd name="T102" fmla="*/ 1505 w 2917"/>
                    <a:gd name="T103" fmla="*/ 2410 h 5111"/>
                    <a:gd name="T104" fmla="*/ 1741 w 2917"/>
                    <a:gd name="T105" fmla="*/ 2376 h 5111"/>
                    <a:gd name="T106" fmla="*/ 1741 w 2917"/>
                    <a:gd name="T107" fmla="*/ 2503 h 5111"/>
                    <a:gd name="T108" fmla="*/ 1816 w 2917"/>
                    <a:gd name="T109" fmla="*/ 2712 h 5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917" h="5111">
                      <a:moveTo>
                        <a:pt x="137" y="4202"/>
                      </a:moveTo>
                      <a:lnTo>
                        <a:pt x="0" y="4166"/>
                      </a:lnTo>
                      <a:lnTo>
                        <a:pt x="158" y="3889"/>
                      </a:lnTo>
                      <a:lnTo>
                        <a:pt x="248" y="3667"/>
                      </a:lnTo>
                      <a:lnTo>
                        <a:pt x="334" y="3362"/>
                      </a:lnTo>
                      <a:lnTo>
                        <a:pt x="357" y="3046"/>
                      </a:lnTo>
                      <a:lnTo>
                        <a:pt x="371" y="2982"/>
                      </a:lnTo>
                      <a:lnTo>
                        <a:pt x="360" y="2965"/>
                      </a:lnTo>
                      <a:lnTo>
                        <a:pt x="371" y="2929"/>
                      </a:lnTo>
                      <a:lnTo>
                        <a:pt x="352" y="2854"/>
                      </a:lnTo>
                      <a:lnTo>
                        <a:pt x="358" y="2617"/>
                      </a:lnTo>
                      <a:lnTo>
                        <a:pt x="341" y="2515"/>
                      </a:lnTo>
                      <a:lnTo>
                        <a:pt x="409" y="2602"/>
                      </a:lnTo>
                      <a:lnTo>
                        <a:pt x="438" y="2769"/>
                      </a:lnTo>
                      <a:lnTo>
                        <a:pt x="443" y="3097"/>
                      </a:lnTo>
                      <a:lnTo>
                        <a:pt x="438" y="3144"/>
                      </a:lnTo>
                      <a:lnTo>
                        <a:pt x="418" y="3207"/>
                      </a:lnTo>
                      <a:lnTo>
                        <a:pt x="414" y="3252"/>
                      </a:lnTo>
                      <a:lnTo>
                        <a:pt x="414" y="3394"/>
                      </a:lnTo>
                      <a:lnTo>
                        <a:pt x="389" y="3455"/>
                      </a:lnTo>
                      <a:lnTo>
                        <a:pt x="356" y="3516"/>
                      </a:lnTo>
                      <a:lnTo>
                        <a:pt x="345" y="3575"/>
                      </a:lnTo>
                      <a:lnTo>
                        <a:pt x="386" y="3625"/>
                      </a:lnTo>
                      <a:lnTo>
                        <a:pt x="386" y="3649"/>
                      </a:lnTo>
                      <a:lnTo>
                        <a:pt x="355" y="3689"/>
                      </a:lnTo>
                      <a:lnTo>
                        <a:pt x="316" y="3759"/>
                      </a:lnTo>
                      <a:lnTo>
                        <a:pt x="282" y="3842"/>
                      </a:lnTo>
                      <a:lnTo>
                        <a:pt x="268" y="3920"/>
                      </a:lnTo>
                      <a:lnTo>
                        <a:pt x="239" y="3995"/>
                      </a:lnTo>
                      <a:lnTo>
                        <a:pt x="136" y="4135"/>
                      </a:lnTo>
                      <a:lnTo>
                        <a:pt x="137" y="4202"/>
                      </a:lnTo>
                      <a:close/>
                      <a:moveTo>
                        <a:pt x="2023" y="2971"/>
                      </a:moveTo>
                      <a:lnTo>
                        <a:pt x="2033" y="3005"/>
                      </a:lnTo>
                      <a:lnTo>
                        <a:pt x="2015" y="3047"/>
                      </a:lnTo>
                      <a:lnTo>
                        <a:pt x="1998" y="3062"/>
                      </a:lnTo>
                      <a:lnTo>
                        <a:pt x="1888" y="3111"/>
                      </a:lnTo>
                      <a:lnTo>
                        <a:pt x="1892" y="3147"/>
                      </a:lnTo>
                      <a:lnTo>
                        <a:pt x="1923" y="3173"/>
                      </a:lnTo>
                      <a:lnTo>
                        <a:pt x="1931" y="3193"/>
                      </a:lnTo>
                      <a:lnTo>
                        <a:pt x="1945" y="3317"/>
                      </a:lnTo>
                      <a:lnTo>
                        <a:pt x="1956" y="3345"/>
                      </a:lnTo>
                      <a:lnTo>
                        <a:pt x="1987" y="3380"/>
                      </a:lnTo>
                      <a:lnTo>
                        <a:pt x="1997" y="3408"/>
                      </a:lnTo>
                      <a:lnTo>
                        <a:pt x="2041" y="3592"/>
                      </a:lnTo>
                      <a:lnTo>
                        <a:pt x="2063" y="3617"/>
                      </a:lnTo>
                      <a:lnTo>
                        <a:pt x="2085" y="3616"/>
                      </a:lnTo>
                      <a:lnTo>
                        <a:pt x="2122" y="3583"/>
                      </a:lnTo>
                      <a:lnTo>
                        <a:pt x="2141" y="3580"/>
                      </a:lnTo>
                      <a:lnTo>
                        <a:pt x="2162" y="3590"/>
                      </a:lnTo>
                      <a:lnTo>
                        <a:pt x="2206" y="3626"/>
                      </a:lnTo>
                      <a:lnTo>
                        <a:pt x="2291" y="3666"/>
                      </a:lnTo>
                      <a:lnTo>
                        <a:pt x="2361" y="3685"/>
                      </a:lnTo>
                      <a:lnTo>
                        <a:pt x="2380" y="3707"/>
                      </a:lnTo>
                      <a:lnTo>
                        <a:pt x="2381" y="3738"/>
                      </a:lnTo>
                      <a:lnTo>
                        <a:pt x="2348" y="3757"/>
                      </a:lnTo>
                      <a:lnTo>
                        <a:pt x="2332" y="3861"/>
                      </a:lnTo>
                      <a:lnTo>
                        <a:pt x="2316" y="3892"/>
                      </a:lnTo>
                      <a:lnTo>
                        <a:pt x="2287" y="3925"/>
                      </a:lnTo>
                      <a:lnTo>
                        <a:pt x="2252" y="3956"/>
                      </a:lnTo>
                      <a:lnTo>
                        <a:pt x="2092" y="4138"/>
                      </a:lnTo>
                      <a:lnTo>
                        <a:pt x="2071" y="4187"/>
                      </a:lnTo>
                      <a:lnTo>
                        <a:pt x="2077" y="4217"/>
                      </a:lnTo>
                      <a:lnTo>
                        <a:pt x="2102" y="4230"/>
                      </a:lnTo>
                      <a:lnTo>
                        <a:pt x="2168" y="4240"/>
                      </a:lnTo>
                      <a:lnTo>
                        <a:pt x="2371" y="4330"/>
                      </a:lnTo>
                      <a:lnTo>
                        <a:pt x="2391" y="4350"/>
                      </a:lnTo>
                      <a:lnTo>
                        <a:pt x="2403" y="4373"/>
                      </a:lnTo>
                      <a:lnTo>
                        <a:pt x="2429" y="4457"/>
                      </a:lnTo>
                      <a:lnTo>
                        <a:pt x="2462" y="4530"/>
                      </a:lnTo>
                      <a:lnTo>
                        <a:pt x="2466" y="4552"/>
                      </a:lnTo>
                      <a:lnTo>
                        <a:pt x="2464" y="4571"/>
                      </a:lnTo>
                      <a:lnTo>
                        <a:pt x="2452" y="4631"/>
                      </a:lnTo>
                      <a:lnTo>
                        <a:pt x="2461" y="4648"/>
                      </a:lnTo>
                      <a:lnTo>
                        <a:pt x="2481" y="4652"/>
                      </a:lnTo>
                      <a:lnTo>
                        <a:pt x="2506" y="4636"/>
                      </a:lnTo>
                      <a:lnTo>
                        <a:pt x="2544" y="4598"/>
                      </a:lnTo>
                      <a:lnTo>
                        <a:pt x="2559" y="4591"/>
                      </a:lnTo>
                      <a:lnTo>
                        <a:pt x="2614" y="4582"/>
                      </a:lnTo>
                      <a:lnTo>
                        <a:pt x="2636" y="4583"/>
                      </a:lnTo>
                      <a:lnTo>
                        <a:pt x="2656" y="4596"/>
                      </a:lnTo>
                      <a:lnTo>
                        <a:pt x="2696" y="4635"/>
                      </a:lnTo>
                      <a:lnTo>
                        <a:pt x="2718" y="4646"/>
                      </a:lnTo>
                      <a:lnTo>
                        <a:pt x="2742" y="4648"/>
                      </a:lnTo>
                      <a:lnTo>
                        <a:pt x="2786" y="4640"/>
                      </a:lnTo>
                      <a:lnTo>
                        <a:pt x="2822" y="4651"/>
                      </a:lnTo>
                      <a:lnTo>
                        <a:pt x="2859" y="4656"/>
                      </a:lnTo>
                      <a:lnTo>
                        <a:pt x="2877" y="4653"/>
                      </a:lnTo>
                      <a:lnTo>
                        <a:pt x="2914" y="4675"/>
                      </a:lnTo>
                      <a:lnTo>
                        <a:pt x="2917" y="4718"/>
                      </a:lnTo>
                      <a:lnTo>
                        <a:pt x="2892" y="4765"/>
                      </a:lnTo>
                      <a:lnTo>
                        <a:pt x="2883" y="4800"/>
                      </a:lnTo>
                      <a:lnTo>
                        <a:pt x="2859" y="4855"/>
                      </a:lnTo>
                      <a:lnTo>
                        <a:pt x="2856" y="4878"/>
                      </a:lnTo>
                      <a:lnTo>
                        <a:pt x="2856" y="4960"/>
                      </a:lnTo>
                      <a:lnTo>
                        <a:pt x="2816" y="4955"/>
                      </a:lnTo>
                      <a:lnTo>
                        <a:pt x="2586" y="5015"/>
                      </a:lnTo>
                      <a:lnTo>
                        <a:pt x="2558" y="5043"/>
                      </a:lnTo>
                      <a:lnTo>
                        <a:pt x="2534" y="5077"/>
                      </a:lnTo>
                      <a:lnTo>
                        <a:pt x="2494" y="5107"/>
                      </a:lnTo>
                      <a:lnTo>
                        <a:pt x="2446" y="5111"/>
                      </a:lnTo>
                      <a:lnTo>
                        <a:pt x="2388" y="5093"/>
                      </a:lnTo>
                      <a:lnTo>
                        <a:pt x="2342" y="5053"/>
                      </a:lnTo>
                      <a:lnTo>
                        <a:pt x="2322" y="4992"/>
                      </a:lnTo>
                      <a:lnTo>
                        <a:pt x="2322" y="4931"/>
                      </a:lnTo>
                      <a:lnTo>
                        <a:pt x="2316" y="4890"/>
                      </a:lnTo>
                      <a:lnTo>
                        <a:pt x="2289" y="4871"/>
                      </a:lnTo>
                      <a:lnTo>
                        <a:pt x="2234" y="4876"/>
                      </a:lnTo>
                      <a:lnTo>
                        <a:pt x="2179" y="4920"/>
                      </a:lnTo>
                      <a:lnTo>
                        <a:pt x="2161" y="4927"/>
                      </a:lnTo>
                      <a:lnTo>
                        <a:pt x="2141" y="4920"/>
                      </a:lnTo>
                      <a:lnTo>
                        <a:pt x="2088" y="4885"/>
                      </a:lnTo>
                      <a:lnTo>
                        <a:pt x="2013" y="4866"/>
                      </a:lnTo>
                      <a:lnTo>
                        <a:pt x="1972" y="4838"/>
                      </a:lnTo>
                      <a:lnTo>
                        <a:pt x="1901" y="4775"/>
                      </a:lnTo>
                      <a:lnTo>
                        <a:pt x="1753" y="4742"/>
                      </a:lnTo>
                      <a:lnTo>
                        <a:pt x="1717" y="4711"/>
                      </a:lnTo>
                      <a:lnTo>
                        <a:pt x="1681" y="4662"/>
                      </a:lnTo>
                      <a:lnTo>
                        <a:pt x="1531" y="4545"/>
                      </a:lnTo>
                      <a:lnTo>
                        <a:pt x="1444" y="4502"/>
                      </a:lnTo>
                      <a:lnTo>
                        <a:pt x="1229" y="4496"/>
                      </a:lnTo>
                      <a:lnTo>
                        <a:pt x="1152" y="4433"/>
                      </a:lnTo>
                      <a:lnTo>
                        <a:pt x="1021" y="4205"/>
                      </a:lnTo>
                      <a:lnTo>
                        <a:pt x="956" y="4140"/>
                      </a:lnTo>
                      <a:lnTo>
                        <a:pt x="902" y="4147"/>
                      </a:lnTo>
                      <a:lnTo>
                        <a:pt x="728" y="4293"/>
                      </a:lnTo>
                      <a:lnTo>
                        <a:pt x="731" y="4275"/>
                      </a:lnTo>
                      <a:lnTo>
                        <a:pt x="721" y="4190"/>
                      </a:lnTo>
                      <a:lnTo>
                        <a:pt x="721" y="4161"/>
                      </a:lnTo>
                      <a:lnTo>
                        <a:pt x="734" y="4146"/>
                      </a:lnTo>
                      <a:lnTo>
                        <a:pt x="749" y="4152"/>
                      </a:lnTo>
                      <a:lnTo>
                        <a:pt x="766" y="4150"/>
                      </a:lnTo>
                      <a:lnTo>
                        <a:pt x="778" y="4112"/>
                      </a:lnTo>
                      <a:lnTo>
                        <a:pt x="773" y="4082"/>
                      </a:lnTo>
                      <a:lnTo>
                        <a:pt x="759" y="4038"/>
                      </a:lnTo>
                      <a:lnTo>
                        <a:pt x="742" y="4000"/>
                      </a:lnTo>
                      <a:lnTo>
                        <a:pt x="711" y="3966"/>
                      </a:lnTo>
                      <a:lnTo>
                        <a:pt x="704" y="3927"/>
                      </a:lnTo>
                      <a:lnTo>
                        <a:pt x="706" y="3842"/>
                      </a:lnTo>
                      <a:lnTo>
                        <a:pt x="683" y="3840"/>
                      </a:lnTo>
                      <a:lnTo>
                        <a:pt x="561" y="3957"/>
                      </a:lnTo>
                      <a:lnTo>
                        <a:pt x="549" y="3930"/>
                      </a:lnTo>
                      <a:lnTo>
                        <a:pt x="554" y="3918"/>
                      </a:lnTo>
                      <a:lnTo>
                        <a:pt x="636" y="3731"/>
                      </a:lnTo>
                      <a:lnTo>
                        <a:pt x="653" y="3702"/>
                      </a:lnTo>
                      <a:lnTo>
                        <a:pt x="687" y="3661"/>
                      </a:lnTo>
                      <a:lnTo>
                        <a:pt x="687" y="3570"/>
                      </a:lnTo>
                      <a:lnTo>
                        <a:pt x="662" y="3418"/>
                      </a:lnTo>
                      <a:lnTo>
                        <a:pt x="636" y="3307"/>
                      </a:lnTo>
                      <a:lnTo>
                        <a:pt x="633" y="3277"/>
                      </a:lnTo>
                      <a:lnTo>
                        <a:pt x="603" y="3242"/>
                      </a:lnTo>
                      <a:lnTo>
                        <a:pt x="583" y="3212"/>
                      </a:lnTo>
                      <a:lnTo>
                        <a:pt x="573" y="3176"/>
                      </a:lnTo>
                      <a:lnTo>
                        <a:pt x="581" y="3072"/>
                      </a:lnTo>
                      <a:lnTo>
                        <a:pt x="573" y="3033"/>
                      </a:lnTo>
                      <a:lnTo>
                        <a:pt x="494" y="2821"/>
                      </a:lnTo>
                      <a:lnTo>
                        <a:pt x="478" y="2755"/>
                      </a:lnTo>
                      <a:lnTo>
                        <a:pt x="472" y="2683"/>
                      </a:lnTo>
                      <a:lnTo>
                        <a:pt x="458" y="2646"/>
                      </a:lnTo>
                      <a:lnTo>
                        <a:pt x="371" y="2491"/>
                      </a:lnTo>
                      <a:lnTo>
                        <a:pt x="349" y="2468"/>
                      </a:lnTo>
                      <a:lnTo>
                        <a:pt x="331" y="2456"/>
                      </a:lnTo>
                      <a:lnTo>
                        <a:pt x="317" y="2431"/>
                      </a:lnTo>
                      <a:lnTo>
                        <a:pt x="308" y="2337"/>
                      </a:lnTo>
                      <a:lnTo>
                        <a:pt x="288" y="2263"/>
                      </a:lnTo>
                      <a:lnTo>
                        <a:pt x="254" y="1945"/>
                      </a:lnTo>
                      <a:lnTo>
                        <a:pt x="254" y="1777"/>
                      </a:lnTo>
                      <a:lnTo>
                        <a:pt x="259" y="1736"/>
                      </a:lnTo>
                      <a:lnTo>
                        <a:pt x="278" y="1683"/>
                      </a:lnTo>
                      <a:lnTo>
                        <a:pt x="283" y="1648"/>
                      </a:lnTo>
                      <a:lnTo>
                        <a:pt x="283" y="1322"/>
                      </a:lnTo>
                      <a:lnTo>
                        <a:pt x="273" y="1188"/>
                      </a:lnTo>
                      <a:lnTo>
                        <a:pt x="353" y="1168"/>
                      </a:lnTo>
                      <a:lnTo>
                        <a:pt x="478" y="1168"/>
                      </a:lnTo>
                      <a:lnTo>
                        <a:pt x="563" y="1143"/>
                      </a:lnTo>
                      <a:lnTo>
                        <a:pt x="596" y="1072"/>
                      </a:lnTo>
                      <a:lnTo>
                        <a:pt x="611" y="967"/>
                      </a:lnTo>
                      <a:lnTo>
                        <a:pt x="647" y="843"/>
                      </a:lnTo>
                      <a:lnTo>
                        <a:pt x="701" y="760"/>
                      </a:lnTo>
                      <a:lnTo>
                        <a:pt x="776" y="677"/>
                      </a:lnTo>
                      <a:lnTo>
                        <a:pt x="856" y="610"/>
                      </a:lnTo>
                      <a:lnTo>
                        <a:pt x="921" y="576"/>
                      </a:lnTo>
                      <a:lnTo>
                        <a:pt x="1017" y="571"/>
                      </a:lnTo>
                      <a:lnTo>
                        <a:pt x="1049" y="560"/>
                      </a:lnTo>
                      <a:lnTo>
                        <a:pt x="1346" y="331"/>
                      </a:lnTo>
                      <a:lnTo>
                        <a:pt x="1424" y="291"/>
                      </a:lnTo>
                      <a:lnTo>
                        <a:pt x="1613" y="282"/>
                      </a:lnTo>
                      <a:lnTo>
                        <a:pt x="2209" y="0"/>
                      </a:lnTo>
                      <a:lnTo>
                        <a:pt x="2202" y="38"/>
                      </a:lnTo>
                      <a:lnTo>
                        <a:pt x="2174" y="62"/>
                      </a:lnTo>
                      <a:lnTo>
                        <a:pt x="2097" y="102"/>
                      </a:lnTo>
                      <a:lnTo>
                        <a:pt x="2083" y="121"/>
                      </a:lnTo>
                      <a:lnTo>
                        <a:pt x="2077" y="148"/>
                      </a:lnTo>
                      <a:lnTo>
                        <a:pt x="2081" y="171"/>
                      </a:lnTo>
                      <a:lnTo>
                        <a:pt x="2092" y="193"/>
                      </a:lnTo>
                      <a:lnTo>
                        <a:pt x="2108" y="208"/>
                      </a:lnTo>
                      <a:lnTo>
                        <a:pt x="2127" y="232"/>
                      </a:lnTo>
                      <a:lnTo>
                        <a:pt x="2142" y="265"/>
                      </a:lnTo>
                      <a:lnTo>
                        <a:pt x="2142" y="345"/>
                      </a:lnTo>
                      <a:lnTo>
                        <a:pt x="2147" y="383"/>
                      </a:lnTo>
                      <a:lnTo>
                        <a:pt x="2155" y="413"/>
                      </a:lnTo>
                      <a:lnTo>
                        <a:pt x="2178" y="446"/>
                      </a:lnTo>
                      <a:lnTo>
                        <a:pt x="2191" y="467"/>
                      </a:lnTo>
                      <a:lnTo>
                        <a:pt x="2252" y="610"/>
                      </a:lnTo>
                      <a:lnTo>
                        <a:pt x="2261" y="647"/>
                      </a:lnTo>
                      <a:lnTo>
                        <a:pt x="2255" y="663"/>
                      </a:lnTo>
                      <a:lnTo>
                        <a:pt x="2237" y="673"/>
                      </a:lnTo>
                      <a:lnTo>
                        <a:pt x="2216" y="676"/>
                      </a:lnTo>
                      <a:lnTo>
                        <a:pt x="2196" y="685"/>
                      </a:lnTo>
                      <a:lnTo>
                        <a:pt x="2182" y="701"/>
                      </a:lnTo>
                      <a:lnTo>
                        <a:pt x="2168" y="742"/>
                      </a:lnTo>
                      <a:lnTo>
                        <a:pt x="2145" y="785"/>
                      </a:lnTo>
                      <a:lnTo>
                        <a:pt x="2120" y="848"/>
                      </a:lnTo>
                      <a:lnTo>
                        <a:pt x="2068" y="960"/>
                      </a:lnTo>
                      <a:lnTo>
                        <a:pt x="2030" y="990"/>
                      </a:lnTo>
                      <a:lnTo>
                        <a:pt x="1926" y="988"/>
                      </a:lnTo>
                      <a:lnTo>
                        <a:pt x="1896" y="995"/>
                      </a:lnTo>
                      <a:lnTo>
                        <a:pt x="1878" y="1011"/>
                      </a:lnTo>
                      <a:lnTo>
                        <a:pt x="1857" y="1040"/>
                      </a:lnTo>
                      <a:lnTo>
                        <a:pt x="1840" y="1055"/>
                      </a:lnTo>
                      <a:lnTo>
                        <a:pt x="1817" y="1061"/>
                      </a:lnTo>
                      <a:lnTo>
                        <a:pt x="1736" y="1066"/>
                      </a:lnTo>
                      <a:lnTo>
                        <a:pt x="1712" y="1078"/>
                      </a:lnTo>
                      <a:lnTo>
                        <a:pt x="1611" y="1176"/>
                      </a:lnTo>
                      <a:lnTo>
                        <a:pt x="1597" y="1255"/>
                      </a:lnTo>
                      <a:lnTo>
                        <a:pt x="1523" y="1400"/>
                      </a:lnTo>
                      <a:lnTo>
                        <a:pt x="1502" y="1430"/>
                      </a:lnTo>
                      <a:lnTo>
                        <a:pt x="1482" y="1446"/>
                      </a:lnTo>
                      <a:lnTo>
                        <a:pt x="1433" y="1458"/>
                      </a:lnTo>
                      <a:lnTo>
                        <a:pt x="1407" y="1478"/>
                      </a:lnTo>
                      <a:lnTo>
                        <a:pt x="1398" y="1502"/>
                      </a:lnTo>
                      <a:lnTo>
                        <a:pt x="1400" y="1523"/>
                      </a:lnTo>
                      <a:lnTo>
                        <a:pt x="1408" y="1571"/>
                      </a:lnTo>
                      <a:lnTo>
                        <a:pt x="1400" y="1726"/>
                      </a:lnTo>
                      <a:lnTo>
                        <a:pt x="1402" y="1761"/>
                      </a:lnTo>
                      <a:lnTo>
                        <a:pt x="1410" y="1795"/>
                      </a:lnTo>
                      <a:lnTo>
                        <a:pt x="1420" y="1817"/>
                      </a:lnTo>
                      <a:lnTo>
                        <a:pt x="1458" y="1877"/>
                      </a:lnTo>
                      <a:lnTo>
                        <a:pt x="1466" y="1897"/>
                      </a:lnTo>
                      <a:lnTo>
                        <a:pt x="1472" y="1926"/>
                      </a:lnTo>
                      <a:lnTo>
                        <a:pt x="1463" y="1945"/>
                      </a:lnTo>
                      <a:lnTo>
                        <a:pt x="1432" y="1972"/>
                      </a:lnTo>
                      <a:lnTo>
                        <a:pt x="1426" y="1991"/>
                      </a:lnTo>
                      <a:lnTo>
                        <a:pt x="1416" y="2005"/>
                      </a:lnTo>
                      <a:lnTo>
                        <a:pt x="1303" y="2097"/>
                      </a:lnTo>
                      <a:lnTo>
                        <a:pt x="1274" y="2131"/>
                      </a:lnTo>
                      <a:lnTo>
                        <a:pt x="1255" y="2170"/>
                      </a:lnTo>
                      <a:lnTo>
                        <a:pt x="1257" y="2213"/>
                      </a:lnTo>
                      <a:lnTo>
                        <a:pt x="1346" y="2222"/>
                      </a:lnTo>
                      <a:lnTo>
                        <a:pt x="1393" y="2205"/>
                      </a:lnTo>
                      <a:lnTo>
                        <a:pt x="1433" y="2168"/>
                      </a:lnTo>
                      <a:lnTo>
                        <a:pt x="1445" y="2173"/>
                      </a:lnTo>
                      <a:lnTo>
                        <a:pt x="1448" y="2191"/>
                      </a:lnTo>
                      <a:lnTo>
                        <a:pt x="1448" y="2238"/>
                      </a:lnTo>
                      <a:lnTo>
                        <a:pt x="1473" y="2278"/>
                      </a:lnTo>
                      <a:lnTo>
                        <a:pt x="1499" y="2315"/>
                      </a:lnTo>
                      <a:lnTo>
                        <a:pt x="1502" y="2331"/>
                      </a:lnTo>
                      <a:lnTo>
                        <a:pt x="1483" y="2363"/>
                      </a:lnTo>
                      <a:lnTo>
                        <a:pt x="1478" y="2381"/>
                      </a:lnTo>
                      <a:lnTo>
                        <a:pt x="1487" y="2405"/>
                      </a:lnTo>
                      <a:lnTo>
                        <a:pt x="1505" y="2410"/>
                      </a:lnTo>
                      <a:lnTo>
                        <a:pt x="1528" y="2407"/>
                      </a:lnTo>
                      <a:lnTo>
                        <a:pt x="1555" y="2398"/>
                      </a:lnTo>
                      <a:lnTo>
                        <a:pt x="1656" y="2396"/>
                      </a:lnTo>
                      <a:lnTo>
                        <a:pt x="1706" y="2377"/>
                      </a:lnTo>
                      <a:lnTo>
                        <a:pt x="1741" y="2376"/>
                      </a:lnTo>
                      <a:lnTo>
                        <a:pt x="1756" y="2386"/>
                      </a:lnTo>
                      <a:lnTo>
                        <a:pt x="1762" y="2401"/>
                      </a:lnTo>
                      <a:lnTo>
                        <a:pt x="1756" y="2421"/>
                      </a:lnTo>
                      <a:lnTo>
                        <a:pt x="1753" y="2463"/>
                      </a:lnTo>
                      <a:lnTo>
                        <a:pt x="1741" y="2503"/>
                      </a:lnTo>
                      <a:lnTo>
                        <a:pt x="1743" y="2526"/>
                      </a:lnTo>
                      <a:lnTo>
                        <a:pt x="1785" y="2598"/>
                      </a:lnTo>
                      <a:lnTo>
                        <a:pt x="1797" y="2636"/>
                      </a:lnTo>
                      <a:lnTo>
                        <a:pt x="1806" y="2690"/>
                      </a:lnTo>
                      <a:lnTo>
                        <a:pt x="1816" y="2712"/>
                      </a:lnTo>
                      <a:lnTo>
                        <a:pt x="1841" y="2755"/>
                      </a:lnTo>
                      <a:lnTo>
                        <a:pt x="1847" y="2780"/>
                      </a:lnTo>
                      <a:lnTo>
                        <a:pt x="1911" y="2872"/>
                      </a:lnTo>
                      <a:lnTo>
                        <a:pt x="2023" y="2971"/>
                      </a:lnTo>
                      <a:close/>
                    </a:path>
                  </a:pathLst>
                </a:custGeom>
                <a:solidFill>
                  <a:srgbClr val="302957"/>
                </a:solidFill>
                <a:ln w="14288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152" name="Telšiai" descr="{&quot;Key&quot;:&quot;telšiai&quot;,&quot;Name&quot;:&quot;Telšiai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xmlns="" id="{3E10CB57-2F30-53E0-F7A7-B4E631D278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2" y="929"/>
                  <a:ext cx="857" cy="1055"/>
                </a:xfrm>
                <a:custGeom>
                  <a:avLst/>
                  <a:gdLst>
                    <a:gd name="T0" fmla="*/ 2202 w 2518"/>
                    <a:gd name="T1" fmla="*/ 172 h 3101"/>
                    <a:gd name="T2" fmla="*/ 2232 w 2518"/>
                    <a:gd name="T3" fmla="*/ 282 h 3101"/>
                    <a:gd name="T4" fmla="*/ 2145 w 2518"/>
                    <a:gd name="T5" fmla="*/ 377 h 3101"/>
                    <a:gd name="T6" fmla="*/ 2007 w 2518"/>
                    <a:gd name="T7" fmla="*/ 374 h 3101"/>
                    <a:gd name="T8" fmla="*/ 1971 w 2518"/>
                    <a:gd name="T9" fmla="*/ 472 h 3101"/>
                    <a:gd name="T10" fmla="*/ 1947 w 2518"/>
                    <a:gd name="T11" fmla="*/ 627 h 3101"/>
                    <a:gd name="T12" fmla="*/ 1901 w 2518"/>
                    <a:gd name="T13" fmla="*/ 996 h 3101"/>
                    <a:gd name="T14" fmla="*/ 1897 w 2518"/>
                    <a:gd name="T15" fmla="*/ 1090 h 3101"/>
                    <a:gd name="T16" fmla="*/ 1955 w 2518"/>
                    <a:gd name="T17" fmla="*/ 1141 h 3101"/>
                    <a:gd name="T18" fmla="*/ 2048 w 2518"/>
                    <a:gd name="T19" fmla="*/ 1201 h 3101"/>
                    <a:gd name="T20" fmla="*/ 2288 w 2518"/>
                    <a:gd name="T21" fmla="*/ 1149 h 3101"/>
                    <a:gd name="T22" fmla="*/ 2437 w 2518"/>
                    <a:gd name="T23" fmla="*/ 1090 h 3101"/>
                    <a:gd name="T24" fmla="*/ 2473 w 2518"/>
                    <a:gd name="T25" fmla="*/ 1162 h 3101"/>
                    <a:gd name="T26" fmla="*/ 2518 w 2518"/>
                    <a:gd name="T27" fmla="*/ 1292 h 3101"/>
                    <a:gd name="T28" fmla="*/ 2426 w 2518"/>
                    <a:gd name="T29" fmla="*/ 1354 h 3101"/>
                    <a:gd name="T30" fmla="*/ 2319 w 2518"/>
                    <a:gd name="T31" fmla="*/ 1489 h 3101"/>
                    <a:gd name="T32" fmla="*/ 2271 w 2518"/>
                    <a:gd name="T33" fmla="*/ 1626 h 3101"/>
                    <a:gd name="T34" fmla="*/ 2298 w 2518"/>
                    <a:gd name="T35" fmla="*/ 1727 h 3101"/>
                    <a:gd name="T36" fmla="*/ 2385 w 2518"/>
                    <a:gd name="T37" fmla="*/ 1731 h 3101"/>
                    <a:gd name="T38" fmla="*/ 2459 w 2518"/>
                    <a:gd name="T39" fmla="*/ 1745 h 3101"/>
                    <a:gd name="T40" fmla="*/ 2481 w 2518"/>
                    <a:gd name="T41" fmla="*/ 1815 h 3101"/>
                    <a:gd name="T42" fmla="*/ 2368 w 2518"/>
                    <a:gd name="T43" fmla="*/ 2045 h 3101"/>
                    <a:gd name="T44" fmla="*/ 2253 w 2518"/>
                    <a:gd name="T45" fmla="*/ 2102 h 3101"/>
                    <a:gd name="T46" fmla="*/ 2229 w 2518"/>
                    <a:gd name="T47" fmla="*/ 2261 h 3101"/>
                    <a:gd name="T48" fmla="*/ 2123 w 2518"/>
                    <a:gd name="T49" fmla="*/ 2325 h 3101"/>
                    <a:gd name="T50" fmla="*/ 2096 w 2518"/>
                    <a:gd name="T51" fmla="*/ 2449 h 3101"/>
                    <a:gd name="T52" fmla="*/ 2102 w 2518"/>
                    <a:gd name="T53" fmla="*/ 2694 h 3101"/>
                    <a:gd name="T54" fmla="*/ 1998 w 2518"/>
                    <a:gd name="T55" fmla="*/ 2815 h 3101"/>
                    <a:gd name="T56" fmla="*/ 1762 w 2518"/>
                    <a:gd name="T57" fmla="*/ 2815 h 3101"/>
                    <a:gd name="T58" fmla="*/ 1568 w 2518"/>
                    <a:gd name="T59" fmla="*/ 2786 h 3101"/>
                    <a:gd name="T60" fmla="*/ 1256 w 2518"/>
                    <a:gd name="T61" fmla="*/ 2874 h 3101"/>
                    <a:gd name="T62" fmla="*/ 1160 w 2518"/>
                    <a:gd name="T63" fmla="*/ 2912 h 3101"/>
                    <a:gd name="T64" fmla="*/ 1140 w 2518"/>
                    <a:gd name="T65" fmla="*/ 3019 h 3101"/>
                    <a:gd name="T66" fmla="*/ 1010 w 2518"/>
                    <a:gd name="T67" fmla="*/ 3066 h 3101"/>
                    <a:gd name="T68" fmla="*/ 586 w 2518"/>
                    <a:gd name="T69" fmla="*/ 2885 h 3101"/>
                    <a:gd name="T70" fmla="*/ 530 w 2518"/>
                    <a:gd name="T71" fmla="*/ 2728 h 3101"/>
                    <a:gd name="T72" fmla="*/ 501 w 2518"/>
                    <a:gd name="T73" fmla="*/ 2551 h 3101"/>
                    <a:gd name="T74" fmla="*/ 451 w 2518"/>
                    <a:gd name="T75" fmla="*/ 2507 h 3101"/>
                    <a:gd name="T76" fmla="*/ 250 w 2518"/>
                    <a:gd name="T77" fmla="*/ 2540 h 3101"/>
                    <a:gd name="T78" fmla="*/ 247 w 2518"/>
                    <a:gd name="T79" fmla="*/ 2461 h 3101"/>
                    <a:gd name="T80" fmla="*/ 193 w 2518"/>
                    <a:gd name="T81" fmla="*/ 2321 h 3101"/>
                    <a:gd name="T82" fmla="*/ 91 w 2518"/>
                    <a:gd name="T83" fmla="*/ 2352 h 3101"/>
                    <a:gd name="T84" fmla="*/ 48 w 2518"/>
                    <a:gd name="T85" fmla="*/ 2227 h 3101"/>
                    <a:gd name="T86" fmla="*/ 208 w 2518"/>
                    <a:gd name="T87" fmla="*/ 2075 h 3101"/>
                    <a:gd name="T88" fmla="*/ 165 w 2518"/>
                    <a:gd name="T89" fmla="*/ 1947 h 3101"/>
                    <a:gd name="T90" fmla="*/ 153 w 2518"/>
                    <a:gd name="T91" fmla="*/ 1701 h 3101"/>
                    <a:gd name="T92" fmla="*/ 178 w 2518"/>
                    <a:gd name="T93" fmla="*/ 1588 h 3101"/>
                    <a:gd name="T94" fmla="*/ 342 w 2518"/>
                    <a:gd name="T95" fmla="*/ 1385 h 3101"/>
                    <a:gd name="T96" fmla="*/ 562 w 2518"/>
                    <a:gd name="T97" fmla="*/ 1191 h 3101"/>
                    <a:gd name="T98" fmla="*/ 641 w 2518"/>
                    <a:gd name="T99" fmla="*/ 1125 h 3101"/>
                    <a:gd name="T100" fmla="*/ 865 w 2518"/>
                    <a:gd name="T101" fmla="*/ 978 h 3101"/>
                    <a:gd name="T102" fmla="*/ 941 w 2518"/>
                    <a:gd name="T103" fmla="*/ 815 h 3101"/>
                    <a:gd name="T104" fmla="*/ 1006 w 2518"/>
                    <a:gd name="T105" fmla="*/ 777 h 3101"/>
                    <a:gd name="T106" fmla="*/ 900 w 2518"/>
                    <a:gd name="T107" fmla="*/ 543 h 3101"/>
                    <a:gd name="T108" fmla="*/ 872 w 2518"/>
                    <a:gd name="T109" fmla="*/ 362 h 3101"/>
                    <a:gd name="T110" fmla="*/ 822 w 2518"/>
                    <a:gd name="T111" fmla="*/ 278 h 3101"/>
                    <a:gd name="T112" fmla="*/ 947 w 2518"/>
                    <a:gd name="T113" fmla="*/ 168 h 3101"/>
                    <a:gd name="T114" fmla="*/ 1363 w 2518"/>
                    <a:gd name="T115" fmla="*/ 27 h 3101"/>
                    <a:gd name="T116" fmla="*/ 2249 w 2518"/>
                    <a:gd name="T117" fmla="*/ 115 h 3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518" h="3101">
                      <a:moveTo>
                        <a:pt x="2256" y="117"/>
                      </a:moveTo>
                      <a:lnTo>
                        <a:pt x="2228" y="144"/>
                      </a:lnTo>
                      <a:lnTo>
                        <a:pt x="2212" y="154"/>
                      </a:lnTo>
                      <a:lnTo>
                        <a:pt x="2202" y="172"/>
                      </a:lnTo>
                      <a:lnTo>
                        <a:pt x="2207" y="196"/>
                      </a:lnTo>
                      <a:lnTo>
                        <a:pt x="2221" y="219"/>
                      </a:lnTo>
                      <a:lnTo>
                        <a:pt x="2233" y="249"/>
                      </a:lnTo>
                      <a:lnTo>
                        <a:pt x="2232" y="282"/>
                      </a:lnTo>
                      <a:lnTo>
                        <a:pt x="2222" y="315"/>
                      </a:lnTo>
                      <a:lnTo>
                        <a:pt x="2204" y="347"/>
                      </a:lnTo>
                      <a:lnTo>
                        <a:pt x="2174" y="370"/>
                      </a:lnTo>
                      <a:lnTo>
                        <a:pt x="2145" y="377"/>
                      </a:lnTo>
                      <a:lnTo>
                        <a:pt x="2115" y="376"/>
                      </a:lnTo>
                      <a:lnTo>
                        <a:pt x="2058" y="359"/>
                      </a:lnTo>
                      <a:lnTo>
                        <a:pt x="2032" y="359"/>
                      </a:lnTo>
                      <a:lnTo>
                        <a:pt x="2007" y="374"/>
                      </a:lnTo>
                      <a:lnTo>
                        <a:pt x="1992" y="412"/>
                      </a:lnTo>
                      <a:lnTo>
                        <a:pt x="1975" y="437"/>
                      </a:lnTo>
                      <a:lnTo>
                        <a:pt x="1966" y="460"/>
                      </a:lnTo>
                      <a:lnTo>
                        <a:pt x="1971" y="472"/>
                      </a:lnTo>
                      <a:lnTo>
                        <a:pt x="1993" y="505"/>
                      </a:lnTo>
                      <a:lnTo>
                        <a:pt x="1995" y="537"/>
                      </a:lnTo>
                      <a:lnTo>
                        <a:pt x="1982" y="579"/>
                      </a:lnTo>
                      <a:lnTo>
                        <a:pt x="1947" y="627"/>
                      </a:lnTo>
                      <a:lnTo>
                        <a:pt x="1912" y="660"/>
                      </a:lnTo>
                      <a:lnTo>
                        <a:pt x="1852" y="747"/>
                      </a:lnTo>
                      <a:lnTo>
                        <a:pt x="1823" y="970"/>
                      </a:lnTo>
                      <a:lnTo>
                        <a:pt x="1901" y="996"/>
                      </a:lnTo>
                      <a:lnTo>
                        <a:pt x="1912" y="1009"/>
                      </a:lnTo>
                      <a:lnTo>
                        <a:pt x="1920" y="1025"/>
                      </a:lnTo>
                      <a:lnTo>
                        <a:pt x="1900" y="1062"/>
                      </a:lnTo>
                      <a:lnTo>
                        <a:pt x="1897" y="1090"/>
                      </a:lnTo>
                      <a:lnTo>
                        <a:pt x="1908" y="1096"/>
                      </a:lnTo>
                      <a:lnTo>
                        <a:pt x="1941" y="1097"/>
                      </a:lnTo>
                      <a:lnTo>
                        <a:pt x="1951" y="1113"/>
                      </a:lnTo>
                      <a:lnTo>
                        <a:pt x="1955" y="1141"/>
                      </a:lnTo>
                      <a:lnTo>
                        <a:pt x="1965" y="1171"/>
                      </a:lnTo>
                      <a:lnTo>
                        <a:pt x="1990" y="1191"/>
                      </a:lnTo>
                      <a:lnTo>
                        <a:pt x="2020" y="1201"/>
                      </a:lnTo>
                      <a:lnTo>
                        <a:pt x="2048" y="1201"/>
                      </a:lnTo>
                      <a:lnTo>
                        <a:pt x="2141" y="1156"/>
                      </a:lnTo>
                      <a:lnTo>
                        <a:pt x="2222" y="1167"/>
                      </a:lnTo>
                      <a:lnTo>
                        <a:pt x="2260" y="1161"/>
                      </a:lnTo>
                      <a:lnTo>
                        <a:pt x="2288" y="1149"/>
                      </a:lnTo>
                      <a:lnTo>
                        <a:pt x="2305" y="1129"/>
                      </a:lnTo>
                      <a:lnTo>
                        <a:pt x="2326" y="1115"/>
                      </a:lnTo>
                      <a:lnTo>
                        <a:pt x="2391" y="1095"/>
                      </a:lnTo>
                      <a:lnTo>
                        <a:pt x="2437" y="1090"/>
                      </a:lnTo>
                      <a:lnTo>
                        <a:pt x="2465" y="1097"/>
                      </a:lnTo>
                      <a:lnTo>
                        <a:pt x="2481" y="1115"/>
                      </a:lnTo>
                      <a:lnTo>
                        <a:pt x="2481" y="1135"/>
                      </a:lnTo>
                      <a:lnTo>
                        <a:pt x="2473" y="1162"/>
                      </a:lnTo>
                      <a:lnTo>
                        <a:pt x="2468" y="1194"/>
                      </a:lnTo>
                      <a:lnTo>
                        <a:pt x="2475" y="1225"/>
                      </a:lnTo>
                      <a:lnTo>
                        <a:pt x="2483" y="1250"/>
                      </a:lnTo>
                      <a:lnTo>
                        <a:pt x="2518" y="1292"/>
                      </a:lnTo>
                      <a:lnTo>
                        <a:pt x="2483" y="1310"/>
                      </a:lnTo>
                      <a:lnTo>
                        <a:pt x="2457" y="1316"/>
                      </a:lnTo>
                      <a:lnTo>
                        <a:pt x="2443" y="1340"/>
                      </a:lnTo>
                      <a:lnTo>
                        <a:pt x="2426" y="1354"/>
                      </a:lnTo>
                      <a:lnTo>
                        <a:pt x="2326" y="1375"/>
                      </a:lnTo>
                      <a:lnTo>
                        <a:pt x="2306" y="1396"/>
                      </a:lnTo>
                      <a:lnTo>
                        <a:pt x="2302" y="1427"/>
                      </a:lnTo>
                      <a:lnTo>
                        <a:pt x="2319" y="1489"/>
                      </a:lnTo>
                      <a:lnTo>
                        <a:pt x="2322" y="1569"/>
                      </a:lnTo>
                      <a:lnTo>
                        <a:pt x="2313" y="1587"/>
                      </a:lnTo>
                      <a:lnTo>
                        <a:pt x="2302" y="1602"/>
                      </a:lnTo>
                      <a:lnTo>
                        <a:pt x="2271" y="1626"/>
                      </a:lnTo>
                      <a:lnTo>
                        <a:pt x="2261" y="1640"/>
                      </a:lnTo>
                      <a:lnTo>
                        <a:pt x="2261" y="1659"/>
                      </a:lnTo>
                      <a:lnTo>
                        <a:pt x="2268" y="1686"/>
                      </a:lnTo>
                      <a:lnTo>
                        <a:pt x="2298" y="1727"/>
                      </a:lnTo>
                      <a:lnTo>
                        <a:pt x="2318" y="1749"/>
                      </a:lnTo>
                      <a:lnTo>
                        <a:pt x="2346" y="1754"/>
                      </a:lnTo>
                      <a:lnTo>
                        <a:pt x="2368" y="1746"/>
                      </a:lnTo>
                      <a:lnTo>
                        <a:pt x="2385" y="1731"/>
                      </a:lnTo>
                      <a:lnTo>
                        <a:pt x="2403" y="1696"/>
                      </a:lnTo>
                      <a:lnTo>
                        <a:pt x="2418" y="1691"/>
                      </a:lnTo>
                      <a:lnTo>
                        <a:pt x="2436" y="1705"/>
                      </a:lnTo>
                      <a:lnTo>
                        <a:pt x="2459" y="1745"/>
                      </a:lnTo>
                      <a:lnTo>
                        <a:pt x="2477" y="1763"/>
                      </a:lnTo>
                      <a:lnTo>
                        <a:pt x="2511" y="1787"/>
                      </a:lnTo>
                      <a:lnTo>
                        <a:pt x="2508" y="1800"/>
                      </a:lnTo>
                      <a:lnTo>
                        <a:pt x="2481" y="1815"/>
                      </a:lnTo>
                      <a:lnTo>
                        <a:pt x="2454" y="1835"/>
                      </a:lnTo>
                      <a:lnTo>
                        <a:pt x="2462" y="1876"/>
                      </a:lnTo>
                      <a:lnTo>
                        <a:pt x="2399" y="1952"/>
                      </a:lnTo>
                      <a:lnTo>
                        <a:pt x="2368" y="2045"/>
                      </a:lnTo>
                      <a:lnTo>
                        <a:pt x="2348" y="2072"/>
                      </a:lnTo>
                      <a:lnTo>
                        <a:pt x="2316" y="2089"/>
                      </a:lnTo>
                      <a:lnTo>
                        <a:pt x="2287" y="2092"/>
                      </a:lnTo>
                      <a:lnTo>
                        <a:pt x="2253" y="2102"/>
                      </a:lnTo>
                      <a:lnTo>
                        <a:pt x="2237" y="2125"/>
                      </a:lnTo>
                      <a:lnTo>
                        <a:pt x="2233" y="2155"/>
                      </a:lnTo>
                      <a:lnTo>
                        <a:pt x="2239" y="2225"/>
                      </a:lnTo>
                      <a:lnTo>
                        <a:pt x="2229" y="2261"/>
                      </a:lnTo>
                      <a:lnTo>
                        <a:pt x="2208" y="2282"/>
                      </a:lnTo>
                      <a:lnTo>
                        <a:pt x="2178" y="2305"/>
                      </a:lnTo>
                      <a:lnTo>
                        <a:pt x="2152" y="2316"/>
                      </a:lnTo>
                      <a:lnTo>
                        <a:pt x="2123" y="2325"/>
                      </a:lnTo>
                      <a:lnTo>
                        <a:pt x="2099" y="2335"/>
                      </a:lnTo>
                      <a:lnTo>
                        <a:pt x="2072" y="2361"/>
                      </a:lnTo>
                      <a:lnTo>
                        <a:pt x="2069" y="2385"/>
                      </a:lnTo>
                      <a:lnTo>
                        <a:pt x="2096" y="2449"/>
                      </a:lnTo>
                      <a:lnTo>
                        <a:pt x="2102" y="2482"/>
                      </a:lnTo>
                      <a:lnTo>
                        <a:pt x="2087" y="2601"/>
                      </a:lnTo>
                      <a:lnTo>
                        <a:pt x="2089" y="2632"/>
                      </a:lnTo>
                      <a:lnTo>
                        <a:pt x="2102" y="2694"/>
                      </a:lnTo>
                      <a:lnTo>
                        <a:pt x="2099" y="2722"/>
                      </a:lnTo>
                      <a:lnTo>
                        <a:pt x="2082" y="2744"/>
                      </a:lnTo>
                      <a:lnTo>
                        <a:pt x="2064" y="2755"/>
                      </a:lnTo>
                      <a:lnTo>
                        <a:pt x="1998" y="2815"/>
                      </a:lnTo>
                      <a:lnTo>
                        <a:pt x="1836" y="2841"/>
                      </a:lnTo>
                      <a:lnTo>
                        <a:pt x="1811" y="2836"/>
                      </a:lnTo>
                      <a:lnTo>
                        <a:pt x="1786" y="2822"/>
                      </a:lnTo>
                      <a:lnTo>
                        <a:pt x="1762" y="2815"/>
                      </a:lnTo>
                      <a:lnTo>
                        <a:pt x="1709" y="2819"/>
                      </a:lnTo>
                      <a:lnTo>
                        <a:pt x="1684" y="2812"/>
                      </a:lnTo>
                      <a:lnTo>
                        <a:pt x="1621" y="2781"/>
                      </a:lnTo>
                      <a:lnTo>
                        <a:pt x="1568" y="2786"/>
                      </a:lnTo>
                      <a:lnTo>
                        <a:pt x="1393" y="2807"/>
                      </a:lnTo>
                      <a:lnTo>
                        <a:pt x="1319" y="2840"/>
                      </a:lnTo>
                      <a:lnTo>
                        <a:pt x="1283" y="2867"/>
                      </a:lnTo>
                      <a:lnTo>
                        <a:pt x="1256" y="2874"/>
                      </a:lnTo>
                      <a:lnTo>
                        <a:pt x="1228" y="2874"/>
                      </a:lnTo>
                      <a:lnTo>
                        <a:pt x="1201" y="2865"/>
                      </a:lnTo>
                      <a:lnTo>
                        <a:pt x="1176" y="2875"/>
                      </a:lnTo>
                      <a:lnTo>
                        <a:pt x="1160" y="2912"/>
                      </a:lnTo>
                      <a:lnTo>
                        <a:pt x="1152" y="2940"/>
                      </a:lnTo>
                      <a:lnTo>
                        <a:pt x="1153" y="2985"/>
                      </a:lnTo>
                      <a:lnTo>
                        <a:pt x="1151" y="3001"/>
                      </a:lnTo>
                      <a:lnTo>
                        <a:pt x="1140" y="3019"/>
                      </a:lnTo>
                      <a:lnTo>
                        <a:pt x="1088" y="3071"/>
                      </a:lnTo>
                      <a:lnTo>
                        <a:pt x="1065" y="3079"/>
                      </a:lnTo>
                      <a:lnTo>
                        <a:pt x="1037" y="3076"/>
                      </a:lnTo>
                      <a:lnTo>
                        <a:pt x="1010" y="3066"/>
                      </a:lnTo>
                      <a:lnTo>
                        <a:pt x="768" y="3101"/>
                      </a:lnTo>
                      <a:lnTo>
                        <a:pt x="656" y="3002"/>
                      </a:lnTo>
                      <a:lnTo>
                        <a:pt x="592" y="2910"/>
                      </a:lnTo>
                      <a:lnTo>
                        <a:pt x="586" y="2885"/>
                      </a:lnTo>
                      <a:lnTo>
                        <a:pt x="561" y="2842"/>
                      </a:lnTo>
                      <a:lnTo>
                        <a:pt x="551" y="2820"/>
                      </a:lnTo>
                      <a:lnTo>
                        <a:pt x="542" y="2766"/>
                      </a:lnTo>
                      <a:lnTo>
                        <a:pt x="530" y="2728"/>
                      </a:lnTo>
                      <a:lnTo>
                        <a:pt x="488" y="2656"/>
                      </a:lnTo>
                      <a:lnTo>
                        <a:pt x="486" y="2633"/>
                      </a:lnTo>
                      <a:lnTo>
                        <a:pt x="498" y="2593"/>
                      </a:lnTo>
                      <a:lnTo>
                        <a:pt x="501" y="2551"/>
                      </a:lnTo>
                      <a:lnTo>
                        <a:pt x="507" y="2531"/>
                      </a:lnTo>
                      <a:lnTo>
                        <a:pt x="501" y="2516"/>
                      </a:lnTo>
                      <a:lnTo>
                        <a:pt x="486" y="2506"/>
                      </a:lnTo>
                      <a:lnTo>
                        <a:pt x="451" y="2507"/>
                      </a:lnTo>
                      <a:lnTo>
                        <a:pt x="401" y="2526"/>
                      </a:lnTo>
                      <a:lnTo>
                        <a:pt x="300" y="2528"/>
                      </a:lnTo>
                      <a:lnTo>
                        <a:pt x="273" y="2537"/>
                      </a:lnTo>
                      <a:lnTo>
                        <a:pt x="250" y="2540"/>
                      </a:lnTo>
                      <a:lnTo>
                        <a:pt x="232" y="2535"/>
                      </a:lnTo>
                      <a:lnTo>
                        <a:pt x="223" y="2511"/>
                      </a:lnTo>
                      <a:lnTo>
                        <a:pt x="228" y="2493"/>
                      </a:lnTo>
                      <a:lnTo>
                        <a:pt x="247" y="2461"/>
                      </a:lnTo>
                      <a:lnTo>
                        <a:pt x="245" y="2445"/>
                      </a:lnTo>
                      <a:lnTo>
                        <a:pt x="218" y="2408"/>
                      </a:lnTo>
                      <a:lnTo>
                        <a:pt x="193" y="2368"/>
                      </a:lnTo>
                      <a:lnTo>
                        <a:pt x="193" y="2321"/>
                      </a:lnTo>
                      <a:lnTo>
                        <a:pt x="190" y="2303"/>
                      </a:lnTo>
                      <a:lnTo>
                        <a:pt x="178" y="2298"/>
                      </a:lnTo>
                      <a:lnTo>
                        <a:pt x="138" y="2335"/>
                      </a:lnTo>
                      <a:lnTo>
                        <a:pt x="91" y="2352"/>
                      </a:lnTo>
                      <a:lnTo>
                        <a:pt x="2" y="2343"/>
                      </a:lnTo>
                      <a:lnTo>
                        <a:pt x="0" y="2300"/>
                      </a:lnTo>
                      <a:lnTo>
                        <a:pt x="20" y="2261"/>
                      </a:lnTo>
                      <a:lnTo>
                        <a:pt x="48" y="2227"/>
                      </a:lnTo>
                      <a:lnTo>
                        <a:pt x="161" y="2135"/>
                      </a:lnTo>
                      <a:lnTo>
                        <a:pt x="171" y="2121"/>
                      </a:lnTo>
                      <a:lnTo>
                        <a:pt x="177" y="2102"/>
                      </a:lnTo>
                      <a:lnTo>
                        <a:pt x="208" y="2075"/>
                      </a:lnTo>
                      <a:lnTo>
                        <a:pt x="217" y="2056"/>
                      </a:lnTo>
                      <a:lnTo>
                        <a:pt x="211" y="2027"/>
                      </a:lnTo>
                      <a:lnTo>
                        <a:pt x="203" y="2007"/>
                      </a:lnTo>
                      <a:lnTo>
                        <a:pt x="165" y="1947"/>
                      </a:lnTo>
                      <a:lnTo>
                        <a:pt x="155" y="1925"/>
                      </a:lnTo>
                      <a:lnTo>
                        <a:pt x="147" y="1891"/>
                      </a:lnTo>
                      <a:lnTo>
                        <a:pt x="145" y="1856"/>
                      </a:lnTo>
                      <a:lnTo>
                        <a:pt x="153" y="1701"/>
                      </a:lnTo>
                      <a:lnTo>
                        <a:pt x="145" y="1653"/>
                      </a:lnTo>
                      <a:lnTo>
                        <a:pt x="143" y="1632"/>
                      </a:lnTo>
                      <a:lnTo>
                        <a:pt x="152" y="1608"/>
                      </a:lnTo>
                      <a:lnTo>
                        <a:pt x="178" y="1588"/>
                      </a:lnTo>
                      <a:lnTo>
                        <a:pt x="227" y="1576"/>
                      </a:lnTo>
                      <a:lnTo>
                        <a:pt x="247" y="1560"/>
                      </a:lnTo>
                      <a:lnTo>
                        <a:pt x="268" y="1530"/>
                      </a:lnTo>
                      <a:lnTo>
                        <a:pt x="342" y="1385"/>
                      </a:lnTo>
                      <a:lnTo>
                        <a:pt x="356" y="1306"/>
                      </a:lnTo>
                      <a:lnTo>
                        <a:pt x="457" y="1208"/>
                      </a:lnTo>
                      <a:lnTo>
                        <a:pt x="481" y="1196"/>
                      </a:lnTo>
                      <a:lnTo>
                        <a:pt x="562" y="1191"/>
                      </a:lnTo>
                      <a:lnTo>
                        <a:pt x="585" y="1185"/>
                      </a:lnTo>
                      <a:lnTo>
                        <a:pt x="602" y="1170"/>
                      </a:lnTo>
                      <a:lnTo>
                        <a:pt x="623" y="1141"/>
                      </a:lnTo>
                      <a:lnTo>
                        <a:pt x="641" y="1125"/>
                      </a:lnTo>
                      <a:lnTo>
                        <a:pt x="671" y="1118"/>
                      </a:lnTo>
                      <a:lnTo>
                        <a:pt x="775" y="1120"/>
                      </a:lnTo>
                      <a:lnTo>
                        <a:pt x="813" y="1090"/>
                      </a:lnTo>
                      <a:lnTo>
                        <a:pt x="865" y="978"/>
                      </a:lnTo>
                      <a:lnTo>
                        <a:pt x="890" y="915"/>
                      </a:lnTo>
                      <a:lnTo>
                        <a:pt x="913" y="872"/>
                      </a:lnTo>
                      <a:lnTo>
                        <a:pt x="927" y="831"/>
                      </a:lnTo>
                      <a:lnTo>
                        <a:pt x="941" y="815"/>
                      </a:lnTo>
                      <a:lnTo>
                        <a:pt x="961" y="806"/>
                      </a:lnTo>
                      <a:lnTo>
                        <a:pt x="982" y="803"/>
                      </a:lnTo>
                      <a:lnTo>
                        <a:pt x="1000" y="793"/>
                      </a:lnTo>
                      <a:lnTo>
                        <a:pt x="1006" y="777"/>
                      </a:lnTo>
                      <a:lnTo>
                        <a:pt x="997" y="740"/>
                      </a:lnTo>
                      <a:lnTo>
                        <a:pt x="936" y="597"/>
                      </a:lnTo>
                      <a:lnTo>
                        <a:pt x="923" y="576"/>
                      </a:lnTo>
                      <a:lnTo>
                        <a:pt x="900" y="543"/>
                      </a:lnTo>
                      <a:lnTo>
                        <a:pt x="892" y="513"/>
                      </a:lnTo>
                      <a:lnTo>
                        <a:pt x="887" y="475"/>
                      </a:lnTo>
                      <a:lnTo>
                        <a:pt x="887" y="395"/>
                      </a:lnTo>
                      <a:lnTo>
                        <a:pt x="872" y="362"/>
                      </a:lnTo>
                      <a:lnTo>
                        <a:pt x="853" y="338"/>
                      </a:lnTo>
                      <a:lnTo>
                        <a:pt x="837" y="323"/>
                      </a:lnTo>
                      <a:lnTo>
                        <a:pt x="826" y="301"/>
                      </a:lnTo>
                      <a:lnTo>
                        <a:pt x="822" y="278"/>
                      </a:lnTo>
                      <a:lnTo>
                        <a:pt x="828" y="251"/>
                      </a:lnTo>
                      <a:lnTo>
                        <a:pt x="842" y="232"/>
                      </a:lnTo>
                      <a:lnTo>
                        <a:pt x="919" y="192"/>
                      </a:lnTo>
                      <a:lnTo>
                        <a:pt x="947" y="168"/>
                      </a:lnTo>
                      <a:lnTo>
                        <a:pt x="954" y="130"/>
                      </a:lnTo>
                      <a:lnTo>
                        <a:pt x="1227" y="0"/>
                      </a:lnTo>
                      <a:lnTo>
                        <a:pt x="1323" y="7"/>
                      </a:lnTo>
                      <a:lnTo>
                        <a:pt x="1363" y="27"/>
                      </a:lnTo>
                      <a:lnTo>
                        <a:pt x="1442" y="87"/>
                      </a:lnTo>
                      <a:lnTo>
                        <a:pt x="1483" y="105"/>
                      </a:lnTo>
                      <a:lnTo>
                        <a:pt x="2114" y="82"/>
                      </a:lnTo>
                      <a:lnTo>
                        <a:pt x="2249" y="115"/>
                      </a:lnTo>
                      <a:lnTo>
                        <a:pt x="2256" y="117"/>
                      </a:lnTo>
                      <a:close/>
                    </a:path>
                  </a:pathLst>
                </a:custGeom>
                <a:solidFill>
                  <a:srgbClr val="EEE730"/>
                </a:solidFill>
                <a:ln w="14288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000"/>
                </a:p>
              </p:txBody>
            </p:sp>
          </p:grpSp>
          <p:grpSp>
            <p:nvGrpSpPr>
              <p:cNvPr id="107" name="Etiquettes">
                <a:extLst>
                  <a:ext uri="{FF2B5EF4-FFF2-40B4-BE49-F238E27FC236}">
                    <a16:creationId xmlns:a16="http://schemas.microsoft.com/office/drawing/2014/main" xmlns="" id="{FB50B350-ECD7-4D6D-5B1F-0C776C7EB6F4}"/>
                  </a:ext>
                </a:extLst>
              </p:cNvPr>
              <p:cNvGrpSpPr/>
              <p:nvPr/>
            </p:nvGrpSpPr>
            <p:grpSpPr>
              <a:xfrm>
                <a:off x="3065052" y="2298106"/>
                <a:ext cx="5740441" cy="3629400"/>
                <a:chOff x="3065052" y="2298106"/>
                <a:chExt cx="5740441" cy="3629400"/>
              </a:xfrm>
            </p:grpSpPr>
            <p:sp>
              <p:nvSpPr>
                <p:cNvPr id="133" name="Etiquette - Šiauliai">
                  <a:extLst>
                    <a:ext uri="{FF2B5EF4-FFF2-40B4-BE49-F238E27FC236}">
                      <a16:creationId xmlns:a16="http://schemas.microsoft.com/office/drawing/2014/main" xmlns="" id="{22545074-F23A-D560-C41E-0040FFEAD9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73940" y="2412498"/>
                  <a:ext cx="669346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lvl1pPr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900" err="1">
                      <a:latin typeface="Verdana" panose="020B0604030504040204" pitchFamily="34" charset="0"/>
                      <a:ea typeface="Verdana" panose="020B0604030504040204" pitchFamily="34" charset="0"/>
                    </a:rPr>
                    <a:t>Šiauliai</a:t>
                  </a:r>
                  <a:endParaRPr lang="en-US" altLang="fr-FR" sz="900"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134" name="Etiquette - Klaipedos">
                  <a:extLst>
                    <a:ext uri="{FF2B5EF4-FFF2-40B4-BE49-F238E27FC236}">
                      <a16:creationId xmlns:a16="http://schemas.microsoft.com/office/drawing/2014/main" xmlns="" id="{B0F808C6-1F58-B64A-70FD-5642161A94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5052" y="2984257"/>
                  <a:ext cx="669346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lvl1pPr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900" err="1">
                      <a:solidFill>
                        <a:srgbClr val="FFFFF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Klaip</a:t>
                  </a:r>
                  <a:r>
                    <a:rPr lang="lt-LT" sz="900">
                      <a:solidFill>
                        <a:srgbClr val="FFFFF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ė</a:t>
                  </a:r>
                  <a:r>
                    <a:rPr lang="en-US" sz="900">
                      <a:solidFill>
                        <a:srgbClr val="FFFFF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dos</a:t>
                  </a:r>
                  <a:endParaRPr lang="en-US" altLang="fr-FR" sz="90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135" name="Etiquette - Telšiai">
                  <a:extLst>
                    <a:ext uri="{FF2B5EF4-FFF2-40B4-BE49-F238E27FC236}">
                      <a16:creationId xmlns:a16="http://schemas.microsoft.com/office/drawing/2014/main" xmlns="" id="{413678E7-434E-645D-6F7E-E545598FE1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20629" y="2362492"/>
                  <a:ext cx="669346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lvl1pPr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900" err="1">
                      <a:latin typeface="Verdana" panose="020B0604030504040204" pitchFamily="34" charset="0"/>
                      <a:ea typeface="Verdana" panose="020B0604030504040204" pitchFamily="34" charset="0"/>
                    </a:rPr>
                    <a:t>Telšiai</a:t>
                  </a:r>
                  <a:endParaRPr lang="en-US" altLang="fr-FR" sz="900"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136" name="Etiquette - Taurages">
                  <a:extLst>
                    <a:ext uri="{FF2B5EF4-FFF2-40B4-BE49-F238E27FC236}">
                      <a16:creationId xmlns:a16="http://schemas.microsoft.com/office/drawing/2014/main" xmlns="" id="{9F0CE92E-69A9-647A-6D9B-AFB976C8D6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5302" y="3653775"/>
                  <a:ext cx="669346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lvl1pPr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900" err="1">
                      <a:solidFill>
                        <a:srgbClr val="FFFFF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Taurag</a:t>
                  </a:r>
                  <a:r>
                    <a:rPr lang="lt-LT" sz="900">
                      <a:solidFill>
                        <a:srgbClr val="FFFFF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ė</a:t>
                  </a:r>
                  <a:r>
                    <a:rPr lang="en-US" sz="900">
                      <a:solidFill>
                        <a:srgbClr val="FFFFF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s</a:t>
                  </a:r>
                  <a:endParaRPr lang="en-US" altLang="fr-FR" sz="90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137" name="Etiquette - Marijampoles">
                  <a:extLst>
                    <a:ext uri="{FF2B5EF4-FFF2-40B4-BE49-F238E27FC236}">
                      <a16:creationId xmlns:a16="http://schemas.microsoft.com/office/drawing/2014/main" xmlns="" id="{9D3304CF-43DD-E726-F9EC-F5898110D6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95188" y="5001739"/>
                  <a:ext cx="1077989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lvl1pPr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900" err="1">
                      <a:solidFill>
                        <a:srgbClr val="FFFFF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Marijampol</a:t>
                  </a:r>
                  <a:r>
                    <a:rPr lang="lt-LT" sz="900">
                      <a:solidFill>
                        <a:srgbClr val="FFFFF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ė</a:t>
                  </a:r>
                  <a:r>
                    <a:rPr lang="en-US" sz="900">
                      <a:solidFill>
                        <a:srgbClr val="FFFFF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s</a:t>
                  </a:r>
                  <a:endParaRPr lang="en-US" altLang="fr-FR" sz="90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138" name="Etiquette - Alytaus">
                  <a:extLst>
                    <a:ext uri="{FF2B5EF4-FFF2-40B4-BE49-F238E27FC236}">
                      <a16:creationId xmlns:a16="http://schemas.microsoft.com/office/drawing/2014/main" xmlns="" id="{43C8331F-8BED-64FB-B933-5510A073DF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05061" y="5789007"/>
                  <a:ext cx="1077989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lvl1pPr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900" err="1">
                      <a:solidFill>
                        <a:srgbClr val="FFFFF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Alytaus</a:t>
                  </a:r>
                  <a:endParaRPr lang="en-US" altLang="fr-FR" sz="90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139" name="Etiquette - Kauno">
                  <a:extLst>
                    <a:ext uri="{FF2B5EF4-FFF2-40B4-BE49-F238E27FC236}">
                      <a16:creationId xmlns:a16="http://schemas.microsoft.com/office/drawing/2014/main" xmlns="" id="{AF09AEAA-EB85-5C7D-62B5-08C373DC9F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43286" y="4165336"/>
                  <a:ext cx="1077989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lvl1pPr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900" err="1">
                      <a:latin typeface="Verdana" panose="020B0604030504040204" pitchFamily="34" charset="0"/>
                      <a:ea typeface="Verdana" panose="020B0604030504040204" pitchFamily="34" charset="0"/>
                    </a:rPr>
                    <a:t>Kauno</a:t>
                  </a:r>
                  <a:endParaRPr lang="en-US" altLang="fr-FR" sz="900"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140" name="Etiquette - Vilniaus">
                  <a:extLst>
                    <a:ext uri="{FF2B5EF4-FFF2-40B4-BE49-F238E27FC236}">
                      <a16:creationId xmlns:a16="http://schemas.microsoft.com/office/drawing/2014/main" xmlns="" id="{425AF11A-618B-4115-279E-47CB398BFD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36530" y="4715256"/>
                  <a:ext cx="1077989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lvl1pPr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900">
                      <a:solidFill>
                        <a:srgbClr val="FFFFF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Vilniaus</a:t>
                  </a:r>
                  <a:endParaRPr lang="en-US" altLang="fr-FR" sz="90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141" name="Etiquette - Panevezio">
                  <a:extLst>
                    <a:ext uri="{FF2B5EF4-FFF2-40B4-BE49-F238E27FC236}">
                      <a16:creationId xmlns:a16="http://schemas.microsoft.com/office/drawing/2014/main" xmlns="" id="{2959FCB7-4B05-2F47-CC49-0F95243288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92901" y="2298106"/>
                  <a:ext cx="1077989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lvl1pPr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900" err="1">
                      <a:solidFill>
                        <a:srgbClr val="FFFFF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Panev</a:t>
                  </a:r>
                  <a:r>
                    <a:rPr lang="lt-LT" sz="900" err="1">
                      <a:solidFill>
                        <a:srgbClr val="FFFFF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ėž</a:t>
                  </a:r>
                  <a:r>
                    <a:rPr lang="en-US" sz="900">
                      <a:solidFill>
                        <a:srgbClr val="FFFFF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io</a:t>
                  </a:r>
                  <a:endParaRPr lang="en-US" altLang="fr-FR" sz="90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142" name="Etiquette - Utenos">
                  <a:extLst>
                    <a:ext uri="{FF2B5EF4-FFF2-40B4-BE49-F238E27FC236}">
                      <a16:creationId xmlns:a16="http://schemas.microsoft.com/office/drawing/2014/main" xmlns="" id="{774DAADB-1D2F-A892-853E-6003B0DCEC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27504" y="3170566"/>
                  <a:ext cx="1077989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lvl1pPr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900">
                      <a:solidFill>
                        <a:srgbClr val="FFFFF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Utenos</a:t>
                  </a:r>
                  <a:endParaRPr lang="en-US" altLang="fr-FR" sz="90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</p:grpSp>
          <p:grpSp>
            <p:nvGrpSpPr>
              <p:cNvPr id="108" name="GradientColorLegend">
                <a:extLst>
                  <a:ext uri="{FF2B5EF4-FFF2-40B4-BE49-F238E27FC236}">
                    <a16:creationId xmlns:a16="http://schemas.microsoft.com/office/drawing/2014/main" xmlns="" id="{DE980093-DE0B-FF8D-4DD5-63C827249681}"/>
                  </a:ext>
                </a:extLst>
              </p:cNvPr>
              <p:cNvGrpSpPr/>
              <p:nvPr/>
            </p:nvGrpSpPr>
            <p:grpSpPr>
              <a:xfrm>
                <a:off x="2977088" y="4285030"/>
                <a:ext cx="120073" cy="1700347"/>
                <a:chOff x="1066170" y="2413724"/>
                <a:chExt cx="120073" cy="1700347"/>
              </a:xfrm>
            </p:grpSpPr>
            <p:sp>
              <p:nvSpPr>
                <p:cNvPr id="130" name="Etiquette - GradientColorLegend - DARK - Shape" hidden="1">
                  <a:extLst>
                    <a:ext uri="{FF2B5EF4-FFF2-40B4-BE49-F238E27FC236}">
                      <a16:creationId xmlns:a16="http://schemas.microsoft.com/office/drawing/2014/main" xmlns="" id="{0BCD2995-2459-B8F7-850A-FDA8F9407220}"/>
                    </a:ext>
                  </a:extLst>
                </p:cNvPr>
                <p:cNvSpPr/>
                <p:nvPr/>
              </p:nvSpPr>
              <p:spPr>
                <a:xfrm>
                  <a:off x="1066170" y="2575168"/>
                  <a:ext cx="120073" cy="13824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7215E"/>
                    </a:gs>
                    <a:gs pos="100000">
                      <a:srgbClr val="07215E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131" name="Etiquette - GradientColorLegend - DARK - MaxValue" hidden="1">
                  <a:extLst>
                    <a:ext uri="{FF2B5EF4-FFF2-40B4-BE49-F238E27FC236}">
                      <a16:creationId xmlns:a16="http://schemas.microsoft.com/office/drawing/2014/main" xmlns="" id="{6C394AE9-70AE-4AD0-CF40-D91CA7B774D5}"/>
                    </a:ext>
                  </a:extLst>
                </p:cNvPr>
                <p:cNvSpPr txBox="1"/>
                <p:nvPr/>
              </p:nvSpPr>
              <p:spPr>
                <a:xfrm>
                  <a:off x="1093344" y="2413724"/>
                  <a:ext cx="65724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:r>
                    <a:rPr lang="en-US" sz="1000"/>
                    <a:t>1</a:t>
                  </a:r>
                </a:p>
              </p:txBody>
            </p:sp>
            <p:sp>
              <p:nvSpPr>
                <p:cNvPr id="132" name="Etiquette - GradientColorLegend - DARK - MinValue" hidden="1">
                  <a:extLst>
                    <a:ext uri="{FF2B5EF4-FFF2-40B4-BE49-F238E27FC236}">
                      <a16:creationId xmlns:a16="http://schemas.microsoft.com/office/drawing/2014/main" xmlns="" id="{5CEC08DF-3039-4473-60A6-EE13F93F257D}"/>
                    </a:ext>
                  </a:extLst>
                </p:cNvPr>
                <p:cNvSpPr txBox="1"/>
                <p:nvPr/>
              </p:nvSpPr>
              <p:spPr>
                <a:xfrm>
                  <a:off x="1093344" y="3960183"/>
                  <a:ext cx="65724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1000"/>
                    <a:t>1</a:t>
                  </a:r>
                </a:p>
              </p:txBody>
            </p:sp>
          </p:grpSp>
          <p:grpSp>
            <p:nvGrpSpPr>
              <p:cNvPr id="109" name="RangeColorLegend">
                <a:extLst>
                  <a:ext uri="{FF2B5EF4-FFF2-40B4-BE49-F238E27FC236}">
                    <a16:creationId xmlns:a16="http://schemas.microsoft.com/office/drawing/2014/main" xmlns="" id="{67B94966-BE55-A730-9922-2EEA027FEE8C}"/>
                  </a:ext>
                </a:extLst>
              </p:cNvPr>
              <p:cNvGrpSpPr/>
              <p:nvPr/>
            </p:nvGrpSpPr>
            <p:grpSpPr>
              <a:xfrm>
                <a:off x="2471977" y="4738968"/>
                <a:ext cx="1270800" cy="1538880"/>
                <a:chOff x="9228362" y="4919762"/>
                <a:chExt cx="1270800" cy="1538880"/>
              </a:xfrm>
            </p:grpSpPr>
            <p:sp>
              <p:nvSpPr>
                <p:cNvPr id="110" name="Etiquette - RangeColorLegend - DARK - Color - 2" hidden="1">
                  <a:extLst>
                    <a:ext uri="{FF2B5EF4-FFF2-40B4-BE49-F238E27FC236}">
                      <a16:creationId xmlns:a16="http://schemas.microsoft.com/office/drawing/2014/main" xmlns="" id="{AB620314-F32A-DB9A-D6C0-5BAA67EBED9C}"/>
                    </a:ext>
                  </a:extLst>
                </p:cNvPr>
                <p:cNvSpPr/>
                <p:nvPr/>
              </p:nvSpPr>
              <p:spPr>
                <a:xfrm>
                  <a:off x="9228362" y="5073650"/>
                  <a:ext cx="154800" cy="153888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111" name="Etiquette - RangeColorLegend - DARK - Color - 1" hidden="1">
                  <a:extLst>
                    <a:ext uri="{FF2B5EF4-FFF2-40B4-BE49-F238E27FC236}">
                      <a16:creationId xmlns:a16="http://schemas.microsoft.com/office/drawing/2014/main" xmlns="" id="{15D4EC66-1C53-9B82-B249-10CB3FD9FDC1}"/>
                    </a:ext>
                  </a:extLst>
                </p:cNvPr>
                <p:cNvSpPr/>
                <p:nvPr/>
              </p:nvSpPr>
              <p:spPr>
                <a:xfrm>
                  <a:off x="9228362" y="4919762"/>
                  <a:ext cx="154800" cy="15388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112" name="Etiquette - RangeColorLegend - DARK - Number - 2" hidden="1">
                  <a:extLst>
                    <a:ext uri="{FF2B5EF4-FFF2-40B4-BE49-F238E27FC236}">
                      <a16:creationId xmlns:a16="http://schemas.microsoft.com/office/drawing/2014/main" xmlns="" id="{C38E8ADE-A68E-900D-8393-46886FA03BDF}"/>
                    </a:ext>
                  </a:extLst>
                </p:cNvPr>
                <p:cNvSpPr/>
                <p:nvPr/>
              </p:nvSpPr>
              <p:spPr>
                <a:xfrm>
                  <a:off x="9383162" y="5073650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/>
                <a:p>
                  <a:r>
                    <a:rPr lang="en-US" sz="1000"/>
                    <a:t>[100 to 200[</a:t>
                  </a:r>
                </a:p>
              </p:txBody>
            </p:sp>
            <p:sp>
              <p:nvSpPr>
                <p:cNvPr id="113" name="Etiquette - RangeColorLegend - DARK - Number - 1" hidden="1">
                  <a:extLst>
                    <a:ext uri="{FF2B5EF4-FFF2-40B4-BE49-F238E27FC236}">
                      <a16:creationId xmlns:a16="http://schemas.microsoft.com/office/drawing/2014/main" xmlns="" id="{1167B7A9-6351-4F5E-6720-3F634ADBA25E}"/>
                    </a:ext>
                  </a:extLst>
                </p:cNvPr>
                <p:cNvSpPr/>
                <p:nvPr/>
              </p:nvSpPr>
              <p:spPr>
                <a:xfrm>
                  <a:off x="9383162" y="4919762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/>
                <a:p>
                  <a:r>
                    <a:rPr lang="en-US" sz="1000"/>
                    <a:t>[0 to 100[</a:t>
                  </a:r>
                </a:p>
              </p:txBody>
            </p:sp>
            <p:sp>
              <p:nvSpPr>
                <p:cNvPr id="114" name="Etiquette - RangeColorLegend - DARK - Color - 4" hidden="1">
                  <a:extLst>
                    <a:ext uri="{FF2B5EF4-FFF2-40B4-BE49-F238E27FC236}">
                      <a16:creationId xmlns:a16="http://schemas.microsoft.com/office/drawing/2014/main" xmlns="" id="{58C72788-774F-AB82-BD24-A9CA91F95D45}"/>
                    </a:ext>
                  </a:extLst>
                </p:cNvPr>
                <p:cNvSpPr/>
                <p:nvPr/>
              </p:nvSpPr>
              <p:spPr>
                <a:xfrm>
                  <a:off x="9228362" y="5381426"/>
                  <a:ext cx="154800" cy="1538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115" name="Etiquette - RangeColorLegend - DARK - Color - 3" hidden="1">
                  <a:extLst>
                    <a:ext uri="{FF2B5EF4-FFF2-40B4-BE49-F238E27FC236}">
                      <a16:creationId xmlns:a16="http://schemas.microsoft.com/office/drawing/2014/main" xmlns="" id="{6F26F536-D156-7052-4465-EB7F6A933682}"/>
                    </a:ext>
                  </a:extLst>
                </p:cNvPr>
                <p:cNvSpPr/>
                <p:nvPr/>
              </p:nvSpPr>
              <p:spPr>
                <a:xfrm>
                  <a:off x="9228362" y="5227538"/>
                  <a:ext cx="154800" cy="153888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116" name="Etiquette - RangeColorLegend - DARK - Number - 4" hidden="1">
                  <a:extLst>
                    <a:ext uri="{FF2B5EF4-FFF2-40B4-BE49-F238E27FC236}">
                      <a16:creationId xmlns:a16="http://schemas.microsoft.com/office/drawing/2014/main" xmlns="" id="{4AE71B4C-191E-E7D9-E715-5304A878B0A2}"/>
                    </a:ext>
                  </a:extLst>
                </p:cNvPr>
                <p:cNvSpPr/>
                <p:nvPr/>
              </p:nvSpPr>
              <p:spPr>
                <a:xfrm>
                  <a:off x="9383162" y="5381426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/>
                <a:p>
                  <a:r>
                    <a:rPr lang="en-US" sz="1000"/>
                    <a:t>[300 to 400[</a:t>
                  </a:r>
                </a:p>
              </p:txBody>
            </p:sp>
            <p:sp>
              <p:nvSpPr>
                <p:cNvPr id="117" name="Etiquette - RangeColorLegend - DARK - Number - 3" hidden="1">
                  <a:extLst>
                    <a:ext uri="{FF2B5EF4-FFF2-40B4-BE49-F238E27FC236}">
                      <a16:creationId xmlns:a16="http://schemas.microsoft.com/office/drawing/2014/main" xmlns="" id="{6DD3C56B-79D2-5BA0-E5FE-C4E82C139B22}"/>
                    </a:ext>
                  </a:extLst>
                </p:cNvPr>
                <p:cNvSpPr/>
                <p:nvPr/>
              </p:nvSpPr>
              <p:spPr>
                <a:xfrm>
                  <a:off x="9383162" y="5227538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/>
                <a:p>
                  <a:r>
                    <a:rPr lang="en-US" sz="1000"/>
                    <a:t>[200 to 300[</a:t>
                  </a:r>
                </a:p>
              </p:txBody>
            </p:sp>
            <p:sp>
              <p:nvSpPr>
                <p:cNvPr id="118" name="Etiquette - RangeColorLegend - DARK - Color - 5" hidden="1">
                  <a:extLst>
                    <a:ext uri="{FF2B5EF4-FFF2-40B4-BE49-F238E27FC236}">
                      <a16:creationId xmlns:a16="http://schemas.microsoft.com/office/drawing/2014/main" xmlns="" id="{23D48878-1CB6-291F-AD22-003B9C97B0AD}"/>
                    </a:ext>
                  </a:extLst>
                </p:cNvPr>
                <p:cNvSpPr/>
                <p:nvPr/>
              </p:nvSpPr>
              <p:spPr>
                <a:xfrm>
                  <a:off x="9228362" y="5535314"/>
                  <a:ext cx="154800" cy="15388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119" name="Etiquette - RangeColorLegend - DARK - Number - 5" hidden="1">
                  <a:extLst>
                    <a:ext uri="{FF2B5EF4-FFF2-40B4-BE49-F238E27FC236}">
                      <a16:creationId xmlns:a16="http://schemas.microsoft.com/office/drawing/2014/main" xmlns="" id="{8D9CB856-0A9E-E0E8-2E91-0B830A4F2ABD}"/>
                    </a:ext>
                  </a:extLst>
                </p:cNvPr>
                <p:cNvSpPr/>
                <p:nvPr/>
              </p:nvSpPr>
              <p:spPr>
                <a:xfrm>
                  <a:off x="9383162" y="5535314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/>
                <a:p>
                  <a:r>
                    <a:rPr lang="en-US" sz="1000"/>
                    <a:t>400+</a:t>
                  </a:r>
                </a:p>
              </p:txBody>
            </p:sp>
            <p:sp>
              <p:nvSpPr>
                <p:cNvPr id="120" name="Etiquette - RangeColorLegend - DARK - Color - 6" hidden="1">
                  <a:extLst>
                    <a:ext uri="{FF2B5EF4-FFF2-40B4-BE49-F238E27FC236}">
                      <a16:creationId xmlns:a16="http://schemas.microsoft.com/office/drawing/2014/main" xmlns="" id="{93CACD7E-5365-8A97-46EC-5DDEE5BDC0A1}"/>
                    </a:ext>
                  </a:extLst>
                </p:cNvPr>
                <p:cNvSpPr/>
                <p:nvPr/>
              </p:nvSpPr>
              <p:spPr>
                <a:xfrm>
                  <a:off x="9228362" y="5689202"/>
                  <a:ext cx="154800" cy="15388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121" name="Etiquette - RangeColorLegend - DARK - Number - 6" hidden="1">
                  <a:extLst>
                    <a:ext uri="{FF2B5EF4-FFF2-40B4-BE49-F238E27FC236}">
                      <a16:creationId xmlns:a16="http://schemas.microsoft.com/office/drawing/2014/main" xmlns="" id="{1A6DB259-7855-E80F-A431-AA643399D961}"/>
                    </a:ext>
                  </a:extLst>
                </p:cNvPr>
                <p:cNvSpPr/>
                <p:nvPr/>
              </p:nvSpPr>
              <p:spPr>
                <a:xfrm>
                  <a:off x="9383162" y="5689202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/>
                <a:p>
                  <a:r>
                    <a:rPr lang="en-US" sz="1000"/>
                    <a:t>400+</a:t>
                  </a:r>
                </a:p>
              </p:txBody>
            </p:sp>
            <p:sp>
              <p:nvSpPr>
                <p:cNvPr id="122" name="Etiquette - RangeColorLegend - DARK - Color - 7" hidden="1">
                  <a:extLst>
                    <a:ext uri="{FF2B5EF4-FFF2-40B4-BE49-F238E27FC236}">
                      <a16:creationId xmlns:a16="http://schemas.microsoft.com/office/drawing/2014/main" xmlns="" id="{6A928110-F394-D953-1427-76BF0B447BD0}"/>
                    </a:ext>
                  </a:extLst>
                </p:cNvPr>
                <p:cNvSpPr/>
                <p:nvPr/>
              </p:nvSpPr>
              <p:spPr>
                <a:xfrm>
                  <a:off x="9228362" y="5843090"/>
                  <a:ext cx="154800" cy="15388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123" name="Etiquette - RangeColorLegend - DARK - Number - 7" hidden="1">
                  <a:extLst>
                    <a:ext uri="{FF2B5EF4-FFF2-40B4-BE49-F238E27FC236}">
                      <a16:creationId xmlns:a16="http://schemas.microsoft.com/office/drawing/2014/main" xmlns="" id="{2CF6D5B8-9837-8F4F-8EFB-429E6374328E}"/>
                    </a:ext>
                  </a:extLst>
                </p:cNvPr>
                <p:cNvSpPr/>
                <p:nvPr/>
              </p:nvSpPr>
              <p:spPr>
                <a:xfrm>
                  <a:off x="9383162" y="5843090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/>
                <a:p>
                  <a:r>
                    <a:rPr lang="en-US" sz="1000"/>
                    <a:t>400+</a:t>
                  </a:r>
                </a:p>
              </p:txBody>
            </p:sp>
            <p:sp>
              <p:nvSpPr>
                <p:cNvPr id="124" name="Etiquette - RangeColorLegend - DARK - Color - 8" hidden="1">
                  <a:extLst>
                    <a:ext uri="{FF2B5EF4-FFF2-40B4-BE49-F238E27FC236}">
                      <a16:creationId xmlns:a16="http://schemas.microsoft.com/office/drawing/2014/main" xmlns="" id="{E22F95FF-141F-4B2A-0D58-6C2D21607B89}"/>
                    </a:ext>
                  </a:extLst>
                </p:cNvPr>
                <p:cNvSpPr/>
                <p:nvPr/>
              </p:nvSpPr>
              <p:spPr>
                <a:xfrm>
                  <a:off x="9228362" y="5996978"/>
                  <a:ext cx="154800" cy="15388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125" name="Etiquette - RangeColorLegend - DARK - Number - 8" hidden="1">
                  <a:extLst>
                    <a:ext uri="{FF2B5EF4-FFF2-40B4-BE49-F238E27FC236}">
                      <a16:creationId xmlns:a16="http://schemas.microsoft.com/office/drawing/2014/main" xmlns="" id="{1ACE6BDD-23FC-6C57-CED0-FE26A9D58A03}"/>
                    </a:ext>
                  </a:extLst>
                </p:cNvPr>
                <p:cNvSpPr/>
                <p:nvPr/>
              </p:nvSpPr>
              <p:spPr>
                <a:xfrm>
                  <a:off x="9383162" y="5996978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/>
                <a:p>
                  <a:r>
                    <a:rPr lang="en-US" sz="1000"/>
                    <a:t>400+</a:t>
                  </a:r>
                </a:p>
              </p:txBody>
            </p:sp>
            <p:sp>
              <p:nvSpPr>
                <p:cNvPr id="126" name="Etiquette - RangeColorLegend - DARK - Color - 9" hidden="1">
                  <a:extLst>
                    <a:ext uri="{FF2B5EF4-FFF2-40B4-BE49-F238E27FC236}">
                      <a16:creationId xmlns:a16="http://schemas.microsoft.com/office/drawing/2014/main" xmlns="" id="{F7B4FA91-1249-CCB9-A358-DC34A28E0713}"/>
                    </a:ext>
                  </a:extLst>
                </p:cNvPr>
                <p:cNvSpPr/>
                <p:nvPr/>
              </p:nvSpPr>
              <p:spPr>
                <a:xfrm>
                  <a:off x="9228362" y="6150866"/>
                  <a:ext cx="154800" cy="15388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127" name="Etiquette - RangeColorLegend - DARK - Number - 9" hidden="1">
                  <a:extLst>
                    <a:ext uri="{FF2B5EF4-FFF2-40B4-BE49-F238E27FC236}">
                      <a16:creationId xmlns:a16="http://schemas.microsoft.com/office/drawing/2014/main" xmlns="" id="{127843B8-6843-0A7C-4589-C6EAFD958AFA}"/>
                    </a:ext>
                  </a:extLst>
                </p:cNvPr>
                <p:cNvSpPr/>
                <p:nvPr/>
              </p:nvSpPr>
              <p:spPr>
                <a:xfrm>
                  <a:off x="9383162" y="6150866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/>
                <a:p>
                  <a:r>
                    <a:rPr lang="en-US" sz="1000"/>
                    <a:t>400+</a:t>
                  </a:r>
                </a:p>
              </p:txBody>
            </p:sp>
            <p:sp>
              <p:nvSpPr>
                <p:cNvPr id="128" name="Etiquette - RangeColorLegend - DARK - Color - 10" hidden="1">
                  <a:extLst>
                    <a:ext uri="{FF2B5EF4-FFF2-40B4-BE49-F238E27FC236}">
                      <a16:creationId xmlns:a16="http://schemas.microsoft.com/office/drawing/2014/main" xmlns="" id="{4EB65D8C-691D-B419-A1D6-F13419094BD7}"/>
                    </a:ext>
                  </a:extLst>
                </p:cNvPr>
                <p:cNvSpPr/>
                <p:nvPr/>
              </p:nvSpPr>
              <p:spPr>
                <a:xfrm>
                  <a:off x="9228362" y="6304754"/>
                  <a:ext cx="154800" cy="15388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129" name="Etiquette - RangeColorLegend - DARK - Number - 10" hidden="1">
                  <a:extLst>
                    <a:ext uri="{FF2B5EF4-FFF2-40B4-BE49-F238E27FC236}">
                      <a16:creationId xmlns:a16="http://schemas.microsoft.com/office/drawing/2014/main" xmlns="" id="{5791C6D3-0899-5755-8D44-951D62860A59}"/>
                    </a:ext>
                  </a:extLst>
                </p:cNvPr>
                <p:cNvSpPr/>
                <p:nvPr/>
              </p:nvSpPr>
              <p:spPr>
                <a:xfrm>
                  <a:off x="9383162" y="6304754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/>
                <a:p>
                  <a:r>
                    <a:rPr lang="en-US" sz="1000"/>
                    <a:t>400+</a:t>
                  </a:r>
                </a:p>
              </p:txBody>
            </p:sp>
          </p:grpSp>
        </p:grpSp>
        <p:sp>
          <p:nvSpPr>
            <p:cNvPr id="154" name="POWER_USER_DATA_MAP_STORAGE">
              <a:extLst>
                <a:ext uri="{FF2B5EF4-FFF2-40B4-BE49-F238E27FC236}">
                  <a16:creationId xmlns:a16="http://schemas.microsoft.com/office/drawing/2014/main" xmlns="" id="{E5EAE6F9-23DD-CDBB-D497-520867252182}"/>
                </a:ext>
              </a:extLst>
            </p:cNvPr>
            <p:cNvSpPr/>
            <p:nvPr/>
          </p:nvSpPr>
          <p:spPr>
            <a:xfrm>
              <a:off x="2602826" y="1495425"/>
              <a:ext cx="0" cy="0"/>
            </a:xfrm>
            <a:prstGeom prst="rect">
              <a:avLst/>
            </a:prstGeom>
            <a:solidFill>
              <a:schemeClr val="accent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xmlns="" id="{0D36B742-1E3F-23C2-9346-CAD1A8E203C6}"/>
              </a:ext>
            </a:extLst>
          </p:cNvPr>
          <p:cNvSpPr txBox="1"/>
          <p:nvPr/>
        </p:nvSpPr>
        <p:spPr>
          <a:xfrm>
            <a:off x="1103894" y="5173399"/>
            <a:ext cx="3317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>
                <a:latin typeface="Verdana" panose="020B0604030504040204" pitchFamily="34" charset="0"/>
                <a:ea typeface="Verdana" panose="020B0604030504040204" pitchFamily="34" charset="0"/>
              </a:rPr>
              <a:t>*</a:t>
            </a:r>
            <a:r>
              <a:rPr lang="lt-LT" sz="1600" err="1">
                <a:latin typeface="Verdana" panose="020B0604030504040204" pitchFamily="34" charset="0"/>
                <a:ea typeface="Verdana" panose="020B0604030504040204" pitchFamily="34" charset="0"/>
              </a:rPr>
              <a:t>Teritoriškai</a:t>
            </a:r>
            <a:r>
              <a:rPr lang="lt-LT" sz="1600">
                <a:latin typeface="Verdana" panose="020B0604030504040204" pitchFamily="34" charset="0"/>
                <a:ea typeface="Verdana" panose="020B0604030504040204" pitchFamily="34" charset="0"/>
              </a:rPr>
              <a:t> apribotos investicijos, remiantis EK pateiktu D priedu iš „2020 m. šalies ataskaita. Lietuva“</a:t>
            </a:r>
            <a:endParaRPr lang="en-US" sz="16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xmlns="" id="{AD2501F7-C8E3-A71C-6CEF-23D485835882}"/>
              </a:ext>
            </a:extLst>
          </p:cNvPr>
          <p:cNvSpPr txBox="1">
            <a:spLocks/>
          </p:cNvSpPr>
          <p:nvPr/>
        </p:nvSpPr>
        <p:spPr>
          <a:xfrm>
            <a:off x="1103894" y="333209"/>
            <a:ext cx="9237505" cy="8893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lt-LT" sz="3200" b="1"/>
              <a:t>Teisingos pertvarkos fondas Lietuvai</a:t>
            </a:r>
            <a:r>
              <a:rPr lang="en-US" sz="3200" b="1"/>
              <a:t>*</a:t>
            </a:r>
            <a:endParaRPr lang="x-none" sz="3200" b="1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7121F8CF-C8C2-05F0-110F-6DD0F218C6DC}"/>
              </a:ext>
            </a:extLst>
          </p:cNvPr>
          <p:cNvSpPr txBox="1">
            <a:spLocks/>
          </p:cNvSpPr>
          <p:nvPr/>
        </p:nvSpPr>
        <p:spPr>
          <a:xfrm>
            <a:off x="8942492" y="951797"/>
            <a:ext cx="3030479" cy="8893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lt-LT" sz="2800" dirty="0">
                <a:solidFill>
                  <a:srgbClr val="302957"/>
                </a:solidFill>
              </a:rPr>
              <a:t>262,7 mln. Eur.</a:t>
            </a:r>
            <a:endParaRPr lang="x-none" sz="2800" dirty="0">
              <a:solidFill>
                <a:srgbClr val="302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726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ė 3">
            <a:extLst>
              <a:ext uri="{FF2B5EF4-FFF2-40B4-BE49-F238E27FC236}">
                <a16:creationId xmlns:a16="http://schemas.microsoft.com/office/drawing/2014/main" xmlns="" id="{A5361ED4-0881-DA3D-A51F-A5690D80B7B5}"/>
              </a:ext>
            </a:extLst>
          </p:cNvPr>
          <p:cNvGrpSpPr/>
          <p:nvPr/>
        </p:nvGrpSpPr>
        <p:grpSpPr>
          <a:xfrm>
            <a:off x="724619" y="1756480"/>
            <a:ext cx="11011241" cy="4936150"/>
            <a:chOff x="1217385" y="1559349"/>
            <a:chExt cx="11011241" cy="5622234"/>
          </a:xfrm>
        </p:grpSpPr>
        <p:graphicFrame>
          <p:nvGraphicFramePr>
            <p:cNvPr id="19" name="Diagrama 18">
              <a:extLst>
                <a:ext uri="{FF2B5EF4-FFF2-40B4-BE49-F238E27FC236}">
                  <a16:creationId xmlns:a16="http://schemas.microsoft.com/office/drawing/2014/main" xmlns="" id="{D61E4C14-2AB5-C746-749F-B326E74F96B5}"/>
                </a:ext>
              </a:extLst>
            </p:cNvPr>
            <p:cNvGraphicFramePr/>
            <p:nvPr/>
          </p:nvGraphicFramePr>
          <p:xfrm>
            <a:off x="1217385" y="4472249"/>
            <a:ext cx="11011241" cy="27093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3" name="Grupė 2">
              <a:extLst>
                <a:ext uri="{FF2B5EF4-FFF2-40B4-BE49-F238E27FC236}">
                  <a16:creationId xmlns:a16="http://schemas.microsoft.com/office/drawing/2014/main" xmlns="" id="{FC6F1B9D-C061-15A2-7EA2-EDD11F57EF03}"/>
                </a:ext>
              </a:extLst>
            </p:cNvPr>
            <p:cNvGrpSpPr/>
            <p:nvPr/>
          </p:nvGrpSpPr>
          <p:grpSpPr>
            <a:xfrm>
              <a:off x="1217385" y="1559349"/>
              <a:ext cx="10889344" cy="4481972"/>
              <a:chOff x="1217385" y="1559349"/>
              <a:chExt cx="10889344" cy="4481972"/>
            </a:xfrm>
          </p:grpSpPr>
          <p:graphicFrame>
            <p:nvGraphicFramePr>
              <p:cNvPr id="10" name="Diagrama 9">
                <a:extLst>
                  <a:ext uri="{FF2B5EF4-FFF2-40B4-BE49-F238E27FC236}">
                    <a16:creationId xmlns:a16="http://schemas.microsoft.com/office/drawing/2014/main" xmlns="" id="{3CAE8BFE-F12D-DCDC-1FA4-94BE084D9918}"/>
                  </a:ext>
                </a:extLst>
              </p:cNvPr>
              <p:cNvGraphicFramePr/>
              <p:nvPr/>
            </p:nvGraphicFramePr>
            <p:xfrm>
              <a:off x="1217385" y="1699381"/>
              <a:ext cx="10889344" cy="270933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276F88A2-9677-3D8D-EDD6-6EE9B651EDF5}"/>
                  </a:ext>
                </a:extLst>
              </p:cNvPr>
              <p:cNvSpPr txBox="1"/>
              <p:nvPr/>
            </p:nvSpPr>
            <p:spPr>
              <a:xfrm>
                <a:off x="1382486" y="1559349"/>
                <a:ext cx="438694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err="1">
                    <a:latin typeface="Verdana" panose="020B0604030504040204" pitchFamily="34" charset="0"/>
                    <a:ea typeface="Verdana" panose="020B0604030504040204" pitchFamily="34" charset="0"/>
                  </a:rPr>
                  <a:t>Pasiruošimas</a:t>
                </a:r>
                <a:r>
                  <a:rPr lang="lt-LT" sz="160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en-US" sz="1600" err="1">
                    <a:latin typeface="Verdana" panose="020B0604030504040204" pitchFamily="34" charset="0"/>
                    <a:ea typeface="Verdana" panose="020B0604030504040204" pitchFamily="34" charset="0"/>
                  </a:rPr>
                  <a:t>švariai</a:t>
                </a:r>
                <a:r>
                  <a:rPr lang="en-US" sz="160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en-US" sz="1600" err="1">
                    <a:latin typeface="Verdana" panose="020B0604030504040204" pitchFamily="34" charset="0"/>
                    <a:ea typeface="Verdana" panose="020B0604030504040204" pitchFamily="34" charset="0"/>
                  </a:rPr>
                  <a:t>energijai</a:t>
                </a:r>
                <a:r>
                  <a:rPr lang="lt-LT" sz="160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en-US" sz="1600" err="1">
                    <a:latin typeface="Verdana" panose="020B0604030504040204" pitchFamily="34" charset="0"/>
                    <a:ea typeface="Verdana" panose="020B0604030504040204" pitchFamily="34" charset="0"/>
                  </a:rPr>
                  <a:t>skirtoms</a:t>
                </a:r>
                <a:r>
                  <a:rPr lang="lt-LT" sz="160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en-US" sz="1600" err="1">
                    <a:latin typeface="Verdana" panose="020B0604030504040204" pitchFamily="34" charset="0"/>
                    <a:ea typeface="Verdana" panose="020B0604030504040204" pitchFamily="34" charset="0"/>
                  </a:rPr>
                  <a:t>technologijoms</a:t>
                </a:r>
                <a:r>
                  <a:rPr lang="en-US" sz="1600">
                    <a:latin typeface="Verdana" panose="020B0604030504040204" pitchFamily="34" charset="0"/>
                    <a:ea typeface="Verdana" panose="020B0604030504040204" pitchFamily="34" charset="0"/>
                  </a:rPr>
                  <a:t>,</a:t>
                </a:r>
                <a:r>
                  <a:rPr lang="lt-LT" sz="160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en-US" sz="1600" err="1">
                    <a:latin typeface="Verdana" panose="020B0604030504040204" pitchFamily="34" charset="0"/>
                    <a:ea typeface="Verdana" panose="020B0604030504040204" pitchFamily="34" charset="0"/>
                  </a:rPr>
                  <a:t>sistemoms</a:t>
                </a:r>
                <a:r>
                  <a:rPr lang="en-US" sz="160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en-US" sz="1600" err="1">
                    <a:latin typeface="Verdana" panose="020B0604030504040204" pitchFamily="34" charset="0"/>
                    <a:ea typeface="Verdana" panose="020B0604030504040204" pitchFamily="34" charset="0"/>
                  </a:rPr>
                  <a:t>ir</a:t>
                </a:r>
                <a:r>
                  <a:rPr lang="lt-LT" sz="160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en-US" sz="1600" err="1">
                    <a:latin typeface="Verdana" panose="020B0604030504040204" pitchFamily="34" charset="0"/>
                    <a:ea typeface="Verdana" panose="020B0604030504040204" pitchFamily="34" charset="0"/>
                  </a:rPr>
                  <a:t>infrastruktūros</a:t>
                </a:r>
                <a:r>
                  <a:rPr lang="lt-LT" sz="1600">
                    <a:latin typeface="Verdana" panose="020B0604030504040204" pitchFamily="34" charset="0"/>
                    <a:ea typeface="Verdana" panose="020B0604030504040204" pitchFamily="34" charset="0"/>
                  </a:rPr>
                  <a:t> p</a:t>
                </a:r>
                <a:r>
                  <a:rPr lang="en-US" sz="1600" err="1">
                    <a:latin typeface="Verdana" panose="020B0604030504040204" pitchFamily="34" charset="0"/>
                    <a:ea typeface="Verdana" panose="020B0604030504040204" pitchFamily="34" charset="0"/>
                  </a:rPr>
                  <a:t>arengimas</a:t>
                </a:r>
                <a:r>
                  <a:rPr lang="lt-LT" sz="160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endParaRPr lang="en-US" sz="16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CBC6072B-27FF-24F2-21A4-D27F55F9B9AA}"/>
                  </a:ext>
                </a:extLst>
              </p:cNvPr>
              <p:cNvSpPr txBox="1"/>
              <p:nvPr/>
            </p:nvSpPr>
            <p:spPr>
              <a:xfrm>
                <a:off x="6096000" y="1571868"/>
                <a:ext cx="271714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t-LT" sz="16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Elektrolizės integravimas į amoniako agregatą</a:t>
                </a:r>
                <a:endParaRPr lang="en-US" sz="16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cxnSp>
            <p:nvCxnSpPr>
              <p:cNvPr id="17" name="Tiesioji jungtis 16">
                <a:extLst>
                  <a:ext uri="{FF2B5EF4-FFF2-40B4-BE49-F238E27FC236}">
                    <a16:creationId xmlns:a16="http://schemas.microsoft.com/office/drawing/2014/main" xmlns="" id="{DCEDF79E-99C6-E6B3-1D48-9AB22950F091}"/>
                  </a:ext>
                </a:extLst>
              </p:cNvPr>
              <p:cNvCxnSpPr/>
              <p:nvPr/>
            </p:nvCxnSpPr>
            <p:spPr>
              <a:xfrm>
                <a:off x="1367246" y="1699381"/>
                <a:ext cx="0" cy="783298"/>
              </a:xfrm>
              <a:prstGeom prst="line">
                <a:avLst/>
              </a:prstGeom>
              <a:ln w="15875">
                <a:solidFill>
                  <a:srgbClr val="0721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Tiesioji jungtis 17">
                <a:extLst>
                  <a:ext uri="{FF2B5EF4-FFF2-40B4-BE49-F238E27FC236}">
                    <a16:creationId xmlns:a16="http://schemas.microsoft.com/office/drawing/2014/main" xmlns="" id="{4B258B47-1C4C-2909-A0DD-07168058BF41}"/>
                  </a:ext>
                </a:extLst>
              </p:cNvPr>
              <p:cNvCxnSpPr/>
              <p:nvPr/>
            </p:nvCxnSpPr>
            <p:spPr>
              <a:xfrm>
                <a:off x="6096000" y="1699381"/>
                <a:ext cx="0" cy="783298"/>
              </a:xfrm>
              <a:prstGeom prst="line">
                <a:avLst/>
              </a:prstGeom>
              <a:ln w="15875">
                <a:solidFill>
                  <a:srgbClr val="0721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09617C04-FCD5-4286-70B4-C377018F865E}"/>
                  </a:ext>
                </a:extLst>
              </p:cNvPr>
              <p:cNvSpPr txBox="1"/>
              <p:nvPr/>
            </p:nvSpPr>
            <p:spPr>
              <a:xfrm>
                <a:off x="1394541" y="4198240"/>
                <a:ext cx="4696167" cy="1226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t-LT" sz="16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Užsienio ir vietos investuotojų su dideliu tvarių darbo vietų kūrimo potencialu pritraukimas ir veikiančių MVĮ darbuotojų perkvalifikavimas</a:t>
                </a:r>
                <a:endParaRPr lang="en-US" sz="16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40B05D5D-23FC-C7C2-9435-4734EB4C0380}"/>
                  </a:ext>
                </a:extLst>
              </p:cNvPr>
              <p:cNvSpPr txBox="1"/>
              <p:nvPr/>
            </p:nvSpPr>
            <p:spPr>
              <a:xfrm>
                <a:off x="7167853" y="4114585"/>
                <a:ext cx="3861731" cy="1226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t-LT" sz="16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Sąlygų ir vietos ekosistemos užsienio ir vietos investuotojams pagerinimas (pramonės teritorijų sukūrimas ir plėtra)</a:t>
                </a:r>
                <a:endParaRPr lang="en-US" sz="16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cxnSp>
            <p:nvCxnSpPr>
              <p:cNvPr id="23" name="Tiesioji jungtis 22">
                <a:extLst>
                  <a:ext uri="{FF2B5EF4-FFF2-40B4-BE49-F238E27FC236}">
                    <a16:creationId xmlns:a16="http://schemas.microsoft.com/office/drawing/2014/main" xmlns="" id="{4837B9A6-031C-5DBF-679E-7DE0EB894B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70394" y="4246270"/>
                <a:ext cx="12092" cy="986509"/>
              </a:xfrm>
              <a:prstGeom prst="line">
                <a:avLst/>
              </a:prstGeom>
              <a:ln w="15875">
                <a:solidFill>
                  <a:srgbClr val="0721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Tiesioji jungtis 24">
                <a:extLst>
                  <a:ext uri="{FF2B5EF4-FFF2-40B4-BE49-F238E27FC236}">
                    <a16:creationId xmlns:a16="http://schemas.microsoft.com/office/drawing/2014/main" xmlns="" id="{01837BDD-1B65-C8C3-1A50-2CDCBF88A5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55761" y="4246270"/>
                <a:ext cx="12092" cy="986509"/>
              </a:xfrm>
              <a:prstGeom prst="line">
                <a:avLst/>
              </a:prstGeom>
              <a:ln w="15875">
                <a:solidFill>
                  <a:srgbClr val="0721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9B48E09F-F102-0201-5C1A-97D65E7083A1}"/>
                  </a:ext>
                </a:extLst>
              </p:cNvPr>
              <p:cNvSpPr txBox="1"/>
              <p:nvPr/>
            </p:nvSpPr>
            <p:spPr>
              <a:xfrm>
                <a:off x="4953785" y="2891699"/>
                <a:ext cx="22140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lt-LT" sz="2000">
                    <a:latin typeface="Verdana" panose="020B0604030504040204" pitchFamily="34" charset="0"/>
                    <a:ea typeface="Verdana" panose="020B0604030504040204" pitchFamily="34" charset="0"/>
                  </a:rPr>
                  <a:t>122,7 mln. EUR</a:t>
                </a:r>
                <a:endParaRPr lang="en-US" sz="20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D1973671-2CF6-FBED-B2EA-583DF8B47331}"/>
                  </a:ext>
                </a:extLst>
              </p:cNvPr>
              <p:cNvSpPr txBox="1"/>
              <p:nvPr/>
            </p:nvSpPr>
            <p:spPr>
              <a:xfrm>
                <a:off x="1460011" y="3500837"/>
                <a:ext cx="152066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t-LT" sz="1400">
                    <a:latin typeface="Verdana" panose="020B0604030504040204" pitchFamily="34" charset="0"/>
                    <a:ea typeface="Verdana" panose="020B0604030504040204" pitchFamily="34" charset="0"/>
                  </a:rPr>
                  <a:t>0,5 mln. EUR</a:t>
                </a:r>
                <a:endParaRPr lang="en-US" sz="14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C6D46672-95DE-129D-90E0-231A470555F5}"/>
                  </a:ext>
                </a:extLst>
              </p:cNvPr>
              <p:cNvSpPr txBox="1"/>
              <p:nvPr/>
            </p:nvSpPr>
            <p:spPr>
              <a:xfrm>
                <a:off x="2522474" y="5641211"/>
                <a:ext cx="179408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lt-LT" sz="2000">
                    <a:latin typeface="Verdana" panose="020B0604030504040204" pitchFamily="34" charset="0"/>
                    <a:ea typeface="Verdana" panose="020B0604030504040204" pitchFamily="34" charset="0"/>
                  </a:rPr>
                  <a:t>67 mln. EUR</a:t>
                </a:r>
                <a:endParaRPr lang="en-US" sz="20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227FF25E-DA24-43C4-4A2A-80420A4B72F4}"/>
                  </a:ext>
                </a:extLst>
              </p:cNvPr>
              <p:cNvSpPr txBox="1"/>
              <p:nvPr/>
            </p:nvSpPr>
            <p:spPr>
              <a:xfrm>
                <a:off x="7167853" y="5601033"/>
                <a:ext cx="205056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lt-LT" sz="200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30,6 mln. EUR</a:t>
                </a:r>
                <a:endParaRPr lang="en-US" sz="20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8409E17C-FC2E-8BBE-47BA-8AB68AE141FE}"/>
                  </a:ext>
                </a:extLst>
              </p:cNvPr>
              <p:cNvSpPr txBox="1"/>
              <p:nvPr/>
            </p:nvSpPr>
            <p:spPr>
              <a:xfrm>
                <a:off x="8773672" y="2891699"/>
                <a:ext cx="26431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t-LT" sz="200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42,0 mln. EUR</a:t>
                </a:r>
                <a:endParaRPr lang="en-US" sz="20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cxnSp>
            <p:nvCxnSpPr>
              <p:cNvPr id="33" name="Tiesioji jungtis 32">
                <a:extLst>
                  <a:ext uri="{FF2B5EF4-FFF2-40B4-BE49-F238E27FC236}">
                    <a16:creationId xmlns:a16="http://schemas.microsoft.com/office/drawing/2014/main" xmlns="" id="{21F91709-9160-072B-DAAF-015B9D68354C}"/>
                  </a:ext>
                </a:extLst>
              </p:cNvPr>
              <p:cNvCxnSpPr>
                <a:cxnSpLocks/>
                <a:stCxn id="28" idx="1"/>
              </p:cNvCxnSpPr>
              <p:nvPr/>
            </p:nvCxnSpPr>
            <p:spPr>
              <a:xfrm flipH="1" flipV="1">
                <a:off x="1382486" y="3551583"/>
                <a:ext cx="77525" cy="103143"/>
              </a:xfrm>
              <a:prstGeom prst="line">
                <a:avLst/>
              </a:prstGeom>
              <a:ln w="12700">
                <a:solidFill>
                  <a:srgbClr val="3D285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A958370F-950D-5229-765F-8AA5A25E471C}"/>
              </a:ext>
            </a:extLst>
          </p:cNvPr>
          <p:cNvSpPr txBox="1">
            <a:spLocks/>
          </p:cNvSpPr>
          <p:nvPr/>
        </p:nvSpPr>
        <p:spPr>
          <a:xfrm>
            <a:off x="901775" y="357288"/>
            <a:ext cx="9463626" cy="8893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b="1" dirty="0" err="1">
                <a:solidFill>
                  <a:srgbClr val="302957"/>
                </a:solidFill>
              </a:rPr>
              <a:t>Teisingos</a:t>
            </a:r>
            <a:r>
              <a:rPr lang="en-US" sz="2800" b="1" dirty="0">
                <a:solidFill>
                  <a:srgbClr val="302957"/>
                </a:solidFill>
              </a:rPr>
              <a:t> </a:t>
            </a:r>
            <a:r>
              <a:rPr lang="en-US" sz="2800" b="1" dirty="0" err="1">
                <a:solidFill>
                  <a:srgbClr val="302957"/>
                </a:solidFill>
              </a:rPr>
              <a:t>pertvarkos</a:t>
            </a:r>
            <a:r>
              <a:rPr lang="lt-LT" sz="2800" b="1" dirty="0">
                <a:solidFill>
                  <a:srgbClr val="302957"/>
                </a:solidFill>
              </a:rPr>
              <a:t> </a:t>
            </a:r>
            <a:r>
              <a:rPr lang="en-US" sz="2800" b="1" dirty="0">
                <a:solidFill>
                  <a:srgbClr val="302957"/>
                </a:solidFill>
              </a:rPr>
              <a:t>fond</a:t>
            </a:r>
            <a:r>
              <a:rPr lang="lt-LT" sz="2800" b="1" dirty="0" err="1">
                <a:solidFill>
                  <a:srgbClr val="302957"/>
                </a:solidFill>
              </a:rPr>
              <a:t>as</a:t>
            </a:r>
            <a:r>
              <a:rPr lang="lt-LT" sz="2800" b="1" dirty="0">
                <a:solidFill>
                  <a:srgbClr val="302957"/>
                </a:solidFill>
              </a:rPr>
              <a:t> - 262,7 mln. Eur.</a:t>
            </a:r>
            <a:endParaRPr lang="x-none" sz="2800" b="1" dirty="0">
              <a:solidFill>
                <a:srgbClr val="302957"/>
              </a:solidFill>
            </a:endParaRPr>
          </a:p>
        </p:txBody>
      </p:sp>
      <p:grpSp>
        <p:nvGrpSpPr>
          <p:cNvPr id="7" name="POWER_USER_DATA_MAP" descr="{&quot;IsGrandientColor&quot;:true,&quot;GradientColor&quot;:&quot;#07215E&quot;,&quot;IsRangesColor&quot;:false,&quot;RangesSettings&quot;:null,&quot;RangeName&quot;:&quot;POWER_USER_EXCEL_MAP_5F5A3D8C_0C61_49B9_8F39_5322A828E2AC&quot;,&quot;Version&quot;:&quot;1.6.1161.0&quot;}">
            <a:extLst>
              <a:ext uri="{FF2B5EF4-FFF2-40B4-BE49-F238E27FC236}">
                <a16:creationId xmlns:a16="http://schemas.microsoft.com/office/drawing/2014/main" xmlns="" id="{4027E4D5-EB0B-2F38-E3C6-F3A6010C6E4D}"/>
              </a:ext>
            </a:extLst>
          </p:cNvPr>
          <p:cNvGrpSpPr>
            <a:grpSpLocks noChangeAspect="1"/>
          </p:cNvGrpSpPr>
          <p:nvPr/>
        </p:nvGrpSpPr>
        <p:grpSpPr>
          <a:xfrm>
            <a:off x="10242227" y="286368"/>
            <a:ext cx="1618845" cy="1190357"/>
            <a:chOff x="2602826" y="1495425"/>
            <a:chExt cx="6986349" cy="5137150"/>
          </a:xfrm>
        </p:grpSpPr>
        <p:grpSp>
          <p:nvGrpSpPr>
            <p:cNvPr id="8" name="Lithuania">
              <a:extLst>
                <a:ext uri="{FF2B5EF4-FFF2-40B4-BE49-F238E27FC236}">
                  <a16:creationId xmlns:a16="http://schemas.microsoft.com/office/drawing/2014/main" xmlns="" id="{B860B2FD-7218-981D-6E44-EA88ED563D9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602826" y="1495425"/>
              <a:ext cx="6986349" cy="5137150"/>
              <a:chOff x="2471977" y="1422400"/>
              <a:chExt cx="6986349" cy="5137150"/>
            </a:xfrm>
          </p:grpSpPr>
          <p:grpSp>
            <p:nvGrpSpPr>
              <p:cNvPr id="11" name="Lithuania">
                <a:extLst>
                  <a:ext uri="{FF2B5EF4-FFF2-40B4-BE49-F238E27FC236}">
                    <a16:creationId xmlns:a16="http://schemas.microsoft.com/office/drawing/2014/main" xmlns="" id="{26151AF8-8A1E-F362-48A6-FA19B7B6EF4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722563" y="1422400"/>
                <a:ext cx="6735763" cy="5137150"/>
                <a:chOff x="1715" y="896"/>
                <a:chExt cx="4243" cy="3236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65" name="Alytaus" descr="{&quot;Key&quot;:&quot;alytaus&quot;,&quot;Name&quot;:&quot;Alytaus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xmlns="" id="{D7606D7C-8D73-2535-519F-BB431DE69F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6" y="3299"/>
                  <a:ext cx="1200" cy="833"/>
                </a:xfrm>
                <a:custGeom>
                  <a:avLst/>
                  <a:gdLst>
                    <a:gd name="T0" fmla="*/ 2301 w 3528"/>
                    <a:gd name="T1" fmla="*/ 203 h 2450"/>
                    <a:gd name="T2" fmla="*/ 2333 w 3528"/>
                    <a:gd name="T3" fmla="*/ 301 h 2450"/>
                    <a:gd name="T4" fmla="*/ 2322 w 3528"/>
                    <a:gd name="T5" fmla="*/ 441 h 2450"/>
                    <a:gd name="T6" fmla="*/ 2658 w 3528"/>
                    <a:gd name="T7" fmla="*/ 470 h 2450"/>
                    <a:gd name="T8" fmla="*/ 2802 w 3528"/>
                    <a:gd name="T9" fmla="*/ 405 h 2450"/>
                    <a:gd name="T10" fmla="*/ 2942 w 3528"/>
                    <a:gd name="T11" fmla="*/ 479 h 2450"/>
                    <a:gd name="T12" fmla="*/ 2974 w 3528"/>
                    <a:gd name="T13" fmla="*/ 567 h 2450"/>
                    <a:gd name="T14" fmla="*/ 3093 w 3528"/>
                    <a:gd name="T15" fmla="*/ 541 h 2450"/>
                    <a:gd name="T16" fmla="*/ 3418 w 3528"/>
                    <a:gd name="T17" fmla="*/ 410 h 2450"/>
                    <a:gd name="T18" fmla="*/ 3480 w 3528"/>
                    <a:gd name="T19" fmla="*/ 627 h 2450"/>
                    <a:gd name="T20" fmla="*/ 3377 w 3528"/>
                    <a:gd name="T21" fmla="*/ 731 h 2450"/>
                    <a:gd name="T22" fmla="*/ 3044 w 3528"/>
                    <a:gd name="T23" fmla="*/ 1224 h 2450"/>
                    <a:gd name="T24" fmla="*/ 3119 w 3528"/>
                    <a:gd name="T25" fmla="*/ 1331 h 2450"/>
                    <a:gd name="T26" fmla="*/ 3178 w 3528"/>
                    <a:gd name="T27" fmla="*/ 1440 h 2450"/>
                    <a:gd name="T28" fmla="*/ 3147 w 3528"/>
                    <a:gd name="T29" fmla="*/ 1643 h 2450"/>
                    <a:gd name="T30" fmla="*/ 3070 w 3528"/>
                    <a:gd name="T31" fmla="*/ 1705 h 2450"/>
                    <a:gd name="T32" fmla="*/ 3153 w 3528"/>
                    <a:gd name="T33" fmla="*/ 1970 h 2450"/>
                    <a:gd name="T34" fmla="*/ 2947 w 3528"/>
                    <a:gd name="T35" fmla="*/ 2174 h 2450"/>
                    <a:gd name="T36" fmla="*/ 2825 w 3528"/>
                    <a:gd name="T37" fmla="*/ 2064 h 2450"/>
                    <a:gd name="T38" fmla="*/ 2288 w 3528"/>
                    <a:gd name="T39" fmla="*/ 2411 h 2450"/>
                    <a:gd name="T40" fmla="*/ 1997 w 3528"/>
                    <a:gd name="T41" fmla="*/ 2432 h 2450"/>
                    <a:gd name="T42" fmla="*/ 1837 w 3528"/>
                    <a:gd name="T43" fmla="*/ 2214 h 2450"/>
                    <a:gd name="T44" fmla="*/ 1505 w 3528"/>
                    <a:gd name="T45" fmla="*/ 2291 h 2450"/>
                    <a:gd name="T46" fmla="*/ 1239 w 3528"/>
                    <a:gd name="T47" fmla="*/ 2230 h 2450"/>
                    <a:gd name="T48" fmla="*/ 1010 w 3528"/>
                    <a:gd name="T49" fmla="*/ 2328 h 2450"/>
                    <a:gd name="T50" fmla="*/ 888 w 3528"/>
                    <a:gd name="T51" fmla="*/ 2343 h 2450"/>
                    <a:gd name="T52" fmla="*/ 582 w 3528"/>
                    <a:gd name="T53" fmla="*/ 2396 h 2450"/>
                    <a:gd name="T54" fmla="*/ 328 w 3528"/>
                    <a:gd name="T55" fmla="*/ 2220 h 2450"/>
                    <a:gd name="T56" fmla="*/ 269 w 3528"/>
                    <a:gd name="T57" fmla="*/ 2141 h 2450"/>
                    <a:gd name="T58" fmla="*/ 309 w 3528"/>
                    <a:gd name="T59" fmla="*/ 2018 h 2450"/>
                    <a:gd name="T60" fmla="*/ 293 w 3528"/>
                    <a:gd name="T61" fmla="*/ 1634 h 2450"/>
                    <a:gd name="T62" fmla="*/ 185 w 3528"/>
                    <a:gd name="T63" fmla="*/ 1416 h 2450"/>
                    <a:gd name="T64" fmla="*/ 59 w 3528"/>
                    <a:gd name="T65" fmla="*/ 1286 h 2450"/>
                    <a:gd name="T66" fmla="*/ 27 w 3528"/>
                    <a:gd name="T67" fmla="*/ 1036 h 2450"/>
                    <a:gd name="T68" fmla="*/ 40 w 3528"/>
                    <a:gd name="T69" fmla="*/ 900 h 2450"/>
                    <a:gd name="T70" fmla="*/ 139 w 3528"/>
                    <a:gd name="T71" fmla="*/ 733 h 2450"/>
                    <a:gd name="T72" fmla="*/ 279 w 3528"/>
                    <a:gd name="T73" fmla="*/ 670 h 2450"/>
                    <a:gd name="T74" fmla="*/ 254 w 3528"/>
                    <a:gd name="T75" fmla="*/ 603 h 2450"/>
                    <a:gd name="T76" fmla="*/ 432 w 3528"/>
                    <a:gd name="T77" fmla="*/ 418 h 2450"/>
                    <a:gd name="T78" fmla="*/ 648 w 3528"/>
                    <a:gd name="T79" fmla="*/ 194 h 2450"/>
                    <a:gd name="T80" fmla="*/ 743 w 3528"/>
                    <a:gd name="T81" fmla="*/ 263 h 2450"/>
                    <a:gd name="T82" fmla="*/ 1113 w 3528"/>
                    <a:gd name="T83" fmla="*/ 347 h 2450"/>
                    <a:gd name="T84" fmla="*/ 1280 w 3528"/>
                    <a:gd name="T85" fmla="*/ 270 h 2450"/>
                    <a:gd name="T86" fmla="*/ 1393 w 3528"/>
                    <a:gd name="T87" fmla="*/ 161 h 2450"/>
                    <a:gd name="T88" fmla="*/ 1395 w 3528"/>
                    <a:gd name="T89" fmla="*/ 75 h 2450"/>
                    <a:gd name="T90" fmla="*/ 1557 w 3528"/>
                    <a:gd name="T91" fmla="*/ 50 h 2450"/>
                    <a:gd name="T92" fmla="*/ 1890 w 3528"/>
                    <a:gd name="T93" fmla="*/ 8 h 2450"/>
                    <a:gd name="T94" fmla="*/ 2029 w 3528"/>
                    <a:gd name="T95" fmla="*/ 63 h 24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528" h="2450">
                      <a:moveTo>
                        <a:pt x="2286" y="63"/>
                      </a:moveTo>
                      <a:lnTo>
                        <a:pt x="2307" y="146"/>
                      </a:lnTo>
                      <a:lnTo>
                        <a:pt x="2302" y="169"/>
                      </a:lnTo>
                      <a:lnTo>
                        <a:pt x="2301" y="203"/>
                      </a:lnTo>
                      <a:lnTo>
                        <a:pt x="2284" y="225"/>
                      </a:lnTo>
                      <a:lnTo>
                        <a:pt x="2287" y="235"/>
                      </a:lnTo>
                      <a:lnTo>
                        <a:pt x="2323" y="275"/>
                      </a:lnTo>
                      <a:lnTo>
                        <a:pt x="2333" y="301"/>
                      </a:lnTo>
                      <a:lnTo>
                        <a:pt x="2323" y="356"/>
                      </a:lnTo>
                      <a:lnTo>
                        <a:pt x="2314" y="388"/>
                      </a:lnTo>
                      <a:lnTo>
                        <a:pt x="2314" y="416"/>
                      </a:lnTo>
                      <a:lnTo>
                        <a:pt x="2322" y="441"/>
                      </a:lnTo>
                      <a:lnTo>
                        <a:pt x="2364" y="469"/>
                      </a:lnTo>
                      <a:lnTo>
                        <a:pt x="2553" y="494"/>
                      </a:lnTo>
                      <a:lnTo>
                        <a:pt x="2588" y="491"/>
                      </a:lnTo>
                      <a:lnTo>
                        <a:pt x="2658" y="470"/>
                      </a:lnTo>
                      <a:lnTo>
                        <a:pt x="2686" y="451"/>
                      </a:lnTo>
                      <a:lnTo>
                        <a:pt x="2736" y="429"/>
                      </a:lnTo>
                      <a:lnTo>
                        <a:pt x="2773" y="407"/>
                      </a:lnTo>
                      <a:lnTo>
                        <a:pt x="2802" y="405"/>
                      </a:lnTo>
                      <a:lnTo>
                        <a:pt x="2861" y="417"/>
                      </a:lnTo>
                      <a:lnTo>
                        <a:pt x="2923" y="446"/>
                      </a:lnTo>
                      <a:lnTo>
                        <a:pt x="2937" y="459"/>
                      </a:lnTo>
                      <a:lnTo>
                        <a:pt x="2942" y="479"/>
                      </a:lnTo>
                      <a:lnTo>
                        <a:pt x="2933" y="525"/>
                      </a:lnTo>
                      <a:lnTo>
                        <a:pt x="2937" y="547"/>
                      </a:lnTo>
                      <a:lnTo>
                        <a:pt x="2952" y="566"/>
                      </a:lnTo>
                      <a:lnTo>
                        <a:pt x="2974" y="567"/>
                      </a:lnTo>
                      <a:lnTo>
                        <a:pt x="2992" y="561"/>
                      </a:lnTo>
                      <a:lnTo>
                        <a:pt x="3026" y="539"/>
                      </a:lnTo>
                      <a:lnTo>
                        <a:pt x="3052" y="534"/>
                      </a:lnTo>
                      <a:lnTo>
                        <a:pt x="3093" y="541"/>
                      </a:lnTo>
                      <a:lnTo>
                        <a:pt x="3122" y="551"/>
                      </a:lnTo>
                      <a:lnTo>
                        <a:pt x="3144" y="547"/>
                      </a:lnTo>
                      <a:lnTo>
                        <a:pt x="3244" y="474"/>
                      </a:lnTo>
                      <a:lnTo>
                        <a:pt x="3418" y="410"/>
                      </a:lnTo>
                      <a:lnTo>
                        <a:pt x="3524" y="401"/>
                      </a:lnTo>
                      <a:lnTo>
                        <a:pt x="3528" y="567"/>
                      </a:lnTo>
                      <a:lnTo>
                        <a:pt x="3519" y="607"/>
                      </a:lnTo>
                      <a:lnTo>
                        <a:pt x="3480" y="627"/>
                      </a:lnTo>
                      <a:lnTo>
                        <a:pt x="3423" y="640"/>
                      </a:lnTo>
                      <a:lnTo>
                        <a:pt x="3402" y="652"/>
                      </a:lnTo>
                      <a:lnTo>
                        <a:pt x="3385" y="680"/>
                      </a:lnTo>
                      <a:lnTo>
                        <a:pt x="3377" y="731"/>
                      </a:lnTo>
                      <a:lnTo>
                        <a:pt x="3364" y="843"/>
                      </a:lnTo>
                      <a:lnTo>
                        <a:pt x="3349" y="896"/>
                      </a:lnTo>
                      <a:lnTo>
                        <a:pt x="3273" y="996"/>
                      </a:lnTo>
                      <a:lnTo>
                        <a:pt x="3044" y="1224"/>
                      </a:lnTo>
                      <a:lnTo>
                        <a:pt x="3037" y="1259"/>
                      </a:lnTo>
                      <a:lnTo>
                        <a:pt x="3047" y="1287"/>
                      </a:lnTo>
                      <a:lnTo>
                        <a:pt x="3068" y="1306"/>
                      </a:lnTo>
                      <a:lnTo>
                        <a:pt x="3119" y="1331"/>
                      </a:lnTo>
                      <a:lnTo>
                        <a:pt x="3140" y="1345"/>
                      </a:lnTo>
                      <a:lnTo>
                        <a:pt x="3153" y="1364"/>
                      </a:lnTo>
                      <a:lnTo>
                        <a:pt x="3163" y="1387"/>
                      </a:lnTo>
                      <a:lnTo>
                        <a:pt x="3178" y="1440"/>
                      </a:lnTo>
                      <a:lnTo>
                        <a:pt x="3217" y="1516"/>
                      </a:lnTo>
                      <a:lnTo>
                        <a:pt x="3154" y="1554"/>
                      </a:lnTo>
                      <a:lnTo>
                        <a:pt x="3145" y="1578"/>
                      </a:lnTo>
                      <a:lnTo>
                        <a:pt x="3147" y="1643"/>
                      </a:lnTo>
                      <a:lnTo>
                        <a:pt x="3107" y="1668"/>
                      </a:lnTo>
                      <a:lnTo>
                        <a:pt x="3088" y="1691"/>
                      </a:lnTo>
                      <a:lnTo>
                        <a:pt x="3074" y="1693"/>
                      </a:lnTo>
                      <a:lnTo>
                        <a:pt x="3070" y="1705"/>
                      </a:lnTo>
                      <a:lnTo>
                        <a:pt x="3080" y="1760"/>
                      </a:lnTo>
                      <a:lnTo>
                        <a:pt x="3105" y="1839"/>
                      </a:lnTo>
                      <a:lnTo>
                        <a:pt x="3134" y="1900"/>
                      </a:lnTo>
                      <a:lnTo>
                        <a:pt x="3153" y="1970"/>
                      </a:lnTo>
                      <a:lnTo>
                        <a:pt x="3149" y="2069"/>
                      </a:lnTo>
                      <a:lnTo>
                        <a:pt x="3122" y="2131"/>
                      </a:lnTo>
                      <a:lnTo>
                        <a:pt x="3084" y="2151"/>
                      </a:lnTo>
                      <a:lnTo>
                        <a:pt x="2947" y="2174"/>
                      </a:lnTo>
                      <a:lnTo>
                        <a:pt x="2908" y="2171"/>
                      </a:lnTo>
                      <a:lnTo>
                        <a:pt x="2877" y="2140"/>
                      </a:lnTo>
                      <a:lnTo>
                        <a:pt x="2849" y="2069"/>
                      </a:lnTo>
                      <a:lnTo>
                        <a:pt x="2825" y="2064"/>
                      </a:lnTo>
                      <a:lnTo>
                        <a:pt x="2774" y="2102"/>
                      </a:lnTo>
                      <a:lnTo>
                        <a:pt x="2639" y="2130"/>
                      </a:lnTo>
                      <a:lnTo>
                        <a:pt x="2532" y="2192"/>
                      </a:lnTo>
                      <a:lnTo>
                        <a:pt x="2288" y="2411"/>
                      </a:lnTo>
                      <a:lnTo>
                        <a:pt x="2212" y="2450"/>
                      </a:lnTo>
                      <a:lnTo>
                        <a:pt x="2135" y="2449"/>
                      </a:lnTo>
                      <a:lnTo>
                        <a:pt x="2068" y="2429"/>
                      </a:lnTo>
                      <a:lnTo>
                        <a:pt x="1997" y="2432"/>
                      </a:lnTo>
                      <a:lnTo>
                        <a:pt x="1955" y="2424"/>
                      </a:lnTo>
                      <a:lnTo>
                        <a:pt x="1933" y="2390"/>
                      </a:lnTo>
                      <a:lnTo>
                        <a:pt x="1895" y="2286"/>
                      </a:lnTo>
                      <a:lnTo>
                        <a:pt x="1837" y="2214"/>
                      </a:lnTo>
                      <a:lnTo>
                        <a:pt x="1769" y="2190"/>
                      </a:lnTo>
                      <a:lnTo>
                        <a:pt x="1700" y="2202"/>
                      </a:lnTo>
                      <a:lnTo>
                        <a:pt x="1569" y="2274"/>
                      </a:lnTo>
                      <a:lnTo>
                        <a:pt x="1505" y="2291"/>
                      </a:lnTo>
                      <a:lnTo>
                        <a:pt x="1370" y="2292"/>
                      </a:lnTo>
                      <a:lnTo>
                        <a:pt x="1335" y="2285"/>
                      </a:lnTo>
                      <a:lnTo>
                        <a:pt x="1273" y="2244"/>
                      </a:lnTo>
                      <a:lnTo>
                        <a:pt x="1239" y="2230"/>
                      </a:lnTo>
                      <a:lnTo>
                        <a:pt x="1207" y="2236"/>
                      </a:lnTo>
                      <a:lnTo>
                        <a:pt x="1045" y="2330"/>
                      </a:lnTo>
                      <a:lnTo>
                        <a:pt x="1029" y="2332"/>
                      </a:lnTo>
                      <a:lnTo>
                        <a:pt x="1010" y="2328"/>
                      </a:lnTo>
                      <a:lnTo>
                        <a:pt x="973" y="2305"/>
                      </a:lnTo>
                      <a:lnTo>
                        <a:pt x="958" y="2301"/>
                      </a:lnTo>
                      <a:lnTo>
                        <a:pt x="925" y="2315"/>
                      </a:lnTo>
                      <a:lnTo>
                        <a:pt x="888" y="2343"/>
                      </a:lnTo>
                      <a:lnTo>
                        <a:pt x="755" y="2361"/>
                      </a:lnTo>
                      <a:lnTo>
                        <a:pt x="650" y="2406"/>
                      </a:lnTo>
                      <a:lnTo>
                        <a:pt x="618" y="2409"/>
                      </a:lnTo>
                      <a:lnTo>
                        <a:pt x="582" y="2396"/>
                      </a:lnTo>
                      <a:lnTo>
                        <a:pt x="390" y="2280"/>
                      </a:lnTo>
                      <a:lnTo>
                        <a:pt x="318" y="2261"/>
                      </a:lnTo>
                      <a:lnTo>
                        <a:pt x="327" y="2240"/>
                      </a:lnTo>
                      <a:lnTo>
                        <a:pt x="328" y="2220"/>
                      </a:lnTo>
                      <a:lnTo>
                        <a:pt x="322" y="2201"/>
                      </a:lnTo>
                      <a:lnTo>
                        <a:pt x="309" y="2185"/>
                      </a:lnTo>
                      <a:lnTo>
                        <a:pt x="287" y="2166"/>
                      </a:lnTo>
                      <a:lnTo>
                        <a:pt x="269" y="2141"/>
                      </a:lnTo>
                      <a:lnTo>
                        <a:pt x="260" y="2108"/>
                      </a:lnTo>
                      <a:lnTo>
                        <a:pt x="262" y="2069"/>
                      </a:lnTo>
                      <a:lnTo>
                        <a:pt x="283" y="2039"/>
                      </a:lnTo>
                      <a:lnTo>
                        <a:pt x="309" y="2018"/>
                      </a:lnTo>
                      <a:lnTo>
                        <a:pt x="340" y="1963"/>
                      </a:lnTo>
                      <a:lnTo>
                        <a:pt x="340" y="1880"/>
                      </a:lnTo>
                      <a:lnTo>
                        <a:pt x="309" y="1711"/>
                      </a:lnTo>
                      <a:lnTo>
                        <a:pt x="293" y="1634"/>
                      </a:lnTo>
                      <a:lnTo>
                        <a:pt x="269" y="1553"/>
                      </a:lnTo>
                      <a:lnTo>
                        <a:pt x="240" y="1480"/>
                      </a:lnTo>
                      <a:lnTo>
                        <a:pt x="204" y="1428"/>
                      </a:lnTo>
                      <a:lnTo>
                        <a:pt x="185" y="1416"/>
                      </a:lnTo>
                      <a:lnTo>
                        <a:pt x="139" y="1404"/>
                      </a:lnTo>
                      <a:lnTo>
                        <a:pt x="118" y="1389"/>
                      </a:lnTo>
                      <a:lnTo>
                        <a:pt x="98" y="1361"/>
                      </a:lnTo>
                      <a:lnTo>
                        <a:pt x="59" y="1286"/>
                      </a:lnTo>
                      <a:lnTo>
                        <a:pt x="39" y="1255"/>
                      </a:lnTo>
                      <a:lnTo>
                        <a:pt x="0" y="1221"/>
                      </a:lnTo>
                      <a:lnTo>
                        <a:pt x="7" y="1154"/>
                      </a:lnTo>
                      <a:lnTo>
                        <a:pt x="27" y="1036"/>
                      </a:lnTo>
                      <a:lnTo>
                        <a:pt x="18" y="989"/>
                      </a:lnTo>
                      <a:lnTo>
                        <a:pt x="18" y="964"/>
                      </a:lnTo>
                      <a:lnTo>
                        <a:pt x="24" y="939"/>
                      </a:lnTo>
                      <a:lnTo>
                        <a:pt x="40" y="900"/>
                      </a:lnTo>
                      <a:lnTo>
                        <a:pt x="47" y="869"/>
                      </a:lnTo>
                      <a:lnTo>
                        <a:pt x="70" y="806"/>
                      </a:lnTo>
                      <a:lnTo>
                        <a:pt x="108" y="758"/>
                      </a:lnTo>
                      <a:lnTo>
                        <a:pt x="139" y="733"/>
                      </a:lnTo>
                      <a:lnTo>
                        <a:pt x="190" y="713"/>
                      </a:lnTo>
                      <a:lnTo>
                        <a:pt x="258" y="700"/>
                      </a:lnTo>
                      <a:lnTo>
                        <a:pt x="275" y="690"/>
                      </a:lnTo>
                      <a:lnTo>
                        <a:pt x="279" y="670"/>
                      </a:lnTo>
                      <a:lnTo>
                        <a:pt x="274" y="660"/>
                      </a:lnTo>
                      <a:lnTo>
                        <a:pt x="248" y="643"/>
                      </a:lnTo>
                      <a:lnTo>
                        <a:pt x="238" y="628"/>
                      </a:lnTo>
                      <a:lnTo>
                        <a:pt x="254" y="603"/>
                      </a:lnTo>
                      <a:lnTo>
                        <a:pt x="274" y="584"/>
                      </a:lnTo>
                      <a:lnTo>
                        <a:pt x="434" y="523"/>
                      </a:lnTo>
                      <a:lnTo>
                        <a:pt x="438" y="485"/>
                      </a:lnTo>
                      <a:lnTo>
                        <a:pt x="432" y="418"/>
                      </a:lnTo>
                      <a:lnTo>
                        <a:pt x="437" y="385"/>
                      </a:lnTo>
                      <a:lnTo>
                        <a:pt x="452" y="358"/>
                      </a:lnTo>
                      <a:lnTo>
                        <a:pt x="469" y="338"/>
                      </a:lnTo>
                      <a:lnTo>
                        <a:pt x="648" y="194"/>
                      </a:lnTo>
                      <a:lnTo>
                        <a:pt x="668" y="189"/>
                      </a:lnTo>
                      <a:lnTo>
                        <a:pt x="690" y="196"/>
                      </a:lnTo>
                      <a:lnTo>
                        <a:pt x="725" y="233"/>
                      </a:lnTo>
                      <a:lnTo>
                        <a:pt x="743" y="263"/>
                      </a:lnTo>
                      <a:lnTo>
                        <a:pt x="782" y="303"/>
                      </a:lnTo>
                      <a:lnTo>
                        <a:pt x="892" y="334"/>
                      </a:lnTo>
                      <a:lnTo>
                        <a:pt x="914" y="356"/>
                      </a:lnTo>
                      <a:lnTo>
                        <a:pt x="1113" y="347"/>
                      </a:lnTo>
                      <a:lnTo>
                        <a:pt x="1123" y="372"/>
                      </a:lnTo>
                      <a:lnTo>
                        <a:pt x="1152" y="364"/>
                      </a:lnTo>
                      <a:lnTo>
                        <a:pt x="1209" y="329"/>
                      </a:lnTo>
                      <a:lnTo>
                        <a:pt x="1280" y="270"/>
                      </a:lnTo>
                      <a:lnTo>
                        <a:pt x="1404" y="222"/>
                      </a:lnTo>
                      <a:lnTo>
                        <a:pt x="1417" y="207"/>
                      </a:lnTo>
                      <a:lnTo>
                        <a:pt x="1414" y="186"/>
                      </a:lnTo>
                      <a:lnTo>
                        <a:pt x="1393" y="161"/>
                      </a:lnTo>
                      <a:lnTo>
                        <a:pt x="1384" y="145"/>
                      </a:lnTo>
                      <a:lnTo>
                        <a:pt x="1378" y="121"/>
                      </a:lnTo>
                      <a:lnTo>
                        <a:pt x="1383" y="95"/>
                      </a:lnTo>
                      <a:lnTo>
                        <a:pt x="1395" y="75"/>
                      </a:lnTo>
                      <a:lnTo>
                        <a:pt x="1424" y="52"/>
                      </a:lnTo>
                      <a:lnTo>
                        <a:pt x="1473" y="36"/>
                      </a:lnTo>
                      <a:lnTo>
                        <a:pt x="1514" y="38"/>
                      </a:lnTo>
                      <a:lnTo>
                        <a:pt x="1557" y="50"/>
                      </a:lnTo>
                      <a:lnTo>
                        <a:pt x="1575" y="60"/>
                      </a:lnTo>
                      <a:lnTo>
                        <a:pt x="1614" y="71"/>
                      </a:lnTo>
                      <a:lnTo>
                        <a:pt x="1848" y="24"/>
                      </a:lnTo>
                      <a:lnTo>
                        <a:pt x="1890" y="8"/>
                      </a:lnTo>
                      <a:lnTo>
                        <a:pt x="1932" y="0"/>
                      </a:lnTo>
                      <a:lnTo>
                        <a:pt x="1964" y="6"/>
                      </a:lnTo>
                      <a:lnTo>
                        <a:pt x="2009" y="38"/>
                      </a:lnTo>
                      <a:lnTo>
                        <a:pt x="2029" y="63"/>
                      </a:lnTo>
                      <a:lnTo>
                        <a:pt x="2067" y="80"/>
                      </a:lnTo>
                      <a:lnTo>
                        <a:pt x="2097" y="86"/>
                      </a:lnTo>
                      <a:lnTo>
                        <a:pt x="2286" y="63"/>
                      </a:lnTo>
                      <a:close/>
                    </a:path>
                  </a:pathLst>
                </a:custGeom>
                <a:solidFill>
                  <a:srgbClr val="302957"/>
                </a:solidFill>
                <a:ln w="14288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66" name="Kauno" descr="{&quot;Key&quot;:&quot;kauno&quot;,&quot;Name&quot;:&quot;Kauno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xmlns="" id="{EB234FB2-91A2-A3CE-FE8C-196FE4CBFA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8" y="2014"/>
                  <a:ext cx="1555" cy="1411"/>
                </a:xfrm>
                <a:custGeom>
                  <a:avLst/>
                  <a:gdLst>
                    <a:gd name="T0" fmla="*/ 2704 w 4574"/>
                    <a:gd name="T1" fmla="*/ 198 h 4150"/>
                    <a:gd name="T2" fmla="*/ 2899 w 4574"/>
                    <a:gd name="T3" fmla="*/ 263 h 4150"/>
                    <a:gd name="T4" fmla="*/ 2979 w 4574"/>
                    <a:gd name="T5" fmla="*/ 526 h 4150"/>
                    <a:gd name="T6" fmla="*/ 3173 w 4574"/>
                    <a:gd name="T7" fmla="*/ 476 h 4150"/>
                    <a:gd name="T8" fmla="*/ 3409 w 4574"/>
                    <a:gd name="T9" fmla="*/ 493 h 4150"/>
                    <a:gd name="T10" fmla="*/ 3648 w 4574"/>
                    <a:gd name="T11" fmla="*/ 536 h 4150"/>
                    <a:gd name="T12" fmla="*/ 3710 w 4574"/>
                    <a:gd name="T13" fmla="*/ 900 h 4150"/>
                    <a:gd name="T14" fmla="*/ 3817 w 4574"/>
                    <a:gd name="T15" fmla="*/ 1278 h 4150"/>
                    <a:gd name="T16" fmla="*/ 3874 w 4574"/>
                    <a:gd name="T17" fmla="*/ 1400 h 4150"/>
                    <a:gd name="T18" fmla="*/ 3993 w 4574"/>
                    <a:gd name="T19" fmla="*/ 1595 h 4150"/>
                    <a:gd name="T20" fmla="*/ 4128 w 4574"/>
                    <a:gd name="T21" fmla="*/ 1708 h 4150"/>
                    <a:gd name="T22" fmla="*/ 4254 w 4574"/>
                    <a:gd name="T23" fmla="*/ 1970 h 4150"/>
                    <a:gd name="T24" fmla="*/ 4040 w 4574"/>
                    <a:gd name="T25" fmla="*/ 2205 h 4150"/>
                    <a:gd name="T26" fmla="*/ 4479 w 4574"/>
                    <a:gd name="T27" fmla="*/ 2448 h 4150"/>
                    <a:gd name="T28" fmla="*/ 4308 w 4574"/>
                    <a:gd name="T29" fmla="*/ 2797 h 4150"/>
                    <a:gd name="T30" fmla="*/ 4207 w 4574"/>
                    <a:gd name="T31" fmla="*/ 3110 h 4150"/>
                    <a:gd name="T32" fmla="*/ 4023 w 4574"/>
                    <a:gd name="T33" fmla="*/ 3212 h 4150"/>
                    <a:gd name="T34" fmla="*/ 3893 w 4574"/>
                    <a:gd name="T35" fmla="*/ 3472 h 4150"/>
                    <a:gd name="T36" fmla="*/ 3850 w 4574"/>
                    <a:gd name="T37" fmla="*/ 3636 h 4150"/>
                    <a:gd name="T38" fmla="*/ 3752 w 4574"/>
                    <a:gd name="T39" fmla="*/ 3840 h 4150"/>
                    <a:gd name="T40" fmla="*/ 3357 w 4574"/>
                    <a:gd name="T41" fmla="*/ 3785 h 4150"/>
                    <a:gd name="T42" fmla="*/ 2890 w 4574"/>
                    <a:gd name="T43" fmla="*/ 3830 h 4150"/>
                    <a:gd name="T44" fmla="*/ 2883 w 4574"/>
                    <a:gd name="T45" fmla="*/ 3985 h 4150"/>
                    <a:gd name="T46" fmla="*/ 2380 w 4574"/>
                    <a:gd name="T47" fmla="*/ 4133 h 4150"/>
                    <a:gd name="T48" fmla="*/ 2352 w 4574"/>
                    <a:gd name="T49" fmla="*/ 3838 h 4150"/>
                    <a:gd name="T50" fmla="*/ 2164 w 4574"/>
                    <a:gd name="T51" fmla="*/ 3722 h 4150"/>
                    <a:gd name="T52" fmla="*/ 2110 w 4574"/>
                    <a:gd name="T53" fmla="*/ 3542 h 4150"/>
                    <a:gd name="T54" fmla="*/ 2187 w 4574"/>
                    <a:gd name="T55" fmla="*/ 3440 h 4150"/>
                    <a:gd name="T56" fmla="*/ 2135 w 4574"/>
                    <a:gd name="T57" fmla="*/ 3072 h 4150"/>
                    <a:gd name="T58" fmla="*/ 2059 w 4574"/>
                    <a:gd name="T59" fmla="*/ 2948 h 4150"/>
                    <a:gd name="T60" fmla="*/ 2100 w 4574"/>
                    <a:gd name="T61" fmla="*/ 2666 h 4150"/>
                    <a:gd name="T62" fmla="*/ 1854 w 4574"/>
                    <a:gd name="T63" fmla="*/ 2532 h 4150"/>
                    <a:gd name="T64" fmla="*/ 1603 w 4574"/>
                    <a:gd name="T65" fmla="*/ 2273 h 4150"/>
                    <a:gd name="T66" fmla="*/ 1844 w 4574"/>
                    <a:gd name="T67" fmla="*/ 2182 h 4150"/>
                    <a:gd name="T68" fmla="*/ 1963 w 4574"/>
                    <a:gd name="T69" fmla="*/ 2010 h 4150"/>
                    <a:gd name="T70" fmla="*/ 1652 w 4574"/>
                    <a:gd name="T71" fmla="*/ 1752 h 4150"/>
                    <a:gd name="T72" fmla="*/ 1718 w 4574"/>
                    <a:gd name="T73" fmla="*/ 1438 h 4150"/>
                    <a:gd name="T74" fmla="*/ 1515 w 4574"/>
                    <a:gd name="T75" fmla="*/ 1307 h 4150"/>
                    <a:gd name="T76" fmla="*/ 1174 w 4574"/>
                    <a:gd name="T77" fmla="*/ 1232 h 4150"/>
                    <a:gd name="T78" fmla="*/ 1034 w 4574"/>
                    <a:gd name="T79" fmla="*/ 1152 h 4150"/>
                    <a:gd name="T80" fmla="*/ 772 w 4574"/>
                    <a:gd name="T81" fmla="*/ 1188 h 4150"/>
                    <a:gd name="T82" fmla="*/ 635 w 4574"/>
                    <a:gd name="T83" fmla="*/ 952 h 4150"/>
                    <a:gd name="T84" fmla="*/ 545 w 4574"/>
                    <a:gd name="T85" fmla="*/ 1007 h 4150"/>
                    <a:gd name="T86" fmla="*/ 403 w 4574"/>
                    <a:gd name="T87" fmla="*/ 957 h 4150"/>
                    <a:gd name="T88" fmla="*/ 335 w 4574"/>
                    <a:gd name="T89" fmla="*/ 727 h 4150"/>
                    <a:gd name="T90" fmla="*/ 168 w 4574"/>
                    <a:gd name="T91" fmla="*/ 623 h 4150"/>
                    <a:gd name="T92" fmla="*/ 0 w 4574"/>
                    <a:gd name="T93" fmla="*/ 391 h 4150"/>
                    <a:gd name="T94" fmla="*/ 414 w 4574"/>
                    <a:gd name="T95" fmla="*/ 352 h 4150"/>
                    <a:gd name="T96" fmla="*/ 952 w 4574"/>
                    <a:gd name="T97" fmla="*/ 48 h 4150"/>
                    <a:gd name="T98" fmla="*/ 1254 w 4574"/>
                    <a:gd name="T99" fmla="*/ 102 h 4150"/>
                    <a:gd name="T100" fmla="*/ 1649 w 4574"/>
                    <a:gd name="T101" fmla="*/ 208 h 4150"/>
                    <a:gd name="T102" fmla="*/ 1864 w 4574"/>
                    <a:gd name="T103" fmla="*/ 125 h 4150"/>
                    <a:gd name="T104" fmla="*/ 1999 w 4574"/>
                    <a:gd name="T105" fmla="*/ 202 h 4150"/>
                    <a:gd name="T106" fmla="*/ 2099 w 4574"/>
                    <a:gd name="T107" fmla="*/ 390 h 4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4574" h="4150">
                      <a:moveTo>
                        <a:pt x="2594" y="35"/>
                      </a:moveTo>
                      <a:lnTo>
                        <a:pt x="2634" y="36"/>
                      </a:lnTo>
                      <a:lnTo>
                        <a:pt x="2667" y="51"/>
                      </a:lnTo>
                      <a:lnTo>
                        <a:pt x="2678" y="75"/>
                      </a:lnTo>
                      <a:lnTo>
                        <a:pt x="2685" y="101"/>
                      </a:lnTo>
                      <a:lnTo>
                        <a:pt x="2694" y="167"/>
                      </a:lnTo>
                      <a:lnTo>
                        <a:pt x="2704" y="198"/>
                      </a:lnTo>
                      <a:lnTo>
                        <a:pt x="2725" y="222"/>
                      </a:lnTo>
                      <a:lnTo>
                        <a:pt x="2755" y="235"/>
                      </a:lnTo>
                      <a:lnTo>
                        <a:pt x="2795" y="231"/>
                      </a:lnTo>
                      <a:lnTo>
                        <a:pt x="2813" y="217"/>
                      </a:lnTo>
                      <a:lnTo>
                        <a:pt x="2832" y="215"/>
                      </a:lnTo>
                      <a:lnTo>
                        <a:pt x="2857" y="225"/>
                      </a:lnTo>
                      <a:lnTo>
                        <a:pt x="2899" y="263"/>
                      </a:lnTo>
                      <a:lnTo>
                        <a:pt x="2922" y="293"/>
                      </a:lnTo>
                      <a:lnTo>
                        <a:pt x="2984" y="357"/>
                      </a:lnTo>
                      <a:lnTo>
                        <a:pt x="2995" y="386"/>
                      </a:lnTo>
                      <a:lnTo>
                        <a:pt x="2995" y="418"/>
                      </a:lnTo>
                      <a:lnTo>
                        <a:pt x="2992" y="448"/>
                      </a:lnTo>
                      <a:lnTo>
                        <a:pt x="2978" y="506"/>
                      </a:lnTo>
                      <a:lnTo>
                        <a:pt x="2979" y="526"/>
                      </a:lnTo>
                      <a:lnTo>
                        <a:pt x="2990" y="536"/>
                      </a:lnTo>
                      <a:lnTo>
                        <a:pt x="3012" y="527"/>
                      </a:lnTo>
                      <a:lnTo>
                        <a:pt x="3050" y="491"/>
                      </a:lnTo>
                      <a:lnTo>
                        <a:pt x="3069" y="481"/>
                      </a:lnTo>
                      <a:lnTo>
                        <a:pt x="3097" y="478"/>
                      </a:lnTo>
                      <a:lnTo>
                        <a:pt x="3132" y="487"/>
                      </a:lnTo>
                      <a:lnTo>
                        <a:pt x="3173" y="476"/>
                      </a:lnTo>
                      <a:lnTo>
                        <a:pt x="3277" y="425"/>
                      </a:lnTo>
                      <a:lnTo>
                        <a:pt x="3298" y="406"/>
                      </a:lnTo>
                      <a:lnTo>
                        <a:pt x="3320" y="400"/>
                      </a:lnTo>
                      <a:lnTo>
                        <a:pt x="3338" y="407"/>
                      </a:lnTo>
                      <a:lnTo>
                        <a:pt x="3364" y="440"/>
                      </a:lnTo>
                      <a:lnTo>
                        <a:pt x="3385" y="470"/>
                      </a:lnTo>
                      <a:lnTo>
                        <a:pt x="3409" y="493"/>
                      </a:lnTo>
                      <a:lnTo>
                        <a:pt x="3455" y="507"/>
                      </a:lnTo>
                      <a:lnTo>
                        <a:pt x="3484" y="507"/>
                      </a:lnTo>
                      <a:lnTo>
                        <a:pt x="3498" y="493"/>
                      </a:lnTo>
                      <a:lnTo>
                        <a:pt x="3503" y="457"/>
                      </a:lnTo>
                      <a:lnTo>
                        <a:pt x="3518" y="457"/>
                      </a:lnTo>
                      <a:lnTo>
                        <a:pt x="3618" y="511"/>
                      </a:lnTo>
                      <a:lnTo>
                        <a:pt x="3648" y="536"/>
                      </a:lnTo>
                      <a:lnTo>
                        <a:pt x="3674" y="568"/>
                      </a:lnTo>
                      <a:lnTo>
                        <a:pt x="3702" y="636"/>
                      </a:lnTo>
                      <a:lnTo>
                        <a:pt x="3758" y="695"/>
                      </a:lnTo>
                      <a:lnTo>
                        <a:pt x="3725" y="806"/>
                      </a:lnTo>
                      <a:lnTo>
                        <a:pt x="3717" y="828"/>
                      </a:lnTo>
                      <a:lnTo>
                        <a:pt x="3708" y="863"/>
                      </a:lnTo>
                      <a:lnTo>
                        <a:pt x="3710" y="900"/>
                      </a:lnTo>
                      <a:lnTo>
                        <a:pt x="3705" y="935"/>
                      </a:lnTo>
                      <a:lnTo>
                        <a:pt x="3700" y="981"/>
                      </a:lnTo>
                      <a:lnTo>
                        <a:pt x="3715" y="1025"/>
                      </a:lnTo>
                      <a:lnTo>
                        <a:pt x="3757" y="1092"/>
                      </a:lnTo>
                      <a:lnTo>
                        <a:pt x="3773" y="1223"/>
                      </a:lnTo>
                      <a:lnTo>
                        <a:pt x="3790" y="1256"/>
                      </a:lnTo>
                      <a:lnTo>
                        <a:pt x="3817" y="1278"/>
                      </a:lnTo>
                      <a:lnTo>
                        <a:pt x="3900" y="1310"/>
                      </a:lnTo>
                      <a:lnTo>
                        <a:pt x="3928" y="1328"/>
                      </a:lnTo>
                      <a:lnTo>
                        <a:pt x="3930" y="1342"/>
                      </a:lnTo>
                      <a:lnTo>
                        <a:pt x="3917" y="1350"/>
                      </a:lnTo>
                      <a:lnTo>
                        <a:pt x="3895" y="1355"/>
                      </a:lnTo>
                      <a:lnTo>
                        <a:pt x="3880" y="1371"/>
                      </a:lnTo>
                      <a:lnTo>
                        <a:pt x="3874" y="1400"/>
                      </a:lnTo>
                      <a:lnTo>
                        <a:pt x="3880" y="1452"/>
                      </a:lnTo>
                      <a:lnTo>
                        <a:pt x="3895" y="1487"/>
                      </a:lnTo>
                      <a:lnTo>
                        <a:pt x="3917" y="1513"/>
                      </a:lnTo>
                      <a:lnTo>
                        <a:pt x="3935" y="1531"/>
                      </a:lnTo>
                      <a:lnTo>
                        <a:pt x="3970" y="1556"/>
                      </a:lnTo>
                      <a:lnTo>
                        <a:pt x="3988" y="1573"/>
                      </a:lnTo>
                      <a:lnTo>
                        <a:pt x="3993" y="1595"/>
                      </a:lnTo>
                      <a:lnTo>
                        <a:pt x="3990" y="1623"/>
                      </a:lnTo>
                      <a:lnTo>
                        <a:pt x="3993" y="1668"/>
                      </a:lnTo>
                      <a:lnTo>
                        <a:pt x="4015" y="1712"/>
                      </a:lnTo>
                      <a:lnTo>
                        <a:pt x="4040" y="1728"/>
                      </a:lnTo>
                      <a:lnTo>
                        <a:pt x="4065" y="1726"/>
                      </a:lnTo>
                      <a:lnTo>
                        <a:pt x="4108" y="1705"/>
                      </a:lnTo>
                      <a:lnTo>
                        <a:pt x="4128" y="1708"/>
                      </a:lnTo>
                      <a:lnTo>
                        <a:pt x="4138" y="1725"/>
                      </a:lnTo>
                      <a:lnTo>
                        <a:pt x="4166" y="1822"/>
                      </a:lnTo>
                      <a:lnTo>
                        <a:pt x="4230" y="1855"/>
                      </a:lnTo>
                      <a:lnTo>
                        <a:pt x="4253" y="1893"/>
                      </a:lnTo>
                      <a:lnTo>
                        <a:pt x="4260" y="1932"/>
                      </a:lnTo>
                      <a:lnTo>
                        <a:pt x="4260" y="1951"/>
                      </a:lnTo>
                      <a:lnTo>
                        <a:pt x="4254" y="1970"/>
                      </a:lnTo>
                      <a:lnTo>
                        <a:pt x="4224" y="1997"/>
                      </a:lnTo>
                      <a:lnTo>
                        <a:pt x="4186" y="2018"/>
                      </a:lnTo>
                      <a:lnTo>
                        <a:pt x="4152" y="2053"/>
                      </a:lnTo>
                      <a:lnTo>
                        <a:pt x="4125" y="2070"/>
                      </a:lnTo>
                      <a:lnTo>
                        <a:pt x="4106" y="2090"/>
                      </a:lnTo>
                      <a:lnTo>
                        <a:pt x="4081" y="2143"/>
                      </a:lnTo>
                      <a:lnTo>
                        <a:pt x="4040" y="2205"/>
                      </a:lnTo>
                      <a:lnTo>
                        <a:pt x="4059" y="2212"/>
                      </a:lnTo>
                      <a:lnTo>
                        <a:pt x="4088" y="2247"/>
                      </a:lnTo>
                      <a:lnTo>
                        <a:pt x="4197" y="2302"/>
                      </a:lnTo>
                      <a:lnTo>
                        <a:pt x="4310" y="2410"/>
                      </a:lnTo>
                      <a:lnTo>
                        <a:pt x="4349" y="2426"/>
                      </a:lnTo>
                      <a:lnTo>
                        <a:pt x="4440" y="2432"/>
                      </a:lnTo>
                      <a:lnTo>
                        <a:pt x="4479" y="2448"/>
                      </a:lnTo>
                      <a:lnTo>
                        <a:pt x="4517" y="2478"/>
                      </a:lnTo>
                      <a:lnTo>
                        <a:pt x="4563" y="2541"/>
                      </a:lnTo>
                      <a:lnTo>
                        <a:pt x="4574" y="2565"/>
                      </a:lnTo>
                      <a:lnTo>
                        <a:pt x="4513" y="2613"/>
                      </a:lnTo>
                      <a:lnTo>
                        <a:pt x="4475" y="2690"/>
                      </a:lnTo>
                      <a:lnTo>
                        <a:pt x="4447" y="2718"/>
                      </a:lnTo>
                      <a:lnTo>
                        <a:pt x="4308" y="2797"/>
                      </a:lnTo>
                      <a:lnTo>
                        <a:pt x="4283" y="2817"/>
                      </a:lnTo>
                      <a:lnTo>
                        <a:pt x="4269" y="2836"/>
                      </a:lnTo>
                      <a:lnTo>
                        <a:pt x="4263" y="2858"/>
                      </a:lnTo>
                      <a:lnTo>
                        <a:pt x="4249" y="2928"/>
                      </a:lnTo>
                      <a:lnTo>
                        <a:pt x="4219" y="3003"/>
                      </a:lnTo>
                      <a:lnTo>
                        <a:pt x="4212" y="3038"/>
                      </a:lnTo>
                      <a:lnTo>
                        <a:pt x="4207" y="3110"/>
                      </a:lnTo>
                      <a:lnTo>
                        <a:pt x="4202" y="3152"/>
                      </a:lnTo>
                      <a:lnTo>
                        <a:pt x="4187" y="3170"/>
                      </a:lnTo>
                      <a:lnTo>
                        <a:pt x="4164" y="3175"/>
                      </a:lnTo>
                      <a:lnTo>
                        <a:pt x="4085" y="3156"/>
                      </a:lnTo>
                      <a:lnTo>
                        <a:pt x="4062" y="3156"/>
                      </a:lnTo>
                      <a:lnTo>
                        <a:pt x="4049" y="3168"/>
                      </a:lnTo>
                      <a:lnTo>
                        <a:pt x="4023" y="3212"/>
                      </a:lnTo>
                      <a:lnTo>
                        <a:pt x="3935" y="3238"/>
                      </a:lnTo>
                      <a:lnTo>
                        <a:pt x="3899" y="3261"/>
                      </a:lnTo>
                      <a:lnTo>
                        <a:pt x="3882" y="3288"/>
                      </a:lnTo>
                      <a:lnTo>
                        <a:pt x="3878" y="3325"/>
                      </a:lnTo>
                      <a:lnTo>
                        <a:pt x="3892" y="3383"/>
                      </a:lnTo>
                      <a:lnTo>
                        <a:pt x="3898" y="3430"/>
                      </a:lnTo>
                      <a:lnTo>
                        <a:pt x="3893" y="3472"/>
                      </a:lnTo>
                      <a:lnTo>
                        <a:pt x="3924" y="3508"/>
                      </a:lnTo>
                      <a:lnTo>
                        <a:pt x="3928" y="3545"/>
                      </a:lnTo>
                      <a:lnTo>
                        <a:pt x="3915" y="3600"/>
                      </a:lnTo>
                      <a:lnTo>
                        <a:pt x="3905" y="3622"/>
                      </a:lnTo>
                      <a:lnTo>
                        <a:pt x="3889" y="3637"/>
                      </a:lnTo>
                      <a:lnTo>
                        <a:pt x="3869" y="3640"/>
                      </a:lnTo>
                      <a:lnTo>
                        <a:pt x="3850" y="3636"/>
                      </a:lnTo>
                      <a:lnTo>
                        <a:pt x="3834" y="3626"/>
                      </a:lnTo>
                      <a:lnTo>
                        <a:pt x="3813" y="3631"/>
                      </a:lnTo>
                      <a:lnTo>
                        <a:pt x="3803" y="3653"/>
                      </a:lnTo>
                      <a:lnTo>
                        <a:pt x="3797" y="3687"/>
                      </a:lnTo>
                      <a:lnTo>
                        <a:pt x="3790" y="3765"/>
                      </a:lnTo>
                      <a:lnTo>
                        <a:pt x="3775" y="3811"/>
                      </a:lnTo>
                      <a:lnTo>
                        <a:pt x="3752" y="3840"/>
                      </a:lnTo>
                      <a:lnTo>
                        <a:pt x="3563" y="3863"/>
                      </a:lnTo>
                      <a:lnTo>
                        <a:pt x="3533" y="3857"/>
                      </a:lnTo>
                      <a:lnTo>
                        <a:pt x="3495" y="3840"/>
                      </a:lnTo>
                      <a:lnTo>
                        <a:pt x="3475" y="3815"/>
                      </a:lnTo>
                      <a:lnTo>
                        <a:pt x="3430" y="3783"/>
                      </a:lnTo>
                      <a:lnTo>
                        <a:pt x="3398" y="3777"/>
                      </a:lnTo>
                      <a:lnTo>
                        <a:pt x="3357" y="3785"/>
                      </a:lnTo>
                      <a:lnTo>
                        <a:pt x="3314" y="3801"/>
                      </a:lnTo>
                      <a:lnTo>
                        <a:pt x="3080" y="3848"/>
                      </a:lnTo>
                      <a:lnTo>
                        <a:pt x="3042" y="3837"/>
                      </a:lnTo>
                      <a:lnTo>
                        <a:pt x="3023" y="3827"/>
                      </a:lnTo>
                      <a:lnTo>
                        <a:pt x="2980" y="3815"/>
                      </a:lnTo>
                      <a:lnTo>
                        <a:pt x="2939" y="3813"/>
                      </a:lnTo>
                      <a:lnTo>
                        <a:pt x="2890" y="3830"/>
                      </a:lnTo>
                      <a:lnTo>
                        <a:pt x="2862" y="3852"/>
                      </a:lnTo>
                      <a:lnTo>
                        <a:pt x="2849" y="3872"/>
                      </a:lnTo>
                      <a:lnTo>
                        <a:pt x="2844" y="3898"/>
                      </a:lnTo>
                      <a:lnTo>
                        <a:pt x="2850" y="3922"/>
                      </a:lnTo>
                      <a:lnTo>
                        <a:pt x="2859" y="3938"/>
                      </a:lnTo>
                      <a:lnTo>
                        <a:pt x="2880" y="3963"/>
                      </a:lnTo>
                      <a:lnTo>
                        <a:pt x="2883" y="3985"/>
                      </a:lnTo>
                      <a:lnTo>
                        <a:pt x="2870" y="4000"/>
                      </a:lnTo>
                      <a:lnTo>
                        <a:pt x="2747" y="4047"/>
                      </a:lnTo>
                      <a:lnTo>
                        <a:pt x="2675" y="4106"/>
                      </a:lnTo>
                      <a:lnTo>
                        <a:pt x="2618" y="4141"/>
                      </a:lnTo>
                      <a:lnTo>
                        <a:pt x="2589" y="4150"/>
                      </a:lnTo>
                      <a:lnTo>
                        <a:pt x="2579" y="4125"/>
                      </a:lnTo>
                      <a:lnTo>
                        <a:pt x="2380" y="4133"/>
                      </a:lnTo>
                      <a:lnTo>
                        <a:pt x="2358" y="4111"/>
                      </a:lnTo>
                      <a:lnTo>
                        <a:pt x="2383" y="4061"/>
                      </a:lnTo>
                      <a:lnTo>
                        <a:pt x="2400" y="4036"/>
                      </a:lnTo>
                      <a:lnTo>
                        <a:pt x="2407" y="4008"/>
                      </a:lnTo>
                      <a:lnTo>
                        <a:pt x="2402" y="3971"/>
                      </a:lnTo>
                      <a:lnTo>
                        <a:pt x="2365" y="3863"/>
                      </a:lnTo>
                      <a:lnTo>
                        <a:pt x="2352" y="3838"/>
                      </a:lnTo>
                      <a:lnTo>
                        <a:pt x="2337" y="3832"/>
                      </a:lnTo>
                      <a:lnTo>
                        <a:pt x="2298" y="3837"/>
                      </a:lnTo>
                      <a:lnTo>
                        <a:pt x="2273" y="3832"/>
                      </a:lnTo>
                      <a:lnTo>
                        <a:pt x="2250" y="3812"/>
                      </a:lnTo>
                      <a:lnTo>
                        <a:pt x="2225" y="3777"/>
                      </a:lnTo>
                      <a:lnTo>
                        <a:pt x="2178" y="3740"/>
                      </a:lnTo>
                      <a:lnTo>
                        <a:pt x="2164" y="3722"/>
                      </a:lnTo>
                      <a:lnTo>
                        <a:pt x="2160" y="3700"/>
                      </a:lnTo>
                      <a:lnTo>
                        <a:pt x="2172" y="3673"/>
                      </a:lnTo>
                      <a:lnTo>
                        <a:pt x="2205" y="3632"/>
                      </a:lnTo>
                      <a:lnTo>
                        <a:pt x="2207" y="3612"/>
                      </a:lnTo>
                      <a:lnTo>
                        <a:pt x="2189" y="3587"/>
                      </a:lnTo>
                      <a:lnTo>
                        <a:pt x="2129" y="3565"/>
                      </a:lnTo>
                      <a:lnTo>
                        <a:pt x="2110" y="3542"/>
                      </a:lnTo>
                      <a:lnTo>
                        <a:pt x="2087" y="3526"/>
                      </a:lnTo>
                      <a:lnTo>
                        <a:pt x="2077" y="3516"/>
                      </a:lnTo>
                      <a:lnTo>
                        <a:pt x="2077" y="3501"/>
                      </a:lnTo>
                      <a:lnTo>
                        <a:pt x="2092" y="3482"/>
                      </a:lnTo>
                      <a:lnTo>
                        <a:pt x="2114" y="3471"/>
                      </a:lnTo>
                      <a:lnTo>
                        <a:pt x="2167" y="3452"/>
                      </a:lnTo>
                      <a:lnTo>
                        <a:pt x="2187" y="3440"/>
                      </a:lnTo>
                      <a:lnTo>
                        <a:pt x="2198" y="3407"/>
                      </a:lnTo>
                      <a:lnTo>
                        <a:pt x="2200" y="3371"/>
                      </a:lnTo>
                      <a:lnTo>
                        <a:pt x="2162" y="3200"/>
                      </a:lnTo>
                      <a:lnTo>
                        <a:pt x="2167" y="3153"/>
                      </a:lnTo>
                      <a:lnTo>
                        <a:pt x="2165" y="3126"/>
                      </a:lnTo>
                      <a:lnTo>
                        <a:pt x="2155" y="3101"/>
                      </a:lnTo>
                      <a:lnTo>
                        <a:pt x="2135" y="3072"/>
                      </a:lnTo>
                      <a:lnTo>
                        <a:pt x="2128" y="3048"/>
                      </a:lnTo>
                      <a:lnTo>
                        <a:pt x="2132" y="3010"/>
                      </a:lnTo>
                      <a:lnTo>
                        <a:pt x="2115" y="2987"/>
                      </a:lnTo>
                      <a:lnTo>
                        <a:pt x="2099" y="2981"/>
                      </a:lnTo>
                      <a:lnTo>
                        <a:pt x="2063" y="2980"/>
                      </a:lnTo>
                      <a:lnTo>
                        <a:pt x="2055" y="2967"/>
                      </a:lnTo>
                      <a:lnTo>
                        <a:pt x="2059" y="2948"/>
                      </a:lnTo>
                      <a:lnTo>
                        <a:pt x="2082" y="2922"/>
                      </a:lnTo>
                      <a:lnTo>
                        <a:pt x="2104" y="2871"/>
                      </a:lnTo>
                      <a:lnTo>
                        <a:pt x="2128" y="2858"/>
                      </a:lnTo>
                      <a:lnTo>
                        <a:pt x="2120" y="2820"/>
                      </a:lnTo>
                      <a:lnTo>
                        <a:pt x="2102" y="2771"/>
                      </a:lnTo>
                      <a:lnTo>
                        <a:pt x="2094" y="2730"/>
                      </a:lnTo>
                      <a:lnTo>
                        <a:pt x="2100" y="2666"/>
                      </a:lnTo>
                      <a:lnTo>
                        <a:pt x="2094" y="2645"/>
                      </a:lnTo>
                      <a:lnTo>
                        <a:pt x="2078" y="2622"/>
                      </a:lnTo>
                      <a:lnTo>
                        <a:pt x="2032" y="2573"/>
                      </a:lnTo>
                      <a:lnTo>
                        <a:pt x="1974" y="2527"/>
                      </a:lnTo>
                      <a:lnTo>
                        <a:pt x="1935" y="2508"/>
                      </a:lnTo>
                      <a:lnTo>
                        <a:pt x="1904" y="2505"/>
                      </a:lnTo>
                      <a:lnTo>
                        <a:pt x="1854" y="2532"/>
                      </a:lnTo>
                      <a:lnTo>
                        <a:pt x="1803" y="2543"/>
                      </a:lnTo>
                      <a:lnTo>
                        <a:pt x="1755" y="2391"/>
                      </a:lnTo>
                      <a:lnTo>
                        <a:pt x="1737" y="2366"/>
                      </a:lnTo>
                      <a:lnTo>
                        <a:pt x="1713" y="2341"/>
                      </a:lnTo>
                      <a:lnTo>
                        <a:pt x="1609" y="2315"/>
                      </a:lnTo>
                      <a:lnTo>
                        <a:pt x="1599" y="2293"/>
                      </a:lnTo>
                      <a:lnTo>
                        <a:pt x="1603" y="2273"/>
                      </a:lnTo>
                      <a:lnTo>
                        <a:pt x="1615" y="2251"/>
                      </a:lnTo>
                      <a:lnTo>
                        <a:pt x="1647" y="2222"/>
                      </a:lnTo>
                      <a:lnTo>
                        <a:pt x="1669" y="2212"/>
                      </a:lnTo>
                      <a:lnTo>
                        <a:pt x="1692" y="2207"/>
                      </a:lnTo>
                      <a:lnTo>
                        <a:pt x="1784" y="2217"/>
                      </a:lnTo>
                      <a:lnTo>
                        <a:pt x="1819" y="2210"/>
                      </a:lnTo>
                      <a:lnTo>
                        <a:pt x="1844" y="2182"/>
                      </a:lnTo>
                      <a:lnTo>
                        <a:pt x="1868" y="2135"/>
                      </a:lnTo>
                      <a:lnTo>
                        <a:pt x="1890" y="2106"/>
                      </a:lnTo>
                      <a:lnTo>
                        <a:pt x="1915" y="2097"/>
                      </a:lnTo>
                      <a:lnTo>
                        <a:pt x="1958" y="2092"/>
                      </a:lnTo>
                      <a:lnTo>
                        <a:pt x="1974" y="2077"/>
                      </a:lnTo>
                      <a:lnTo>
                        <a:pt x="1975" y="2043"/>
                      </a:lnTo>
                      <a:lnTo>
                        <a:pt x="1963" y="2010"/>
                      </a:lnTo>
                      <a:lnTo>
                        <a:pt x="1923" y="1973"/>
                      </a:lnTo>
                      <a:lnTo>
                        <a:pt x="1875" y="1970"/>
                      </a:lnTo>
                      <a:lnTo>
                        <a:pt x="1827" y="1977"/>
                      </a:lnTo>
                      <a:lnTo>
                        <a:pt x="1780" y="1971"/>
                      </a:lnTo>
                      <a:lnTo>
                        <a:pt x="1672" y="1880"/>
                      </a:lnTo>
                      <a:lnTo>
                        <a:pt x="1628" y="1867"/>
                      </a:lnTo>
                      <a:lnTo>
                        <a:pt x="1652" y="1752"/>
                      </a:lnTo>
                      <a:lnTo>
                        <a:pt x="1687" y="1686"/>
                      </a:lnTo>
                      <a:lnTo>
                        <a:pt x="1713" y="1647"/>
                      </a:lnTo>
                      <a:lnTo>
                        <a:pt x="1720" y="1618"/>
                      </a:lnTo>
                      <a:lnTo>
                        <a:pt x="1722" y="1583"/>
                      </a:lnTo>
                      <a:lnTo>
                        <a:pt x="1717" y="1543"/>
                      </a:lnTo>
                      <a:lnTo>
                        <a:pt x="1714" y="1475"/>
                      </a:lnTo>
                      <a:lnTo>
                        <a:pt x="1718" y="1438"/>
                      </a:lnTo>
                      <a:lnTo>
                        <a:pt x="1728" y="1408"/>
                      </a:lnTo>
                      <a:lnTo>
                        <a:pt x="1767" y="1360"/>
                      </a:lnTo>
                      <a:lnTo>
                        <a:pt x="1724" y="1307"/>
                      </a:lnTo>
                      <a:lnTo>
                        <a:pt x="1670" y="1298"/>
                      </a:lnTo>
                      <a:lnTo>
                        <a:pt x="1550" y="1326"/>
                      </a:lnTo>
                      <a:lnTo>
                        <a:pt x="1532" y="1322"/>
                      </a:lnTo>
                      <a:lnTo>
                        <a:pt x="1515" y="1307"/>
                      </a:lnTo>
                      <a:lnTo>
                        <a:pt x="1505" y="1283"/>
                      </a:lnTo>
                      <a:lnTo>
                        <a:pt x="1470" y="1253"/>
                      </a:lnTo>
                      <a:lnTo>
                        <a:pt x="1445" y="1246"/>
                      </a:lnTo>
                      <a:lnTo>
                        <a:pt x="1360" y="1262"/>
                      </a:lnTo>
                      <a:lnTo>
                        <a:pt x="1227" y="1262"/>
                      </a:lnTo>
                      <a:lnTo>
                        <a:pt x="1188" y="1248"/>
                      </a:lnTo>
                      <a:lnTo>
                        <a:pt x="1174" y="1232"/>
                      </a:lnTo>
                      <a:lnTo>
                        <a:pt x="1167" y="1187"/>
                      </a:lnTo>
                      <a:lnTo>
                        <a:pt x="1155" y="1161"/>
                      </a:lnTo>
                      <a:lnTo>
                        <a:pt x="1119" y="1133"/>
                      </a:lnTo>
                      <a:lnTo>
                        <a:pt x="1099" y="1125"/>
                      </a:lnTo>
                      <a:lnTo>
                        <a:pt x="1083" y="1126"/>
                      </a:lnTo>
                      <a:lnTo>
                        <a:pt x="1057" y="1146"/>
                      </a:lnTo>
                      <a:lnTo>
                        <a:pt x="1034" y="1152"/>
                      </a:lnTo>
                      <a:lnTo>
                        <a:pt x="994" y="1157"/>
                      </a:lnTo>
                      <a:lnTo>
                        <a:pt x="965" y="1146"/>
                      </a:lnTo>
                      <a:lnTo>
                        <a:pt x="943" y="1143"/>
                      </a:lnTo>
                      <a:lnTo>
                        <a:pt x="924" y="1148"/>
                      </a:lnTo>
                      <a:lnTo>
                        <a:pt x="887" y="1177"/>
                      </a:lnTo>
                      <a:lnTo>
                        <a:pt x="825" y="1188"/>
                      </a:lnTo>
                      <a:lnTo>
                        <a:pt x="772" y="1188"/>
                      </a:lnTo>
                      <a:lnTo>
                        <a:pt x="748" y="1173"/>
                      </a:lnTo>
                      <a:lnTo>
                        <a:pt x="744" y="1151"/>
                      </a:lnTo>
                      <a:lnTo>
                        <a:pt x="757" y="1127"/>
                      </a:lnTo>
                      <a:lnTo>
                        <a:pt x="785" y="1097"/>
                      </a:lnTo>
                      <a:lnTo>
                        <a:pt x="788" y="1081"/>
                      </a:lnTo>
                      <a:lnTo>
                        <a:pt x="780" y="1066"/>
                      </a:lnTo>
                      <a:lnTo>
                        <a:pt x="635" y="952"/>
                      </a:lnTo>
                      <a:lnTo>
                        <a:pt x="609" y="922"/>
                      </a:lnTo>
                      <a:lnTo>
                        <a:pt x="597" y="913"/>
                      </a:lnTo>
                      <a:lnTo>
                        <a:pt x="583" y="918"/>
                      </a:lnTo>
                      <a:lnTo>
                        <a:pt x="585" y="955"/>
                      </a:lnTo>
                      <a:lnTo>
                        <a:pt x="580" y="966"/>
                      </a:lnTo>
                      <a:lnTo>
                        <a:pt x="563" y="977"/>
                      </a:lnTo>
                      <a:lnTo>
                        <a:pt x="545" y="1007"/>
                      </a:lnTo>
                      <a:lnTo>
                        <a:pt x="523" y="1022"/>
                      </a:lnTo>
                      <a:lnTo>
                        <a:pt x="495" y="1056"/>
                      </a:lnTo>
                      <a:lnTo>
                        <a:pt x="473" y="1067"/>
                      </a:lnTo>
                      <a:lnTo>
                        <a:pt x="460" y="1062"/>
                      </a:lnTo>
                      <a:lnTo>
                        <a:pt x="450" y="1046"/>
                      </a:lnTo>
                      <a:lnTo>
                        <a:pt x="443" y="1002"/>
                      </a:lnTo>
                      <a:lnTo>
                        <a:pt x="403" y="957"/>
                      </a:lnTo>
                      <a:lnTo>
                        <a:pt x="362" y="925"/>
                      </a:lnTo>
                      <a:lnTo>
                        <a:pt x="342" y="897"/>
                      </a:lnTo>
                      <a:lnTo>
                        <a:pt x="330" y="868"/>
                      </a:lnTo>
                      <a:lnTo>
                        <a:pt x="329" y="842"/>
                      </a:lnTo>
                      <a:lnTo>
                        <a:pt x="338" y="787"/>
                      </a:lnTo>
                      <a:lnTo>
                        <a:pt x="339" y="756"/>
                      </a:lnTo>
                      <a:lnTo>
                        <a:pt x="335" y="727"/>
                      </a:lnTo>
                      <a:lnTo>
                        <a:pt x="322" y="700"/>
                      </a:lnTo>
                      <a:lnTo>
                        <a:pt x="308" y="690"/>
                      </a:lnTo>
                      <a:lnTo>
                        <a:pt x="290" y="691"/>
                      </a:lnTo>
                      <a:lnTo>
                        <a:pt x="255" y="705"/>
                      </a:lnTo>
                      <a:lnTo>
                        <a:pt x="218" y="702"/>
                      </a:lnTo>
                      <a:lnTo>
                        <a:pt x="172" y="661"/>
                      </a:lnTo>
                      <a:lnTo>
                        <a:pt x="168" y="623"/>
                      </a:lnTo>
                      <a:lnTo>
                        <a:pt x="177" y="590"/>
                      </a:lnTo>
                      <a:lnTo>
                        <a:pt x="170" y="567"/>
                      </a:lnTo>
                      <a:lnTo>
                        <a:pt x="159" y="555"/>
                      </a:lnTo>
                      <a:lnTo>
                        <a:pt x="114" y="546"/>
                      </a:lnTo>
                      <a:lnTo>
                        <a:pt x="72" y="516"/>
                      </a:lnTo>
                      <a:lnTo>
                        <a:pt x="48" y="485"/>
                      </a:lnTo>
                      <a:lnTo>
                        <a:pt x="0" y="391"/>
                      </a:lnTo>
                      <a:lnTo>
                        <a:pt x="67" y="335"/>
                      </a:lnTo>
                      <a:lnTo>
                        <a:pt x="189" y="287"/>
                      </a:lnTo>
                      <a:lnTo>
                        <a:pt x="347" y="263"/>
                      </a:lnTo>
                      <a:lnTo>
                        <a:pt x="374" y="271"/>
                      </a:lnTo>
                      <a:lnTo>
                        <a:pt x="389" y="287"/>
                      </a:lnTo>
                      <a:lnTo>
                        <a:pt x="399" y="337"/>
                      </a:lnTo>
                      <a:lnTo>
                        <a:pt x="414" y="352"/>
                      </a:lnTo>
                      <a:lnTo>
                        <a:pt x="469" y="367"/>
                      </a:lnTo>
                      <a:lnTo>
                        <a:pt x="797" y="236"/>
                      </a:lnTo>
                      <a:lnTo>
                        <a:pt x="874" y="183"/>
                      </a:lnTo>
                      <a:lnTo>
                        <a:pt x="893" y="163"/>
                      </a:lnTo>
                      <a:lnTo>
                        <a:pt x="905" y="141"/>
                      </a:lnTo>
                      <a:lnTo>
                        <a:pt x="912" y="113"/>
                      </a:lnTo>
                      <a:lnTo>
                        <a:pt x="952" y="48"/>
                      </a:lnTo>
                      <a:lnTo>
                        <a:pt x="995" y="16"/>
                      </a:lnTo>
                      <a:lnTo>
                        <a:pt x="1127" y="0"/>
                      </a:lnTo>
                      <a:lnTo>
                        <a:pt x="1173" y="1"/>
                      </a:lnTo>
                      <a:lnTo>
                        <a:pt x="1212" y="10"/>
                      </a:lnTo>
                      <a:lnTo>
                        <a:pt x="1227" y="22"/>
                      </a:lnTo>
                      <a:lnTo>
                        <a:pt x="1237" y="42"/>
                      </a:lnTo>
                      <a:lnTo>
                        <a:pt x="1254" y="102"/>
                      </a:lnTo>
                      <a:lnTo>
                        <a:pt x="1268" y="126"/>
                      </a:lnTo>
                      <a:lnTo>
                        <a:pt x="1288" y="137"/>
                      </a:lnTo>
                      <a:lnTo>
                        <a:pt x="1315" y="126"/>
                      </a:lnTo>
                      <a:lnTo>
                        <a:pt x="1334" y="108"/>
                      </a:lnTo>
                      <a:lnTo>
                        <a:pt x="1442" y="42"/>
                      </a:lnTo>
                      <a:lnTo>
                        <a:pt x="1603" y="180"/>
                      </a:lnTo>
                      <a:lnTo>
                        <a:pt x="1649" y="208"/>
                      </a:lnTo>
                      <a:lnTo>
                        <a:pt x="1722" y="228"/>
                      </a:lnTo>
                      <a:lnTo>
                        <a:pt x="1757" y="228"/>
                      </a:lnTo>
                      <a:lnTo>
                        <a:pt x="1779" y="218"/>
                      </a:lnTo>
                      <a:lnTo>
                        <a:pt x="1787" y="171"/>
                      </a:lnTo>
                      <a:lnTo>
                        <a:pt x="1795" y="163"/>
                      </a:lnTo>
                      <a:lnTo>
                        <a:pt x="1833" y="153"/>
                      </a:lnTo>
                      <a:lnTo>
                        <a:pt x="1864" y="125"/>
                      </a:lnTo>
                      <a:lnTo>
                        <a:pt x="1878" y="120"/>
                      </a:lnTo>
                      <a:lnTo>
                        <a:pt x="1895" y="123"/>
                      </a:lnTo>
                      <a:lnTo>
                        <a:pt x="1918" y="135"/>
                      </a:lnTo>
                      <a:lnTo>
                        <a:pt x="1944" y="163"/>
                      </a:lnTo>
                      <a:lnTo>
                        <a:pt x="1985" y="178"/>
                      </a:lnTo>
                      <a:lnTo>
                        <a:pt x="1997" y="186"/>
                      </a:lnTo>
                      <a:lnTo>
                        <a:pt x="1999" y="202"/>
                      </a:lnTo>
                      <a:lnTo>
                        <a:pt x="1989" y="230"/>
                      </a:lnTo>
                      <a:lnTo>
                        <a:pt x="1977" y="252"/>
                      </a:lnTo>
                      <a:lnTo>
                        <a:pt x="1962" y="297"/>
                      </a:lnTo>
                      <a:lnTo>
                        <a:pt x="1987" y="357"/>
                      </a:lnTo>
                      <a:lnTo>
                        <a:pt x="2048" y="360"/>
                      </a:lnTo>
                      <a:lnTo>
                        <a:pt x="2082" y="382"/>
                      </a:lnTo>
                      <a:lnTo>
                        <a:pt x="2099" y="390"/>
                      </a:lnTo>
                      <a:lnTo>
                        <a:pt x="2113" y="383"/>
                      </a:lnTo>
                      <a:lnTo>
                        <a:pt x="2145" y="320"/>
                      </a:lnTo>
                      <a:lnTo>
                        <a:pt x="2167" y="291"/>
                      </a:lnTo>
                      <a:lnTo>
                        <a:pt x="2207" y="250"/>
                      </a:lnTo>
                      <a:lnTo>
                        <a:pt x="2304" y="180"/>
                      </a:lnTo>
                      <a:lnTo>
                        <a:pt x="2594" y="35"/>
                      </a:lnTo>
                      <a:close/>
                    </a:path>
                  </a:pathLst>
                </a:custGeom>
                <a:solidFill>
                  <a:srgbClr val="EEE730"/>
                </a:solidFill>
                <a:ln w="14288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67" name="Marijampoles" descr="{&quot;Key&quot;:&quot;marijampoles&quot;,&quot;Name&quot;:&quot;Marijampoles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xmlns="" id="{263775BB-F959-602F-AB72-241712FD5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4" y="2615"/>
                  <a:ext cx="872" cy="1099"/>
                </a:xfrm>
                <a:custGeom>
                  <a:avLst/>
                  <a:gdLst>
                    <a:gd name="T0" fmla="*/ 1984 w 2564"/>
                    <a:gd name="T1" fmla="*/ 209 h 3230"/>
                    <a:gd name="T2" fmla="*/ 2132 w 2564"/>
                    <a:gd name="T3" fmla="*/ 275 h 3230"/>
                    <a:gd name="T4" fmla="*/ 2047 w 2564"/>
                    <a:gd name="T5" fmla="*/ 338 h 3230"/>
                    <a:gd name="T6" fmla="*/ 1941 w 2564"/>
                    <a:gd name="T7" fmla="*/ 449 h 3230"/>
                    <a:gd name="T8" fmla="*/ 1772 w 2564"/>
                    <a:gd name="T9" fmla="*/ 483 h 3230"/>
                    <a:gd name="T10" fmla="*/ 1870 w 2564"/>
                    <a:gd name="T11" fmla="*/ 573 h 3230"/>
                    <a:gd name="T12" fmla="*/ 2011 w 2564"/>
                    <a:gd name="T13" fmla="*/ 764 h 3230"/>
                    <a:gd name="T14" fmla="*/ 2189 w 2564"/>
                    <a:gd name="T15" fmla="*/ 805 h 3230"/>
                    <a:gd name="T16" fmla="*/ 2251 w 2564"/>
                    <a:gd name="T17" fmla="*/ 962 h 3230"/>
                    <a:gd name="T18" fmla="*/ 2261 w 2564"/>
                    <a:gd name="T19" fmla="*/ 1103 h 3230"/>
                    <a:gd name="T20" fmla="*/ 2220 w 2564"/>
                    <a:gd name="T21" fmla="*/ 1212 h 3230"/>
                    <a:gd name="T22" fmla="*/ 2285 w 2564"/>
                    <a:gd name="T23" fmla="*/ 1280 h 3230"/>
                    <a:gd name="T24" fmla="*/ 2324 w 2564"/>
                    <a:gd name="T25" fmla="*/ 1385 h 3230"/>
                    <a:gd name="T26" fmla="*/ 2344 w 2564"/>
                    <a:gd name="T27" fmla="*/ 1672 h 3230"/>
                    <a:gd name="T28" fmla="*/ 2234 w 2564"/>
                    <a:gd name="T29" fmla="*/ 1733 h 3230"/>
                    <a:gd name="T30" fmla="*/ 2286 w 2564"/>
                    <a:gd name="T31" fmla="*/ 1797 h 3230"/>
                    <a:gd name="T32" fmla="*/ 2329 w 2564"/>
                    <a:gd name="T33" fmla="*/ 1905 h 3230"/>
                    <a:gd name="T34" fmla="*/ 2382 w 2564"/>
                    <a:gd name="T35" fmla="*/ 2009 h 3230"/>
                    <a:gd name="T36" fmla="*/ 2494 w 2564"/>
                    <a:gd name="T37" fmla="*/ 2064 h 3230"/>
                    <a:gd name="T38" fmla="*/ 2564 w 2564"/>
                    <a:gd name="T39" fmla="*/ 2240 h 3230"/>
                    <a:gd name="T40" fmla="*/ 2405 w 2564"/>
                    <a:gd name="T41" fmla="*/ 2312 h 3230"/>
                    <a:gd name="T42" fmla="*/ 2291 w 2564"/>
                    <a:gd name="T43" fmla="*/ 2198 h 3230"/>
                    <a:gd name="T44" fmla="*/ 2060 w 2564"/>
                    <a:gd name="T45" fmla="*/ 2394 h 3230"/>
                    <a:gd name="T46" fmla="*/ 1897 w 2564"/>
                    <a:gd name="T47" fmla="*/ 2593 h 3230"/>
                    <a:gd name="T48" fmla="*/ 1897 w 2564"/>
                    <a:gd name="T49" fmla="*/ 2669 h 3230"/>
                    <a:gd name="T50" fmla="*/ 1814 w 2564"/>
                    <a:gd name="T51" fmla="*/ 2722 h 3230"/>
                    <a:gd name="T52" fmla="*/ 1670 w 2564"/>
                    <a:gd name="T53" fmla="*/ 2878 h 3230"/>
                    <a:gd name="T54" fmla="*/ 1641 w 2564"/>
                    <a:gd name="T55" fmla="*/ 2998 h 3230"/>
                    <a:gd name="T56" fmla="*/ 1581 w 2564"/>
                    <a:gd name="T57" fmla="*/ 3194 h 3230"/>
                    <a:gd name="T58" fmla="*/ 1159 w 2564"/>
                    <a:gd name="T59" fmla="*/ 2949 h 3230"/>
                    <a:gd name="T60" fmla="*/ 977 w 2564"/>
                    <a:gd name="T61" fmla="*/ 2927 h 3230"/>
                    <a:gd name="T62" fmla="*/ 985 w 2564"/>
                    <a:gd name="T63" fmla="*/ 2793 h 3230"/>
                    <a:gd name="T64" fmla="*/ 854 w 2564"/>
                    <a:gd name="T65" fmla="*/ 2687 h 3230"/>
                    <a:gd name="T66" fmla="*/ 737 w 2564"/>
                    <a:gd name="T67" fmla="*/ 2667 h 3230"/>
                    <a:gd name="T68" fmla="*/ 455 w 2564"/>
                    <a:gd name="T69" fmla="*/ 2724 h 3230"/>
                    <a:gd name="T70" fmla="*/ 219 w 2564"/>
                    <a:gd name="T71" fmla="*/ 2260 h 3230"/>
                    <a:gd name="T72" fmla="*/ 287 w 2564"/>
                    <a:gd name="T73" fmla="*/ 1695 h 3230"/>
                    <a:gd name="T74" fmla="*/ 330 w 2564"/>
                    <a:gd name="T75" fmla="*/ 1478 h 3230"/>
                    <a:gd name="T76" fmla="*/ 351 w 2564"/>
                    <a:gd name="T77" fmla="*/ 1402 h 3230"/>
                    <a:gd name="T78" fmla="*/ 457 w 2564"/>
                    <a:gd name="T79" fmla="*/ 1292 h 3230"/>
                    <a:gd name="T80" fmla="*/ 587 w 2564"/>
                    <a:gd name="T81" fmla="*/ 1079 h 3230"/>
                    <a:gd name="T82" fmla="*/ 504 w 2564"/>
                    <a:gd name="T83" fmla="*/ 784 h 3230"/>
                    <a:gd name="T84" fmla="*/ 355 w 2564"/>
                    <a:gd name="T85" fmla="*/ 634 h 3230"/>
                    <a:gd name="T86" fmla="*/ 286 w 2564"/>
                    <a:gd name="T87" fmla="*/ 564 h 3230"/>
                    <a:gd name="T88" fmla="*/ 79 w 2564"/>
                    <a:gd name="T89" fmla="*/ 419 h 3230"/>
                    <a:gd name="T90" fmla="*/ 58 w 2564"/>
                    <a:gd name="T91" fmla="*/ 125 h 3230"/>
                    <a:gd name="T92" fmla="*/ 155 w 2564"/>
                    <a:gd name="T93" fmla="*/ 179 h 3230"/>
                    <a:gd name="T94" fmla="*/ 527 w 2564"/>
                    <a:gd name="T95" fmla="*/ 63 h 3230"/>
                    <a:gd name="T96" fmla="*/ 807 w 2564"/>
                    <a:gd name="T97" fmla="*/ 37 h 3230"/>
                    <a:gd name="T98" fmla="*/ 1785 w 2564"/>
                    <a:gd name="T99" fmla="*/ 99 h 3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564" h="3230">
                      <a:moveTo>
                        <a:pt x="1785" y="99"/>
                      </a:moveTo>
                      <a:lnTo>
                        <a:pt x="1829" y="112"/>
                      </a:lnTo>
                      <a:lnTo>
                        <a:pt x="1937" y="203"/>
                      </a:lnTo>
                      <a:lnTo>
                        <a:pt x="1984" y="209"/>
                      </a:lnTo>
                      <a:lnTo>
                        <a:pt x="2032" y="202"/>
                      </a:lnTo>
                      <a:lnTo>
                        <a:pt x="2080" y="205"/>
                      </a:lnTo>
                      <a:lnTo>
                        <a:pt x="2120" y="242"/>
                      </a:lnTo>
                      <a:lnTo>
                        <a:pt x="2132" y="275"/>
                      </a:lnTo>
                      <a:lnTo>
                        <a:pt x="2131" y="309"/>
                      </a:lnTo>
                      <a:lnTo>
                        <a:pt x="2115" y="324"/>
                      </a:lnTo>
                      <a:lnTo>
                        <a:pt x="2072" y="329"/>
                      </a:lnTo>
                      <a:lnTo>
                        <a:pt x="2047" y="338"/>
                      </a:lnTo>
                      <a:lnTo>
                        <a:pt x="2025" y="366"/>
                      </a:lnTo>
                      <a:lnTo>
                        <a:pt x="2001" y="414"/>
                      </a:lnTo>
                      <a:lnTo>
                        <a:pt x="1976" y="441"/>
                      </a:lnTo>
                      <a:lnTo>
                        <a:pt x="1941" y="449"/>
                      </a:lnTo>
                      <a:lnTo>
                        <a:pt x="1849" y="439"/>
                      </a:lnTo>
                      <a:lnTo>
                        <a:pt x="1826" y="444"/>
                      </a:lnTo>
                      <a:lnTo>
                        <a:pt x="1803" y="454"/>
                      </a:lnTo>
                      <a:lnTo>
                        <a:pt x="1772" y="483"/>
                      </a:lnTo>
                      <a:lnTo>
                        <a:pt x="1760" y="505"/>
                      </a:lnTo>
                      <a:lnTo>
                        <a:pt x="1756" y="525"/>
                      </a:lnTo>
                      <a:lnTo>
                        <a:pt x="1766" y="546"/>
                      </a:lnTo>
                      <a:lnTo>
                        <a:pt x="1870" y="573"/>
                      </a:lnTo>
                      <a:lnTo>
                        <a:pt x="1893" y="598"/>
                      </a:lnTo>
                      <a:lnTo>
                        <a:pt x="1912" y="623"/>
                      </a:lnTo>
                      <a:lnTo>
                        <a:pt x="1960" y="775"/>
                      </a:lnTo>
                      <a:lnTo>
                        <a:pt x="2011" y="764"/>
                      </a:lnTo>
                      <a:lnTo>
                        <a:pt x="2061" y="737"/>
                      </a:lnTo>
                      <a:lnTo>
                        <a:pt x="2092" y="740"/>
                      </a:lnTo>
                      <a:lnTo>
                        <a:pt x="2131" y="759"/>
                      </a:lnTo>
                      <a:lnTo>
                        <a:pt x="2189" y="805"/>
                      </a:lnTo>
                      <a:lnTo>
                        <a:pt x="2235" y="854"/>
                      </a:lnTo>
                      <a:lnTo>
                        <a:pt x="2251" y="877"/>
                      </a:lnTo>
                      <a:lnTo>
                        <a:pt x="2257" y="898"/>
                      </a:lnTo>
                      <a:lnTo>
                        <a:pt x="2251" y="962"/>
                      </a:lnTo>
                      <a:lnTo>
                        <a:pt x="2259" y="1003"/>
                      </a:lnTo>
                      <a:lnTo>
                        <a:pt x="2277" y="1052"/>
                      </a:lnTo>
                      <a:lnTo>
                        <a:pt x="2285" y="1090"/>
                      </a:lnTo>
                      <a:lnTo>
                        <a:pt x="2261" y="1103"/>
                      </a:lnTo>
                      <a:lnTo>
                        <a:pt x="2239" y="1154"/>
                      </a:lnTo>
                      <a:lnTo>
                        <a:pt x="2216" y="1180"/>
                      </a:lnTo>
                      <a:lnTo>
                        <a:pt x="2212" y="1199"/>
                      </a:lnTo>
                      <a:lnTo>
                        <a:pt x="2220" y="1212"/>
                      </a:lnTo>
                      <a:lnTo>
                        <a:pt x="2256" y="1213"/>
                      </a:lnTo>
                      <a:lnTo>
                        <a:pt x="2272" y="1219"/>
                      </a:lnTo>
                      <a:lnTo>
                        <a:pt x="2289" y="1242"/>
                      </a:lnTo>
                      <a:lnTo>
                        <a:pt x="2285" y="1280"/>
                      </a:lnTo>
                      <a:lnTo>
                        <a:pt x="2292" y="1304"/>
                      </a:lnTo>
                      <a:lnTo>
                        <a:pt x="2312" y="1333"/>
                      </a:lnTo>
                      <a:lnTo>
                        <a:pt x="2322" y="1358"/>
                      </a:lnTo>
                      <a:lnTo>
                        <a:pt x="2324" y="1385"/>
                      </a:lnTo>
                      <a:lnTo>
                        <a:pt x="2319" y="1432"/>
                      </a:lnTo>
                      <a:lnTo>
                        <a:pt x="2357" y="1603"/>
                      </a:lnTo>
                      <a:lnTo>
                        <a:pt x="2355" y="1639"/>
                      </a:lnTo>
                      <a:lnTo>
                        <a:pt x="2344" y="1672"/>
                      </a:lnTo>
                      <a:lnTo>
                        <a:pt x="2324" y="1684"/>
                      </a:lnTo>
                      <a:lnTo>
                        <a:pt x="2271" y="1703"/>
                      </a:lnTo>
                      <a:lnTo>
                        <a:pt x="2249" y="1714"/>
                      </a:lnTo>
                      <a:lnTo>
                        <a:pt x="2234" y="1733"/>
                      </a:lnTo>
                      <a:lnTo>
                        <a:pt x="2234" y="1748"/>
                      </a:lnTo>
                      <a:lnTo>
                        <a:pt x="2244" y="1758"/>
                      </a:lnTo>
                      <a:lnTo>
                        <a:pt x="2267" y="1774"/>
                      </a:lnTo>
                      <a:lnTo>
                        <a:pt x="2286" y="1797"/>
                      </a:lnTo>
                      <a:lnTo>
                        <a:pt x="2346" y="1819"/>
                      </a:lnTo>
                      <a:lnTo>
                        <a:pt x="2364" y="1844"/>
                      </a:lnTo>
                      <a:lnTo>
                        <a:pt x="2362" y="1864"/>
                      </a:lnTo>
                      <a:lnTo>
                        <a:pt x="2329" y="1905"/>
                      </a:lnTo>
                      <a:lnTo>
                        <a:pt x="2317" y="1932"/>
                      </a:lnTo>
                      <a:lnTo>
                        <a:pt x="2321" y="1954"/>
                      </a:lnTo>
                      <a:lnTo>
                        <a:pt x="2335" y="1972"/>
                      </a:lnTo>
                      <a:lnTo>
                        <a:pt x="2382" y="2009"/>
                      </a:lnTo>
                      <a:lnTo>
                        <a:pt x="2407" y="2044"/>
                      </a:lnTo>
                      <a:lnTo>
                        <a:pt x="2430" y="2064"/>
                      </a:lnTo>
                      <a:lnTo>
                        <a:pt x="2455" y="2069"/>
                      </a:lnTo>
                      <a:lnTo>
                        <a:pt x="2494" y="2064"/>
                      </a:lnTo>
                      <a:lnTo>
                        <a:pt x="2509" y="2070"/>
                      </a:lnTo>
                      <a:lnTo>
                        <a:pt x="2522" y="2095"/>
                      </a:lnTo>
                      <a:lnTo>
                        <a:pt x="2559" y="2203"/>
                      </a:lnTo>
                      <a:lnTo>
                        <a:pt x="2564" y="2240"/>
                      </a:lnTo>
                      <a:lnTo>
                        <a:pt x="2557" y="2268"/>
                      </a:lnTo>
                      <a:lnTo>
                        <a:pt x="2540" y="2293"/>
                      </a:lnTo>
                      <a:lnTo>
                        <a:pt x="2515" y="2343"/>
                      </a:lnTo>
                      <a:lnTo>
                        <a:pt x="2405" y="2312"/>
                      </a:lnTo>
                      <a:lnTo>
                        <a:pt x="2366" y="2272"/>
                      </a:lnTo>
                      <a:lnTo>
                        <a:pt x="2349" y="2242"/>
                      </a:lnTo>
                      <a:lnTo>
                        <a:pt x="2314" y="2205"/>
                      </a:lnTo>
                      <a:lnTo>
                        <a:pt x="2291" y="2198"/>
                      </a:lnTo>
                      <a:lnTo>
                        <a:pt x="2271" y="2203"/>
                      </a:lnTo>
                      <a:lnTo>
                        <a:pt x="2092" y="2347"/>
                      </a:lnTo>
                      <a:lnTo>
                        <a:pt x="2075" y="2367"/>
                      </a:lnTo>
                      <a:lnTo>
                        <a:pt x="2060" y="2394"/>
                      </a:lnTo>
                      <a:lnTo>
                        <a:pt x="2055" y="2427"/>
                      </a:lnTo>
                      <a:lnTo>
                        <a:pt x="2061" y="2494"/>
                      </a:lnTo>
                      <a:lnTo>
                        <a:pt x="2057" y="2532"/>
                      </a:lnTo>
                      <a:lnTo>
                        <a:pt x="1897" y="2593"/>
                      </a:lnTo>
                      <a:lnTo>
                        <a:pt x="1877" y="2612"/>
                      </a:lnTo>
                      <a:lnTo>
                        <a:pt x="1861" y="2637"/>
                      </a:lnTo>
                      <a:lnTo>
                        <a:pt x="1871" y="2652"/>
                      </a:lnTo>
                      <a:lnTo>
                        <a:pt x="1897" y="2669"/>
                      </a:lnTo>
                      <a:lnTo>
                        <a:pt x="1902" y="2679"/>
                      </a:lnTo>
                      <a:lnTo>
                        <a:pt x="1899" y="2699"/>
                      </a:lnTo>
                      <a:lnTo>
                        <a:pt x="1881" y="2709"/>
                      </a:lnTo>
                      <a:lnTo>
                        <a:pt x="1814" y="2722"/>
                      </a:lnTo>
                      <a:lnTo>
                        <a:pt x="1762" y="2742"/>
                      </a:lnTo>
                      <a:lnTo>
                        <a:pt x="1731" y="2767"/>
                      </a:lnTo>
                      <a:lnTo>
                        <a:pt x="1694" y="2815"/>
                      </a:lnTo>
                      <a:lnTo>
                        <a:pt x="1670" y="2878"/>
                      </a:lnTo>
                      <a:lnTo>
                        <a:pt x="1664" y="2909"/>
                      </a:lnTo>
                      <a:lnTo>
                        <a:pt x="1647" y="2948"/>
                      </a:lnTo>
                      <a:lnTo>
                        <a:pt x="1641" y="2973"/>
                      </a:lnTo>
                      <a:lnTo>
                        <a:pt x="1641" y="2998"/>
                      </a:lnTo>
                      <a:lnTo>
                        <a:pt x="1650" y="3045"/>
                      </a:lnTo>
                      <a:lnTo>
                        <a:pt x="1630" y="3163"/>
                      </a:lnTo>
                      <a:lnTo>
                        <a:pt x="1624" y="3230"/>
                      </a:lnTo>
                      <a:lnTo>
                        <a:pt x="1581" y="3194"/>
                      </a:lnTo>
                      <a:lnTo>
                        <a:pt x="1410" y="3129"/>
                      </a:lnTo>
                      <a:lnTo>
                        <a:pt x="1329" y="3079"/>
                      </a:lnTo>
                      <a:lnTo>
                        <a:pt x="1197" y="2968"/>
                      </a:lnTo>
                      <a:lnTo>
                        <a:pt x="1159" y="2949"/>
                      </a:lnTo>
                      <a:lnTo>
                        <a:pt x="1115" y="2959"/>
                      </a:lnTo>
                      <a:lnTo>
                        <a:pt x="1065" y="2980"/>
                      </a:lnTo>
                      <a:lnTo>
                        <a:pt x="1016" y="2980"/>
                      </a:lnTo>
                      <a:lnTo>
                        <a:pt x="977" y="2927"/>
                      </a:lnTo>
                      <a:lnTo>
                        <a:pt x="979" y="2889"/>
                      </a:lnTo>
                      <a:lnTo>
                        <a:pt x="990" y="2848"/>
                      </a:lnTo>
                      <a:lnTo>
                        <a:pt x="999" y="2813"/>
                      </a:lnTo>
                      <a:lnTo>
                        <a:pt x="985" y="2793"/>
                      </a:lnTo>
                      <a:lnTo>
                        <a:pt x="912" y="2784"/>
                      </a:lnTo>
                      <a:lnTo>
                        <a:pt x="887" y="2768"/>
                      </a:lnTo>
                      <a:lnTo>
                        <a:pt x="875" y="2744"/>
                      </a:lnTo>
                      <a:lnTo>
                        <a:pt x="854" y="2687"/>
                      </a:lnTo>
                      <a:lnTo>
                        <a:pt x="830" y="2664"/>
                      </a:lnTo>
                      <a:lnTo>
                        <a:pt x="809" y="2659"/>
                      </a:lnTo>
                      <a:lnTo>
                        <a:pt x="760" y="2669"/>
                      </a:lnTo>
                      <a:lnTo>
                        <a:pt x="737" y="2667"/>
                      </a:lnTo>
                      <a:lnTo>
                        <a:pt x="610" y="2600"/>
                      </a:lnTo>
                      <a:lnTo>
                        <a:pt x="565" y="2594"/>
                      </a:lnTo>
                      <a:lnTo>
                        <a:pt x="512" y="2619"/>
                      </a:lnTo>
                      <a:lnTo>
                        <a:pt x="455" y="2724"/>
                      </a:lnTo>
                      <a:lnTo>
                        <a:pt x="416" y="2757"/>
                      </a:lnTo>
                      <a:lnTo>
                        <a:pt x="287" y="2529"/>
                      </a:lnTo>
                      <a:lnTo>
                        <a:pt x="231" y="2403"/>
                      </a:lnTo>
                      <a:lnTo>
                        <a:pt x="219" y="2260"/>
                      </a:lnTo>
                      <a:lnTo>
                        <a:pt x="234" y="1975"/>
                      </a:lnTo>
                      <a:lnTo>
                        <a:pt x="281" y="1802"/>
                      </a:lnTo>
                      <a:lnTo>
                        <a:pt x="290" y="1734"/>
                      </a:lnTo>
                      <a:lnTo>
                        <a:pt x="287" y="1695"/>
                      </a:lnTo>
                      <a:lnTo>
                        <a:pt x="275" y="1610"/>
                      </a:lnTo>
                      <a:lnTo>
                        <a:pt x="275" y="1573"/>
                      </a:lnTo>
                      <a:lnTo>
                        <a:pt x="284" y="1548"/>
                      </a:lnTo>
                      <a:lnTo>
                        <a:pt x="330" y="1478"/>
                      </a:lnTo>
                      <a:lnTo>
                        <a:pt x="331" y="1464"/>
                      </a:lnTo>
                      <a:lnTo>
                        <a:pt x="321" y="1430"/>
                      </a:lnTo>
                      <a:lnTo>
                        <a:pt x="326" y="1412"/>
                      </a:lnTo>
                      <a:lnTo>
                        <a:pt x="351" y="1402"/>
                      </a:lnTo>
                      <a:lnTo>
                        <a:pt x="374" y="1382"/>
                      </a:lnTo>
                      <a:lnTo>
                        <a:pt x="411" y="1362"/>
                      </a:lnTo>
                      <a:lnTo>
                        <a:pt x="427" y="1342"/>
                      </a:lnTo>
                      <a:lnTo>
                        <a:pt x="457" y="1292"/>
                      </a:lnTo>
                      <a:lnTo>
                        <a:pt x="522" y="1243"/>
                      </a:lnTo>
                      <a:lnTo>
                        <a:pt x="555" y="1208"/>
                      </a:lnTo>
                      <a:lnTo>
                        <a:pt x="582" y="1144"/>
                      </a:lnTo>
                      <a:lnTo>
                        <a:pt x="587" y="1079"/>
                      </a:lnTo>
                      <a:lnTo>
                        <a:pt x="579" y="1010"/>
                      </a:lnTo>
                      <a:lnTo>
                        <a:pt x="547" y="862"/>
                      </a:lnTo>
                      <a:lnTo>
                        <a:pt x="530" y="814"/>
                      </a:lnTo>
                      <a:lnTo>
                        <a:pt x="504" y="784"/>
                      </a:lnTo>
                      <a:lnTo>
                        <a:pt x="377" y="724"/>
                      </a:lnTo>
                      <a:lnTo>
                        <a:pt x="360" y="695"/>
                      </a:lnTo>
                      <a:lnTo>
                        <a:pt x="384" y="645"/>
                      </a:lnTo>
                      <a:lnTo>
                        <a:pt x="355" y="634"/>
                      </a:lnTo>
                      <a:lnTo>
                        <a:pt x="335" y="612"/>
                      </a:lnTo>
                      <a:lnTo>
                        <a:pt x="320" y="587"/>
                      </a:lnTo>
                      <a:lnTo>
                        <a:pt x="306" y="570"/>
                      </a:lnTo>
                      <a:lnTo>
                        <a:pt x="286" y="564"/>
                      </a:lnTo>
                      <a:lnTo>
                        <a:pt x="166" y="565"/>
                      </a:lnTo>
                      <a:lnTo>
                        <a:pt x="131" y="547"/>
                      </a:lnTo>
                      <a:lnTo>
                        <a:pt x="106" y="502"/>
                      </a:lnTo>
                      <a:lnTo>
                        <a:pt x="79" y="419"/>
                      </a:lnTo>
                      <a:lnTo>
                        <a:pt x="42" y="252"/>
                      </a:lnTo>
                      <a:lnTo>
                        <a:pt x="20" y="177"/>
                      </a:lnTo>
                      <a:lnTo>
                        <a:pt x="0" y="153"/>
                      </a:lnTo>
                      <a:lnTo>
                        <a:pt x="58" y="125"/>
                      </a:lnTo>
                      <a:lnTo>
                        <a:pt x="76" y="144"/>
                      </a:lnTo>
                      <a:lnTo>
                        <a:pt x="115" y="173"/>
                      </a:lnTo>
                      <a:lnTo>
                        <a:pt x="126" y="178"/>
                      </a:lnTo>
                      <a:lnTo>
                        <a:pt x="155" y="179"/>
                      </a:lnTo>
                      <a:lnTo>
                        <a:pt x="333" y="147"/>
                      </a:lnTo>
                      <a:lnTo>
                        <a:pt x="397" y="118"/>
                      </a:lnTo>
                      <a:lnTo>
                        <a:pt x="422" y="99"/>
                      </a:lnTo>
                      <a:lnTo>
                        <a:pt x="527" y="63"/>
                      </a:lnTo>
                      <a:lnTo>
                        <a:pt x="636" y="48"/>
                      </a:lnTo>
                      <a:lnTo>
                        <a:pt x="751" y="80"/>
                      </a:lnTo>
                      <a:lnTo>
                        <a:pt x="781" y="60"/>
                      </a:lnTo>
                      <a:lnTo>
                        <a:pt x="807" y="37"/>
                      </a:lnTo>
                      <a:lnTo>
                        <a:pt x="847" y="18"/>
                      </a:lnTo>
                      <a:lnTo>
                        <a:pt x="913" y="0"/>
                      </a:lnTo>
                      <a:lnTo>
                        <a:pt x="1588" y="127"/>
                      </a:lnTo>
                      <a:lnTo>
                        <a:pt x="1785" y="99"/>
                      </a:lnTo>
                      <a:close/>
                    </a:path>
                  </a:pathLst>
                </a:custGeom>
                <a:solidFill>
                  <a:srgbClr val="302957"/>
                </a:solidFill>
                <a:ln w="14288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68" name="Panevezio" descr="{&quot;Key&quot;:&quot;panevezio&quot;,&quot;Name&quot;:&quot;Panevezio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xmlns="" id="{BD12700E-149E-8644-6F86-266D3BC90B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0" y="896"/>
                  <a:ext cx="1512" cy="1354"/>
                </a:xfrm>
                <a:custGeom>
                  <a:avLst/>
                  <a:gdLst>
                    <a:gd name="T0" fmla="*/ 4386 w 4445"/>
                    <a:gd name="T1" fmla="*/ 2057 h 3981"/>
                    <a:gd name="T2" fmla="*/ 4252 w 4445"/>
                    <a:gd name="T3" fmla="*/ 2218 h 3981"/>
                    <a:gd name="T4" fmla="*/ 4120 w 4445"/>
                    <a:gd name="T5" fmla="*/ 2541 h 3981"/>
                    <a:gd name="T6" fmla="*/ 3990 w 4445"/>
                    <a:gd name="T7" fmla="*/ 2534 h 3981"/>
                    <a:gd name="T8" fmla="*/ 3844 w 4445"/>
                    <a:gd name="T9" fmla="*/ 2659 h 3981"/>
                    <a:gd name="T10" fmla="*/ 3440 w 4445"/>
                    <a:gd name="T11" fmla="*/ 2737 h 3981"/>
                    <a:gd name="T12" fmla="*/ 3337 w 4445"/>
                    <a:gd name="T13" fmla="*/ 2654 h 3981"/>
                    <a:gd name="T14" fmla="*/ 3259 w 4445"/>
                    <a:gd name="T15" fmla="*/ 2615 h 3981"/>
                    <a:gd name="T16" fmla="*/ 3017 w 4445"/>
                    <a:gd name="T17" fmla="*/ 2684 h 3981"/>
                    <a:gd name="T18" fmla="*/ 2949 w 4445"/>
                    <a:gd name="T19" fmla="*/ 2758 h 3981"/>
                    <a:gd name="T20" fmla="*/ 2551 w 4445"/>
                    <a:gd name="T21" fmla="*/ 2864 h 3981"/>
                    <a:gd name="T22" fmla="*/ 2505 w 4445"/>
                    <a:gd name="T23" fmla="*/ 2761 h 3981"/>
                    <a:gd name="T24" fmla="*/ 2205 w 4445"/>
                    <a:gd name="T25" fmla="*/ 2726 h 3981"/>
                    <a:gd name="T26" fmla="*/ 2064 w 4445"/>
                    <a:gd name="T27" fmla="*/ 2764 h 3981"/>
                    <a:gd name="T28" fmla="*/ 1907 w 4445"/>
                    <a:gd name="T29" fmla="*/ 2764 h 3981"/>
                    <a:gd name="T30" fmla="*/ 1750 w 4445"/>
                    <a:gd name="T31" fmla="*/ 2859 h 3981"/>
                    <a:gd name="T32" fmla="*/ 1776 w 4445"/>
                    <a:gd name="T33" fmla="*/ 2981 h 3981"/>
                    <a:gd name="T34" fmla="*/ 1637 w 4445"/>
                    <a:gd name="T35" fmla="*/ 2968 h 3981"/>
                    <a:gd name="T36" fmla="*/ 1701 w 4445"/>
                    <a:gd name="T37" fmla="*/ 3053 h 3981"/>
                    <a:gd name="T38" fmla="*/ 1692 w 4445"/>
                    <a:gd name="T39" fmla="*/ 3208 h 3981"/>
                    <a:gd name="T40" fmla="*/ 1655 w 4445"/>
                    <a:gd name="T41" fmla="*/ 3388 h 3981"/>
                    <a:gd name="T42" fmla="*/ 1557 w 4445"/>
                    <a:gd name="T43" fmla="*/ 3529 h 3981"/>
                    <a:gd name="T44" fmla="*/ 1626 w 4445"/>
                    <a:gd name="T45" fmla="*/ 3632 h 3981"/>
                    <a:gd name="T46" fmla="*/ 1480 w 4445"/>
                    <a:gd name="T47" fmla="*/ 3618 h 3981"/>
                    <a:gd name="T48" fmla="*/ 1394 w 4445"/>
                    <a:gd name="T49" fmla="*/ 3808 h 3981"/>
                    <a:gd name="T50" fmla="*/ 1224 w 4445"/>
                    <a:gd name="T51" fmla="*/ 3933 h 3981"/>
                    <a:gd name="T52" fmla="*/ 1024 w 4445"/>
                    <a:gd name="T53" fmla="*/ 3797 h 3981"/>
                    <a:gd name="T54" fmla="*/ 861 w 4445"/>
                    <a:gd name="T55" fmla="*/ 3793 h 3981"/>
                    <a:gd name="T56" fmla="*/ 726 w 4445"/>
                    <a:gd name="T57" fmla="*/ 3686 h 3981"/>
                    <a:gd name="T58" fmla="*/ 502 w 4445"/>
                    <a:gd name="T59" fmla="*/ 3764 h 3981"/>
                    <a:gd name="T60" fmla="*/ 385 w 4445"/>
                    <a:gd name="T61" fmla="*/ 3812 h 3981"/>
                    <a:gd name="T62" fmla="*/ 390 w 4445"/>
                    <a:gd name="T63" fmla="*/ 3643 h 3981"/>
                    <a:gd name="T64" fmla="*/ 219 w 4445"/>
                    <a:gd name="T65" fmla="*/ 3503 h 3981"/>
                    <a:gd name="T66" fmla="*/ 100 w 4445"/>
                    <a:gd name="T67" fmla="*/ 3453 h 3981"/>
                    <a:gd name="T68" fmla="*/ 0 w 4445"/>
                    <a:gd name="T69" fmla="*/ 3320 h 3981"/>
                    <a:gd name="T70" fmla="*/ 124 w 4445"/>
                    <a:gd name="T71" fmla="*/ 3104 h 3981"/>
                    <a:gd name="T72" fmla="*/ 279 w 4445"/>
                    <a:gd name="T73" fmla="*/ 3067 h 3981"/>
                    <a:gd name="T74" fmla="*/ 285 w 4445"/>
                    <a:gd name="T75" fmla="*/ 2839 h 3981"/>
                    <a:gd name="T76" fmla="*/ 337 w 4445"/>
                    <a:gd name="T77" fmla="*/ 2685 h 3981"/>
                    <a:gd name="T78" fmla="*/ 260 w 4445"/>
                    <a:gd name="T79" fmla="*/ 2453 h 3981"/>
                    <a:gd name="T80" fmla="*/ 230 w 4445"/>
                    <a:gd name="T81" fmla="*/ 2277 h 3981"/>
                    <a:gd name="T82" fmla="*/ 345 w 4445"/>
                    <a:gd name="T83" fmla="*/ 2130 h 3981"/>
                    <a:gd name="T84" fmla="*/ 434 w 4445"/>
                    <a:gd name="T85" fmla="*/ 1904 h 3981"/>
                    <a:gd name="T86" fmla="*/ 351 w 4445"/>
                    <a:gd name="T87" fmla="*/ 1792 h 3981"/>
                    <a:gd name="T88" fmla="*/ 289 w 4445"/>
                    <a:gd name="T89" fmla="*/ 1593 h 3981"/>
                    <a:gd name="T90" fmla="*/ 369 w 4445"/>
                    <a:gd name="T91" fmla="*/ 1529 h 3981"/>
                    <a:gd name="T92" fmla="*/ 475 w 4445"/>
                    <a:gd name="T93" fmla="*/ 1288 h 3981"/>
                    <a:gd name="T94" fmla="*/ 515 w 4445"/>
                    <a:gd name="T95" fmla="*/ 1130 h 3981"/>
                    <a:gd name="T96" fmla="*/ 623 w 4445"/>
                    <a:gd name="T97" fmla="*/ 988 h 3981"/>
                    <a:gd name="T98" fmla="*/ 546 w 4445"/>
                    <a:gd name="T99" fmla="*/ 903 h 3981"/>
                    <a:gd name="T100" fmla="*/ 584 w 4445"/>
                    <a:gd name="T101" fmla="*/ 770 h 3981"/>
                    <a:gd name="T102" fmla="*/ 1026 w 4445"/>
                    <a:gd name="T103" fmla="*/ 580 h 3981"/>
                    <a:gd name="T104" fmla="*/ 1466 w 4445"/>
                    <a:gd name="T105" fmla="*/ 553 h 3981"/>
                    <a:gd name="T106" fmla="*/ 2060 w 4445"/>
                    <a:gd name="T107" fmla="*/ 149 h 3981"/>
                    <a:gd name="T108" fmla="*/ 2131 w 4445"/>
                    <a:gd name="T109" fmla="*/ 0 h 3981"/>
                    <a:gd name="T110" fmla="*/ 2348 w 4445"/>
                    <a:gd name="T111" fmla="*/ 544 h 3981"/>
                    <a:gd name="T112" fmla="*/ 2560 w 4445"/>
                    <a:gd name="T113" fmla="*/ 938 h 3981"/>
                    <a:gd name="T114" fmla="*/ 3658 w 4445"/>
                    <a:gd name="T115" fmla="*/ 1155 h 3981"/>
                    <a:gd name="T116" fmla="*/ 3884 w 4445"/>
                    <a:gd name="T117" fmla="*/ 1358 h 39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445" h="3981">
                      <a:moveTo>
                        <a:pt x="4445" y="1851"/>
                      </a:moveTo>
                      <a:lnTo>
                        <a:pt x="4403" y="1926"/>
                      </a:lnTo>
                      <a:lnTo>
                        <a:pt x="4403" y="1994"/>
                      </a:lnTo>
                      <a:lnTo>
                        <a:pt x="4400" y="2032"/>
                      </a:lnTo>
                      <a:lnTo>
                        <a:pt x="4386" y="2057"/>
                      </a:lnTo>
                      <a:lnTo>
                        <a:pt x="4360" y="2094"/>
                      </a:lnTo>
                      <a:lnTo>
                        <a:pt x="4339" y="2117"/>
                      </a:lnTo>
                      <a:lnTo>
                        <a:pt x="4295" y="2149"/>
                      </a:lnTo>
                      <a:lnTo>
                        <a:pt x="4267" y="2184"/>
                      </a:lnTo>
                      <a:lnTo>
                        <a:pt x="4252" y="2218"/>
                      </a:lnTo>
                      <a:lnTo>
                        <a:pt x="4242" y="2261"/>
                      </a:lnTo>
                      <a:lnTo>
                        <a:pt x="4185" y="2348"/>
                      </a:lnTo>
                      <a:lnTo>
                        <a:pt x="4166" y="2401"/>
                      </a:lnTo>
                      <a:lnTo>
                        <a:pt x="4132" y="2519"/>
                      </a:lnTo>
                      <a:lnTo>
                        <a:pt x="4120" y="2541"/>
                      </a:lnTo>
                      <a:lnTo>
                        <a:pt x="4106" y="2549"/>
                      </a:lnTo>
                      <a:lnTo>
                        <a:pt x="4067" y="2543"/>
                      </a:lnTo>
                      <a:lnTo>
                        <a:pt x="4026" y="2525"/>
                      </a:lnTo>
                      <a:lnTo>
                        <a:pt x="4010" y="2522"/>
                      </a:lnTo>
                      <a:lnTo>
                        <a:pt x="3990" y="2534"/>
                      </a:lnTo>
                      <a:lnTo>
                        <a:pt x="3960" y="2598"/>
                      </a:lnTo>
                      <a:lnTo>
                        <a:pt x="3944" y="2622"/>
                      </a:lnTo>
                      <a:lnTo>
                        <a:pt x="3864" y="2714"/>
                      </a:lnTo>
                      <a:lnTo>
                        <a:pt x="3851" y="2668"/>
                      </a:lnTo>
                      <a:lnTo>
                        <a:pt x="3844" y="2659"/>
                      </a:lnTo>
                      <a:lnTo>
                        <a:pt x="3819" y="2653"/>
                      </a:lnTo>
                      <a:lnTo>
                        <a:pt x="3589" y="2661"/>
                      </a:lnTo>
                      <a:lnTo>
                        <a:pt x="3560" y="2668"/>
                      </a:lnTo>
                      <a:lnTo>
                        <a:pt x="3527" y="2692"/>
                      </a:lnTo>
                      <a:lnTo>
                        <a:pt x="3440" y="2737"/>
                      </a:lnTo>
                      <a:lnTo>
                        <a:pt x="3401" y="2675"/>
                      </a:lnTo>
                      <a:lnTo>
                        <a:pt x="3392" y="2658"/>
                      </a:lnTo>
                      <a:lnTo>
                        <a:pt x="3374" y="2642"/>
                      </a:lnTo>
                      <a:lnTo>
                        <a:pt x="3352" y="2643"/>
                      </a:lnTo>
                      <a:lnTo>
                        <a:pt x="3337" y="2654"/>
                      </a:lnTo>
                      <a:lnTo>
                        <a:pt x="3314" y="2678"/>
                      </a:lnTo>
                      <a:lnTo>
                        <a:pt x="3301" y="2680"/>
                      </a:lnTo>
                      <a:lnTo>
                        <a:pt x="3287" y="2673"/>
                      </a:lnTo>
                      <a:lnTo>
                        <a:pt x="3274" y="2654"/>
                      </a:lnTo>
                      <a:lnTo>
                        <a:pt x="3259" y="2615"/>
                      </a:lnTo>
                      <a:lnTo>
                        <a:pt x="3250" y="2588"/>
                      </a:lnTo>
                      <a:lnTo>
                        <a:pt x="3209" y="2547"/>
                      </a:lnTo>
                      <a:lnTo>
                        <a:pt x="3047" y="2639"/>
                      </a:lnTo>
                      <a:lnTo>
                        <a:pt x="3032" y="2657"/>
                      </a:lnTo>
                      <a:lnTo>
                        <a:pt x="3017" y="2684"/>
                      </a:lnTo>
                      <a:lnTo>
                        <a:pt x="3030" y="2740"/>
                      </a:lnTo>
                      <a:lnTo>
                        <a:pt x="3026" y="2767"/>
                      </a:lnTo>
                      <a:lnTo>
                        <a:pt x="3015" y="2775"/>
                      </a:lnTo>
                      <a:lnTo>
                        <a:pt x="2995" y="2773"/>
                      </a:lnTo>
                      <a:lnTo>
                        <a:pt x="2949" y="2758"/>
                      </a:lnTo>
                      <a:lnTo>
                        <a:pt x="2909" y="2762"/>
                      </a:lnTo>
                      <a:lnTo>
                        <a:pt x="2664" y="2859"/>
                      </a:lnTo>
                      <a:lnTo>
                        <a:pt x="2602" y="2871"/>
                      </a:lnTo>
                      <a:lnTo>
                        <a:pt x="2571" y="2872"/>
                      </a:lnTo>
                      <a:lnTo>
                        <a:pt x="2551" y="2864"/>
                      </a:lnTo>
                      <a:lnTo>
                        <a:pt x="2549" y="2853"/>
                      </a:lnTo>
                      <a:lnTo>
                        <a:pt x="2555" y="2819"/>
                      </a:lnTo>
                      <a:lnTo>
                        <a:pt x="2549" y="2804"/>
                      </a:lnTo>
                      <a:lnTo>
                        <a:pt x="2517" y="2777"/>
                      </a:lnTo>
                      <a:lnTo>
                        <a:pt x="2505" y="2761"/>
                      </a:lnTo>
                      <a:lnTo>
                        <a:pt x="2482" y="2724"/>
                      </a:lnTo>
                      <a:lnTo>
                        <a:pt x="2442" y="2698"/>
                      </a:lnTo>
                      <a:lnTo>
                        <a:pt x="2309" y="2687"/>
                      </a:lnTo>
                      <a:lnTo>
                        <a:pt x="2245" y="2703"/>
                      </a:lnTo>
                      <a:lnTo>
                        <a:pt x="2205" y="2726"/>
                      </a:lnTo>
                      <a:lnTo>
                        <a:pt x="2175" y="2729"/>
                      </a:lnTo>
                      <a:lnTo>
                        <a:pt x="2107" y="2723"/>
                      </a:lnTo>
                      <a:lnTo>
                        <a:pt x="2090" y="2728"/>
                      </a:lnTo>
                      <a:lnTo>
                        <a:pt x="2079" y="2738"/>
                      </a:lnTo>
                      <a:lnTo>
                        <a:pt x="2064" y="2764"/>
                      </a:lnTo>
                      <a:lnTo>
                        <a:pt x="2046" y="2777"/>
                      </a:lnTo>
                      <a:lnTo>
                        <a:pt x="2027" y="2774"/>
                      </a:lnTo>
                      <a:lnTo>
                        <a:pt x="1966" y="2748"/>
                      </a:lnTo>
                      <a:lnTo>
                        <a:pt x="1940" y="2751"/>
                      </a:lnTo>
                      <a:lnTo>
                        <a:pt x="1907" y="2764"/>
                      </a:lnTo>
                      <a:lnTo>
                        <a:pt x="1884" y="2769"/>
                      </a:lnTo>
                      <a:lnTo>
                        <a:pt x="1745" y="2748"/>
                      </a:lnTo>
                      <a:lnTo>
                        <a:pt x="1747" y="2796"/>
                      </a:lnTo>
                      <a:lnTo>
                        <a:pt x="1737" y="2842"/>
                      </a:lnTo>
                      <a:lnTo>
                        <a:pt x="1750" y="2859"/>
                      </a:lnTo>
                      <a:lnTo>
                        <a:pt x="1794" y="2894"/>
                      </a:lnTo>
                      <a:lnTo>
                        <a:pt x="1804" y="2917"/>
                      </a:lnTo>
                      <a:lnTo>
                        <a:pt x="1805" y="2934"/>
                      </a:lnTo>
                      <a:lnTo>
                        <a:pt x="1795" y="2961"/>
                      </a:lnTo>
                      <a:lnTo>
                        <a:pt x="1776" y="2981"/>
                      </a:lnTo>
                      <a:lnTo>
                        <a:pt x="1752" y="2987"/>
                      </a:lnTo>
                      <a:lnTo>
                        <a:pt x="1729" y="2976"/>
                      </a:lnTo>
                      <a:lnTo>
                        <a:pt x="1715" y="2959"/>
                      </a:lnTo>
                      <a:lnTo>
                        <a:pt x="1700" y="2951"/>
                      </a:lnTo>
                      <a:lnTo>
                        <a:pt x="1637" y="2968"/>
                      </a:lnTo>
                      <a:lnTo>
                        <a:pt x="1621" y="2983"/>
                      </a:lnTo>
                      <a:lnTo>
                        <a:pt x="1629" y="2998"/>
                      </a:lnTo>
                      <a:lnTo>
                        <a:pt x="1649" y="3013"/>
                      </a:lnTo>
                      <a:lnTo>
                        <a:pt x="1677" y="3031"/>
                      </a:lnTo>
                      <a:lnTo>
                        <a:pt x="1701" y="3053"/>
                      </a:lnTo>
                      <a:lnTo>
                        <a:pt x="1722" y="3087"/>
                      </a:lnTo>
                      <a:lnTo>
                        <a:pt x="1736" y="3133"/>
                      </a:lnTo>
                      <a:lnTo>
                        <a:pt x="1737" y="3158"/>
                      </a:lnTo>
                      <a:lnTo>
                        <a:pt x="1730" y="3177"/>
                      </a:lnTo>
                      <a:lnTo>
                        <a:pt x="1692" y="3208"/>
                      </a:lnTo>
                      <a:lnTo>
                        <a:pt x="1670" y="3231"/>
                      </a:lnTo>
                      <a:lnTo>
                        <a:pt x="1652" y="3262"/>
                      </a:lnTo>
                      <a:lnTo>
                        <a:pt x="1646" y="3297"/>
                      </a:lnTo>
                      <a:lnTo>
                        <a:pt x="1649" y="3361"/>
                      </a:lnTo>
                      <a:lnTo>
                        <a:pt x="1655" y="3388"/>
                      </a:lnTo>
                      <a:lnTo>
                        <a:pt x="1661" y="3402"/>
                      </a:lnTo>
                      <a:lnTo>
                        <a:pt x="1661" y="3426"/>
                      </a:lnTo>
                      <a:lnTo>
                        <a:pt x="1620" y="3496"/>
                      </a:lnTo>
                      <a:lnTo>
                        <a:pt x="1579" y="3508"/>
                      </a:lnTo>
                      <a:lnTo>
                        <a:pt x="1557" y="3529"/>
                      </a:lnTo>
                      <a:lnTo>
                        <a:pt x="1559" y="3548"/>
                      </a:lnTo>
                      <a:lnTo>
                        <a:pt x="1570" y="3568"/>
                      </a:lnTo>
                      <a:lnTo>
                        <a:pt x="1609" y="3597"/>
                      </a:lnTo>
                      <a:lnTo>
                        <a:pt x="1624" y="3613"/>
                      </a:lnTo>
                      <a:lnTo>
                        <a:pt x="1626" y="3632"/>
                      </a:lnTo>
                      <a:lnTo>
                        <a:pt x="1614" y="3648"/>
                      </a:lnTo>
                      <a:lnTo>
                        <a:pt x="1579" y="3654"/>
                      </a:lnTo>
                      <a:lnTo>
                        <a:pt x="1554" y="3648"/>
                      </a:lnTo>
                      <a:lnTo>
                        <a:pt x="1504" y="3622"/>
                      </a:lnTo>
                      <a:lnTo>
                        <a:pt x="1480" y="3618"/>
                      </a:lnTo>
                      <a:lnTo>
                        <a:pt x="1459" y="3628"/>
                      </a:lnTo>
                      <a:lnTo>
                        <a:pt x="1434" y="3671"/>
                      </a:lnTo>
                      <a:lnTo>
                        <a:pt x="1421" y="3707"/>
                      </a:lnTo>
                      <a:lnTo>
                        <a:pt x="1407" y="3772"/>
                      </a:lnTo>
                      <a:lnTo>
                        <a:pt x="1394" y="3808"/>
                      </a:lnTo>
                      <a:lnTo>
                        <a:pt x="1369" y="3848"/>
                      </a:lnTo>
                      <a:lnTo>
                        <a:pt x="1292" y="3931"/>
                      </a:lnTo>
                      <a:lnTo>
                        <a:pt x="1272" y="3941"/>
                      </a:lnTo>
                      <a:lnTo>
                        <a:pt x="1256" y="3931"/>
                      </a:lnTo>
                      <a:lnTo>
                        <a:pt x="1224" y="3933"/>
                      </a:lnTo>
                      <a:lnTo>
                        <a:pt x="1164" y="3981"/>
                      </a:lnTo>
                      <a:lnTo>
                        <a:pt x="1107" y="3922"/>
                      </a:lnTo>
                      <a:lnTo>
                        <a:pt x="1080" y="3854"/>
                      </a:lnTo>
                      <a:lnTo>
                        <a:pt x="1054" y="3822"/>
                      </a:lnTo>
                      <a:lnTo>
                        <a:pt x="1024" y="3797"/>
                      </a:lnTo>
                      <a:lnTo>
                        <a:pt x="924" y="3743"/>
                      </a:lnTo>
                      <a:lnTo>
                        <a:pt x="909" y="3743"/>
                      </a:lnTo>
                      <a:lnTo>
                        <a:pt x="904" y="3779"/>
                      </a:lnTo>
                      <a:lnTo>
                        <a:pt x="890" y="3793"/>
                      </a:lnTo>
                      <a:lnTo>
                        <a:pt x="861" y="3793"/>
                      </a:lnTo>
                      <a:lnTo>
                        <a:pt x="815" y="3779"/>
                      </a:lnTo>
                      <a:lnTo>
                        <a:pt x="791" y="3756"/>
                      </a:lnTo>
                      <a:lnTo>
                        <a:pt x="770" y="3726"/>
                      </a:lnTo>
                      <a:lnTo>
                        <a:pt x="744" y="3693"/>
                      </a:lnTo>
                      <a:lnTo>
                        <a:pt x="726" y="3686"/>
                      </a:lnTo>
                      <a:lnTo>
                        <a:pt x="704" y="3692"/>
                      </a:lnTo>
                      <a:lnTo>
                        <a:pt x="682" y="3711"/>
                      </a:lnTo>
                      <a:lnTo>
                        <a:pt x="579" y="3762"/>
                      </a:lnTo>
                      <a:lnTo>
                        <a:pt x="537" y="3773"/>
                      </a:lnTo>
                      <a:lnTo>
                        <a:pt x="502" y="3764"/>
                      </a:lnTo>
                      <a:lnTo>
                        <a:pt x="475" y="3767"/>
                      </a:lnTo>
                      <a:lnTo>
                        <a:pt x="456" y="3777"/>
                      </a:lnTo>
                      <a:lnTo>
                        <a:pt x="417" y="3813"/>
                      </a:lnTo>
                      <a:lnTo>
                        <a:pt x="396" y="3822"/>
                      </a:lnTo>
                      <a:lnTo>
                        <a:pt x="385" y="3812"/>
                      </a:lnTo>
                      <a:lnTo>
                        <a:pt x="384" y="3792"/>
                      </a:lnTo>
                      <a:lnTo>
                        <a:pt x="397" y="3734"/>
                      </a:lnTo>
                      <a:lnTo>
                        <a:pt x="401" y="3704"/>
                      </a:lnTo>
                      <a:lnTo>
                        <a:pt x="401" y="3672"/>
                      </a:lnTo>
                      <a:lnTo>
                        <a:pt x="390" y="3643"/>
                      </a:lnTo>
                      <a:lnTo>
                        <a:pt x="327" y="3579"/>
                      </a:lnTo>
                      <a:lnTo>
                        <a:pt x="305" y="3549"/>
                      </a:lnTo>
                      <a:lnTo>
                        <a:pt x="262" y="3510"/>
                      </a:lnTo>
                      <a:lnTo>
                        <a:pt x="237" y="3500"/>
                      </a:lnTo>
                      <a:lnTo>
                        <a:pt x="219" y="3503"/>
                      </a:lnTo>
                      <a:lnTo>
                        <a:pt x="201" y="3517"/>
                      </a:lnTo>
                      <a:lnTo>
                        <a:pt x="161" y="3520"/>
                      </a:lnTo>
                      <a:lnTo>
                        <a:pt x="131" y="3508"/>
                      </a:lnTo>
                      <a:lnTo>
                        <a:pt x="110" y="3484"/>
                      </a:lnTo>
                      <a:lnTo>
                        <a:pt x="100" y="3453"/>
                      </a:lnTo>
                      <a:lnTo>
                        <a:pt x="91" y="3387"/>
                      </a:lnTo>
                      <a:lnTo>
                        <a:pt x="84" y="3360"/>
                      </a:lnTo>
                      <a:lnTo>
                        <a:pt x="72" y="3337"/>
                      </a:lnTo>
                      <a:lnTo>
                        <a:pt x="40" y="3322"/>
                      </a:lnTo>
                      <a:lnTo>
                        <a:pt x="0" y="3320"/>
                      </a:lnTo>
                      <a:lnTo>
                        <a:pt x="19" y="3274"/>
                      </a:lnTo>
                      <a:lnTo>
                        <a:pt x="52" y="3227"/>
                      </a:lnTo>
                      <a:lnTo>
                        <a:pt x="84" y="3164"/>
                      </a:lnTo>
                      <a:lnTo>
                        <a:pt x="102" y="3115"/>
                      </a:lnTo>
                      <a:lnTo>
                        <a:pt x="124" y="3104"/>
                      </a:lnTo>
                      <a:lnTo>
                        <a:pt x="170" y="3107"/>
                      </a:lnTo>
                      <a:lnTo>
                        <a:pt x="191" y="3098"/>
                      </a:lnTo>
                      <a:lnTo>
                        <a:pt x="220" y="3069"/>
                      </a:lnTo>
                      <a:lnTo>
                        <a:pt x="237" y="3065"/>
                      </a:lnTo>
                      <a:lnTo>
                        <a:pt x="279" y="3067"/>
                      </a:lnTo>
                      <a:lnTo>
                        <a:pt x="292" y="3047"/>
                      </a:lnTo>
                      <a:lnTo>
                        <a:pt x="292" y="3014"/>
                      </a:lnTo>
                      <a:lnTo>
                        <a:pt x="264" y="2902"/>
                      </a:lnTo>
                      <a:lnTo>
                        <a:pt x="267" y="2859"/>
                      </a:lnTo>
                      <a:lnTo>
                        <a:pt x="285" y="2839"/>
                      </a:lnTo>
                      <a:lnTo>
                        <a:pt x="309" y="2824"/>
                      </a:lnTo>
                      <a:lnTo>
                        <a:pt x="329" y="2800"/>
                      </a:lnTo>
                      <a:lnTo>
                        <a:pt x="340" y="2773"/>
                      </a:lnTo>
                      <a:lnTo>
                        <a:pt x="336" y="2717"/>
                      </a:lnTo>
                      <a:lnTo>
                        <a:pt x="337" y="2685"/>
                      </a:lnTo>
                      <a:lnTo>
                        <a:pt x="326" y="2592"/>
                      </a:lnTo>
                      <a:lnTo>
                        <a:pt x="316" y="2569"/>
                      </a:lnTo>
                      <a:lnTo>
                        <a:pt x="282" y="2528"/>
                      </a:lnTo>
                      <a:lnTo>
                        <a:pt x="271" y="2467"/>
                      </a:lnTo>
                      <a:lnTo>
                        <a:pt x="260" y="2453"/>
                      </a:lnTo>
                      <a:lnTo>
                        <a:pt x="234" y="2438"/>
                      </a:lnTo>
                      <a:lnTo>
                        <a:pt x="210" y="2432"/>
                      </a:lnTo>
                      <a:lnTo>
                        <a:pt x="176" y="2395"/>
                      </a:lnTo>
                      <a:lnTo>
                        <a:pt x="149" y="2285"/>
                      </a:lnTo>
                      <a:lnTo>
                        <a:pt x="230" y="2277"/>
                      </a:lnTo>
                      <a:lnTo>
                        <a:pt x="246" y="2253"/>
                      </a:lnTo>
                      <a:lnTo>
                        <a:pt x="244" y="2205"/>
                      </a:lnTo>
                      <a:lnTo>
                        <a:pt x="259" y="2175"/>
                      </a:lnTo>
                      <a:lnTo>
                        <a:pt x="286" y="2158"/>
                      </a:lnTo>
                      <a:lnTo>
                        <a:pt x="345" y="2130"/>
                      </a:lnTo>
                      <a:lnTo>
                        <a:pt x="390" y="2095"/>
                      </a:lnTo>
                      <a:lnTo>
                        <a:pt x="410" y="2057"/>
                      </a:lnTo>
                      <a:lnTo>
                        <a:pt x="404" y="1999"/>
                      </a:lnTo>
                      <a:lnTo>
                        <a:pt x="430" y="1943"/>
                      </a:lnTo>
                      <a:lnTo>
                        <a:pt x="434" y="1904"/>
                      </a:lnTo>
                      <a:lnTo>
                        <a:pt x="426" y="1845"/>
                      </a:lnTo>
                      <a:lnTo>
                        <a:pt x="414" y="1822"/>
                      </a:lnTo>
                      <a:lnTo>
                        <a:pt x="395" y="1809"/>
                      </a:lnTo>
                      <a:lnTo>
                        <a:pt x="375" y="1804"/>
                      </a:lnTo>
                      <a:lnTo>
                        <a:pt x="351" y="1792"/>
                      </a:lnTo>
                      <a:lnTo>
                        <a:pt x="329" y="1775"/>
                      </a:lnTo>
                      <a:lnTo>
                        <a:pt x="306" y="1748"/>
                      </a:lnTo>
                      <a:lnTo>
                        <a:pt x="296" y="1722"/>
                      </a:lnTo>
                      <a:lnTo>
                        <a:pt x="291" y="1693"/>
                      </a:lnTo>
                      <a:lnTo>
                        <a:pt x="289" y="1593"/>
                      </a:lnTo>
                      <a:lnTo>
                        <a:pt x="291" y="1550"/>
                      </a:lnTo>
                      <a:lnTo>
                        <a:pt x="303" y="1520"/>
                      </a:lnTo>
                      <a:lnTo>
                        <a:pt x="323" y="1510"/>
                      </a:lnTo>
                      <a:lnTo>
                        <a:pt x="348" y="1525"/>
                      </a:lnTo>
                      <a:lnTo>
                        <a:pt x="369" y="1529"/>
                      </a:lnTo>
                      <a:lnTo>
                        <a:pt x="384" y="1508"/>
                      </a:lnTo>
                      <a:lnTo>
                        <a:pt x="394" y="1478"/>
                      </a:lnTo>
                      <a:lnTo>
                        <a:pt x="408" y="1402"/>
                      </a:lnTo>
                      <a:lnTo>
                        <a:pt x="426" y="1360"/>
                      </a:lnTo>
                      <a:lnTo>
                        <a:pt x="475" y="1288"/>
                      </a:lnTo>
                      <a:lnTo>
                        <a:pt x="481" y="1252"/>
                      </a:lnTo>
                      <a:lnTo>
                        <a:pt x="483" y="1213"/>
                      </a:lnTo>
                      <a:lnTo>
                        <a:pt x="488" y="1185"/>
                      </a:lnTo>
                      <a:lnTo>
                        <a:pt x="501" y="1152"/>
                      </a:lnTo>
                      <a:lnTo>
                        <a:pt x="515" y="1130"/>
                      </a:lnTo>
                      <a:lnTo>
                        <a:pt x="538" y="1117"/>
                      </a:lnTo>
                      <a:lnTo>
                        <a:pt x="603" y="1098"/>
                      </a:lnTo>
                      <a:lnTo>
                        <a:pt x="616" y="1077"/>
                      </a:lnTo>
                      <a:lnTo>
                        <a:pt x="621" y="1045"/>
                      </a:lnTo>
                      <a:lnTo>
                        <a:pt x="623" y="988"/>
                      </a:lnTo>
                      <a:lnTo>
                        <a:pt x="619" y="960"/>
                      </a:lnTo>
                      <a:lnTo>
                        <a:pt x="609" y="944"/>
                      </a:lnTo>
                      <a:lnTo>
                        <a:pt x="583" y="955"/>
                      </a:lnTo>
                      <a:lnTo>
                        <a:pt x="556" y="944"/>
                      </a:lnTo>
                      <a:lnTo>
                        <a:pt x="546" y="903"/>
                      </a:lnTo>
                      <a:lnTo>
                        <a:pt x="554" y="867"/>
                      </a:lnTo>
                      <a:lnTo>
                        <a:pt x="566" y="838"/>
                      </a:lnTo>
                      <a:lnTo>
                        <a:pt x="584" y="812"/>
                      </a:lnTo>
                      <a:lnTo>
                        <a:pt x="589" y="788"/>
                      </a:lnTo>
                      <a:lnTo>
                        <a:pt x="584" y="770"/>
                      </a:lnTo>
                      <a:lnTo>
                        <a:pt x="580" y="710"/>
                      </a:lnTo>
                      <a:lnTo>
                        <a:pt x="636" y="699"/>
                      </a:lnTo>
                      <a:lnTo>
                        <a:pt x="893" y="564"/>
                      </a:lnTo>
                      <a:lnTo>
                        <a:pt x="958" y="553"/>
                      </a:lnTo>
                      <a:lnTo>
                        <a:pt x="1026" y="580"/>
                      </a:lnTo>
                      <a:lnTo>
                        <a:pt x="1161" y="679"/>
                      </a:lnTo>
                      <a:lnTo>
                        <a:pt x="1231" y="699"/>
                      </a:lnTo>
                      <a:lnTo>
                        <a:pt x="1304" y="667"/>
                      </a:lnTo>
                      <a:lnTo>
                        <a:pt x="1426" y="595"/>
                      </a:lnTo>
                      <a:lnTo>
                        <a:pt x="1466" y="553"/>
                      </a:lnTo>
                      <a:lnTo>
                        <a:pt x="1639" y="318"/>
                      </a:lnTo>
                      <a:lnTo>
                        <a:pt x="1723" y="252"/>
                      </a:lnTo>
                      <a:lnTo>
                        <a:pt x="1991" y="132"/>
                      </a:lnTo>
                      <a:lnTo>
                        <a:pt x="2013" y="130"/>
                      </a:lnTo>
                      <a:lnTo>
                        <a:pt x="2060" y="149"/>
                      </a:lnTo>
                      <a:lnTo>
                        <a:pt x="2078" y="145"/>
                      </a:lnTo>
                      <a:lnTo>
                        <a:pt x="2091" y="112"/>
                      </a:lnTo>
                      <a:lnTo>
                        <a:pt x="2094" y="69"/>
                      </a:lnTo>
                      <a:lnTo>
                        <a:pt x="2101" y="28"/>
                      </a:lnTo>
                      <a:lnTo>
                        <a:pt x="2131" y="0"/>
                      </a:lnTo>
                      <a:lnTo>
                        <a:pt x="2176" y="15"/>
                      </a:lnTo>
                      <a:lnTo>
                        <a:pt x="2214" y="79"/>
                      </a:lnTo>
                      <a:lnTo>
                        <a:pt x="2269" y="242"/>
                      </a:lnTo>
                      <a:lnTo>
                        <a:pt x="2324" y="474"/>
                      </a:lnTo>
                      <a:lnTo>
                        <a:pt x="2348" y="544"/>
                      </a:lnTo>
                      <a:lnTo>
                        <a:pt x="2369" y="584"/>
                      </a:lnTo>
                      <a:lnTo>
                        <a:pt x="2440" y="663"/>
                      </a:lnTo>
                      <a:lnTo>
                        <a:pt x="2460" y="700"/>
                      </a:lnTo>
                      <a:lnTo>
                        <a:pt x="2498" y="823"/>
                      </a:lnTo>
                      <a:lnTo>
                        <a:pt x="2560" y="938"/>
                      </a:lnTo>
                      <a:lnTo>
                        <a:pt x="2636" y="994"/>
                      </a:lnTo>
                      <a:lnTo>
                        <a:pt x="3370" y="1123"/>
                      </a:lnTo>
                      <a:lnTo>
                        <a:pt x="3515" y="1095"/>
                      </a:lnTo>
                      <a:lnTo>
                        <a:pt x="3621" y="1148"/>
                      </a:lnTo>
                      <a:lnTo>
                        <a:pt x="3658" y="1155"/>
                      </a:lnTo>
                      <a:lnTo>
                        <a:pt x="3784" y="1144"/>
                      </a:lnTo>
                      <a:lnTo>
                        <a:pt x="3810" y="1157"/>
                      </a:lnTo>
                      <a:lnTo>
                        <a:pt x="3825" y="1189"/>
                      </a:lnTo>
                      <a:lnTo>
                        <a:pt x="3865" y="1318"/>
                      </a:lnTo>
                      <a:lnTo>
                        <a:pt x="3884" y="1358"/>
                      </a:lnTo>
                      <a:lnTo>
                        <a:pt x="3909" y="1384"/>
                      </a:lnTo>
                      <a:lnTo>
                        <a:pt x="4031" y="1469"/>
                      </a:lnTo>
                      <a:lnTo>
                        <a:pt x="4254" y="1722"/>
                      </a:lnTo>
                      <a:lnTo>
                        <a:pt x="4445" y="1851"/>
                      </a:lnTo>
                      <a:close/>
                    </a:path>
                  </a:pathLst>
                </a:custGeom>
                <a:solidFill>
                  <a:srgbClr val="302957"/>
                </a:solidFill>
                <a:ln w="14288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69" name="Šiauliai" descr="{&quot;Key&quot;:&quot;šiauliai&quot;,&quot;Name&quot;:&quot;Šiauliai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xmlns="" id="{75979222-E8F4-B9C7-A354-26B7925AF7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2" y="936"/>
                  <a:ext cx="1290" cy="1211"/>
                </a:xfrm>
                <a:custGeom>
                  <a:avLst/>
                  <a:gdLst>
                    <a:gd name="T0" fmla="*/ 3735 w 3791"/>
                    <a:gd name="T1" fmla="*/ 720 h 3559"/>
                    <a:gd name="T2" fmla="*/ 3778 w 3791"/>
                    <a:gd name="T3" fmla="*/ 826 h 3559"/>
                    <a:gd name="T4" fmla="*/ 3771 w 3791"/>
                    <a:gd name="T5" fmla="*/ 980 h 3559"/>
                    <a:gd name="T6" fmla="*/ 3651 w 3791"/>
                    <a:gd name="T7" fmla="*/ 1095 h 3559"/>
                    <a:gd name="T8" fmla="*/ 3563 w 3791"/>
                    <a:gd name="T9" fmla="*/ 1360 h 3559"/>
                    <a:gd name="T10" fmla="*/ 3471 w 3791"/>
                    <a:gd name="T11" fmla="*/ 1402 h 3559"/>
                    <a:gd name="T12" fmla="*/ 3475 w 3791"/>
                    <a:gd name="T13" fmla="*/ 1630 h 3559"/>
                    <a:gd name="T14" fmla="*/ 3583 w 3791"/>
                    <a:gd name="T15" fmla="*/ 1704 h 3559"/>
                    <a:gd name="T16" fmla="*/ 3579 w 3791"/>
                    <a:gd name="T17" fmla="*/ 1939 h 3559"/>
                    <a:gd name="T18" fmla="*/ 3413 w 3791"/>
                    <a:gd name="T19" fmla="*/ 2087 h 3559"/>
                    <a:gd name="T20" fmla="*/ 3379 w 3791"/>
                    <a:gd name="T21" fmla="*/ 2314 h 3559"/>
                    <a:gd name="T22" fmla="*/ 3485 w 3791"/>
                    <a:gd name="T23" fmla="*/ 2451 h 3559"/>
                    <a:gd name="T24" fmla="*/ 3498 w 3791"/>
                    <a:gd name="T25" fmla="*/ 2683 h 3559"/>
                    <a:gd name="T26" fmla="*/ 3461 w 3791"/>
                    <a:gd name="T27" fmla="*/ 2896 h 3559"/>
                    <a:gd name="T28" fmla="*/ 3360 w 3791"/>
                    <a:gd name="T29" fmla="*/ 2980 h 3559"/>
                    <a:gd name="T30" fmla="*/ 3221 w 3791"/>
                    <a:gd name="T31" fmla="*/ 3109 h 3559"/>
                    <a:gd name="T32" fmla="*/ 2741 w 3791"/>
                    <a:gd name="T33" fmla="*/ 3459 h 3559"/>
                    <a:gd name="T34" fmla="*/ 2623 w 3791"/>
                    <a:gd name="T35" fmla="*/ 3528 h 3559"/>
                    <a:gd name="T36" fmla="*/ 2574 w 3791"/>
                    <a:gd name="T37" fmla="*/ 3370 h 3559"/>
                    <a:gd name="T38" fmla="*/ 2470 w 3791"/>
                    <a:gd name="T39" fmla="*/ 3291 h 3559"/>
                    <a:gd name="T40" fmla="*/ 2361 w 3791"/>
                    <a:gd name="T41" fmla="*/ 3339 h 3559"/>
                    <a:gd name="T42" fmla="*/ 2178 w 3791"/>
                    <a:gd name="T43" fmla="*/ 3348 h 3559"/>
                    <a:gd name="T44" fmla="*/ 1843 w 3791"/>
                    <a:gd name="T45" fmla="*/ 3294 h 3559"/>
                    <a:gd name="T46" fmla="*/ 1748 w 3791"/>
                    <a:gd name="T47" fmla="*/ 3169 h 3559"/>
                    <a:gd name="T48" fmla="*/ 1480 w 3791"/>
                    <a:gd name="T49" fmla="*/ 3309 h 3559"/>
                    <a:gd name="T50" fmla="*/ 989 w 3791"/>
                    <a:gd name="T51" fmla="*/ 3520 h 3559"/>
                    <a:gd name="T52" fmla="*/ 764 w 3791"/>
                    <a:gd name="T53" fmla="*/ 3455 h 3559"/>
                    <a:gd name="T54" fmla="*/ 556 w 3791"/>
                    <a:gd name="T55" fmla="*/ 3375 h 3559"/>
                    <a:gd name="T56" fmla="*/ 315 w 3791"/>
                    <a:gd name="T57" fmla="*/ 3121 h 3559"/>
                    <a:gd name="T58" fmla="*/ 251 w 3791"/>
                    <a:gd name="T59" fmla="*/ 2977 h 3559"/>
                    <a:gd name="T60" fmla="*/ 178 w 3791"/>
                    <a:gd name="T61" fmla="*/ 2845 h 3559"/>
                    <a:gd name="T62" fmla="*/ 276 w 3791"/>
                    <a:gd name="T63" fmla="*/ 2701 h 3559"/>
                    <a:gd name="T64" fmla="*/ 273 w 3791"/>
                    <a:gd name="T65" fmla="*/ 2428 h 3559"/>
                    <a:gd name="T66" fmla="*/ 329 w 3791"/>
                    <a:gd name="T67" fmla="*/ 2295 h 3559"/>
                    <a:gd name="T68" fmla="*/ 410 w 3791"/>
                    <a:gd name="T69" fmla="*/ 2134 h 3559"/>
                    <a:gd name="T70" fmla="*/ 525 w 3791"/>
                    <a:gd name="T71" fmla="*/ 2051 h 3559"/>
                    <a:gd name="T72" fmla="*/ 658 w 3791"/>
                    <a:gd name="T73" fmla="*/ 1794 h 3559"/>
                    <a:gd name="T74" fmla="*/ 613 w 3791"/>
                    <a:gd name="T75" fmla="*/ 1684 h 3559"/>
                    <a:gd name="T76" fmla="*/ 523 w 3791"/>
                    <a:gd name="T77" fmla="*/ 1732 h 3559"/>
                    <a:gd name="T78" fmla="*/ 438 w 3791"/>
                    <a:gd name="T79" fmla="*/ 1619 h 3559"/>
                    <a:gd name="T80" fmla="*/ 496 w 3791"/>
                    <a:gd name="T81" fmla="*/ 1467 h 3559"/>
                    <a:gd name="T82" fmla="*/ 620 w 3791"/>
                    <a:gd name="T83" fmla="*/ 1319 h 3559"/>
                    <a:gd name="T84" fmla="*/ 651 w 3791"/>
                    <a:gd name="T85" fmla="*/ 1204 h 3559"/>
                    <a:gd name="T86" fmla="*/ 641 w 3791"/>
                    <a:gd name="T87" fmla="*/ 1076 h 3559"/>
                    <a:gd name="T88" fmla="*/ 465 w 3791"/>
                    <a:gd name="T89" fmla="*/ 1127 h 3559"/>
                    <a:gd name="T90" fmla="*/ 196 w 3791"/>
                    <a:gd name="T91" fmla="*/ 1180 h 3559"/>
                    <a:gd name="T92" fmla="*/ 118 w 3791"/>
                    <a:gd name="T93" fmla="*/ 1076 h 3559"/>
                    <a:gd name="T94" fmla="*/ 89 w 3791"/>
                    <a:gd name="T95" fmla="*/ 987 h 3559"/>
                    <a:gd name="T96" fmla="*/ 124 w 3791"/>
                    <a:gd name="T97" fmla="*/ 606 h 3559"/>
                    <a:gd name="T98" fmla="*/ 143 w 3791"/>
                    <a:gd name="T99" fmla="*/ 439 h 3559"/>
                    <a:gd name="T100" fmla="*/ 235 w 3791"/>
                    <a:gd name="T101" fmla="*/ 337 h 3559"/>
                    <a:gd name="T102" fmla="*/ 399 w 3791"/>
                    <a:gd name="T103" fmla="*/ 294 h 3559"/>
                    <a:gd name="T104" fmla="*/ 379 w 3791"/>
                    <a:gd name="T105" fmla="*/ 151 h 3559"/>
                    <a:gd name="T106" fmla="*/ 583 w 3791"/>
                    <a:gd name="T107" fmla="*/ 226 h 3559"/>
                    <a:gd name="T108" fmla="*/ 1168 w 3791"/>
                    <a:gd name="T109" fmla="*/ 0 h 3559"/>
                    <a:gd name="T110" fmla="*/ 1566 w 3791"/>
                    <a:gd name="T111" fmla="*/ 387 h 3559"/>
                    <a:gd name="T112" fmla="*/ 1986 w 3791"/>
                    <a:gd name="T113" fmla="*/ 159 h 3559"/>
                    <a:gd name="T114" fmla="*/ 2770 w 3791"/>
                    <a:gd name="T115" fmla="*/ 231 h 3559"/>
                    <a:gd name="T116" fmla="*/ 2933 w 3791"/>
                    <a:gd name="T117" fmla="*/ 330 h 3559"/>
                    <a:gd name="T118" fmla="*/ 3681 w 3791"/>
                    <a:gd name="T119" fmla="*/ 580 h 35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3791" h="3559">
                      <a:moveTo>
                        <a:pt x="3749" y="593"/>
                      </a:moveTo>
                      <a:lnTo>
                        <a:pt x="3753" y="652"/>
                      </a:lnTo>
                      <a:lnTo>
                        <a:pt x="3758" y="670"/>
                      </a:lnTo>
                      <a:lnTo>
                        <a:pt x="3753" y="694"/>
                      </a:lnTo>
                      <a:lnTo>
                        <a:pt x="3735" y="720"/>
                      </a:lnTo>
                      <a:lnTo>
                        <a:pt x="3723" y="749"/>
                      </a:lnTo>
                      <a:lnTo>
                        <a:pt x="3715" y="785"/>
                      </a:lnTo>
                      <a:lnTo>
                        <a:pt x="3725" y="826"/>
                      </a:lnTo>
                      <a:lnTo>
                        <a:pt x="3752" y="837"/>
                      </a:lnTo>
                      <a:lnTo>
                        <a:pt x="3778" y="826"/>
                      </a:lnTo>
                      <a:lnTo>
                        <a:pt x="3788" y="842"/>
                      </a:lnTo>
                      <a:lnTo>
                        <a:pt x="3791" y="870"/>
                      </a:lnTo>
                      <a:lnTo>
                        <a:pt x="3790" y="927"/>
                      </a:lnTo>
                      <a:lnTo>
                        <a:pt x="3785" y="959"/>
                      </a:lnTo>
                      <a:lnTo>
                        <a:pt x="3771" y="980"/>
                      </a:lnTo>
                      <a:lnTo>
                        <a:pt x="3706" y="999"/>
                      </a:lnTo>
                      <a:lnTo>
                        <a:pt x="3684" y="1012"/>
                      </a:lnTo>
                      <a:lnTo>
                        <a:pt x="3670" y="1034"/>
                      </a:lnTo>
                      <a:lnTo>
                        <a:pt x="3656" y="1067"/>
                      </a:lnTo>
                      <a:lnTo>
                        <a:pt x="3651" y="1095"/>
                      </a:lnTo>
                      <a:lnTo>
                        <a:pt x="3650" y="1134"/>
                      </a:lnTo>
                      <a:lnTo>
                        <a:pt x="3644" y="1170"/>
                      </a:lnTo>
                      <a:lnTo>
                        <a:pt x="3595" y="1242"/>
                      </a:lnTo>
                      <a:lnTo>
                        <a:pt x="3576" y="1284"/>
                      </a:lnTo>
                      <a:lnTo>
                        <a:pt x="3563" y="1360"/>
                      </a:lnTo>
                      <a:lnTo>
                        <a:pt x="3553" y="1390"/>
                      </a:lnTo>
                      <a:lnTo>
                        <a:pt x="3538" y="1411"/>
                      </a:lnTo>
                      <a:lnTo>
                        <a:pt x="3516" y="1407"/>
                      </a:lnTo>
                      <a:lnTo>
                        <a:pt x="3491" y="1392"/>
                      </a:lnTo>
                      <a:lnTo>
                        <a:pt x="3471" y="1402"/>
                      </a:lnTo>
                      <a:lnTo>
                        <a:pt x="3460" y="1432"/>
                      </a:lnTo>
                      <a:lnTo>
                        <a:pt x="3458" y="1475"/>
                      </a:lnTo>
                      <a:lnTo>
                        <a:pt x="3460" y="1575"/>
                      </a:lnTo>
                      <a:lnTo>
                        <a:pt x="3465" y="1604"/>
                      </a:lnTo>
                      <a:lnTo>
                        <a:pt x="3475" y="1630"/>
                      </a:lnTo>
                      <a:lnTo>
                        <a:pt x="3498" y="1657"/>
                      </a:lnTo>
                      <a:lnTo>
                        <a:pt x="3520" y="1674"/>
                      </a:lnTo>
                      <a:lnTo>
                        <a:pt x="3544" y="1686"/>
                      </a:lnTo>
                      <a:lnTo>
                        <a:pt x="3564" y="1691"/>
                      </a:lnTo>
                      <a:lnTo>
                        <a:pt x="3583" y="1704"/>
                      </a:lnTo>
                      <a:lnTo>
                        <a:pt x="3595" y="1728"/>
                      </a:lnTo>
                      <a:lnTo>
                        <a:pt x="3603" y="1786"/>
                      </a:lnTo>
                      <a:lnTo>
                        <a:pt x="3599" y="1825"/>
                      </a:lnTo>
                      <a:lnTo>
                        <a:pt x="3573" y="1881"/>
                      </a:lnTo>
                      <a:lnTo>
                        <a:pt x="3579" y="1939"/>
                      </a:lnTo>
                      <a:lnTo>
                        <a:pt x="3559" y="1977"/>
                      </a:lnTo>
                      <a:lnTo>
                        <a:pt x="3514" y="2012"/>
                      </a:lnTo>
                      <a:lnTo>
                        <a:pt x="3455" y="2040"/>
                      </a:lnTo>
                      <a:lnTo>
                        <a:pt x="3428" y="2057"/>
                      </a:lnTo>
                      <a:lnTo>
                        <a:pt x="3413" y="2087"/>
                      </a:lnTo>
                      <a:lnTo>
                        <a:pt x="3415" y="2135"/>
                      </a:lnTo>
                      <a:lnTo>
                        <a:pt x="3399" y="2159"/>
                      </a:lnTo>
                      <a:lnTo>
                        <a:pt x="3318" y="2168"/>
                      </a:lnTo>
                      <a:lnTo>
                        <a:pt x="3345" y="2278"/>
                      </a:lnTo>
                      <a:lnTo>
                        <a:pt x="3379" y="2314"/>
                      </a:lnTo>
                      <a:lnTo>
                        <a:pt x="3403" y="2320"/>
                      </a:lnTo>
                      <a:lnTo>
                        <a:pt x="3429" y="2335"/>
                      </a:lnTo>
                      <a:lnTo>
                        <a:pt x="3440" y="2349"/>
                      </a:lnTo>
                      <a:lnTo>
                        <a:pt x="3451" y="2410"/>
                      </a:lnTo>
                      <a:lnTo>
                        <a:pt x="3485" y="2451"/>
                      </a:lnTo>
                      <a:lnTo>
                        <a:pt x="3495" y="2474"/>
                      </a:lnTo>
                      <a:lnTo>
                        <a:pt x="3506" y="2568"/>
                      </a:lnTo>
                      <a:lnTo>
                        <a:pt x="3505" y="2599"/>
                      </a:lnTo>
                      <a:lnTo>
                        <a:pt x="3509" y="2655"/>
                      </a:lnTo>
                      <a:lnTo>
                        <a:pt x="3498" y="2683"/>
                      </a:lnTo>
                      <a:lnTo>
                        <a:pt x="3478" y="2706"/>
                      </a:lnTo>
                      <a:lnTo>
                        <a:pt x="3454" y="2721"/>
                      </a:lnTo>
                      <a:lnTo>
                        <a:pt x="3436" y="2741"/>
                      </a:lnTo>
                      <a:lnTo>
                        <a:pt x="3433" y="2784"/>
                      </a:lnTo>
                      <a:lnTo>
                        <a:pt x="3461" y="2896"/>
                      </a:lnTo>
                      <a:lnTo>
                        <a:pt x="3461" y="2929"/>
                      </a:lnTo>
                      <a:lnTo>
                        <a:pt x="3448" y="2949"/>
                      </a:lnTo>
                      <a:lnTo>
                        <a:pt x="3406" y="2948"/>
                      </a:lnTo>
                      <a:lnTo>
                        <a:pt x="3389" y="2951"/>
                      </a:lnTo>
                      <a:lnTo>
                        <a:pt x="3360" y="2980"/>
                      </a:lnTo>
                      <a:lnTo>
                        <a:pt x="3339" y="2989"/>
                      </a:lnTo>
                      <a:lnTo>
                        <a:pt x="3293" y="2986"/>
                      </a:lnTo>
                      <a:lnTo>
                        <a:pt x="3271" y="2998"/>
                      </a:lnTo>
                      <a:lnTo>
                        <a:pt x="3253" y="3046"/>
                      </a:lnTo>
                      <a:lnTo>
                        <a:pt x="3221" y="3109"/>
                      </a:lnTo>
                      <a:lnTo>
                        <a:pt x="3188" y="3156"/>
                      </a:lnTo>
                      <a:lnTo>
                        <a:pt x="3169" y="3203"/>
                      </a:lnTo>
                      <a:lnTo>
                        <a:pt x="2879" y="3348"/>
                      </a:lnTo>
                      <a:lnTo>
                        <a:pt x="2781" y="3418"/>
                      </a:lnTo>
                      <a:lnTo>
                        <a:pt x="2741" y="3459"/>
                      </a:lnTo>
                      <a:lnTo>
                        <a:pt x="2720" y="3488"/>
                      </a:lnTo>
                      <a:lnTo>
                        <a:pt x="2688" y="3551"/>
                      </a:lnTo>
                      <a:lnTo>
                        <a:pt x="2674" y="3558"/>
                      </a:lnTo>
                      <a:lnTo>
                        <a:pt x="2656" y="3550"/>
                      </a:lnTo>
                      <a:lnTo>
                        <a:pt x="2623" y="3528"/>
                      </a:lnTo>
                      <a:lnTo>
                        <a:pt x="2561" y="3525"/>
                      </a:lnTo>
                      <a:lnTo>
                        <a:pt x="2536" y="3465"/>
                      </a:lnTo>
                      <a:lnTo>
                        <a:pt x="2551" y="3420"/>
                      </a:lnTo>
                      <a:lnTo>
                        <a:pt x="2564" y="3398"/>
                      </a:lnTo>
                      <a:lnTo>
                        <a:pt x="2574" y="3370"/>
                      </a:lnTo>
                      <a:lnTo>
                        <a:pt x="2571" y="3354"/>
                      </a:lnTo>
                      <a:lnTo>
                        <a:pt x="2560" y="3346"/>
                      </a:lnTo>
                      <a:lnTo>
                        <a:pt x="2519" y="3331"/>
                      </a:lnTo>
                      <a:lnTo>
                        <a:pt x="2493" y="3303"/>
                      </a:lnTo>
                      <a:lnTo>
                        <a:pt x="2470" y="3291"/>
                      </a:lnTo>
                      <a:lnTo>
                        <a:pt x="2453" y="3288"/>
                      </a:lnTo>
                      <a:lnTo>
                        <a:pt x="2439" y="3293"/>
                      </a:lnTo>
                      <a:lnTo>
                        <a:pt x="2408" y="3321"/>
                      </a:lnTo>
                      <a:lnTo>
                        <a:pt x="2370" y="3331"/>
                      </a:lnTo>
                      <a:lnTo>
                        <a:pt x="2361" y="3339"/>
                      </a:lnTo>
                      <a:lnTo>
                        <a:pt x="2354" y="3386"/>
                      </a:lnTo>
                      <a:lnTo>
                        <a:pt x="2331" y="3396"/>
                      </a:lnTo>
                      <a:lnTo>
                        <a:pt x="2296" y="3396"/>
                      </a:lnTo>
                      <a:lnTo>
                        <a:pt x="2224" y="3376"/>
                      </a:lnTo>
                      <a:lnTo>
                        <a:pt x="2178" y="3348"/>
                      </a:lnTo>
                      <a:lnTo>
                        <a:pt x="2016" y="3210"/>
                      </a:lnTo>
                      <a:lnTo>
                        <a:pt x="1909" y="3276"/>
                      </a:lnTo>
                      <a:lnTo>
                        <a:pt x="1890" y="3294"/>
                      </a:lnTo>
                      <a:lnTo>
                        <a:pt x="1863" y="3305"/>
                      </a:lnTo>
                      <a:lnTo>
                        <a:pt x="1843" y="3294"/>
                      </a:lnTo>
                      <a:lnTo>
                        <a:pt x="1829" y="3270"/>
                      </a:lnTo>
                      <a:lnTo>
                        <a:pt x="1811" y="3210"/>
                      </a:lnTo>
                      <a:lnTo>
                        <a:pt x="1801" y="3190"/>
                      </a:lnTo>
                      <a:lnTo>
                        <a:pt x="1786" y="3178"/>
                      </a:lnTo>
                      <a:lnTo>
                        <a:pt x="1748" y="3169"/>
                      </a:lnTo>
                      <a:lnTo>
                        <a:pt x="1701" y="3168"/>
                      </a:lnTo>
                      <a:lnTo>
                        <a:pt x="1570" y="3184"/>
                      </a:lnTo>
                      <a:lnTo>
                        <a:pt x="1526" y="3216"/>
                      </a:lnTo>
                      <a:lnTo>
                        <a:pt x="1486" y="3281"/>
                      </a:lnTo>
                      <a:lnTo>
                        <a:pt x="1480" y="3309"/>
                      </a:lnTo>
                      <a:lnTo>
                        <a:pt x="1468" y="3331"/>
                      </a:lnTo>
                      <a:lnTo>
                        <a:pt x="1449" y="3351"/>
                      </a:lnTo>
                      <a:lnTo>
                        <a:pt x="1371" y="3404"/>
                      </a:lnTo>
                      <a:lnTo>
                        <a:pt x="1044" y="3535"/>
                      </a:lnTo>
                      <a:lnTo>
                        <a:pt x="989" y="3520"/>
                      </a:lnTo>
                      <a:lnTo>
                        <a:pt x="974" y="3505"/>
                      </a:lnTo>
                      <a:lnTo>
                        <a:pt x="964" y="3455"/>
                      </a:lnTo>
                      <a:lnTo>
                        <a:pt x="949" y="3439"/>
                      </a:lnTo>
                      <a:lnTo>
                        <a:pt x="921" y="3431"/>
                      </a:lnTo>
                      <a:lnTo>
                        <a:pt x="764" y="3455"/>
                      </a:lnTo>
                      <a:lnTo>
                        <a:pt x="641" y="3503"/>
                      </a:lnTo>
                      <a:lnTo>
                        <a:pt x="575" y="3559"/>
                      </a:lnTo>
                      <a:lnTo>
                        <a:pt x="524" y="3533"/>
                      </a:lnTo>
                      <a:lnTo>
                        <a:pt x="511" y="3445"/>
                      </a:lnTo>
                      <a:lnTo>
                        <a:pt x="556" y="3375"/>
                      </a:lnTo>
                      <a:lnTo>
                        <a:pt x="553" y="3359"/>
                      </a:lnTo>
                      <a:lnTo>
                        <a:pt x="516" y="3330"/>
                      </a:lnTo>
                      <a:lnTo>
                        <a:pt x="436" y="3209"/>
                      </a:lnTo>
                      <a:lnTo>
                        <a:pt x="413" y="3182"/>
                      </a:lnTo>
                      <a:lnTo>
                        <a:pt x="315" y="3121"/>
                      </a:lnTo>
                      <a:lnTo>
                        <a:pt x="285" y="3092"/>
                      </a:lnTo>
                      <a:lnTo>
                        <a:pt x="271" y="3065"/>
                      </a:lnTo>
                      <a:lnTo>
                        <a:pt x="254" y="3022"/>
                      </a:lnTo>
                      <a:lnTo>
                        <a:pt x="250" y="2999"/>
                      </a:lnTo>
                      <a:lnTo>
                        <a:pt x="251" y="2977"/>
                      </a:lnTo>
                      <a:lnTo>
                        <a:pt x="266" y="2934"/>
                      </a:lnTo>
                      <a:lnTo>
                        <a:pt x="258" y="2919"/>
                      </a:lnTo>
                      <a:lnTo>
                        <a:pt x="213" y="2898"/>
                      </a:lnTo>
                      <a:lnTo>
                        <a:pt x="189" y="2871"/>
                      </a:lnTo>
                      <a:lnTo>
                        <a:pt x="178" y="2845"/>
                      </a:lnTo>
                      <a:lnTo>
                        <a:pt x="174" y="2826"/>
                      </a:lnTo>
                      <a:lnTo>
                        <a:pt x="175" y="2794"/>
                      </a:lnTo>
                      <a:lnTo>
                        <a:pt x="241" y="2734"/>
                      </a:lnTo>
                      <a:lnTo>
                        <a:pt x="259" y="2723"/>
                      </a:lnTo>
                      <a:lnTo>
                        <a:pt x="276" y="2701"/>
                      </a:lnTo>
                      <a:lnTo>
                        <a:pt x="279" y="2673"/>
                      </a:lnTo>
                      <a:lnTo>
                        <a:pt x="266" y="2611"/>
                      </a:lnTo>
                      <a:lnTo>
                        <a:pt x="264" y="2580"/>
                      </a:lnTo>
                      <a:lnTo>
                        <a:pt x="279" y="2461"/>
                      </a:lnTo>
                      <a:lnTo>
                        <a:pt x="273" y="2428"/>
                      </a:lnTo>
                      <a:lnTo>
                        <a:pt x="246" y="2364"/>
                      </a:lnTo>
                      <a:lnTo>
                        <a:pt x="249" y="2340"/>
                      </a:lnTo>
                      <a:lnTo>
                        <a:pt x="276" y="2314"/>
                      </a:lnTo>
                      <a:lnTo>
                        <a:pt x="300" y="2304"/>
                      </a:lnTo>
                      <a:lnTo>
                        <a:pt x="329" y="2295"/>
                      </a:lnTo>
                      <a:lnTo>
                        <a:pt x="355" y="2284"/>
                      </a:lnTo>
                      <a:lnTo>
                        <a:pt x="385" y="2261"/>
                      </a:lnTo>
                      <a:lnTo>
                        <a:pt x="406" y="2240"/>
                      </a:lnTo>
                      <a:lnTo>
                        <a:pt x="416" y="2204"/>
                      </a:lnTo>
                      <a:lnTo>
                        <a:pt x="410" y="2134"/>
                      </a:lnTo>
                      <a:lnTo>
                        <a:pt x="414" y="2104"/>
                      </a:lnTo>
                      <a:lnTo>
                        <a:pt x="430" y="2081"/>
                      </a:lnTo>
                      <a:lnTo>
                        <a:pt x="464" y="2071"/>
                      </a:lnTo>
                      <a:lnTo>
                        <a:pt x="493" y="2067"/>
                      </a:lnTo>
                      <a:lnTo>
                        <a:pt x="525" y="2051"/>
                      </a:lnTo>
                      <a:lnTo>
                        <a:pt x="545" y="2024"/>
                      </a:lnTo>
                      <a:lnTo>
                        <a:pt x="576" y="1931"/>
                      </a:lnTo>
                      <a:lnTo>
                        <a:pt x="639" y="1855"/>
                      </a:lnTo>
                      <a:lnTo>
                        <a:pt x="631" y="1814"/>
                      </a:lnTo>
                      <a:lnTo>
                        <a:pt x="658" y="1794"/>
                      </a:lnTo>
                      <a:lnTo>
                        <a:pt x="685" y="1779"/>
                      </a:lnTo>
                      <a:lnTo>
                        <a:pt x="688" y="1766"/>
                      </a:lnTo>
                      <a:lnTo>
                        <a:pt x="654" y="1742"/>
                      </a:lnTo>
                      <a:lnTo>
                        <a:pt x="636" y="1724"/>
                      </a:lnTo>
                      <a:lnTo>
                        <a:pt x="613" y="1684"/>
                      </a:lnTo>
                      <a:lnTo>
                        <a:pt x="595" y="1670"/>
                      </a:lnTo>
                      <a:lnTo>
                        <a:pt x="580" y="1675"/>
                      </a:lnTo>
                      <a:lnTo>
                        <a:pt x="561" y="1710"/>
                      </a:lnTo>
                      <a:lnTo>
                        <a:pt x="545" y="1725"/>
                      </a:lnTo>
                      <a:lnTo>
                        <a:pt x="523" y="1732"/>
                      </a:lnTo>
                      <a:lnTo>
                        <a:pt x="495" y="1727"/>
                      </a:lnTo>
                      <a:lnTo>
                        <a:pt x="475" y="1706"/>
                      </a:lnTo>
                      <a:lnTo>
                        <a:pt x="445" y="1665"/>
                      </a:lnTo>
                      <a:lnTo>
                        <a:pt x="438" y="1637"/>
                      </a:lnTo>
                      <a:lnTo>
                        <a:pt x="438" y="1619"/>
                      </a:lnTo>
                      <a:lnTo>
                        <a:pt x="448" y="1605"/>
                      </a:lnTo>
                      <a:lnTo>
                        <a:pt x="479" y="1581"/>
                      </a:lnTo>
                      <a:lnTo>
                        <a:pt x="490" y="1566"/>
                      </a:lnTo>
                      <a:lnTo>
                        <a:pt x="499" y="1547"/>
                      </a:lnTo>
                      <a:lnTo>
                        <a:pt x="496" y="1467"/>
                      </a:lnTo>
                      <a:lnTo>
                        <a:pt x="479" y="1406"/>
                      </a:lnTo>
                      <a:lnTo>
                        <a:pt x="483" y="1375"/>
                      </a:lnTo>
                      <a:lnTo>
                        <a:pt x="503" y="1354"/>
                      </a:lnTo>
                      <a:lnTo>
                        <a:pt x="603" y="1332"/>
                      </a:lnTo>
                      <a:lnTo>
                        <a:pt x="620" y="1319"/>
                      </a:lnTo>
                      <a:lnTo>
                        <a:pt x="634" y="1295"/>
                      </a:lnTo>
                      <a:lnTo>
                        <a:pt x="660" y="1289"/>
                      </a:lnTo>
                      <a:lnTo>
                        <a:pt x="695" y="1271"/>
                      </a:lnTo>
                      <a:lnTo>
                        <a:pt x="660" y="1229"/>
                      </a:lnTo>
                      <a:lnTo>
                        <a:pt x="651" y="1204"/>
                      </a:lnTo>
                      <a:lnTo>
                        <a:pt x="645" y="1172"/>
                      </a:lnTo>
                      <a:lnTo>
                        <a:pt x="650" y="1141"/>
                      </a:lnTo>
                      <a:lnTo>
                        <a:pt x="658" y="1114"/>
                      </a:lnTo>
                      <a:lnTo>
                        <a:pt x="658" y="1094"/>
                      </a:lnTo>
                      <a:lnTo>
                        <a:pt x="641" y="1076"/>
                      </a:lnTo>
                      <a:lnTo>
                        <a:pt x="614" y="1069"/>
                      </a:lnTo>
                      <a:lnTo>
                        <a:pt x="568" y="1074"/>
                      </a:lnTo>
                      <a:lnTo>
                        <a:pt x="503" y="1094"/>
                      </a:lnTo>
                      <a:lnTo>
                        <a:pt x="481" y="1107"/>
                      </a:lnTo>
                      <a:lnTo>
                        <a:pt x="465" y="1127"/>
                      </a:lnTo>
                      <a:lnTo>
                        <a:pt x="436" y="1140"/>
                      </a:lnTo>
                      <a:lnTo>
                        <a:pt x="399" y="1146"/>
                      </a:lnTo>
                      <a:lnTo>
                        <a:pt x="318" y="1135"/>
                      </a:lnTo>
                      <a:lnTo>
                        <a:pt x="225" y="1180"/>
                      </a:lnTo>
                      <a:lnTo>
                        <a:pt x="196" y="1180"/>
                      </a:lnTo>
                      <a:lnTo>
                        <a:pt x="166" y="1170"/>
                      </a:lnTo>
                      <a:lnTo>
                        <a:pt x="141" y="1150"/>
                      </a:lnTo>
                      <a:lnTo>
                        <a:pt x="131" y="1120"/>
                      </a:lnTo>
                      <a:lnTo>
                        <a:pt x="128" y="1092"/>
                      </a:lnTo>
                      <a:lnTo>
                        <a:pt x="118" y="1076"/>
                      </a:lnTo>
                      <a:lnTo>
                        <a:pt x="85" y="1075"/>
                      </a:lnTo>
                      <a:lnTo>
                        <a:pt x="74" y="1069"/>
                      </a:lnTo>
                      <a:lnTo>
                        <a:pt x="76" y="1041"/>
                      </a:lnTo>
                      <a:lnTo>
                        <a:pt x="96" y="1004"/>
                      </a:lnTo>
                      <a:lnTo>
                        <a:pt x="89" y="987"/>
                      </a:lnTo>
                      <a:lnTo>
                        <a:pt x="78" y="975"/>
                      </a:lnTo>
                      <a:lnTo>
                        <a:pt x="0" y="949"/>
                      </a:lnTo>
                      <a:lnTo>
                        <a:pt x="29" y="726"/>
                      </a:lnTo>
                      <a:lnTo>
                        <a:pt x="89" y="639"/>
                      </a:lnTo>
                      <a:lnTo>
                        <a:pt x="124" y="606"/>
                      </a:lnTo>
                      <a:lnTo>
                        <a:pt x="159" y="557"/>
                      </a:lnTo>
                      <a:lnTo>
                        <a:pt x="171" y="516"/>
                      </a:lnTo>
                      <a:lnTo>
                        <a:pt x="170" y="484"/>
                      </a:lnTo>
                      <a:lnTo>
                        <a:pt x="148" y="451"/>
                      </a:lnTo>
                      <a:lnTo>
                        <a:pt x="143" y="439"/>
                      </a:lnTo>
                      <a:lnTo>
                        <a:pt x="151" y="416"/>
                      </a:lnTo>
                      <a:lnTo>
                        <a:pt x="169" y="391"/>
                      </a:lnTo>
                      <a:lnTo>
                        <a:pt x="184" y="352"/>
                      </a:lnTo>
                      <a:lnTo>
                        <a:pt x="209" y="337"/>
                      </a:lnTo>
                      <a:lnTo>
                        <a:pt x="235" y="337"/>
                      </a:lnTo>
                      <a:lnTo>
                        <a:pt x="291" y="355"/>
                      </a:lnTo>
                      <a:lnTo>
                        <a:pt x="321" y="356"/>
                      </a:lnTo>
                      <a:lnTo>
                        <a:pt x="351" y="349"/>
                      </a:lnTo>
                      <a:lnTo>
                        <a:pt x="381" y="326"/>
                      </a:lnTo>
                      <a:lnTo>
                        <a:pt x="399" y="294"/>
                      </a:lnTo>
                      <a:lnTo>
                        <a:pt x="409" y="261"/>
                      </a:lnTo>
                      <a:lnTo>
                        <a:pt x="410" y="227"/>
                      </a:lnTo>
                      <a:lnTo>
                        <a:pt x="398" y="197"/>
                      </a:lnTo>
                      <a:lnTo>
                        <a:pt x="384" y="175"/>
                      </a:lnTo>
                      <a:lnTo>
                        <a:pt x="379" y="151"/>
                      </a:lnTo>
                      <a:lnTo>
                        <a:pt x="389" y="132"/>
                      </a:lnTo>
                      <a:lnTo>
                        <a:pt x="405" y="122"/>
                      </a:lnTo>
                      <a:lnTo>
                        <a:pt x="433" y="96"/>
                      </a:lnTo>
                      <a:lnTo>
                        <a:pt x="489" y="126"/>
                      </a:lnTo>
                      <a:lnTo>
                        <a:pt x="583" y="226"/>
                      </a:lnTo>
                      <a:lnTo>
                        <a:pt x="619" y="241"/>
                      </a:lnTo>
                      <a:lnTo>
                        <a:pt x="651" y="237"/>
                      </a:lnTo>
                      <a:lnTo>
                        <a:pt x="951" y="112"/>
                      </a:lnTo>
                      <a:lnTo>
                        <a:pt x="1091" y="14"/>
                      </a:lnTo>
                      <a:lnTo>
                        <a:pt x="1168" y="0"/>
                      </a:lnTo>
                      <a:lnTo>
                        <a:pt x="1236" y="39"/>
                      </a:lnTo>
                      <a:lnTo>
                        <a:pt x="1288" y="149"/>
                      </a:lnTo>
                      <a:lnTo>
                        <a:pt x="1363" y="339"/>
                      </a:lnTo>
                      <a:lnTo>
                        <a:pt x="1460" y="414"/>
                      </a:lnTo>
                      <a:lnTo>
                        <a:pt x="1566" y="387"/>
                      </a:lnTo>
                      <a:lnTo>
                        <a:pt x="1673" y="272"/>
                      </a:lnTo>
                      <a:lnTo>
                        <a:pt x="1655" y="232"/>
                      </a:lnTo>
                      <a:lnTo>
                        <a:pt x="1694" y="207"/>
                      </a:lnTo>
                      <a:lnTo>
                        <a:pt x="1940" y="150"/>
                      </a:lnTo>
                      <a:lnTo>
                        <a:pt x="1986" y="159"/>
                      </a:lnTo>
                      <a:lnTo>
                        <a:pt x="2350" y="315"/>
                      </a:lnTo>
                      <a:lnTo>
                        <a:pt x="2426" y="320"/>
                      </a:lnTo>
                      <a:lnTo>
                        <a:pt x="2554" y="244"/>
                      </a:lnTo>
                      <a:lnTo>
                        <a:pt x="2623" y="224"/>
                      </a:lnTo>
                      <a:lnTo>
                        <a:pt x="2770" y="231"/>
                      </a:lnTo>
                      <a:lnTo>
                        <a:pt x="2828" y="221"/>
                      </a:lnTo>
                      <a:lnTo>
                        <a:pt x="2845" y="227"/>
                      </a:lnTo>
                      <a:lnTo>
                        <a:pt x="2864" y="254"/>
                      </a:lnTo>
                      <a:lnTo>
                        <a:pt x="2866" y="319"/>
                      </a:lnTo>
                      <a:lnTo>
                        <a:pt x="2933" y="330"/>
                      </a:lnTo>
                      <a:lnTo>
                        <a:pt x="3079" y="296"/>
                      </a:lnTo>
                      <a:lnTo>
                        <a:pt x="3149" y="297"/>
                      </a:lnTo>
                      <a:lnTo>
                        <a:pt x="3411" y="382"/>
                      </a:lnTo>
                      <a:lnTo>
                        <a:pt x="3610" y="540"/>
                      </a:lnTo>
                      <a:lnTo>
                        <a:pt x="3681" y="580"/>
                      </a:lnTo>
                      <a:lnTo>
                        <a:pt x="3749" y="593"/>
                      </a:lnTo>
                      <a:close/>
                    </a:path>
                  </a:pathLst>
                </a:custGeom>
                <a:solidFill>
                  <a:srgbClr val="EEE730"/>
                </a:solidFill>
                <a:ln w="14288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70" name="Taurages" descr="{&quot;Key&quot;:&quot;taurages&quot;,&quot;Name&quot;:&quot;Taurages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xmlns="" id="{2EFF42BA-9063-9595-12E1-AB270BA17F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8" y="1875"/>
                  <a:ext cx="1201" cy="801"/>
                </a:xfrm>
                <a:custGeom>
                  <a:avLst/>
                  <a:gdLst>
                    <a:gd name="T0" fmla="*/ 1379 w 3532"/>
                    <a:gd name="T1" fmla="*/ 111 h 2355"/>
                    <a:gd name="T2" fmla="*/ 1441 w 3532"/>
                    <a:gd name="T3" fmla="*/ 217 h 2355"/>
                    <a:gd name="T4" fmla="*/ 1475 w 3532"/>
                    <a:gd name="T5" fmla="*/ 332 h 2355"/>
                    <a:gd name="T6" fmla="*/ 1706 w 3532"/>
                    <a:gd name="T7" fmla="*/ 570 h 2355"/>
                    <a:gd name="T8" fmla="*/ 1714 w 3532"/>
                    <a:gd name="T9" fmla="*/ 773 h 2355"/>
                    <a:gd name="T10" fmla="*/ 1879 w 3532"/>
                    <a:gd name="T11" fmla="*/ 954 h 2355"/>
                    <a:gd name="T12" fmla="*/ 1933 w 3532"/>
                    <a:gd name="T13" fmla="*/ 1031 h 2355"/>
                    <a:gd name="T14" fmla="*/ 2055 w 3532"/>
                    <a:gd name="T15" fmla="*/ 1099 h 2355"/>
                    <a:gd name="T16" fmla="*/ 2104 w 3532"/>
                    <a:gd name="T17" fmla="*/ 1164 h 2355"/>
                    <a:gd name="T18" fmla="*/ 2106 w 3532"/>
                    <a:gd name="T19" fmla="*/ 1305 h 2355"/>
                    <a:gd name="T20" fmla="*/ 2215 w 3532"/>
                    <a:gd name="T21" fmla="*/ 1454 h 2355"/>
                    <a:gd name="T22" fmla="*/ 2288 w 3532"/>
                    <a:gd name="T23" fmla="*/ 1430 h 2355"/>
                    <a:gd name="T24" fmla="*/ 2350 w 3532"/>
                    <a:gd name="T25" fmla="*/ 1363 h 2355"/>
                    <a:gd name="T26" fmla="*/ 2400 w 3532"/>
                    <a:gd name="T27" fmla="*/ 1360 h 2355"/>
                    <a:gd name="T28" fmla="*/ 2522 w 3532"/>
                    <a:gd name="T29" fmla="*/ 1535 h 2355"/>
                    <a:gd name="T30" fmla="*/ 2590 w 3532"/>
                    <a:gd name="T31" fmla="*/ 1596 h 2355"/>
                    <a:gd name="T32" fmla="*/ 2730 w 3532"/>
                    <a:gd name="T33" fmla="*/ 1554 h 2355"/>
                    <a:gd name="T34" fmla="*/ 2848 w 3532"/>
                    <a:gd name="T35" fmla="*/ 1534 h 2355"/>
                    <a:gd name="T36" fmla="*/ 2932 w 3532"/>
                    <a:gd name="T37" fmla="*/ 1595 h 2355"/>
                    <a:gd name="T38" fmla="*/ 3125 w 3532"/>
                    <a:gd name="T39" fmla="*/ 1670 h 2355"/>
                    <a:gd name="T40" fmla="*/ 3280 w 3532"/>
                    <a:gd name="T41" fmla="*/ 1715 h 2355"/>
                    <a:gd name="T42" fmla="*/ 3489 w 3532"/>
                    <a:gd name="T43" fmla="*/ 1715 h 2355"/>
                    <a:gd name="T44" fmla="*/ 3479 w 3532"/>
                    <a:gd name="T45" fmla="*/ 1883 h 2355"/>
                    <a:gd name="T46" fmla="*/ 3478 w 3532"/>
                    <a:gd name="T47" fmla="*/ 2055 h 2355"/>
                    <a:gd name="T48" fmla="*/ 3197 w 3532"/>
                    <a:gd name="T49" fmla="*/ 2303 h 2355"/>
                    <a:gd name="T50" fmla="*/ 2389 w 3532"/>
                    <a:gd name="T51" fmla="*/ 2236 h 2355"/>
                    <a:gd name="T52" fmla="*/ 2030 w 3532"/>
                    <a:gd name="T53" fmla="*/ 2275 h 2355"/>
                    <a:gd name="T54" fmla="*/ 1734 w 3532"/>
                    <a:gd name="T55" fmla="*/ 2354 h 2355"/>
                    <a:gd name="T56" fmla="*/ 1608 w 3532"/>
                    <a:gd name="T57" fmla="*/ 2329 h 2355"/>
                    <a:gd name="T58" fmla="*/ 968 w 3532"/>
                    <a:gd name="T59" fmla="*/ 2309 h 2355"/>
                    <a:gd name="T60" fmla="*/ 1004 w 3532"/>
                    <a:gd name="T61" fmla="*/ 2114 h 2355"/>
                    <a:gd name="T62" fmla="*/ 972 w 3532"/>
                    <a:gd name="T63" fmla="*/ 2005 h 2355"/>
                    <a:gd name="T64" fmla="*/ 830 w 3532"/>
                    <a:gd name="T65" fmla="*/ 1995 h 2355"/>
                    <a:gd name="T66" fmla="*/ 727 w 3532"/>
                    <a:gd name="T67" fmla="*/ 1931 h 2355"/>
                    <a:gd name="T68" fmla="*/ 593 w 3532"/>
                    <a:gd name="T69" fmla="*/ 2001 h 2355"/>
                    <a:gd name="T70" fmla="*/ 578 w 3532"/>
                    <a:gd name="T71" fmla="*/ 1901 h 2355"/>
                    <a:gd name="T72" fmla="*/ 503 w 3532"/>
                    <a:gd name="T73" fmla="*/ 1699 h 2355"/>
                    <a:gd name="T74" fmla="*/ 189 w 3532"/>
                    <a:gd name="T75" fmla="*/ 1566 h 2355"/>
                    <a:gd name="T76" fmla="*/ 399 w 3532"/>
                    <a:gd name="T77" fmla="*/ 1274 h 2355"/>
                    <a:gd name="T78" fmla="*/ 493 w 3532"/>
                    <a:gd name="T79" fmla="*/ 1088 h 2355"/>
                    <a:gd name="T80" fmla="*/ 318 w 3532"/>
                    <a:gd name="T81" fmla="*/ 975 h 2355"/>
                    <a:gd name="T82" fmla="*/ 197 w 3532"/>
                    <a:gd name="T83" fmla="*/ 965 h 2355"/>
                    <a:gd name="T84" fmla="*/ 99 w 3532"/>
                    <a:gd name="T85" fmla="*/ 729 h 2355"/>
                    <a:gd name="T86" fmla="*/ 35 w 3532"/>
                    <a:gd name="T87" fmla="*/ 523 h 2355"/>
                    <a:gd name="T88" fmla="*/ 127 w 3532"/>
                    <a:gd name="T89" fmla="*/ 396 h 2355"/>
                    <a:gd name="T90" fmla="*/ 404 w 3532"/>
                    <a:gd name="T91" fmla="*/ 295 h 2355"/>
                    <a:gd name="T92" fmla="*/ 518 w 3532"/>
                    <a:gd name="T93" fmla="*/ 220 h 2355"/>
                    <a:gd name="T94" fmla="*/ 543 w 3532"/>
                    <a:gd name="T95" fmla="*/ 94 h 2355"/>
                    <a:gd name="T96" fmla="*/ 650 w 3532"/>
                    <a:gd name="T97" fmla="*/ 86 h 2355"/>
                    <a:gd name="T98" fmla="*/ 988 w 3532"/>
                    <a:gd name="T99" fmla="*/ 0 h 2355"/>
                    <a:gd name="T100" fmla="*/ 1153 w 3532"/>
                    <a:gd name="T101" fmla="*/ 41 h 2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3532" h="2355">
                      <a:moveTo>
                        <a:pt x="1365" y="34"/>
                      </a:moveTo>
                      <a:lnTo>
                        <a:pt x="1364" y="66"/>
                      </a:lnTo>
                      <a:lnTo>
                        <a:pt x="1368" y="85"/>
                      </a:lnTo>
                      <a:lnTo>
                        <a:pt x="1379" y="111"/>
                      </a:lnTo>
                      <a:lnTo>
                        <a:pt x="1403" y="138"/>
                      </a:lnTo>
                      <a:lnTo>
                        <a:pt x="1448" y="159"/>
                      </a:lnTo>
                      <a:lnTo>
                        <a:pt x="1456" y="174"/>
                      </a:lnTo>
                      <a:lnTo>
                        <a:pt x="1441" y="217"/>
                      </a:lnTo>
                      <a:lnTo>
                        <a:pt x="1440" y="239"/>
                      </a:lnTo>
                      <a:lnTo>
                        <a:pt x="1444" y="262"/>
                      </a:lnTo>
                      <a:lnTo>
                        <a:pt x="1461" y="305"/>
                      </a:lnTo>
                      <a:lnTo>
                        <a:pt x="1475" y="332"/>
                      </a:lnTo>
                      <a:lnTo>
                        <a:pt x="1505" y="361"/>
                      </a:lnTo>
                      <a:lnTo>
                        <a:pt x="1603" y="422"/>
                      </a:lnTo>
                      <a:lnTo>
                        <a:pt x="1626" y="449"/>
                      </a:lnTo>
                      <a:lnTo>
                        <a:pt x="1706" y="570"/>
                      </a:lnTo>
                      <a:lnTo>
                        <a:pt x="1743" y="599"/>
                      </a:lnTo>
                      <a:lnTo>
                        <a:pt x="1746" y="615"/>
                      </a:lnTo>
                      <a:lnTo>
                        <a:pt x="1701" y="685"/>
                      </a:lnTo>
                      <a:lnTo>
                        <a:pt x="1714" y="773"/>
                      </a:lnTo>
                      <a:lnTo>
                        <a:pt x="1765" y="799"/>
                      </a:lnTo>
                      <a:lnTo>
                        <a:pt x="1813" y="893"/>
                      </a:lnTo>
                      <a:lnTo>
                        <a:pt x="1836" y="924"/>
                      </a:lnTo>
                      <a:lnTo>
                        <a:pt x="1879" y="954"/>
                      </a:lnTo>
                      <a:lnTo>
                        <a:pt x="1924" y="963"/>
                      </a:lnTo>
                      <a:lnTo>
                        <a:pt x="1935" y="975"/>
                      </a:lnTo>
                      <a:lnTo>
                        <a:pt x="1941" y="998"/>
                      </a:lnTo>
                      <a:lnTo>
                        <a:pt x="1933" y="1031"/>
                      </a:lnTo>
                      <a:lnTo>
                        <a:pt x="1936" y="1069"/>
                      </a:lnTo>
                      <a:lnTo>
                        <a:pt x="1983" y="1110"/>
                      </a:lnTo>
                      <a:lnTo>
                        <a:pt x="2020" y="1113"/>
                      </a:lnTo>
                      <a:lnTo>
                        <a:pt x="2055" y="1099"/>
                      </a:lnTo>
                      <a:lnTo>
                        <a:pt x="2073" y="1097"/>
                      </a:lnTo>
                      <a:lnTo>
                        <a:pt x="2086" y="1107"/>
                      </a:lnTo>
                      <a:lnTo>
                        <a:pt x="2100" y="1135"/>
                      </a:lnTo>
                      <a:lnTo>
                        <a:pt x="2104" y="1164"/>
                      </a:lnTo>
                      <a:lnTo>
                        <a:pt x="2103" y="1195"/>
                      </a:lnTo>
                      <a:lnTo>
                        <a:pt x="2094" y="1250"/>
                      </a:lnTo>
                      <a:lnTo>
                        <a:pt x="2095" y="1276"/>
                      </a:lnTo>
                      <a:lnTo>
                        <a:pt x="2106" y="1305"/>
                      </a:lnTo>
                      <a:lnTo>
                        <a:pt x="2126" y="1332"/>
                      </a:lnTo>
                      <a:lnTo>
                        <a:pt x="2168" y="1365"/>
                      </a:lnTo>
                      <a:lnTo>
                        <a:pt x="2208" y="1410"/>
                      </a:lnTo>
                      <a:lnTo>
                        <a:pt x="2215" y="1454"/>
                      </a:lnTo>
                      <a:lnTo>
                        <a:pt x="2225" y="1470"/>
                      </a:lnTo>
                      <a:lnTo>
                        <a:pt x="2238" y="1475"/>
                      </a:lnTo>
                      <a:lnTo>
                        <a:pt x="2260" y="1464"/>
                      </a:lnTo>
                      <a:lnTo>
                        <a:pt x="2288" y="1430"/>
                      </a:lnTo>
                      <a:lnTo>
                        <a:pt x="2310" y="1415"/>
                      </a:lnTo>
                      <a:lnTo>
                        <a:pt x="2328" y="1385"/>
                      </a:lnTo>
                      <a:lnTo>
                        <a:pt x="2345" y="1374"/>
                      </a:lnTo>
                      <a:lnTo>
                        <a:pt x="2350" y="1363"/>
                      </a:lnTo>
                      <a:lnTo>
                        <a:pt x="2348" y="1326"/>
                      </a:lnTo>
                      <a:lnTo>
                        <a:pt x="2361" y="1321"/>
                      </a:lnTo>
                      <a:lnTo>
                        <a:pt x="2374" y="1330"/>
                      </a:lnTo>
                      <a:lnTo>
                        <a:pt x="2400" y="1360"/>
                      </a:lnTo>
                      <a:lnTo>
                        <a:pt x="2545" y="1474"/>
                      </a:lnTo>
                      <a:lnTo>
                        <a:pt x="2553" y="1489"/>
                      </a:lnTo>
                      <a:lnTo>
                        <a:pt x="2550" y="1505"/>
                      </a:lnTo>
                      <a:lnTo>
                        <a:pt x="2522" y="1535"/>
                      </a:lnTo>
                      <a:lnTo>
                        <a:pt x="2509" y="1559"/>
                      </a:lnTo>
                      <a:lnTo>
                        <a:pt x="2513" y="1581"/>
                      </a:lnTo>
                      <a:lnTo>
                        <a:pt x="2537" y="1596"/>
                      </a:lnTo>
                      <a:lnTo>
                        <a:pt x="2590" y="1596"/>
                      </a:lnTo>
                      <a:lnTo>
                        <a:pt x="2652" y="1585"/>
                      </a:lnTo>
                      <a:lnTo>
                        <a:pt x="2689" y="1556"/>
                      </a:lnTo>
                      <a:lnTo>
                        <a:pt x="2708" y="1551"/>
                      </a:lnTo>
                      <a:lnTo>
                        <a:pt x="2730" y="1554"/>
                      </a:lnTo>
                      <a:lnTo>
                        <a:pt x="2759" y="1565"/>
                      </a:lnTo>
                      <a:lnTo>
                        <a:pt x="2799" y="1560"/>
                      </a:lnTo>
                      <a:lnTo>
                        <a:pt x="2822" y="1554"/>
                      </a:lnTo>
                      <a:lnTo>
                        <a:pt x="2848" y="1534"/>
                      </a:lnTo>
                      <a:lnTo>
                        <a:pt x="2864" y="1533"/>
                      </a:lnTo>
                      <a:lnTo>
                        <a:pt x="2884" y="1541"/>
                      </a:lnTo>
                      <a:lnTo>
                        <a:pt x="2920" y="1569"/>
                      </a:lnTo>
                      <a:lnTo>
                        <a:pt x="2932" y="1595"/>
                      </a:lnTo>
                      <a:lnTo>
                        <a:pt x="2939" y="1640"/>
                      </a:lnTo>
                      <a:lnTo>
                        <a:pt x="2953" y="1656"/>
                      </a:lnTo>
                      <a:lnTo>
                        <a:pt x="2992" y="1670"/>
                      </a:lnTo>
                      <a:lnTo>
                        <a:pt x="3125" y="1670"/>
                      </a:lnTo>
                      <a:lnTo>
                        <a:pt x="3210" y="1654"/>
                      </a:lnTo>
                      <a:lnTo>
                        <a:pt x="3235" y="1661"/>
                      </a:lnTo>
                      <a:lnTo>
                        <a:pt x="3270" y="1691"/>
                      </a:lnTo>
                      <a:lnTo>
                        <a:pt x="3280" y="1715"/>
                      </a:lnTo>
                      <a:lnTo>
                        <a:pt x="3297" y="1730"/>
                      </a:lnTo>
                      <a:lnTo>
                        <a:pt x="3315" y="1734"/>
                      </a:lnTo>
                      <a:lnTo>
                        <a:pt x="3435" y="1706"/>
                      </a:lnTo>
                      <a:lnTo>
                        <a:pt x="3489" y="1715"/>
                      </a:lnTo>
                      <a:lnTo>
                        <a:pt x="3532" y="1768"/>
                      </a:lnTo>
                      <a:lnTo>
                        <a:pt x="3493" y="1816"/>
                      </a:lnTo>
                      <a:lnTo>
                        <a:pt x="3483" y="1846"/>
                      </a:lnTo>
                      <a:lnTo>
                        <a:pt x="3479" y="1883"/>
                      </a:lnTo>
                      <a:lnTo>
                        <a:pt x="3482" y="1951"/>
                      </a:lnTo>
                      <a:lnTo>
                        <a:pt x="3487" y="1991"/>
                      </a:lnTo>
                      <a:lnTo>
                        <a:pt x="3485" y="2026"/>
                      </a:lnTo>
                      <a:lnTo>
                        <a:pt x="3478" y="2055"/>
                      </a:lnTo>
                      <a:lnTo>
                        <a:pt x="3452" y="2094"/>
                      </a:lnTo>
                      <a:lnTo>
                        <a:pt x="3417" y="2160"/>
                      </a:lnTo>
                      <a:lnTo>
                        <a:pt x="3393" y="2275"/>
                      </a:lnTo>
                      <a:lnTo>
                        <a:pt x="3197" y="2303"/>
                      </a:lnTo>
                      <a:lnTo>
                        <a:pt x="2522" y="2176"/>
                      </a:lnTo>
                      <a:lnTo>
                        <a:pt x="2455" y="2194"/>
                      </a:lnTo>
                      <a:lnTo>
                        <a:pt x="2415" y="2213"/>
                      </a:lnTo>
                      <a:lnTo>
                        <a:pt x="2389" y="2236"/>
                      </a:lnTo>
                      <a:lnTo>
                        <a:pt x="2359" y="2256"/>
                      </a:lnTo>
                      <a:lnTo>
                        <a:pt x="2244" y="2224"/>
                      </a:lnTo>
                      <a:lnTo>
                        <a:pt x="2135" y="2239"/>
                      </a:lnTo>
                      <a:lnTo>
                        <a:pt x="2030" y="2275"/>
                      </a:lnTo>
                      <a:lnTo>
                        <a:pt x="2005" y="2294"/>
                      </a:lnTo>
                      <a:lnTo>
                        <a:pt x="1942" y="2322"/>
                      </a:lnTo>
                      <a:lnTo>
                        <a:pt x="1763" y="2355"/>
                      </a:lnTo>
                      <a:lnTo>
                        <a:pt x="1734" y="2354"/>
                      </a:lnTo>
                      <a:lnTo>
                        <a:pt x="1723" y="2349"/>
                      </a:lnTo>
                      <a:lnTo>
                        <a:pt x="1684" y="2320"/>
                      </a:lnTo>
                      <a:lnTo>
                        <a:pt x="1667" y="2301"/>
                      </a:lnTo>
                      <a:lnTo>
                        <a:pt x="1608" y="2329"/>
                      </a:lnTo>
                      <a:lnTo>
                        <a:pt x="1595" y="2315"/>
                      </a:lnTo>
                      <a:lnTo>
                        <a:pt x="1543" y="2285"/>
                      </a:lnTo>
                      <a:lnTo>
                        <a:pt x="1320" y="2352"/>
                      </a:lnTo>
                      <a:lnTo>
                        <a:pt x="968" y="2309"/>
                      </a:lnTo>
                      <a:lnTo>
                        <a:pt x="968" y="2227"/>
                      </a:lnTo>
                      <a:lnTo>
                        <a:pt x="972" y="2204"/>
                      </a:lnTo>
                      <a:lnTo>
                        <a:pt x="995" y="2149"/>
                      </a:lnTo>
                      <a:lnTo>
                        <a:pt x="1004" y="2114"/>
                      </a:lnTo>
                      <a:lnTo>
                        <a:pt x="1029" y="2068"/>
                      </a:lnTo>
                      <a:lnTo>
                        <a:pt x="1027" y="2024"/>
                      </a:lnTo>
                      <a:lnTo>
                        <a:pt x="989" y="2003"/>
                      </a:lnTo>
                      <a:lnTo>
                        <a:pt x="972" y="2005"/>
                      </a:lnTo>
                      <a:lnTo>
                        <a:pt x="934" y="2000"/>
                      </a:lnTo>
                      <a:lnTo>
                        <a:pt x="898" y="1989"/>
                      </a:lnTo>
                      <a:lnTo>
                        <a:pt x="854" y="1998"/>
                      </a:lnTo>
                      <a:lnTo>
                        <a:pt x="830" y="1995"/>
                      </a:lnTo>
                      <a:lnTo>
                        <a:pt x="808" y="1984"/>
                      </a:lnTo>
                      <a:lnTo>
                        <a:pt x="768" y="1945"/>
                      </a:lnTo>
                      <a:lnTo>
                        <a:pt x="748" y="1933"/>
                      </a:lnTo>
                      <a:lnTo>
                        <a:pt x="727" y="1931"/>
                      </a:lnTo>
                      <a:lnTo>
                        <a:pt x="672" y="1940"/>
                      </a:lnTo>
                      <a:lnTo>
                        <a:pt x="657" y="1948"/>
                      </a:lnTo>
                      <a:lnTo>
                        <a:pt x="618" y="1985"/>
                      </a:lnTo>
                      <a:lnTo>
                        <a:pt x="593" y="2001"/>
                      </a:lnTo>
                      <a:lnTo>
                        <a:pt x="573" y="1998"/>
                      </a:lnTo>
                      <a:lnTo>
                        <a:pt x="564" y="1980"/>
                      </a:lnTo>
                      <a:lnTo>
                        <a:pt x="577" y="1920"/>
                      </a:lnTo>
                      <a:lnTo>
                        <a:pt x="578" y="1901"/>
                      </a:lnTo>
                      <a:lnTo>
                        <a:pt x="574" y="1879"/>
                      </a:lnTo>
                      <a:lnTo>
                        <a:pt x="542" y="1806"/>
                      </a:lnTo>
                      <a:lnTo>
                        <a:pt x="515" y="1723"/>
                      </a:lnTo>
                      <a:lnTo>
                        <a:pt x="503" y="1699"/>
                      </a:lnTo>
                      <a:lnTo>
                        <a:pt x="483" y="1679"/>
                      </a:lnTo>
                      <a:lnTo>
                        <a:pt x="280" y="1589"/>
                      </a:lnTo>
                      <a:lnTo>
                        <a:pt x="214" y="1579"/>
                      </a:lnTo>
                      <a:lnTo>
                        <a:pt x="189" y="1566"/>
                      </a:lnTo>
                      <a:lnTo>
                        <a:pt x="183" y="1536"/>
                      </a:lnTo>
                      <a:lnTo>
                        <a:pt x="204" y="1488"/>
                      </a:lnTo>
                      <a:lnTo>
                        <a:pt x="364" y="1305"/>
                      </a:lnTo>
                      <a:lnTo>
                        <a:pt x="399" y="1274"/>
                      </a:lnTo>
                      <a:lnTo>
                        <a:pt x="428" y="1241"/>
                      </a:lnTo>
                      <a:lnTo>
                        <a:pt x="444" y="1210"/>
                      </a:lnTo>
                      <a:lnTo>
                        <a:pt x="460" y="1106"/>
                      </a:lnTo>
                      <a:lnTo>
                        <a:pt x="493" y="1088"/>
                      </a:lnTo>
                      <a:lnTo>
                        <a:pt x="492" y="1056"/>
                      </a:lnTo>
                      <a:lnTo>
                        <a:pt x="473" y="1034"/>
                      </a:lnTo>
                      <a:lnTo>
                        <a:pt x="403" y="1015"/>
                      </a:lnTo>
                      <a:lnTo>
                        <a:pt x="318" y="975"/>
                      </a:lnTo>
                      <a:lnTo>
                        <a:pt x="274" y="939"/>
                      </a:lnTo>
                      <a:lnTo>
                        <a:pt x="253" y="929"/>
                      </a:lnTo>
                      <a:lnTo>
                        <a:pt x="234" y="933"/>
                      </a:lnTo>
                      <a:lnTo>
                        <a:pt x="197" y="965"/>
                      </a:lnTo>
                      <a:lnTo>
                        <a:pt x="175" y="966"/>
                      </a:lnTo>
                      <a:lnTo>
                        <a:pt x="153" y="941"/>
                      </a:lnTo>
                      <a:lnTo>
                        <a:pt x="109" y="758"/>
                      </a:lnTo>
                      <a:lnTo>
                        <a:pt x="99" y="729"/>
                      </a:lnTo>
                      <a:lnTo>
                        <a:pt x="68" y="694"/>
                      </a:lnTo>
                      <a:lnTo>
                        <a:pt x="57" y="666"/>
                      </a:lnTo>
                      <a:lnTo>
                        <a:pt x="43" y="543"/>
                      </a:lnTo>
                      <a:lnTo>
                        <a:pt x="35" y="523"/>
                      </a:lnTo>
                      <a:lnTo>
                        <a:pt x="4" y="496"/>
                      </a:lnTo>
                      <a:lnTo>
                        <a:pt x="0" y="460"/>
                      </a:lnTo>
                      <a:lnTo>
                        <a:pt x="110" y="411"/>
                      </a:lnTo>
                      <a:lnTo>
                        <a:pt x="127" y="396"/>
                      </a:lnTo>
                      <a:lnTo>
                        <a:pt x="145" y="354"/>
                      </a:lnTo>
                      <a:lnTo>
                        <a:pt x="135" y="320"/>
                      </a:lnTo>
                      <a:lnTo>
                        <a:pt x="377" y="285"/>
                      </a:lnTo>
                      <a:lnTo>
                        <a:pt x="404" y="295"/>
                      </a:lnTo>
                      <a:lnTo>
                        <a:pt x="432" y="298"/>
                      </a:lnTo>
                      <a:lnTo>
                        <a:pt x="455" y="290"/>
                      </a:lnTo>
                      <a:lnTo>
                        <a:pt x="507" y="238"/>
                      </a:lnTo>
                      <a:lnTo>
                        <a:pt x="518" y="220"/>
                      </a:lnTo>
                      <a:lnTo>
                        <a:pt x="520" y="204"/>
                      </a:lnTo>
                      <a:lnTo>
                        <a:pt x="519" y="159"/>
                      </a:lnTo>
                      <a:lnTo>
                        <a:pt x="527" y="131"/>
                      </a:lnTo>
                      <a:lnTo>
                        <a:pt x="543" y="94"/>
                      </a:lnTo>
                      <a:lnTo>
                        <a:pt x="568" y="84"/>
                      </a:lnTo>
                      <a:lnTo>
                        <a:pt x="595" y="93"/>
                      </a:lnTo>
                      <a:lnTo>
                        <a:pt x="623" y="93"/>
                      </a:lnTo>
                      <a:lnTo>
                        <a:pt x="650" y="86"/>
                      </a:lnTo>
                      <a:lnTo>
                        <a:pt x="687" y="59"/>
                      </a:lnTo>
                      <a:lnTo>
                        <a:pt x="760" y="26"/>
                      </a:lnTo>
                      <a:lnTo>
                        <a:pt x="935" y="5"/>
                      </a:lnTo>
                      <a:lnTo>
                        <a:pt x="988" y="0"/>
                      </a:lnTo>
                      <a:lnTo>
                        <a:pt x="1052" y="31"/>
                      </a:lnTo>
                      <a:lnTo>
                        <a:pt x="1077" y="38"/>
                      </a:lnTo>
                      <a:lnTo>
                        <a:pt x="1129" y="34"/>
                      </a:lnTo>
                      <a:lnTo>
                        <a:pt x="1153" y="41"/>
                      </a:lnTo>
                      <a:lnTo>
                        <a:pt x="1178" y="55"/>
                      </a:lnTo>
                      <a:lnTo>
                        <a:pt x="1203" y="60"/>
                      </a:lnTo>
                      <a:lnTo>
                        <a:pt x="1365" y="34"/>
                      </a:lnTo>
                      <a:close/>
                    </a:path>
                  </a:pathLst>
                </a:custGeom>
                <a:solidFill>
                  <a:srgbClr val="302957"/>
                </a:solidFill>
                <a:ln w="14288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71" name="Utenos" descr="{&quot;Key&quot;:&quot;utenos&quot;,&quot;Name&quot;:&quot;Utenos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xmlns="" id="{772CA47F-153F-C2D7-8AFA-D8339C7B09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91" y="1525"/>
                  <a:ext cx="1567" cy="1190"/>
                </a:xfrm>
                <a:custGeom>
                  <a:avLst/>
                  <a:gdLst>
                    <a:gd name="T0" fmla="*/ 4379 w 4607"/>
                    <a:gd name="T1" fmla="*/ 2564 h 3496"/>
                    <a:gd name="T2" fmla="*/ 4113 w 4607"/>
                    <a:gd name="T3" fmla="*/ 2689 h 3496"/>
                    <a:gd name="T4" fmla="*/ 3366 w 4607"/>
                    <a:gd name="T5" fmla="*/ 2653 h 3496"/>
                    <a:gd name="T6" fmla="*/ 3235 w 4607"/>
                    <a:gd name="T7" fmla="*/ 2671 h 3496"/>
                    <a:gd name="T8" fmla="*/ 3254 w 4607"/>
                    <a:gd name="T9" fmla="*/ 2509 h 3496"/>
                    <a:gd name="T10" fmla="*/ 2994 w 4607"/>
                    <a:gd name="T11" fmla="*/ 2427 h 3496"/>
                    <a:gd name="T12" fmla="*/ 2905 w 4607"/>
                    <a:gd name="T13" fmla="*/ 2531 h 3496"/>
                    <a:gd name="T14" fmla="*/ 2785 w 4607"/>
                    <a:gd name="T15" fmla="*/ 2553 h 3496"/>
                    <a:gd name="T16" fmla="*/ 2660 w 4607"/>
                    <a:gd name="T17" fmla="*/ 2511 h 3496"/>
                    <a:gd name="T18" fmla="*/ 2436 w 4607"/>
                    <a:gd name="T19" fmla="*/ 2437 h 3496"/>
                    <a:gd name="T20" fmla="*/ 2164 w 4607"/>
                    <a:gd name="T21" fmla="*/ 2673 h 3496"/>
                    <a:gd name="T22" fmla="*/ 2187 w 4607"/>
                    <a:gd name="T23" fmla="*/ 2874 h 3496"/>
                    <a:gd name="T24" fmla="*/ 2372 w 4607"/>
                    <a:gd name="T25" fmla="*/ 3059 h 3496"/>
                    <a:gd name="T26" fmla="*/ 2385 w 4607"/>
                    <a:gd name="T27" fmla="*/ 3176 h 3496"/>
                    <a:gd name="T28" fmla="*/ 2379 w 4607"/>
                    <a:gd name="T29" fmla="*/ 3269 h 3496"/>
                    <a:gd name="T30" fmla="*/ 2336 w 4607"/>
                    <a:gd name="T31" fmla="*/ 3393 h 3496"/>
                    <a:gd name="T32" fmla="*/ 2095 w 4607"/>
                    <a:gd name="T33" fmla="*/ 3332 h 3496"/>
                    <a:gd name="T34" fmla="*/ 1491 w 4607"/>
                    <a:gd name="T35" fmla="*/ 3491 h 3496"/>
                    <a:gd name="T36" fmla="*/ 1190 w 4607"/>
                    <a:gd name="T37" fmla="*/ 3282 h 3496"/>
                    <a:gd name="T38" fmla="*/ 1064 w 4607"/>
                    <a:gd name="T39" fmla="*/ 3168 h 3496"/>
                    <a:gd name="T40" fmla="*/ 1195 w 4607"/>
                    <a:gd name="T41" fmla="*/ 2968 h 3496"/>
                    <a:gd name="T42" fmla="*/ 1316 w 4607"/>
                    <a:gd name="T43" fmla="*/ 2887 h 3496"/>
                    <a:gd name="T44" fmla="*/ 1142 w 4607"/>
                    <a:gd name="T45" fmla="*/ 2790 h 3496"/>
                    <a:gd name="T46" fmla="*/ 1142 w 4607"/>
                    <a:gd name="T47" fmla="*/ 2664 h 3496"/>
                    <a:gd name="T48" fmla="*/ 1082 w 4607"/>
                    <a:gd name="T49" fmla="*/ 2578 h 3496"/>
                    <a:gd name="T50" fmla="*/ 931 w 4607"/>
                    <a:gd name="T51" fmla="*/ 2495 h 3496"/>
                    <a:gd name="T52" fmla="*/ 726 w 4607"/>
                    <a:gd name="T53" fmla="*/ 2393 h 3496"/>
                    <a:gd name="T54" fmla="*/ 686 w 4607"/>
                    <a:gd name="T55" fmla="*/ 2245 h 3496"/>
                    <a:gd name="T56" fmla="*/ 519 w 4607"/>
                    <a:gd name="T57" fmla="*/ 2283 h 3496"/>
                    <a:gd name="T58" fmla="*/ 354 w 4607"/>
                    <a:gd name="T59" fmla="*/ 2190 h 3496"/>
                    <a:gd name="T60" fmla="*/ 297 w 4607"/>
                    <a:gd name="T61" fmla="*/ 2052 h 3496"/>
                    <a:gd name="T62" fmla="*/ 360 w 4607"/>
                    <a:gd name="T63" fmla="*/ 1962 h 3496"/>
                    <a:gd name="T64" fmla="*/ 41 w 4607"/>
                    <a:gd name="T65" fmla="*/ 1552 h 3496"/>
                    <a:gd name="T66" fmla="*/ 50 w 4607"/>
                    <a:gd name="T67" fmla="*/ 1380 h 3496"/>
                    <a:gd name="T68" fmla="*/ 102 w 4607"/>
                    <a:gd name="T69" fmla="*/ 1237 h 3496"/>
                    <a:gd name="T70" fmla="*/ 1 w 4607"/>
                    <a:gd name="T71" fmla="*/ 1133 h 3496"/>
                    <a:gd name="T72" fmla="*/ 132 w 4607"/>
                    <a:gd name="T73" fmla="*/ 1137 h 3496"/>
                    <a:gd name="T74" fmla="*/ 174 w 4607"/>
                    <a:gd name="T75" fmla="*/ 1044 h 3496"/>
                    <a:gd name="T76" fmla="*/ 264 w 4607"/>
                    <a:gd name="T77" fmla="*/ 919 h 3496"/>
                    <a:gd name="T78" fmla="*/ 426 w 4607"/>
                    <a:gd name="T79" fmla="*/ 927 h 3496"/>
                    <a:gd name="T80" fmla="*/ 555 w 4607"/>
                    <a:gd name="T81" fmla="*/ 879 h 3496"/>
                    <a:gd name="T82" fmla="*/ 862 w 4607"/>
                    <a:gd name="T83" fmla="*/ 874 h 3496"/>
                    <a:gd name="T84" fmla="*/ 929 w 4607"/>
                    <a:gd name="T85" fmla="*/ 1003 h 3496"/>
                    <a:gd name="T86" fmla="*/ 1289 w 4607"/>
                    <a:gd name="T87" fmla="*/ 912 h 3496"/>
                    <a:gd name="T88" fmla="*/ 1410 w 4607"/>
                    <a:gd name="T89" fmla="*/ 890 h 3496"/>
                    <a:gd name="T90" fmla="*/ 1630 w 4607"/>
                    <a:gd name="T91" fmla="*/ 738 h 3496"/>
                    <a:gd name="T92" fmla="*/ 1694 w 4607"/>
                    <a:gd name="T93" fmla="*/ 828 h 3496"/>
                    <a:gd name="T94" fmla="*/ 1781 w 4607"/>
                    <a:gd name="T95" fmla="*/ 825 h 3496"/>
                    <a:gd name="T96" fmla="*/ 2199 w 4607"/>
                    <a:gd name="T97" fmla="*/ 803 h 3496"/>
                    <a:gd name="T98" fmla="*/ 2340 w 4607"/>
                    <a:gd name="T99" fmla="*/ 748 h 3496"/>
                    <a:gd name="T100" fmla="*/ 2486 w 4607"/>
                    <a:gd name="T101" fmla="*/ 699 h 3496"/>
                    <a:gd name="T102" fmla="*/ 2622 w 4607"/>
                    <a:gd name="T103" fmla="*/ 410 h 3496"/>
                    <a:gd name="T104" fmla="*/ 2740 w 4607"/>
                    <a:gd name="T105" fmla="*/ 244 h 3496"/>
                    <a:gd name="T106" fmla="*/ 2825 w 4607"/>
                    <a:gd name="T107" fmla="*/ 0 h 3496"/>
                    <a:gd name="T108" fmla="*/ 3389 w 4607"/>
                    <a:gd name="T109" fmla="*/ 612 h 3496"/>
                    <a:gd name="T110" fmla="*/ 4170 w 4607"/>
                    <a:gd name="T111" fmla="*/ 1103 h 3496"/>
                    <a:gd name="T112" fmla="*/ 4131 w 4607"/>
                    <a:gd name="T113" fmla="*/ 1540 h 3496"/>
                    <a:gd name="T114" fmla="*/ 4061 w 4607"/>
                    <a:gd name="T115" fmla="*/ 1882 h 3496"/>
                    <a:gd name="T116" fmla="*/ 3874 w 4607"/>
                    <a:gd name="T117" fmla="*/ 2269 h 3496"/>
                    <a:gd name="T118" fmla="*/ 4059 w 4607"/>
                    <a:gd name="T119" fmla="*/ 2450 h 3496"/>
                    <a:gd name="T120" fmla="*/ 4584 w 4607"/>
                    <a:gd name="T121" fmla="*/ 2638 h 34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4607" h="3496">
                      <a:moveTo>
                        <a:pt x="4479" y="2692"/>
                      </a:moveTo>
                      <a:lnTo>
                        <a:pt x="4473" y="2677"/>
                      </a:lnTo>
                      <a:lnTo>
                        <a:pt x="4428" y="2594"/>
                      </a:lnTo>
                      <a:lnTo>
                        <a:pt x="4409" y="2579"/>
                      </a:lnTo>
                      <a:lnTo>
                        <a:pt x="4379" y="2564"/>
                      </a:lnTo>
                      <a:lnTo>
                        <a:pt x="4349" y="2564"/>
                      </a:lnTo>
                      <a:lnTo>
                        <a:pt x="4251" y="2594"/>
                      </a:lnTo>
                      <a:lnTo>
                        <a:pt x="4233" y="2607"/>
                      </a:lnTo>
                      <a:lnTo>
                        <a:pt x="4218" y="2623"/>
                      </a:lnTo>
                      <a:lnTo>
                        <a:pt x="4113" y="2689"/>
                      </a:lnTo>
                      <a:lnTo>
                        <a:pt x="3875" y="2758"/>
                      </a:lnTo>
                      <a:lnTo>
                        <a:pt x="3589" y="2744"/>
                      </a:lnTo>
                      <a:lnTo>
                        <a:pt x="3483" y="2719"/>
                      </a:lnTo>
                      <a:lnTo>
                        <a:pt x="3406" y="2671"/>
                      </a:lnTo>
                      <a:lnTo>
                        <a:pt x="3366" y="2653"/>
                      </a:lnTo>
                      <a:lnTo>
                        <a:pt x="3341" y="2654"/>
                      </a:lnTo>
                      <a:lnTo>
                        <a:pt x="3321" y="2663"/>
                      </a:lnTo>
                      <a:lnTo>
                        <a:pt x="3300" y="2678"/>
                      </a:lnTo>
                      <a:lnTo>
                        <a:pt x="3263" y="2686"/>
                      </a:lnTo>
                      <a:lnTo>
                        <a:pt x="3235" y="2671"/>
                      </a:lnTo>
                      <a:lnTo>
                        <a:pt x="3221" y="2634"/>
                      </a:lnTo>
                      <a:lnTo>
                        <a:pt x="3224" y="2598"/>
                      </a:lnTo>
                      <a:lnTo>
                        <a:pt x="3239" y="2562"/>
                      </a:lnTo>
                      <a:lnTo>
                        <a:pt x="3253" y="2536"/>
                      </a:lnTo>
                      <a:lnTo>
                        <a:pt x="3254" y="2509"/>
                      </a:lnTo>
                      <a:lnTo>
                        <a:pt x="3240" y="2483"/>
                      </a:lnTo>
                      <a:lnTo>
                        <a:pt x="3213" y="2457"/>
                      </a:lnTo>
                      <a:lnTo>
                        <a:pt x="3156" y="2429"/>
                      </a:lnTo>
                      <a:lnTo>
                        <a:pt x="3128" y="2422"/>
                      </a:lnTo>
                      <a:lnTo>
                        <a:pt x="2994" y="2427"/>
                      </a:lnTo>
                      <a:lnTo>
                        <a:pt x="2974" y="2433"/>
                      </a:lnTo>
                      <a:lnTo>
                        <a:pt x="2946" y="2457"/>
                      </a:lnTo>
                      <a:lnTo>
                        <a:pt x="2937" y="2471"/>
                      </a:lnTo>
                      <a:lnTo>
                        <a:pt x="2917" y="2514"/>
                      </a:lnTo>
                      <a:lnTo>
                        <a:pt x="2905" y="2531"/>
                      </a:lnTo>
                      <a:lnTo>
                        <a:pt x="2884" y="2548"/>
                      </a:lnTo>
                      <a:lnTo>
                        <a:pt x="2856" y="2563"/>
                      </a:lnTo>
                      <a:lnTo>
                        <a:pt x="2819" y="2572"/>
                      </a:lnTo>
                      <a:lnTo>
                        <a:pt x="2796" y="2566"/>
                      </a:lnTo>
                      <a:lnTo>
                        <a:pt x="2785" y="2553"/>
                      </a:lnTo>
                      <a:lnTo>
                        <a:pt x="2776" y="2522"/>
                      </a:lnTo>
                      <a:lnTo>
                        <a:pt x="2761" y="2503"/>
                      </a:lnTo>
                      <a:lnTo>
                        <a:pt x="2746" y="2501"/>
                      </a:lnTo>
                      <a:lnTo>
                        <a:pt x="2685" y="2517"/>
                      </a:lnTo>
                      <a:lnTo>
                        <a:pt x="2660" y="2511"/>
                      </a:lnTo>
                      <a:lnTo>
                        <a:pt x="2641" y="2493"/>
                      </a:lnTo>
                      <a:lnTo>
                        <a:pt x="2620" y="2451"/>
                      </a:lnTo>
                      <a:lnTo>
                        <a:pt x="2595" y="2418"/>
                      </a:lnTo>
                      <a:lnTo>
                        <a:pt x="2514" y="2463"/>
                      </a:lnTo>
                      <a:lnTo>
                        <a:pt x="2436" y="2437"/>
                      </a:lnTo>
                      <a:lnTo>
                        <a:pt x="2344" y="2378"/>
                      </a:lnTo>
                      <a:lnTo>
                        <a:pt x="2301" y="2528"/>
                      </a:lnTo>
                      <a:lnTo>
                        <a:pt x="2289" y="2559"/>
                      </a:lnTo>
                      <a:lnTo>
                        <a:pt x="2224" y="2634"/>
                      </a:lnTo>
                      <a:lnTo>
                        <a:pt x="2164" y="2673"/>
                      </a:lnTo>
                      <a:lnTo>
                        <a:pt x="2152" y="2694"/>
                      </a:lnTo>
                      <a:lnTo>
                        <a:pt x="2146" y="2719"/>
                      </a:lnTo>
                      <a:lnTo>
                        <a:pt x="2139" y="2776"/>
                      </a:lnTo>
                      <a:lnTo>
                        <a:pt x="2155" y="2833"/>
                      </a:lnTo>
                      <a:lnTo>
                        <a:pt x="2187" y="2874"/>
                      </a:lnTo>
                      <a:lnTo>
                        <a:pt x="2251" y="2934"/>
                      </a:lnTo>
                      <a:lnTo>
                        <a:pt x="2277" y="2977"/>
                      </a:lnTo>
                      <a:lnTo>
                        <a:pt x="2311" y="3019"/>
                      </a:lnTo>
                      <a:lnTo>
                        <a:pt x="2334" y="3038"/>
                      </a:lnTo>
                      <a:lnTo>
                        <a:pt x="2372" y="3059"/>
                      </a:lnTo>
                      <a:lnTo>
                        <a:pt x="2409" y="3087"/>
                      </a:lnTo>
                      <a:lnTo>
                        <a:pt x="2431" y="3094"/>
                      </a:lnTo>
                      <a:lnTo>
                        <a:pt x="2442" y="3111"/>
                      </a:lnTo>
                      <a:lnTo>
                        <a:pt x="2436" y="3133"/>
                      </a:lnTo>
                      <a:lnTo>
                        <a:pt x="2385" y="3176"/>
                      </a:lnTo>
                      <a:lnTo>
                        <a:pt x="2377" y="3197"/>
                      </a:lnTo>
                      <a:lnTo>
                        <a:pt x="2381" y="3214"/>
                      </a:lnTo>
                      <a:lnTo>
                        <a:pt x="2401" y="3236"/>
                      </a:lnTo>
                      <a:lnTo>
                        <a:pt x="2395" y="3251"/>
                      </a:lnTo>
                      <a:lnTo>
                        <a:pt x="2379" y="3269"/>
                      </a:lnTo>
                      <a:lnTo>
                        <a:pt x="2336" y="3308"/>
                      </a:lnTo>
                      <a:lnTo>
                        <a:pt x="2332" y="3337"/>
                      </a:lnTo>
                      <a:lnTo>
                        <a:pt x="2336" y="3364"/>
                      </a:lnTo>
                      <a:lnTo>
                        <a:pt x="2347" y="3383"/>
                      </a:lnTo>
                      <a:lnTo>
                        <a:pt x="2336" y="3393"/>
                      </a:lnTo>
                      <a:lnTo>
                        <a:pt x="2307" y="3396"/>
                      </a:lnTo>
                      <a:lnTo>
                        <a:pt x="2192" y="3373"/>
                      </a:lnTo>
                      <a:lnTo>
                        <a:pt x="2174" y="3362"/>
                      </a:lnTo>
                      <a:lnTo>
                        <a:pt x="2161" y="3333"/>
                      </a:lnTo>
                      <a:lnTo>
                        <a:pt x="2095" y="3332"/>
                      </a:lnTo>
                      <a:lnTo>
                        <a:pt x="1875" y="3384"/>
                      </a:lnTo>
                      <a:lnTo>
                        <a:pt x="1585" y="3474"/>
                      </a:lnTo>
                      <a:lnTo>
                        <a:pt x="1557" y="3489"/>
                      </a:lnTo>
                      <a:lnTo>
                        <a:pt x="1526" y="3496"/>
                      </a:lnTo>
                      <a:lnTo>
                        <a:pt x="1491" y="3491"/>
                      </a:lnTo>
                      <a:lnTo>
                        <a:pt x="1357" y="3443"/>
                      </a:lnTo>
                      <a:lnTo>
                        <a:pt x="1256" y="3441"/>
                      </a:lnTo>
                      <a:lnTo>
                        <a:pt x="1244" y="3356"/>
                      </a:lnTo>
                      <a:lnTo>
                        <a:pt x="1226" y="3310"/>
                      </a:lnTo>
                      <a:lnTo>
                        <a:pt x="1190" y="3282"/>
                      </a:lnTo>
                      <a:lnTo>
                        <a:pt x="1159" y="3265"/>
                      </a:lnTo>
                      <a:lnTo>
                        <a:pt x="1072" y="3244"/>
                      </a:lnTo>
                      <a:lnTo>
                        <a:pt x="1057" y="3230"/>
                      </a:lnTo>
                      <a:lnTo>
                        <a:pt x="1052" y="3210"/>
                      </a:lnTo>
                      <a:lnTo>
                        <a:pt x="1064" y="3168"/>
                      </a:lnTo>
                      <a:lnTo>
                        <a:pt x="1076" y="3110"/>
                      </a:lnTo>
                      <a:lnTo>
                        <a:pt x="1072" y="3035"/>
                      </a:lnTo>
                      <a:lnTo>
                        <a:pt x="1144" y="3007"/>
                      </a:lnTo>
                      <a:lnTo>
                        <a:pt x="1164" y="2995"/>
                      </a:lnTo>
                      <a:lnTo>
                        <a:pt x="1195" y="2968"/>
                      </a:lnTo>
                      <a:lnTo>
                        <a:pt x="1231" y="2945"/>
                      </a:lnTo>
                      <a:lnTo>
                        <a:pt x="1255" y="2915"/>
                      </a:lnTo>
                      <a:lnTo>
                        <a:pt x="1275" y="2904"/>
                      </a:lnTo>
                      <a:lnTo>
                        <a:pt x="1300" y="2897"/>
                      </a:lnTo>
                      <a:lnTo>
                        <a:pt x="1316" y="2887"/>
                      </a:lnTo>
                      <a:lnTo>
                        <a:pt x="1320" y="2870"/>
                      </a:lnTo>
                      <a:lnTo>
                        <a:pt x="1291" y="2848"/>
                      </a:lnTo>
                      <a:lnTo>
                        <a:pt x="1189" y="2787"/>
                      </a:lnTo>
                      <a:lnTo>
                        <a:pt x="1164" y="2785"/>
                      </a:lnTo>
                      <a:lnTo>
                        <a:pt x="1142" y="2790"/>
                      </a:lnTo>
                      <a:lnTo>
                        <a:pt x="1121" y="2789"/>
                      </a:lnTo>
                      <a:lnTo>
                        <a:pt x="1107" y="2774"/>
                      </a:lnTo>
                      <a:lnTo>
                        <a:pt x="1100" y="2729"/>
                      </a:lnTo>
                      <a:lnTo>
                        <a:pt x="1109" y="2707"/>
                      </a:lnTo>
                      <a:lnTo>
                        <a:pt x="1142" y="2664"/>
                      </a:lnTo>
                      <a:lnTo>
                        <a:pt x="1160" y="2618"/>
                      </a:lnTo>
                      <a:lnTo>
                        <a:pt x="1159" y="2598"/>
                      </a:lnTo>
                      <a:lnTo>
                        <a:pt x="1146" y="2580"/>
                      </a:lnTo>
                      <a:lnTo>
                        <a:pt x="1111" y="2573"/>
                      </a:lnTo>
                      <a:lnTo>
                        <a:pt x="1082" y="2578"/>
                      </a:lnTo>
                      <a:lnTo>
                        <a:pt x="1057" y="2589"/>
                      </a:lnTo>
                      <a:lnTo>
                        <a:pt x="1037" y="2592"/>
                      </a:lnTo>
                      <a:lnTo>
                        <a:pt x="1016" y="2582"/>
                      </a:lnTo>
                      <a:lnTo>
                        <a:pt x="990" y="2542"/>
                      </a:lnTo>
                      <a:lnTo>
                        <a:pt x="931" y="2495"/>
                      </a:lnTo>
                      <a:lnTo>
                        <a:pt x="912" y="2475"/>
                      </a:lnTo>
                      <a:lnTo>
                        <a:pt x="902" y="2459"/>
                      </a:lnTo>
                      <a:lnTo>
                        <a:pt x="909" y="2385"/>
                      </a:lnTo>
                      <a:lnTo>
                        <a:pt x="746" y="2398"/>
                      </a:lnTo>
                      <a:lnTo>
                        <a:pt x="726" y="2393"/>
                      </a:lnTo>
                      <a:lnTo>
                        <a:pt x="706" y="2383"/>
                      </a:lnTo>
                      <a:lnTo>
                        <a:pt x="709" y="2309"/>
                      </a:lnTo>
                      <a:lnTo>
                        <a:pt x="706" y="2278"/>
                      </a:lnTo>
                      <a:lnTo>
                        <a:pt x="697" y="2253"/>
                      </a:lnTo>
                      <a:lnTo>
                        <a:pt x="686" y="2245"/>
                      </a:lnTo>
                      <a:lnTo>
                        <a:pt x="671" y="2247"/>
                      </a:lnTo>
                      <a:lnTo>
                        <a:pt x="586" y="2289"/>
                      </a:lnTo>
                      <a:lnTo>
                        <a:pt x="545" y="2300"/>
                      </a:lnTo>
                      <a:lnTo>
                        <a:pt x="526" y="2295"/>
                      </a:lnTo>
                      <a:lnTo>
                        <a:pt x="519" y="2283"/>
                      </a:lnTo>
                      <a:lnTo>
                        <a:pt x="522" y="2234"/>
                      </a:lnTo>
                      <a:lnTo>
                        <a:pt x="512" y="2213"/>
                      </a:lnTo>
                      <a:lnTo>
                        <a:pt x="491" y="2205"/>
                      </a:lnTo>
                      <a:lnTo>
                        <a:pt x="387" y="2203"/>
                      </a:lnTo>
                      <a:lnTo>
                        <a:pt x="354" y="2190"/>
                      </a:lnTo>
                      <a:lnTo>
                        <a:pt x="327" y="2170"/>
                      </a:lnTo>
                      <a:lnTo>
                        <a:pt x="304" y="2123"/>
                      </a:lnTo>
                      <a:lnTo>
                        <a:pt x="296" y="2098"/>
                      </a:lnTo>
                      <a:lnTo>
                        <a:pt x="295" y="2077"/>
                      </a:lnTo>
                      <a:lnTo>
                        <a:pt x="297" y="2052"/>
                      </a:lnTo>
                      <a:lnTo>
                        <a:pt x="305" y="2030"/>
                      </a:lnTo>
                      <a:lnTo>
                        <a:pt x="317" y="2014"/>
                      </a:lnTo>
                      <a:lnTo>
                        <a:pt x="347" y="1995"/>
                      </a:lnTo>
                      <a:lnTo>
                        <a:pt x="359" y="1983"/>
                      </a:lnTo>
                      <a:lnTo>
                        <a:pt x="360" y="1962"/>
                      </a:lnTo>
                      <a:lnTo>
                        <a:pt x="345" y="1929"/>
                      </a:lnTo>
                      <a:lnTo>
                        <a:pt x="294" y="1869"/>
                      </a:lnTo>
                      <a:lnTo>
                        <a:pt x="0" y="1645"/>
                      </a:lnTo>
                      <a:lnTo>
                        <a:pt x="41" y="1575"/>
                      </a:lnTo>
                      <a:lnTo>
                        <a:pt x="41" y="1552"/>
                      </a:lnTo>
                      <a:lnTo>
                        <a:pt x="35" y="1538"/>
                      </a:lnTo>
                      <a:lnTo>
                        <a:pt x="29" y="1510"/>
                      </a:lnTo>
                      <a:lnTo>
                        <a:pt x="26" y="1447"/>
                      </a:lnTo>
                      <a:lnTo>
                        <a:pt x="32" y="1412"/>
                      </a:lnTo>
                      <a:lnTo>
                        <a:pt x="50" y="1380"/>
                      </a:lnTo>
                      <a:lnTo>
                        <a:pt x="72" y="1358"/>
                      </a:lnTo>
                      <a:lnTo>
                        <a:pt x="110" y="1327"/>
                      </a:lnTo>
                      <a:lnTo>
                        <a:pt x="117" y="1308"/>
                      </a:lnTo>
                      <a:lnTo>
                        <a:pt x="116" y="1283"/>
                      </a:lnTo>
                      <a:lnTo>
                        <a:pt x="102" y="1237"/>
                      </a:lnTo>
                      <a:lnTo>
                        <a:pt x="81" y="1203"/>
                      </a:lnTo>
                      <a:lnTo>
                        <a:pt x="57" y="1180"/>
                      </a:lnTo>
                      <a:lnTo>
                        <a:pt x="29" y="1163"/>
                      </a:lnTo>
                      <a:lnTo>
                        <a:pt x="9" y="1148"/>
                      </a:lnTo>
                      <a:lnTo>
                        <a:pt x="1" y="1133"/>
                      </a:lnTo>
                      <a:lnTo>
                        <a:pt x="17" y="1118"/>
                      </a:lnTo>
                      <a:lnTo>
                        <a:pt x="80" y="1100"/>
                      </a:lnTo>
                      <a:lnTo>
                        <a:pt x="95" y="1109"/>
                      </a:lnTo>
                      <a:lnTo>
                        <a:pt x="109" y="1125"/>
                      </a:lnTo>
                      <a:lnTo>
                        <a:pt x="132" y="1137"/>
                      </a:lnTo>
                      <a:lnTo>
                        <a:pt x="156" y="1130"/>
                      </a:lnTo>
                      <a:lnTo>
                        <a:pt x="175" y="1110"/>
                      </a:lnTo>
                      <a:lnTo>
                        <a:pt x="185" y="1084"/>
                      </a:lnTo>
                      <a:lnTo>
                        <a:pt x="184" y="1067"/>
                      </a:lnTo>
                      <a:lnTo>
                        <a:pt x="174" y="1044"/>
                      </a:lnTo>
                      <a:lnTo>
                        <a:pt x="130" y="1009"/>
                      </a:lnTo>
                      <a:lnTo>
                        <a:pt x="117" y="992"/>
                      </a:lnTo>
                      <a:lnTo>
                        <a:pt x="127" y="945"/>
                      </a:lnTo>
                      <a:lnTo>
                        <a:pt x="125" y="898"/>
                      </a:lnTo>
                      <a:lnTo>
                        <a:pt x="264" y="919"/>
                      </a:lnTo>
                      <a:lnTo>
                        <a:pt x="287" y="914"/>
                      </a:lnTo>
                      <a:lnTo>
                        <a:pt x="320" y="900"/>
                      </a:lnTo>
                      <a:lnTo>
                        <a:pt x="346" y="898"/>
                      </a:lnTo>
                      <a:lnTo>
                        <a:pt x="407" y="924"/>
                      </a:lnTo>
                      <a:lnTo>
                        <a:pt x="426" y="927"/>
                      </a:lnTo>
                      <a:lnTo>
                        <a:pt x="444" y="914"/>
                      </a:lnTo>
                      <a:lnTo>
                        <a:pt x="459" y="888"/>
                      </a:lnTo>
                      <a:lnTo>
                        <a:pt x="470" y="878"/>
                      </a:lnTo>
                      <a:lnTo>
                        <a:pt x="487" y="873"/>
                      </a:lnTo>
                      <a:lnTo>
                        <a:pt x="555" y="879"/>
                      </a:lnTo>
                      <a:lnTo>
                        <a:pt x="585" y="875"/>
                      </a:lnTo>
                      <a:lnTo>
                        <a:pt x="625" y="853"/>
                      </a:lnTo>
                      <a:lnTo>
                        <a:pt x="689" y="837"/>
                      </a:lnTo>
                      <a:lnTo>
                        <a:pt x="822" y="848"/>
                      </a:lnTo>
                      <a:lnTo>
                        <a:pt x="862" y="874"/>
                      </a:lnTo>
                      <a:lnTo>
                        <a:pt x="885" y="910"/>
                      </a:lnTo>
                      <a:lnTo>
                        <a:pt x="897" y="927"/>
                      </a:lnTo>
                      <a:lnTo>
                        <a:pt x="929" y="954"/>
                      </a:lnTo>
                      <a:lnTo>
                        <a:pt x="935" y="969"/>
                      </a:lnTo>
                      <a:lnTo>
                        <a:pt x="929" y="1003"/>
                      </a:lnTo>
                      <a:lnTo>
                        <a:pt x="931" y="1014"/>
                      </a:lnTo>
                      <a:lnTo>
                        <a:pt x="951" y="1022"/>
                      </a:lnTo>
                      <a:lnTo>
                        <a:pt x="982" y="1020"/>
                      </a:lnTo>
                      <a:lnTo>
                        <a:pt x="1044" y="1009"/>
                      </a:lnTo>
                      <a:lnTo>
                        <a:pt x="1289" y="912"/>
                      </a:lnTo>
                      <a:lnTo>
                        <a:pt x="1329" y="908"/>
                      </a:lnTo>
                      <a:lnTo>
                        <a:pt x="1375" y="923"/>
                      </a:lnTo>
                      <a:lnTo>
                        <a:pt x="1395" y="925"/>
                      </a:lnTo>
                      <a:lnTo>
                        <a:pt x="1406" y="917"/>
                      </a:lnTo>
                      <a:lnTo>
                        <a:pt x="1410" y="890"/>
                      </a:lnTo>
                      <a:lnTo>
                        <a:pt x="1397" y="834"/>
                      </a:lnTo>
                      <a:lnTo>
                        <a:pt x="1412" y="807"/>
                      </a:lnTo>
                      <a:lnTo>
                        <a:pt x="1427" y="789"/>
                      </a:lnTo>
                      <a:lnTo>
                        <a:pt x="1589" y="697"/>
                      </a:lnTo>
                      <a:lnTo>
                        <a:pt x="1630" y="738"/>
                      </a:lnTo>
                      <a:lnTo>
                        <a:pt x="1639" y="765"/>
                      </a:lnTo>
                      <a:lnTo>
                        <a:pt x="1654" y="804"/>
                      </a:lnTo>
                      <a:lnTo>
                        <a:pt x="1667" y="823"/>
                      </a:lnTo>
                      <a:lnTo>
                        <a:pt x="1681" y="830"/>
                      </a:lnTo>
                      <a:lnTo>
                        <a:pt x="1694" y="828"/>
                      </a:lnTo>
                      <a:lnTo>
                        <a:pt x="1717" y="804"/>
                      </a:lnTo>
                      <a:lnTo>
                        <a:pt x="1732" y="793"/>
                      </a:lnTo>
                      <a:lnTo>
                        <a:pt x="1754" y="792"/>
                      </a:lnTo>
                      <a:lnTo>
                        <a:pt x="1772" y="808"/>
                      </a:lnTo>
                      <a:lnTo>
                        <a:pt x="1781" y="825"/>
                      </a:lnTo>
                      <a:lnTo>
                        <a:pt x="1820" y="887"/>
                      </a:lnTo>
                      <a:lnTo>
                        <a:pt x="1907" y="842"/>
                      </a:lnTo>
                      <a:lnTo>
                        <a:pt x="1940" y="818"/>
                      </a:lnTo>
                      <a:lnTo>
                        <a:pt x="1969" y="810"/>
                      </a:lnTo>
                      <a:lnTo>
                        <a:pt x="2199" y="803"/>
                      </a:lnTo>
                      <a:lnTo>
                        <a:pt x="2224" y="809"/>
                      </a:lnTo>
                      <a:lnTo>
                        <a:pt x="2231" y="818"/>
                      </a:lnTo>
                      <a:lnTo>
                        <a:pt x="2244" y="864"/>
                      </a:lnTo>
                      <a:lnTo>
                        <a:pt x="2324" y="772"/>
                      </a:lnTo>
                      <a:lnTo>
                        <a:pt x="2340" y="748"/>
                      </a:lnTo>
                      <a:lnTo>
                        <a:pt x="2370" y="684"/>
                      </a:lnTo>
                      <a:lnTo>
                        <a:pt x="2390" y="672"/>
                      </a:lnTo>
                      <a:lnTo>
                        <a:pt x="2406" y="675"/>
                      </a:lnTo>
                      <a:lnTo>
                        <a:pt x="2447" y="693"/>
                      </a:lnTo>
                      <a:lnTo>
                        <a:pt x="2486" y="699"/>
                      </a:lnTo>
                      <a:lnTo>
                        <a:pt x="2500" y="690"/>
                      </a:lnTo>
                      <a:lnTo>
                        <a:pt x="2512" y="669"/>
                      </a:lnTo>
                      <a:lnTo>
                        <a:pt x="2546" y="550"/>
                      </a:lnTo>
                      <a:lnTo>
                        <a:pt x="2565" y="498"/>
                      </a:lnTo>
                      <a:lnTo>
                        <a:pt x="2622" y="410"/>
                      </a:lnTo>
                      <a:lnTo>
                        <a:pt x="2632" y="368"/>
                      </a:lnTo>
                      <a:lnTo>
                        <a:pt x="2647" y="334"/>
                      </a:lnTo>
                      <a:lnTo>
                        <a:pt x="2675" y="299"/>
                      </a:lnTo>
                      <a:lnTo>
                        <a:pt x="2719" y="267"/>
                      </a:lnTo>
                      <a:lnTo>
                        <a:pt x="2740" y="244"/>
                      </a:lnTo>
                      <a:lnTo>
                        <a:pt x="2766" y="207"/>
                      </a:lnTo>
                      <a:lnTo>
                        <a:pt x="2780" y="182"/>
                      </a:lnTo>
                      <a:lnTo>
                        <a:pt x="2782" y="144"/>
                      </a:lnTo>
                      <a:lnTo>
                        <a:pt x="2782" y="75"/>
                      </a:lnTo>
                      <a:lnTo>
                        <a:pt x="2825" y="0"/>
                      </a:lnTo>
                      <a:lnTo>
                        <a:pt x="2945" y="80"/>
                      </a:lnTo>
                      <a:lnTo>
                        <a:pt x="3076" y="229"/>
                      </a:lnTo>
                      <a:lnTo>
                        <a:pt x="3286" y="413"/>
                      </a:lnTo>
                      <a:lnTo>
                        <a:pt x="3340" y="497"/>
                      </a:lnTo>
                      <a:lnTo>
                        <a:pt x="3389" y="612"/>
                      </a:lnTo>
                      <a:lnTo>
                        <a:pt x="3501" y="814"/>
                      </a:lnTo>
                      <a:lnTo>
                        <a:pt x="3635" y="917"/>
                      </a:lnTo>
                      <a:lnTo>
                        <a:pt x="3929" y="1059"/>
                      </a:lnTo>
                      <a:lnTo>
                        <a:pt x="4049" y="1093"/>
                      </a:lnTo>
                      <a:lnTo>
                        <a:pt x="4170" y="1103"/>
                      </a:lnTo>
                      <a:lnTo>
                        <a:pt x="4190" y="1192"/>
                      </a:lnTo>
                      <a:lnTo>
                        <a:pt x="4197" y="1293"/>
                      </a:lnTo>
                      <a:lnTo>
                        <a:pt x="4192" y="1392"/>
                      </a:lnTo>
                      <a:lnTo>
                        <a:pt x="4172" y="1474"/>
                      </a:lnTo>
                      <a:lnTo>
                        <a:pt x="4131" y="1540"/>
                      </a:lnTo>
                      <a:lnTo>
                        <a:pt x="4079" y="1600"/>
                      </a:lnTo>
                      <a:lnTo>
                        <a:pt x="4037" y="1669"/>
                      </a:lnTo>
                      <a:lnTo>
                        <a:pt x="4027" y="1759"/>
                      </a:lnTo>
                      <a:lnTo>
                        <a:pt x="4067" y="1838"/>
                      </a:lnTo>
                      <a:lnTo>
                        <a:pt x="4061" y="1882"/>
                      </a:lnTo>
                      <a:lnTo>
                        <a:pt x="3986" y="1958"/>
                      </a:lnTo>
                      <a:lnTo>
                        <a:pt x="3967" y="2000"/>
                      </a:lnTo>
                      <a:lnTo>
                        <a:pt x="3940" y="2139"/>
                      </a:lnTo>
                      <a:lnTo>
                        <a:pt x="3925" y="2174"/>
                      </a:lnTo>
                      <a:lnTo>
                        <a:pt x="3874" y="2269"/>
                      </a:lnTo>
                      <a:lnTo>
                        <a:pt x="3854" y="2339"/>
                      </a:lnTo>
                      <a:lnTo>
                        <a:pt x="3862" y="2378"/>
                      </a:lnTo>
                      <a:lnTo>
                        <a:pt x="3896" y="2400"/>
                      </a:lnTo>
                      <a:lnTo>
                        <a:pt x="4022" y="2448"/>
                      </a:lnTo>
                      <a:lnTo>
                        <a:pt x="4059" y="2450"/>
                      </a:lnTo>
                      <a:lnTo>
                        <a:pt x="4187" y="2415"/>
                      </a:lnTo>
                      <a:lnTo>
                        <a:pt x="4539" y="2478"/>
                      </a:lnTo>
                      <a:lnTo>
                        <a:pt x="4587" y="2515"/>
                      </a:lnTo>
                      <a:lnTo>
                        <a:pt x="4607" y="2578"/>
                      </a:lnTo>
                      <a:lnTo>
                        <a:pt x="4584" y="2638"/>
                      </a:lnTo>
                      <a:lnTo>
                        <a:pt x="4532" y="2678"/>
                      </a:lnTo>
                      <a:lnTo>
                        <a:pt x="4479" y="2692"/>
                      </a:lnTo>
                      <a:close/>
                    </a:path>
                  </a:pathLst>
                </a:custGeom>
                <a:solidFill>
                  <a:srgbClr val="302957"/>
                </a:solidFill>
                <a:ln w="14288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72" name="Vilniaus" descr="{&quot;Key&quot;:&quot;vilniaus&quot;,&quot;Name&quot;:&quot;Vilniaus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xmlns="" id="{B9C0B577-A3CF-09F7-077B-584774453E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6" y="2085"/>
                  <a:ext cx="1698" cy="1751"/>
                </a:xfrm>
                <a:custGeom>
                  <a:avLst/>
                  <a:gdLst>
                    <a:gd name="T0" fmla="*/ 4730 w 4993"/>
                    <a:gd name="T1" fmla="*/ 1447 h 5147"/>
                    <a:gd name="T2" fmla="*/ 4332 w 4993"/>
                    <a:gd name="T3" fmla="*/ 1474 h 5147"/>
                    <a:gd name="T4" fmla="*/ 3899 w 4993"/>
                    <a:gd name="T5" fmla="*/ 1746 h 5147"/>
                    <a:gd name="T6" fmla="*/ 3227 w 4993"/>
                    <a:gd name="T7" fmla="*/ 2142 h 5147"/>
                    <a:gd name="T8" fmla="*/ 2960 w 4993"/>
                    <a:gd name="T9" fmla="*/ 2432 h 5147"/>
                    <a:gd name="T10" fmla="*/ 2859 w 4993"/>
                    <a:gd name="T11" fmla="*/ 2729 h 5147"/>
                    <a:gd name="T12" fmla="*/ 2816 w 4993"/>
                    <a:gd name="T13" fmla="*/ 3266 h 5147"/>
                    <a:gd name="T14" fmla="*/ 2615 w 4993"/>
                    <a:gd name="T15" fmla="*/ 3834 h 5147"/>
                    <a:gd name="T16" fmla="*/ 2450 w 4993"/>
                    <a:gd name="T17" fmla="*/ 4492 h 5147"/>
                    <a:gd name="T18" fmla="*/ 2818 w 4993"/>
                    <a:gd name="T19" fmla="*/ 4574 h 5147"/>
                    <a:gd name="T20" fmla="*/ 2947 w 4993"/>
                    <a:gd name="T21" fmla="*/ 4719 h 5147"/>
                    <a:gd name="T22" fmla="*/ 2869 w 4993"/>
                    <a:gd name="T23" fmla="*/ 5079 h 5147"/>
                    <a:gd name="T24" fmla="*/ 2394 w 4993"/>
                    <a:gd name="T25" fmla="*/ 5085 h 5147"/>
                    <a:gd name="T26" fmla="*/ 2364 w 4993"/>
                    <a:gd name="T27" fmla="*/ 4805 h 5147"/>
                    <a:gd name="T28" fmla="*/ 2220 w 4993"/>
                    <a:gd name="T29" fmla="*/ 4550 h 5147"/>
                    <a:gd name="T30" fmla="*/ 1632 w 4993"/>
                    <a:gd name="T31" fmla="*/ 4973 h 5147"/>
                    <a:gd name="T32" fmla="*/ 944 w 4993"/>
                    <a:gd name="T33" fmla="*/ 5008 h 5147"/>
                    <a:gd name="T34" fmla="*/ 810 w 4993"/>
                    <a:gd name="T35" fmla="*/ 4792 h 5147"/>
                    <a:gd name="T36" fmla="*/ 1247 w 4993"/>
                    <a:gd name="T37" fmla="*/ 4195 h 5147"/>
                    <a:gd name="T38" fmla="*/ 859 w 4993"/>
                    <a:gd name="T39" fmla="*/ 4109 h 5147"/>
                    <a:gd name="T40" fmla="*/ 708 w 4993"/>
                    <a:gd name="T41" fmla="*/ 4047 h 5147"/>
                    <a:gd name="T42" fmla="*/ 424 w 4993"/>
                    <a:gd name="T43" fmla="*/ 4038 h 5147"/>
                    <a:gd name="T44" fmla="*/ 99 w 4993"/>
                    <a:gd name="T45" fmla="*/ 3869 h 5147"/>
                    <a:gd name="T46" fmla="*/ 75 w 4993"/>
                    <a:gd name="T47" fmla="*/ 3602 h 5147"/>
                    <a:gd name="T48" fmla="*/ 189 w 4993"/>
                    <a:gd name="T49" fmla="*/ 3428 h 5147"/>
                    <a:gd name="T50" fmla="*/ 178 w 4993"/>
                    <a:gd name="T51" fmla="*/ 3115 h 5147"/>
                    <a:gd name="T52" fmla="*/ 464 w 4993"/>
                    <a:gd name="T53" fmla="*/ 2965 h 5147"/>
                    <a:gd name="T54" fmla="*/ 569 w 4993"/>
                    <a:gd name="T55" fmla="*/ 2627 h 5147"/>
                    <a:gd name="T56" fmla="*/ 817 w 4993"/>
                    <a:gd name="T57" fmla="*/ 2269 h 5147"/>
                    <a:gd name="T58" fmla="*/ 340 w 4993"/>
                    <a:gd name="T59" fmla="*/ 1995 h 5147"/>
                    <a:gd name="T60" fmla="*/ 560 w 4993"/>
                    <a:gd name="T61" fmla="*/ 1742 h 5147"/>
                    <a:gd name="T62" fmla="*/ 365 w 4993"/>
                    <a:gd name="T63" fmla="*/ 1517 h 5147"/>
                    <a:gd name="T64" fmla="*/ 235 w 4993"/>
                    <a:gd name="T65" fmla="*/ 1322 h 5147"/>
                    <a:gd name="T66" fmla="*/ 230 w 4993"/>
                    <a:gd name="T67" fmla="*/ 1133 h 5147"/>
                    <a:gd name="T68" fmla="*/ 0 w 4993"/>
                    <a:gd name="T69" fmla="*/ 772 h 5147"/>
                    <a:gd name="T70" fmla="*/ 150 w 4993"/>
                    <a:gd name="T71" fmla="*/ 435 h 5147"/>
                    <a:gd name="T72" fmla="*/ 353 w 4993"/>
                    <a:gd name="T73" fmla="*/ 133 h 5147"/>
                    <a:gd name="T74" fmla="*/ 503 w 4993"/>
                    <a:gd name="T75" fmla="*/ 102 h 5147"/>
                    <a:gd name="T76" fmla="*/ 874 w 4993"/>
                    <a:gd name="T77" fmla="*/ 317 h 5147"/>
                    <a:gd name="T78" fmla="*/ 818 w 4993"/>
                    <a:gd name="T79" fmla="*/ 478 h 5147"/>
                    <a:gd name="T80" fmla="*/ 1040 w 4993"/>
                    <a:gd name="T81" fmla="*/ 650 h 5147"/>
                    <a:gd name="T82" fmla="*/ 1220 w 4993"/>
                    <a:gd name="T83" fmla="*/ 738 h 5147"/>
                    <a:gd name="T84" fmla="*/ 1530 w 4993"/>
                    <a:gd name="T85" fmla="*/ 937 h 5147"/>
                    <a:gd name="T86" fmla="*/ 1657 w 4993"/>
                    <a:gd name="T87" fmla="*/ 1019 h 5147"/>
                    <a:gd name="T88" fmla="*/ 1805 w 4993"/>
                    <a:gd name="T89" fmla="*/ 1203 h 5147"/>
                    <a:gd name="T90" fmla="*/ 1678 w 4993"/>
                    <a:gd name="T91" fmla="*/ 1350 h 5147"/>
                    <a:gd name="T92" fmla="*/ 1673 w 4993"/>
                    <a:gd name="T93" fmla="*/ 1620 h 5147"/>
                    <a:gd name="T94" fmla="*/ 2072 w 4993"/>
                    <a:gd name="T95" fmla="*/ 1844 h 5147"/>
                    <a:gd name="T96" fmla="*/ 2850 w 4993"/>
                    <a:gd name="T97" fmla="*/ 1748 h 5147"/>
                    <a:gd name="T98" fmla="*/ 2895 w 4993"/>
                    <a:gd name="T99" fmla="*/ 1569 h 5147"/>
                    <a:gd name="T100" fmla="*/ 2848 w 4993"/>
                    <a:gd name="T101" fmla="*/ 1393 h 5147"/>
                    <a:gd name="T102" fmla="*/ 2667 w 4993"/>
                    <a:gd name="T103" fmla="*/ 1049 h 5147"/>
                    <a:gd name="T104" fmla="*/ 3109 w 4993"/>
                    <a:gd name="T105" fmla="*/ 773 h 5147"/>
                    <a:gd name="T106" fmla="*/ 3299 w 4993"/>
                    <a:gd name="T107" fmla="*/ 908 h 5147"/>
                    <a:gd name="T108" fmla="*/ 3460 w 4993"/>
                    <a:gd name="T109" fmla="*/ 812 h 5147"/>
                    <a:gd name="T110" fmla="*/ 3767 w 4993"/>
                    <a:gd name="T111" fmla="*/ 890 h 5147"/>
                    <a:gd name="T112" fmla="*/ 3855 w 4993"/>
                    <a:gd name="T113" fmla="*/ 1009 h 5147"/>
                    <a:gd name="T114" fmla="*/ 4747 w 4993"/>
                    <a:gd name="T115" fmla="*/ 962 h 5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4993" h="5147">
                      <a:moveTo>
                        <a:pt x="4993" y="1047"/>
                      </a:moveTo>
                      <a:lnTo>
                        <a:pt x="4910" y="1069"/>
                      </a:lnTo>
                      <a:lnTo>
                        <a:pt x="4878" y="1089"/>
                      </a:lnTo>
                      <a:lnTo>
                        <a:pt x="4817" y="1149"/>
                      </a:lnTo>
                      <a:lnTo>
                        <a:pt x="4783" y="1197"/>
                      </a:lnTo>
                      <a:lnTo>
                        <a:pt x="4768" y="1236"/>
                      </a:lnTo>
                      <a:lnTo>
                        <a:pt x="4754" y="1339"/>
                      </a:lnTo>
                      <a:lnTo>
                        <a:pt x="4730" y="1447"/>
                      </a:lnTo>
                      <a:lnTo>
                        <a:pt x="4698" y="1502"/>
                      </a:lnTo>
                      <a:lnTo>
                        <a:pt x="4650" y="1509"/>
                      </a:lnTo>
                      <a:lnTo>
                        <a:pt x="4427" y="1409"/>
                      </a:lnTo>
                      <a:lnTo>
                        <a:pt x="4397" y="1412"/>
                      </a:lnTo>
                      <a:lnTo>
                        <a:pt x="4378" y="1431"/>
                      </a:lnTo>
                      <a:lnTo>
                        <a:pt x="4365" y="1453"/>
                      </a:lnTo>
                      <a:lnTo>
                        <a:pt x="4353" y="1467"/>
                      </a:lnTo>
                      <a:lnTo>
                        <a:pt x="4332" y="1474"/>
                      </a:lnTo>
                      <a:lnTo>
                        <a:pt x="4314" y="1474"/>
                      </a:lnTo>
                      <a:lnTo>
                        <a:pt x="4079" y="1413"/>
                      </a:lnTo>
                      <a:lnTo>
                        <a:pt x="3983" y="1429"/>
                      </a:lnTo>
                      <a:lnTo>
                        <a:pt x="3917" y="1536"/>
                      </a:lnTo>
                      <a:lnTo>
                        <a:pt x="3910" y="1578"/>
                      </a:lnTo>
                      <a:lnTo>
                        <a:pt x="3913" y="1669"/>
                      </a:lnTo>
                      <a:lnTo>
                        <a:pt x="3909" y="1714"/>
                      </a:lnTo>
                      <a:lnTo>
                        <a:pt x="3899" y="1746"/>
                      </a:lnTo>
                      <a:lnTo>
                        <a:pt x="3820" y="1917"/>
                      </a:lnTo>
                      <a:lnTo>
                        <a:pt x="3748" y="2029"/>
                      </a:lnTo>
                      <a:lnTo>
                        <a:pt x="3717" y="2064"/>
                      </a:lnTo>
                      <a:lnTo>
                        <a:pt x="3639" y="2109"/>
                      </a:lnTo>
                      <a:lnTo>
                        <a:pt x="3382" y="2162"/>
                      </a:lnTo>
                      <a:lnTo>
                        <a:pt x="3342" y="2161"/>
                      </a:lnTo>
                      <a:lnTo>
                        <a:pt x="3265" y="2143"/>
                      </a:lnTo>
                      <a:lnTo>
                        <a:pt x="3227" y="2142"/>
                      </a:lnTo>
                      <a:lnTo>
                        <a:pt x="3147" y="2176"/>
                      </a:lnTo>
                      <a:lnTo>
                        <a:pt x="3122" y="2198"/>
                      </a:lnTo>
                      <a:lnTo>
                        <a:pt x="3114" y="2226"/>
                      </a:lnTo>
                      <a:lnTo>
                        <a:pt x="3110" y="2259"/>
                      </a:lnTo>
                      <a:lnTo>
                        <a:pt x="3097" y="2297"/>
                      </a:lnTo>
                      <a:lnTo>
                        <a:pt x="3052" y="2349"/>
                      </a:lnTo>
                      <a:lnTo>
                        <a:pt x="3003" y="2388"/>
                      </a:lnTo>
                      <a:lnTo>
                        <a:pt x="2960" y="2432"/>
                      </a:lnTo>
                      <a:lnTo>
                        <a:pt x="2938" y="2501"/>
                      </a:lnTo>
                      <a:lnTo>
                        <a:pt x="2942" y="2534"/>
                      </a:lnTo>
                      <a:lnTo>
                        <a:pt x="2959" y="2608"/>
                      </a:lnTo>
                      <a:lnTo>
                        <a:pt x="2960" y="2638"/>
                      </a:lnTo>
                      <a:lnTo>
                        <a:pt x="2952" y="2669"/>
                      </a:lnTo>
                      <a:lnTo>
                        <a:pt x="2927" y="2677"/>
                      </a:lnTo>
                      <a:lnTo>
                        <a:pt x="2905" y="2687"/>
                      </a:lnTo>
                      <a:lnTo>
                        <a:pt x="2859" y="2729"/>
                      </a:lnTo>
                      <a:lnTo>
                        <a:pt x="2837" y="2762"/>
                      </a:lnTo>
                      <a:lnTo>
                        <a:pt x="2830" y="2812"/>
                      </a:lnTo>
                      <a:lnTo>
                        <a:pt x="2837" y="2999"/>
                      </a:lnTo>
                      <a:lnTo>
                        <a:pt x="2834" y="3037"/>
                      </a:lnTo>
                      <a:lnTo>
                        <a:pt x="2825" y="3077"/>
                      </a:lnTo>
                      <a:lnTo>
                        <a:pt x="2805" y="3147"/>
                      </a:lnTo>
                      <a:lnTo>
                        <a:pt x="2803" y="3193"/>
                      </a:lnTo>
                      <a:lnTo>
                        <a:pt x="2816" y="3266"/>
                      </a:lnTo>
                      <a:lnTo>
                        <a:pt x="2869" y="3396"/>
                      </a:lnTo>
                      <a:lnTo>
                        <a:pt x="2882" y="3467"/>
                      </a:lnTo>
                      <a:lnTo>
                        <a:pt x="2870" y="3539"/>
                      </a:lnTo>
                      <a:lnTo>
                        <a:pt x="2842" y="3597"/>
                      </a:lnTo>
                      <a:lnTo>
                        <a:pt x="2800" y="3638"/>
                      </a:lnTo>
                      <a:lnTo>
                        <a:pt x="2670" y="3716"/>
                      </a:lnTo>
                      <a:lnTo>
                        <a:pt x="2638" y="3761"/>
                      </a:lnTo>
                      <a:lnTo>
                        <a:pt x="2615" y="3834"/>
                      </a:lnTo>
                      <a:lnTo>
                        <a:pt x="2605" y="3931"/>
                      </a:lnTo>
                      <a:lnTo>
                        <a:pt x="2607" y="4007"/>
                      </a:lnTo>
                      <a:lnTo>
                        <a:pt x="2599" y="4077"/>
                      </a:lnTo>
                      <a:lnTo>
                        <a:pt x="2562" y="4156"/>
                      </a:lnTo>
                      <a:lnTo>
                        <a:pt x="2464" y="4274"/>
                      </a:lnTo>
                      <a:lnTo>
                        <a:pt x="2424" y="4353"/>
                      </a:lnTo>
                      <a:lnTo>
                        <a:pt x="2422" y="4444"/>
                      </a:lnTo>
                      <a:lnTo>
                        <a:pt x="2450" y="4492"/>
                      </a:lnTo>
                      <a:lnTo>
                        <a:pt x="2497" y="4509"/>
                      </a:lnTo>
                      <a:lnTo>
                        <a:pt x="2588" y="4503"/>
                      </a:lnTo>
                      <a:lnTo>
                        <a:pt x="2715" y="4436"/>
                      </a:lnTo>
                      <a:lnTo>
                        <a:pt x="2748" y="4428"/>
                      </a:lnTo>
                      <a:lnTo>
                        <a:pt x="2777" y="4444"/>
                      </a:lnTo>
                      <a:lnTo>
                        <a:pt x="2789" y="4474"/>
                      </a:lnTo>
                      <a:lnTo>
                        <a:pt x="2795" y="4511"/>
                      </a:lnTo>
                      <a:lnTo>
                        <a:pt x="2818" y="4574"/>
                      </a:lnTo>
                      <a:lnTo>
                        <a:pt x="2834" y="4591"/>
                      </a:lnTo>
                      <a:lnTo>
                        <a:pt x="2859" y="4582"/>
                      </a:lnTo>
                      <a:lnTo>
                        <a:pt x="2868" y="4584"/>
                      </a:lnTo>
                      <a:lnTo>
                        <a:pt x="2889" y="4607"/>
                      </a:lnTo>
                      <a:lnTo>
                        <a:pt x="2908" y="4634"/>
                      </a:lnTo>
                      <a:lnTo>
                        <a:pt x="2924" y="4667"/>
                      </a:lnTo>
                      <a:lnTo>
                        <a:pt x="2938" y="4707"/>
                      </a:lnTo>
                      <a:lnTo>
                        <a:pt x="2947" y="4719"/>
                      </a:lnTo>
                      <a:lnTo>
                        <a:pt x="2969" y="4731"/>
                      </a:lnTo>
                      <a:lnTo>
                        <a:pt x="2974" y="4753"/>
                      </a:lnTo>
                      <a:lnTo>
                        <a:pt x="2969" y="4769"/>
                      </a:lnTo>
                      <a:lnTo>
                        <a:pt x="2944" y="4803"/>
                      </a:lnTo>
                      <a:lnTo>
                        <a:pt x="2938" y="4819"/>
                      </a:lnTo>
                      <a:lnTo>
                        <a:pt x="2935" y="4986"/>
                      </a:lnTo>
                      <a:lnTo>
                        <a:pt x="2919" y="5043"/>
                      </a:lnTo>
                      <a:lnTo>
                        <a:pt x="2869" y="5079"/>
                      </a:lnTo>
                      <a:lnTo>
                        <a:pt x="2844" y="5083"/>
                      </a:lnTo>
                      <a:lnTo>
                        <a:pt x="2765" y="5073"/>
                      </a:lnTo>
                      <a:lnTo>
                        <a:pt x="2742" y="5083"/>
                      </a:lnTo>
                      <a:lnTo>
                        <a:pt x="2708" y="5130"/>
                      </a:lnTo>
                      <a:lnTo>
                        <a:pt x="2687" y="5143"/>
                      </a:lnTo>
                      <a:lnTo>
                        <a:pt x="2639" y="5144"/>
                      </a:lnTo>
                      <a:lnTo>
                        <a:pt x="2452" y="5113"/>
                      </a:lnTo>
                      <a:lnTo>
                        <a:pt x="2394" y="5085"/>
                      </a:lnTo>
                      <a:lnTo>
                        <a:pt x="2347" y="5039"/>
                      </a:lnTo>
                      <a:lnTo>
                        <a:pt x="2330" y="4974"/>
                      </a:lnTo>
                      <a:lnTo>
                        <a:pt x="2345" y="4948"/>
                      </a:lnTo>
                      <a:lnTo>
                        <a:pt x="2407" y="4927"/>
                      </a:lnTo>
                      <a:lnTo>
                        <a:pt x="2422" y="4900"/>
                      </a:lnTo>
                      <a:lnTo>
                        <a:pt x="2410" y="4869"/>
                      </a:lnTo>
                      <a:lnTo>
                        <a:pt x="2359" y="4842"/>
                      </a:lnTo>
                      <a:lnTo>
                        <a:pt x="2364" y="4805"/>
                      </a:lnTo>
                      <a:lnTo>
                        <a:pt x="2407" y="4780"/>
                      </a:lnTo>
                      <a:lnTo>
                        <a:pt x="2457" y="4784"/>
                      </a:lnTo>
                      <a:lnTo>
                        <a:pt x="2475" y="4770"/>
                      </a:lnTo>
                      <a:lnTo>
                        <a:pt x="2325" y="4565"/>
                      </a:lnTo>
                      <a:lnTo>
                        <a:pt x="2315" y="4545"/>
                      </a:lnTo>
                      <a:lnTo>
                        <a:pt x="2300" y="4532"/>
                      </a:lnTo>
                      <a:lnTo>
                        <a:pt x="2274" y="4524"/>
                      </a:lnTo>
                      <a:lnTo>
                        <a:pt x="2220" y="4550"/>
                      </a:lnTo>
                      <a:lnTo>
                        <a:pt x="2135" y="4677"/>
                      </a:lnTo>
                      <a:lnTo>
                        <a:pt x="2084" y="4710"/>
                      </a:lnTo>
                      <a:lnTo>
                        <a:pt x="1909" y="4720"/>
                      </a:lnTo>
                      <a:lnTo>
                        <a:pt x="1774" y="4672"/>
                      </a:lnTo>
                      <a:lnTo>
                        <a:pt x="1737" y="4678"/>
                      </a:lnTo>
                      <a:lnTo>
                        <a:pt x="1709" y="4725"/>
                      </a:lnTo>
                      <a:lnTo>
                        <a:pt x="1667" y="4897"/>
                      </a:lnTo>
                      <a:lnTo>
                        <a:pt x="1632" y="4973"/>
                      </a:lnTo>
                      <a:lnTo>
                        <a:pt x="1544" y="5070"/>
                      </a:lnTo>
                      <a:lnTo>
                        <a:pt x="1452" y="5130"/>
                      </a:lnTo>
                      <a:lnTo>
                        <a:pt x="1357" y="5147"/>
                      </a:lnTo>
                      <a:lnTo>
                        <a:pt x="1189" y="5080"/>
                      </a:lnTo>
                      <a:lnTo>
                        <a:pt x="1092" y="5067"/>
                      </a:lnTo>
                      <a:lnTo>
                        <a:pt x="993" y="5078"/>
                      </a:lnTo>
                      <a:lnTo>
                        <a:pt x="983" y="5084"/>
                      </a:lnTo>
                      <a:lnTo>
                        <a:pt x="944" y="5008"/>
                      </a:lnTo>
                      <a:lnTo>
                        <a:pt x="929" y="4955"/>
                      </a:lnTo>
                      <a:lnTo>
                        <a:pt x="919" y="4932"/>
                      </a:lnTo>
                      <a:lnTo>
                        <a:pt x="907" y="4913"/>
                      </a:lnTo>
                      <a:lnTo>
                        <a:pt x="885" y="4899"/>
                      </a:lnTo>
                      <a:lnTo>
                        <a:pt x="834" y="4874"/>
                      </a:lnTo>
                      <a:lnTo>
                        <a:pt x="813" y="4855"/>
                      </a:lnTo>
                      <a:lnTo>
                        <a:pt x="803" y="4827"/>
                      </a:lnTo>
                      <a:lnTo>
                        <a:pt x="810" y="4792"/>
                      </a:lnTo>
                      <a:lnTo>
                        <a:pt x="1039" y="4564"/>
                      </a:lnTo>
                      <a:lnTo>
                        <a:pt x="1115" y="4464"/>
                      </a:lnTo>
                      <a:lnTo>
                        <a:pt x="1130" y="4410"/>
                      </a:lnTo>
                      <a:lnTo>
                        <a:pt x="1143" y="4299"/>
                      </a:lnTo>
                      <a:lnTo>
                        <a:pt x="1152" y="4248"/>
                      </a:lnTo>
                      <a:lnTo>
                        <a:pt x="1168" y="4220"/>
                      </a:lnTo>
                      <a:lnTo>
                        <a:pt x="1189" y="4208"/>
                      </a:lnTo>
                      <a:lnTo>
                        <a:pt x="1247" y="4195"/>
                      </a:lnTo>
                      <a:lnTo>
                        <a:pt x="1285" y="4175"/>
                      </a:lnTo>
                      <a:lnTo>
                        <a:pt x="1294" y="4135"/>
                      </a:lnTo>
                      <a:lnTo>
                        <a:pt x="1290" y="3969"/>
                      </a:lnTo>
                      <a:lnTo>
                        <a:pt x="1184" y="3978"/>
                      </a:lnTo>
                      <a:lnTo>
                        <a:pt x="1010" y="4042"/>
                      </a:lnTo>
                      <a:lnTo>
                        <a:pt x="910" y="4115"/>
                      </a:lnTo>
                      <a:lnTo>
                        <a:pt x="888" y="4119"/>
                      </a:lnTo>
                      <a:lnTo>
                        <a:pt x="859" y="4109"/>
                      </a:lnTo>
                      <a:lnTo>
                        <a:pt x="818" y="4102"/>
                      </a:lnTo>
                      <a:lnTo>
                        <a:pt x="792" y="4107"/>
                      </a:lnTo>
                      <a:lnTo>
                        <a:pt x="758" y="4129"/>
                      </a:lnTo>
                      <a:lnTo>
                        <a:pt x="740" y="4135"/>
                      </a:lnTo>
                      <a:lnTo>
                        <a:pt x="718" y="4134"/>
                      </a:lnTo>
                      <a:lnTo>
                        <a:pt x="703" y="4115"/>
                      </a:lnTo>
                      <a:lnTo>
                        <a:pt x="699" y="4093"/>
                      </a:lnTo>
                      <a:lnTo>
                        <a:pt x="708" y="4047"/>
                      </a:lnTo>
                      <a:lnTo>
                        <a:pt x="703" y="4027"/>
                      </a:lnTo>
                      <a:lnTo>
                        <a:pt x="689" y="4014"/>
                      </a:lnTo>
                      <a:lnTo>
                        <a:pt x="627" y="3985"/>
                      </a:lnTo>
                      <a:lnTo>
                        <a:pt x="568" y="3973"/>
                      </a:lnTo>
                      <a:lnTo>
                        <a:pt x="539" y="3975"/>
                      </a:lnTo>
                      <a:lnTo>
                        <a:pt x="502" y="3997"/>
                      </a:lnTo>
                      <a:lnTo>
                        <a:pt x="452" y="4019"/>
                      </a:lnTo>
                      <a:lnTo>
                        <a:pt x="424" y="4038"/>
                      </a:lnTo>
                      <a:lnTo>
                        <a:pt x="354" y="4059"/>
                      </a:lnTo>
                      <a:lnTo>
                        <a:pt x="319" y="4062"/>
                      </a:lnTo>
                      <a:lnTo>
                        <a:pt x="130" y="4037"/>
                      </a:lnTo>
                      <a:lnTo>
                        <a:pt x="88" y="4009"/>
                      </a:lnTo>
                      <a:lnTo>
                        <a:pt x="80" y="3984"/>
                      </a:lnTo>
                      <a:lnTo>
                        <a:pt x="80" y="3955"/>
                      </a:lnTo>
                      <a:lnTo>
                        <a:pt x="89" y="3924"/>
                      </a:lnTo>
                      <a:lnTo>
                        <a:pt x="99" y="3869"/>
                      </a:lnTo>
                      <a:lnTo>
                        <a:pt x="89" y="3843"/>
                      </a:lnTo>
                      <a:lnTo>
                        <a:pt x="53" y="3803"/>
                      </a:lnTo>
                      <a:lnTo>
                        <a:pt x="50" y="3793"/>
                      </a:lnTo>
                      <a:lnTo>
                        <a:pt x="67" y="3770"/>
                      </a:lnTo>
                      <a:lnTo>
                        <a:pt x="68" y="3737"/>
                      </a:lnTo>
                      <a:lnTo>
                        <a:pt x="73" y="3714"/>
                      </a:lnTo>
                      <a:lnTo>
                        <a:pt x="52" y="3630"/>
                      </a:lnTo>
                      <a:lnTo>
                        <a:pt x="75" y="3602"/>
                      </a:lnTo>
                      <a:lnTo>
                        <a:pt x="90" y="3555"/>
                      </a:lnTo>
                      <a:lnTo>
                        <a:pt x="97" y="3478"/>
                      </a:lnTo>
                      <a:lnTo>
                        <a:pt x="103" y="3444"/>
                      </a:lnTo>
                      <a:lnTo>
                        <a:pt x="113" y="3422"/>
                      </a:lnTo>
                      <a:lnTo>
                        <a:pt x="134" y="3417"/>
                      </a:lnTo>
                      <a:lnTo>
                        <a:pt x="150" y="3427"/>
                      </a:lnTo>
                      <a:lnTo>
                        <a:pt x="169" y="3430"/>
                      </a:lnTo>
                      <a:lnTo>
                        <a:pt x="189" y="3428"/>
                      </a:lnTo>
                      <a:lnTo>
                        <a:pt x="205" y="3413"/>
                      </a:lnTo>
                      <a:lnTo>
                        <a:pt x="215" y="3390"/>
                      </a:lnTo>
                      <a:lnTo>
                        <a:pt x="228" y="3335"/>
                      </a:lnTo>
                      <a:lnTo>
                        <a:pt x="224" y="3299"/>
                      </a:lnTo>
                      <a:lnTo>
                        <a:pt x="193" y="3263"/>
                      </a:lnTo>
                      <a:lnTo>
                        <a:pt x="198" y="3220"/>
                      </a:lnTo>
                      <a:lnTo>
                        <a:pt x="192" y="3174"/>
                      </a:lnTo>
                      <a:lnTo>
                        <a:pt x="178" y="3115"/>
                      </a:lnTo>
                      <a:lnTo>
                        <a:pt x="182" y="3079"/>
                      </a:lnTo>
                      <a:lnTo>
                        <a:pt x="199" y="3052"/>
                      </a:lnTo>
                      <a:lnTo>
                        <a:pt x="235" y="3029"/>
                      </a:lnTo>
                      <a:lnTo>
                        <a:pt x="323" y="3003"/>
                      </a:lnTo>
                      <a:lnTo>
                        <a:pt x="349" y="2959"/>
                      </a:lnTo>
                      <a:lnTo>
                        <a:pt x="362" y="2947"/>
                      </a:lnTo>
                      <a:lnTo>
                        <a:pt x="385" y="2947"/>
                      </a:lnTo>
                      <a:lnTo>
                        <a:pt x="464" y="2965"/>
                      </a:lnTo>
                      <a:lnTo>
                        <a:pt x="487" y="2960"/>
                      </a:lnTo>
                      <a:lnTo>
                        <a:pt x="502" y="2943"/>
                      </a:lnTo>
                      <a:lnTo>
                        <a:pt x="507" y="2900"/>
                      </a:lnTo>
                      <a:lnTo>
                        <a:pt x="512" y="2829"/>
                      </a:lnTo>
                      <a:lnTo>
                        <a:pt x="519" y="2794"/>
                      </a:lnTo>
                      <a:lnTo>
                        <a:pt x="549" y="2719"/>
                      </a:lnTo>
                      <a:lnTo>
                        <a:pt x="563" y="2649"/>
                      </a:lnTo>
                      <a:lnTo>
                        <a:pt x="569" y="2627"/>
                      </a:lnTo>
                      <a:lnTo>
                        <a:pt x="583" y="2608"/>
                      </a:lnTo>
                      <a:lnTo>
                        <a:pt x="608" y="2588"/>
                      </a:lnTo>
                      <a:lnTo>
                        <a:pt x="747" y="2509"/>
                      </a:lnTo>
                      <a:lnTo>
                        <a:pt x="775" y="2480"/>
                      </a:lnTo>
                      <a:lnTo>
                        <a:pt x="813" y="2404"/>
                      </a:lnTo>
                      <a:lnTo>
                        <a:pt x="874" y="2355"/>
                      </a:lnTo>
                      <a:lnTo>
                        <a:pt x="863" y="2332"/>
                      </a:lnTo>
                      <a:lnTo>
                        <a:pt x="817" y="2269"/>
                      </a:lnTo>
                      <a:lnTo>
                        <a:pt x="779" y="2239"/>
                      </a:lnTo>
                      <a:lnTo>
                        <a:pt x="740" y="2223"/>
                      </a:lnTo>
                      <a:lnTo>
                        <a:pt x="649" y="2217"/>
                      </a:lnTo>
                      <a:lnTo>
                        <a:pt x="610" y="2200"/>
                      </a:lnTo>
                      <a:lnTo>
                        <a:pt x="497" y="2093"/>
                      </a:lnTo>
                      <a:lnTo>
                        <a:pt x="388" y="2038"/>
                      </a:lnTo>
                      <a:lnTo>
                        <a:pt x="359" y="2003"/>
                      </a:lnTo>
                      <a:lnTo>
                        <a:pt x="340" y="1995"/>
                      </a:lnTo>
                      <a:lnTo>
                        <a:pt x="382" y="1934"/>
                      </a:lnTo>
                      <a:lnTo>
                        <a:pt x="407" y="1880"/>
                      </a:lnTo>
                      <a:lnTo>
                        <a:pt x="425" y="1860"/>
                      </a:lnTo>
                      <a:lnTo>
                        <a:pt x="452" y="1844"/>
                      </a:lnTo>
                      <a:lnTo>
                        <a:pt x="487" y="1809"/>
                      </a:lnTo>
                      <a:lnTo>
                        <a:pt x="524" y="1788"/>
                      </a:lnTo>
                      <a:lnTo>
                        <a:pt x="554" y="1760"/>
                      </a:lnTo>
                      <a:lnTo>
                        <a:pt x="560" y="1742"/>
                      </a:lnTo>
                      <a:lnTo>
                        <a:pt x="560" y="1723"/>
                      </a:lnTo>
                      <a:lnTo>
                        <a:pt x="553" y="1684"/>
                      </a:lnTo>
                      <a:lnTo>
                        <a:pt x="530" y="1645"/>
                      </a:lnTo>
                      <a:lnTo>
                        <a:pt x="467" y="1613"/>
                      </a:lnTo>
                      <a:lnTo>
                        <a:pt x="438" y="1515"/>
                      </a:lnTo>
                      <a:lnTo>
                        <a:pt x="428" y="1499"/>
                      </a:lnTo>
                      <a:lnTo>
                        <a:pt x="408" y="1495"/>
                      </a:lnTo>
                      <a:lnTo>
                        <a:pt x="365" y="1517"/>
                      </a:lnTo>
                      <a:lnTo>
                        <a:pt x="340" y="1519"/>
                      </a:lnTo>
                      <a:lnTo>
                        <a:pt x="315" y="1503"/>
                      </a:lnTo>
                      <a:lnTo>
                        <a:pt x="293" y="1459"/>
                      </a:lnTo>
                      <a:lnTo>
                        <a:pt x="290" y="1414"/>
                      </a:lnTo>
                      <a:lnTo>
                        <a:pt x="293" y="1385"/>
                      </a:lnTo>
                      <a:lnTo>
                        <a:pt x="288" y="1364"/>
                      </a:lnTo>
                      <a:lnTo>
                        <a:pt x="270" y="1347"/>
                      </a:lnTo>
                      <a:lnTo>
                        <a:pt x="235" y="1322"/>
                      </a:lnTo>
                      <a:lnTo>
                        <a:pt x="217" y="1304"/>
                      </a:lnTo>
                      <a:lnTo>
                        <a:pt x="195" y="1278"/>
                      </a:lnTo>
                      <a:lnTo>
                        <a:pt x="180" y="1243"/>
                      </a:lnTo>
                      <a:lnTo>
                        <a:pt x="174" y="1190"/>
                      </a:lnTo>
                      <a:lnTo>
                        <a:pt x="180" y="1162"/>
                      </a:lnTo>
                      <a:lnTo>
                        <a:pt x="195" y="1145"/>
                      </a:lnTo>
                      <a:lnTo>
                        <a:pt x="217" y="1140"/>
                      </a:lnTo>
                      <a:lnTo>
                        <a:pt x="230" y="1133"/>
                      </a:lnTo>
                      <a:lnTo>
                        <a:pt x="228" y="1119"/>
                      </a:lnTo>
                      <a:lnTo>
                        <a:pt x="200" y="1100"/>
                      </a:lnTo>
                      <a:lnTo>
                        <a:pt x="117" y="1069"/>
                      </a:lnTo>
                      <a:lnTo>
                        <a:pt x="90" y="1047"/>
                      </a:lnTo>
                      <a:lnTo>
                        <a:pt x="73" y="1014"/>
                      </a:lnTo>
                      <a:lnTo>
                        <a:pt x="57" y="883"/>
                      </a:lnTo>
                      <a:lnTo>
                        <a:pt x="15" y="815"/>
                      </a:lnTo>
                      <a:lnTo>
                        <a:pt x="0" y="772"/>
                      </a:lnTo>
                      <a:lnTo>
                        <a:pt x="5" y="725"/>
                      </a:lnTo>
                      <a:lnTo>
                        <a:pt x="10" y="690"/>
                      </a:lnTo>
                      <a:lnTo>
                        <a:pt x="8" y="654"/>
                      </a:lnTo>
                      <a:lnTo>
                        <a:pt x="17" y="619"/>
                      </a:lnTo>
                      <a:lnTo>
                        <a:pt x="25" y="597"/>
                      </a:lnTo>
                      <a:lnTo>
                        <a:pt x="58" y="485"/>
                      </a:lnTo>
                      <a:lnTo>
                        <a:pt x="118" y="438"/>
                      </a:lnTo>
                      <a:lnTo>
                        <a:pt x="150" y="435"/>
                      </a:lnTo>
                      <a:lnTo>
                        <a:pt x="167" y="445"/>
                      </a:lnTo>
                      <a:lnTo>
                        <a:pt x="187" y="435"/>
                      </a:lnTo>
                      <a:lnTo>
                        <a:pt x="263" y="353"/>
                      </a:lnTo>
                      <a:lnTo>
                        <a:pt x="288" y="313"/>
                      </a:lnTo>
                      <a:lnTo>
                        <a:pt x="302" y="277"/>
                      </a:lnTo>
                      <a:lnTo>
                        <a:pt x="315" y="212"/>
                      </a:lnTo>
                      <a:lnTo>
                        <a:pt x="328" y="175"/>
                      </a:lnTo>
                      <a:lnTo>
                        <a:pt x="353" y="133"/>
                      </a:lnTo>
                      <a:lnTo>
                        <a:pt x="374" y="123"/>
                      </a:lnTo>
                      <a:lnTo>
                        <a:pt x="398" y="127"/>
                      </a:lnTo>
                      <a:lnTo>
                        <a:pt x="448" y="153"/>
                      </a:lnTo>
                      <a:lnTo>
                        <a:pt x="473" y="159"/>
                      </a:lnTo>
                      <a:lnTo>
                        <a:pt x="508" y="153"/>
                      </a:lnTo>
                      <a:lnTo>
                        <a:pt x="520" y="137"/>
                      </a:lnTo>
                      <a:lnTo>
                        <a:pt x="518" y="118"/>
                      </a:lnTo>
                      <a:lnTo>
                        <a:pt x="503" y="102"/>
                      </a:lnTo>
                      <a:lnTo>
                        <a:pt x="464" y="73"/>
                      </a:lnTo>
                      <a:lnTo>
                        <a:pt x="453" y="53"/>
                      </a:lnTo>
                      <a:lnTo>
                        <a:pt x="452" y="34"/>
                      </a:lnTo>
                      <a:lnTo>
                        <a:pt x="473" y="13"/>
                      </a:lnTo>
                      <a:lnTo>
                        <a:pt x="514" y="0"/>
                      </a:lnTo>
                      <a:lnTo>
                        <a:pt x="808" y="224"/>
                      </a:lnTo>
                      <a:lnTo>
                        <a:pt x="859" y="284"/>
                      </a:lnTo>
                      <a:lnTo>
                        <a:pt x="874" y="317"/>
                      </a:lnTo>
                      <a:lnTo>
                        <a:pt x="873" y="338"/>
                      </a:lnTo>
                      <a:lnTo>
                        <a:pt x="862" y="350"/>
                      </a:lnTo>
                      <a:lnTo>
                        <a:pt x="832" y="369"/>
                      </a:lnTo>
                      <a:lnTo>
                        <a:pt x="819" y="385"/>
                      </a:lnTo>
                      <a:lnTo>
                        <a:pt x="812" y="407"/>
                      </a:lnTo>
                      <a:lnTo>
                        <a:pt x="809" y="432"/>
                      </a:lnTo>
                      <a:lnTo>
                        <a:pt x="810" y="453"/>
                      </a:lnTo>
                      <a:lnTo>
                        <a:pt x="818" y="478"/>
                      </a:lnTo>
                      <a:lnTo>
                        <a:pt x="842" y="525"/>
                      </a:lnTo>
                      <a:lnTo>
                        <a:pt x="868" y="545"/>
                      </a:lnTo>
                      <a:lnTo>
                        <a:pt x="902" y="558"/>
                      </a:lnTo>
                      <a:lnTo>
                        <a:pt x="1005" y="560"/>
                      </a:lnTo>
                      <a:lnTo>
                        <a:pt x="1027" y="568"/>
                      </a:lnTo>
                      <a:lnTo>
                        <a:pt x="1037" y="589"/>
                      </a:lnTo>
                      <a:lnTo>
                        <a:pt x="1033" y="638"/>
                      </a:lnTo>
                      <a:lnTo>
                        <a:pt x="1040" y="650"/>
                      </a:lnTo>
                      <a:lnTo>
                        <a:pt x="1059" y="655"/>
                      </a:lnTo>
                      <a:lnTo>
                        <a:pt x="1100" y="644"/>
                      </a:lnTo>
                      <a:lnTo>
                        <a:pt x="1185" y="602"/>
                      </a:lnTo>
                      <a:lnTo>
                        <a:pt x="1200" y="600"/>
                      </a:lnTo>
                      <a:lnTo>
                        <a:pt x="1212" y="608"/>
                      </a:lnTo>
                      <a:lnTo>
                        <a:pt x="1220" y="633"/>
                      </a:lnTo>
                      <a:lnTo>
                        <a:pt x="1223" y="664"/>
                      </a:lnTo>
                      <a:lnTo>
                        <a:pt x="1220" y="738"/>
                      </a:lnTo>
                      <a:lnTo>
                        <a:pt x="1240" y="748"/>
                      </a:lnTo>
                      <a:lnTo>
                        <a:pt x="1260" y="753"/>
                      </a:lnTo>
                      <a:lnTo>
                        <a:pt x="1423" y="740"/>
                      </a:lnTo>
                      <a:lnTo>
                        <a:pt x="1417" y="814"/>
                      </a:lnTo>
                      <a:lnTo>
                        <a:pt x="1427" y="830"/>
                      </a:lnTo>
                      <a:lnTo>
                        <a:pt x="1445" y="850"/>
                      </a:lnTo>
                      <a:lnTo>
                        <a:pt x="1504" y="897"/>
                      </a:lnTo>
                      <a:lnTo>
                        <a:pt x="1530" y="937"/>
                      </a:lnTo>
                      <a:lnTo>
                        <a:pt x="1552" y="947"/>
                      </a:lnTo>
                      <a:lnTo>
                        <a:pt x="1572" y="944"/>
                      </a:lnTo>
                      <a:lnTo>
                        <a:pt x="1597" y="933"/>
                      </a:lnTo>
                      <a:lnTo>
                        <a:pt x="1625" y="928"/>
                      </a:lnTo>
                      <a:lnTo>
                        <a:pt x="1660" y="935"/>
                      </a:lnTo>
                      <a:lnTo>
                        <a:pt x="1673" y="953"/>
                      </a:lnTo>
                      <a:lnTo>
                        <a:pt x="1674" y="973"/>
                      </a:lnTo>
                      <a:lnTo>
                        <a:pt x="1657" y="1019"/>
                      </a:lnTo>
                      <a:lnTo>
                        <a:pt x="1623" y="1062"/>
                      </a:lnTo>
                      <a:lnTo>
                        <a:pt x="1614" y="1084"/>
                      </a:lnTo>
                      <a:lnTo>
                        <a:pt x="1622" y="1129"/>
                      </a:lnTo>
                      <a:lnTo>
                        <a:pt x="1635" y="1144"/>
                      </a:lnTo>
                      <a:lnTo>
                        <a:pt x="1657" y="1145"/>
                      </a:lnTo>
                      <a:lnTo>
                        <a:pt x="1678" y="1140"/>
                      </a:lnTo>
                      <a:lnTo>
                        <a:pt x="1703" y="1142"/>
                      </a:lnTo>
                      <a:lnTo>
                        <a:pt x="1805" y="1203"/>
                      </a:lnTo>
                      <a:lnTo>
                        <a:pt x="1834" y="1225"/>
                      </a:lnTo>
                      <a:lnTo>
                        <a:pt x="1830" y="1242"/>
                      </a:lnTo>
                      <a:lnTo>
                        <a:pt x="1814" y="1252"/>
                      </a:lnTo>
                      <a:lnTo>
                        <a:pt x="1789" y="1259"/>
                      </a:lnTo>
                      <a:lnTo>
                        <a:pt x="1769" y="1270"/>
                      </a:lnTo>
                      <a:lnTo>
                        <a:pt x="1745" y="1300"/>
                      </a:lnTo>
                      <a:lnTo>
                        <a:pt x="1709" y="1323"/>
                      </a:lnTo>
                      <a:lnTo>
                        <a:pt x="1678" y="1350"/>
                      </a:lnTo>
                      <a:lnTo>
                        <a:pt x="1658" y="1362"/>
                      </a:lnTo>
                      <a:lnTo>
                        <a:pt x="1587" y="1390"/>
                      </a:lnTo>
                      <a:lnTo>
                        <a:pt x="1590" y="1465"/>
                      </a:lnTo>
                      <a:lnTo>
                        <a:pt x="1578" y="1523"/>
                      </a:lnTo>
                      <a:lnTo>
                        <a:pt x="1567" y="1565"/>
                      </a:lnTo>
                      <a:lnTo>
                        <a:pt x="1572" y="1585"/>
                      </a:lnTo>
                      <a:lnTo>
                        <a:pt x="1587" y="1599"/>
                      </a:lnTo>
                      <a:lnTo>
                        <a:pt x="1673" y="1620"/>
                      </a:lnTo>
                      <a:lnTo>
                        <a:pt x="1704" y="1637"/>
                      </a:lnTo>
                      <a:lnTo>
                        <a:pt x="1740" y="1665"/>
                      </a:lnTo>
                      <a:lnTo>
                        <a:pt x="1758" y="1710"/>
                      </a:lnTo>
                      <a:lnTo>
                        <a:pt x="1770" y="1795"/>
                      </a:lnTo>
                      <a:lnTo>
                        <a:pt x="1872" y="1798"/>
                      </a:lnTo>
                      <a:lnTo>
                        <a:pt x="2005" y="1845"/>
                      </a:lnTo>
                      <a:lnTo>
                        <a:pt x="2040" y="1850"/>
                      </a:lnTo>
                      <a:lnTo>
                        <a:pt x="2072" y="1844"/>
                      </a:lnTo>
                      <a:lnTo>
                        <a:pt x="2099" y="1829"/>
                      </a:lnTo>
                      <a:lnTo>
                        <a:pt x="2389" y="1739"/>
                      </a:lnTo>
                      <a:lnTo>
                        <a:pt x="2609" y="1687"/>
                      </a:lnTo>
                      <a:lnTo>
                        <a:pt x="2675" y="1688"/>
                      </a:lnTo>
                      <a:lnTo>
                        <a:pt x="2688" y="1717"/>
                      </a:lnTo>
                      <a:lnTo>
                        <a:pt x="2707" y="1728"/>
                      </a:lnTo>
                      <a:lnTo>
                        <a:pt x="2822" y="1750"/>
                      </a:lnTo>
                      <a:lnTo>
                        <a:pt x="2850" y="1748"/>
                      </a:lnTo>
                      <a:lnTo>
                        <a:pt x="2862" y="1738"/>
                      </a:lnTo>
                      <a:lnTo>
                        <a:pt x="2850" y="1719"/>
                      </a:lnTo>
                      <a:lnTo>
                        <a:pt x="2847" y="1692"/>
                      </a:lnTo>
                      <a:lnTo>
                        <a:pt x="2850" y="1663"/>
                      </a:lnTo>
                      <a:lnTo>
                        <a:pt x="2893" y="1624"/>
                      </a:lnTo>
                      <a:lnTo>
                        <a:pt x="2909" y="1605"/>
                      </a:lnTo>
                      <a:lnTo>
                        <a:pt x="2915" y="1590"/>
                      </a:lnTo>
                      <a:lnTo>
                        <a:pt x="2895" y="1569"/>
                      </a:lnTo>
                      <a:lnTo>
                        <a:pt x="2892" y="1552"/>
                      </a:lnTo>
                      <a:lnTo>
                        <a:pt x="2899" y="1530"/>
                      </a:lnTo>
                      <a:lnTo>
                        <a:pt x="2950" y="1488"/>
                      </a:lnTo>
                      <a:lnTo>
                        <a:pt x="2957" y="1465"/>
                      </a:lnTo>
                      <a:lnTo>
                        <a:pt x="2945" y="1449"/>
                      </a:lnTo>
                      <a:lnTo>
                        <a:pt x="2923" y="1442"/>
                      </a:lnTo>
                      <a:lnTo>
                        <a:pt x="2887" y="1414"/>
                      </a:lnTo>
                      <a:lnTo>
                        <a:pt x="2848" y="1393"/>
                      </a:lnTo>
                      <a:lnTo>
                        <a:pt x="2825" y="1374"/>
                      </a:lnTo>
                      <a:lnTo>
                        <a:pt x="2792" y="1332"/>
                      </a:lnTo>
                      <a:lnTo>
                        <a:pt x="2765" y="1289"/>
                      </a:lnTo>
                      <a:lnTo>
                        <a:pt x="2702" y="1229"/>
                      </a:lnTo>
                      <a:lnTo>
                        <a:pt x="2669" y="1188"/>
                      </a:lnTo>
                      <a:lnTo>
                        <a:pt x="2653" y="1130"/>
                      </a:lnTo>
                      <a:lnTo>
                        <a:pt x="2660" y="1074"/>
                      </a:lnTo>
                      <a:lnTo>
                        <a:pt x="2667" y="1049"/>
                      </a:lnTo>
                      <a:lnTo>
                        <a:pt x="2678" y="1028"/>
                      </a:lnTo>
                      <a:lnTo>
                        <a:pt x="2738" y="989"/>
                      </a:lnTo>
                      <a:lnTo>
                        <a:pt x="2803" y="914"/>
                      </a:lnTo>
                      <a:lnTo>
                        <a:pt x="2815" y="883"/>
                      </a:lnTo>
                      <a:lnTo>
                        <a:pt x="2858" y="733"/>
                      </a:lnTo>
                      <a:lnTo>
                        <a:pt x="2950" y="792"/>
                      </a:lnTo>
                      <a:lnTo>
                        <a:pt x="3028" y="818"/>
                      </a:lnTo>
                      <a:lnTo>
                        <a:pt x="3109" y="773"/>
                      </a:lnTo>
                      <a:lnTo>
                        <a:pt x="3134" y="805"/>
                      </a:lnTo>
                      <a:lnTo>
                        <a:pt x="3155" y="848"/>
                      </a:lnTo>
                      <a:lnTo>
                        <a:pt x="3174" y="865"/>
                      </a:lnTo>
                      <a:lnTo>
                        <a:pt x="3199" y="872"/>
                      </a:lnTo>
                      <a:lnTo>
                        <a:pt x="3260" y="855"/>
                      </a:lnTo>
                      <a:lnTo>
                        <a:pt x="3275" y="858"/>
                      </a:lnTo>
                      <a:lnTo>
                        <a:pt x="3290" y="877"/>
                      </a:lnTo>
                      <a:lnTo>
                        <a:pt x="3299" y="908"/>
                      </a:lnTo>
                      <a:lnTo>
                        <a:pt x="3310" y="920"/>
                      </a:lnTo>
                      <a:lnTo>
                        <a:pt x="3333" y="927"/>
                      </a:lnTo>
                      <a:lnTo>
                        <a:pt x="3370" y="918"/>
                      </a:lnTo>
                      <a:lnTo>
                        <a:pt x="3398" y="903"/>
                      </a:lnTo>
                      <a:lnTo>
                        <a:pt x="3419" y="885"/>
                      </a:lnTo>
                      <a:lnTo>
                        <a:pt x="3432" y="869"/>
                      </a:lnTo>
                      <a:lnTo>
                        <a:pt x="3452" y="825"/>
                      </a:lnTo>
                      <a:lnTo>
                        <a:pt x="3460" y="812"/>
                      </a:lnTo>
                      <a:lnTo>
                        <a:pt x="3488" y="788"/>
                      </a:lnTo>
                      <a:lnTo>
                        <a:pt x="3508" y="782"/>
                      </a:lnTo>
                      <a:lnTo>
                        <a:pt x="3642" y="777"/>
                      </a:lnTo>
                      <a:lnTo>
                        <a:pt x="3670" y="784"/>
                      </a:lnTo>
                      <a:lnTo>
                        <a:pt x="3727" y="812"/>
                      </a:lnTo>
                      <a:lnTo>
                        <a:pt x="3754" y="838"/>
                      </a:lnTo>
                      <a:lnTo>
                        <a:pt x="3768" y="864"/>
                      </a:lnTo>
                      <a:lnTo>
                        <a:pt x="3767" y="890"/>
                      </a:lnTo>
                      <a:lnTo>
                        <a:pt x="3753" y="917"/>
                      </a:lnTo>
                      <a:lnTo>
                        <a:pt x="3738" y="953"/>
                      </a:lnTo>
                      <a:lnTo>
                        <a:pt x="3735" y="989"/>
                      </a:lnTo>
                      <a:lnTo>
                        <a:pt x="3749" y="1025"/>
                      </a:lnTo>
                      <a:lnTo>
                        <a:pt x="3777" y="1040"/>
                      </a:lnTo>
                      <a:lnTo>
                        <a:pt x="3814" y="1033"/>
                      </a:lnTo>
                      <a:lnTo>
                        <a:pt x="3835" y="1018"/>
                      </a:lnTo>
                      <a:lnTo>
                        <a:pt x="3855" y="1009"/>
                      </a:lnTo>
                      <a:lnTo>
                        <a:pt x="3880" y="1008"/>
                      </a:lnTo>
                      <a:lnTo>
                        <a:pt x="3920" y="1025"/>
                      </a:lnTo>
                      <a:lnTo>
                        <a:pt x="3997" y="1074"/>
                      </a:lnTo>
                      <a:lnTo>
                        <a:pt x="4103" y="1099"/>
                      </a:lnTo>
                      <a:lnTo>
                        <a:pt x="4389" y="1113"/>
                      </a:lnTo>
                      <a:lnTo>
                        <a:pt x="4627" y="1044"/>
                      </a:lnTo>
                      <a:lnTo>
                        <a:pt x="4732" y="978"/>
                      </a:lnTo>
                      <a:lnTo>
                        <a:pt x="4747" y="962"/>
                      </a:lnTo>
                      <a:lnTo>
                        <a:pt x="4765" y="949"/>
                      </a:lnTo>
                      <a:lnTo>
                        <a:pt x="4863" y="919"/>
                      </a:lnTo>
                      <a:lnTo>
                        <a:pt x="4893" y="919"/>
                      </a:lnTo>
                      <a:lnTo>
                        <a:pt x="4923" y="934"/>
                      </a:lnTo>
                      <a:lnTo>
                        <a:pt x="4942" y="949"/>
                      </a:lnTo>
                      <a:lnTo>
                        <a:pt x="4987" y="1032"/>
                      </a:lnTo>
                      <a:lnTo>
                        <a:pt x="4993" y="1047"/>
                      </a:lnTo>
                      <a:close/>
                    </a:path>
                  </a:pathLst>
                </a:custGeom>
                <a:solidFill>
                  <a:srgbClr val="302957"/>
                </a:solidFill>
                <a:ln w="14288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73" name="Klaipedos" descr="{&quot;Key&quot;:&quot;klaipedos&quot;,&quot;Name&quot;:&quot;Klaipedos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xmlns="" id="{7555D6B2-D655-FBBC-71E4-FBDBE3C6DC1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15" y="973"/>
                  <a:ext cx="993" cy="1739"/>
                </a:xfrm>
                <a:custGeom>
                  <a:avLst/>
                  <a:gdLst>
                    <a:gd name="T0" fmla="*/ 334 w 2917"/>
                    <a:gd name="T1" fmla="*/ 3362 h 5111"/>
                    <a:gd name="T2" fmla="*/ 352 w 2917"/>
                    <a:gd name="T3" fmla="*/ 2854 h 5111"/>
                    <a:gd name="T4" fmla="*/ 443 w 2917"/>
                    <a:gd name="T5" fmla="*/ 3097 h 5111"/>
                    <a:gd name="T6" fmla="*/ 389 w 2917"/>
                    <a:gd name="T7" fmla="*/ 3455 h 5111"/>
                    <a:gd name="T8" fmla="*/ 355 w 2917"/>
                    <a:gd name="T9" fmla="*/ 3689 h 5111"/>
                    <a:gd name="T10" fmla="*/ 136 w 2917"/>
                    <a:gd name="T11" fmla="*/ 4135 h 5111"/>
                    <a:gd name="T12" fmla="*/ 1998 w 2917"/>
                    <a:gd name="T13" fmla="*/ 3062 h 5111"/>
                    <a:gd name="T14" fmla="*/ 1945 w 2917"/>
                    <a:gd name="T15" fmla="*/ 3317 h 5111"/>
                    <a:gd name="T16" fmla="*/ 2063 w 2917"/>
                    <a:gd name="T17" fmla="*/ 3617 h 5111"/>
                    <a:gd name="T18" fmla="*/ 2206 w 2917"/>
                    <a:gd name="T19" fmla="*/ 3626 h 5111"/>
                    <a:gd name="T20" fmla="*/ 2348 w 2917"/>
                    <a:gd name="T21" fmla="*/ 3757 h 5111"/>
                    <a:gd name="T22" fmla="*/ 2092 w 2917"/>
                    <a:gd name="T23" fmla="*/ 4138 h 5111"/>
                    <a:gd name="T24" fmla="*/ 2371 w 2917"/>
                    <a:gd name="T25" fmla="*/ 4330 h 5111"/>
                    <a:gd name="T26" fmla="*/ 2466 w 2917"/>
                    <a:gd name="T27" fmla="*/ 4552 h 5111"/>
                    <a:gd name="T28" fmla="*/ 2506 w 2917"/>
                    <a:gd name="T29" fmla="*/ 4636 h 5111"/>
                    <a:gd name="T30" fmla="*/ 2656 w 2917"/>
                    <a:gd name="T31" fmla="*/ 4596 h 5111"/>
                    <a:gd name="T32" fmla="*/ 2822 w 2917"/>
                    <a:gd name="T33" fmla="*/ 4651 h 5111"/>
                    <a:gd name="T34" fmla="*/ 2892 w 2917"/>
                    <a:gd name="T35" fmla="*/ 4765 h 5111"/>
                    <a:gd name="T36" fmla="*/ 2816 w 2917"/>
                    <a:gd name="T37" fmla="*/ 4955 h 5111"/>
                    <a:gd name="T38" fmla="*/ 2446 w 2917"/>
                    <a:gd name="T39" fmla="*/ 5111 h 5111"/>
                    <a:gd name="T40" fmla="*/ 2316 w 2917"/>
                    <a:gd name="T41" fmla="*/ 4890 h 5111"/>
                    <a:gd name="T42" fmla="*/ 2141 w 2917"/>
                    <a:gd name="T43" fmla="*/ 4920 h 5111"/>
                    <a:gd name="T44" fmla="*/ 1753 w 2917"/>
                    <a:gd name="T45" fmla="*/ 4742 h 5111"/>
                    <a:gd name="T46" fmla="*/ 1229 w 2917"/>
                    <a:gd name="T47" fmla="*/ 4496 h 5111"/>
                    <a:gd name="T48" fmla="*/ 728 w 2917"/>
                    <a:gd name="T49" fmla="*/ 4293 h 5111"/>
                    <a:gd name="T50" fmla="*/ 749 w 2917"/>
                    <a:gd name="T51" fmla="*/ 4152 h 5111"/>
                    <a:gd name="T52" fmla="*/ 742 w 2917"/>
                    <a:gd name="T53" fmla="*/ 4000 h 5111"/>
                    <a:gd name="T54" fmla="*/ 561 w 2917"/>
                    <a:gd name="T55" fmla="*/ 3957 h 5111"/>
                    <a:gd name="T56" fmla="*/ 687 w 2917"/>
                    <a:gd name="T57" fmla="*/ 3661 h 5111"/>
                    <a:gd name="T58" fmla="*/ 603 w 2917"/>
                    <a:gd name="T59" fmla="*/ 3242 h 5111"/>
                    <a:gd name="T60" fmla="*/ 494 w 2917"/>
                    <a:gd name="T61" fmla="*/ 2821 h 5111"/>
                    <a:gd name="T62" fmla="*/ 349 w 2917"/>
                    <a:gd name="T63" fmla="*/ 2468 h 5111"/>
                    <a:gd name="T64" fmla="*/ 254 w 2917"/>
                    <a:gd name="T65" fmla="*/ 1945 h 5111"/>
                    <a:gd name="T66" fmla="*/ 283 w 2917"/>
                    <a:gd name="T67" fmla="*/ 1322 h 5111"/>
                    <a:gd name="T68" fmla="*/ 596 w 2917"/>
                    <a:gd name="T69" fmla="*/ 1072 h 5111"/>
                    <a:gd name="T70" fmla="*/ 856 w 2917"/>
                    <a:gd name="T71" fmla="*/ 610 h 5111"/>
                    <a:gd name="T72" fmla="*/ 1424 w 2917"/>
                    <a:gd name="T73" fmla="*/ 291 h 5111"/>
                    <a:gd name="T74" fmla="*/ 2097 w 2917"/>
                    <a:gd name="T75" fmla="*/ 102 h 5111"/>
                    <a:gd name="T76" fmla="*/ 2108 w 2917"/>
                    <a:gd name="T77" fmla="*/ 208 h 5111"/>
                    <a:gd name="T78" fmla="*/ 2155 w 2917"/>
                    <a:gd name="T79" fmla="*/ 413 h 5111"/>
                    <a:gd name="T80" fmla="*/ 2255 w 2917"/>
                    <a:gd name="T81" fmla="*/ 663 h 5111"/>
                    <a:gd name="T82" fmla="*/ 2168 w 2917"/>
                    <a:gd name="T83" fmla="*/ 742 h 5111"/>
                    <a:gd name="T84" fmla="*/ 1926 w 2917"/>
                    <a:gd name="T85" fmla="*/ 988 h 5111"/>
                    <a:gd name="T86" fmla="*/ 1817 w 2917"/>
                    <a:gd name="T87" fmla="*/ 1061 h 5111"/>
                    <a:gd name="T88" fmla="*/ 1523 w 2917"/>
                    <a:gd name="T89" fmla="*/ 1400 h 5111"/>
                    <a:gd name="T90" fmla="*/ 1398 w 2917"/>
                    <a:gd name="T91" fmla="*/ 1502 h 5111"/>
                    <a:gd name="T92" fmla="*/ 1410 w 2917"/>
                    <a:gd name="T93" fmla="*/ 1795 h 5111"/>
                    <a:gd name="T94" fmla="*/ 1463 w 2917"/>
                    <a:gd name="T95" fmla="*/ 1945 h 5111"/>
                    <a:gd name="T96" fmla="*/ 1274 w 2917"/>
                    <a:gd name="T97" fmla="*/ 2131 h 5111"/>
                    <a:gd name="T98" fmla="*/ 1433 w 2917"/>
                    <a:gd name="T99" fmla="*/ 2168 h 5111"/>
                    <a:gd name="T100" fmla="*/ 1499 w 2917"/>
                    <a:gd name="T101" fmla="*/ 2315 h 5111"/>
                    <a:gd name="T102" fmla="*/ 1505 w 2917"/>
                    <a:gd name="T103" fmla="*/ 2410 h 5111"/>
                    <a:gd name="T104" fmla="*/ 1741 w 2917"/>
                    <a:gd name="T105" fmla="*/ 2376 h 5111"/>
                    <a:gd name="T106" fmla="*/ 1741 w 2917"/>
                    <a:gd name="T107" fmla="*/ 2503 h 5111"/>
                    <a:gd name="T108" fmla="*/ 1816 w 2917"/>
                    <a:gd name="T109" fmla="*/ 2712 h 5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917" h="5111">
                      <a:moveTo>
                        <a:pt x="137" y="4202"/>
                      </a:moveTo>
                      <a:lnTo>
                        <a:pt x="0" y="4166"/>
                      </a:lnTo>
                      <a:lnTo>
                        <a:pt x="158" y="3889"/>
                      </a:lnTo>
                      <a:lnTo>
                        <a:pt x="248" y="3667"/>
                      </a:lnTo>
                      <a:lnTo>
                        <a:pt x="334" y="3362"/>
                      </a:lnTo>
                      <a:lnTo>
                        <a:pt x="357" y="3046"/>
                      </a:lnTo>
                      <a:lnTo>
                        <a:pt x="371" y="2982"/>
                      </a:lnTo>
                      <a:lnTo>
                        <a:pt x="360" y="2965"/>
                      </a:lnTo>
                      <a:lnTo>
                        <a:pt x="371" y="2929"/>
                      </a:lnTo>
                      <a:lnTo>
                        <a:pt x="352" y="2854"/>
                      </a:lnTo>
                      <a:lnTo>
                        <a:pt x="358" y="2617"/>
                      </a:lnTo>
                      <a:lnTo>
                        <a:pt x="341" y="2515"/>
                      </a:lnTo>
                      <a:lnTo>
                        <a:pt x="409" y="2602"/>
                      </a:lnTo>
                      <a:lnTo>
                        <a:pt x="438" y="2769"/>
                      </a:lnTo>
                      <a:lnTo>
                        <a:pt x="443" y="3097"/>
                      </a:lnTo>
                      <a:lnTo>
                        <a:pt x="438" y="3144"/>
                      </a:lnTo>
                      <a:lnTo>
                        <a:pt x="418" y="3207"/>
                      </a:lnTo>
                      <a:lnTo>
                        <a:pt x="414" y="3252"/>
                      </a:lnTo>
                      <a:lnTo>
                        <a:pt x="414" y="3394"/>
                      </a:lnTo>
                      <a:lnTo>
                        <a:pt x="389" y="3455"/>
                      </a:lnTo>
                      <a:lnTo>
                        <a:pt x="356" y="3516"/>
                      </a:lnTo>
                      <a:lnTo>
                        <a:pt x="345" y="3575"/>
                      </a:lnTo>
                      <a:lnTo>
                        <a:pt x="386" y="3625"/>
                      </a:lnTo>
                      <a:lnTo>
                        <a:pt x="386" y="3649"/>
                      </a:lnTo>
                      <a:lnTo>
                        <a:pt x="355" y="3689"/>
                      </a:lnTo>
                      <a:lnTo>
                        <a:pt x="316" y="3759"/>
                      </a:lnTo>
                      <a:lnTo>
                        <a:pt x="282" y="3842"/>
                      </a:lnTo>
                      <a:lnTo>
                        <a:pt x="268" y="3920"/>
                      </a:lnTo>
                      <a:lnTo>
                        <a:pt x="239" y="3995"/>
                      </a:lnTo>
                      <a:lnTo>
                        <a:pt x="136" y="4135"/>
                      </a:lnTo>
                      <a:lnTo>
                        <a:pt x="137" y="4202"/>
                      </a:lnTo>
                      <a:close/>
                      <a:moveTo>
                        <a:pt x="2023" y="2971"/>
                      </a:moveTo>
                      <a:lnTo>
                        <a:pt x="2033" y="3005"/>
                      </a:lnTo>
                      <a:lnTo>
                        <a:pt x="2015" y="3047"/>
                      </a:lnTo>
                      <a:lnTo>
                        <a:pt x="1998" y="3062"/>
                      </a:lnTo>
                      <a:lnTo>
                        <a:pt x="1888" y="3111"/>
                      </a:lnTo>
                      <a:lnTo>
                        <a:pt x="1892" y="3147"/>
                      </a:lnTo>
                      <a:lnTo>
                        <a:pt x="1923" y="3173"/>
                      </a:lnTo>
                      <a:lnTo>
                        <a:pt x="1931" y="3193"/>
                      </a:lnTo>
                      <a:lnTo>
                        <a:pt x="1945" y="3317"/>
                      </a:lnTo>
                      <a:lnTo>
                        <a:pt x="1956" y="3345"/>
                      </a:lnTo>
                      <a:lnTo>
                        <a:pt x="1987" y="3380"/>
                      </a:lnTo>
                      <a:lnTo>
                        <a:pt x="1997" y="3408"/>
                      </a:lnTo>
                      <a:lnTo>
                        <a:pt x="2041" y="3592"/>
                      </a:lnTo>
                      <a:lnTo>
                        <a:pt x="2063" y="3617"/>
                      </a:lnTo>
                      <a:lnTo>
                        <a:pt x="2085" y="3616"/>
                      </a:lnTo>
                      <a:lnTo>
                        <a:pt x="2122" y="3583"/>
                      </a:lnTo>
                      <a:lnTo>
                        <a:pt x="2141" y="3580"/>
                      </a:lnTo>
                      <a:lnTo>
                        <a:pt x="2162" y="3590"/>
                      </a:lnTo>
                      <a:lnTo>
                        <a:pt x="2206" y="3626"/>
                      </a:lnTo>
                      <a:lnTo>
                        <a:pt x="2291" y="3666"/>
                      </a:lnTo>
                      <a:lnTo>
                        <a:pt x="2361" y="3685"/>
                      </a:lnTo>
                      <a:lnTo>
                        <a:pt x="2380" y="3707"/>
                      </a:lnTo>
                      <a:lnTo>
                        <a:pt x="2381" y="3738"/>
                      </a:lnTo>
                      <a:lnTo>
                        <a:pt x="2348" y="3757"/>
                      </a:lnTo>
                      <a:lnTo>
                        <a:pt x="2332" y="3861"/>
                      </a:lnTo>
                      <a:lnTo>
                        <a:pt x="2316" y="3892"/>
                      </a:lnTo>
                      <a:lnTo>
                        <a:pt x="2287" y="3925"/>
                      </a:lnTo>
                      <a:lnTo>
                        <a:pt x="2252" y="3956"/>
                      </a:lnTo>
                      <a:lnTo>
                        <a:pt x="2092" y="4138"/>
                      </a:lnTo>
                      <a:lnTo>
                        <a:pt x="2071" y="4187"/>
                      </a:lnTo>
                      <a:lnTo>
                        <a:pt x="2077" y="4217"/>
                      </a:lnTo>
                      <a:lnTo>
                        <a:pt x="2102" y="4230"/>
                      </a:lnTo>
                      <a:lnTo>
                        <a:pt x="2168" y="4240"/>
                      </a:lnTo>
                      <a:lnTo>
                        <a:pt x="2371" y="4330"/>
                      </a:lnTo>
                      <a:lnTo>
                        <a:pt x="2391" y="4350"/>
                      </a:lnTo>
                      <a:lnTo>
                        <a:pt x="2403" y="4373"/>
                      </a:lnTo>
                      <a:lnTo>
                        <a:pt x="2429" y="4457"/>
                      </a:lnTo>
                      <a:lnTo>
                        <a:pt x="2462" y="4530"/>
                      </a:lnTo>
                      <a:lnTo>
                        <a:pt x="2466" y="4552"/>
                      </a:lnTo>
                      <a:lnTo>
                        <a:pt x="2464" y="4571"/>
                      </a:lnTo>
                      <a:lnTo>
                        <a:pt x="2452" y="4631"/>
                      </a:lnTo>
                      <a:lnTo>
                        <a:pt x="2461" y="4648"/>
                      </a:lnTo>
                      <a:lnTo>
                        <a:pt x="2481" y="4652"/>
                      </a:lnTo>
                      <a:lnTo>
                        <a:pt x="2506" y="4636"/>
                      </a:lnTo>
                      <a:lnTo>
                        <a:pt x="2544" y="4598"/>
                      </a:lnTo>
                      <a:lnTo>
                        <a:pt x="2559" y="4591"/>
                      </a:lnTo>
                      <a:lnTo>
                        <a:pt x="2614" y="4582"/>
                      </a:lnTo>
                      <a:lnTo>
                        <a:pt x="2636" y="4583"/>
                      </a:lnTo>
                      <a:lnTo>
                        <a:pt x="2656" y="4596"/>
                      </a:lnTo>
                      <a:lnTo>
                        <a:pt x="2696" y="4635"/>
                      </a:lnTo>
                      <a:lnTo>
                        <a:pt x="2718" y="4646"/>
                      </a:lnTo>
                      <a:lnTo>
                        <a:pt x="2742" y="4648"/>
                      </a:lnTo>
                      <a:lnTo>
                        <a:pt x="2786" y="4640"/>
                      </a:lnTo>
                      <a:lnTo>
                        <a:pt x="2822" y="4651"/>
                      </a:lnTo>
                      <a:lnTo>
                        <a:pt x="2859" y="4656"/>
                      </a:lnTo>
                      <a:lnTo>
                        <a:pt x="2877" y="4653"/>
                      </a:lnTo>
                      <a:lnTo>
                        <a:pt x="2914" y="4675"/>
                      </a:lnTo>
                      <a:lnTo>
                        <a:pt x="2917" y="4718"/>
                      </a:lnTo>
                      <a:lnTo>
                        <a:pt x="2892" y="4765"/>
                      </a:lnTo>
                      <a:lnTo>
                        <a:pt x="2883" y="4800"/>
                      </a:lnTo>
                      <a:lnTo>
                        <a:pt x="2859" y="4855"/>
                      </a:lnTo>
                      <a:lnTo>
                        <a:pt x="2856" y="4878"/>
                      </a:lnTo>
                      <a:lnTo>
                        <a:pt x="2856" y="4960"/>
                      </a:lnTo>
                      <a:lnTo>
                        <a:pt x="2816" y="4955"/>
                      </a:lnTo>
                      <a:lnTo>
                        <a:pt x="2586" y="5015"/>
                      </a:lnTo>
                      <a:lnTo>
                        <a:pt x="2558" y="5043"/>
                      </a:lnTo>
                      <a:lnTo>
                        <a:pt x="2534" y="5077"/>
                      </a:lnTo>
                      <a:lnTo>
                        <a:pt x="2494" y="5107"/>
                      </a:lnTo>
                      <a:lnTo>
                        <a:pt x="2446" y="5111"/>
                      </a:lnTo>
                      <a:lnTo>
                        <a:pt x="2388" y="5093"/>
                      </a:lnTo>
                      <a:lnTo>
                        <a:pt x="2342" y="5053"/>
                      </a:lnTo>
                      <a:lnTo>
                        <a:pt x="2322" y="4992"/>
                      </a:lnTo>
                      <a:lnTo>
                        <a:pt x="2322" y="4931"/>
                      </a:lnTo>
                      <a:lnTo>
                        <a:pt x="2316" y="4890"/>
                      </a:lnTo>
                      <a:lnTo>
                        <a:pt x="2289" y="4871"/>
                      </a:lnTo>
                      <a:lnTo>
                        <a:pt x="2234" y="4876"/>
                      </a:lnTo>
                      <a:lnTo>
                        <a:pt x="2179" y="4920"/>
                      </a:lnTo>
                      <a:lnTo>
                        <a:pt x="2161" y="4927"/>
                      </a:lnTo>
                      <a:lnTo>
                        <a:pt x="2141" y="4920"/>
                      </a:lnTo>
                      <a:lnTo>
                        <a:pt x="2088" y="4885"/>
                      </a:lnTo>
                      <a:lnTo>
                        <a:pt x="2013" y="4866"/>
                      </a:lnTo>
                      <a:lnTo>
                        <a:pt x="1972" y="4838"/>
                      </a:lnTo>
                      <a:lnTo>
                        <a:pt x="1901" y="4775"/>
                      </a:lnTo>
                      <a:lnTo>
                        <a:pt x="1753" y="4742"/>
                      </a:lnTo>
                      <a:lnTo>
                        <a:pt x="1717" y="4711"/>
                      </a:lnTo>
                      <a:lnTo>
                        <a:pt x="1681" y="4662"/>
                      </a:lnTo>
                      <a:lnTo>
                        <a:pt x="1531" y="4545"/>
                      </a:lnTo>
                      <a:lnTo>
                        <a:pt x="1444" y="4502"/>
                      </a:lnTo>
                      <a:lnTo>
                        <a:pt x="1229" y="4496"/>
                      </a:lnTo>
                      <a:lnTo>
                        <a:pt x="1152" y="4433"/>
                      </a:lnTo>
                      <a:lnTo>
                        <a:pt x="1021" y="4205"/>
                      </a:lnTo>
                      <a:lnTo>
                        <a:pt x="956" y="4140"/>
                      </a:lnTo>
                      <a:lnTo>
                        <a:pt x="902" y="4147"/>
                      </a:lnTo>
                      <a:lnTo>
                        <a:pt x="728" y="4293"/>
                      </a:lnTo>
                      <a:lnTo>
                        <a:pt x="731" y="4275"/>
                      </a:lnTo>
                      <a:lnTo>
                        <a:pt x="721" y="4190"/>
                      </a:lnTo>
                      <a:lnTo>
                        <a:pt x="721" y="4161"/>
                      </a:lnTo>
                      <a:lnTo>
                        <a:pt x="734" y="4146"/>
                      </a:lnTo>
                      <a:lnTo>
                        <a:pt x="749" y="4152"/>
                      </a:lnTo>
                      <a:lnTo>
                        <a:pt x="766" y="4150"/>
                      </a:lnTo>
                      <a:lnTo>
                        <a:pt x="778" y="4112"/>
                      </a:lnTo>
                      <a:lnTo>
                        <a:pt x="773" y="4082"/>
                      </a:lnTo>
                      <a:lnTo>
                        <a:pt x="759" y="4038"/>
                      </a:lnTo>
                      <a:lnTo>
                        <a:pt x="742" y="4000"/>
                      </a:lnTo>
                      <a:lnTo>
                        <a:pt x="711" y="3966"/>
                      </a:lnTo>
                      <a:lnTo>
                        <a:pt x="704" y="3927"/>
                      </a:lnTo>
                      <a:lnTo>
                        <a:pt x="706" y="3842"/>
                      </a:lnTo>
                      <a:lnTo>
                        <a:pt x="683" y="3840"/>
                      </a:lnTo>
                      <a:lnTo>
                        <a:pt x="561" y="3957"/>
                      </a:lnTo>
                      <a:lnTo>
                        <a:pt x="549" y="3930"/>
                      </a:lnTo>
                      <a:lnTo>
                        <a:pt x="554" y="3918"/>
                      </a:lnTo>
                      <a:lnTo>
                        <a:pt x="636" y="3731"/>
                      </a:lnTo>
                      <a:lnTo>
                        <a:pt x="653" y="3702"/>
                      </a:lnTo>
                      <a:lnTo>
                        <a:pt x="687" y="3661"/>
                      </a:lnTo>
                      <a:lnTo>
                        <a:pt x="687" y="3570"/>
                      </a:lnTo>
                      <a:lnTo>
                        <a:pt x="662" y="3418"/>
                      </a:lnTo>
                      <a:lnTo>
                        <a:pt x="636" y="3307"/>
                      </a:lnTo>
                      <a:lnTo>
                        <a:pt x="633" y="3277"/>
                      </a:lnTo>
                      <a:lnTo>
                        <a:pt x="603" y="3242"/>
                      </a:lnTo>
                      <a:lnTo>
                        <a:pt x="583" y="3212"/>
                      </a:lnTo>
                      <a:lnTo>
                        <a:pt x="573" y="3176"/>
                      </a:lnTo>
                      <a:lnTo>
                        <a:pt x="581" y="3072"/>
                      </a:lnTo>
                      <a:lnTo>
                        <a:pt x="573" y="3033"/>
                      </a:lnTo>
                      <a:lnTo>
                        <a:pt x="494" y="2821"/>
                      </a:lnTo>
                      <a:lnTo>
                        <a:pt x="478" y="2755"/>
                      </a:lnTo>
                      <a:lnTo>
                        <a:pt x="472" y="2683"/>
                      </a:lnTo>
                      <a:lnTo>
                        <a:pt x="458" y="2646"/>
                      </a:lnTo>
                      <a:lnTo>
                        <a:pt x="371" y="2491"/>
                      </a:lnTo>
                      <a:lnTo>
                        <a:pt x="349" y="2468"/>
                      </a:lnTo>
                      <a:lnTo>
                        <a:pt x="331" y="2456"/>
                      </a:lnTo>
                      <a:lnTo>
                        <a:pt x="317" y="2431"/>
                      </a:lnTo>
                      <a:lnTo>
                        <a:pt x="308" y="2337"/>
                      </a:lnTo>
                      <a:lnTo>
                        <a:pt x="288" y="2263"/>
                      </a:lnTo>
                      <a:lnTo>
                        <a:pt x="254" y="1945"/>
                      </a:lnTo>
                      <a:lnTo>
                        <a:pt x="254" y="1777"/>
                      </a:lnTo>
                      <a:lnTo>
                        <a:pt x="259" y="1736"/>
                      </a:lnTo>
                      <a:lnTo>
                        <a:pt x="278" y="1683"/>
                      </a:lnTo>
                      <a:lnTo>
                        <a:pt x="283" y="1648"/>
                      </a:lnTo>
                      <a:lnTo>
                        <a:pt x="283" y="1322"/>
                      </a:lnTo>
                      <a:lnTo>
                        <a:pt x="273" y="1188"/>
                      </a:lnTo>
                      <a:lnTo>
                        <a:pt x="353" y="1168"/>
                      </a:lnTo>
                      <a:lnTo>
                        <a:pt x="478" y="1168"/>
                      </a:lnTo>
                      <a:lnTo>
                        <a:pt x="563" y="1143"/>
                      </a:lnTo>
                      <a:lnTo>
                        <a:pt x="596" y="1072"/>
                      </a:lnTo>
                      <a:lnTo>
                        <a:pt x="611" y="967"/>
                      </a:lnTo>
                      <a:lnTo>
                        <a:pt x="647" y="843"/>
                      </a:lnTo>
                      <a:lnTo>
                        <a:pt x="701" y="760"/>
                      </a:lnTo>
                      <a:lnTo>
                        <a:pt x="776" y="677"/>
                      </a:lnTo>
                      <a:lnTo>
                        <a:pt x="856" y="610"/>
                      </a:lnTo>
                      <a:lnTo>
                        <a:pt x="921" y="576"/>
                      </a:lnTo>
                      <a:lnTo>
                        <a:pt x="1017" y="571"/>
                      </a:lnTo>
                      <a:lnTo>
                        <a:pt x="1049" y="560"/>
                      </a:lnTo>
                      <a:lnTo>
                        <a:pt x="1346" y="331"/>
                      </a:lnTo>
                      <a:lnTo>
                        <a:pt x="1424" y="291"/>
                      </a:lnTo>
                      <a:lnTo>
                        <a:pt x="1613" y="282"/>
                      </a:lnTo>
                      <a:lnTo>
                        <a:pt x="2209" y="0"/>
                      </a:lnTo>
                      <a:lnTo>
                        <a:pt x="2202" y="38"/>
                      </a:lnTo>
                      <a:lnTo>
                        <a:pt x="2174" y="62"/>
                      </a:lnTo>
                      <a:lnTo>
                        <a:pt x="2097" y="102"/>
                      </a:lnTo>
                      <a:lnTo>
                        <a:pt x="2083" y="121"/>
                      </a:lnTo>
                      <a:lnTo>
                        <a:pt x="2077" y="148"/>
                      </a:lnTo>
                      <a:lnTo>
                        <a:pt x="2081" y="171"/>
                      </a:lnTo>
                      <a:lnTo>
                        <a:pt x="2092" y="193"/>
                      </a:lnTo>
                      <a:lnTo>
                        <a:pt x="2108" y="208"/>
                      </a:lnTo>
                      <a:lnTo>
                        <a:pt x="2127" y="232"/>
                      </a:lnTo>
                      <a:lnTo>
                        <a:pt x="2142" y="265"/>
                      </a:lnTo>
                      <a:lnTo>
                        <a:pt x="2142" y="345"/>
                      </a:lnTo>
                      <a:lnTo>
                        <a:pt x="2147" y="383"/>
                      </a:lnTo>
                      <a:lnTo>
                        <a:pt x="2155" y="413"/>
                      </a:lnTo>
                      <a:lnTo>
                        <a:pt x="2178" y="446"/>
                      </a:lnTo>
                      <a:lnTo>
                        <a:pt x="2191" y="467"/>
                      </a:lnTo>
                      <a:lnTo>
                        <a:pt x="2252" y="610"/>
                      </a:lnTo>
                      <a:lnTo>
                        <a:pt x="2261" y="647"/>
                      </a:lnTo>
                      <a:lnTo>
                        <a:pt x="2255" y="663"/>
                      </a:lnTo>
                      <a:lnTo>
                        <a:pt x="2237" y="673"/>
                      </a:lnTo>
                      <a:lnTo>
                        <a:pt x="2216" y="676"/>
                      </a:lnTo>
                      <a:lnTo>
                        <a:pt x="2196" y="685"/>
                      </a:lnTo>
                      <a:lnTo>
                        <a:pt x="2182" y="701"/>
                      </a:lnTo>
                      <a:lnTo>
                        <a:pt x="2168" y="742"/>
                      </a:lnTo>
                      <a:lnTo>
                        <a:pt x="2145" y="785"/>
                      </a:lnTo>
                      <a:lnTo>
                        <a:pt x="2120" y="848"/>
                      </a:lnTo>
                      <a:lnTo>
                        <a:pt x="2068" y="960"/>
                      </a:lnTo>
                      <a:lnTo>
                        <a:pt x="2030" y="990"/>
                      </a:lnTo>
                      <a:lnTo>
                        <a:pt x="1926" y="988"/>
                      </a:lnTo>
                      <a:lnTo>
                        <a:pt x="1896" y="995"/>
                      </a:lnTo>
                      <a:lnTo>
                        <a:pt x="1878" y="1011"/>
                      </a:lnTo>
                      <a:lnTo>
                        <a:pt x="1857" y="1040"/>
                      </a:lnTo>
                      <a:lnTo>
                        <a:pt x="1840" y="1055"/>
                      </a:lnTo>
                      <a:lnTo>
                        <a:pt x="1817" y="1061"/>
                      </a:lnTo>
                      <a:lnTo>
                        <a:pt x="1736" y="1066"/>
                      </a:lnTo>
                      <a:lnTo>
                        <a:pt x="1712" y="1078"/>
                      </a:lnTo>
                      <a:lnTo>
                        <a:pt x="1611" y="1176"/>
                      </a:lnTo>
                      <a:lnTo>
                        <a:pt x="1597" y="1255"/>
                      </a:lnTo>
                      <a:lnTo>
                        <a:pt x="1523" y="1400"/>
                      </a:lnTo>
                      <a:lnTo>
                        <a:pt x="1502" y="1430"/>
                      </a:lnTo>
                      <a:lnTo>
                        <a:pt x="1482" y="1446"/>
                      </a:lnTo>
                      <a:lnTo>
                        <a:pt x="1433" y="1458"/>
                      </a:lnTo>
                      <a:lnTo>
                        <a:pt x="1407" y="1478"/>
                      </a:lnTo>
                      <a:lnTo>
                        <a:pt x="1398" y="1502"/>
                      </a:lnTo>
                      <a:lnTo>
                        <a:pt x="1400" y="1523"/>
                      </a:lnTo>
                      <a:lnTo>
                        <a:pt x="1408" y="1571"/>
                      </a:lnTo>
                      <a:lnTo>
                        <a:pt x="1400" y="1726"/>
                      </a:lnTo>
                      <a:lnTo>
                        <a:pt x="1402" y="1761"/>
                      </a:lnTo>
                      <a:lnTo>
                        <a:pt x="1410" y="1795"/>
                      </a:lnTo>
                      <a:lnTo>
                        <a:pt x="1420" y="1817"/>
                      </a:lnTo>
                      <a:lnTo>
                        <a:pt x="1458" y="1877"/>
                      </a:lnTo>
                      <a:lnTo>
                        <a:pt x="1466" y="1897"/>
                      </a:lnTo>
                      <a:lnTo>
                        <a:pt x="1472" y="1926"/>
                      </a:lnTo>
                      <a:lnTo>
                        <a:pt x="1463" y="1945"/>
                      </a:lnTo>
                      <a:lnTo>
                        <a:pt x="1432" y="1972"/>
                      </a:lnTo>
                      <a:lnTo>
                        <a:pt x="1426" y="1991"/>
                      </a:lnTo>
                      <a:lnTo>
                        <a:pt x="1416" y="2005"/>
                      </a:lnTo>
                      <a:lnTo>
                        <a:pt x="1303" y="2097"/>
                      </a:lnTo>
                      <a:lnTo>
                        <a:pt x="1274" y="2131"/>
                      </a:lnTo>
                      <a:lnTo>
                        <a:pt x="1255" y="2170"/>
                      </a:lnTo>
                      <a:lnTo>
                        <a:pt x="1257" y="2213"/>
                      </a:lnTo>
                      <a:lnTo>
                        <a:pt x="1346" y="2222"/>
                      </a:lnTo>
                      <a:lnTo>
                        <a:pt x="1393" y="2205"/>
                      </a:lnTo>
                      <a:lnTo>
                        <a:pt x="1433" y="2168"/>
                      </a:lnTo>
                      <a:lnTo>
                        <a:pt x="1445" y="2173"/>
                      </a:lnTo>
                      <a:lnTo>
                        <a:pt x="1448" y="2191"/>
                      </a:lnTo>
                      <a:lnTo>
                        <a:pt x="1448" y="2238"/>
                      </a:lnTo>
                      <a:lnTo>
                        <a:pt x="1473" y="2278"/>
                      </a:lnTo>
                      <a:lnTo>
                        <a:pt x="1499" y="2315"/>
                      </a:lnTo>
                      <a:lnTo>
                        <a:pt x="1502" y="2331"/>
                      </a:lnTo>
                      <a:lnTo>
                        <a:pt x="1483" y="2363"/>
                      </a:lnTo>
                      <a:lnTo>
                        <a:pt x="1478" y="2381"/>
                      </a:lnTo>
                      <a:lnTo>
                        <a:pt x="1487" y="2405"/>
                      </a:lnTo>
                      <a:lnTo>
                        <a:pt x="1505" y="2410"/>
                      </a:lnTo>
                      <a:lnTo>
                        <a:pt x="1528" y="2407"/>
                      </a:lnTo>
                      <a:lnTo>
                        <a:pt x="1555" y="2398"/>
                      </a:lnTo>
                      <a:lnTo>
                        <a:pt x="1656" y="2396"/>
                      </a:lnTo>
                      <a:lnTo>
                        <a:pt x="1706" y="2377"/>
                      </a:lnTo>
                      <a:lnTo>
                        <a:pt x="1741" y="2376"/>
                      </a:lnTo>
                      <a:lnTo>
                        <a:pt x="1756" y="2386"/>
                      </a:lnTo>
                      <a:lnTo>
                        <a:pt x="1762" y="2401"/>
                      </a:lnTo>
                      <a:lnTo>
                        <a:pt x="1756" y="2421"/>
                      </a:lnTo>
                      <a:lnTo>
                        <a:pt x="1753" y="2463"/>
                      </a:lnTo>
                      <a:lnTo>
                        <a:pt x="1741" y="2503"/>
                      </a:lnTo>
                      <a:lnTo>
                        <a:pt x="1743" y="2526"/>
                      </a:lnTo>
                      <a:lnTo>
                        <a:pt x="1785" y="2598"/>
                      </a:lnTo>
                      <a:lnTo>
                        <a:pt x="1797" y="2636"/>
                      </a:lnTo>
                      <a:lnTo>
                        <a:pt x="1806" y="2690"/>
                      </a:lnTo>
                      <a:lnTo>
                        <a:pt x="1816" y="2712"/>
                      </a:lnTo>
                      <a:lnTo>
                        <a:pt x="1841" y="2755"/>
                      </a:lnTo>
                      <a:lnTo>
                        <a:pt x="1847" y="2780"/>
                      </a:lnTo>
                      <a:lnTo>
                        <a:pt x="1911" y="2872"/>
                      </a:lnTo>
                      <a:lnTo>
                        <a:pt x="2023" y="2971"/>
                      </a:lnTo>
                      <a:close/>
                    </a:path>
                  </a:pathLst>
                </a:custGeom>
                <a:solidFill>
                  <a:srgbClr val="302957"/>
                </a:solidFill>
                <a:ln w="14288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74" name="Telšiai" descr="{&quot;Key&quot;:&quot;telšiai&quot;,&quot;Name&quot;:&quot;Telšiai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xmlns="" id="{12D3390B-F710-70B3-3EBA-B061FF1981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2" y="929"/>
                  <a:ext cx="857" cy="1055"/>
                </a:xfrm>
                <a:custGeom>
                  <a:avLst/>
                  <a:gdLst>
                    <a:gd name="T0" fmla="*/ 2202 w 2518"/>
                    <a:gd name="T1" fmla="*/ 172 h 3101"/>
                    <a:gd name="T2" fmla="*/ 2232 w 2518"/>
                    <a:gd name="T3" fmla="*/ 282 h 3101"/>
                    <a:gd name="T4" fmla="*/ 2145 w 2518"/>
                    <a:gd name="T5" fmla="*/ 377 h 3101"/>
                    <a:gd name="T6" fmla="*/ 2007 w 2518"/>
                    <a:gd name="T7" fmla="*/ 374 h 3101"/>
                    <a:gd name="T8" fmla="*/ 1971 w 2518"/>
                    <a:gd name="T9" fmla="*/ 472 h 3101"/>
                    <a:gd name="T10" fmla="*/ 1947 w 2518"/>
                    <a:gd name="T11" fmla="*/ 627 h 3101"/>
                    <a:gd name="T12" fmla="*/ 1901 w 2518"/>
                    <a:gd name="T13" fmla="*/ 996 h 3101"/>
                    <a:gd name="T14" fmla="*/ 1897 w 2518"/>
                    <a:gd name="T15" fmla="*/ 1090 h 3101"/>
                    <a:gd name="T16" fmla="*/ 1955 w 2518"/>
                    <a:gd name="T17" fmla="*/ 1141 h 3101"/>
                    <a:gd name="T18" fmla="*/ 2048 w 2518"/>
                    <a:gd name="T19" fmla="*/ 1201 h 3101"/>
                    <a:gd name="T20" fmla="*/ 2288 w 2518"/>
                    <a:gd name="T21" fmla="*/ 1149 h 3101"/>
                    <a:gd name="T22" fmla="*/ 2437 w 2518"/>
                    <a:gd name="T23" fmla="*/ 1090 h 3101"/>
                    <a:gd name="T24" fmla="*/ 2473 w 2518"/>
                    <a:gd name="T25" fmla="*/ 1162 h 3101"/>
                    <a:gd name="T26" fmla="*/ 2518 w 2518"/>
                    <a:gd name="T27" fmla="*/ 1292 h 3101"/>
                    <a:gd name="T28" fmla="*/ 2426 w 2518"/>
                    <a:gd name="T29" fmla="*/ 1354 h 3101"/>
                    <a:gd name="T30" fmla="*/ 2319 w 2518"/>
                    <a:gd name="T31" fmla="*/ 1489 h 3101"/>
                    <a:gd name="T32" fmla="*/ 2271 w 2518"/>
                    <a:gd name="T33" fmla="*/ 1626 h 3101"/>
                    <a:gd name="T34" fmla="*/ 2298 w 2518"/>
                    <a:gd name="T35" fmla="*/ 1727 h 3101"/>
                    <a:gd name="T36" fmla="*/ 2385 w 2518"/>
                    <a:gd name="T37" fmla="*/ 1731 h 3101"/>
                    <a:gd name="T38" fmla="*/ 2459 w 2518"/>
                    <a:gd name="T39" fmla="*/ 1745 h 3101"/>
                    <a:gd name="T40" fmla="*/ 2481 w 2518"/>
                    <a:gd name="T41" fmla="*/ 1815 h 3101"/>
                    <a:gd name="T42" fmla="*/ 2368 w 2518"/>
                    <a:gd name="T43" fmla="*/ 2045 h 3101"/>
                    <a:gd name="T44" fmla="*/ 2253 w 2518"/>
                    <a:gd name="T45" fmla="*/ 2102 h 3101"/>
                    <a:gd name="T46" fmla="*/ 2229 w 2518"/>
                    <a:gd name="T47" fmla="*/ 2261 h 3101"/>
                    <a:gd name="T48" fmla="*/ 2123 w 2518"/>
                    <a:gd name="T49" fmla="*/ 2325 h 3101"/>
                    <a:gd name="T50" fmla="*/ 2096 w 2518"/>
                    <a:gd name="T51" fmla="*/ 2449 h 3101"/>
                    <a:gd name="T52" fmla="*/ 2102 w 2518"/>
                    <a:gd name="T53" fmla="*/ 2694 h 3101"/>
                    <a:gd name="T54" fmla="*/ 1998 w 2518"/>
                    <a:gd name="T55" fmla="*/ 2815 h 3101"/>
                    <a:gd name="T56" fmla="*/ 1762 w 2518"/>
                    <a:gd name="T57" fmla="*/ 2815 h 3101"/>
                    <a:gd name="T58" fmla="*/ 1568 w 2518"/>
                    <a:gd name="T59" fmla="*/ 2786 h 3101"/>
                    <a:gd name="T60" fmla="*/ 1256 w 2518"/>
                    <a:gd name="T61" fmla="*/ 2874 h 3101"/>
                    <a:gd name="T62" fmla="*/ 1160 w 2518"/>
                    <a:gd name="T63" fmla="*/ 2912 h 3101"/>
                    <a:gd name="T64" fmla="*/ 1140 w 2518"/>
                    <a:gd name="T65" fmla="*/ 3019 h 3101"/>
                    <a:gd name="T66" fmla="*/ 1010 w 2518"/>
                    <a:gd name="T67" fmla="*/ 3066 h 3101"/>
                    <a:gd name="T68" fmla="*/ 586 w 2518"/>
                    <a:gd name="T69" fmla="*/ 2885 h 3101"/>
                    <a:gd name="T70" fmla="*/ 530 w 2518"/>
                    <a:gd name="T71" fmla="*/ 2728 h 3101"/>
                    <a:gd name="T72" fmla="*/ 501 w 2518"/>
                    <a:gd name="T73" fmla="*/ 2551 h 3101"/>
                    <a:gd name="T74" fmla="*/ 451 w 2518"/>
                    <a:gd name="T75" fmla="*/ 2507 h 3101"/>
                    <a:gd name="T76" fmla="*/ 250 w 2518"/>
                    <a:gd name="T77" fmla="*/ 2540 h 3101"/>
                    <a:gd name="T78" fmla="*/ 247 w 2518"/>
                    <a:gd name="T79" fmla="*/ 2461 h 3101"/>
                    <a:gd name="T80" fmla="*/ 193 w 2518"/>
                    <a:gd name="T81" fmla="*/ 2321 h 3101"/>
                    <a:gd name="T82" fmla="*/ 91 w 2518"/>
                    <a:gd name="T83" fmla="*/ 2352 h 3101"/>
                    <a:gd name="T84" fmla="*/ 48 w 2518"/>
                    <a:gd name="T85" fmla="*/ 2227 h 3101"/>
                    <a:gd name="T86" fmla="*/ 208 w 2518"/>
                    <a:gd name="T87" fmla="*/ 2075 h 3101"/>
                    <a:gd name="T88" fmla="*/ 165 w 2518"/>
                    <a:gd name="T89" fmla="*/ 1947 h 3101"/>
                    <a:gd name="T90" fmla="*/ 153 w 2518"/>
                    <a:gd name="T91" fmla="*/ 1701 h 3101"/>
                    <a:gd name="T92" fmla="*/ 178 w 2518"/>
                    <a:gd name="T93" fmla="*/ 1588 h 3101"/>
                    <a:gd name="T94" fmla="*/ 342 w 2518"/>
                    <a:gd name="T95" fmla="*/ 1385 h 3101"/>
                    <a:gd name="T96" fmla="*/ 562 w 2518"/>
                    <a:gd name="T97" fmla="*/ 1191 h 3101"/>
                    <a:gd name="T98" fmla="*/ 641 w 2518"/>
                    <a:gd name="T99" fmla="*/ 1125 h 3101"/>
                    <a:gd name="T100" fmla="*/ 865 w 2518"/>
                    <a:gd name="T101" fmla="*/ 978 h 3101"/>
                    <a:gd name="T102" fmla="*/ 941 w 2518"/>
                    <a:gd name="T103" fmla="*/ 815 h 3101"/>
                    <a:gd name="T104" fmla="*/ 1006 w 2518"/>
                    <a:gd name="T105" fmla="*/ 777 h 3101"/>
                    <a:gd name="T106" fmla="*/ 900 w 2518"/>
                    <a:gd name="T107" fmla="*/ 543 h 3101"/>
                    <a:gd name="T108" fmla="*/ 872 w 2518"/>
                    <a:gd name="T109" fmla="*/ 362 h 3101"/>
                    <a:gd name="T110" fmla="*/ 822 w 2518"/>
                    <a:gd name="T111" fmla="*/ 278 h 3101"/>
                    <a:gd name="T112" fmla="*/ 947 w 2518"/>
                    <a:gd name="T113" fmla="*/ 168 h 3101"/>
                    <a:gd name="T114" fmla="*/ 1363 w 2518"/>
                    <a:gd name="T115" fmla="*/ 27 h 3101"/>
                    <a:gd name="T116" fmla="*/ 2249 w 2518"/>
                    <a:gd name="T117" fmla="*/ 115 h 3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518" h="3101">
                      <a:moveTo>
                        <a:pt x="2256" y="117"/>
                      </a:moveTo>
                      <a:lnTo>
                        <a:pt x="2228" y="144"/>
                      </a:lnTo>
                      <a:lnTo>
                        <a:pt x="2212" y="154"/>
                      </a:lnTo>
                      <a:lnTo>
                        <a:pt x="2202" y="172"/>
                      </a:lnTo>
                      <a:lnTo>
                        <a:pt x="2207" y="196"/>
                      </a:lnTo>
                      <a:lnTo>
                        <a:pt x="2221" y="219"/>
                      </a:lnTo>
                      <a:lnTo>
                        <a:pt x="2233" y="249"/>
                      </a:lnTo>
                      <a:lnTo>
                        <a:pt x="2232" y="282"/>
                      </a:lnTo>
                      <a:lnTo>
                        <a:pt x="2222" y="315"/>
                      </a:lnTo>
                      <a:lnTo>
                        <a:pt x="2204" y="347"/>
                      </a:lnTo>
                      <a:lnTo>
                        <a:pt x="2174" y="370"/>
                      </a:lnTo>
                      <a:lnTo>
                        <a:pt x="2145" y="377"/>
                      </a:lnTo>
                      <a:lnTo>
                        <a:pt x="2115" y="376"/>
                      </a:lnTo>
                      <a:lnTo>
                        <a:pt x="2058" y="359"/>
                      </a:lnTo>
                      <a:lnTo>
                        <a:pt x="2032" y="359"/>
                      </a:lnTo>
                      <a:lnTo>
                        <a:pt x="2007" y="374"/>
                      </a:lnTo>
                      <a:lnTo>
                        <a:pt x="1992" y="412"/>
                      </a:lnTo>
                      <a:lnTo>
                        <a:pt x="1975" y="437"/>
                      </a:lnTo>
                      <a:lnTo>
                        <a:pt x="1966" y="460"/>
                      </a:lnTo>
                      <a:lnTo>
                        <a:pt x="1971" y="472"/>
                      </a:lnTo>
                      <a:lnTo>
                        <a:pt x="1993" y="505"/>
                      </a:lnTo>
                      <a:lnTo>
                        <a:pt x="1995" y="537"/>
                      </a:lnTo>
                      <a:lnTo>
                        <a:pt x="1982" y="579"/>
                      </a:lnTo>
                      <a:lnTo>
                        <a:pt x="1947" y="627"/>
                      </a:lnTo>
                      <a:lnTo>
                        <a:pt x="1912" y="660"/>
                      </a:lnTo>
                      <a:lnTo>
                        <a:pt x="1852" y="747"/>
                      </a:lnTo>
                      <a:lnTo>
                        <a:pt x="1823" y="970"/>
                      </a:lnTo>
                      <a:lnTo>
                        <a:pt x="1901" y="996"/>
                      </a:lnTo>
                      <a:lnTo>
                        <a:pt x="1912" y="1009"/>
                      </a:lnTo>
                      <a:lnTo>
                        <a:pt x="1920" y="1025"/>
                      </a:lnTo>
                      <a:lnTo>
                        <a:pt x="1900" y="1062"/>
                      </a:lnTo>
                      <a:lnTo>
                        <a:pt x="1897" y="1090"/>
                      </a:lnTo>
                      <a:lnTo>
                        <a:pt x="1908" y="1096"/>
                      </a:lnTo>
                      <a:lnTo>
                        <a:pt x="1941" y="1097"/>
                      </a:lnTo>
                      <a:lnTo>
                        <a:pt x="1951" y="1113"/>
                      </a:lnTo>
                      <a:lnTo>
                        <a:pt x="1955" y="1141"/>
                      </a:lnTo>
                      <a:lnTo>
                        <a:pt x="1965" y="1171"/>
                      </a:lnTo>
                      <a:lnTo>
                        <a:pt x="1990" y="1191"/>
                      </a:lnTo>
                      <a:lnTo>
                        <a:pt x="2020" y="1201"/>
                      </a:lnTo>
                      <a:lnTo>
                        <a:pt x="2048" y="1201"/>
                      </a:lnTo>
                      <a:lnTo>
                        <a:pt x="2141" y="1156"/>
                      </a:lnTo>
                      <a:lnTo>
                        <a:pt x="2222" y="1167"/>
                      </a:lnTo>
                      <a:lnTo>
                        <a:pt x="2260" y="1161"/>
                      </a:lnTo>
                      <a:lnTo>
                        <a:pt x="2288" y="1149"/>
                      </a:lnTo>
                      <a:lnTo>
                        <a:pt x="2305" y="1129"/>
                      </a:lnTo>
                      <a:lnTo>
                        <a:pt x="2326" y="1115"/>
                      </a:lnTo>
                      <a:lnTo>
                        <a:pt x="2391" y="1095"/>
                      </a:lnTo>
                      <a:lnTo>
                        <a:pt x="2437" y="1090"/>
                      </a:lnTo>
                      <a:lnTo>
                        <a:pt x="2465" y="1097"/>
                      </a:lnTo>
                      <a:lnTo>
                        <a:pt x="2481" y="1115"/>
                      </a:lnTo>
                      <a:lnTo>
                        <a:pt x="2481" y="1135"/>
                      </a:lnTo>
                      <a:lnTo>
                        <a:pt x="2473" y="1162"/>
                      </a:lnTo>
                      <a:lnTo>
                        <a:pt x="2468" y="1194"/>
                      </a:lnTo>
                      <a:lnTo>
                        <a:pt x="2475" y="1225"/>
                      </a:lnTo>
                      <a:lnTo>
                        <a:pt x="2483" y="1250"/>
                      </a:lnTo>
                      <a:lnTo>
                        <a:pt x="2518" y="1292"/>
                      </a:lnTo>
                      <a:lnTo>
                        <a:pt x="2483" y="1310"/>
                      </a:lnTo>
                      <a:lnTo>
                        <a:pt x="2457" y="1316"/>
                      </a:lnTo>
                      <a:lnTo>
                        <a:pt x="2443" y="1340"/>
                      </a:lnTo>
                      <a:lnTo>
                        <a:pt x="2426" y="1354"/>
                      </a:lnTo>
                      <a:lnTo>
                        <a:pt x="2326" y="1375"/>
                      </a:lnTo>
                      <a:lnTo>
                        <a:pt x="2306" y="1396"/>
                      </a:lnTo>
                      <a:lnTo>
                        <a:pt x="2302" y="1427"/>
                      </a:lnTo>
                      <a:lnTo>
                        <a:pt x="2319" y="1489"/>
                      </a:lnTo>
                      <a:lnTo>
                        <a:pt x="2322" y="1569"/>
                      </a:lnTo>
                      <a:lnTo>
                        <a:pt x="2313" y="1587"/>
                      </a:lnTo>
                      <a:lnTo>
                        <a:pt x="2302" y="1602"/>
                      </a:lnTo>
                      <a:lnTo>
                        <a:pt x="2271" y="1626"/>
                      </a:lnTo>
                      <a:lnTo>
                        <a:pt x="2261" y="1640"/>
                      </a:lnTo>
                      <a:lnTo>
                        <a:pt x="2261" y="1659"/>
                      </a:lnTo>
                      <a:lnTo>
                        <a:pt x="2268" y="1686"/>
                      </a:lnTo>
                      <a:lnTo>
                        <a:pt x="2298" y="1727"/>
                      </a:lnTo>
                      <a:lnTo>
                        <a:pt x="2318" y="1749"/>
                      </a:lnTo>
                      <a:lnTo>
                        <a:pt x="2346" y="1754"/>
                      </a:lnTo>
                      <a:lnTo>
                        <a:pt x="2368" y="1746"/>
                      </a:lnTo>
                      <a:lnTo>
                        <a:pt x="2385" y="1731"/>
                      </a:lnTo>
                      <a:lnTo>
                        <a:pt x="2403" y="1696"/>
                      </a:lnTo>
                      <a:lnTo>
                        <a:pt x="2418" y="1691"/>
                      </a:lnTo>
                      <a:lnTo>
                        <a:pt x="2436" y="1705"/>
                      </a:lnTo>
                      <a:lnTo>
                        <a:pt x="2459" y="1745"/>
                      </a:lnTo>
                      <a:lnTo>
                        <a:pt x="2477" y="1763"/>
                      </a:lnTo>
                      <a:lnTo>
                        <a:pt x="2511" y="1787"/>
                      </a:lnTo>
                      <a:lnTo>
                        <a:pt x="2508" y="1800"/>
                      </a:lnTo>
                      <a:lnTo>
                        <a:pt x="2481" y="1815"/>
                      </a:lnTo>
                      <a:lnTo>
                        <a:pt x="2454" y="1835"/>
                      </a:lnTo>
                      <a:lnTo>
                        <a:pt x="2462" y="1876"/>
                      </a:lnTo>
                      <a:lnTo>
                        <a:pt x="2399" y="1952"/>
                      </a:lnTo>
                      <a:lnTo>
                        <a:pt x="2368" y="2045"/>
                      </a:lnTo>
                      <a:lnTo>
                        <a:pt x="2348" y="2072"/>
                      </a:lnTo>
                      <a:lnTo>
                        <a:pt x="2316" y="2089"/>
                      </a:lnTo>
                      <a:lnTo>
                        <a:pt x="2287" y="2092"/>
                      </a:lnTo>
                      <a:lnTo>
                        <a:pt x="2253" y="2102"/>
                      </a:lnTo>
                      <a:lnTo>
                        <a:pt x="2237" y="2125"/>
                      </a:lnTo>
                      <a:lnTo>
                        <a:pt x="2233" y="2155"/>
                      </a:lnTo>
                      <a:lnTo>
                        <a:pt x="2239" y="2225"/>
                      </a:lnTo>
                      <a:lnTo>
                        <a:pt x="2229" y="2261"/>
                      </a:lnTo>
                      <a:lnTo>
                        <a:pt x="2208" y="2282"/>
                      </a:lnTo>
                      <a:lnTo>
                        <a:pt x="2178" y="2305"/>
                      </a:lnTo>
                      <a:lnTo>
                        <a:pt x="2152" y="2316"/>
                      </a:lnTo>
                      <a:lnTo>
                        <a:pt x="2123" y="2325"/>
                      </a:lnTo>
                      <a:lnTo>
                        <a:pt x="2099" y="2335"/>
                      </a:lnTo>
                      <a:lnTo>
                        <a:pt x="2072" y="2361"/>
                      </a:lnTo>
                      <a:lnTo>
                        <a:pt x="2069" y="2385"/>
                      </a:lnTo>
                      <a:lnTo>
                        <a:pt x="2096" y="2449"/>
                      </a:lnTo>
                      <a:lnTo>
                        <a:pt x="2102" y="2482"/>
                      </a:lnTo>
                      <a:lnTo>
                        <a:pt x="2087" y="2601"/>
                      </a:lnTo>
                      <a:lnTo>
                        <a:pt x="2089" y="2632"/>
                      </a:lnTo>
                      <a:lnTo>
                        <a:pt x="2102" y="2694"/>
                      </a:lnTo>
                      <a:lnTo>
                        <a:pt x="2099" y="2722"/>
                      </a:lnTo>
                      <a:lnTo>
                        <a:pt x="2082" y="2744"/>
                      </a:lnTo>
                      <a:lnTo>
                        <a:pt x="2064" y="2755"/>
                      </a:lnTo>
                      <a:lnTo>
                        <a:pt x="1998" y="2815"/>
                      </a:lnTo>
                      <a:lnTo>
                        <a:pt x="1836" y="2841"/>
                      </a:lnTo>
                      <a:lnTo>
                        <a:pt x="1811" y="2836"/>
                      </a:lnTo>
                      <a:lnTo>
                        <a:pt x="1786" y="2822"/>
                      </a:lnTo>
                      <a:lnTo>
                        <a:pt x="1762" y="2815"/>
                      </a:lnTo>
                      <a:lnTo>
                        <a:pt x="1709" y="2819"/>
                      </a:lnTo>
                      <a:lnTo>
                        <a:pt x="1684" y="2812"/>
                      </a:lnTo>
                      <a:lnTo>
                        <a:pt x="1621" y="2781"/>
                      </a:lnTo>
                      <a:lnTo>
                        <a:pt x="1568" y="2786"/>
                      </a:lnTo>
                      <a:lnTo>
                        <a:pt x="1393" y="2807"/>
                      </a:lnTo>
                      <a:lnTo>
                        <a:pt x="1319" y="2840"/>
                      </a:lnTo>
                      <a:lnTo>
                        <a:pt x="1283" y="2867"/>
                      </a:lnTo>
                      <a:lnTo>
                        <a:pt x="1256" y="2874"/>
                      </a:lnTo>
                      <a:lnTo>
                        <a:pt x="1228" y="2874"/>
                      </a:lnTo>
                      <a:lnTo>
                        <a:pt x="1201" y="2865"/>
                      </a:lnTo>
                      <a:lnTo>
                        <a:pt x="1176" y="2875"/>
                      </a:lnTo>
                      <a:lnTo>
                        <a:pt x="1160" y="2912"/>
                      </a:lnTo>
                      <a:lnTo>
                        <a:pt x="1152" y="2940"/>
                      </a:lnTo>
                      <a:lnTo>
                        <a:pt x="1153" y="2985"/>
                      </a:lnTo>
                      <a:lnTo>
                        <a:pt x="1151" y="3001"/>
                      </a:lnTo>
                      <a:lnTo>
                        <a:pt x="1140" y="3019"/>
                      </a:lnTo>
                      <a:lnTo>
                        <a:pt x="1088" y="3071"/>
                      </a:lnTo>
                      <a:lnTo>
                        <a:pt x="1065" y="3079"/>
                      </a:lnTo>
                      <a:lnTo>
                        <a:pt x="1037" y="3076"/>
                      </a:lnTo>
                      <a:lnTo>
                        <a:pt x="1010" y="3066"/>
                      </a:lnTo>
                      <a:lnTo>
                        <a:pt x="768" y="3101"/>
                      </a:lnTo>
                      <a:lnTo>
                        <a:pt x="656" y="3002"/>
                      </a:lnTo>
                      <a:lnTo>
                        <a:pt x="592" y="2910"/>
                      </a:lnTo>
                      <a:lnTo>
                        <a:pt x="586" y="2885"/>
                      </a:lnTo>
                      <a:lnTo>
                        <a:pt x="561" y="2842"/>
                      </a:lnTo>
                      <a:lnTo>
                        <a:pt x="551" y="2820"/>
                      </a:lnTo>
                      <a:lnTo>
                        <a:pt x="542" y="2766"/>
                      </a:lnTo>
                      <a:lnTo>
                        <a:pt x="530" y="2728"/>
                      </a:lnTo>
                      <a:lnTo>
                        <a:pt x="488" y="2656"/>
                      </a:lnTo>
                      <a:lnTo>
                        <a:pt x="486" y="2633"/>
                      </a:lnTo>
                      <a:lnTo>
                        <a:pt x="498" y="2593"/>
                      </a:lnTo>
                      <a:lnTo>
                        <a:pt x="501" y="2551"/>
                      </a:lnTo>
                      <a:lnTo>
                        <a:pt x="507" y="2531"/>
                      </a:lnTo>
                      <a:lnTo>
                        <a:pt x="501" y="2516"/>
                      </a:lnTo>
                      <a:lnTo>
                        <a:pt x="486" y="2506"/>
                      </a:lnTo>
                      <a:lnTo>
                        <a:pt x="451" y="2507"/>
                      </a:lnTo>
                      <a:lnTo>
                        <a:pt x="401" y="2526"/>
                      </a:lnTo>
                      <a:lnTo>
                        <a:pt x="300" y="2528"/>
                      </a:lnTo>
                      <a:lnTo>
                        <a:pt x="273" y="2537"/>
                      </a:lnTo>
                      <a:lnTo>
                        <a:pt x="250" y="2540"/>
                      </a:lnTo>
                      <a:lnTo>
                        <a:pt x="232" y="2535"/>
                      </a:lnTo>
                      <a:lnTo>
                        <a:pt x="223" y="2511"/>
                      </a:lnTo>
                      <a:lnTo>
                        <a:pt x="228" y="2493"/>
                      </a:lnTo>
                      <a:lnTo>
                        <a:pt x="247" y="2461"/>
                      </a:lnTo>
                      <a:lnTo>
                        <a:pt x="245" y="2445"/>
                      </a:lnTo>
                      <a:lnTo>
                        <a:pt x="218" y="2408"/>
                      </a:lnTo>
                      <a:lnTo>
                        <a:pt x="193" y="2368"/>
                      </a:lnTo>
                      <a:lnTo>
                        <a:pt x="193" y="2321"/>
                      </a:lnTo>
                      <a:lnTo>
                        <a:pt x="190" y="2303"/>
                      </a:lnTo>
                      <a:lnTo>
                        <a:pt x="178" y="2298"/>
                      </a:lnTo>
                      <a:lnTo>
                        <a:pt x="138" y="2335"/>
                      </a:lnTo>
                      <a:lnTo>
                        <a:pt x="91" y="2352"/>
                      </a:lnTo>
                      <a:lnTo>
                        <a:pt x="2" y="2343"/>
                      </a:lnTo>
                      <a:lnTo>
                        <a:pt x="0" y="2300"/>
                      </a:lnTo>
                      <a:lnTo>
                        <a:pt x="20" y="2261"/>
                      </a:lnTo>
                      <a:lnTo>
                        <a:pt x="48" y="2227"/>
                      </a:lnTo>
                      <a:lnTo>
                        <a:pt x="161" y="2135"/>
                      </a:lnTo>
                      <a:lnTo>
                        <a:pt x="171" y="2121"/>
                      </a:lnTo>
                      <a:lnTo>
                        <a:pt x="177" y="2102"/>
                      </a:lnTo>
                      <a:lnTo>
                        <a:pt x="208" y="2075"/>
                      </a:lnTo>
                      <a:lnTo>
                        <a:pt x="217" y="2056"/>
                      </a:lnTo>
                      <a:lnTo>
                        <a:pt x="211" y="2027"/>
                      </a:lnTo>
                      <a:lnTo>
                        <a:pt x="203" y="2007"/>
                      </a:lnTo>
                      <a:lnTo>
                        <a:pt x="165" y="1947"/>
                      </a:lnTo>
                      <a:lnTo>
                        <a:pt x="155" y="1925"/>
                      </a:lnTo>
                      <a:lnTo>
                        <a:pt x="147" y="1891"/>
                      </a:lnTo>
                      <a:lnTo>
                        <a:pt x="145" y="1856"/>
                      </a:lnTo>
                      <a:lnTo>
                        <a:pt x="153" y="1701"/>
                      </a:lnTo>
                      <a:lnTo>
                        <a:pt x="145" y="1653"/>
                      </a:lnTo>
                      <a:lnTo>
                        <a:pt x="143" y="1632"/>
                      </a:lnTo>
                      <a:lnTo>
                        <a:pt x="152" y="1608"/>
                      </a:lnTo>
                      <a:lnTo>
                        <a:pt x="178" y="1588"/>
                      </a:lnTo>
                      <a:lnTo>
                        <a:pt x="227" y="1576"/>
                      </a:lnTo>
                      <a:lnTo>
                        <a:pt x="247" y="1560"/>
                      </a:lnTo>
                      <a:lnTo>
                        <a:pt x="268" y="1530"/>
                      </a:lnTo>
                      <a:lnTo>
                        <a:pt x="342" y="1385"/>
                      </a:lnTo>
                      <a:lnTo>
                        <a:pt x="356" y="1306"/>
                      </a:lnTo>
                      <a:lnTo>
                        <a:pt x="457" y="1208"/>
                      </a:lnTo>
                      <a:lnTo>
                        <a:pt x="481" y="1196"/>
                      </a:lnTo>
                      <a:lnTo>
                        <a:pt x="562" y="1191"/>
                      </a:lnTo>
                      <a:lnTo>
                        <a:pt x="585" y="1185"/>
                      </a:lnTo>
                      <a:lnTo>
                        <a:pt x="602" y="1170"/>
                      </a:lnTo>
                      <a:lnTo>
                        <a:pt x="623" y="1141"/>
                      </a:lnTo>
                      <a:lnTo>
                        <a:pt x="641" y="1125"/>
                      </a:lnTo>
                      <a:lnTo>
                        <a:pt x="671" y="1118"/>
                      </a:lnTo>
                      <a:lnTo>
                        <a:pt x="775" y="1120"/>
                      </a:lnTo>
                      <a:lnTo>
                        <a:pt x="813" y="1090"/>
                      </a:lnTo>
                      <a:lnTo>
                        <a:pt x="865" y="978"/>
                      </a:lnTo>
                      <a:lnTo>
                        <a:pt x="890" y="915"/>
                      </a:lnTo>
                      <a:lnTo>
                        <a:pt x="913" y="872"/>
                      </a:lnTo>
                      <a:lnTo>
                        <a:pt x="927" y="831"/>
                      </a:lnTo>
                      <a:lnTo>
                        <a:pt x="941" y="815"/>
                      </a:lnTo>
                      <a:lnTo>
                        <a:pt x="961" y="806"/>
                      </a:lnTo>
                      <a:lnTo>
                        <a:pt x="982" y="803"/>
                      </a:lnTo>
                      <a:lnTo>
                        <a:pt x="1000" y="793"/>
                      </a:lnTo>
                      <a:lnTo>
                        <a:pt x="1006" y="777"/>
                      </a:lnTo>
                      <a:lnTo>
                        <a:pt x="997" y="740"/>
                      </a:lnTo>
                      <a:lnTo>
                        <a:pt x="936" y="597"/>
                      </a:lnTo>
                      <a:lnTo>
                        <a:pt x="923" y="576"/>
                      </a:lnTo>
                      <a:lnTo>
                        <a:pt x="900" y="543"/>
                      </a:lnTo>
                      <a:lnTo>
                        <a:pt x="892" y="513"/>
                      </a:lnTo>
                      <a:lnTo>
                        <a:pt x="887" y="475"/>
                      </a:lnTo>
                      <a:lnTo>
                        <a:pt x="887" y="395"/>
                      </a:lnTo>
                      <a:lnTo>
                        <a:pt x="872" y="362"/>
                      </a:lnTo>
                      <a:lnTo>
                        <a:pt x="853" y="338"/>
                      </a:lnTo>
                      <a:lnTo>
                        <a:pt x="837" y="323"/>
                      </a:lnTo>
                      <a:lnTo>
                        <a:pt x="826" y="301"/>
                      </a:lnTo>
                      <a:lnTo>
                        <a:pt x="822" y="278"/>
                      </a:lnTo>
                      <a:lnTo>
                        <a:pt x="828" y="251"/>
                      </a:lnTo>
                      <a:lnTo>
                        <a:pt x="842" y="232"/>
                      </a:lnTo>
                      <a:lnTo>
                        <a:pt x="919" y="192"/>
                      </a:lnTo>
                      <a:lnTo>
                        <a:pt x="947" y="168"/>
                      </a:lnTo>
                      <a:lnTo>
                        <a:pt x="954" y="130"/>
                      </a:lnTo>
                      <a:lnTo>
                        <a:pt x="1227" y="0"/>
                      </a:lnTo>
                      <a:lnTo>
                        <a:pt x="1323" y="7"/>
                      </a:lnTo>
                      <a:lnTo>
                        <a:pt x="1363" y="27"/>
                      </a:lnTo>
                      <a:lnTo>
                        <a:pt x="1442" y="87"/>
                      </a:lnTo>
                      <a:lnTo>
                        <a:pt x="1483" y="105"/>
                      </a:lnTo>
                      <a:lnTo>
                        <a:pt x="2114" y="82"/>
                      </a:lnTo>
                      <a:lnTo>
                        <a:pt x="2249" y="115"/>
                      </a:lnTo>
                      <a:lnTo>
                        <a:pt x="2256" y="117"/>
                      </a:lnTo>
                      <a:close/>
                    </a:path>
                  </a:pathLst>
                </a:custGeom>
                <a:solidFill>
                  <a:srgbClr val="EEE730"/>
                </a:solidFill>
                <a:ln w="14288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000"/>
                </a:p>
              </p:txBody>
            </p:sp>
          </p:grpSp>
          <p:grpSp>
            <p:nvGrpSpPr>
              <p:cNvPr id="14" name="GradientColorLegend">
                <a:extLst>
                  <a:ext uri="{FF2B5EF4-FFF2-40B4-BE49-F238E27FC236}">
                    <a16:creationId xmlns:a16="http://schemas.microsoft.com/office/drawing/2014/main" xmlns="" id="{B9161FB2-E0A7-1A96-BAB1-3E486557C287}"/>
                  </a:ext>
                </a:extLst>
              </p:cNvPr>
              <p:cNvGrpSpPr/>
              <p:nvPr/>
            </p:nvGrpSpPr>
            <p:grpSpPr>
              <a:xfrm>
                <a:off x="2977088" y="4285030"/>
                <a:ext cx="120073" cy="1700347"/>
                <a:chOff x="1066170" y="2413724"/>
                <a:chExt cx="120073" cy="1700347"/>
              </a:xfrm>
            </p:grpSpPr>
            <p:sp>
              <p:nvSpPr>
                <p:cNvPr id="52" name="Etiquette - GradientColorLegend - DARK - Shape" hidden="1">
                  <a:extLst>
                    <a:ext uri="{FF2B5EF4-FFF2-40B4-BE49-F238E27FC236}">
                      <a16:creationId xmlns:a16="http://schemas.microsoft.com/office/drawing/2014/main" xmlns="" id="{35B445CF-1800-B03B-09A0-63A58482F237}"/>
                    </a:ext>
                  </a:extLst>
                </p:cNvPr>
                <p:cNvSpPr/>
                <p:nvPr/>
              </p:nvSpPr>
              <p:spPr>
                <a:xfrm>
                  <a:off x="1066170" y="2575168"/>
                  <a:ext cx="120073" cy="13824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7215E"/>
                    </a:gs>
                    <a:gs pos="100000">
                      <a:srgbClr val="07215E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53" name="Etiquette - GradientColorLegend - DARK - MaxValue" hidden="1">
                  <a:extLst>
                    <a:ext uri="{FF2B5EF4-FFF2-40B4-BE49-F238E27FC236}">
                      <a16:creationId xmlns:a16="http://schemas.microsoft.com/office/drawing/2014/main" xmlns="" id="{799E3240-22CF-1B7B-5246-ABCD1A8E77F3}"/>
                    </a:ext>
                  </a:extLst>
                </p:cNvPr>
                <p:cNvSpPr txBox="1"/>
                <p:nvPr/>
              </p:nvSpPr>
              <p:spPr>
                <a:xfrm>
                  <a:off x="1093344" y="2413724"/>
                  <a:ext cx="65724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 algn="ctr"/>
                  <a:r>
                    <a:rPr lang="en-US" sz="1000"/>
                    <a:t>1</a:t>
                  </a:r>
                </a:p>
              </p:txBody>
            </p:sp>
            <p:sp>
              <p:nvSpPr>
                <p:cNvPr id="54" name="Etiquette - GradientColorLegend - DARK - MinValue" hidden="1">
                  <a:extLst>
                    <a:ext uri="{FF2B5EF4-FFF2-40B4-BE49-F238E27FC236}">
                      <a16:creationId xmlns:a16="http://schemas.microsoft.com/office/drawing/2014/main" xmlns="" id="{17477C96-C877-5E25-72A5-430C87BAEBA3}"/>
                    </a:ext>
                  </a:extLst>
                </p:cNvPr>
                <p:cNvSpPr txBox="1"/>
                <p:nvPr/>
              </p:nvSpPr>
              <p:spPr>
                <a:xfrm>
                  <a:off x="1093344" y="3960183"/>
                  <a:ext cx="65724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1000"/>
                    <a:t>1</a:t>
                  </a:r>
                </a:p>
              </p:txBody>
            </p:sp>
          </p:grpSp>
          <p:grpSp>
            <p:nvGrpSpPr>
              <p:cNvPr id="16" name="RangeColorLegend">
                <a:extLst>
                  <a:ext uri="{FF2B5EF4-FFF2-40B4-BE49-F238E27FC236}">
                    <a16:creationId xmlns:a16="http://schemas.microsoft.com/office/drawing/2014/main" xmlns="" id="{ADE5F7A0-076A-3905-28E4-CDE297A6AEA6}"/>
                  </a:ext>
                </a:extLst>
              </p:cNvPr>
              <p:cNvGrpSpPr/>
              <p:nvPr/>
            </p:nvGrpSpPr>
            <p:grpSpPr>
              <a:xfrm>
                <a:off x="2471977" y="4738968"/>
                <a:ext cx="1270800" cy="1538880"/>
                <a:chOff x="9228362" y="4919762"/>
                <a:chExt cx="1270800" cy="1538880"/>
              </a:xfrm>
            </p:grpSpPr>
            <p:sp>
              <p:nvSpPr>
                <p:cNvPr id="24" name="Etiquette - RangeColorLegend - DARK - Color - 2" hidden="1">
                  <a:extLst>
                    <a:ext uri="{FF2B5EF4-FFF2-40B4-BE49-F238E27FC236}">
                      <a16:creationId xmlns:a16="http://schemas.microsoft.com/office/drawing/2014/main" xmlns="" id="{8B120EF4-2D6A-B0E7-6B55-493DEB85C1AF}"/>
                    </a:ext>
                  </a:extLst>
                </p:cNvPr>
                <p:cNvSpPr/>
                <p:nvPr/>
              </p:nvSpPr>
              <p:spPr>
                <a:xfrm>
                  <a:off x="9228362" y="5073650"/>
                  <a:ext cx="154800" cy="153888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32" name="Etiquette - RangeColorLegend - DARK - Color - 1" hidden="1">
                  <a:extLst>
                    <a:ext uri="{FF2B5EF4-FFF2-40B4-BE49-F238E27FC236}">
                      <a16:creationId xmlns:a16="http://schemas.microsoft.com/office/drawing/2014/main" xmlns="" id="{52AB62AB-3A84-FCB4-5FB6-DE45F4562E00}"/>
                    </a:ext>
                  </a:extLst>
                </p:cNvPr>
                <p:cNvSpPr/>
                <p:nvPr/>
              </p:nvSpPr>
              <p:spPr>
                <a:xfrm>
                  <a:off x="9228362" y="4919762"/>
                  <a:ext cx="154800" cy="15388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34" name="Etiquette - RangeColorLegend - DARK - Number - 2" hidden="1">
                  <a:extLst>
                    <a:ext uri="{FF2B5EF4-FFF2-40B4-BE49-F238E27FC236}">
                      <a16:creationId xmlns:a16="http://schemas.microsoft.com/office/drawing/2014/main" xmlns="" id="{7D388DD6-D806-0FFD-F370-14C1118EDF72}"/>
                    </a:ext>
                  </a:extLst>
                </p:cNvPr>
                <p:cNvSpPr/>
                <p:nvPr/>
              </p:nvSpPr>
              <p:spPr>
                <a:xfrm>
                  <a:off x="9383162" y="5073650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/>
                <a:p>
                  <a:r>
                    <a:rPr lang="en-US" sz="1000"/>
                    <a:t>[100 to 200[</a:t>
                  </a:r>
                </a:p>
              </p:txBody>
            </p:sp>
            <p:sp>
              <p:nvSpPr>
                <p:cNvPr id="35" name="Etiquette - RangeColorLegend - DARK - Number - 1" hidden="1">
                  <a:extLst>
                    <a:ext uri="{FF2B5EF4-FFF2-40B4-BE49-F238E27FC236}">
                      <a16:creationId xmlns:a16="http://schemas.microsoft.com/office/drawing/2014/main" xmlns="" id="{F17A3D9F-2937-418D-8CDF-3E8CF87F6788}"/>
                    </a:ext>
                  </a:extLst>
                </p:cNvPr>
                <p:cNvSpPr/>
                <p:nvPr/>
              </p:nvSpPr>
              <p:spPr>
                <a:xfrm>
                  <a:off x="9383162" y="4919762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/>
                <a:p>
                  <a:r>
                    <a:rPr lang="en-US" sz="1000"/>
                    <a:t>[0 to 100[</a:t>
                  </a:r>
                </a:p>
              </p:txBody>
            </p:sp>
            <p:sp>
              <p:nvSpPr>
                <p:cNvPr id="36" name="Etiquette - RangeColorLegend - DARK - Color - 4" hidden="1">
                  <a:extLst>
                    <a:ext uri="{FF2B5EF4-FFF2-40B4-BE49-F238E27FC236}">
                      <a16:creationId xmlns:a16="http://schemas.microsoft.com/office/drawing/2014/main" xmlns="" id="{CA414E0E-92F4-AD98-77ED-4833C2DF5219}"/>
                    </a:ext>
                  </a:extLst>
                </p:cNvPr>
                <p:cNvSpPr/>
                <p:nvPr/>
              </p:nvSpPr>
              <p:spPr>
                <a:xfrm>
                  <a:off x="9228362" y="5381426"/>
                  <a:ext cx="154800" cy="1538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37" name="Etiquette - RangeColorLegend - DARK - Color - 3" hidden="1">
                  <a:extLst>
                    <a:ext uri="{FF2B5EF4-FFF2-40B4-BE49-F238E27FC236}">
                      <a16:creationId xmlns:a16="http://schemas.microsoft.com/office/drawing/2014/main" xmlns="" id="{034E1088-A228-C4D5-7511-14ED55F699B2}"/>
                    </a:ext>
                  </a:extLst>
                </p:cNvPr>
                <p:cNvSpPr/>
                <p:nvPr/>
              </p:nvSpPr>
              <p:spPr>
                <a:xfrm>
                  <a:off x="9228362" y="5227538"/>
                  <a:ext cx="154800" cy="153888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38" name="Etiquette - RangeColorLegend - DARK - Number - 4" hidden="1">
                  <a:extLst>
                    <a:ext uri="{FF2B5EF4-FFF2-40B4-BE49-F238E27FC236}">
                      <a16:creationId xmlns:a16="http://schemas.microsoft.com/office/drawing/2014/main" xmlns="" id="{24C6FC22-07CB-10AB-A123-942BCDBA7F1E}"/>
                    </a:ext>
                  </a:extLst>
                </p:cNvPr>
                <p:cNvSpPr/>
                <p:nvPr/>
              </p:nvSpPr>
              <p:spPr>
                <a:xfrm>
                  <a:off x="9383162" y="5381426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/>
                <a:p>
                  <a:r>
                    <a:rPr lang="en-US" sz="1000"/>
                    <a:t>[300 to 400[</a:t>
                  </a:r>
                </a:p>
              </p:txBody>
            </p:sp>
            <p:sp>
              <p:nvSpPr>
                <p:cNvPr id="39" name="Etiquette - RangeColorLegend - DARK - Number - 3" hidden="1">
                  <a:extLst>
                    <a:ext uri="{FF2B5EF4-FFF2-40B4-BE49-F238E27FC236}">
                      <a16:creationId xmlns:a16="http://schemas.microsoft.com/office/drawing/2014/main" xmlns="" id="{46A0C620-9FFD-6585-64F5-AE4C7BA234FD}"/>
                    </a:ext>
                  </a:extLst>
                </p:cNvPr>
                <p:cNvSpPr/>
                <p:nvPr/>
              </p:nvSpPr>
              <p:spPr>
                <a:xfrm>
                  <a:off x="9383162" y="5227538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/>
                <a:p>
                  <a:r>
                    <a:rPr lang="en-US" sz="1000"/>
                    <a:t>[200 to 300[</a:t>
                  </a:r>
                </a:p>
              </p:txBody>
            </p:sp>
            <p:sp>
              <p:nvSpPr>
                <p:cNvPr id="40" name="Etiquette - RangeColorLegend - DARK - Color - 5" hidden="1">
                  <a:extLst>
                    <a:ext uri="{FF2B5EF4-FFF2-40B4-BE49-F238E27FC236}">
                      <a16:creationId xmlns:a16="http://schemas.microsoft.com/office/drawing/2014/main" xmlns="" id="{0BC7607C-14EC-9942-7665-DDB60F02ECE5}"/>
                    </a:ext>
                  </a:extLst>
                </p:cNvPr>
                <p:cNvSpPr/>
                <p:nvPr/>
              </p:nvSpPr>
              <p:spPr>
                <a:xfrm>
                  <a:off x="9228362" y="5535314"/>
                  <a:ext cx="154800" cy="15388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41" name="Etiquette - RangeColorLegend - DARK - Number - 5" hidden="1">
                  <a:extLst>
                    <a:ext uri="{FF2B5EF4-FFF2-40B4-BE49-F238E27FC236}">
                      <a16:creationId xmlns:a16="http://schemas.microsoft.com/office/drawing/2014/main" xmlns="" id="{473F5621-1ACF-FFC3-46BF-79823DD247B4}"/>
                    </a:ext>
                  </a:extLst>
                </p:cNvPr>
                <p:cNvSpPr/>
                <p:nvPr/>
              </p:nvSpPr>
              <p:spPr>
                <a:xfrm>
                  <a:off x="9383162" y="5535314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/>
                <a:p>
                  <a:r>
                    <a:rPr lang="en-US" sz="1000"/>
                    <a:t>400+</a:t>
                  </a:r>
                </a:p>
              </p:txBody>
            </p:sp>
            <p:sp>
              <p:nvSpPr>
                <p:cNvPr id="42" name="Etiquette - RangeColorLegend - DARK - Color - 6" hidden="1">
                  <a:extLst>
                    <a:ext uri="{FF2B5EF4-FFF2-40B4-BE49-F238E27FC236}">
                      <a16:creationId xmlns:a16="http://schemas.microsoft.com/office/drawing/2014/main" xmlns="" id="{ED7F6D7E-6E4C-5B42-746B-8A4FF45573FA}"/>
                    </a:ext>
                  </a:extLst>
                </p:cNvPr>
                <p:cNvSpPr/>
                <p:nvPr/>
              </p:nvSpPr>
              <p:spPr>
                <a:xfrm>
                  <a:off x="9228362" y="5689202"/>
                  <a:ext cx="154800" cy="15388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43" name="Etiquette - RangeColorLegend - DARK - Number - 6" hidden="1">
                  <a:extLst>
                    <a:ext uri="{FF2B5EF4-FFF2-40B4-BE49-F238E27FC236}">
                      <a16:creationId xmlns:a16="http://schemas.microsoft.com/office/drawing/2014/main" xmlns="" id="{24174712-88F0-17A8-EC45-A005BBBCB36D}"/>
                    </a:ext>
                  </a:extLst>
                </p:cNvPr>
                <p:cNvSpPr/>
                <p:nvPr/>
              </p:nvSpPr>
              <p:spPr>
                <a:xfrm>
                  <a:off x="9383162" y="5689202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/>
                <a:p>
                  <a:r>
                    <a:rPr lang="en-US" sz="1000"/>
                    <a:t>400+</a:t>
                  </a:r>
                </a:p>
              </p:txBody>
            </p:sp>
            <p:sp>
              <p:nvSpPr>
                <p:cNvPr id="44" name="Etiquette - RangeColorLegend - DARK - Color - 7" hidden="1">
                  <a:extLst>
                    <a:ext uri="{FF2B5EF4-FFF2-40B4-BE49-F238E27FC236}">
                      <a16:creationId xmlns:a16="http://schemas.microsoft.com/office/drawing/2014/main" xmlns="" id="{8604B5A5-C6AC-8B77-3435-5D86E992E6EE}"/>
                    </a:ext>
                  </a:extLst>
                </p:cNvPr>
                <p:cNvSpPr/>
                <p:nvPr/>
              </p:nvSpPr>
              <p:spPr>
                <a:xfrm>
                  <a:off x="9228362" y="5843090"/>
                  <a:ext cx="154800" cy="15388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45" name="Etiquette - RangeColorLegend - DARK - Number - 7" hidden="1">
                  <a:extLst>
                    <a:ext uri="{FF2B5EF4-FFF2-40B4-BE49-F238E27FC236}">
                      <a16:creationId xmlns:a16="http://schemas.microsoft.com/office/drawing/2014/main" xmlns="" id="{8FB600C6-5C63-920C-FF25-41C609289C50}"/>
                    </a:ext>
                  </a:extLst>
                </p:cNvPr>
                <p:cNvSpPr/>
                <p:nvPr/>
              </p:nvSpPr>
              <p:spPr>
                <a:xfrm>
                  <a:off x="9383162" y="5843090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/>
                <a:p>
                  <a:r>
                    <a:rPr lang="en-US" sz="1000"/>
                    <a:t>400+</a:t>
                  </a:r>
                </a:p>
              </p:txBody>
            </p:sp>
            <p:sp>
              <p:nvSpPr>
                <p:cNvPr id="46" name="Etiquette - RangeColorLegend - DARK - Color - 8" hidden="1">
                  <a:extLst>
                    <a:ext uri="{FF2B5EF4-FFF2-40B4-BE49-F238E27FC236}">
                      <a16:creationId xmlns:a16="http://schemas.microsoft.com/office/drawing/2014/main" xmlns="" id="{BFB4C8F0-778A-224A-E399-B2255A22A3BA}"/>
                    </a:ext>
                  </a:extLst>
                </p:cNvPr>
                <p:cNvSpPr/>
                <p:nvPr/>
              </p:nvSpPr>
              <p:spPr>
                <a:xfrm>
                  <a:off x="9228362" y="5996978"/>
                  <a:ext cx="154800" cy="15388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47" name="Etiquette - RangeColorLegend - DARK - Number - 8" hidden="1">
                  <a:extLst>
                    <a:ext uri="{FF2B5EF4-FFF2-40B4-BE49-F238E27FC236}">
                      <a16:creationId xmlns:a16="http://schemas.microsoft.com/office/drawing/2014/main" xmlns="" id="{13DB4A36-80BE-DB0C-343A-D42ECB4831D6}"/>
                    </a:ext>
                  </a:extLst>
                </p:cNvPr>
                <p:cNvSpPr/>
                <p:nvPr/>
              </p:nvSpPr>
              <p:spPr>
                <a:xfrm>
                  <a:off x="9383162" y="5996978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/>
                <a:p>
                  <a:r>
                    <a:rPr lang="en-US" sz="1000"/>
                    <a:t>400+</a:t>
                  </a:r>
                </a:p>
              </p:txBody>
            </p:sp>
            <p:sp>
              <p:nvSpPr>
                <p:cNvPr id="48" name="Etiquette - RangeColorLegend - DARK - Color - 9" hidden="1">
                  <a:extLst>
                    <a:ext uri="{FF2B5EF4-FFF2-40B4-BE49-F238E27FC236}">
                      <a16:creationId xmlns:a16="http://schemas.microsoft.com/office/drawing/2014/main" xmlns="" id="{AB3915E4-296E-287B-BF27-9748DD354F78}"/>
                    </a:ext>
                  </a:extLst>
                </p:cNvPr>
                <p:cNvSpPr/>
                <p:nvPr/>
              </p:nvSpPr>
              <p:spPr>
                <a:xfrm>
                  <a:off x="9228362" y="6150866"/>
                  <a:ext cx="154800" cy="15388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49" name="Etiquette - RangeColorLegend - DARK - Number - 9" hidden="1">
                  <a:extLst>
                    <a:ext uri="{FF2B5EF4-FFF2-40B4-BE49-F238E27FC236}">
                      <a16:creationId xmlns:a16="http://schemas.microsoft.com/office/drawing/2014/main" xmlns="" id="{FF7C7F59-EDDB-65C4-CB41-673D41EC687A}"/>
                    </a:ext>
                  </a:extLst>
                </p:cNvPr>
                <p:cNvSpPr/>
                <p:nvPr/>
              </p:nvSpPr>
              <p:spPr>
                <a:xfrm>
                  <a:off x="9383162" y="6150866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/>
                <a:p>
                  <a:r>
                    <a:rPr lang="en-US" sz="1000"/>
                    <a:t>400+</a:t>
                  </a:r>
                </a:p>
              </p:txBody>
            </p:sp>
            <p:sp>
              <p:nvSpPr>
                <p:cNvPr id="50" name="Etiquette - RangeColorLegend - DARK - Color - 10" hidden="1">
                  <a:extLst>
                    <a:ext uri="{FF2B5EF4-FFF2-40B4-BE49-F238E27FC236}">
                      <a16:creationId xmlns:a16="http://schemas.microsoft.com/office/drawing/2014/main" xmlns="" id="{F98D9591-D577-9534-C3E8-C1223E7559AA}"/>
                    </a:ext>
                  </a:extLst>
                </p:cNvPr>
                <p:cNvSpPr/>
                <p:nvPr/>
              </p:nvSpPr>
              <p:spPr>
                <a:xfrm>
                  <a:off x="9228362" y="6304754"/>
                  <a:ext cx="154800" cy="15388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51" name="Etiquette - RangeColorLegend - DARK - Number - 10" hidden="1">
                  <a:extLst>
                    <a:ext uri="{FF2B5EF4-FFF2-40B4-BE49-F238E27FC236}">
                      <a16:creationId xmlns:a16="http://schemas.microsoft.com/office/drawing/2014/main" xmlns="" id="{395DFC43-2E8A-29B7-A203-BED440D07C32}"/>
                    </a:ext>
                  </a:extLst>
                </p:cNvPr>
                <p:cNvSpPr/>
                <p:nvPr/>
              </p:nvSpPr>
              <p:spPr>
                <a:xfrm>
                  <a:off x="9383162" y="6304754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/>
                <a:p>
                  <a:r>
                    <a:rPr lang="en-US" sz="1000"/>
                    <a:t>400+</a:t>
                  </a:r>
                </a:p>
              </p:txBody>
            </p:sp>
          </p:grpSp>
        </p:grpSp>
        <p:sp>
          <p:nvSpPr>
            <p:cNvPr id="9" name="POWER_USER_DATA_MAP_STORAGE">
              <a:extLst>
                <a:ext uri="{FF2B5EF4-FFF2-40B4-BE49-F238E27FC236}">
                  <a16:creationId xmlns:a16="http://schemas.microsoft.com/office/drawing/2014/main" xmlns="" id="{C2ACB4A2-810A-3502-BD9B-5C6EE4AD7CF5}"/>
                </a:ext>
              </a:extLst>
            </p:cNvPr>
            <p:cNvSpPr/>
            <p:nvPr/>
          </p:nvSpPr>
          <p:spPr>
            <a:xfrm>
              <a:off x="2602826" y="1495425"/>
              <a:ext cx="0" cy="0"/>
            </a:xfrm>
            <a:prstGeom prst="rect">
              <a:avLst/>
            </a:prstGeom>
            <a:solidFill>
              <a:schemeClr val="accent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DEF3272-EDF8-863D-0EFE-85469B30B139}"/>
              </a:ext>
            </a:extLst>
          </p:cNvPr>
          <p:cNvSpPr txBox="1"/>
          <p:nvPr/>
        </p:nvSpPr>
        <p:spPr>
          <a:xfrm>
            <a:off x="8402072" y="1733406"/>
            <a:ext cx="3046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dirty="0">
                <a:latin typeface="Verdana" panose="020B0604030504040204" pitchFamily="34" charset="0"/>
                <a:ea typeface="Verdana" panose="020B0604030504040204" pitchFamily="34" charset="0"/>
              </a:rPr>
              <a:t>Alternatyvaus kuro diegimas pramonės įmonėse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55" name="Tiesioji jungtis 54">
            <a:extLst>
              <a:ext uri="{FF2B5EF4-FFF2-40B4-BE49-F238E27FC236}">
                <a16:creationId xmlns:a16="http://schemas.microsoft.com/office/drawing/2014/main" xmlns="" id="{C0800364-53D5-3A7A-2DCC-D35E2979888C}"/>
              </a:ext>
            </a:extLst>
          </p:cNvPr>
          <p:cNvCxnSpPr/>
          <p:nvPr/>
        </p:nvCxnSpPr>
        <p:spPr>
          <a:xfrm>
            <a:off x="8279961" y="1831631"/>
            <a:ext cx="0" cy="783298"/>
          </a:xfrm>
          <a:prstGeom prst="line">
            <a:avLst/>
          </a:prstGeom>
          <a:ln w="15875">
            <a:solidFill>
              <a:srgbClr val="0721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658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Lentelė 2">
            <a:extLst>
              <a:ext uri="{FF2B5EF4-FFF2-40B4-BE49-F238E27FC236}">
                <a16:creationId xmlns:a16="http://schemas.microsoft.com/office/drawing/2014/main" xmlns="" id="{C59827B7-8FC1-9B73-1E65-69D499BA4F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036203"/>
              </p:ext>
            </p:extLst>
          </p:nvPr>
        </p:nvGraphicFramePr>
        <p:xfrm>
          <a:off x="649395" y="2086272"/>
          <a:ext cx="10936862" cy="40421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3928">
                  <a:extLst>
                    <a:ext uri="{9D8B030D-6E8A-4147-A177-3AD203B41FA5}">
                      <a16:colId xmlns:a16="http://schemas.microsoft.com/office/drawing/2014/main" xmlns="" val="1253310966"/>
                    </a:ext>
                  </a:extLst>
                </a:gridCol>
                <a:gridCol w="3094980">
                  <a:extLst>
                    <a:ext uri="{9D8B030D-6E8A-4147-A177-3AD203B41FA5}">
                      <a16:colId xmlns:a16="http://schemas.microsoft.com/office/drawing/2014/main" xmlns="" val="3810608955"/>
                    </a:ext>
                  </a:extLst>
                </a:gridCol>
                <a:gridCol w="1663429">
                  <a:extLst>
                    <a:ext uri="{9D8B030D-6E8A-4147-A177-3AD203B41FA5}">
                      <a16:colId xmlns:a16="http://schemas.microsoft.com/office/drawing/2014/main" xmlns="" val="2690660473"/>
                    </a:ext>
                  </a:extLst>
                </a:gridCol>
                <a:gridCol w="1108954">
                  <a:extLst>
                    <a:ext uri="{9D8B030D-6E8A-4147-A177-3AD203B41FA5}">
                      <a16:colId xmlns:a16="http://schemas.microsoft.com/office/drawing/2014/main" xmlns="" val="1012646299"/>
                    </a:ext>
                  </a:extLst>
                </a:gridCol>
                <a:gridCol w="952208">
                  <a:extLst>
                    <a:ext uri="{9D8B030D-6E8A-4147-A177-3AD203B41FA5}">
                      <a16:colId xmlns:a16="http://schemas.microsoft.com/office/drawing/2014/main" xmlns="" val="4031354307"/>
                    </a:ext>
                  </a:extLst>
                </a:gridCol>
                <a:gridCol w="920812">
                  <a:extLst>
                    <a:ext uri="{9D8B030D-6E8A-4147-A177-3AD203B41FA5}">
                      <a16:colId xmlns:a16="http://schemas.microsoft.com/office/drawing/2014/main" xmlns="" val="2229758521"/>
                    </a:ext>
                  </a:extLst>
                </a:gridCol>
                <a:gridCol w="911456">
                  <a:extLst>
                    <a:ext uri="{9D8B030D-6E8A-4147-A177-3AD203B41FA5}">
                      <a16:colId xmlns:a16="http://schemas.microsoft.com/office/drawing/2014/main" xmlns="" val="1680776529"/>
                    </a:ext>
                  </a:extLst>
                </a:gridCol>
                <a:gridCol w="881095">
                  <a:extLst>
                    <a:ext uri="{9D8B030D-6E8A-4147-A177-3AD203B41FA5}">
                      <a16:colId xmlns:a16="http://schemas.microsoft.com/office/drawing/2014/main" xmlns="" val="4294044953"/>
                    </a:ext>
                  </a:extLst>
                </a:gridCol>
              </a:tblGrid>
              <a:tr h="392933">
                <a:tc rowSpan="2">
                  <a:txBody>
                    <a:bodyPr/>
                    <a:lstStyle/>
                    <a:p>
                      <a:pPr algn="ctr"/>
                      <a:r>
                        <a:rPr lang="lt-LT" sz="1100">
                          <a:solidFill>
                            <a:srgbClr val="30275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Kvietimo pavadinimas </a:t>
                      </a:r>
                    </a:p>
                  </a:txBody>
                  <a:tcPr marL="42008" marR="42008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lt-LT" sz="1100">
                          <a:solidFill>
                            <a:srgbClr val="30275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Finansuojamos projektų veiklos </a:t>
                      </a:r>
                    </a:p>
                  </a:txBody>
                  <a:tcPr marL="42008" marR="42008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lt-LT" sz="1100">
                          <a:solidFill>
                            <a:srgbClr val="30275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Galimi pareiškėjai </a:t>
                      </a:r>
                    </a:p>
                  </a:txBody>
                  <a:tcPr marL="42008" marR="42008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lt-LT" sz="1100" dirty="0">
                          <a:solidFill>
                            <a:srgbClr val="30275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Bendra kvietimui skirta finansavimo lėšų suma (mln. </a:t>
                      </a:r>
                      <a:r>
                        <a:rPr lang="en-US" sz="1100" dirty="0" err="1">
                          <a:solidFill>
                            <a:srgbClr val="30275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Eur</a:t>
                      </a:r>
                      <a:r>
                        <a:rPr lang="lt-LT" sz="1100" dirty="0">
                          <a:solidFill>
                            <a:srgbClr val="30275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 </a:t>
                      </a:r>
                    </a:p>
                  </a:txBody>
                  <a:tcPr marL="42008" marR="42008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lt-LT" sz="1000">
                          <a:solidFill>
                            <a:schemeClr val="tx1"/>
                          </a:solidFill>
                          <a:effectLst/>
                        </a:rPr>
                        <a:t>Finansavimas pagal regioną</a:t>
                      </a:r>
                      <a:endParaRPr lang="lt-LT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008" marR="42008" marT="0" marB="0" anchor="ctr"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lt-LT" sz="1100">
                          <a:solidFill>
                            <a:srgbClr val="30275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Planuoja-ma kvietimo pradžios data </a:t>
                      </a:r>
                    </a:p>
                  </a:txBody>
                  <a:tcPr marL="42008" marR="42008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lt-LT" sz="1100">
                          <a:solidFill>
                            <a:srgbClr val="30275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Planuoja-ma kvietimo pabaigos data </a:t>
                      </a:r>
                    </a:p>
                  </a:txBody>
                  <a:tcPr marL="42008" marR="42008" marT="0" marB="0" anchor="ctr"/>
                </a:tc>
                <a:extLst>
                  <a:ext uri="{0D108BD9-81ED-4DB2-BD59-A6C34878D82A}">
                    <a16:rowId xmlns:a16="http://schemas.microsoft.com/office/drawing/2014/main" xmlns="" val="2479113932"/>
                  </a:ext>
                </a:extLst>
              </a:tr>
              <a:tr h="1003297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dirty="0">
                          <a:solidFill>
                            <a:srgbClr val="30275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Sostinės regionas </a:t>
                      </a:r>
                    </a:p>
                  </a:txBody>
                  <a:tcPr marL="42008" marR="4200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>
                          <a:solidFill>
                            <a:srgbClr val="302757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Vidurio ir vakarų Lietuva </a:t>
                      </a:r>
                    </a:p>
                  </a:txBody>
                  <a:tcPr marL="42008" marR="42008" marT="0" marB="0" anchor="ctr"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1819914"/>
                  </a:ext>
                </a:extLst>
              </a:tr>
              <a:tr h="72957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Expo Klasteris</a:t>
                      </a:r>
                      <a:endParaRPr lang="en-US" sz="1100" dirty="0"/>
                    </a:p>
                  </a:txBody>
                  <a:tcPr marL="42008" marR="42008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Į eksportą orientuotų, į bendrą vertės grandinę susijungusių MVĮ tinklo kūrimosi ir augimo skatinimas</a:t>
                      </a:r>
                      <a:endParaRPr lang="en-US" sz="1100" dirty="0"/>
                    </a:p>
                  </a:txBody>
                  <a:tcPr marL="42008" marR="42008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Klasterio koordinatoriai</a:t>
                      </a:r>
                      <a:endParaRPr lang="en-US" sz="1100"/>
                    </a:p>
                  </a:txBody>
                  <a:tcPr marL="42008" marR="42008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t-LT" sz="1100" b="1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4,0</a:t>
                      </a:r>
                      <a:endParaRPr lang="en-US" sz="1100"/>
                    </a:p>
                  </a:txBody>
                  <a:tcPr marL="42008" marR="42008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t-LT" sz="1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-</a:t>
                      </a:r>
                      <a:endParaRPr lang="en-US" sz="1100"/>
                    </a:p>
                  </a:txBody>
                  <a:tcPr marL="42008" marR="42008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t-LT" sz="110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4,0</a:t>
                      </a:r>
                      <a:endParaRPr lang="en-US" sz="1100" dirty="0"/>
                    </a:p>
                  </a:txBody>
                  <a:tcPr marL="42008" marR="42008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2023-05</a:t>
                      </a:r>
                      <a:endParaRPr lang="en-US" sz="1100" dirty="0"/>
                    </a:p>
                  </a:txBody>
                  <a:tcPr marL="42008" marR="42008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2023-08</a:t>
                      </a:r>
                      <a:endParaRPr lang="en-US" sz="11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2008" marR="42008" marT="0" marB="0"/>
                </a:tc>
                <a:extLst>
                  <a:ext uri="{0D108BD9-81ED-4DB2-BD59-A6C34878D82A}">
                    <a16:rowId xmlns:a16="http://schemas.microsoft.com/office/drawing/2014/main" xmlns="" val="126521837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b="1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Verslo pradžia</a:t>
                      </a:r>
                      <a:endParaRPr lang="en-US" sz="1100" dirty="0"/>
                    </a:p>
                  </a:txBody>
                  <a:tcPr marL="42008" marR="42008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b="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Skatinti pradedančiųjų SVV subjektų kūrimąsi, augimą ir plėtrą</a:t>
                      </a:r>
                      <a:endParaRPr lang="en-US" sz="1100" dirty="0"/>
                    </a:p>
                  </a:txBody>
                  <a:tcPr marL="42008" marR="42008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b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Verslo inkubatoriai, verslo centrai, skaitmeninių inovacijų centrai, „Spiečius“</a:t>
                      </a:r>
                      <a:endParaRPr lang="en-US" sz="1100"/>
                    </a:p>
                  </a:txBody>
                  <a:tcPr marL="42008" marR="42008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t-LT" sz="1100" b="1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3,8</a:t>
                      </a:r>
                      <a:endParaRPr lang="en-US" sz="1100" dirty="0"/>
                    </a:p>
                  </a:txBody>
                  <a:tcPr marL="42008" marR="42008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t-LT" sz="1100" b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-</a:t>
                      </a:r>
                      <a:endParaRPr lang="en-US" sz="1100"/>
                    </a:p>
                  </a:txBody>
                  <a:tcPr marL="42008" marR="42008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t-LT" sz="1100" b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3,8</a:t>
                      </a:r>
                      <a:endParaRPr lang="en-US" sz="1100"/>
                    </a:p>
                  </a:txBody>
                  <a:tcPr marL="42008" marR="42008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b="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2023-04</a:t>
                      </a:r>
                      <a:endParaRPr lang="en-US" sz="1100" dirty="0"/>
                    </a:p>
                  </a:txBody>
                  <a:tcPr marL="42008" marR="42008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b="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2023-07</a:t>
                      </a:r>
                      <a:endParaRPr lang="en-US" sz="1100" dirty="0"/>
                    </a:p>
                  </a:txBody>
                  <a:tcPr marL="42008" marR="42008" marT="0" marB="0"/>
                </a:tc>
                <a:extLst>
                  <a:ext uri="{0D108BD9-81ED-4DB2-BD59-A6C34878D82A}">
                    <a16:rowId xmlns:a16="http://schemas.microsoft.com/office/drawing/2014/main" xmlns="" val="1939415928"/>
                  </a:ext>
                </a:extLst>
              </a:tr>
              <a:tr h="100190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dirty="0" err="1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Startuolis</a:t>
                      </a:r>
                      <a:endParaRPr lang="lt-LT" sz="1100" dirty="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</a:endParaRPr>
                    </a:p>
                  </a:txBody>
                  <a:tcPr marL="42007" marR="42007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Skatinti produkto idėjos vystymą per </a:t>
                      </a:r>
                      <a:r>
                        <a:rPr lang="lt-LT" sz="1100" dirty="0" err="1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hakatonus</a:t>
                      </a:r>
                      <a:r>
                        <a:rPr lang="lt-LT" sz="110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 ir </a:t>
                      </a:r>
                      <a:r>
                        <a:rPr lang="lt-LT" sz="1100" dirty="0" err="1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inkubavimo</a:t>
                      </a:r>
                      <a:r>
                        <a:rPr lang="lt-LT" sz="110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 paslaugas</a:t>
                      </a:r>
                      <a:endParaRPr lang="en-US" sz="1100" dirty="0"/>
                    </a:p>
                  </a:txBody>
                  <a:tcPr marL="42007" marR="42007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Technologijų plėtros ir inovacijų skatinimo viešųjų paslaugų teikėjai</a:t>
                      </a:r>
                      <a:endParaRPr lang="en-US" sz="1100" dirty="0"/>
                    </a:p>
                  </a:txBody>
                  <a:tcPr marL="42007" marR="42007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t-LT" sz="1100" b="1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8,5</a:t>
                      </a:r>
                      <a:endParaRPr lang="en-US" sz="1100" dirty="0"/>
                    </a:p>
                  </a:txBody>
                  <a:tcPr marL="42007" marR="42007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t-LT" sz="1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-</a:t>
                      </a:r>
                      <a:endParaRPr lang="en-US" sz="1100"/>
                    </a:p>
                  </a:txBody>
                  <a:tcPr marL="42007" marR="42007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t-LT" sz="1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8,5</a:t>
                      </a:r>
                      <a:endParaRPr lang="en-US" sz="1100"/>
                    </a:p>
                  </a:txBody>
                  <a:tcPr marL="42007" marR="42007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2023-05</a:t>
                      </a:r>
                      <a:endParaRPr lang="en-US" sz="1100" dirty="0"/>
                    </a:p>
                  </a:txBody>
                  <a:tcPr marL="42007" marR="42007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2023-09</a:t>
                      </a:r>
                      <a:endParaRPr lang="en-US" sz="11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2008" marR="42008" marT="0" marB="0"/>
                </a:tc>
                <a:extLst>
                  <a:ext uri="{0D108BD9-81ED-4DB2-BD59-A6C34878D82A}">
                    <a16:rowId xmlns:a16="http://schemas.microsoft.com/office/drawing/2014/main" xmlns="" val="98569712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C6F5C47-DDE7-8FBC-34E5-5314EF4A0868}"/>
              </a:ext>
            </a:extLst>
          </p:cNvPr>
          <p:cNvSpPr txBox="1"/>
          <p:nvPr/>
        </p:nvSpPr>
        <p:spPr>
          <a:xfrm>
            <a:off x="1021466" y="475752"/>
            <a:ext cx="105647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28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Paskelbti priemonių kvietimai 2022</a:t>
            </a:r>
            <a:r>
              <a:rPr lang="en-US" sz="28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-2023</a:t>
            </a:r>
            <a:r>
              <a:rPr lang="lt-LT" sz="28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m.</a:t>
            </a:r>
          </a:p>
        </p:txBody>
      </p:sp>
    </p:spTree>
    <p:extLst>
      <p:ext uri="{BB962C8B-B14F-4D97-AF65-F5344CB8AC3E}">
        <p14:creationId xmlns:p14="http://schemas.microsoft.com/office/powerpoint/2010/main" val="527443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Lentelė 2">
            <a:extLst>
              <a:ext uri="{FF2B5EF4-FFF2-40B4-BE49-F238E27FC236}">
                <a16:creationId xmlns:a16="http://schemas.microsoft.com/office/drawing/2014/main" xmlns="" id="{C59827B7-8FC1-9B73-1E65-69D499BA4F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728715"/>
              </p:ext>
            </p:extLst>
          </p:nvPr>
        </p:nvGraphicFramePr>
        <p:xfrm>
          <a:off x="757382" y="1115761"/>
          <a:ext cx="11060348" cy="56143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2820">
                  <a:extLst>
                    <a:ext uri="{9D8B030D-6E8A-4147-A177-3AD203B41FA5}">
                      <a16:colId xmlns:a16="http://schemas.microsoft.com/office/drawing/2014/main" xmlns="" val="1253310966"/>
                    </a:ext>
                  </a:extLst>
                </a:gridCol>
                <a:gridCol w="4482958">
                  <a:extLst>
                    <a:ext uri="{9D8B030D-6E8A-4147-A177-3AD203B41FA5}">
                      <a16:colId xmlns:a16="http://schemas.microsoft.com/office/drawing/2014/main" xmlns="" val="3810608955"/>
                    </a:ext>
                  </a:extLst>
                </a:gridCol>
                <a:gridCol w="1380798">
                  <a:extLst>
                    <a:ext uri="{9D8B030D-6E8A-4147-A177-3AD203B41FA5}">
                      <a16:colId xmlns:a16="http://schemas.microsoft.com/office/drawing/2014/main" xmlns="" val="2690660473"/>
                    </a:ext>
                  </a:extLst>
                </a:gridCol>
                <a:gridCol w="1078444">
                  <a:extLst>
                    <a:ext uri="{9D8B030D-6E8A-4147-A177-3AD203B41FA5}">
                      <a16:colId xmlns:a16="http://schemas.microsoft.com/office/drawing/2014/main" xmlns="" val="1012646299"/>
                    </a:ext>
                  </a:extLst>
                </a:gridCol>
                <a:gridCol w="833344">
                  <a:extLst>
                    <a:ext uri="{9D8B030D-6E8A-4147-A177-3AD203B41FA5}">
                      <a16:colId xmlns:a16="http://schemas.microsoft.com/office/drawing/2014/main" xmlns="" val="4031354307"/>
                    </a:ext>
                  </a:extLst>
                </a:gridCol>
                <a:gridCol w="872560">
                  <a:extLst>
                    <a:ext uri="{9D8B030D-6E8A-4147-A177-3AD203B41FA5}">
                      <a16:colId xmlns:a16="http://schemas.microsoft.com/office/drawing/2014/main" xmlns="" val="2229758521"/>
                    </a:ext>
                  </a:extLst>
                </a:gridCol>
                <a:gridCol w="1029424">
                  <a:extLst>
                    <a:ext uri="{9D8B030D-6E8A-4147-A177-3AD203B41FA5}">
                      <a16:colId xmlns:a16="http://schemas.microsoft.com/office/drawing/2014/main" xmlns="" val="1680776529"/>
                    </a:ext>
                  </a:extLst>
                </a:gridCol>
              </a:tblGrid>
              <a:tr h="274820">
                <a:tc rowSpan="2">
                  <a:txBody>
                    <a:bodyPr/>
                    <a:lstStyle/>
                    <a:p>
                      <a:pPr algn="ctr"/>
                      <a:r>
                        <a:rPr lang="lt-LT" sz="1100">
                          <a:solidFill>
                            <a:srgbClr val="302757"/>
                          </a:solidFill>
                          <a:effectLst/>
                          <a:latin typeface="Verdana"/>
                          <a:ea typeface="Verdana"/>
                        </a:rPr>
                        <a:t>Kvietimo pavadinimas </a:t>
                      </a:r>
                    </a:p>
                  </a:txBody>
                  <a:tcPr marL="42008" marR="42008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lt-LT" sz="1100">
                          <a:solidFill>
                            <a:srgbClr val="302757"/>
                          </a:solidFill>
                          <a:effectLst/>
                          <a:latin typeface="Verdana"/>
                          <a:ea typeface="Verdana"/>
                        </a:rPr>
                        <a:t>Finansuojamos projektų veiklos </a:t>
                      </a:r>
                    </a:p>
                  </a:txBody>
                  <a:tcPr marL="42008" marR="42008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lt-LT" sz="1100" dirty="0">
                          <a:solidFill>
                            <a:srgbClr val="302757"/>
                          </a:solidFill>
                          <a:effectLst/>
                          <a:latin typeface="Verdana"/>
                          <a:ea typeface="Verdana"/>
                        </a:rPr>
                        <a:t>Galimi pareiškėjai </a:t>
                      </a:r>
                    </a:p>
                  </a:txBody>
                  <a:tcPr marL="42008" marR="42008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lt-LT" sz="1100">
                          <a:solidFill>
                            <a:srgbClr val="302757"/>
                          </a:solidFill>
                          <a:effectLst/>
                          <a:latin typeface="Verdana"/>
                          <a:ea typeface="Verdana"/>
                        </a:rPr>
                        <a:t>Bendra kvietimui skirta finansavimo lėšų suma (mln. </a:t>
                      </a:r>
                      <a:r>
                        <a:rPr lang="en-US" sz="1100" err="1">
                          <a:solidFill>
                            <a:srgbClr val="302757"/>
                          </a:solidFill>
                          <a:effectLst/>
                          <a:latin typeface="Verdana"/>
                          <a:ea typeface="Verdana"/>
                        </a:rPr>
                        <a:t>Eur</a:t>
                      </a:r>
                      <a:r>
                        <a:rPr lang="lt-LT" sz="1100">
                          <a:solidFill>
                            <a:srgbClr val="302757"/>
                          </a:solidFill>
                          <a:effectLst/>
                          <a:latin typeface="Verdana"/>
                          <a:ea typeface="Verdana"/>
                        </a:rPr>
                        <a:t>) </a:t>
                      </a:r>
                    </a:p>
                  </a:txBody>
                  <a:tcPr marL="42008" marR="42008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lt-LT" sz="1000">
                          <a:solidFill>
                            <a:schemeClr val="tx1"/>
                          </a:solidFill>
                          <a:effectLst/>
                        </a:rPr>
                        <a:t>Finansavimas pagal regioną</a:t>
                      </a:r>
                      <a:endParaRPr lang="lt-LT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008" marR="42008" marT="0" marB="0" anchor="ctr"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lt-LT" sz="1100">
                          <a:solidFill>
                            <a:srgbClr val="302757"/>
                          </a:solidFill>
                          <a:effectLst/>
                          <a:latin typeface="Verdana"/>
                          <a:ea typeface="Verdana"/>
                        </a:rPr>
                        <a:t>Planuoja-</a:t>
                      </a:r>
                      <a:r>
                        <a:rPr lang="lt-LT" sz="1100" err="1">
                          <a:solidFill>
                            <a:srgbClr val="302757"/>
                          </a:solidFill>
                          <a:effectLst/>
                          <a:latin typeface="Verdana"/>
                          <a:ea typeface="Verdana"/>
                        </a:rPr>
                        <a:t>ma</a:t>
                      </a:r>
                      <a:r>
                        <a:rPr lang="lt-LT" sz="1100">
                          <a:solidFill>
                            <a:srgbClr val="302757"/>
                          </a:solidFill>
                          <a:effectLst/>
                          <a:latin typeface="Verdana"/>
                          <a:ea typeface="Verdana"/>
                        </a:rPr>
                        <a:t> kvietimo pradžios data </a:t>
                      </a:r>
                    </a:p>
                  </a:txBody>
                  <a:tcPr marL="42008" marR="42008" marT="0" marB="0" anchor="ctr"/>
                </a:tc>
                <a:extLst>
                  <a:ext uri="{0D108BD9-81ED-4DB2-BD59-A6C34878D82A}">
                    <a16:rowId xmlns:a16="http://schemas.microsoft.com/office/drawing/2014/main" xmlns="" val="2479113932"/>
                  </a:ext>
                </a:extLst>
              </a:tr>
              <a:tr h="824459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>
                          <a:solidFill>
                            <a:srgbClr val="302757"/>
                          </a:solidFill>
                          <a:effectLst/>
                          <a:latin typeface="Verdana"/>
                          <a:ea typeface="Verdana"/>
                        </a:rPr>
                        <a:t>Sostinės regionas </a:t>
                      </a:r>
                    </a:p>
                  </a:txBody>
                  <a:tcPr marL="42008" marR="4200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>
                          <a:solidFill>
                            <a:srgbClr val="302757"/>
                          </a:solidFill>
                          <a:effectLst/>
                          <a:latin typeface="Verdana"/>
                          <a:ea typeface="Verdana"/>
                        </a:rPr>
                        <a:t>Vidurio ir vakarų Lietuva </a:t>
                      </a:r>
                    </a:p>
                  </a:txBody>
                  <a:tcPr marL="42008" marR="42008" marT="0" marB="0" anchor="ctr"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1819914"/>
                  </a:ext>
                </a:extLst>
              </a:tr>
              <a:tr h="76970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b="1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InoPažanga</a:t>
                      </a:r>
                    </a:p>
                    <a:p>
                      <a:pPr lvl="0">
                        <a:buNone/>
                      </a:pPr>
                      <a:r>
                        <a:rPr lang="lt-LT" sz="1100" b="1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InoBranda </a:t>
                      </a:r>
                      <a:endParaRPr lang="lt-LT" sz="1100"/>
                    </a:p>
                  </a:txBody>
                  <a:tcPr marL="42008" marR="42008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b="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Bus sudarytos sąlygos tyrėjams dalyvauti įmonių MTEP veiklose juos įdarbinant, skatinamas intelektinės nuosavybės kūrimas, apsauga ir licencijavimas, ankstyvoji sukurtų naujų produktų bandomoji gamyba, parengimas rinkai </a:t>
                      </a:r>
                      <a:endParaRPr lang="en-US" sz="1100" dirty="0"/>
                    </a:p>
                  </a:txBody>
                  <a:tcPr marL="42008" marR="42008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b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MVĮ, didelės įmonės, kai bendradarbiauja su MVĮ </a:t>
                      </a:r>
                      <a:endParaRPr lang="en-US" sz="1100"/>
                    </a:p>
                  </a:txBody>
                  <a:tcPr marL="42008" marR="42008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t-LT" sz="1100" b="1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35,0</a:t>
                      </a:r>
                      <a:endParaRPr lang="en-US" sz="1100" dirty="0"/>
                    </a:p>
                  </a:txBody>
                  <a:tcPr marL="42008" marR="42008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t-LT" sz="1100" b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- </a:t>
                      </a:r>
                      <a:endParaRPr lang="en-US" sz="1100"/>
                    </a:p>
                  </a:txBody>
                  <a:tcPr marL="42008" marR="42008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t-LT" sz="1100" b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35,0</a:t>
                      </a:r>
                      <a:endParaRPr lang="en-US" sz="1100"/>
                    </a:p>
                  </a:txBody>
                  <a:tcPr marL="42008" marR="42008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b="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2023-06</a:t>
                      </a:r>
                      <a:endParaRPr lang="en-US" sz="1100" dirty="0"/>
                    </a:p>
                  </a:txBody>
                  <a:tcPr marL="42008" marR="42008" marT="0" marB="0"/>
                </a:tc>
                <a:extLst>
                  <a:ext uri="{0D108BD9-81ED-4DB2-BD59-A6C34878D82A}">
                    <a16:rowId xmlns:a16="http://schemas.microsoft.com/office/drawing/2014/main" xmlns="" val="1646327268"/>
                  </a:ext>
                </a:extLst>
              </a:tr>
              <a:tr h="6010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Žaliasis eksperimentas</a:t>
                      </a:r>
                    </a:p>
                  </a:txBody>
                  <a:tcPr marL="42007" marR="42007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Skatinti inovatyvių aplinkai draugiškų, t. y. tvarių produktų gamybą skatinančių technologijų kūrimą, demonstravimą MVĮ, veikiančiose Sumaniosios specializacijos srityse </a:t>
                      </a:r>
                      <a:endParaRPr lang="en-US" sz="11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2007" marR="42007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Pramonės MVĮ</a:t>
                      </a:r>
                      <a:endParaRPr lang="en-US" sz="11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2007" marR="42007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t-LT" sz="11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8,0</a:t>
                      </a:r>
                      <a:endParaRPr lang="en-US" sz="11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2007" marR="42007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t-LT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en-US" sz="11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2007" marR="42007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t-LT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8,0</a:t>
                      </a:r>
                      <a:endParaRPr lang="en-US" sz="11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2007" marR="42007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2023-07</a:t>
                      </a:r>
                      <a:endParaRPr lang="en-US" sz="11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2007" marR="42007" marT="0" marB="0"/>
                </a:tc>
                <a:extLst>
                  <a:ext uri="{0D108BD9-81ED-4DB2-BD59-A6C34878D82A}">
                    <a16:rowId xmlns:a16="http://schemas.microsoft.com/office/drawing/2014/main" xmlns="" val="54391218"/>
                  </a:ext>
                </a:extLst>
              </a:tr>
              <a:tr h="566342">
                <a:tc>
                  <a:txBody>
                    <a:bodyPr/>
                    <a:lstStyle/>
                    <a:p>
                      <a:r>
                        <a:rPr lang="lt-LT" sz="1100" dirty="0" err="1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EcoInovacijos</a:t>
                      </a:r>
                      <a:endParaRPr lang="lt-LT" sz="1100" dirty="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</a:endParaRPr>
                    </a:p>
                  </a:txBody>
                  <a:tcPr marL="42008" marR="42008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Skatinamas aplinkosaugos vadybos sistemos pagal tarptautinių standartų reikalavimus diegimas ir (ar) gamybos technologinių auditų atlikimą</a:t>
                      </a:r>
                    </a:p>
                    <a:p>
                      <a:pPr lvl="0">
                        <a:buNone/>
                      </a:pPr>
                      <a:endParaRPr lang="en-US" sz="1100" dirty="0"/>
                    </a:p>
                  </a:txBody>
                  <a:tcPr marL="42008" marR="42008" marT="0" marB="0"/>
                </a:tc>
                <a:tc>
                  <a:txBody>
                    <a:bodyPr/>
                    <a:lstStyle/>
                    <a:p>
                      <a:r>
                        <a:rPr lang="lt-LT" sz="1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Pramonės MVĮ</a:t>
                      </a:r>
                    </a:p>
                  </a:txBody>
                  <a:tcPr marL="42008" marR="4200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b="1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1,0</a:t>
                      </a:r>
                    </a:p>
                  </a:txBody>
                  <a:tcPr marL="42008" marR="4200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-</a:t>
                      </a:r>
                    </a:p>
                  </a:txBody>
                  <a:tcPr marL="42008" marR="4200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1,0</a:t>
                      </a:r>
                    </a:p>
                  </a:txBody>
                  <a:tcPr marL="42008" marR="42008" marT="0" marB="0"/>
                </a:tc>
                <a:tc>
                  <a:txBody>
                    <a:bodyPr/>
                    <a:lstStyle/>
                    <a:p>
                      <a:r>
                        <a:rPr lang="lt-LT" sz="1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2023-06</a:t>
                      </a:r>
                      <a:endParaRPr lang="lt-LT" sz="1100" dirty="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</a:endParaRPr>
                    </a:p>
                  </a:txBody>
                  <a:tcPr marL="42008" marR="42008" marT="0" marB="0"/>
                </a:tc>
                <a:extLst>
                  <a:ext uri="{0D108BD9-81ED-4DB2-BD59-A6C34878D82A}">
                    <a16:rowId xmlns:a16="http://schemas.microsoft.com/office/drawing/2014/main" xmlns="" val="941228478"/>
                  </a:ext>
                </a:extLst>
              </a:tr>
              <a:tr h="45846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Alternatyvaus kuro diegimas</a:t>
                      </a:r>
                    </a:p>
                  </a:txBody>
                  <a:tcPr marL="42007" marR="42007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Alternatyvaus kuro diegimas pramonės įmonėse Kauno, Šiaulių ir Telšių regionuose</a:t>
                      </a:r>
                    </a:p>
                  </a:txBody>
                  <a:tcPr marL="42007" marR="42007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Pramonės įmonės</a:t>
                      </a:r>
                      <a:endParaRPr lang="en-US" sz="11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2007" marR="42007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t-LT" sz="11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42,0</a:t>
                      </a:r>
                      <a:endParaRPr lang="en-US" sz="11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2007" marR="42007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t-LT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en-US" sz="11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2007" marR="42007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t-LT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42,0</a:t>
                      </a:r>
                    </a:p>
                    <a:p>
                      <a:pPr lvl="0" algn="ctr">
                        <a:buNone/>
                      </a:pPr>
                      <a:r>
                        <a:rPr lang="lt-LT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endParaRPr lang="en-US" sz="10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2007" marR="42007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2023-06</a:t>
                      </a:r>
                      <a:endParaRPr lang="en-US" sz="11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2007" marR="42007" marT="0" marB="0"/>
                </a:tc>
                <a:extLst>
                  <a:ext uri="{0D108BD9-81ED-4DB2-BD59-A6C34878D82A}">
                    <a16:rowId xmlns:a16="http://schemas.microsoft.com/office/drawing/2014/main" xmlns="" val="674058772"/>
                  </a:ext>
                </a:extLst>
              </a:tr>
              <a:tr h="56634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MVĮ </a:t>
                      </a:r>
                      <a:r>
                        <a:rPr lang="lt-LT" sz="1100" dirty="0" err="1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skaitmeni-nimas</a:t>
                      </a:r>
                      <a:endParaRPr lang="lt-LT" sz="1100" dirty="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</a:endParaRPr>
                    </a:p>
                  </a:txBody>
                  <a:tcPr marL="42007" marR="42007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Skatinamos investicijos e. komercijos modeliams diegti, kurie leistų MVĮ persiorientuoti į produktų skaitmeninimą, produktų elektroninę prekybą ir pristatymą</a:t>
                      </a:r>
                    </a:p>
                    <a:p>
                      <a:pPr lvl="0">
                        <a:buNone/>
                      </a:pPr>
                      <a:endParaRPr lang="en-US" sz="1100" dirty="0"/>
                    </a:p>
                  </a:txBody>
                  <a:tcPr marL="42007" marR="42007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MVĮ</a:t>
                      </a:r>
                      <a:endParaRPr lang="en-US" sz="1100" dirty="0"/>
                    </a:p>
                  </a:txBody>
                  <a:tcPr marL="42007" marR="42007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t-LT" sz="1100" b="1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12,0</a:t>
                      </a:r>
                      <a:endParaRPr lang="en-US" sz="1100"/>
                    </a:p>
                  </a:txBody>
                  <a:tcPr marL="42007" marR="42007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t-LT" sz="1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5,0</a:t>
                      </a:r>
                      <a:endParaRPr lang="en-US" sz="1100"/>
                    </a:p>
                  </a:txBody>
                  <a:tcPr marL="42007" marR="42007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t-LT" sz="110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7,0</a:t>
                      </a:r>
                      <a:endParaRPr lang="en-US" sz="1100" dirty="0"/>
                    </a:p>
                  </a:txBody>
                  <a:tcPr marL="42007" marR="42007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2023-06</a:t>
                      </a:r>
                      <a:endParaRPr lang="en-US" sz="1100" dirty="0"/>
                    </a:p>
                  </a:txBody>
                  <a:tcPr marL="42007" marR="42007" marT="0" marB="0"/>
                </a:tc>
                <a:extLst>
                  <a:ext uri="{0D108BD9-81ED-4DB2-BD59-A6C34878D82A}">
                    <a16:rowId xmlns:a16="http://schemas.microsoft.com/office/drawing/2014/main" xmlns="" val="3286138386"/>
                  </a:ext>
                </a:extLst>
              </a:tr>
              <a:tr h="44048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Expo galimybės</a:t>
                      </a:r>
                    </a:p>
                    <a:p>
                      <a:pPr lvl="0">
                        <a:buNone/>
                      </a:pPr>
                      <a:endParaRPr lang="lt-LT" sz="11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</a:endParaRPr>
                    </a:p>
                  </a:txBody>
                  <a:tcPr marL="42007" marR="42007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MVĮ aukštos pridėtinės vertės produktų ir paslaugų sertifikavimo ir pristatymo užsienio rinkose skatinimas</a:t>
                      </a:r>
                    </a:p>
                    <a:p>
                      <a:pPr lvl="0">
                        <a:buNone/>
                      </a:pPr>
                      <a:endParaRPr lang="en-US" sz="1100" dirty="0"/>
                    </a:p>
                  </a:txBody>
                  <a:tcPr marL="42007" marR="42007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MVĮ</a:t>
                      </a:r>
                      <a:endParaRPr lang="en-US" sz="1100"/>
                    </a:p>
                  </a:txBody>
                  <a:tcPr marL="42007" marR="42007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t-LT" sz="1100" b="1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10,0</a:t>
                      </a:r>
                      <a:endParaRPr lang="en-US" sz="1100"/>
                    </a:p>
                  </a:txBody>
                  <a:tcPr marL="42007" marR="42007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t-LT" sz="1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5,0</a:t>
                      </a:r>
                      <a:endParaRPr lang="en-US" sz="1100"/>
                    </a:p>
                  </a:txBody>
                  <a:tcPr marL="42007" marR="42007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t-LT" sz="1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5,0</a:t>
                      </a:r>
                      <a:endParaRPr lang="en-US" sz="1100"/>
                    </a:p>
                  </a:txBody>
                  <a:tcPr marL="42007" marR="42007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2023-07</a:t>
                      </a:r>
                      <a:endParaRPr lang="en-US" sz="1100" dirty="0"/>
                    </a:p>
                  </a:txBody>
                  <a:tcPr marL="42007" marR="42007" marT="0" marB="0"/>
                </a:tc>
                <a:extLst>
                  <a:ext uri="{0D108BD9-81ED-4DB2-BD59-A6C34878D82A}">
                    <a16:rowId xmlns:a16="http://schemas.microsoft.com/office/drawing/2014/main" xmlns="" val="4233427033"/>
                  </a:ext>
                </a:extLst>
              </a:tr>
              <a:tr h="841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Įgūdžiai MVĮ</a:t>
                      </a:r>
                      <a:endParaRPr lang="en-US" sz="1100" dirty="0"/>
                    </a:p>
                  </a:txBody>
                  <a:tcPr marL="42008" marR="42008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Ugdyti MVĮ reikalingus darbuotojų įgūdžius, leisiančius prisitaikyti prie ekonomikos technologinių pokyčių ir pramonės pertvarkos</a:t>
                      </a:r>
                      <a:endParaRPr lang="en-US" sz="1100" dirty="0"/>
                    </a:p>
                  </a:txBody>
                  <a:tcPr marL="42008" marR="42008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MVĮ</a:t>
                      </a:r>
                      <a:endParaRPr lang="en-US" sz="1100" dirty="0"/>
                    </a:p>
                  </a:txBody>
                  <a:tcPr marL="42008" marR="42008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t-LT" sz="1100" b="1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7,5</a:t>
                      </a:r>
                      <a:endParaRPr lang="en-US" sz="1100" dirty="0"/>
                    </a:p>
                  </a:txBody>
                  <a:tcPr marL="42008" marR="42008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t-LT" sz="110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2,5</a:t>
                      </a:r>
                      <a:endParaRPr lang="en-US" sz="1100" dirty="0"/>
                    </a:p>
                  </a:txBody>
                  <a:tcPr marL="42008" marR="42008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lt-LT" sz="110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5,0</a:t>
                      </a:r>
                      <a:endParaRPr lang="en-US" sz="1100" dirty="0"/>
                    </a:p>
                  </a:txBody>
                  <a:tcPr marL="42008" marR="42008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10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</a:rPr>
                        <a:t>2023-09</a:t>
                      </a:r>
                      <a:endParaRPr lang="en-US" sz="1100" dirty="0"/>
                    </a:p>
                  </a:txBody>
                  <a:tcPr marL="42008" marR="42008" marT="0" marB="0"/>
                </a:tc>
                <a:extLst>
                  <a:ext uri="{0D108BD9-81ED-4DB2-BD59-A6C34878D82A}">
                    <a16:rowId xmlns:a16="http://schemas.microsoft.com/office/drawing/2014/main" xmlns="" val="38765382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C6F5C47-DDE7-8FBC-34E5-5314EF4A0868}"/>
              </a:ext>
            </a:extLst>
          </p:cNvPr>
          <p:cNvSpPr txBox="1"/>
          <p:nvPr/>
        </p:nvSpPr>
        <p:spPr>
          <a:xfrm>
            <a:off x="1021466" y="286578"/>
            <a:ext cx="105647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28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Planuojami priemonių kvietimai 2023 m.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DA6109B-8AFC-BCCC-6623-39D5FD07C163}"/>
              </a:ext>
            </a:extLst>
          </p:cNvPr>
          <p:cNvSpPr txBox="1"/>
          <p:nvPr/>
        </p:nvSpPr>
        <p:spPr>
          <a:xfrm>
            <a:off x="757382" y="1115761"/>
            <a:ext cx="106373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lt-LT" sz="1400" dirty="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419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ačiakampis 15">
            <a:extLst>
              <a:ext uri="{FF2B5EF4-FFF2-40B4-BE49-F238E27FC236}">
                <a16:creationId xmlns:a16="http://schemas.microsoft.com/office/drawing/2014/main" xmlns="" id="{3DBE1531-5E66-74BC-6CA9-41D9C13AA50B}"/>
              </a:ext>
            </a:extLst>
          </p:cNvPr>
          <p:cNvSpPr/>
          <p:nvPr/>
        </p:nvSpPr>
        <p:spPr>
          <a:xfrm>
            <a:off x="7024255" y="-1"/>
            <a:ext cx="5167745" cy="6859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DB99E2-31E2-D3D1-CF9D-EF0C09E20620}"/>
              </a:ext>
            </a:extLst>
          </p:cNvPr>
          <p:cNvSpPr txBox="1">
            <a:spLocks/>
          </p:cNvSpPr>
          <p:nvPr/>
        </p:nvSpPr>
        <p:spPr>
          <a:xfrm>
            <a:off x="901485" y="186710"/>
            <a:ext cx="6301042" cy="6437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lt-LT" sz="3600" b="1" dirty="0"/>
              <a:t>„Expo klasteris“</a:t>
            </a:r>
            <a:endParaRPr lang="x-none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0DCC2AB-8C2E-5F0B-8CDF-CBFC71EB16C9}"/>
              </a:ext>
            </a:extLst>
          </p:cNvPr>
          <p:cNvSpPr txBox="1"/>
          <p:nvPr/>
        </p:nvSpPr>
        <p:spPr>
          <a:xfrm>
            <a:off x="343711" y="1171904"/>
            <a:ext cx="65848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Finansuojama</a:t>
            </a:r>
            <a:r>
              <a:rPr lang="lt-LT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– į eksportą orientuotų,</a:t>
            </a:r>
          </a:p>
          <a:p>
            <a:pPr algn="just"/>
            <a:r>
              <a:rPr lang="lt-LT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į bendrą vertės grandinę susijungusių MVĮ tinklo kūrimosi ir augimo skatinimas</a:t>
            </a:r>
          </a:p>
          <a:p>
            <a:pPr algn="just"/>
            <a:r>
              <a:rPr lang="lt-LT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(Vidurio ir vakarų Lietuvos regionas).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D132A60-28DB-3622-DA93-AD9CC768E6A4}"/>
              </a:ext>
            </a:extLst>
          </p:cNvPr>
          <p:cNvSpPr txBox="1"/>
          <p:nvPr/>
        </p:nvSpPr>
        <p:spPr>
          <a:xfrm>
            <a:off x="343711" y="3168988"/>
            <a:ext cx="6106184" cy="2457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lt-L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Pareiškėjai</a:t>
            </a:r>
            <a:r>
              <a:rPr lang="lt-L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– klasterio koordinatoriai, kurias gali būti:</a:t>
            </a:r>
          </a:p>
          <a:p>
            <a:pPr marL="285750" indent="-28575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lt-L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viena iš klasterio įmonių – MVĮ</a:t>
            </a:r>
          </a:p>
          <a:p>
            <a:pPr marL="285750" indent="-28575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lt-L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verslo asociacija</a:t>
            </a:r>
          </a:p>
          <a:p>
            <a:pPr marL="285750" indent="-28575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lt-L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prekybos, pramonės ir amatų rūmai</a:t>
            </a:r>
          </a:p>
          <a:p>
            <a:pPr>
              <a:spcBef>
                <a:spcPts val="0"/>
              </a:spcBef>
            </a:pPr>
            <a:r>
              <a:rPr lang="lt-L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1000"/>
              </a:spcBef>
            </a:pPr>
            <a:r>
              <a:rPr lang="lt-L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Projekto partneriai </a:t>
            </a:r>
            <a:r>
              <a:rPr lang="lt-L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yra klasterio nariai –</a:t>
            </a:r>
          </a:p>
          <a:p>
            <a:pPr>
              <a:spcBef>
                <a:spcPts val="1000"/>
              </a:spcBef>
            </a:pPr>
            <a:r>
              <a:rPr lang="lt-L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labai mažos, mažos ir vidutinės įmonės</a:t>
            </a:r>
          </a:p>
        </p:txBody>
      </p:sp>
      <p:pic>
        <p:nvPicPr>
          <p:cNvPr id="9" name="Picture 8" descr="A picture containing graphics, symbol, font, graphic design&#10;&#10;Description automatically generated">
            <a:extLst>
              <a:ext uri="{FF2B5EF4-FFF2-40B4-BE49-F238E27FC236}">
                <a16:creationId xmlns:a16="http://schemas.microsoft.com/office/drawing/2014/main" xmlns="" id="{4A0025B2-0484-42C2-E344-14753771A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69" y="2959943"/>
            <a:ext cx="2455181" cy="321535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05B64030-4677-311F-8DB1-197B06B2B061}"/>
              </a:ext>
            </a:extLst>
          </p:cNvPr>
          <p:cNvSpPr txBox="1">
            <a:spLocks/>
          </p:cNvSpPr>
          <p:nvPr/>
        </p:nvSpPr>
        <p:spPr>
          <a:xfrm>
            <a:off x="7088550" y="216514"/>
            <a:ext cx="4860019" cy="6267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lt-LT" sz="1800" dirty="0">
                <a:solidFill>
                  <a:srgbClr val="302757"/>
                </a:solidFill>
                <a:cs typeface="+mn-cs"/>
              </a:rPr>
              <a:t>Reikalavimai pareiškėjui, partneriams ir klasteriui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6412AAB-78CF-10A3-F2F4-745881AB7C79}"/>
              </a:ext>
            </a:extLst>
          </p:cNvPr>
          <p:cNvSpPr txBox="1"/>
          <p:nvPr/>
        </p:nvSpPr>
        <p:spPr>
          <a:xfrm>
            <a:off x="7088550" y="1025710"/>
            <a:ext cx="4945936" cy="1146468"/>
          </a:xfrm>
          <a:prstGeom prst="rect">
            <a:avLst/>
          </a:prstGeom>
          <a:noFill/>
          <a:ln w="3175">
            <a:solidFill>
              <a:srgbClr val="302757"/>
            </a:solidFill>
          </a:ln>
        </p:spPr>
        <p:txBody>
          <a:bodyPr wrap="square" rtlCol="0">
            <a:spAutoFit/>
          </a:bodyPr>
          <a:lstStyle/>
          <a:p>
            <a:pPr indent="269875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lt-LT" sz="14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pareiškėjas v</a:t>
            </a:r>
            <a:r>
              <a:rPr lang="lt-LT" sz="1400" dirty="0">
                <a:solidFill>
                  <a:srgbClr val="30275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eikiantis &gt;</a:t>
            </a:r>
            <a:r>
              <a:rPr lang="lt-LT" sz="1400" u="sng" dirty="0">
                <a:solidFill>
                  <a:srgbClr val="30275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 metus</a:t>
            </a:r>
            <a:r>
              <a:rPr lang="lt-LT" sz="1400" dirty="0">
                <a:solidFill>
                  <a:srgbClr val="30275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ir įgyvendinęs &gt;</a:t>
            </a:r>
            <a:r>
              <a:rPr lang="lt-LT" sz="1400" u="sng" dirty="0">
                <a:solidFill>
                  <a:srgbClr val="30275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</a:t>
            </a:r>
            <a:br>
              <a:rPr lang="lt-LT" sz="1400" u="sng" dirty="0">
                <a:solidFill>
                  <a:srgbClr val="30275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lt-LT" sz="1400" u="sng" dirty="0">
                <a:solidFill>
                  <a:srgbClr val="30275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tarptautiškumo skatinimo projektus</a:t>
            </a:r>
            <a:r>
              <a:rPr lang="lt-LT" sz="1400" dirty="0">
                <a:solidFill>
                  <a:srgbClr val="30275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per pastaruosius 3 metus</a:t>
            </a:r>
            <a:endParaRPr lang="lt-LT" sz="1400" dirty="0">
              <a:solidFill>
                <a:srgbClr val="302757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lt-LT" sz="1200" i="1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(j</a:t>
            </a:r>
            <a:r>
              <a:rPr lang="lt-LT" sz="1200" i="1" dirty="0">
                <a:solidFill>
                  <a:srgbClr val="30275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ei pareiškėjas yra verslo asociacija arba prekybos, pramonės ir amatų rūmai)</a:t>
            </a:r>
            <a:endParaRPr lang="lt-LT" sz="1200" dirty="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D563296-4A77-5E2A-0B75-8B99E2FC0FF0}"/>
              </a:ext>
            </a:extLst>
          </p:cNvPr>
          <p:cNvSpPr txBox="1"/>
          <p:nvPr/>
        </p:nvSpPr>
        <p:spPr>
          <a:xfrm>
            <a:off x="7088550" y="2491912"/>
            <a:ext cx="4945936" cy="800219"/>
          </a:xfrm>
          <a:prstGeom prst="rect">
            <a:avLst/>
          </a:prstGeom>
          <a:noFill/>
          <a:ln w="3175">
            <a:solidFill>
              <a:srgbClr val="302757"/>
            </a:solidFill>
          </a:ln>
        </p:spPr>
        <p:txBody>
          <a:bodyPr wrap="square" rtlCol="0">
            <a:spAutoFit/>
          </a:bodyPr>
          <a:lstStyle/>
          <a:p>
            <a:pPr indent="17780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lt-LT" sz="14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pareiškėjas veikiantis &gt;</a:t>
            </a:r>
            <a:r>
              <a:rPr lang="lt-LT" sz="1400" u="sng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 metus</a:t>
            </a:r>
            <a:r>
              <a:rPr lang="lt-LT" sz="14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ir paskutinių metų </a:t>
            </a:r>
            <a:r>
              <a:rPr lang="lt-LT" sz="1400" u="sng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eksporto pajamos &gt;1</a:t>
            </a:r>
            <a:r>
              <a:rPr lang="en-US" sz="1400" u="sng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lang="lt-LT" sz="1400" u="sng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0 000 Eur</a:t>
            </a:r>
            <a:r>
              <a:rPr lang="lt-LT" sz="14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lt-LT" sz="1200" i="1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(jei pareiškėjas yra viena iš klasterį sudarančių MVĮ)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66724CD-3F29-3799-2F30-C49538BFFC83}"/>
              </a:ext>
            </a:extLst>
          </p:cNvPr>
          <p:cNvSpPr txBox="1"/>
          <p:nvPr/>
        </p:nvSpPr>
        <p:spPr>
          <a:xfrm>
            <a:off x="9319460" y="2145663"/>
            <a:ext cx="729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u="sng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arba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43DD9EE-A30A-F90B-1BBD-09B35FBA130E}"/>
              </a:ext>
            </a:extLst>
          </p:cNvPr>
          <p:cNvSpPr txBox="1"/>
          <p:nvPr/>
        </p:nvSpPr>
        <p:spPr>
          <a:xfrm>
            <a:off x="7117344" y="3773293"/>
            <a:ext cx="4917142" cy="1169551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lt-LT" sz="14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Klasterį turi sudaryti visos veikiančios </a:t>
            </a:r>
            <a:r>
              <a:rPr lang="lt-LT" sz="1400" b="1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MVĮ</a:t>
            </a:r>
            <a:r>
              <a:rPr lang="lt-LT" sz="14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iš kurių </a:t>
            </a:r>
            <a:r>
              <a:rPr lang="lt-LT" sz="1400" b="1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 mažiau kaip 5 turi būti tarpusavyje nesusijusios</a:t>
            </a:r>
            <a:r>
              <a:rPr lang="lt-LT" sz="14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kurių pačių pagaminta produkcija turi būti integruota į gaminių (paslaugų) </a:t>
            </a:r>
            <a:r>
              <a:rPr lang="lt-LT" sz="1400" b="1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pridėtinės vertės kūrimo grandines</a:t>
            </a:r>
            <a:r>
              <a:rPr lang="lt-LT" sz="14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AE7EBDB-359C-3B84-BA61-6EBD6CFC6D15}"/>
              </a:ext>
            </a:extLst>
          </p:cNvPr>
          <p:cNvSpPr txBox="1"/>
          <p:nvPr/>
        </p:nvSpPr>
        <p:spPr>
          <a:xfrm>
            <a:off x="7117344" y="5196760"/>
            <a:ext cx="4917142" cy="954107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lt-LT" sz="1400" b="1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&gt;3 projekte </a:t>
            </a:r>
            <a:r>
              <a:rPr lang="lt-LT" sz="14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dalyvaujantys klasterio </a:t>
            </a:r>
            <a:r>
              <a:rPr lang="lt-LT" sz="1400" b="1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nariai</a:t>
            </a:r>
            <a:r>
              <a:rPr lang="lt-LT" sz="14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(MVĮ) </a:t>
            </a:r>
            <a:r>
              <a:rPr lang="lt-LT" sz="1400" b="1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veikia &gt;2 metus </a:t>
            </a:r>
            <a:r>
              <a:rPr lang="lt-LT" sz="14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iki PĮP pateikimo ir kiekvieno jų </a:t>
            </a:r>
            <a:r>
              <a:rPr lang="lt-LT" sz="1400" b="1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metinės pajamos, gautos už pačių pagamintą produkciją, yra &gt;120 000 Eur</a:t>
            </a:r>
            <a:r>
              <a:rPr lang="lt-LT" sz="14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2841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FCE4B0-2F89-1A4C-B36C-B0B862604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948" y="121779"/>
            <a:ext cx="10997744" cy="903336"/>
          </a:xfrm>
        </p:spPr>
        <p:txBody>
          <a:bodyPr>
            <a:normAutofit/>
          </a:bodyPr>
          <a:lstStyle/>
          <a:p>
            <a:r>
              <a:rPr lang="lt-LT" b="1" dirty="0">
                <a:solidFill>
                  <a:srgbClr val="302757"/>
                </a:solidFill>
              </a:rPr>
              <a:t>Kvietimas „Expo klasteris“</a:t>
            </a:r>
            <a:endParaRPr lang="x-none" b="1" dirty="0">
              <a:solidFill>
                <a:srgbClr val="302757"/>
              </a:solidFill>
            </a:endParaRPr>
          </a:p>
        </p:txBody>
      </p:sp>
      <p:pic>
        <p:nvPicPr>
          <p:cNvPr id="3" name="Grafinis elementas 5" descr="Monthly calendar outline">
            <a:extLst>
              <a:ext uri="{FF2B5EF4-FFF2-40B4-BE49-F238E27FC236}">
                <a16:creationId xmlns:a16="http://schemas.microsoft.com/office/drawing/2014/main" xmlns="" id="{DC64BF0A-CA43-C9E0-8CA5-214CE390A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39836" y="5064688"/>
            <a:ext cx="392762" cy="3927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AD9CBCF-41F3-9481-6731-E77906EA0510}"/>
              </a:ext>
            </a:extLst>
          </p:cNvPr>
          <p:cNvSpPr txBox="1"/>
          <p:nvPr/>
        </p:nvSpPr>
        <p:spPr>
          <a:xfrm>
            <a:off x="735196" y="1599595"/>
            <a:ext cx="5360803" cy="28623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lt-LT" b="1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Pridėtinės vertės kūrimo grandinė </a:t>
            </a:r>
            <a:r>
              <a:rPr lang="lt-LT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tarpusavyje susijusių veiklų, kurių kiekviena suteikia papildomą vertę kuriant, tobulinant ir realizuojant produktą (-</a:t>
            </a:r>
            <a:r>
              <a:rPr lang="lt-LT" dirty="0" err="1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</a:t>
            </a:r>
            <a:r>
              <a:rPr lang="lt-LT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), sistema</a:t>
            </a:r>
          </a:p>
          <a:p>
            <a:endParaRPr lang="lt-LT" dirty="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lt-LT" dirty="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lt-LT" dirty="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lt-LT" dirty="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lt-LT" dirty="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lt-LT" dirty="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45F6489-95A2-C4CC-7F95-DB80F4595F8A}"/>
              </a:ext>
            </a:extLst>
          </p:cNvPr>
          <p:cNvSpPr txBox="1"/>
          <p:nvPr/>
        </p:nvSpPr>
        <p:spPr>
          <a:xfrm>
            <a:off x="6095999" y="1111143"/>
            <a:ext cx="5688107" cy="3647152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1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Tinkamos finansuoti išlaidos: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t-LT" sz="1400" b="0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DU ir komandiruočių išlaidos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t-LT" sz="1400" b="0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Klasterio įstojimo ir narystės tarptautiniuose tinkluose (platformose) mokesčiai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t-LT" sz="1400" b="0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Tyrimų, analizių paslaugos (iki 5 proc. projekto biudžeto)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t-LT" sz="1400" b="0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E. rinkodaros priemonės (iki 50 proc. projekto biudžeto)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t-LT" sz="1400" b="0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Netiesioginės projekto išlaidos</a:t>
            </a:r>
            <a:endParaRPr kumimoji="0" lang="lt-LT" sz="1200" b="0" i="0" u="none" strike="noStrike" kern="1200" cap="none" spc="0" normalizeH="0" baseline="0" noProof="0" dirty="0">
              <a:ln>
                <a:noFill/>
              </a:ln>
              <a:solidFill>
                <a:srgbClr val="30275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1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Finansavimas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730"/>
              </a:buClr>
              <a:buSzTx/>
              <a:buFontTx/>
              <a:buNone/>
              <a:tabLst/>
              <a:defRPr/>
            </a:pPr>
            <a:r>
              <a:rPr kumimoji="0" lang="lt-LT" sz="1400" b="1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Min. – 170 000 Eur.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730"/>
              </a:buClr>
              <a:buSzTx/>
              <a:buFontTx/>
              <a:buNone/>
              <a:tabLst/>
              <a:defRPr/>
            </a:pPr>
            <a:r>
              <a:rPr kumimoji="0" lang="lt-L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Max</a:t>
            </a:r>
            <a:r>
              <a:rPr kumimoji="0" lang="lt-LT" sz="1400" b="1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. – 320 000 Eur.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730"/>
              </a:buClr>
              <a:buSzTx/>
              <a:buFontTx/>
              <a:buNone/>
              <a:tabLst/>
              <a:defRPr/>
            </a:pPr>
            <a:endParaRPr kumimoji="0" lang="lt-LT" sz="1400" b="1" i="0" u="none" strike="noStrike" kern="1200" cap="none" spc="0" normalizeH="0" baseline="0" noProof="0" dirty="0">
              <a:ln>
                <a:noFill/>
              </a:ln>
              <a:solidFill>
                <a:srgbClr val="30275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EE730"/>
              </a:buClr>
              <a:buSzTx/>
              <a:buFontTx/>
              <a:buNone/>
              <a:tabLst/>
              <a:defRPr/>
            </a:pPr>
            <a:r>
              <a:rPr kumimoji="0" lang="lt-LT" sz="1400" b="1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Finansavimo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forma</a:t>
            </a:r>
            <a:r>
              <a:rPr kumimoji="0" lang="lt-LT" sz="1400" b="1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– </a:t>
            </a:r>
            <a:r>
              <a:rPr kumimoji="0" lang="lt-LT" sz="1400" b="0" i="1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de </a:t>
            </a:r>
            <a:r>
              <a:rPr kumimoji="0" lang="lt-LT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minimis</a:t>
            </a:r>
            <a:r>
              <a:rPr kumimoji="0" lang="lt-LT" sz="1400" b="0" i="1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pagalba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730"/>
              </a:buClr>
              <a:buSzTx/>
              <a:buFontTx/>
              <a:buNone/>
              <a:tabLst/>
              <a:defRPr/>
            </a:pPr>
            <a:r>
              <a:rPr kumimoji="0" lang="lt-LT" sz="1400" b="1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Finansavimo intensyvumas </a:t>
            </a:r>
            <a:r>
              <a:rPr lang="lt-LT" sz="14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nuo 85 proc. iki 50 proc. </a:t>
            </a:r>
            <a:r>
              <a:rPr lang="lt-LT" sz="1400" i="1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(priklauso nuo išlaidų tipo</a:t>
            </a:r>
            <a:r>
              <a:rPr lang="lt-LT" sz="14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7E36ABB-AF43-5793-4313-2DAE7FDD3D74}"/>
              </a:ext>
            </a:extLst>
          </p:cNvPr>
          <p:cNvSpPr txBox="1"/>
          <p:nvPr/>
        </p:nvSpPr>
        <p:spPr>
          <a:xfrm>
            <a:off x="3667494" y="5031583"/>
            <a:ext cx="4857011" cy="1150571"/>
          </a:xfrm>
          <a:prstGeom prst="rect">
            <a:avLst/>
          </a:prstGeom>
          <a:solidFill>
            <a:srgbClr val="302757"/>
          </a:solidFill>
          <a:ln w="31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Kvietimas galioja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2023-05-03 - 2023-08-07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Kvietimo biudžetas 4 mln. Eur</a:t>
            </a:r>
            <a:endParaRPr lang="x-none" sz="16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Grafinis elementas 16" descr="Connections with solid fill">
            <a:extLst>
              <a:ext uri="{FF2B5EF4-FFF2-40B4-BE49-F238E27FC236}">
                <a16:creationId xmlns:a16="http://schemas.microsoft.com/office/drawing/2014/main" xmlns="" id="{AAC4204F-C561-244C-F72F-A152CFB0B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07683" y="2694527"/>
            <a:ext cx="1866741" cy="186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88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xmlns="" id="{D413653E-8D9A-3CFE-16A9-C99545F20B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549" y="1377913"/>
            <a:ext cx="3174580" cy="21192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FCE4B0-2F89-1A4C-B36C-B0B862604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58" y="36117"/>
            <a:ext cx="7303789" cy="903336"/>
          </a:xfrm>
        </p:spPr>
        <p:txBody>
          <a:bodyPr>
            <a:normAutofit/>
          </a:bodyPr>
          <a:lstStyle/>
          <a:p>
            <a:r>
              <a:rPr lang="lt-LT" b="1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Kvietimas „Expo galimybės“</a:t>
            </a:r>
            <a:endParaRPr lang="x-none" b="1" dirty="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Grafinis elementas 5" descr="Monthly calendar outline">
            <a:extLst>
              <a:ext uri="{FF2B5EF4-FFF2-40B4-BE49-F238E27FC236}">
                <a16:creationId xmlns:a16="http://schemas.microsoft.com/office/drawing/2014/main" xmlns="" id="{DC64BF0A-CA43-C9E0-8CA5-214CE390A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839836" y="5064688"/>
            <a:ext cx="392762" cy="392762"/>
          </a:xfrm>
          <a:prstGeom prst="rect">
            <a:avLst/>
          </a:prstGeom>
        </p:spPr>
      </p:pic>
      <p:pic>
        <p:nvPicPr>
          <p:cNvPr id="10" name="Picture 9" descr="A picture containing indoor, person, sushi, dish&#10;&#10;Description automatically generated">
            <a:extLst>
              <a:ext uri="{FF2B5EF4-FFF2-40B4-BE49-F238E27FC236}">
                <a16:creationId xmlns:a16="http://schemas.microsoft.com/office/drawing/2014/main" xmlns="" id="{B3D8745F-83D0-77CC-BA9A-FAFE668282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66" y="1025115"/>
            <a:ext cx="2880842" cy="19231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C0BC56F-7C45-20BF-E438-E389E6E181AA}"/>
              </a:ext>
            </a:extLst>
          </p:cNvPr>
          <p:cNvSpPr txBox="1"/>
          <p:nvPr/>
        </p:nvSpPr>
        <p:spPr>
          <a:xfrm>
            <a:off x="472935" y="3627852"/>
            <a:ext cx="5564253" cy="22929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EE730"/>
              </a:buClr>
              <a:buSzTx/>
              <a:buFontTx/>
              <a:buNone/>
              <a:tabLst/>
              <a:defRPr/>
            </a:pPr>
            <a:r>
              <a:rPr kumimoji="0" lang="lt-LT" sz="1600" b="1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Reikalavimai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lt-LT" sz="1600" b="1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pareiškėjui: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02757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&gt;</a:t>
            </a: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1 metus veikianti įmonė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(MVĮ)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.</a:t>
            </a:r>
            <a:endParaRPr kumimoji="0" lang="lt-LT" sz="1600" b="0" i="0" u="none" strike="noStrike" kern="1200" cap="none" spc="0" normalizeH="0" baseline="0" noProof="0" dirty="0">
              <a:ln>
                <a:noFill/>
              </a:ln>
              <a:solidFill>
                <a:srgbClr val="30275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02757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vidutinės metinės pardavimo pajamos per paskutinius finansinius metus ne mažiau</a:t>
            </a:r>
            <a:b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</a:b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50 000 Eur (labai mažoms ir mažoms įmonėms), ir 145 000 Eur (vidutinėms įmonėms).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02757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&gt;</a:t>
            </a: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51 proc. pajamų sudaro paties pareiškėjo pagamintos produkcijos pardavimai​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265E30A-0215-5ECE-2DA4-ECD5B59F3872}"/>
              </a:ext>
            </a:extLst>
          </p:cNvPr>
          <p:cNvSpPr txBox="1"/>
          <p:nvPr/>
        </p:nvSpPr>
        <p:spPr>
          <a:xfrm>
            <a:off x="6037188" y="951398"/>
            <a:ext cx="5727274" cy="35702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1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Tinkamos finansuoti išlaidos: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t-LT" sz="1400" b="0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dalyvavimas užsienyje vykstančioje tarptautinėje parodoje.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t-LT" sz="1400" b="0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produkcijos sertifikavimas, įskaitant sertifikavimui reikalingų bandymų ir tyrimų išlaidas.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t-LT" sz="1400" b="0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e. rinkodaros paslaugos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t-LT" sz="1400" b="0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eksporto vadybininko DU (skirta MVĮ, kurios nevykdė eksporto veiklos)</a:t>
            </a:r>
            <a:endParaRPr kumimoji="0" lang="lt-LT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400" b="0" i="0" u="none" strike="noStrike" kern="1200" cap="none" spc="0" normalizeH="0" baseline="0" noProof="0" dirty="0">
              <a:ln>
                <a:noFill/>
              </a:ln>
              <a:solidFill>
                <a:srgbClr val="30275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400" b="1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Finansavimas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730"/>
              </a:buClr>
              <a:buSzTx/>
              <a:buFontTx/>
              <a:buNone/>
              <a:tabLst/>
              <a:defRPr/>
            </a:pPr>
            <a:r>
              <a:rPr kumimoji="0" lang="lt-LT" sz="1400" b="1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Min. – 10 000 Eur.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730"/>
              </a:buClr>
              <a:buSzTx/>
              <a:buFontTx/>
              <a:buNone/>
              <a:tabLst/>
              <a:defRPr/>
            </a:pPr>
            <a:r>
              <a:rPr kumimoji="0" lang="lt-L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Max</a:t>
            </a:r>
            <a:r>
              <a:rPr kumimoji="0" lang="lt-LT" sz="1400" b="1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. – 100 000 Eur.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730"/>
              </a:buClr>
              <a:buSzTx/>
              <a:buFontTx/>
              <a:buNone/>
              <a:tabLst/>
              <a:defRPr/>
            </a:pPr>
            <a:endParaRPr kumimoji="0" lang="lt-LT" sz="1400" b="1" i="0" u="none" strike="noStrike" kern="1200" cap="none" spc="0" normalizeH="0" baseline="0" noProof="0" dirty="0">
              <a:ln>
                <a:noFill/>
              </a:ln>
              <a:solidFill>
                <a:srgbClr val="30275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EE730"/>
              </a:buClr>
              <a:buSzTx/>
              <a:buFontTx/>
              <a:buNone/>
              <a:tabLst/>
              <a:defRPr/>
            </a:pPr>
            <a:r>
              <a:rPr kumimoji="0" lang="lt-LT" sz="1400" b="1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Finansavimo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forma</a:t>
            </a:r>
            <a:r>
              <a:rPr kumimoji="0" lang="lt-LT" sz="1400" b="1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– </a:t>
            </a:r>
            <a:r>
              <a:rPr kumimoji="0" lang="lt-LT" sz="1400" b="0" i="1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de </a:t>
            </a:r>
            <a:r>
              <a:rPr kumimoji="0" lang="lt-LT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minimis</a:t>
            </a:r>
            <a:r>
              <a:rPr kumimoji="0" lang="lt-LT" sz="1400" b="0" i="1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pagalba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730"/>
              </a:buClr>
              <a:buSzTx/>
              <a:buFontTx/>
              <a:buNone/>
              <a:tabLst/>
              <a:defRPr/>
            </a:pPr>
            <a:r>
              <a:rPr kumimoji="0" lang="lt-LT" sz="1400" b="1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Finansavimo intensyvumas </a:t>
            </a:r>
            <a:r>
              <a:rPr kumimoji="0" lang="lt-LT" sz="1400" b="0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iki 50 proc.</a:t>
            </a:r>
            <a:endParaRPr lang="lt-LT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3731B71-50E2-442A-E0E3-59A4D3818098}"/>
              </a:ext>
            </a:extLst>
          </p:cNvPr>
          <p:cNvSpPr txBox="1"/>
          <p:nvPr/>
        </p:nvSpPr>
        <p:spPr>
          <a:xfrm>
            <a:off x="6607711" y="4902707"/>
            <a:ext cx="4857011" cy="1198341"/>
          </a:xfrm>
          <a:prstGeom prst="rect">
            <a:avLst/>
          </a:prstGeom>
          <a:solidFill>
            <a:srgbClr val="302757"/>
          </a:solidFill>
          <a:ln w="31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Kvietimas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lt-LT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planuojamas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2023 m. birželio mėn. </a:t>
            </a:r>
            <a:r>
              <a:rPr kumimoji="0" lang="lt-LT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pab</a:t>
            </a:r>
            <a:r>
              <a:rPr kumimoji="0" lang="lt-LT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Kvietimo biudžetas 5 mln. Eur</a:t>
            </a:r>
            <a:endParaRPr kumimoji="0" lang="x-none" sz="1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7" name="Grafinis elementas 5" descr="Monthly calendar outline">
            <a:extLst>
              <a:ext uri="{FF2B5EF4-FFF2-40B4-BE49-F238E27FC236}">
                <a16:creationId xmlns:a16="http://schemas.microsoft.com/office/drawing/2014/main" xmlns="" id="{2869CBBC-F729-C6A7-BEE9-743C6C43A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839835" y="4902707"/>
            <a:ext cx="392762" cy="39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66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FCE4B0-2F89-1A4C-B36C-B0B862604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981" y="96020"/>
            <a:ext cx="10997744" cy="903336"/>
          </a:xfrm>
        </p:spPr>
        <p:txBody>
          <a:bodyPr>
            <a:normAutofit/>
          </a:bodyPr>
          <a:lstStyle/>
          <a:p>
            <a:pPr algn="ctr"/>
            <a:r>
              <a:rPr lang="lt-LT" sz="3200" dirty="0"/>
              <a:t>PAGRINDINIAI</a:t>
            </a:r>
            <a:r>
              <a:rPr lang="en-US" sz="3200" dirty="0"/>
              <a:t> </a:t>
            </a:r>
            <a:r>
              <a:rPr lang="lt-LT" sz="3200" dirty="0"/>
              <a:t>REIKALAVIMAI PAREIŠKĖJAMS</a:t>
            </a:r>
            <a:endParaRPr lang="x-none" sz="3200" dirty="0"/>
          </a:p>
        </p:txBody>
      </p:sp>
      <p:sp>
        <p:nvSpPr>
          <p:cNvPr id="9" name="Suapvalintas stačiakampis 9">
            <a:extLst>
              <a:ext uri="{FF2B5EF4-FFF2-40B4-BE49-F238E27FC236}">
                <a16:creationId xmlns:a16="http://schemas.microsoft.com/office/drawing/2014/main" xmlns="" id="{D2FAD41B-C39E-376F-79AE-03040209200A}"/>
              </a:ext>
            </a:extLst>
          </p:cNvPr>
          <p:cNvSpPr/>
          <p:nvPr/>
        </p:nvSpPr>
        <p:spPr>
          <a:xfrm>
            <a:off x="806571" y="4054641"/>
            <a:ext cx="3531965" cy="254494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7215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E730"/>
              </a:buClr>
              <a:buSzTx/>
              <a:buFontTx/>
              <a:buNone/>
              <a:tabLst/>
              <a:defRPr/>
            </a:pPr>
            <a:r>
              <a:rPr kumimoji="0" lang="lt-LT" sz="1400" b="1" i="0" u="none" strike="noStrike" kern="1200" cap="none" spc="0" normalizeH="0" baseline="0" noProof="0" dirty="0">
                <a:ln>
                  <a:noFill/>
                </a:ln>
                <a:solidFill>
                  <a:srgbClr val="07215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7215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areiškėj</a:t>
            </a:r>
            <a:r>
              <a:rPr kumimoji="0" lang="lt-L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7215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as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7215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E73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7215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Labai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7215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7215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maža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7215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7215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maža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7215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7215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arba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7215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7215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vidutinė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7215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7215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įmonė</a:t>
            </a:r>
            <a:endParaRPr kumimoji="0" lang="lt-LT" sz="1200" b="0" i="0" u="none" strike="noStrike" kern="1200" cap="none" spc="0" normalizeH="0" baseline="0" noProof="0" dirty="0">
              <a:ln>
                <a:noFill/>
              </a:ln>
              <a:solidFill>
                <a:srgbClr val="07215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73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t-LT" sz="1200" b="0" i="0" u="none" strike="noStrike" kern="1200" cap="none" spc="0" normalizeH="0" baseline="0" noProof="0" dirty="0">
                <a:ln>
                  <a:noFill/>
                </a:ln>
                <a:solidFill>
                  <a:srgbClr val="07215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Didelė įmonė, jei partneris – MVĮ.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7215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endParaRPr kumimoji="0" lang="lt-LT" sz="1200" b="0" i="0" u="none" strike="noStrike" kern="1200" cap="none" spc="0" normalizeH="0" baseline="0" noProof="0" dirty="0">
              <a:ln>
                <a:noFill/>
              </a:ln>
              <a:solidFill>
                <a:srgbClr val="07215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73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7215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E730"/>
              </a:buClr>
              <a:buSzTx/>
              <a:buFontTx/>
              <a:buNone/>
              <a:tabLst/>
              <a:defRPr/>
            </a:pPr>
            <a:r>
              <a:rPr kumimoji="0" lang="lt-LT" sz="1400" b="1" i="0" u="none" strike="noStrike" kern="1200" cap="none" spc="0" normalizeH="0" baseline="0" noProof="0" dirty="0">
                <a:ln>
                  <a:noFill/>
                </a:ln>
                <a:solidFill>
                  <a:srgbClr val="07215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Galimi partneriai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E73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t-LT" sz="1200" b="0" i="0" u="none" strike="noStrike" kern="1200" cap="none" spc="0" normalizeH="0" baseline="0" noProof="0" dirty="0">
                <a:ln>
                  <a:noFill/>
                </a:ln>
                <a:solidFill>
                  <a:srgbClr val="07215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M</a:t>
            </a:r>
            <a:r>
              <a:rPr kumimoji="0" lang="lt-L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7215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okslo</a:t>
            </a:r>
            <a:r>
              <a:rPr kumimoji="0" lang="lt-LT" sz="1200" b="0" i="0" u="none" strike="noStrike" kern="1200" cap="none" spc="0" normalizeH="0" baseline="0" noProof="0" dirty="0">
                <a:ln>
                  <a:noFill/>
                </a:ln>
                <a:solidFill>
                  <a:srgbClr val="07215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ir studijų institucijos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73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t-LT" sz="1200" b="0" i="0" u="none" strike="noStrike" kern="1200" cap="none" spc="0" normalizeH="0" baseline="0" noProof="0" dirty="0">
                <a:ln>
                  <a:noFill/>
                </a:ln>
                <a:solidFill>
                  <a:srgbClr val="07215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MVĮ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73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t-LT" sz="1200" b="0" i="0" u="none" strike="noStrike" kern="1200" cap="none" spc="0" normalizeH="0" baseline="0" noProof="0" dirty="0">
                <a:ln>
                  <a:noFill/>
                </a:ln>
                <a:solidFill>
                  <a:srgbClr val="07215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didelė įmonė, jei pareiškėjas – MVĮ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7215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73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7215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73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lt-LT" sz="1200" b="0" i="0" u="none" strike="noStrike" kern="1200" cap="none" spc="0" normalizeH="0" baseline="0" noProof="0" dirty="0">
              <a:ln>
                <a:noFill/>
              </a:ln>
              <a:solidFill>
                <a:srgbClr val="07215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Paveikslėlio vietos rezervavimo ženklas 9" descr="Paveikslėlis, kuriame yra asmuo, vidinis&#10;&#10;Automatiškai sugeneruotas aprašymas">
            <a:extLst>
              <a:ext uri="{FF2B5EF4-FFF2-40B4-BE49-F238E27FC236}">
                <a16:creationId xmlns:a16="http://schemas.microsoft.com/office/drawing/2014/main" xmlns="" id="{5B76786F-8E88-81DA-DC12-A93160CEC02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759" r="5759"/>
          <a:stretch>
            <a:fillRect/>
          </a:stretch>
        </p:blipFill>
        <p:spPr>
          <a:xfrm>
            <a:off x="847830" y="1354756"/>
            <a:ext cx="3490706" cy="2544941"/>
          </a:xfrm>
          <a:effectLst>
            <a:softEdge rad="63500"/>
          </a:effectLst>
        </p:spPr>
      </p:pic>
      <p:sp>
        <p:nvSpPr>
          <p:cNvPr id="4" name="Suapvalintas stačiakampis 9">
            <a:extLst>
              <a:ext uri="{FF2B5EF4-FFF2-40B4-BE49-F238E27FC236}">
                <a16:creationId xmlns:a16="http://schemas.microsoft.com/office/drawing/2014/main" xmlns="" id="{30A04569-50A5-D8D2-1F62-55BCBFDE5C07}"/>
              </a:ext>
            </a:extLst>
          </p:cNvPr>
          <p:cNvSpPr/>
          <p:nvPr/>
        </p:nvSpPr>
        <p:spPr>
          <a:xfrm>
            <a:off x="4705837" y="1047339"/>
            <a:ext cx="7042216" cy="5552244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0275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73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0275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73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lt-LT" sz="1200" b="0" i="0" u="none" strike="noStrike" kern="1200" cap="none" spc="0" normalizeH="0" baseline="0" noProof="0" dirty="0">
              <a:ln>
                <a:noFill/>
              </a:ln>
              <a:solidFill>
                <a:srgbClr val="30275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6" name="Lentelė 5">
            <a:extLst>
              <a:ext uri="{FF2B5EF4-FFF2-40B4-BE49-F238E27FC236}">
                <a16:creationId xmlns:a16="http://schemas.microsoft.com/office/drawing/2014/main" xmlns="" id="{F786FC1F-2874-F77A-F17F-972E632C2198}"/>
              </a:ext>
            </a:extLst>
          </p:cNvPr>
          <p:cNvGraphicFramePr>
            <a:graphicFrameLocks noGrp="1"/>
          </p:cNvGraphicFramePr>
          <p:nvPr/>
        </p:nvGraphicFramePr>
        <p:xfrm>
          <a:off x="4747098" y="1431235"/>
          <a:ext cx="6809362" cy="4959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35539">
                  <a:extLst>
                    <a:ext uri="{9D8B030D-6E8A-4147-A177-3AD203B41FA5}">
                      <a16:colId xmlns:a16="http://schemas.microsoft.com/office/drawing/2014/main" xmlns="" val="146685550"/>
                    </a:ext>
                  </a:extLst>
                </a:gridCol>
                <a:gridCol w="2588489">
                  <a:extLst>
                    <a:ext uri="{9D8B030D-6E8A-4147-A177-3AD203B41FA5}">
                      <a16:colId xmlns:a16="http://schemas.microsoft.com/office/drawing/2014/main" xmlns="" val="1874857575"/>
                    </a:ext>
                  </a:extLst>
                </a:gridCol>
                <a:gridCol w="2285334">
                  <a:extLst>
                    <a:ext uri="{9D8B030D-6E8A-4147-A177-3AD203B41FA5}">
                      <a16:colId xmlns:a16="http://schemas.microsoft.com/office/drawing/2014/main" xmlns="" val="1460796305"/>
                    </a:ext>
                  </a:extLst>
                </a:gridCol>
              </a:tblGrid>
              <a:tr h="361797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lt-LT" sz="1100" b="0" i="0" u="none" strike="noStrike" dirty="0">
                        <a:solidFill>
                          <a:schemeClr val="accent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u="none" strike="noStrike" dirty="0" err="1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InoPažanga</a:t>
                      </a:r>
                      <a:endParaRPr lang="lt-LT" sz="1600" b="1" i="0" u="none" strike="noStrike" dirty="0">
                        <a:solidFill>
                          <a:schemeClr val="accent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u="none" strike="noStrike" dirty="0" err="1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InoBranda</a:t>
                      </a:r>
                      <a:endParaRPr lang="lt-LT" sz="1600" b="1" i="0" u="none" strike="noStrike" dirty="0">
                        <a:solidFill>
                          <a:schemeClr val="accent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68271266"/>
                  </a:ext>
                </a:extLst>
              </a:tr>
              <a:tr h="859266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Veiklos trukmė</a:t>
                      </a:r>
                      <a:endParaRPr lang="lt-LT" sz="1200" b="1" i="0" u="none" strike="noStrike" dirty="0">
                        <a:solidFill>
                          <a:schemeClr val="accent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 trumpiau kaip 1 metus</a:t>
                      </a:r>
                      <a:endParaRPr lang="fi-FI" sz="1200" b="0" i="0" u="none" strike="noStrike" dirty="0">
                        <a:solidFill>
                          <a:schemeClr val="accent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ilgiau kaip 3 metus</a:t>
                      </a:r>
                      <a:endParaRPr lang="lt-LT" sz="1200" b="0" i="0" u="none" strike="noStrike" dirty="0">
                        <a:solidFill>
                          <a:schemeClr val="accent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49725383"/>
                  </a:ext>
                </a:extLst>
              </a:tr>
              <a:tr h="1432111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Veiklos pajamos</a:t>
                      </a:r>
                      <a:endParaRPr lang="lt-LT" sz="1200" b="1" i="0" u="none" strike="noStrike" dirty="0">
                        <a:solidFill>
                          <a:schemeClr val="accent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min </a:t>
                      </a:r>
                      <a:r>
                        <a:rPr lang="lt-LT" sz="1200" b="1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75 000 Eur </a:t>
                      </a:r>
                      <a:r>
                        <a:rPr lang="lt-LT" sz="1200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per 3 paskutinius finansinius metus  arba nuo įmonės  registravimo dienos</a:t>
                      </a:r>
                      <a:endParaRPr lang="lt-LT" sz="1200" b="0" i="0" u="none" strike="noStrike" dirty="0">
                        <a:solidFill>
                          <a:schemeClr val="accent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min </a:t>
                      </a:r>
                      <a:r>
                        <a:rPr lang="sv-SE" sz="1200" b="1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300 000 Eur </a:t>
                      </a:r>
                      <a:r>
                        <a:rPr lang="sv-SE" sz="1200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per paskutinius</a:t>
                      </a:r>
                      <a:r>
                        <a:rPr lang="lt-LT" sz="1200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3</a:t>
                      </a:r>
                      <a:r>
                        <a:rPr lang="sv-SE" sz="1200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finansinius </a:t>
                      </a:r>
                      <a:r>
                        <a:rPr lang="lt-LT" sz="1200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 </a:t>
                      </a:r>
                      <a:r>
                        <a:rPr lang="sv-SE" sz="1200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metus </a:t>
                      </a:r>
                      <a:endParaRPr lang="sv-SE" sz="1200" b="0" i="0" u="none" strike="noStrike" dirty="0">
                        <a:solidFill>
                          <a:schemeClr val="accent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818656"/>
                  </a:ext>
                </a:extLst>
              </a:tr>
              <a:tr h="859266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MTEP patirtis/išlaidos</a:t>
                      </a:r>
                      <a:endParaRPr lang="lt-LT" sz="1200" b="1" i="0" u="none" strike="noStrike" dirty="0">
                        <a:solidFill>
                          <a:schemeClr val="accent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</a:t>
                      </a:r>
                      <a:r>
                        <a:rPr lang="sv-SE" sz="1200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min  </a:t>
                      </a:r>
                      <a:r>
                        <a:rPr lang="sv-SE" sz="1200" b="1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10 000 Eur </a:t>
                      </a:r>
                      <a:r>
                        <a:rPr lang="sv-SE" sz="1200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per paskutinius 3 finansinius </a:t>
                      </a:r>
                      <a:endParaRPr lang="lt-LT" sz="1200" u="none" strike="noStrike" dirty="0">
                        <a:solidFill>
                          <a:schemeClr val="accent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 fontAlgn="ctr"/>
                      <a:r>
                        <a:rPr lang="sv-SE" sz="1200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metus</a:t>
                      </a:r>
                      <a:endParaRPr lang="sv-SE" sz="1200" b="0" i="0" u="none" strike="noStrike" dirty="0">
                        <a:solidFill>
                          <a:schemeClr val="accent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</a:t>
                      </a:r>
                      <a:r>
                        <a:rPr lang="sv-SE" sz="1200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min  </a:t>
                      </a:r>
                      <a:r>
                        <a:rPr lang="sv-SE" sz="1200" b="1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30 000 Eur </a:t>
                      </a:r>
                      <a:r>
                        <a:rPr lang="sv-SE" sz="1200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per paskutinius 3 finansinius metus </a:t>
                      </a:r>
                      <a:endParaRPr lang="sv-SE" sz="1200" b="0" i="0" u="none" strike="noStrike" dirty="0">
                        <a:solidFill>
                          <a:schemeClr val="accent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85096480"/>
                  </a:ext>
                </a:extLst>
              </a:tr>
              <a:tr h="723592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Kvietimas</a:t>
                      </a:r>
                      <a:endParaRPr lang="lt-LT" sz="1200" b="1" i="0" u="none" strike="noStrike" dirty="0">
                        <a:solidFill>
                          <a:schemeClr val="accent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2023 m. birželį </a:t>
                      </a:r>
                      <a:r>
                        <a:rPr lang="lt-LT" sz="1200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                      trukmė ~ 4 mėn.</a:t>
                      </a:r>
                      <a:endParaRPr lang="lt-LT" sz="1200" b="0" i="0" u="none" strike="noStrike" dirty="0">
                        <a:solidFill>
                          <a:schemeClr val="accent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2023 m. birželį</a:t>
                      </a:r>
                      <a:r>
                        <a:rPr lang="lt-LT" sz="1200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                 trukmė ~ 4 mėn.</a:t>
                      </a:r>
                      <a:endParaRPr lang="lt-LT" sz="1200" b="0" i="0" u="none" strike="noStrike" dirty="0">
                        <a:solidFill>
                          <a:schemeClr val="accent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31488237"/>
                  </a:ext>
                </a:extLst>
              </a:tr>
              <a:tr h="723592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Finansavimas</a:t>
                      </a:r>
                      <a:endParaRPr lang="lt-LT" sz="1200" b="1" i="0" u="none" strike="noStrike" dirty="0">
                        <a:solidFill>
                          <a:schemeClr val="accent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Min   0,</a:t>
                      </a:r>
                      <a:r>
                        <a:rPr lang="lt-LT" sz="1200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06</a:t>
                      </a:r>
                      <a:r>
                        <a:rPr lang="sv-SE" sz="1200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mln. Eur</a:t>
                      </a:r>
                      <a:br>
                        <a:rPr lang="sv-SE" sz="1200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sv-SE" sz="1200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Max </a:t>
                      </a:r>
                      <a:r>
                        <a:rPr lang="sv-SE" sz="1200" b="1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1,2 mln. Eur</a:t>
                      </a:r>
                      <a:endParaRPr lang="sv-SE" sz="1200" b="1" i="0" u="none" strike="noStrike" dirty="0">
                        <a:solidFill>
                          <a:schemeClr val="accent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Min  </a:t>
                      </a:r>
                      <a:r>
                        <a:rPr lang="lt-LT" sz="1200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0,06</a:t>
                      </a:r>
                      <a:r>
                        <a:rPr lang="sv-SE" sz="1200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mln. Eur</a:t>
                      </a:r>
                      <a:br>
                        <a:rPr lang="sv-SE" sz="1200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sv-SE" sz="1200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Max </a:t>
                      </a:r>
                      <a:r>
                        <a:rPr lang="sv-SE" sz="1200" b="1" u="none" strike="noStrike" dirty="0">
                          <a:solidFill>
                            <a:schemeClr val="accent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mln. Eur</a:t>
                      </a:r>
                      <a:endParaRPr lang="sv-SE" sz="1200" b="1" i="0" u="none" strike="noStrike" dirty="0">
                        <a:solidFill>
                          <a:schemeClr val="accent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62306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5011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B25B95C9-2D78-B534-D734-033E18F9859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78276" y="1189514"/>
            <a:ext cx="5317724" cy="5086905"/>
          </a:xfrm>
        </p:spPr>
        <p:txBody>
          <a:bodyPr>
            <a:noAutofit/>
          </a:bodyPr>
          <a:lstStyle/>
          <a:p>
            <a:r>
              <a:rPr lang="lt-LT" sz="2800" b="1" dirty="0"/>
              <a:t> </a:t>
            </a:r>
          </a:p>
          <a:p>
            <a:r>
              <a:rPr lang="lt-LT" sz="2800" b="1" dirty="0" err="1"/>
              <a:t>InoPažanga</a:t>
            </a:r>
            <a:endParaRPr lang="lt-LT" sz="2800" b="1" dirty="0"/>
          </a:p>
          <a:p>
            <a:r>
              <a:rPr lang="lt-LT" sz="2800" b="1" dirty="0" err="1"/>
              <a:t>InoBranda</a:t>
            </a:r>
            <a:endParaRPr lang="lt-LT" sz="2800" b="1" dirty="0"/>
          </a:p>
          <a:p>
            <a:pPr>
              <a:lnSpc>
                <a:spcPct val="100000"/>
              </a:lnSpc>
            </a:pPr>
            <a:r>
              <a:rPr lang="lt-LT" sz="2400" dirty="0"/>
              <a:t>Investuoti į naujų aukštos pridėtinės vertės produktų kūrimo veiklas ir sudaryti sąlygas tyrėjams dalyvauti įmonių MTEP veiklose, skatinti intelektinę nuosavybę, ankstyvąją sukurtų naujų produktų bandomąją gamybą, parengimą rinkai“ (</a:t>
            </a:r>
            <a:r>
              <a:rPr lang="lt-LT" sz="2400" dirty="0">
                <a:solidFill>
                  <a:srgbClr val="FF0000"/>
                </a:solidFill>
              </a:rPr>
              <a:t>Vidurio ir vakarų Lietuvos regionas</a:t>
            </a:r>
            <a:r>
              <a:rPr lang="lt-LT" sz="2400" dirty="0"/>
              <a:t>)</a:t>
            </a: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xmlns="" id="{C947C669-BECE-1124-9A04-6FE9E8558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0803" y="272374"/>
            <a:ext cx="5317724" cy="6721814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lt-LT" sz="1600" b="1" dirty="0"/>
              <a:t>Remiamos veiklos</a:t>
            </a:r>
          </a:p>
          <a:p>
            <a:pPr marL="29430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lt-LT" sz="1400" dirty="0"/>
              <a:t>MTEP veiklos, </a:t>
            </a:r>
            <a:r>
              <a:rPr lang="lt-LT" sz="14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skirtos naujo produkto sukūrimui ar esminiam patobulinimui </a:t>
            </a:r>
            <a:r>
              <a:rPr lang="lt-LT" sz="1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(privaloma)</a:t>
            </a:r>
            <a:endParaRPr lang="lt-LT" sz="1400" dirty="0">
              <a:solidFill>
                <a:srgbClr val="FF0000"/>
              </a:solidFill>
            </a:endParaRPr>
          </a:p>
          <a:p>
            <a:pPr marL="29430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lt-LT" sz="1400" dirty="0"/>
              <a:t>Patentavimo veikla </a:t>
            </a:r>
            <a:r>
              <a:rPr lang="lt-LT" sz="1400" dirty="0">
                <a:solidFill>
                  <a:srgbClr val="6C30EE"/>
                </a:solidFill>
              </a:rPr>
              <a:t>(pasirinktinai)</a:t>
            </a:r>
          </a:p>
          <a:p>
            <a:pPr marL="29430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lt-LT" sz="1400" dirty="0"/>
              <a:t>Projekto metu sukurto produkto parengimo rinkai veikla </a:t>
            </a:r>
            <a:r>
              <a:rPr lang="lt-LT" sz="1400" dirty="0">
                <a:solidFill>
                  <a:srgbClr val="6C30EE"/>
                </a:solidFill>
              </a:rPr>
              <a:t>(pasirinktinai)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lt-LT" sz="1400" dirty="0">
              <a:solidFill>
                <a:srgbClr val="6C30EE"/>
              </a:solidFill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Tinkamos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finansuoti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išlaidos</a:t>
            </a:r>
            <a:endParaRPr kumimoji="0" lang="lt-LT" sz="1600" b="1" i="0" u="none" strike="noStrike" kern="1200" cap="none" spc="0" normalizeH="0" baseline="0" noProof="0" dirty="0">
              <a:ln>
                <a:noFill/>
              </a:ln>
              <a:solidFill>
                <a:srgbClr val="30275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t-LT" sz="1400" b="0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DU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t-LT" sz="1400" b="0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Komandiruotės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t-LT" sz="1400" b="0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Paslaugos (MTEP; ne MTEP, jei būtinos projektui)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t-LT" sz="1400" b="0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Medžiagos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t-LT" sz="1400" b="0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Nuoma (įrangos, patalpų)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t-LT" sz="1400" b="0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Nusidėvėjimas (įrangos, patalpų)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t-LT" sz="1400" b="0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Patentavimas (</a:t>
            </a:r>
            <a:r>
              <a:rPr kumimoji="0" lang="lt-LT" sz="1400" b="0" i="1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de </a:t>
            </a:r>
            <a:r>
              <a:rPr kumimoji="0" lang="lt-LT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minimis</a:t>
            </a:r>
            <a:r>
              <a:rPr kumimoji="0" lang="lt-LT" sz="1400" b="0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) – tik paslaugos</a:t>
            </a:r>
          </a:p>
          <a:p>
            <a:pPr marL="285750" indent="-28575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kumimoji="0" lang="lt-LT" sz="1400" b="0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Parengimas rinkai (</a:t>
            </a:r>
            <a:r>
              <a:rPr kumimoji="0" lang="lt-LT" sz="1400" b="0" i="1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de </a:t>
            </a:r>
            <a:r>
              <a:rPr kumimoji="0" lang="lt-LT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minimis</a:t>
            </a:r>
            <a:r>
              <a:rPr kumimoji="0" lang="lt-LT" sz="1400" b="0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) – tik paslaugos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lt-LT" sz="1400" b="0" i="0" u="none" strike="noStrike" kern="1200" cap="none" spc="0" normalizeH="0" baseline="0" noProof="0" dirty="0">
              <a:ln>
                <a:noFill/>
              </a:ln>
              <a:solidFill>
                <a:srgbClr val="30275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E730"/>
              </a:buClr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Finansavimo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forma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intensyvumas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0275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E730"/>
              </a:buClr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Dotacija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, </a:t>
            </a:r>
            <a:r>
              <a:rPr kumimoji="0" lang="lt-LT" sz="1400" b="0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intensyvumas – </a:t>
            </a:r>
            <a:r>
              <a:rPr kumimoji="0" lang="lt-LT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priklausomai nuo įmonės dydžio, projekto MT ir EP veiklų proporcijų  ir partnerių buvimo</a:t>
            </a:r>
            <a:r>
              <a:rPr kumimoji="0" lang="lt-LT" sz="1400" b="0" i="0" u="none" strike="noStrike" kern="1200" cap="none" spc="0" normalizeH="0" baseline="0" noProof="0" dirty="0">
                <a:ln>
                  <a:noFill/>
                </a:ln>
                <a:solidFill>
                  <a:srgbClr val="3027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– iki 85 proc.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E73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lt-LT" sz="1400" dirty="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lt-LT" sz="1600" b="1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Pagrindiniai įsipareigojimai</a:t>
            </a:r>
          </a:p>
          <a:p>
            <a:pPr marL="285750" indent="-28575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lt-LT" sz="1400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Sukurti prototipą</a:t>
            </a:r>
          </a:p>
          <a:p>
            <a:pPr marL="285750" indent="-28575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lt-LT" sz="1400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Gauti pajamas iš sukurto produkto</a:t>
            </a:r>
          </a:p>
          <a:p>
            <a:pPr marL="285750" indent="-28575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lt-LT" sz="1400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Sukurti darbo vietų tyrėjams</a:t>
            </a:r>
            <a:r>
              <a:rPr lang="lt-LT" sz="1400" b="0" i="0" dirty="0">
                <a:solidFill>
                  <a:schemeClr val="tx2">
                    <a:lumMod val="1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171450" indent="-17145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lt-LT" sz="1400" dirty="0">
              <a:solidFill>
                <a:srgbClr val="6C30EE"/>
              </a:solidFill>
            </a:endParaRPr>
          </a:p>
          <a:p>
            <a:endParaRPr lang="lt-LT" dirty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795343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C19A8705-EA1B-B541-454E-731A3C484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854" y="1116628"/>
            <a:ext cx="4665666" cy="2203621"/>
          </a:xfrm>
          <a:prstGeom prst="rect">
            <a:avLst/>
          </a:prstGeom>
          <a:noFill/>
          <a:effectLst>
            <a:glow rad="38100"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66000"/>
              </a:srgbClr>
            </a:outerShdw>
            <a:reflection blurRad="101600" stA="92000" endPos="11000" dist="50800" dir="5400000" sy="-100000" algn="bl" rotWithShape="0"/>
            <a:softEdge rad="0"/>
          </a:effectLst>
        </p:spPr>
      </p:pic>
      <p:sp>
        <p:nvSpPr>
          <p:cNvPr id="9" name="Suapvalintas stačiakampis 9">
            <a:extLst>
              <a:ext uri="{FF2B5EF4-FFF2-40B4-BE49-F238E27FC236}">
                <a16:creationId xmlns:a16="http://schemas.microsoft.com/office/drawing/2014/main" xmlns="" id="{D2FAD41B-C39E-376F-79AE-03040209200A}"/>
              </a:ext>
            </a:extLst>
          </p:cNvPr>
          <p:cNvSpPr/>
          <p:nvPr/>
        </p:nvSpPr>
        <p:spPr>
          <a:xfrm>
            <a:off x="6109551" y="1064250"/>
            <a:ext cx="5592695" cy="2693823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lt-LT" sz="1200" b="1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Tinkamos finansuoti išlaidos</a:t>
            </a:r>
          </a:p>
          <a:p>
            <a:pPr algn="just"/>
            <a:r>
              <a:rPr lang="lt-LT" sz="12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taršių technologijų keitimas mažiau taršiomis pakeičiant vartojamą iškastinį kurą AEI (išskyrus biokuro technologijas).</a:t>
            </a:r>
          </a:p>
          <a:p>
            <a:pPr algn="just"/>
            <a:endParaRPr lang="lt-LT" sz="1200" dirty="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lt-LT" sz="1200" b="1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Finansavimas</a:t>
            </a:r>
          </a:p>
          <a:p>
            <a:pPr algn="just">
              <a:buClr>
                <a:srgbClr val="EEE730"/>
              </a:buClr>
            </a:pPr>
            <a:r>
              <a:rPr lang="lt-LT" sz="12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Projektams</a:t>
            </a:r>
            <a:r>
              <a:rPr lang="en-US" sz="12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lt-LT" sz="12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įgyvendinti</a:t>
            </a:r>
            <a:r>
              <a:rPr lang="en-US" sz="12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lt-LT" sz="12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skiriama</a:t>
            </a:r>
            <a:r>
              <a:rPr lang="en-US" sz="12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– </a:t>
            </a:r>
            <a:r>
              <a:rPr lang="en-US" sz="1200" b="1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42 007 291,00 </a:t>
            </a:r>
            <a:r>
              <a:rPr lang="lt-LT" sz="1200" b="1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Eur </a:t>
            </a:r>
            <a:r>
              <a:rPr lang="lt-LT" sz="1200" dirty="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(MVĮ iki </a:t>
            </a:r>
            <a:r>
              <a:rPr lang="lt-LT" sz="1200" i="0" dirty="0">
                <a:solidFill>
                  <a:srgbClr val="30285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39 906 926,00 Eur, didelėms įmonėms iki 2 100 365,00 Eur)</a:t>
            </a:r>
            <a:r>
              <a:rPr lang="lt-LT" sz="1200" dirty="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.</a:t>
            </a:r>
          </a:p>
          <a:p>
            <a:pPr algn="just">
              <a:buClr>
                <a:srgbClr val="EEE730"/>
              </a:buClr>
            </a:pPr>
            <a:r>
              <a:rPr lang="lt-LT" sz="1200" b="1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Min. – 20 000,00 Eur.</a:t>
            </a:r>
          </a:p>
          <a:p>
            <a:pPr algn="just">
              <a:buClr>
                <a:srgbClr val="EEE730"/>
              </a:buClr>
            </a:pPr>
            <a:r>
              <a:rPr lang="lt-LT" sz="1200" b="1" dirty="0" err="1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Max</a:t>
            </a:r>
            <a:r>
              <a:rPr lang="lt-LT" sz="1200" b="1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. – 2 000 000,00 Eur.</a:t>
            </a:r>
          </a:p>
          <a:p>
            <a:pPr algn="just">
              <a:buClr>
                <a:srgbClr val="EEE730"/>
              </a:buClr>
            </a:pPr>
            <a:endParaRPr lang="lt-LT" sz="1200" b="1" dirty="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just">
              <a:buClr>
                <a:srgbClr val="EEE730"/>
              </a:buClr>
            </a:pPr>
            <a:r>
              <a:rPr lang="pt-BR" sz="1200" b="1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Finansavimo intensyvumas</a:t>
            </a:r>
            <a:endParaRPr lang="pt-BR" sz="1200" b="1" dirty="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just">
              <a:buClr>
                <a:srgbClr val="EEE730"/>
              </a:buClr>
            </a:pPr>
            <a:r>
              <a:rPr lang="lt-LT" sz="1200" b="1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iki 85 proc. (MVĮ ir didelėms įmonėms)</a:t>
            </a:r>
            <a:r>
              <a:rPr lang="en-US" sz="1200" b="1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.</a:t>
            </a:r>
            <a:endParaRPr lang="lt-LT" sz="1200" b="1" dirty="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just">
              <a:buClr>
                <a:srgbClr val="EEE730"/>
              </a:buClr>
            </a:pPr>
            <a:endParaRPr lang="lt-LT" sz="1200" b="1" dirty="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FCE4B0-2F89-1A4C-B36C-B0B862604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34" y="250612"/>
            <a:ext cx="10997744" cy="903336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P</a:t>
            </a:r>
            <a:r>
              <a:rPr lang="lt-LT" sz="1400" dirty="0"/>
              <a:t>riemonės Nr. 05-001-01-04-02 „Skatinti įmones pereiti link neutralios klimatui ekonomikos“ </a:t>
            </a:r>
            <a:r>
              <a:rPr lang="en-US" sz="1400" dirty="0"/>
              <a:t>veikl</a:t>
            </a:r>
            <a:r>
              <a:rPr lang="lt-LT" sz="1400" dirty="0"/>
              <a:t>os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lt-LT" sz="1400" b="1" dirty="0"/>
              <a:t>„Alternatyvaus kuro diegimas pramonės įmonėse Kauno, Šiaulių ir Telšių regionuose“</a:t>
            </a:r>
            <a:endParaRPr lang="x-none" sz="1400" b="1" dirty="0"/>
          </a:p>
        </p:txBody>
      </p:sp>
      <p:sp>
        <p:nvSpPr>
          <p:cNvPr id="14" name="Suapvalintas stačiakampis 9">
            <a:extLst>
              <a:ext uri="{FF2B5EF4-FFF2-40B4-BE49-F238E27FC236}">
                <a16:creationId xmlns:a16="http://schemas.microsoft.com/office/drawing/2014/main" xmlns="" id="{76F3E02B-B8EF-2195-A456-B637BA979FA3}"/>
              </a:ext>
            </a:extLst>
          </p:cNvPr>
          <p:cNvSpPr/>
          <p:nvPr/>
        </p:nvSpPr>
        <p:spPr>
          <a:xfrm>
            <a:off x="621023" y="3537752"/>
            <a:ext cx="5518839" cy="325475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EEE730"/>
              </a:buClr>
            </a:pPr>
            <a:r>
              <a:rPr lang="lt-LT" sz="1200" b="1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Reikalavimai</a:t>
            </a:r>
            <a:r>
              <a:rPr lang="en-US" sz="1200" b="1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lt-LT" sz="1200" b="1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pareiškėjui</a:t>
            </a:r>
          </a:p>
          <a:p>
            <a:pPr marL="171450" indent="-171450" algn="just">
              <a:buClr>
                <a:srgbClr val="EEE73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&gt;</a:t>
            </a:r>
            <a:r>
              <a:rPr lang="lt-LT" sz="12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3 metus veikianti pramonės įmonė</a:t>
            </a:r>
            <a:r>
              <a:rPr lang="en-US" sz="12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lt-LT" sz="12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(MVĮ ar didelė), nedalyvaujanti ES ATLPS.</a:t>
            </a:r>
          </a:p>
          <a:p>
            <a:pPr marL="171450" indent="-171450" algn="just">
              <a:buClr>
                <a:srgbClr val="EEE730"/>
              </a:buClr>
              <a:buFont typeface="Wingdings" panose="05000000000000000000" pitchFamily="2" charset="2"/>
              <a:buChar char="§"/>
            </a:pPr>
            <a:r>
              <a:rPr lang="lt-LT" sz="12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Įmonė, vykdanti pramonės ekonominę veiklą pagal EVRK 2 red. priskirtiną B sekcijai ir C sekcijai.</a:t>
            </a:r>
            <a:endParaRPr lang="lt-LT" sz="1200" dirty="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171450" indent="-171450" algn="just">
              <a:buClr>
                <a:srgbClr val="EEE730"/>
              </a:buClr>
              <a:buFont typeface="Wingdings" panose="05000000000000000000" pitchFamily="2" charset="2"/>
              <a:buChar char="§"/>
            </a:pPr>
            <a:r>
              <a:rPr lang="lt-LT" sz="12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Vidutinės metinės pajamos iš savo gamybos per pastaruosius dvejus finansinius metus ne mažiau 300 000</a:t>
            </a:r>
            <a:r>
              <a:rPr lang="en-US" sz="12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,00</a:t>
            </a:r>
            <a:r>
              <a:rPr lang="lt-LT" sz="12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Eur (didelė įmonė) ir 145 000</a:t>
            </a:r>
            <a:r>
              <a:rPr lang="en-US" sz="12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,00</a:t>
            </a:r>
            <a:r>
              <a:rPr lang="lt-LT" sz="12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Eur (MVĮ).</a:t>
            </a:r>
          </a:p>
          <a:p>
            <a:pPr marL="171450" indent="-171450" algn="just">
              <a:buClr>
                <a:srgbClr val="EEE730"/>
              </a:buClr>
              <a:buFont typeface="Wingdings" panose="05000000000000000000" pitchFamily="2" charset="2"/>
              <a:buChar char="§"/>
            </a:pPr>
            <a:r>
              <a:rPr lang="lt-LT" sz="12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Sunkumų nepatirianti pramonės įmonė.</a:t>
            </a:r>
          </a:p>
          <a:p>
            <a:pPr marL="171450" indent="-171450" algn="just">
              <a:buClr>
                <a:srgbClr val="EEE730"/>
              </a:buClr>
              <a:buFont typeface="Wingdings" panose="05000000000000000000" pitchFamily="2" charset="2"/>
              <a:buChar char="§"/>
            </a:pPr>
            <a:r>
              <a:rPr lang="lt-LT" sz="12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Siekiama sumažinti praminės įmonės išmetamą CO2 kiekį.</a:t>
            </a:r>
          </a:p>
          <a:p>
            <a:pPr marL="171450" indent="-171450" algn="just">
              <a:buClr>
                <a:srgbClr val="EEE730"/>
              </a:buClr>
              <a:buFont typeface="Wingdings" panose="05000000000000000000" pitchFamily="2" charset="2"/>
              <a:buChar char="§"/>
            </a:pPr>
            <a:r>
              <a:rPr lang="lt-LT" sz="12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Veiklos atitinka energijos vartojimo audito rekomenduojamas priemones.</a:t>
            </a:r>
          </a:p>
          <a:p>
            <a:pPr marL="171450" indent="-171450" algn="just">
              <a:buClr>
                <a:srgbClr val="EEE730"/>
              </a:buClr>
              <a:buFont typeface="Wingdings" panose="05000000000000000000" pitchFamily="2" charset="2"/>
              <a:buChar char="§"/>
            </a:pPr>
            <a:endParaRPr lang="en-US" sz="1200" dirty="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just">
              <a:buClr>
                <a:srgbClr val="EEE730"/>
              </a:buClr>
            </a:pPr>
            <a:r>
              <a:rPr lang="lt-LT" sz="1200" b="1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Reikalavimai</a:t>
            </a:r>
            <a:r>
              <a:rPr lang="en-US" sz="1200" b="1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lt-LT" sz="1200" b="1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projektui</a:t>
            </a:r>
          </a:p>
          <a:p>
            <a:pPr marL="171450" indent="-171450" algn="just">
              <a:buClr>
                <a:srgbClr val="EEE730"/>
              </a:buClr>
              <a:buFont typeface="Wingdings" panose="05000000000000000000" pitchFamily="2" charset="2"/>
              <a:buChar char="§"/>
            </a:pPr>
            <a:r>
              <a:rPr lang="lt-LT" sz="12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Projektų veiklų trukmė iki 30 mėnesių</a:t>
            </a:r>
            <a:r>
              <a:rPr lang="en-US" sz="12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.</a:t>
            </a:r>
          </a:p>
          <a:p>
            <a:pPr marL="171450" indent="-171450" algn="just">
              <a:buClr>
                <a:srgbClr val="EEE73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</a:t>
            </a:r>
            <a:r>
              <a:rPr lang="lt-LT" sz="1200" dirty="0" err="1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eiklos</a:t>
            </a:r>
            <a:r>
              <a:rPr lang="lt-LT" sz="12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- Kauno, Šiaulių ir Telšių regionuose</a:t>
            </a:r>
            <a:r>
              <a:rPr lang="en-US" sz="12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.</a:t>
            </a:r>
            <a:endParaRPr lang="x-none" sz="1200" dirty="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Suapvalintas stačiakampis 9">
            <a:extLst>
              <a:ext uri="{FF2B5EF4-FFF2-40B4-BE49-F238E27FC236}">
                <a16:creationId xmlns:a16="http://schemas.microsoft.com/office/drawing/2014/main" xmlns="" id="{D1BB1C02-6048-E798-E192-3AD1505F72D8}"/>
              </a:ext>
            </a:extLst>
          </p:cNvPr>
          <p:cNvSpPr/>
          <p:nvPr/>
        </p:nvSpPr>
        <p:spPr>
          <a:xfrm>
            <a:off x="8841403" y="4031940"/>
            <a:ext cx="3057224" cy="1137897"/>
          </a:xfrm>
          <a:prstGeom prst="roundRect">
            <a:avLst/>
          </a:prstGeom>
          <a:solidFill>
            <a:srgbClr val="302757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t-LT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lt-LT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Planuojamas 1 veiklos kvietimas</a:t>
            </a:r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202</a:t>
            </a:r>
            <a:r>
              <a:rPr lang="lt-LT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m. </a:t>
            </a:r>
            <a:r>
              <a:rPr lang="lt-LT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birželio mėn.</a:t>
            </a:r>
            <a:endParaRPr lang="x-none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Suapvalintas stačiakampis 9">
            <a:extLst>
              <a:ext uri="{FF2B5EF4-FFF2-40B4-BE49-F238E27FC236}">
                <a16:creationId xmlns:a16="http://schemas.microsoft.com/office/drawing/2014/main" xmlns="" id="{D5947A7C-C6C7-BF24-7FD3-FA9883420FC8}"/>
              </a:ext>
            </a:extLst>
          </p:cNvPr>
          <p:cNvSpPr/>
          <p:nvPr/>
        </p:nvSpPr>
        <p:spPr>
          <a:xfrm>
            <a:off x="6734884" y="5419859"/>
            <a:ext cx="2286424" cy="810960"/>
          </a:xfrm>
          <a:prstGeom prst="roundRect">
            <a:avLst/>
          </a:prstGeom>
          <a:solidFill>
            <a:srgbClr val="302757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t-LT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Energijos vartojimo auditas ne senesnis nei 2 m.</a:t>
            </a:r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!</a:t>
            </a:r>
            <a:endParaRPr lang="x-none" sz="12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Rodyklė: dešinėn 26">
            <a:extLst>
              <a:ext uri="{FF2B5EF4-FFF2-40B4-BE49-F238E27FC236}">
                <a16:creationId xmlns:a16="http://schemas.microsoft.com/office/drawing/2014/main" xmlns="" id="{8B86BB24-5B2C-EF1C-1A23-7C6930E1B375}"/>
              </a:ext>
            </a:extLst>
          </p:cNvPr>
          <p:cNvSpPr/>
          <p:nvPr/>
        </p:nvSpPr>
        <p:spPr>
          <a:xfrm>
            <a:off x="5907360" y="5612831"/>
            <a:ext cx="668046" cy="361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3" name="Grafinis elementas 5" descr="Monthly calendar outline">
            <a:extLst>
              <a:ext uri="{FF2B5EF4-FFF2-40B4-BE49-F238E27FC236}">
                <a16:creationId xmlns:a16="http://schemas.microsoft.com/office/drawing/2014/main" xmlns="" id="{DC64BF0A-CA43-C9E0-8CA5-214CE390A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5321" y="4079045"/>
            <a:ext cx="392762" cy="392762"/>
          </a:xfrm>
          <a:prstGeom prst="rect">
            <a:avLst/>
          </a:prstGeom>
        </p:spPr>
      </p:pic>
      <p:pic>
        <p:nvPicPr>
          <p:cNvPr id="7" name="Grafinis elementas 6" descr="Money outline">
            <a:extLst>
              <a:ext uri="{FF2B5EF4-FFF2-40B4-BE49-F238E27FC236}">
                <a16:creationId xmlns:a16="http://schemas.microsoft.com/office/drawing/2014/main" xmlns="" id="{605BE32A-8549-89FC-A97E-CB09D63FE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162563" y="2791758"/>
            <a:ext cx="957583" cy="848010"/>
          </a:xfrm>
          <a:prstGeom prst="rect">
            <a:avLst/>
          </a:prstGeom>
        </p:spPr>
      </p:pic>
      <p:pic>
        <p:nvPicPr>
          <p:cNvPr id="8" name="Grafinis elementas 7" descr="Coins outline">
            <a:extLst>
              <a:ext uri="{FF2B5EF4-FFF2-40B4-BE49-F238E27FC236}">
                <a16:creationId xmlns:a16="http://schemas.microsoft.com/office/drawing/2014/main" xmlns="" id="{C51AC9CC-161D-15DC-849C-AAFFA995D2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648083" y="3231035"/>
            <a:ext cx="574551" cy="52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62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cija 1">
            <a:extLst>
              <a:ext uri="{FF2B5EF4-FFF2-40B4-BE49-F238E27FC236}">
                <a16:creationId xmlns:a16="http://schemas.microsoft.com/office/drawing/2014/main" xmlns="" id="{3E35C109-227B-3298-AA82-FC77FC412C4F}"/>
              </a:ext>
            </a:extLst>
          </p:cNvPr>
          <p:cNvSpPr/>
          <p:nvPr/>
        </p:nvSpPr>
        <p:spPr>
          <a:xfrm rot="16200000">
            <a:off x="3553385" y="1047799"/>
            <a:ext cx="4435814" cy="4207924"/>
          </a:xfrm>
          <a:prstGeom prst="trapezoid">
            <a:avLst>
              <a:gd name="adj" fmla="val 46982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8003C17C-6DA9-3D7F-0CB5-E51A1994B955}"/>
              </a:ext>
            </a:extLst>
          </p:cNvPr>
          <p:cNvSpPr txBox="1">
            <a:spLocks/>
          </p:cNvSpPr>
          <p:nvPr/>
        </p:nvSpPr>
        <p:spPr>
          <a:xfrm>
            <a:off x="1039239" y="327574"/>
            <a:ext cx="10698808" cy="8893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lt-LT" sz="3200" dirty="0"/>
              <a:t>ES fondų investicijų programa 2021-2027 m.</a:t>
            </a:r>
            <a:endParaRPr lang="x-none" sz="3200" dirty="0"/>
          </a:p>
        </p:txBody>
      </p:sp>
      <p:sp>
        <p:nvSpPr>
          <p:cNvPr id="4" name="Ovalas 3">
            <a:extLst>
              <a:ext uri="{FF2B5EF4-FFF2-40B4-BE49-F238E27FC236}">
                <a16:creationId xmlns:a16="http://schemas.microsoft.com/office/drawing/2014/main" xmlns="" id="{523DF71A-53D5-5497-1261-7434066D03CD}"/>
              </a:ext>
            </a:extLst>
          </p:cNvPr>
          <p:cNvSpPr/>
          <p:nvPr/>
        </p:nvSpPr>
        <p:spPr>
          <a:xfrm>
            <a:off x="6843604" y="1608372"/>
            <a:ext cx="3096000" cy="309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upė 9">
            <a:extLst>
              <a:ext uri="{FF2B5EF4-FFF2-40B4-BE49-F238E27FC236}">
                <a16:creationId xmlns:a16="http://schemas.microsoft.com/office/drawing/2014/main" xmlns="" id="{A6A37471-6C46-B26D-2AC7-FA537BBDC436}"/>
              </a:ext>
            </a:extLst>
          </p:cNvPr>
          <p:cNvGrpSpPr/>
          <p:nvPr/>
        </p:nvGrpSpPr>
        <p:grpSpPr>
          <a:xfrm>
            <a:off x="934581" y="781473"/>
            <a:ext cx="10803466" cy="4749798"/>
            <a:chOff x="530578" y="1137353"/>
            <a:chExt cx="11221156" cy="5418667"/>
          </a:xfrm>
        </p:grpSpPr>
        <p:graphicFrame>
          <p:nvGraphicFramePr>
            <p:cNvPr id="15" name="Diagrama 14">
              <a:extLst>
                <a:ext uri="{FF2B5EF4-FFF2-40B4-BE49-F238E27FC236}">
                  <a16:creationId xmlns:a16="http://schemas.microsoft.com/office/drawing/2014/main" xmlns="" id="{188F37FC-259E-6EE2-1D53-14B55ED97FC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05592888"/>
                </p:ext>
              </p:extLst>
            </p:nvPr>
          </p:nvGraphicFramePr>
          <p:xfrm>
            <a:off x="5023556" y="1137353"/>
            <a:ext cx="6728178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16" name="Diagrama 15">
              <a:extLst>
                <a:ext uri="{FF2B5EF4-FFF2-40B4-BE49-F238E27FC236}">
                  <a16:creationId xmlns:a16="http://schemas.microsoft.com/office/drawing/2014/main" xmlns="" id="{7827294E-C766-A22B-3829-24053A0C4C57}"/>
                </a:ext>
              </a:extLst>
            </p:cNvPr>
            <p:cNvGraphicFramePr/>
            <p:nvPr/>
          </p:nvGraphicFramePr>
          <p:xfrm>
            <a:off x="530578" y="2377250"/>
            <a:ext cx="4086577" cy="29388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432D7A4-E99C-E093-D56D-6AE0CB80B7BB}"/>
                </a:ext>
              </a:extLst>
            </p:cNvPr>
            <p:cNvSpPr txBox="1"/>
            <p:nvPr/>
          </p:nvSpPr>
          <p:spPr>
            <a:xfrm>
              <a:off x="1783643" y="3118443"/>
              <a:ext cx="1580445" cy="1264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t-LT" sz="3600" dirty="0">
                  <a:latin typeface="Verdana" panose="020B0604030504040204" pitchFamily="34" charset="0"/>
                  <a:ea typeface="Verdana" panose="020B0604030504040204" pitchFamily="34" charset="0"/>
                </a:rPr>
                <a:t>7,7</a:t>
              </a:r>
              <a:r>
                <a:rPr lang="lt-LT" sz="4800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</a:p>
            <a:p>
              <a:pPr algn="ctr"/>
              <a:r>
                <a:rPr lang="lt-LT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mlrd. EUR</a:t>
              </a:r>
            </a:p>
          </p:txBody>
        </p:sp>
      </p:grpSp>
      <p:sp>
        <p:nvSpPr>
          <p:cNvPr id="23" name="Stačiakampis: suapvalinti kampai 22">
            <a:extLst>
              <a:ext uri="{FF2B5EF4-FFF2-40B4-BE49-F238E27FC236}">
                <a16:creationId xmlns:a16="http://schemas.microsoft.com/office/drawing/2014/main" xmlns="" id="{8245AC9F-DF8D-0760-DEC6-B76D2BC366D4}"/>
              </a:ext>
            </a:extLst>
          </p:cNvPr>
          <p:cNvSpPr/>
          <p:nvPr/>
        </p:nvSpPr>
        <p:spPr>
          <a:xfrm>
            <a:off x="1418785" y="4620749"/>
            <a:ext cx="3045037" cy="7619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lt-LT" sz="1600" b="0" i="0">
                <a:solidFill>
                  <a:srgbClr val="444444"/>
                </a:solidFill>
                <a:effectLst/>
              </a:rPr>
              <a:t>Bendra 2021–2027 m. ES fondų </a:t>
            </a:r>
          </a:p>
          <a:p>
            <a:pPr algn="ctr">
              <a:lnSpc>
                <a:spcPct val="100000"/>
              </a:lnSpc>
            </a:pPr>
            <a:r>
              <a:rPr lang="lt-LT" sz="1600" b="0" i="0">
                <a:solidFill>
                  <a:srgbClr val="444444"/>
                </a:solidFill>
                <a:effectLst/>
              </a:rPr>
              <a:t>investicijų suma</a:t>
            </a:r>
            <a:endParaRPr lang="lt-LT" sz="1600"/>
          </a:p>
        </p:txBody>
      </p:sp>
      <p:sp>
        <p:nvSpPr>
          <p:cNvPr id="30" name="Stačiakampis: suapvalinti kampai 29">
            <a:extLst>
              <a:ext uri="{FF2B5EF4-FFF2-40B4-BE49-F238E27FC236}">
                <a16:creationId xmlns:a16="http://schemas.microsoft.com/office/drawing/2014/main" xmlns="" id="{91E2E23A-038A-D148-8252-08B940173E4D}"/>
              </a:ext>
            </a:extLst>
          </p:cNvPr>
          <p:cNvSpPr/>
          <p:nvPr/>
        </p:nvSpPr>
        <p:spPr>
          <a:xfrm>
            <a:off x="6869085" y="5758162"/>
            <a:ext cx="3472314" cy="7619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lt-LT" sz="1600" b="0" i="0">
                <a:solidFill>
                  <a:srgbClr val="444444"/>
                </a:solidFill>
                <a:effectLst/>
              </a:rPr>
              <a:t>Inovacijų agentūros administruojama ES investicijų dalis</a:t>
            </a:r>
            <a:endParaRPr lang="lt-LT" sz="1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AE4206D-4A3A-DE7D-279C-91521C0AA741}"/>
              </a:ext>
            </a:extLst>
          </p:cNvPr>
          <p:cNvSpPr txBox="1"/>
          <p:nvPr/>
        </p:nvSpPr>
        <p:spPr>
          <a:xfrm>
            <a:off x="7738373" y="2518021"/>
            <a:ext cx="15216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600" dirty="0">
                <a:latin typeface="Verdana" panose="020B0604030504040204" pitchFamily="34" charset="0"/>
                <a:ea typeface="Verdana" panose="020B0604030504040204" pitchFamily="34" charset="0"/>
              </a:rPr>
              <a:t>773,9</a:t>
            </a:r>
            <a:r>
              <a:rPr lang="lt-LT" sz="4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lt-LT" sz="1600" dirty="0">
                <a:latin typeface="Verdana" panose="020B0604030504040204" pitchFamily="34" charset="0"/>
                <a:ea typeface="Verdana" panose="020B0604030504040204" pitchFamily="34" charset="0"/>
              </a:rPr>
              <a:t>mln. EUR</a:t>
            </a:r>
          </a:p>
        </p:txBody>
      </p:sp>
    </p:spTree>
    <p:extLst>
      <p:ext uri="{BB962C8B-B14F-4D97-AF65-F5344CB8AC3E}">
        <p14:creationId xmlns:p14="http://schemas.microsoft.com/office/powerpoint/2010/main" val="1920811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B7AD1C20-3DD6-A201-E313-C3C2323E6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604" y="998062"/>
            <a:ext cx="4184189" cy="2791506"/>
          </a:xfrm>
        </p:spPr>
        <p:txBody>
          <a:bodyPr>
            <a:normAutofit/>
          </a:bodyPr>
          <a:lstStyle/>
          <a:p>
            <a:r>
              <a:rPr lang="lt-LT" dirty="0"/>
              <a:t>MVĮ skaitmeninimas</a:t>
            </a:r>
            <a:endParaRPr lang="lt-LT" i="1" dirty="0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xmlns="" id="{2A0DB86F-160F-1D80-4F90-C8CBBB2C64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85262" y="311085"/>
            <a:ext cx="4863027" cy="5909420"/>
          </a:xfrm>
        </p:spPr>
        <p:txBody>
          <a:bodyPr>
            <a:normAutofit fontScale="92500" lnSpcReduction="20000"/>
          </a:bodyPr>
          <a:lstStyle/>
          <a:p>
            <a:r>
              <a:rPr lang="lt-LT" sz="1600" b="1" dirty="0"/>
              <a:t>Tinkami pareiškėjai – </a:t>
            </a:r>
            <a:r>
              <a:rPr lang="lt-LT" sz="1600" dirty="0"/>
              <a:t>labai mažos, mažos ir vidutinės įmonės, kurių pajamos iš savo pagamintos produkcijos yra 100 000 Eur.</a:t>
            </a:r>
          </a:p>
          <a:p>
            <a:endParaRPr lang="lt-LT" sz="1600" b="1" dirty="0"/>
          </a:p>
          <a:p>
            <a:r>
              <a:rPr lang="lt-LT" sz="1600" b="1" dirty="0"/>
              <a:t>Finansuojamos veiklos: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600" dirty="0"/>
              <a:t>E. pardavimo sandorių sudarymo sprendimų diegimas (pavyzdžiui el. parduotuvė, „verslas verslui“ (B2B) sprendimas, įskaitant ir integraciją su išteklių valdymo sistemomis);</a:t>
            </a:r>
          </a:p>
          <a:p>
            <a:r>
              <a:rPr lang="lt-LT" sz="1600" dirty="0"/>
              <a:t>ir (arba)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600" dirty="0"/>
              <a:t>Vaizdinė konfigūracija (paslaugų ir produktų konfigūravimas ir vizualizacija)</a:t>
            </a:r>
          </a:p>
          <a:p>
            <a:endParaRPr lang="lt-LT" sz="1600" dirty="0"/>
          </a:p>
          <a:p>
            <a:r>
              <a:rPr lang="lt-LT" sz="1600" dirty="0"/>
              <a:t>Finansavimo intensyvumas </a:t>
            </a:r>
            <a:r>
              <a:rPr lang="lt-LT" sz="1600" b="1" dirty="0"/>
              <a:t>50 proc.</a:t>
            </a:r>
          </a:p>
          <a:p>
            <a:r>
              <a:rPr lang="lt-LT" sz="1600" dirty="0"/>
              <a:t>Finansavimo suma – veiklai skiriama iki </a:t>
            </a:r>
          </a:p>
          <a:p>
            <a:r>
              <a:rPr lang="lt-LT" sz="1600" b="1" dirty="0">
                <a:solidFill>
                  <a:srgbClr val="FF0000"/>
                </a:solidFill>
              </a:rPr>
              <a:t>10 000 Eur</a:t>
            </a:r>
            <a:r>
              <a:rPr lang="lt-LT" sz="1600" dirty="0"/>
              <a:t>, o jei įgyvendinamos abi veiklos – iki </a:t>
            </a:r>
            <a:r>
              <a:rPr lang="lt-LT" sz="1600" b="1" dirty="0">
                <a:solidFill>
                  <a:srgbClr val="FF0000"/>
                </a:solidFill>
              </a:rPr>
              <a:t>20 000 Eur.</a:t>
            </a:r>
          </a:p>
          <a:p>
            <a:r>
              <a:rPr lang="lt-LT" sz="1600" dirty="0"/>
              <a:t>Trukmė – </a:t>
            </a:r>
            <a:r>
              <a:rPr lang="lt-LT" sz="1600" b="1" dirty="0"/>
              <a:t>12 mėn.</a:t>
            </a:r>
            <a:r>
              <a:rPr lang="lt-LT" sz="1600" dirty="0"/>
              <a:t> nuo sutarties pasirašymo.</a:t>
            </a:r>
          </a:p>
        </p:txBody>
      </p:sp>
      <p:sp>
        <p:nvSpPr>
          <p:cNvPr id="7" name="Ovalas 6">
            <a:extLst>
              <a:ext uri="{FF2B5EF4-FFF2-40B4-BE49-F238E27FC236}">
                <a16:creationId xmlns:a16="http://schemas.microsoft.com/office/drawing/2014/main" xmlns="" id="{F35CEFF8-4D0A-72B7-FA26-B6B8D00E458B}"/>
              </a:ext>
            </a:extLst>
          </p:cNvPr>
          <p:cNvSpPr/>
          <p:nvPr/>
        </p:nvSpPr>
        <p:spPr>
          <a:xfrm>
            <a:off x="820132" y="3591612"/>
            <a:ext cx="4674491" cy="26288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="1" dirty="0">
                <a:solidFill>
                  <a:srgbClr val="05194C"/>
                </a:solidFill>
              </a:rPr>
              <a:t>Kvietimo sumos:</a:t>
            </a:r>
          </a:p>
          <a:p>
            <a:pPr algn="ctr"/>
            <a:r>
              <a:rPr lang="lt-LT" dirty="0">
                <a:solidFill>
                  <a:srgbClr val="05194C"/>
                </a:solidFill>
              </a:rPr>
              <a:t>Vidurio ir vakarų Lietuvos regionui – 7 mln. Eur; </a:t>
            </a:r>
          </a:p>
          <a:p>
            <a:pPr algn="ctr"/>
            <a:r>
              <a:rPr lang="lt-LT" dirty="0">
                <a:solidFill>
                  <a:srgbClr val="05194C"/>
                </a:solidFill>
              </a:rPr>
              <a:t>Sostinės regionui – 5 mln. Eur</a:t>
            </a:r>
          </a:p>
        </p:txBody>
      </p:sp>
    </p:spTree>
    <p:extLst>
      <p:ext uri="{BB962C8B-B14F-4D97-AF65-F5344CB8AC3E}">
        <p14:creationId xmlns:p14="http://schemas.microsoft.com/office/powerpoint/2010/main" val="2371782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Diagrama 41">
            <a:extLst>
              <a:ext uri="{FF2B5EF4-FFF2-40B4-BE49-F238E27FC236}">
                <a16:creationId xmlns:a16="http://schemas.microsoft.com/office/drawing/2014/main" xmlns="" id="{BDE1878C-2590-C342-2E6E-6C263B4C15A8}"/>
              </a:ext>
            </a:extLst>
          </p:cNvPr>
          <p:cNvGraphicFramePr/>
          <p:nvPr/>
        </p:nvGraphicFramePr>
        <p:xfrm>
          <a:off x="3431040" y="3986275"/>
          <a:ext cx="2952955" cy="2636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1" name="Diagrama 40">
            <a:extLst>
              <a:ext uri="{FF2B5EF4-FFF2-40B4-BE49-F238E27FC236}">
                <a16:creationId xmlns:a16="http://schemas.microsoft.com/office/drawing/2014/main" xmlns="" id="{3401947F-A76B-74DE-1461-DE6FDD854AD7}"/>
              </a:ext>
            </a:extLst>
          </p:cNvPr>
          <p:cNvGraphicFramePr/>
          <p:nvPr/>
        </p:nvGraphicFramePr>
        <p:xfrm>
          <a:off x="364639" y="3986277"/>
          <a:ext cx="2952955" cy="2636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F3B627-684C-B14B-9CE6-97F0BF27F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22" y="585348"/>
            <a:ext cx="4903242" cy="1200607"/>
          </a:xfrm>
        </p:spPr>
        <p:txBody>
          <a:bodyPr>
            <a:normAutofit fontScale="90000"/>
          </a:bodyPr>
          <a:lstStyle/>
          <a:p>
            <a:r>
              <a:rPr lang="lt-LT">
                <a:latin typeface="Verdana"/>
                <a:ea typeface="Verdana"/>
              </a:rPr>
              <a:t>Patogiau klientui:</a:t>
            </a:r>
            <a:br>
              <a:rPr lang="lt-LT">
                <a:latin typeface="Verdana"/>
                <a:ea typeface="Verdana"/>
              </a:rPr>
            </a:br>
            <a:r>
              <a:rPr lang="lt-LT">
                <a:latin typeface="Verdana"/>
                <a:ea typeface="Verdana"/>
              </a:rPr>
              <a:t>vienas langelis verslui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B0EBC85-4624-5B4B-8DCC-582A5A8E7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03042" y="1037216"/>
            <a:ext cx="4394698" cy="39049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err="1"/>
              <a:t>Temos</a:t>
            </a:r>
            <a:r>
              <a:rPr lang="lt-LT" sz="1800" b="1"/>
              <a:t>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lt-LT" sz="1800"/>
              <a:t>Verslo pradžia</a:t>
            </a:r>
            <a:r>
              <a:rPr lang="en-US" sz="1800"/>
              <a:t>;</a:t>
            </a:r>
            <a:endParaRPr lang="lt-LT" sz="180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lt-LT" sz="1800"/>
              <a:t>Verslo plėtra</a:t>
            </a:r>
            <a:r>
              <a:rPr lang="en-US" sz="1800"/>
              <a:t>;</a:t>
            </a:r>
            <a:endParaRPr lang="lt-LT" sz="180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lt-LT" sz="1800"/>
              <a:t>Paslaugos </a:t>
            </a:r>
            <a:r>
              <a:rPr lang="lt-LT" sz="1800" err="1"/>
              <a:t>startuoliams</a:t>
            </a:r>
            <a:r>
              <a:rPr lang="lt-LT" sz="1800"/>
              <a:t>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lt-LT" sz="1800"/>
              <a:t>Paslaugos eksportuojantiems;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lt-LT" sz="1800"/>
              <a:t>Finansavimo priemonės verslui</a:t>
            </a:r>
            <a:r>
              <a:rPr lang="en-US" sz="1800"/>
              <a:t>;</a:t>
            </a:r>
            <a:endParaRPr lang="lt-LT" sz="180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lt-LT" sz="1800"/>
              <a:t>Reikalavimai gaminiams</a:t>
            </a:r>
            <a:r>
              <a:rPr lang="en-US" sz="1800"/>
              <a:t>;</a:t>
            </a:r>
            <a:endParaRPr lang="lt-LT" sz="180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lt-LT" sz="1800"/>
              <a:t>Reikalavimai statybos gaminiams</a:t>
            </a:r>
            <a:r>
              <a:rPr lang="en-US" sz="1800"/>
              <a:t>;</a:t>
            </a:r>
            <a:endParaRPr lang="lt-LT" sz="180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lt-LT" sz="1800"/>
              <a:t>Reikalavimai paslaugų srities verslui.</a:t>
            </a:r>
            <a:endParaRPr lang="x-none" sz="1800"/>
          </a:p>
          <a:p>
            <a:endParaRPr lang="x-none" sz="18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44658D1-1BEF-156F-02E1-1C5E33B00D3E}"/>
              </a:ext>
            </a:extLst>
          </p:cNvPr>
          <p:cNvSpPr txBox="1">
            <a:spLocks/>
          </p:cNvSpPr>
          <p:nvPr/>
        </p:nvSpPr>
        <p:spPr>
          <a:xfrm>
            <a:off x="1178041" y="4166284"/>
            <a:ext cx="4782600" cy="889351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lt-LT" sz="1100" b="1">
              <a:solidFill>
                <a:srgbClr val="302757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B2222B3-9610-37C8-CEE5-8DF77B67E59E}"/>
              </a:ext>
            </a:extLst>
          </p:cNvPr>
          <p:cNvSpPr txBox="1"/>
          <p:nvPr/>
        </p:nvSpPr>
        <p:spPr>
          <a:xfrm>
            <a:off x="1035370" y="4882458"/>
            <a:ext cx="1551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400">
                <a:latin typeface="Verdana" panose="020B0604030504040204" pitchFamily="34" charset="0"/>
                <a:ea typeface="Verdana" panose="020B0604030504040204" pitchFamily="34" charset="0"/>
              </a:rPr>
              <a:t>9,4</a:t>
            </a:r>
            <a:r>
              <a:rPr lang="lt-LT" sz="2000">
                <a:latin typeface="Verdana" panose="020B0604030504040204" pitchFamily="34" charset="0"/>
                <a:ea typeface="Verdana" panose="020B0604030504040204" pitchFamily="34" charset="0"/>
              </a:rPr>
              <a:t>/10</a:t>
            </a:r>
            <a:endParaRPr lang="en-US" sz="44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FC4A01C-70FF-9290-DAC4-7464211C62BC}"/>
              </a:ext>
            </a:extLst>
          </p:cNvPr>
          <p:cNvSpPr txBox="1"/>
          <p:nvPr/>
        </p:nvSpPr>
        <p:spPr>
          <a:xfrm>
            <a:off x="567073" y="5764932"/>
            <a:ext cx="28403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b="1">
                <a:solidFill>
                  <a:srgbClr val="2E2A5C"/>
                </a:solidFill>
                <a:latin typeface="Verdana"/>
                <a:ea typeface="Verdana"/>
                <a:cs typeface="Times New Roman"/>
              </a:rPr>
              <a:t>K</a:t>
            </a:r>
            <a:r>
              <a:rPr lang="lt-LT" sz="1400">
                <a:solidFill>
                  <a:srgbClr val="2E2A5C"/>
                </a:solidFill>
                <a:latin typeface="Verdana"/>
                <a:ea typeface="Verdana"/>
                <a:cs typeface="Times New Roman"/>
              </a:rPr>
              <a:t>lientų </a:t>
            </a:r>
          </a:p>
          <a:p>
            <a:r>
              <a:rPr lang="lt-LT" sz="1400">
                <a:solidFill>
                  <a:srgbClr val="2E2A5C"/>
                </a:solidFill>
                <a:latin typeface="Verdana"/>
                <a:ea typeface="Verdana"/>
                <a:cs typeface="Times New Roman"/>
              </a:rPr>
              <a:t>pasitenkinimas konsultacijomis (balais)</a:t>
            </a:r>
            <a:endParaRPr lang="en-US" sz="1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54F86AC-DE14-4154-1DB4-F9E6F9DAD4FB}"/>
              </a:ext>
            </a:extLst>
          </p:cNvPr>
          <p:cNvSpPr txBox="1"/>
          <p:nvPr/>
        </p:nvSpPr>
        <p:spPr>
          <a:xfrm>
            <a:off x="4217244" y="4882459"/>
            <a:ext cx="14430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4400">
                <a:latin typeface="Verdana" panose="020B0604030504040204" pitchFamily="34" charset="0"/>
                <a:ea typeface="Verdana" panose="020B0604030504040204" pitchFamily="34" charset="0"/>
              </a:rPr>
              <a:t>0,7</a:t>
            </a:r>
            <a:r>
              <a:rPr lang="lt-LT" sz="2400">
                <a:latin typeface="Verdana" panose="020B0604030504040204" pitchFamily="34" charset="0"/>
                <a:ea typeface="Verdana" panose="020B0604030504040204" pitchFamily="34" charset="0"/>
              </a:rPr>
              <a:t>/1</a:t>
            </a:r>
            <a:endParaRPr lang="lt-LT" sz="12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B927BD9-3FC8-6524-1DAA-F55DD4DDBA06}"/>
              </a:ext>
            </a:extLst>
          </p:cNvPr>
          <p:cNvSpPr txBox="1"/>
          <p:nvPr/>
        </p:nvSpPr>
        <p:spPr>
          <a:xfrm>
            <a:off x="3657060" y="5763054"/>
            <a:ext cx="28403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b="1">
                <a:solidFill>
                  <a:srgbClr val="2E2A5C"/>
                </a:solidFill>
                <a:latin typeface="Verdana"/>
                <a:ea typeface="Verdana"/>
                <a:cs typeface="Times New Roman"/>
              </a:rPr>
              <a:t>V</a:t>
            </a:r>
            <a:r>
              <a:rPr lang="lt-LT" sz="1400">
                <a:solidFill>
                  <a:srgbClr val="2E2A5C"/>
                </a:solidFill>
                <a:latin typeface="Verdana"/>
                <a:ea typeface="Verdana"/>
                <a:cs typeface="Times New Roman"/>
              </a:rPr>
              <a:t>idutinis </a:t>
            </a:r>
          </a:p>
          <a:p>
            <a:r>
              <a:rPr lang="lt-LT" sz="1400">
                <a:solidFill>
                  <a:srgbClr val="2E2A5C"/>
                </a:solidFill>
                <a:latin typeface="Verdana"/>
                <a:ea typeface="Verdana"/>
                <a:cs typeface="Times New Roman"/>
              </a:rPr>
              <a:t>atsakymo į kliento paklausimą laikas (</a:t>
            </a:r>
            <a:r>
              <a:rPr lang="lt-LT" sz="1400" err="1">
                <a:solidFill>
                  <a:srgbClr val="2E2A5C"/>
                </a:solidFill>
                <a:latin typeface="Verdana"/>
                <a:ea typeface="Verdana"/>
                <a:cs typeface="Times New Roman"/>
              </a:rPr>
              <a:t>d.d</a:t>
            </a:r>
            <a:r>
              <a:rPr lang="lt-LT" sz="1400">
                <a:solidFill>
                  <a:srgbClr val="2E2A5C"/>
                </a:solidFill>
                <a:latin typeface="Verdana"/>
                <a:ea typeface="Verdana"/>
                <a:cs typeface="Times New Roman"/>
              </a:rPr>
              <a:t>.)</a:t>
            </a:r>
            <a:endParaRPr lang="en-US" sz="1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2E997C5-A3BA-3B73-275B-182C8DACA43C}"/>
              </a:ext>
            </a:extLst>
          </p:cNvPr>
          <p:cNvSpPr txBox="1"/>
          <p:nvPr/>
        </p:nvSpPr>
        <p:spPr>
          <a:xfrm>
            <a:off x="2273335" y="2805041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b="1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8 700 77 055</a:t>
            </a:r>
            <a:endParaRPr lang="en-US" b="1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6F0FFA3-C6A7-4808-B9E8-ACFF99094486}"/>
              </a:ext>
            </a:extLst>
          </p:cNvPr>
          <p:cNvSpPr txBox="1"/>
          <p:nvPr/>
        </p:nvSpPr>
        <p:spPr>
          <a:xfrm>
            <a:off x="826833" y="3440935"/>
            <a:ext cx="475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b="1">
                <a:solidFill>
                  <a:srgbClr val="302757"/>
                </a:solidFill>
                <a:latin typeface="Verdana"/>
                <a:ea typeface="Verdana"/>
              </a:rPr>
              <a:t>konsultacijos@inovacijuagentura.lt</a:t>
            </a:r>
            <a:endParaRPr lang="en-US"/>
          </a:p>
        </p:txBody>
      </p:sp>
      <p:grpSp>
        <p:nvGrpSpPr>
          <p:cNvPr id="25" name="Grupė 24">
            <a:extLst>
              <a:ext uri="{FF2B5EF4-FFF2-40B4-BE49-F238E27FC236}">
                <a16:creationId xmlns:a16="http://schemas.microsoft.com/office/drawing/2014/main" xmlns="" id="{F7F8112E-EEC6-2B9A-2C60-AE1888F4A800}"/>
              </a:ext>
            </a:extLst>
          </p:cNvPr>
          <p:cNvGrpSpPr/>
          <p:nvPr/>
        </p:nvGrpSpPr>
        <p:grpSpPr>
          <a:xfrm>
            <a:off x="1822735" y="1982397"/>
            <a:ext cx="2708792" cy="573579"/>
            <a:chOff x="1304155" y="2020121"/>
            <a:chExt cx="2708792" cy="573579"/>
          </a:xfrm>
        </p:grpSpPr>
        <p:pic>
          <p:nvPicPr>
            <p:cNvPr id="10" name="Paveikslėlis 9">
              <a:extLst>
                <a:ext uri="{FF2B5EF4-FFF2-40B4-BE49-F238E27FC236}">
                  <a16:creationId xmlns:a16="http://schemas.microsoft.com/office/drawing/2014/main" xmlns="" id="{2CEE6E9A-8816-07AF-2283-8F062BA42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8748" r="28800"/>
            <a:stretch/>
          </p:blipFill>
          <p:spPr>
            <a:xfrm>
              <a:off x="1304155" y="2083319"/>
              <a:ext cx="2019110" cy="401532"/>
            </a:xfrm>
            <a:prstGeom prst="rect">
              <a:avLst/>
            </a:prstGeom>
          </p:spPr>
        </p:pic>
        <p:pic>
          <p:nvPicPr>
            <p:cNvPr id="24" name="Paveikslėlis 23">
              <a:extLst>
                <a:ext uri="{FF2B5EF4-FFF2-40B4-BE49-F238E27FC236}">
                  <a16:creationId xmlns:a16="http://schemas.microsoft.com/office/drawing/2014/main" xmlns="" id="{C0B6A0E0-13E3-4872-8DE4-C0F243A30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53951" y="2020121"/>
              <a:ext cx="558996" cy="573579"/>
            </a:xfrm>
            <a:prstGeom prst="rect">
              <a:avLst/>
            </a:prstGeom>
          </p:spPr>
        </p:pic>
      </p:grpSp>
      <p:pic>
        <p:nvPicPr>
          <p:cNvPr id="30" name="Paveikslėlis 29">
            <a:extLst>
              <a:ext uri="{FF2B5EF4-FFF2-40B4-BE49-F238E27FC236}">
                <a16:creationId xmlns:a16="http://schemas.microsoft.com/office/drawing/2014/main" xmlns="" id="{DF3A915A-E675-A96D-FE8E-462695A416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0841" y="2321249"/>
            <a:ext cx="245338" cy="245338"/>
          </a:xfrm>
          <a:prstGeom prst="rect">
            <a:avLst/>
          </a:prstGeom>
        </p:spPr>
      </p:pic>
      <p:pic>
        <p:nvPicPr>
          <p:cNvPr id="31" name="Paveikslėlis 30">
            <a:extLst>
              <a:ext uri="{FF2B5EF4-FFF2-40B4-BE49-F238E27FC236}">
                <a16:creationId xmlns:a16="http://schemas.microsoft.com/office/drawing/2014/main" xmlns="" id="{A5EA65B4-9736-E3DB-D1F3-0F450CB476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8525" y="2293141"/>
            <a:ext cx="245338" cy="245338"/>
          </a:xfrm>
          <a:prstGeom prst="rect">
            <a:avLst/>
          </a:prstGeom>
        </p:spPr>
      </p:pic>
      <p:cxnSp>
        <p:nvCxnSpPr>
          <p:cNvPr id="36" name="Tiesioji jungtis 35">
            <a:extLst>
              <a:ext uri="{FF2B5EF4-FFF2-40B4-BE49-F238E27FC236}">
                <a16:creationId xmlns:a16="http://schemas.microsoft.com/office/drawing/2014/main" xmlns="" id="{6E05C0F0-F51C-842C-76DE-020E5F7BE072}"/>
              </a:ext>
            </a:extLst>
          </p:cNvPr>
          <p:cNvCxnSpPr/>
          <p:nvPr/>
        </p:nvCxnSpPr>
        <p:spPr>
          <a:xfrm>
            <a:off x="691067" y="3810267"/>
            <a:ext cx="49386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Tiesioji jungtis 36">
            <a:extLst>
              <a:ext uri="{FF2B5EF4-FFF2-40B4-BE49-F238E27FC236}">
                <a16:creationId xmlns:a16="http://schemas.microsoft.com/office/drawing/2014/main" xmlns="" id="{43CB833E-52AC-AD17-9AB2-633493B00954}"/>
              </a:ext>
            </a:extLst>
          </p:cNvPr>
          <p:cNvCxnSpPr/>
          <p:nvPr/>
        </p:nvCxnSpPr>
        <p:spPr>
          <a:xfrm>
            <a:off x="691067" y="3174373"/>
            <a:ext cx="49386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Tiesioji jungtis 37">
            <a:extLst>
              <a:ext uri="{FF2B5EF4-FFF2-40B4-BE49-F238E27FC236}">
                <a16:creationId xmlns:a16="http://schemas.microsoft.com/office/drawing/2014/main" xmlns="" id="{0656B24C-321E-AC04-7BA9-064F1206D51A}"/>
              </a:ext>
            </a:extLst>
          </p:cNvPr>
          <p:cNvCxnSpPr/>
          <p:nvPr/>
        </p:nvCxnSpPr>
        <p:spPr>
          <a:xfrm>
            <a:off x="691067" y="2614636"/>
            <a:ext cx="49386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988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7675ED5E-D93B-69F7-17E2-DC08DD908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473" y="821500"/>
            <a:ext cx="3387052" cy="1643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A034B01-5BD1-91C4-2235-787C70E845AE}"/>
              </a:ext>
            </a:extLst>
          </p:cNvPr>
          <p:cNvSpPr/>
          <p:nvPr/>
        </p:nvSpPr>
        <p:spPr>
          <a:xfrm>
            <a:off x="261257" y="243840"/>
            <a:ext cx="1210492" cy="1428206"/>
          </a:xfrm>
          <a:prstGeom prst="rect">
            <a:avLst/>
          </a:prstGeom>
          <a:solidFill>
            <a:srgbClr val="302757"/>
          </a:solidFill>
          <a:ln>
            <a:solidFill>
              <a:srgbClr val="302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D778A71-AD87-97D6-209F-C427586A3F47}"/>
              </a:ext>
            </a:extLst>
          </p:cNvPr>
          <p:cNvSpPr txBox="1"/>
          <p:nvPr/>
        </p:nvSpPr>
        <p:spPr>
          <a:xfrm>
            <a:off x="4542985" y="5449753"/>
            <a:ext cx="3246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>
                <a:solidFill>
                  <a:schemeClr val="bg1"/>
                </a:solidFill>
                <a:latin typeface="Verdana   "/>
              </a:rPr>
              <a:t>www.inovacijuagentura.lt </a:t>
            </a:r>
            <a:endParaRPr lang="en-US">
              <a:solidFill>
                <a:schemeClr val="bg1"/>
              </a:solidFill>
              <a:latin typeface="Verdana   "/>
            </a:endParaRP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xmlns="" id="{11A3BC42-FCF2-4E54-8446-D367CDF808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855"/>
          <a:stretch/>
        </p:blipFill>
        <p:spPr>
          <a:xfrm>
            <a:off x="5026535" y="2629799"/>
            <a:ext cx="2138927" cy="22627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DB7774C-B3B4-34B0-D210-921CDFD891E0}"/>
              </a:ext>
            </a:extLst>
          </p:cNvPr>
          <p:cNvSpPr txBox="1"/>
          <p:nvPr/>
        </p:nvSpPr>
        <p:spPr>
          <a:xfrm>
            <a:off x="4668548" y="4981032"/>
            <a:ext cx="2886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err="1">
                <a:solidFill>
                  <a:srgbClr val="EBE4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Finansavimo</a:t>
            </a:r>
            <a:r>
              <a:rPr lang="en-US">
                <a:solidFill>
                  <a:srgbClr val="EBE4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err="1">
                <a:solidFill>
                  <a:srgbClr val="EBE4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galimybės</a:t>
            </a:r>
            <a:endParaRPr lang="en-US">
              <a:solidFill>
                <a:srgbClr val="EBE43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1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2E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xmlns="" id="{23E45726-0F2B-0AE3-86B5-0D375AD7C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3" t="4106"/>
          <a:stretch/>
        </p:blipFill>
        <p:spPr>
          <a:xfrm>
            <a:off x="1340189" y="0"/>
            <a:ext cx="8936037" cy="6229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A395DC5-DB51-0859-59F7-86A6A6B37E57}"/>
              </a:ext>
            </a:extLst>
          </p:cNvPr>
          <p:cNvSpPr txBox="1"/>
          <p:nvPr/>
        </p:nvSpPr>
        <p:spPr>
          <a:xfrm>
            <a:off x="4455009" y="5467581"/>
            <a:ext cx="4109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b="1">
                <a:solidFill>
                  <a:schemeClr val="bg1"/>
                </a:solidFill>
                <a:latin typeface="Verdana   "/>
              </a:rPr>
              <a:t>www.inovacijuagentura.lt </a:t>
            </a:r>
            <a:endParaRPr lang="en-US" sz="1600" b="1">
              <a:solidFill>
                <a:schemeClr val="bg1"/>
              </a:solidFill>
              <a:latin typeface="Verdana   "/>
            </a:endParaRPr>
          </a:p>
        </p:txBody>
      </p:sp>
    </p:spTree>
    <p:extLst>
      <p:ext uri="{BB962C8B-B14F-4D97-AF65-F5344CB8AC3E}">
        <p14:creationId xmlns:p14="http://schemas.microsoft.com/office/powerpoint/2010/main" val="88391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1330A342-40B0-AD0E-3196-8A142C8E6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" y="-3838"/>
            <a:ext cx="12182899" cy="6808808"/>
          </a:xfrm>
          <a:prstGeom prst="rect">
            <a:avLst/>
          </a:prstGeom>
        </p:spPr>
      </p:pic>
      <p:pic>
        <p:nvPicPr>
          <p:cNvPr id="8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F2B53D11-AE14-7F57-78F8-6189277CA2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08" t="81900" r="30070" b="4480"/>
          <a:stretch/>
        </p:blipFill>
        <p:spPr>
          <a:xfrm>
            <a:off x="3996518" y="4673336"/>
            <a:ext cx="2094919" cy="101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60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xmlns="" id="{4DEF1FAD-9E4D-2303-A391-1C82F734B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42" y="-3837"/>
            <a:ext cx="12273884" cy="68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04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xmlns="" id="{FC3BC068-9BBB-809D-7452-FFDB93B96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24" y="-3836"/>
            <a:ext cx="12239766" cy="686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31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968423A-3C9E-6532-0159-7CE6083160C9}"/>
              </a:ext>
            </a:extLst>
          </p:cNvPr>
          <p:cNvSpPr txBox="1"/>
          <p:nvPr/>
        </p:nvSpPr>
        <p:spPr>
          <a:xfrm>
            <a:off x="1076736" y="326817"/>
            <a:ext cx="90983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2800" dirty="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Investicijų pasiskirstymas pagal regionus</a:t>
            </a:r>
          </a:p>
        </p:txBody>
      </p:sp>
      <p:grpSp>
        <p:nvGrpSpPr>
          <p:cNvPr id="2" name="POWER_USER_DATA_MAP" descr="{&quot;IsGrandientColor&quot;:true,&quot;GradientColor&quot;:&quot;#07215E&quot;,&quot;IsRangesColor&quot;:false,&quot;RangesSettings&quot;:null,&quot;RangeName&quot;:&quot;POWER_USER_EXCEL_MAP_5F5A3D8C_0C61_49B9_8F39_5322A828E2AC&quot;,&quot;Version&quot;:&quot;1.6.1161.0&quot;}">
            <a:extLst>
              <a:ext uri="{FF2B5EF4-FFF2-40B4-BE49-F238E27FC236}">
                <a16:creationId xmlns:a16="http://schemas.microsoft.com/office/drawing/2014/main" xmlns="" id="{132C91DB-1876-2218-6433-B39BC2DC9BBA}"/>
              </a:ext>
            </a:extLst>
          </p:cNvPr>
          <p:cNvGrpSpPr>
            <a:grpSpLocks noChangeAspect="1"/>
          </p:cNvGrpSpPr>
          <p:nvPr/>
        </p:nvGrpSpPr>
        <p:grpSpPr>
          <a:xfrm>
            <a:off x="1370926" y="1394717"/>
            <a:ext cx="6896503" cy="5071087"/>
            <a:chOff x="2602826" y="1495425"/>
            <a:chExt cx="6986349" cy="5137152"/>
          </a:xfrm>
        </p:grpSpPr>
        <p:grpSp>
          <p:nvGrpSpPr>
            <p:cNvPr id="4" name="Lithuania">
              <a:extLst>
                <a:ext uri="{FF2B5EF4-FFF2-40B4-BE49-F238E27FC236}">
                  <a16:creationId xmlns:a16="http://schemas.microsoft.com/office/drawing/2014/main" xmlns="" id="{2F3D5B77-BF71-CB45-542F-0685D316895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602826" y="1495425"/>
              <a:ext cx="6986349" cy="5137152"/>
              <a:chOff x="2471977" y="1422400"/>
              <a:chExt cx="6986349" cy="5137152"/>
            </a:xfrm>
          </p:grpSpPr>
          <p:grpSp>
            <p:nvGrpSpPr>
              <p:cNvPr id="8" name="Lithuania">
                <a:extLst>
                  <a:ext uri="{FF2B5EF4-FFF2-40B4-BE49-F238E27FC236}">
                    <a16:creationId xmlns:a16="http://schemas.microsoft.com/office/drawing/2014/main" xmlns="" id="{AF44CF2A-F48D-A024-AEB0-72EA9A9E796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722563" y="1422400"/>
                <a:ext cx="6735763" cy="5137152"/>
                <a:chOff x="1715" y="896"/>
                <a:chExt cx="4243" cy="3236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46" name="Alytaus" descr="{&quot;Key&quot;:&quot;alytaus&quot;,&quot;Name&quot;:&quot;Alytaus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xmlns="" id="{033E6BBB-6831-CF80-E8F6-971B544FA0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6" y="3299"/>
                  <a:ext cx="1200" cy="833"/>
                </a:xfrm>
                <a:custGeom>
                  <a:avLst/>
                  <a:gdLst>
                    <a:gd name="T0" fmla="*/ 2301 w 3528"/>
                    <a:gd name="T1" fmla="*/ 203 h 2450"/>
                    <a:gd name="T2" fmla="*/ 2333 w 3528"/>
                    <a:gd name="T3" fmla="*/ 301 h 2450"/>
                    <a:gd name="T4" fmla="*/ 2322 w 3528"/>
                    <a:gd name="T5" fmla="*/ 441 h 2450"/>
                    <a:gd name="T6" fmla="*/ 2658 w 3528"/>
                    <a:gd name="T7" fmla="*/ 470 h 2450"/>
                    <a:gd name="T8" fmla="*/ 2802 w 3528"/>
                    <a:gd name="T9" fmla="*/ 405 h 2450"/>
                    <a:gd name="T10" fmla="*/ 2942 w 3528"/>
                    <a:gd name="T11" fmla="*/ 479 h 2450"/>
                    <a:gd name="T12" fmla="*/ 2974 w 3528"/>
                    <a:gd name="T13" fmla="*/ 567 h 2450"/>
                    <a:gd name="T14" fmla="*/ 3093 w 3528"/>
                    <a:gd name="T15" fmla="*/ 541 h 2450"/>
                    <a:gd name="T16" fmla="*/ 3418 w 3528"/>
                    <a:gd name="T17" fmla="*/ 410 h 2450"/>
                    <a:gd name="T18" fmla="*/ 3480 w 3528"/>
                    <a:gd name="T19" fmla="*/ 627 h 2450"/>
                    <a:gd name="T20" fmla="*/ 3377 w 3528"/>
                    <a:gd name="T21" fmla="*/ 731 h 2450"/>
                    <a:gd name="T22" fmla="*/ 3044 w 3528"/>
                    <a:gd name="T23" fmla="*/ 1224 h 2450"/>
                    <a:gd name="T24" fmla="*/ 3119 w 3528"/>
                    <a:gd name="T25" fmla="*/ 1331 h 2450"/>
                    <a:gd name="T26" fmla="*/ 3178 w 3528"/>
                    <a:gd name="T27" fmla="*/ 1440 h 2450"/>
                    <a:gd name="T28" fmla="*/ 3147 w 3528"/>
                    <a:gd name="T29" fmla="*/ 1643 h 2450"/>
                    <a:gd name="T30" fmla="*/ 3070 w 3528"/>
                    <a:gd name="T31" fmla="*/ 1705 h 2450"/>
                    <a:gd name="T32" fmla="*/ 3153 w 3528"/>
                    <a:gd name="T33" fmla="*/ 1970 h 2450"/>
                    <a:gd name="T34" fmla="*/ 2947 w 3528"/>
                    <a:gd name="T35" fmla="*/ 2174 h 2450"/>
                    <a:gd name="T36" fmla="*/ 2825 w 3528"/>
                    <a:gd name="T37" fmla="*/ 2064 h 2450"/>
                    <a:gd name="T38" fmla="*/ 2288 w 3528"/>
                    <a:gd name="T39" fmla="*/ 2411 h 2450"/>
                    <a:gd name="T40" fmla="*/ 1997 w 3528"/>
                    <a:gd name="T41" fmla="*/ 2432 h 2450"/>
                    <a:gd name="T42" fmla="*/ 1837 w 3528"/>
                    <a:gd name="T43" fmla="*/ 2214 h 2450"/>
                    <a:gd name="T44" fmla="*/ 1505 w 3528"/>
                    <a:gd name="T45" fmla="*/ 2291 h 2450"/>
                    <a:gd name="T46" fmla="*/ 1239 w 3528"/>
                    <a:gd name="T47" fmla="*/ 2230 h 2450"/>
                    <a:gd name="T48" fmla="*/ 1010 w 3528"/>
                    <a:gd name="T49" fmla="*/ 2328 h 2450"/>
                    <a:gd name="T50" fmla="*/ 888 w 3528"/>
                    <a:gd name="T51" fmla="*/ 2343 h 2450"/>
                    <a:gd name="T52" fmla="*/ 582 w 3528"/>
                    <a:gd name="T53" fmla="*/ 2396 h 2450"/>
                    <a:gd name="T54" fmla="*/ 328 w 3528"/>
                    <a:gd name="T55" fmla="*/ 2220 h 2450"/>
                    <a:gd name="T56" fmla="*/ 269 w 3528"/>
                    <a:gd name="T57" fmla="*/ 2141 h 2450"/>
                    <a:gd name="T58" fmla="*/ 309 w 3528"/>
                    <a:gd name="T59" fmla="*/ 2018 h 2450"/>
                    <a:gd name="T60" fmla="*/ 293 w 3528"/>
                    <a:gd name="T61" fmla="*/ 1634 h 2450"/>
                    <a:gd name="T62" fmla="*/ 185 w 3528"/>
                    <a:gd name="T63" fmla="*/ 1416 h 2450"/>
                    <a:gd name="T64" fmla="*/ 59 w 3528"/>
                    <a:gd name="T65" fmla="*/ 1286 h 2450"/>
                    <a:gd name="T66" fmla="*/ 27 w 3528"/>
                    <a:gd name="T67" fmla="*/ 1036 h 2450"/>
                    <a:gd name="T68" fmla="*/ 40 w 3528"/>
                    <a:gd name="T69" fmla="*/ 900 h 2450"/>
                    <a:gd name="T70" fmla="*/ 139 w 3528"/>
                    <a:gd name="T71" fmla="*/ 733 h 2450"/>
                    <a:gd name="T72" fmla="*/ 279 w 3528"/>
                    <a:gd name="T73" fmla="*/ 670 h 2450"/>
                    <a:gd name="T74" fmla="*/ 254 w 3528"/>
                    <a:gd name="T75" fmla="*/ 603 h 2450"/>
                    <a:gd name="T76" fmla="*/ 432 w 3528"/>
                    <a:gd name="T77" fmla="*/ 418 h 2450"/>
                    <a:gd name="T78" fmla="*/ 648 w 3528"/>
                    <a:gd name="T79" fmla="*/ 194 h 2450"/>
                    <a:gd name="T80" fmla="*/ 743 w 3528"/>
                    <a:gd name="T81" fmla="*/ 263 h 2450"/>
                    <a:gd name="T82" fmla="*/ 1113 w 3528"/>
                    <a:gd name="T83" fmla="*/ 347 h 2450"/>
                    <a:gd name="T84" fmla="*/ 1280 w 3528"/>
                    <a:gd name="T85" fmla="*/ 270 h 2450"/>
                    <a:gd name="T86" fmla="*/ 1393 w 3528"/>
                    <a:gd name="T87" fmla="*/ 161 h 2450"/>
                    <a:gd name="T88" fmla="*/ 1395 w 3528"/>
                    <a:gd name="T89" fmla="*/ 75 h 2450"/>
                    <a:gd name="T90" fmla="*/ 1557 w 3528"/>
                    <a:gd name="T91" fmla="*/ 50 h 2450"/>
                    <a:gd name="T92" fmla="*/ 1890 w 3528"/>
                    <a:gd name="T93" fmla="*/ 8 h 2450"/>
                    <a:gd name="T94" fmla="*/ 2029 w 3528"/>
                    <a:gd name="T95" fmla="*/ 63 h 24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528" h="2450">
                      <a:moveTo>
                        <a:pt x="2286" y="63"/>
                      </a:moveTo>
                      <a:lnTo>
                        <a:pt x="2307" y="146"/>
                      </a:lnTo>
                      <a:lnTo>
                        <a:pt x="2302" y="169"/>
                      </a:lnTo>
                      <a:lnTo>
                        <a:pt x="2301" y="203"/>
                      </a:lnTo>
                      <a:lnTo>
                        <a:pt x="2284" y="225"/>
                      </a:lnTo>
                      <a:lnTo>
                        <a:pt x="2287" y="235"/>
                      </a:lnTo>
                      <a:lnTo>
                        <a:pt x="2323" y="275"/>
                      </a:lnTo>
                      <a:lnTo>
                        <a:pt x="2333" y="301"/>
                      </a:lnTo>
                      <a:lnTo>
                        <a:pt x="2323" y="356"/>
                      </a:lnTo>
                      <a:lnTo>
                        <a:pt x="2314" y="388"/>
                      </a:lnTo>
                      <a:lnTo>
                        <a:pt x="2314" y="416"/>
                      </a:lnTo>
                      <a:lnTo>
                        <a:pt x="2322" y="441"/>
                      </a:lnTo>
                      <a:lnTo>
                        <a:pt x="2364" y="469"/>
                      </a:lnTo>
                      <a:lnTo>
                        <a:pt x="2553" y="494"/>
                      </a:lnTo>
                      <a:lnTo>
                        <a:pt x="2588" y="491"/>
                      </a:lnTo>
                      <a:lnTo>
                        <a:pt x="2658" y="470"/>
                      </a:lnTo>
                      <a:lnTo>
                        <a:pt x="2686" y="451"/>
                      </a:lnTo>
                      <a:lnTo>
                        <a:pt x="2736" y="429"/>
                      </a:lnTo>
                      <a:lnTo>
                        <a:pt x="2773" y="407"/>
                      </a:lnTo>
                      <a:lnTo>
                        <a:pt x="2802" y="405"/>
                      </a:lnTo>
                      <a:lnTo>
                        <a:pt x="2861" y="417"/>
                      </a:lnTo>
                      <a:lnTo>
                        <a:pt x="2923" y="446"/>
                      </a:lnTo>
                      <a:lnTo>
                        <a:pt x="2937" y="459"/>
                      </a:lnTo>
                      <a:lnTo>
                        <a:pt x="2942" y="479"/>
                      </a:lnTo>
                      <a:lnTo>
                        <a:pt x="2933" y="525"/>
                      </a:lnTo>
                      <a:lnTo>
                        <a:pt x="2937" y="547"/>
                      </a:lnTo>
                      <a:lnTo>
                        <a:pt x="2952" y="566"/>
                      </a:lnTo>
                      <a:lnTo>
                        <a:pt x="2974" y="567"/>
                      </a:lnTo>
                      <a:lnTo>
                        <a:pt x="2992" y="561"/>
                      </a:lnTo>
                      <a:lnTo>
                        <a:pt x="3026" y="539"/>
                      </a:lnTo>
                      <a:lnTo>
                        <a:pt x="3052" y="534"/>
                      </a:lnTo>
                      <a:lnTo>
                        <a:pt x="3093" y="541"/>
                      </a:lnTo>
                      <a:lnTo>
                        <a:pt x="3122" y="551"/>
                      </a:lnTo>
                      <a:lnTo>
                        <a:pt x="3144" y="547"/>
                      </a:lnTo>
                      <a:lnTo>
                        <a:pt x="3244" y="474"/>
                      </a:lnTo>
                      <a:lnTo>
                        <a:pt x="3418" y="410"/>
                      </a:lnTo>
                      <a:lnTo>
                        <a:pt x="3524" y="401"/>
                      </a:lnTo>
                      <a:lnTo>
                        <a:pt x="3528" y="567"/>
                      </a:lnTo>
                      <a:lnTo>
                        <a:pt x="3519" y="607"/>
                      </a:lnTo>
                      <a:lnTo>
                        <a:pt x="3480" y="627"/>
                      </a:lnTo>
                      <a:lnTo>
                        <a:pt x="3423" y="640"/>
                      </a:lnTo>
                      <a:lnTo>
                        <a:pt x="3402" y="652"/>
                      </a:lnTo>
                      <a:lnTo>
                        <a:pt x="3385" y="680"/>
                      </a:lnTo>
                      <a:lnTo>
                        <a:pt x="3377" y="731"/>
                      </a:lnTo>
                      <a:lnTo>
                        <a:pt x="3364" y="843"/>
                      </a:lnTo>
                      <a:lnTo>
                        <a:pt x="3349" y="896"/>
                      </a:lnTo>
                      <a:lnTo>
                        <a:pt x="3273" y="996"/>
                      </a:lnTo>
                      <a:lnTo>
                        <a:pt x="3044" y="1224"/>
                      </a:lnTo>
                      <a:lnTo>
                        <a:pt x="3037" y="1259"/>
                      </a:lnTo>
                      <a:lnTo>
                        <a:pt x="3047" y="1287"/>
                      </a:lnTo>
                      <a:lnTo>
                        <a:pt x="3068" y="1306"/>
                      </a:lnTo>
                      <a:lnTo>
                        <a:pt x="3119" y="1331"/>
                      </a:lnTo>
                      <a:lnTo>
                        <a:pt x="3140" y="1345"/>
                      </a:lnTo>
                      <a:lnTo>
                        <a:pt x="3153" y="1364"/>
                      </a:lnTo>
                      <a:lnTo>
                        <a:pt x="3163" y="1387"/>
                      </a:lnTo>
                      <a:lnTo>
                        <a:pt x="3178" y="1440"/>
                      </a:lnTo>
                      <a:lnTo>
                        <a:pt x="3217" y="1516"/>
                      </a:lnTo>
                      <a:lnTo>
                        <a:pt x="3154" y="1554"/>
                      </a:lnTo>
                      <a:lnTo>
                        <a:pt x="3145" y="1578"/>
                      </a:lnTo>
                      <a:lnTo>
                        <a:pt x="3147" y="1643"/>
                      </a:lnTo>
                      <a:lnTo>
                        <a:pt x="3107" y="1668"/>
                      </a:lnTo>
                      <a:lnTo>
                        <a:pt x="3088" y="1691"/>
                      </a:lnTo>
                      <a:lnTo>
                        <a:pt x="3074" y="1693"/>
                      </a:lnTo>
                      <a:lnTo>
                        <a:pt x="3070" y="1705"/>
                      </a:lnTo>
                      <a:lnTo>
                        <a:pt x="3080" y="1760"/>
                      </a:lnTo>
                      <a:lnTo>
                        <a:pt x="3105" y="1839"/>
                      </a:lnTo>
                      <a:lnTo>
                        <a:pt x="3134" y="1900"/>
                      </a:lnTo>
                      <a:lnTo>
                        <a:pt x="3153" y="1970"/>
                      </a:lnTo>
                      <a:lnTo>
                        <a:pt x="3149" y="2069"/>
                      </a:lnTo>
                      <a:lnTo>
                        <a:pt x="3122" y="2131"/>
                      </a:lnTo>
                      <a:lnTo>
                        <a:pt x="3084" y="2151"/>
                      </a:lnTo>
                      <a:lnTo>
                        <a:pt x="2947" y="2174"/>
                      </a:lnTo>
                      <a:lnTo>
                        <a:pt x="2908" y="2171"/>
                      </a:lnTo>
                      <a:lnTo>
                        <a:pt x="2877" y="2140"/>
                      </a:lnTo>
                      <a:lnTo>
                        <a:pt x="2849" y="2069"/>
                      </a:lnTo>
                      <a:lnTo>
                        <a:pt x="2825" y="2064"/>
                      </a:lnTo>
                      <a:lnTo>
                        <a:pt x="2774" y="2102"/>
                      </a:lnTo>
                      <a:lnTo>
                        <a:pt x="2639" y="2130"/>
                      </a:lnTo>
                      <a:lnTo>
                        <a:pt x="2532" y="2192"/>
                      </a:lnTo>
                      <a:lnTo>
                        <a:pt x="2288" y="2411"/>
                      </a:lnTo>
                      <a:lnTo>
                        <a:pt x="2212" y="2450"/>
                      </a:lnTo>
                      <a:lnTo>
                        <a:pt x="2135" y="2449"/>
                      </a:lnTo>
                      <a:lnTo>
                        <a:pt x="2068" y="2429"/>
                      </a:lnTo>
                      <a:lnTo>
                        <a:pt x="1997" y="2432"/>
                      </a:lnTo>
                      <a:lnTo>
                        <a:pt x="1955" y="2424"/>
                      </a:lnTo>
                      <a:lnTo>
                        <a:pt x="1933" y="2390"/>
                      </a:lnTo>
                      <a:lnTo>
                        <a:pt x="1895" y="2286"/>
                      </a:lnTo>
                      <a:lnTo>
                        <a:pt x="1837" y="2214"/>
                      </a:lnTo>
                      <a:lnTo>
                        <a:pt x="1769" y="2190"/>
                      </a:lnTo>
                      <a:lnTo>
                        <a:pt x="1700" y="2202"/>
                      </a:lnTo>
                      <a:lnTo>
                        <a:pt x="1569" y="2274"/>
                      </a:lnTo>
                      <a:lnTo>
                        <a:pt x="1505" y="2291"/>
                      </a:lnTo>
                      <a:lnTo>
                        <a:pt x="1370" y="2292"/>
                      </a:lnTo>
                      <a:lnTo>
                        <a:pt x="1335" y="2285"/>
                      </a:lnTo>
                      <a:lnTo>
                        <a:pt x="1273" y="2244"/>
                      </a:lnTo>
                      <a:lnTo>
                        <a:pt x="1239" y="2230"/>
                      </a:lnTo>
                      <a:lnTo>
                        <a:pt x="1207" y="2236"/>
                      </a:lnTo>
                      <a:lnTo>
                        <a:pt x="1045" y="2330"/>
                      </a:lnTo>
                      <a:lnTo>
                        <a:pt x="1029" y="2332"/>
                      </a:lnTo>
                      <a:lnTo>
                        <a:pt x="1010" y="2328"/>
                      </a:lnTo>
                      <a:lnTo>
                        <a:pt x="973" y="2305"/>
                      </a:lnTo>
                      <a:lnTo>
                        <a:pt x="958" y="2301"/>
                      </a:lnTo>
                      <a:lnTo>
                        <a:pt x="925" y="2315"/>
                      </a:lnTo>
                      <a:lnTo>
                        <a:pt x="888" y="2343"/>
                      </a:lnTo>
                      <a:lnTo>
                        <a:pt x="755" y="2361"/>
                      </a:lnTo>
                      <a:lnTo>
                        <a:pt x="650" y="2406"/>
                      </a:lnTo>
                      <a:lnTo>
                        <a:pt x="618" y="2409"/>
                      </a:lnTo>
                      <a:lnTo>
                        <a:pt x="582" y="2396"/>
                      </a:lnTo>
                      <a:lnTo>
                        <a:pt x="390" y="2280"/>
                      </a:lnTo>
                      <a:lnTo>
                        <a:pt x="318" y="2261"/>
                      </a:lnTo>
                      <a:lnTo>
                        <a:pt x="327" y="2240"/>
                      </a:lnTo>
                      <a:lnTo>
                        <a:pt x="328" y="2220"/>
                      </a:lnTo>
                      <a:lnTo>
                        <a:pt x="322" y="2201"/>
                      </a:lnTo>
                      <a:lnTo>
                        <a:pt x="309" y="2185"/>
                      </a:lnTo>
                      <a:lnTo>
                        <a:pt x="287" y="2166"/>
                      </a:lnTo>
                      <a:lnTo>
                        <a:pt x="269" y="2141"/>
                      </a:lnTo>
                      <a:lnTo>
                        <a:pt x="260" y="2108"/>
                      </a:lnTo>
                      <a:lnTo>
                        <a:pt x="262" y="2069"/>
                      </a:lnTo>
                      <a:lnTo>
                        <a:pt x="283" y="2039"/>
                      </a:lnTo>
                      <a:lnTo>
                        <a:pt x="309" y="2018"/>
                      </a:lnTo>
                      <a:lnTo>
                        <a:pt x="340" y="1963"/>
                      </a:lnTo>
                      <a:lnTo>
                        <a:pt x="340" y="1880"/>
                      </a:lnTo>
                      <a:lnTo>
                        <a:pt x="309" y="1711"/>
                      </a:lnTo>
                      <a:lnTo>
                        <a:pt x="293" y="1634"/>
                      </a:lnTo>
                      <a:lnTo>
                        <a:pt x="269" y="1553"/>
                      </a:lnTo>
                      <a:lnTo>
                        <a:pt x="240" y="1480"/>
                      </a:lnTo>
                      <a:lnTo>
                        <a:pt x="204" y="1428"/>
                      </a:lnTo>
                      <a:lnTo>
                        <a:pt x="185" y="1416"/>
                      </a:lnTo>
                      <a:lnTo>
                        <a:pt x="139" y="1404"/>
                      </a:lnTo>
                      <a:lnTo>
                        <a:pt x="118" y="1389"/>
                      </a:lnTo>
                      <a:lnTo>
                        <a:pt x="98" y="1361"/>
                      </a:lnTo>
                      <a:lnTo>
                        <a:pt x="59" y="1286"/>
                      </a:lnTo>
                      <a:lnTo>
                        <a:pt x="39" y="1255"/>
                      </a:lnTo>
                      <a:lnTo>
                        <a:pt x="0" y="1221"/>
                      </a:lnTo>
                      <a:lnTo>
                        <a:pt x="7" y="1154"/>
                      </a:lnTo>
                      <a:lnTo>
                        <a:pt x="27" y="1036"/>
                      </a:lnTo>
                      <a:lnTo>
                        <a:pt x="18" y="989"/>
                      </a:lnTo>
                      <a:lnTo>
                        <a:pt x="18" y="964"/>
                      </a:lnTo>
                      <a:lnTo>
                        <a:pt x="24" y="939"/>
                      </a:lnTo>
                      <a:lnTo>
                        <a:pt x="40" y="900"/>
                      </a:lnTo>
                      <a:lnTo>
                        <a:pt x="47" y="869"/>
                      </a:lnTo>
                      <a:lnTo>
                        <a:pt x="70" y="806"/>
                      </a:lnTo>
                      <a:lnTo>
                        <a:pt x="108" y="758"/>
                      </a:lnTo>
                      <a:lnTo>
                        <a:pt x="139" y="733"/>
                      </a:lnTo>
                      <a:lnTo>
                        <a:pt x="190" y="713"/>
                      </a:lnTo>
                      <a:lnTo>
                        <a:pt x="258" y="700"/>
                      </a:lnTo>
                      <a:lnTo>
                        <a:pt x="275" y="690"/>
                      </a:lnTo>
                      <a:lnTo>
                        <a:pt x="279" y="670"/>
                      </a:lnTo>
                      <a:lnTo>
                        <a:pt x="274" y="660"/>
                      </a:lnTo>
                      <a:lnTo>
                        <a:pt x="248" y="643"/>
                      </a:lnTo>
                      <a:lnTo>
                        <a:pt x="238" y="628"/>
                      </a:lnTo>
                      <a:lnTo>
                        <a:pt x="254" y="603"/>
                      </a:lnTo>
                      <a:lnTo>
                        <a:pt x="274" y="584"/>
                      </a:lnTo>
                      <a:lnTo>
                        <a:pt x="434" y="523"/>
                      </a:lnTo>
                      <a:lnTo>
                        <a:pt x="438" y="485"/>
                      </a:lnTo>
                      <a:lnTo>
                        <a:pt x="432" y="418"/>
                      </a:lnTo>
                      <a:lnTo>
                        <a:pt x="437" y="385"/>
                      </a:lnTo>
                      <a:lnTo>
                        <a:pt x="452" y="358"/>
                      </a:lnTo>
                      <a:lnTo>
                        <a:pt x="469" y="338"/>
                      </a:lnTo>
                      <a:lnTo>
                        <a:pt x="648" y="194"/>
                      </a:lnTo>
                      <a:lnTo>
                        <a:pt x="668" y="189"/>
                      </a:lnTo>
                      <a:lnTo>
                        <a:pt x="690" y="196"/>
                      </a:lnTo>
                      <a:lnTo>
                        <a:pt x="725" y="233"/>
                      </a:lnTo>
                      <a:lnTo>
                        <a:pt x="743" y="263"/>
                      </a:lnTo>
                      <a:lnTo>
                        <a:pt x="782" y="303"/>
                      </a:lnTo>
                      <a:lnTo>
                        <a:pt x="892" y="334"/>
                      </a:lnTo>
                      <a:lnTo>
                        <a:pt x="914" y="356"/>
                      </a:lnTo>
                      <a:lnTo>
                        <a:pt x="1113" y="347"/>
                      </a:lnTo>
                      <a:lnTo>
                        <a:pt x="1123" y="372"/>
                      </a:lnTo>
                      <a:lnTo>
                        <a:pt x="1152" y="364"/>
                      </a:lnTo>
                      <a:lnTo>
                        <a:pt x="1209" y="329"/>
                      </a:lnTo>
                      <a:lnTo>
                        <a:pt x="1280" y="270"/>
                      </a:lnTo>
                      <a:lnTo>
                        <a:pt x="1404" y="222"/>
                      </a:lnTo>
                      <a:lnTo>
                        <a:pt x="1417" y="207"/>
                      </a:lnTo>
                      <a:lnTo>
                        <a:pt x="1414" y="186"/>
                      </a:lnTo>
                      <a:lnTo>
                        <a:pt x="1393" y="161"/>
                      </a:lnTo>
                      <a:lnTo>
                        <a:pt x="1384" y="145"/>
                      </a:lnTo>
                      <a:lnTo>
                        <a:pt x="1378" y="121"/>
                      </a:lnTo>
                      <a:lnTo>
                        <a:pt x="1383" y="95"/>
                      </a:lnTo>
                      <a:lnTo>
                        <a:pt x="1395" y="75"/>
                      </a:lnTo>
                      <a:lnTo>
                        <a:pt x="1424" y="52"/>
                      </a:lnTo>
                      <a:lnTo>
                        <a:pt x="1473" y="36"/>
                      </a:lnTo>
                      <a:lnTo>
                        <a:pt x="1514" y="38"/>
                      </a:lnTo>
                      <a:lnTo>
                        <a:pt x="1557" y="50"/>
                      </a:lnTo>
                      <a:lnTo>
                        <a:pt x="1575" y="60"/>
                      </a:lnTo>
                      <a:lnTo>
                        <a:pt x="1614" y="71"/>
                      </a:lnTo>
                      <a:lnTo>
                        <a:pt x="1848" y="24"/>
                      </a:lnTo>
                      <a:lnTo>
                        <a:pt x="1890" y="8"/>
                      </a:lnTo>
                      <a:lnTo>
                        <a:pt x="1932" y="0"/>
                      </a:lnTo>
                      <a:lnTo>
                        <a:pt x="1964" y="6"/>
                      </a:lnTo>
                      <a:lnTo>
                        <a:pt x="2009" y="38"/>
                      </a:lnTo>
                      <a:lnTo>
                        <a:pt x="2029" y="63"/>
                      </a:lnTo>
                      <a:lnTo>
                        <a:pt x="2067" y="80"/>
                      </a:lnTo>
                      <a:lnTo>
                        <a:pt x="2097" y="86"/>
                      </a:lnTo>
                      <a:lnTo>
                        <a:pt x="2286" y="63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47" name="Kauno" descr="{&quot;Key&quot;:&quot;kauno&quot;,&quot;Name&quot;:&quot;Kauno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xmlns="" id="{043142C1-A2BB-6EB9-7AF4-27F2DF9C0E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8" y="2014"/>
                  <a:ext cx="1555" cy="1411"/>
                </a:xfrm>
                <a:custGeom>
                  <a:avLst/>
                  <a:gdLst>
                    <a:gd name="T0" fmla="*/ 2704 w 4574"/>
                    <a:gd name="T1" fmla="*/ 198 h 4150"/>
                    <a:gd name="T2" fmla="*/ 2899 w 4574"/>
                    <a:gd name="T3" fmla="*/ 263 h 4150"/>
                    <a:gd name="T4" fmla="*/ 2979 w 4574"/>
                    <a:gd name="T5" fmla="*/ 526 h 4150"/>
                    <a:gd name="T6" fmla="*/ 3173 w 4574"/>
                    <a:gd name="T7" fmla="*/ 476 h 4150"/>
                    <a:gd name="T8" fmla="*/ 3409 w 4574"/>
                    <a:gd name="T9" fmla="*/ 493 h 4150"/>
                    <a:gd name="T10" fmla="*/ 3648 w 4574"/>
                    <a:gd name="T11" fmla="*/ 536 h 4150"/>
                    <a:gd name="T12" fmla="*/ 3710 w 4574"/>
                    <a:gd name="T13" fmla="*/ 900 h 4150"/>
                    <a:gd name="T14" fmla="*/ 3817 w 4574"/>
                    <a:gd name="T15" fmla="*/ 1278 h 4150"/>
                    <a:gd name="T16" fmla="*/ 3874 w 4574"/>
                    <a:gd name="T17" fmla="*/ 1400 h 4150"/>
                    <a:gd name="T18" fmla="*/ 3993 w 4574"/>
                    <a:gd name="T19" fmla="*/ 1595 h 4150"/>
                    <a:gd name="T20" fmla="*/ 4128 w 4574"/>
                    <a:gd name="T21" fmla="*/ 1708 h 4150"/>
                    <a:gd name="T22" fmla="*/ 4254 w 4574"/>
                    <a:gd name="T23" fmla="*/ 1970 h 4150"/>
                    <a:gd name="T24" fmla="*/ 4040 w 4574"/>
                    <a:gd name="T25" fmla="*/ 2205 h 4150"/>
                    <a:gd name="T26" fmla="*/ 4479 w 4574"/>
                    <a:gd name="T27" fmla="*/ 2448 h 4150"/>
                    <a:gd name="T28" fmla="*/ 4308 w 4574"/>
                    <a:gd name="T29" fmla="*/ 2797 h 4150"/>
                    <a:gd name="T30" fmla="*/ 4207 w 4574"/>
                    <a:gd name="T31" fmla="*/ 3110 h 4150"/>
                    <a:gd name="T32" fmla="*/ 4023 w 4574"/>
                    <a:gd name="T33" fmla="*/ 3212 h 4150"/>
                    <a:gd name="T34" fmla="*/ 3893 w 4574"/>
                    <a:gd name="T35" fmla="*/ 3472 h 4150"/>
                    <a:gd name="T36" fmla="*/ 3850 w 4574"/>
                    <a:gd name="T37" fmla="*/ 3636 h 4150"/>
                    <a:gd name="T38" fmla="*/ 3752 w 4574"/>
                    <a:gd name="T39" fmla="*/ 3840 h 4150"/>
                    <a:gd name="T40" fmla="*/ 3357 w 4574"/>
                    <a:gd name="T41" fmla="*/ 3785 h 4150"/>
                    <a:gd name="T42" fmla="*/ 2890 w 4574"/>
                    <a:gd name="T43" fmla="*/ 3830 h 4150"/>
                    <a:gd name="T44" fmla="*/ 2883 w 4574"/>
                    <a:gd name="T45" fmla="*/ 3985 h 4150"/>
                    <a:gd name="T46" fmla="*/ 2380 w 4574"/>
                    <a:gd name="T47" fmla="*/ 4133 h 4150"/>
                    <a:gd name="T48" fmla="*/ 2352 w 4574"/>
                    <a:gd name="T49" fmla="*/ 3838 h 4150"/>
                    <a:gd name="T50" fmla="*/ 2164 w 4574"/>
                    <a:gd name="T51" fmla="*/ 3722 h 4150"/>
                    <a:gd name="T52" fmla="*/ 2110 w 4574"/>
                    <a:gd name="T53" fmla="*/ 3542 h 4150"/>
                    <a:gd name="T54" fmla="*/ 2187 w 4574"/>
                    <a:gd name="T55" fmla="*/ 3440 h 4150"/>
                    <a:gd name="T56" fmla="*/ 2135 w 4574"/>
                    <a:gd name="T57" fmla="*/ 3072 h 4150"/>
                    <a:gd name="T58" fmla="*/ 2059 w 4574"/>
                    <a:gd name="T59" fmla="*/ 2948 h 4150"/>
                    <a:gd name="T60" fmla="*/ 2100 w 4574"/>
                    <a:gd name="T61" fmla="*/ 2666 h 4150"/>
                    <a:gd name="T62" fmla="*/ 1854 w 4574"/>
                    <a:gd name="T63" fmla="*/ 2532 h 4150"/>
                    <a:gd name="T64" fmla="*/ 1603 w 4574"/>
                    <a:gd name="T65" fmla="*/ 2273 h 4150"/>
                    <a:gd name="T66" fmla="*/ 1844 w 4574"/>
                    <a:gd name="T67" fmla="*/ 2182 h 4150"/>
                    <a:gd name="T68" fmla="*/ 1963 w 4574"/>
                    <a:gd name="T69" fmla="*/ 2010 h 4150"/>
                    <a:gd name="T70" fmla="*/ 1652 w 4574"/>
                    <a:gd name="T71" fmla="*/ 1752 h 4150"/>
                    <a:gd name="T72" fmla="*/ 1718 w 4574"/>
                    <a:gd name="T73" fmla="*/ 1438 h 4150"/>
                    <a:gd name="T74" fmla="*/ 1515 w 4574"/>
                    <a:gd name="T75" fmla="*/ 1307 h 4150"/>
                    <a:gd name="T76" fmla="*/ 1174 w 4574"/>
                    <a:gd name="T77" fmla="*/ 1232 h 4150"/>
                    <a:gd name="T78" fmla="*/ 1034 w 4574"/>
                    <a:gd name="T79" fmla="*/ 1152 h 4150"/>
                    <a:gd name="T80" fmla="*/ 772 w 4574"/>
                    <a:gd name="T81" fmla="*/ 1188 h 4150"/>
                    <a:gd name="T82" fmla="*/ 635 w 4574"/>
                    <a:gd name="T83" fmla="*/ 952 h 4150"/>
                    <a:gd name="T84" fmla="*/ 545 w 4574"/>
                    <a:gd name="T85" fmla="*/ 1007 h 4150"/>
                    <a:gd name="T86" fmla="*/ 403 w 4574"/>
                    <a:gd name="T87" fmla="*/ 957 h 4150"/>
                    <a:gd name="T88" fmla="*/ 335 w 4574"/>
                    <a:gd name="T89" fmla="*/ 727 h 4150"/>
                    <a:gd name="T90" fmla="*/ 168 w 4574"/>
                    <a:gd name="T91" fmla="*/ 623 h 4150"/>
                    <a:gd name="T92" fmla="*/ 0 w 4574"/>
                    <a:gd name="T93" fmla="*/ 391 h 4150"/>
                    <a:gd name="T94" fmla="*/ 414 w 4574"/>
                    <a:gd name="T95" fmla="*/ 352 h 4150"/>
                    <a:gd name="T96" fmla="*/ 952 w 4574"/>
                    <a:gd name="T97" fmla="*/ 48 h 4150"/>
                    <a:gd name="T98" fmla="*/ 1254 w 4574"/>
                    <a:gd name="T99" fmla="*/ 102 h 4150"/>
                    <a:gd name="T100" fmla="*/ 1649 w 4574"/>
                    <a:gd name="T101" fmla="*/ 208 h 4150"/>
                    <a:gd name="T102" fmla="*/ 1864 w 4574"/>
                    <a:gd name="T103" fmla="*/ 125 h 4150"/>
                    <a:gd name="T104" fmla="*/ 1999 w 4574"/>
                    <a:gd name="T105" fmla="*/ 202 h 4150"/>
                    <a:gd name="T106" fmla="*/ 2099 w 4574"/>
                    <a:gd name="T107" fmla="*/ 390 h 4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4574" h="4150">
                      <a:moveTo>
                        <a:pt x="2594" y="35"/>
                      </a:moveTo>
                      <a:lnTo>
                        <a:pt x="2634" y="36"/>
                      </a:lnTo>
                      <a:lnTo>
                        <a:pt x="2667" y="51"/>
                      </a:lnTo>
                      <a:lnTo>
                        <a:pt x="2678" y="75"/>
                      </a:lnTo>
                      <a:lnTo>
                        <a:pt x="2685" y="101"/>
                      </a:lnTo>
                      <a:lnTo>
                        <a:pt x="2694" y="167"/>
                      </a:lnTo>
                      <a:lnTo>
                        <a:pt x="2704" y="198"/>
                      </a:lnTo>
                      <a:lnTo>
                        <a:pt x="2725" y="222"/>
                      </a:lnTo>
                      <a:lnTo>
                        <a:pt x="2755" y="235"/>
                      </a:lnTo>
                      <a:lnTo>
                        <a:pt x="2795" y="231"/>
                      </a:lnTo>
                      <a:lnTo>
                        <a:pt x="2813" y="217"/>
                      </a:lnTo>
                      <a:lnTo>
                        <a:pt x="2832" y="215"/>
                      </a:lnTo>
                      <a:lnTo>
                        <a:pt x="2857" y="225"/>
                      </a:lnTo>
                      <a:lnTo>
                        <a:pt x="2899" y="263"/>
                      </a:lnTo>
                      <a:lnTo>
                        <a:pt x="2922" y="293"/>
                      </a:lnTo>
                      <a:lnTo>
                        <a:pt x="2984" y="357"/>
                      </a:lnTo>
                      <a:lnTo>
                        <a:pt x="2995" y="386"/>
                      </a:lnTo>
                      <a:lnTo>
                        <a:pt x="2995" y="418"/>
                      </a:lnTo>
                      <a:lnTo>
                        <a:pt x="2992" y="448"/>
                      </a:lnTo>
                      <a:lnTo>
                        <a:pt x="2978" y="506"/>
                      </a:lnTo>
                      <a:lnTo>
                        <a:pt x="2979" y="526"/>
                      </a:lnTo>
                      <a:lnTo>
                        <a:pt x="2990" y="536"/>
                      </a:lnTo>
                      <a:lnTo>
                        <a:pt x="3012" y="527"/>
                      </a:lnTo>
                      <a:lnTo>
                        <a:pt x="3050" y="491"/>
                      </a:lnTo>
                      <a:lnTo>
                        <a:pt x="3069" y="481"/>
                      </a:lnTo>
                      <a:lnTo>
                        <a:pt x="3097" y="478"/>
                      </a:lnTo>
                      <a:lnTo>
                        <a:pt x="3132" y="487"/>
                      </a:lnTo>
                      <a:lnTo>
                        <a:pt x="3173" y="476"/>
                      </a:lnTo>
                      <a:lnTo>
                        <a:pt x="3277" y="425"/>
                      </a:lnTo>
                      <a:lnTo>
                        <a:pt x="3298" y="406"/>
                      </a:lnTo>
                      <a:lnTo>
                        <a:pt x="3320" y="400"/>
                      </a:lnTo>
                      <a:lnTo>
                        <a:pt x="3338" y="407"/>
                      </a:lnTo>
                      <a:lnTo>
                        <a:pt x="3364" y="440"/>
                      </a:lnTo>
                      <a:lnTo>
                        <a:pt x="3385" y="470"/>
                      </a:lnTo>
                      <a:lnTo>
                        <a:pt x="3409" y="493"/>
                      </a:lnTo>
                      <a:lnTo>
                        <a:pt x="3455" y="507"/>
                      </a:lnTo>
                      <a:lnTo>
                        <a:pt x="3484" y="507"/>
                      </a:lnTo>
                      <a:lnTo>
                        <a:pt x="3498" y="493"/>
                      </a:lnTo>
                      <a:lnTo>
                        <a:pt x="3503" y="457"/>
                      </a:lnTo>
                      <a:lnTo>
                        <a:pt x="3518" y="457"/>
                      </a:lnTo>
                      <a:lnTo>
                        <a:pt x="3618" y="511"/>
                      </a:lnTo>
                      <a:lnTo>
                        <a:pt x="3648" y="536"/>
                      </a:lnTo>
                      <a:lnTo>
                        <a:pt x="3674" y="568"/>
                      </a:lnTo>
                      <a:lnTo>
                        <a:pt x="3702" y="636"/>
                      </a:lnTo>
                      <a:lnTo>
                        <a:pt x="3758" y="695"/>
                      </a:lnTo>
                      <a:lnTo>
                        <a:pt x="3725" y="806"/>
                      </a:lnTo>
                      <a:lnTo>
                        <a:pt x="3717" y="828"/>
                      </a:lnTo>
                      <a:lnTo>
                        <a:pt x="3708" y="863"/>
                      </a:lnTo>
                      <a:lnTo>
                        <a:pt x="3710" y="900"/>
                      </a:lnTo>
                      <a:lnTo>
                        <a:pt x="3705" y="935"/>
                      </a:lnTo>
                      <a:lnTo>
                        <a:pt x="3700" y="981"/>
                      </a:lnTo>
                      <a:lnTo>
                        <a:pt x="3715" y="1025"/>
                      </a:lnTo>
                      <a:lnTo>
                        <a:pt x="3757" y="1092"/>
                      </a:lnTo>
                      <a:lnTo>
                        <a:pt x="3773" y="1223"/>
                      </a:lnTo>
                      <a:lnTo>
                        <a:pt x="3790" y="1256"/>
                      </a:lnTo>
                      <a:lnTo>
                        <a:pt x="3817" y="1278"/>
                      </a:lnTo>
                      <a:lnTo>
                        <a:pt x="3900" y="1310"/>
                      </a:lnTo>
                      <a:lnTo>
                        <a:pt x="3928" y="1328"/>
                      </a:lnTo>
                      <a:lnTo>
                        <a:pt x="3930" y="1342"/>
                      </a:lnTo>
                      <a:lnTo>
                        <a:pt x="3917" y="1350"/>
                      </a:lnTo>
                      <a:lnTo>
                        <a:pt x="3895" y="1355"/>
                      </a:lnTo>
                      <a:lnTo>
                        <a:pt x="3880" y="1371"/>
                      </a:lnTo>
                      <a:lnTo>
                        <a:pt x="3874" y="1400"/>
                      </a:lnTo>
                      <a:lnTo>
                        <a:pt x="3880" y="1452"/>
                      </a:lnTo>
                      <a:lnTo>
                        <a:pt x="3895" y="1487"/>
                      </a:lnTo>
                      <a:lnTo>
                        <a:pt x="3917" y="1513"/>
                      </a:lnTo>
                      <a:lnTo>
                        <a:pt x="3935" y="1531"/>
                      </a:lnTo>
                      <a:lnTo>
                        <a:pt x="3970" y="1556"/>
                      </a:lnTo>
                      <a:lnTo>
                        <a:pt x="3988" y="1573"/>
                      </a:lnTo>
                      <a:lnTo>
                        <a:pt x="3993" y="1595"/>
                      </a:lnTo>
                      <a:lnTo>
                        <a:pt x="3990" y="1623"/>
                      </a:lnTo>
                      <a:lnTo>
                        <a:pt x="3993" y="1668"/>
                      </a:lnTo>
                      <a:lnTo>
                        <a:pt x="4015" y="1712"/>
                      </a:lnTo>
                      <a:lnTo>
                        <a:pt x="4040" y="1728"/>
                      </a:lnTo>
                      <a:lnTo>
                        <a:pt x="4065" y="1726"/>
                      </a:lnTo>
                      <a:lnTo>
                        <a:pt x="4108" y="1705"/>
                      </a:lnTo>
                      <a:lnTo>
                        <a:pt x="4128" y="1708"/>
                      </a:lnTo>
                      <a:lnTo>
                        <a:pt x="4138" y="1725"/>
                      </a:lnTo>
                      <a:lnTo>
                        <a:pt x="4166" y="1822"/>
                      </a:lnTo>
                      <a:lnTo>
                        <a:pt x="4230" y="1855"/>
                      </a:lnTo>
                      <a:lnTo>
                        <a:pt x="4253" y="1893"/>
                      </a:lnTo>
                      <a:lnTo>
                        <a:pt x="4260" y="1932"/>
                      </a:lnTo>
                      <a:lnTo>
                        <a:pt x="4260" y="1951"/>
                      </a:lnTo>
                      <a:lnTo>
                        <a:pt x="4254" y="1970"/>
                      </a:lnTo>
                      <a:lnTo>
                        <a:pt x="4224" y="1997"/>
                      </a:lnTo>
                      <a:lnTo>
                        <a:pt x="4186" y="2018"/>
                      </a:lnTo>
                      <a:lnTo>
                        <a:pt x="4152" y="2053"/>
                      </a:lnTo>
                      <a:lnTo>
                        <a:pt x="4125" y="2070"/>
                      </a:lnTo>
                      <a:lnTo>
                        <a:pt x="4106" y="2090"/>
                      </a:lnTo>
                      <a:lnTo>
                        <a:pt x="4081" y="2143"/>
                      </a:lnTo>
                      <a:lnTo>
                        <a:pt x="4040" y="2205"/>
                      </a:lnTo>
                      <a:lnTo>
                        <a:pt x="4059" y="2212"/>
                      </a:lnTo>
                      <a:lnTo>
                        <a:pt x="4088" y="2247"/>
                      </a:lnTo>
                      <a:lnTo>
                        <a:pt x="4197" y="2302"/>
                      </a:lnTo>
                      <a:lnTo>
                        <a:pt x="4310" y="2410"/>
                      </a:lnTo>
                      <a:lnTo>
                        <a:pt x="4349" y="2426"/>
                      </a:lnTo>
                      <a:lnTo>
                        <a:pt x="4440" y="2432"/>
                      </a:lnTo>
                      <a:lnTo>
                        <a:pt x="4479" y="2448"/>
                      </a:lnTo>
                      <a:lnTo>
                        <a:pt x="4517" y="2478"/>
                      </a:lnTo>
                      <a:lnTo>
                        <a:pt x="4563" y="2541"/>
                      </a:lnTo>
                      <a:lnTo>
                        <a:pt x="4574" y="2565"/>
                      </a:lnTo>
                      <a:lnTo>
                        <a:pt x="4513" y="2613"/>
                      </a:lnTo>
                      <a:lnTo>
                        <a:pt x="4475" y="2690"/>
                      </a:lnTo>
                      <a:lnTo>
                        <a:pt x="4447" y="2718"/>
                      </a:lnTo>
                      <a:lnTo>
                        <a:pt x="4308" y="2797"/>
                      </a:lnTo>
                      <a:lnTo>
                        <a:pt x="4283" y="2817"/>
                      </a:lnTo>
                      <a:lnTo>
                        <a:pt x="4269" y="2836"/>
                      </a:lnTo>
                      <a:lnTo>
                        <a:pt x="4263" y="2858"/>
                      </a:lnTo>
                      <a:lnTo>
                        <a:pt x="4249" y="2928"/>
                      </a:lnTo>
                      <a:lnTo>
                        <a:pt x="4219" y="3003"/>
                      </a:lnTo>
                      <a:lnTo>
                        <a:pt x="4212" y="3038"/>
                      </a:lnTo>
                      <a:lnTo>
                        <a:pt x="4207" y="3110"/>
                      </a:lnTo>
                      <a:lnTo>
                        <a:pt x="4202" y="3152"/>
                      </a:lnTo>
                      <a:lnTo>
                        <a:pt x="4187" y="3170"/>
                      </a:lnTo>
                      <a:lnTo>
                        <a:pt x="4164" y="3175"/>
                      </a:lnTo>
                      <a:lnTo>
                        <a:pt x="4085" y="3156"/>
                      </a:lnTo>
                      <a:lnTo>
                        <a:pt x="4062" y="3156"/>
                      </a:lnTo>
                      <a:lnTo>
                        <a:pt x="4049" y="3168"/>
                      </a:lnTo>
                      <a:lnTo>
                        <a:pt x="4023" y="3212"/>
                      </a:lnTo>
                      <a:lnTo>
                        <a:pt x="3935" y="3238"/>
                      </a:lnTo>
                      <a:lnTo>
                        <a:pt x="3899" y="3261"/>
                      </a:lnTo>
                      <a:lnTo>
                        <a:pt x="3882" y="3288"/>
                      </a:lnTo>
                      <a:lnTo>
                        <a:pt x="3878" y="3325"/>
                      </a:lnTo>
                      <a:lnTo>
                        <a:pt x="3892" y="3383"/>
                      </a:lnTo>
                      <a:lnTo>
                        <a:pt x="3898" y="3430"/>
                      </a:lnTo>
                      <a:lnTo>
                        <a:pt x="3893" y="3472"/>
                      </a:lnTo>
                      <a:lnTo>
                        <a:pt x="3924" y="3508"/>
                      </a:lnTo>
                      <a:lnTo>
                        <a:pt x="3928" y="3545"/>
                      </a:lnTo>
                      <a:lnTo>
                        <a:pt x="3915" y="3600"/>
                      </a:lnTo>
                      <a:lnTo>
                        <a:pt x="3905" y="3622"/>
                      </a:lnTo>
                      <a:lnTo>
                        <a:pt x="3889" y="3637"/>
                      </a:lnTo>
                      <a:lnTo>
                        <a:pt x="3869" y="3640"/>
                      </a:lnTo>
                      <a:lnTo>
                        <a:pt x="3850" y="3636"/>
                      </a:lnTo>
                      <a:lnTo>
                        <a:pt x="3834" y="3626"/>
                      </a:lnTo>
                      <a:lnTo>
                        <a:pt x="3813" y="3631"/>
                      </a:lnTo>
                      <a:lnTo>
                        <a:pt x="3803" y="3653"/>
                      </a:lnTo>
                      <a:lnTo>
                        <a:pt x="3797" y="3687"/>
                      </a:lnTo>
                      <a:lnTo>
                        <a:pt x="3790" y="3765"/>
                      </a:lnTo>
                      <a:lnTo>
                        <a:pt x="3775" y="3811"/>
                      </a:lnTo>
                      <a:lnTo>
                        <a:pt x="3752" y="3840"/>
                      </a:lnTo>
                      <a:lnTo>
                        <a:pt x="3563" y="3863"/>
                      </a:lnTo>
                      <a:lnTo>
                        <a:pt x="3533" y="3857"/>
                      </a:lnTo>
                      <a:lnTo>
                        <a:pt x="3495" y="3840"/>
                      </a:lnTo>
                      <a:lnTo>
                        <a:pt x="3475" y="3815"/>
                      </a:lnTo>
                      <a:lnTo>
                        <a:pt x="3430" y="3783"/>
                      </a:lnTo>
                      <a:lnTo>
                        <a:pt x="3398" y="3777"/>
                      </a:lnTo>
                      <a:lnTo>
                        <a:pt x="3357" y="3785"/>
                      </a:lnTo>
                      <a:lnTo>
                        <a:pt x="3314" y="3801"/>
                      </a:lnTo>
                      <a:lnTo>
                        <a:pt x="3080" y="3848"/>
                      </a:lnTo>
                      <a:lnTo>
                        <a:pt x="3042" y="3837"/>
                      </a:lnTo>
                      <a:lnTo>
                        <a:pt x="3023" y="3827"/>
                      </a:lnTo>
                      <a:lnTo>
                        <a:pt x="2980" y="3815"/>
                      </a:lnTo>
                      <a:lnTo>
                        <a:pt x="2939" y="3813"/>
                      </a:lnTo>
                      <a:lnTo>
                        <a:pt x="2890" y="3830"/>
                      </a:lnTo>
                      <a:lnTo>
                        <a:pt x="2862" y="3852"/>
                      </a:lnTo>
                      <a:lnTo>
                        <a:pt x="2849" y="3872"/>
                      </a:lnTo>
                      <a:lnTo>
                        <a:pt x="2844" y="3898"/>
                      </a:lnTo>
                      <a:lnTo>
                        <a:pt x="2850" y="3922"/>
                      </a:lnTo>
                      <a:lnTo>
                        <a:pt x="2859" y="3938"/>
                      </a:lnTo>
                      <a:lnTo>
                        <a:pt x="2880" y="3963"/>
                      </a:lnTo>
                      <a:lnTo>
                        <a:pt x="2883" y="3985"/>
                      </a:lnTo>
                      <a:lnTo>
                        <a:pt x="2870" y="4000"/>
                      </a:lnTo>
                      <a:lnTo>
                        <a:pt x="2747" y="4047"/>
                      </a:lnTo>
                      <a:lnTo>
                        <a:pt x="2675" y="4106"/>
                      </a:lnTo>
                      <a:lnTo>
                        <a:pt x="2618" y="4141"/>
                      </a:lnTo>
                      <a:lnTo>
                        <a:pt x="2589" y="4150"/>
                      </a:lnTo>
                      <a:lnTo>
                        <a:pt x="2579" y="4125"/>
                      </a:lnTo>
                      <a:lnTo>
                        <a:pt x="2380" y="4133"/>
                      </a:lnTo>
                      <a:lnTo>
                        <a:pt x="2358" y="4111"/>
                      </a:lnTo>
                      <a:lnTo>
                        <a:pt x="2383" y="4061"/>
                      </a:lnTo>
                      <a:lnTo>
                        <a:pt x="2400" y="4036"/>
                      </a:lnTo>
                      <a:lnTo>
                        <a:pt x="2407" y="4008"/>
                      </a:lnTo>
                      <a:lnTo>
                        <a:pt x="2402" y="3971"/>
                      </a:lnTo>
                      <a:lnTo>
                        <a:pt x="2365" y="3863"/>
                      </a:lnTo>
                      <a:lnTo>
                        <a:pt x="2352" y="3838"/>
                      </a:lnTo>
                      <a:lnTo>
                        <a:pt x="2337" y="3832"/>
                      </a:lnTo>
                      <a:lnTo>
                        <a:pt x="2298" y="3837"/>
                      </a:lnTo>
                      <a:lnTo>
                        <a:pt x="2273" y="3832"/>
                      </a:lnTo>
                      <a:lnTo>
                        <a:pt x="2250" y="3812"/>
                      </a:lnTo>
                      <a:lnTo>
                        <a:pt x="2225" y="3777"/>
                      </a:lnTo>
                      <a:lnTo>
                        <a:pt x="2178" y="3740"/>
                      </a:lnTo>
                      <a:lnTo>
                        <a:pt x="2164" y="3722"/>
                      </a:lnTo>
                      <a:lnTo>
                        <a:pt x="2160" y="3700"/>
                      </a:lnTo>
                      <a:lnTo>
                        <a:pt x="2172" y="3673"/>
                      </a:lnTo>
                      <a:lnTo>
                        <a:pt x="2205" y="3632"/>
                      </a:lnTo>
                      <a:lnTo>
                        <a:pt x="2207" y="3612"/>
                      </a:lnTo>
                      <a:lnTo>
                        <a:pt x="2189" y="3587"/>
                      </a:lnTo>
                      <a:lnTo>
                        <a:pt x="2129" y="3565"/>
                      </a:lnTo>
                      <a:lnTo>
                        <a:pt x="2110" y="3542"/>
                      </a:lnTo>
                      <a:lnTo>
                        <a:pt x="2087" y="3526"/>
                      </a:lnTo>
                      <a:lnTo>
                        <a:pt x="2077" y="3516"/>
                      </a:lnTo>
                      <a:lnTo>
                        <a:pt x="2077" y="3501"/>
                      </a:lnTo>
                      <a:lnTo>
                        <a:pt x="2092" y="3482"/>
                      </a:lnTo>
                      <a:lnTo>
                        <a:pt x="2114" y="3471"/>
                      </a:lnTo>
                      <a:lnTo>
                        <a:pt x="2167" y="3452"/>
                      </a:lnTo>
                      <a:lnTo>
                        <a:pt x="2187" y="3440"/>
                      </a:lnTo>
                      <a:lnTo>
                        <a:pt x="2198" y="3407"/>
                      </a:lnTo>
                      <a:lnTo>
                        <a:pt x="2200" y="3371"/>
                      </a:lnTo>
                      <a:lnTo>
                        <a:pt x="2162" y="3200"/>
                      </a:lnTo>
                      <a:lnTo>
                        <a:pt x="2167" y="3153"/>
                      </a:lnTo>
                      <a:lnTo>
                        <a:pt x="2165" y="3126"/>
                      </a:lnTo>
                      <a:lnTo>
                        <a:pt x="2155" y="3101"/>
                      </a:lnTo>
                      <a:lnTo>
                        <a:pt x="2135" y="3072"/>
                      </a:lnTo>
                      <a:lnTo>
                        <a:pt x="2128" y="3048"/>
                      </a:lnTo>
                      <a:lnTo>
                        <a:pt x="2132" y="3010"/>
                      </a:lnTo>
                      <a:lnTo>
                        <a:pt x="2115" y="2987"/>
                      </a:lnTo>
                      <a:lnTo>
                        <a:pt x="2099" y="2981"/>
                      </a:lnTo>
                      <a:lnTo>
                        <a:pt x="2063" y="2980"/>
                      </a:lnTo>
                      <a:lnTo>
                        <a:pt x="2055" y="2967"/>
                      </a:lnTo>
                      <a:lnTo>
                        <a:pt x="2059" y="2948"/>
                      </a:lnTo>
                      <a:lnTo>
                        <a:pt x="2082" y="2922"/>
                      </a:lnTo>
                      <a:lnTo>
                        <a:pt x="2104" y="2871"/>
                      </a:lnTo>
                      <a:lnTo>
                        <a:pt x="2128" y="2858"/>
                      </a:lnTo>
                      <a:lnTo>
                        <a:pt x="2120" y="2820"/>
                      </a:lnTo>
                      <a:lnTo>
                        <a:pt x="2102" y="2771"/>
                      </a:lnTo>
                      <a:lnTo>
                        <a:pt x="2094" y="2730"/>
                      </a:lnTo>
                      <a:lnTo>
                        <a:pt x="2100" y="2666"/>
                      </a:lnTo>
                      <a:lnTo>
                        <a:pt x="2094" y="2645"/>
                      </a:lnTo>
                      <a:lnTo>
                        <a:pt x="2078" y="2622"/>
                      </a:lnTo>
                      <a:lnTo>
                        <a:pt x="2032" y="2573"/>
                      </a:lnTo>
                      <a:lnTo>
                        <a:pt x="1974" y="2527"/>
                      </a:lnTo>
                      <a:lnTo>
                        <a:pt x="1935" y="2508"/>
                      </a:lnTo>
                      <a:lnTo>
                        <a:pt x="1904" y="2505"/>
                      </a:lnTo>
                      <a:lnTo>
                        <a:pt x="1854" y="2532"/>
                      </a:lnTo>
                      <a:lnTo>
                        <a:pt x="1803" y="2543"/>
                      </a:lnTo>
                      <a:lnTo>
                        <a:pt x="1755" y="2391"/>
                      </a:lnTo>
                      <a:lnTo>
                        <a:pt x="1737" y="2366"/>
                      </a:lnTo>
                      <a:lnTo>
                        <a:pt x="1713" y="2341"/>
                      </a:lnTo>
                      <a:lnTo>
                        <a:pt x="1609" y="2315"/>
                      </a:lnTo>
                      <a:lnTo>
                        <a:pt x="1599" y="2293"/>
                      </a:lnTo>
                      <a:lnTo>
                        <a:pt x="1603" y="2273"/>
                      </a:lnTo>
                      <a:lnTo>
                        <a:pt x="1615" y="2251"/>
                      </a:lnTo>
                      <a:lnTo>
                        <a:pt x="1647" y="2222"/>
                      </a:lnTo>
                      <a:lnTo>
                        <a:pt x="1669" y="2212"/>
                      </a:lnTo>
                      <a:lnTo>
                        <a:pt x="1692" y="2207"/>
                      </a:lnTo>
                      <a:lnTo>
                        <a:pt x="1784" y="2217"/>
                      </a:lnTo>
                      <a:lnTo>
                        <a:pt x="1819" y="2210"/>
                      </a:lnTo>
                      <a:lnTo>
                        <a:pt x="1844" y="2182"/>
                      </a:lnTo>
                      <a:lnTo>
                        <a:pt x="1868" y="2135"/>
                      </a:lnTo>
                      <a:lnTo>
                        <a:pt x="1890" y="2106"/>
                      </a:lnTo>
                      <a:lnTo>
                        <a:pt x="1915" y="2097"/>
                      </a:lnTo>
                      <a:lnTo>
                        <a:pt x="1958" y="2092"/>
                      </a:lnTo>
                      <a:lnTo>
                        <a:pt x="1974" y="2077"/>
                      </a:lnTo>
                      <a:lnTo>
                        <a:pt x="1975" y="2043"/>
                      </a:lnTo>
                      <a:lnTo>
                        <a:pt x="1963" y="2010"/>
                      </a:lnTo>
                      <a:lnTo>
                        <a:pt x="1923" y="1973"/>
                      </a:lnTo>
                      <a:lnTo>
                        <a:pt x="1875" y="1970"/>
                      </a:lnTo>
                      <a:lnTo>
                        <a:pt x="1827" y="1977"/>
                      </a:lnTo>
                      <a:lnTo>
                        <a:pt x="1780" y="1971"/>
                      </a:lnTo>
                      <a:lnTo>
                        <a:pt x="1672" y="1880"/>
                      </a:lnTo>
                      <a:lnTo>
                        <a:pt x="1628" y="1867"/>
                      </a:lnTo>
                      <a:lnTo>
                        <a:pt x="1652" y="1752"/>
                      </a:lnTo>
                      <a:lnTo>
                        <a:pt x="1687" y="1686"/>
                      </a:lnTo>
                      <a:lnTo>
                        <a:pt x="1713" y="1647"/>
                      </a:lnTo>
                      <a:lnTo>
                        <a:pt x="1720" y="1618"/>
                      </a:lnTo>
                      <a:lnTo>
                        <a:pt x="1722" y="1583"/>
                      </a:lnTo>
                      <a:lnTo>
                        <a:pt x="1717" y="1543"/>
                      </a:lnTo>
                      <a:lnTo>
                        <a:pt x="1714" y="1475"/>
                      </a:lnTo>
                      <a:lnTo>
                        <a:pt x="1718" y="1438"/>
                      </a:lnTo>
                      <a:lnTo>
                        <a:pt x="1728" y="1408"/>
                      </a:lnTo>
                      <a:lnTo>
                        <a:pt x="1767" y="1360"/>
                      </a:lnTo>
                      <a:lnTo>
                        <a:pt x="1724" y="1307"/>
                      </a:lnTo>
                      <a:lnTo>
                        <a:pt x="1670" y="1298"/>
                      </a:lnTo>
                      <a:lnTo>
                        <a:pt x="1550" y="1326"/>
                      </a:lnTo>
                      <a:lnTo>
                        <a:pt x="1532" y="1322"/>
                      </a:lnTo>
                      <a:lnTo>
                        <a:pt x="1515" y="1307"/>
                      </a:lnTo>
                      <a:lnTo>
                        <a:pt x="1505" y="1283"/>
                      </a:lnTo>
                      <a:lnTo>
                        <a:pt x="1470" y="1253"/>
                      </a:lnTo>
                      <a:lnTo>
                        <a:pt x="1445" y="1246"/>
                      </a:lnTo>
                      <a:lnTo>
                        <a:pt x="1360" y="1262"/>
                      </a:lnTo>
                      <a:lnTo>
                        <a:pt x="1227" y="1262"/>
                      </a:lnTo>
                      <a:lnTo>
                        <a:pt x="1188" y="1248"/>
                      </a:lnTo>
                      <a:lnTo>
                        <a:pt x="1174" y="1232"/>
                      </a:lnTo>
                      <a:lnTo>
                        <a:pt x="1167" y="1187"/>
                      </a:lnTo>
                      <a:lnTo>
                        <a:pt x="1155" y="1161"/>
                      </a:lnTo>
                      <a:lnTo>
                        <a:pt x="1119" y="1133"/>
                      </a:lnTo>
                      <a:lnTo>
                        <a:pt x="1099" y="1125"/>
                      </a:lnTo>
                      <a:lnTo>
                        <a:pt x="1083" y="1126"/>
                      </a:lnTo>
                      <a:lnTo>
                        <a:pt x="1057" y="1146"/>
                      </a:lnTo>
                      <a:lnTo>
                        <a:pt x="1034" y="1152"/>
                      </a:lnTo>
                      <a:lnTo>
                        <a:pt x="994" y="1157"/>
                      </a:lnTo>
                      <a:lnTo>
                        <a:pt x="965" y="1146"/>
                      </a:lnTo>
                      <a:lnTo>
                        <a:pt x="943" y="1143"/>
                      </a:lnTo>
                      <a:lnTo>
                        <a:pt x="924" y="1148"/>
                      </a:lnTo>
                      <a:lnTo>
                        <a:pt x="887" y="1177"/>
                      </a:lnTo>
                      <a:lnTo>
                        <a:pt x="825" y="1188"/>
                      </a:lnTo>
                      <a:lnTo>
                        <a:pt x="772" y="1188"/>
                      </a:lnTo>
                      <a:lnTo>
                        <a:pt x="748" y="1173"/>
                      </a:lnTo>
                      <a:lnTo>
                        <a:pt x="744" y="1151"/>
                      </a:lnTo>
                      <a:lnTo>
                        <a:pt x="757" y="1127"/>
                      </a:lnTo>
                      <a:lnTo>
                        <a:pt x="785" y="1097"/>
                      </a:lnTo>
                      <a:lnTo>
                        <a:pt x="788" y="1081"/>
                      </a:lnTo>
                      <a:lnTo>
                        <a:pt x="780" y="1066"/>
                      </a:lnTo>
                      <a:lnTo>
                        <a:pt x="635" y="952"/>
                      </a:lnTo>
                      <a:lnTo>
                        <a:pt x="609" y="922"/>
                      </a:lnTo>
                      <a:lnTo>
                        <a:pt x="597" y="913"/>
                      </a:lnTo>
                      <a:lnTo>
                        <a:pt x="583" y="918"/>
                      </a:lnTo>
                      <a:lnTo>
                        <a:pt x="585" y="955"/>
                      </a:lnTo>
                      <a:lnTo>
                        <a:pt x="580" y="966"/>
                      </a:lnTo>
                      <a:lnTo>
                        <a:pt x="563" y="977"/>
                      </a:lnTo>
                      <a:lnTo>
                        <a:pt x="545" y="1007"/>
                      </a:lnTo>
                      <a:lnTo>
                        <a:pt x="523" y="1022"/>
                      </a:lnTo>
                      <a:lnTo>
                        <a:pt x="495" y="1056"/>
                      </a:lnTo>
                      <a:lnTo>
                        <a:pt x="473" y="1067"/>
                      </a:lnTo>
                      <a:lnTo>
                        <a:pt x="460" y="1062"/>
                      </a:lnTo>
                      <a:lnTo>
                        <a:pt x="450" y="1046"/>
                      </a:lnTo>
                      <a:lnTo>
                        <a:pt x="443" y="1002"/>
                      </a:lnTo>
                      <a:lnTo>
                        <a:pt x="403" y="957"/>
                      </a:lnTo>
                      <a:lnTo>
                        <a:pt x="362" y="925"/>
                      </a:lnTo>
                      <a:lnTo>
                        <a:pt x="342" y="897"/>
                      </a:lnTo>
                      <a:lnTo>
                        <a:pt x="330" y="868"/>
                      </a:lnTo>
                      <a:lnTo>
                        <a:pt x="329" y="842"/>
                      </a:lnTo>
                      <a:lnTo>
                        <a:pt x="338" y="787"/>
                      </a:lnTo>
                      <a:lnTo>
                        <a:pt x="339" y="756"/>
                      </a:lnTo>
                      <a:lnTo>
                        <a:pt x="335" y="727"/>
                      </a:lnTo>
                      <a:lnTo>
                        <a:pt x="322" y="700"/>
                      </a:lnTo>
                      <a:lnTo>
                        <a:pt x="308" y="690"/>
                      </a:lnTo>
                      <a:lnTo>
                        <a:pt x="290" y="691"/>
                      </a:lnTo>
                      <a:lnTo>
                        <a:pt x="255" y="705"/>
                      </a:lnTo>
                      <a:lnTo>
                        <a:pt x="218" y="702"/>
                      </a:lnTo>
                      <a:lnTo>
                        <a:pt x="172" y="661"/>
                      </a:lnTo>
                      <a:lnTo>
                        <a:pt x="168" y="623"/>
                      </a:lnTo>
                      <a:lnTo>
                        <a:pt x="177" y="590"/>
                      </a:lnTo>
                      <a:lnTo>
                        <a:pt x="170" y="567"/>
                      </a:lnTo>
                      <a:lnTo>
                        <a:pt x="159" y="555"/>
                      </a:lnTo>
                      <a:lnTo>
                        <a:pt x="114" y="546"/>
                      </a:lnTo>
                      <a:lnTo>
                        <a:pt x="72" y="516"/>
                      </a:lnTo>
                      <a:lnTo>
                        <a:pt x="48" y="485"/>
                      </a:lnTo>
                      <a:lnTo>
                        <a:pt x="0" y="391"/>
                      </a:lnTo>
                      <a:lnTo>
                        <a:pt x="67" y="335"/>
                      </a:lnTo>
                      <a:lnTo>
                        <a:pt x="189" y="287"/>
                      </a:lnTo>
                      <a:lnTo>
                        <a:pt x="347" y="263"/>
                      </a:lnTo>
                      <a:lnTo>
                        <a:pt x="374" y="271"/>
                      </a:lnTo>
                      <a:lnTo>
                        <a:pt x="389" y="287"/>
                      </a:lnTo>
                      <a:lnTo>
                        <a:pt x="399" y="337"/>
                      </a:lnTo>
                      <a:lnTo>
                        <a:pt x="414" y="352"/>
                      </a:lnTo>
                      <a:lnTo>
                        <a:pt x="469" y="367"/>
                      </a:lnTo>
                      <a:lnTo>
                        <a:pt x="797" y="236"/>
                      </a:lnTo>
                      <a:lnTo>
                        <a:pt x="874" y="183"/>
                      </a:lnTo>
                      <a:lnTo>
                        <a:pt x="893" y="163"/>
                      </a:lnTo>
                      <a:lnTo>
                        <a:pt x="905" y="141"/>
                      </a:lnTo>
                      <a:lnTo>
                        <a:pt x="912" y="113"/>
                      </a:lnTo>
                      <a:lnTo>
                        <a:pt x="952" y="48"/>
                      </a:lnTo>
                      <a:lnTo>
                        <a:pt x="995" y="16"/>
                      </a:lnTo>
                      <a:lnTo>
                        <a:pt x="1127" y="0"/>
                      </a:lnTo>
                      <a:lnTo>
                        <a:pt x="1173" y="1"/>
                      </a:lnTo>
                      <a:lnTo>
                        <a:pt x="1212" y="10"/>
                      </a:lnTo>
                      <a:lnTo>
                        <a:pt x="1227" y="22"/>
                      </a:lnTo>
                      <a:lnTo>
                        <a:pt x="1237" y="42"/>
                      </a:lnTo>
                      <a:lnTo>
                        <a:pt x="1254" y="102"/>
                      </a:lnTo>
                      <a:lnTo>
                        <a:pt x="1268" y="126"/>
                      </a:lnTo>
                      <a:lnTo>
                        <a:pt x="1288" y="137"/>
                      </a:lnTo>
                      <a:lnTo>
                        <a:pt x="1315" y="126"/>
                      </a:lnTo>
                      <a:lnTo>
                        <a:pt x="1334" y="108"/>
                      </a:lnTo>
                      <a:lnTo>
                        <a:pt x="1442" y="42"/>
                      </a:lnTo>
                      <a:lnTo>
                        <a:pt x="1603" y="180"/>
                      </a:lnTo>
                      <a:lnTo>
                        <a:pt x="1649" y="208"/>
                      </a:lnTo>
                      <a:lnTo>
                        <a:pt x="1722" y="228"/>
                      </a:lnTo>
                      <a:lnTo>
                        <a:pt x="1757" y="228"/>
                      </a:lnTo>
                      <a:lnTo>
                        <a:pt x="1779" y="218"/>
                      </a:lnTo>
                      <a:lnTo>
                        <a:pt x="1787" y="171"/>
                      </a:lnTo>
                      <a:lnTo>
                        <a:pt x="1795" y="163"/>
                      </a:lnTo>
                      <a:lnTo>
                        <a:pt x="1833" y="153"/>
                      </a:lnTo>
                      <a:lnTo>
                        <a:pt x="1864" y="125"/>
                      </a:lnTo>
                      <a:lnTo>
                        <a:pt x="1878" y="120"/>
                      </a:lnTo>
                      <a:lnTo>
                        <a:pt x="1895" y="123"/>
                      </a:lnTo>
                      <a:lnTo>
                        <a:pt x="1918" y="135"/>
                      </a:lnTo>
                      <a:lnTo>
                        <a:pt x="1944" y="163"/>
                      </a:lnTo>
                      <a:lnTo>
                        <a:pt x="1985" y="178"/>
                      </a:lnTo>
                      <a:lnTo>
                        <a:pt x="1997" y="186"/>
                      </a:lnTo>
                      <a:lnTo>
                        <a:pt x="1999" y="202"/>
                      </a:lnTo>
                      <a:lnTo>
                        <a:pt x="1989" y="230"/>
                      </a:lnTo>
                      <a:lnTo>
                        <a:pt x="1977" y="252"/>
                      </a:lnTo>
                      <a:lnTo>
                        <a:pt x="1962" y="297"/>
                      </a:lnTo>
                      <a:lnTo>
                        <a:pt x="1987" y="357"/>
                      </a:lnTo>
                      <a:lnTo>
                        <a:pt x="2048" y="360"/>
                      </a:lnTo>
                      <a:lnTo>
                        <a:pt x="2082" y="382"/>
                      </a:lnTo>
                      <a:lnTo>
                        <a:pt x="2099" y="390"/>
                      </a:lnTo>
                      <a:lnTo>
                        <a:pt x="2113" y="383"/>
                      </a:lnTo>
                      <a:lnTo>
                        <a:pt x="2145" y="320"/>
                      </a:lnTo>
                      <a:lnTo>
                        <a:pt x="2167" y="291"/>
                      </a:lnTo>
                      <a:lnTo>
                        <a:pt x="2207" y="250"/>
                      </a:lnTo>
                      <a:lnTo>
                        <a:pt x="2304" y="180"/>
                      </a:lnTo>
                      <a:lnTo>
                        <a:pt x="2594" y="35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48" name="Marijampoles" descr="{&quot;Key&quot;:&quot;marijampoles&quot;,&quot;Name&quot;:&quot;Marijampoles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xmlns="" id="{20945C64-67BC-FB1E-7C7D-83ACB5E770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4" y="2615"/>
                  <a:ext cx="872" cy="1099"/>
                </a:xfrm>
                <a:custGeom>
                  <a:avLst/>
                  <a:gdLst>
                    <a:gd name="T0" fmla="*/ 1984 w 2564"/>
                    <a:gd name="T1" fmla="*/ 209 h 3230"/>
                    <a:gd name="T2" fmla="*/ 2132 w 2564"/>
                    <a:gd name="T3" fmla="*/ 275 h 3230"/>
                    <a:gd name="T4" fmla="*/ 2047 w 2564"/>
                    <a:gd name="T5" fmla="*/ 338 h 3230"/>
                    <a:gd name="T6" fmla="*/ 1941 w 2564"/>
                    <a:gd name="T7" fmla="*/ 449 h 3230"/>
                    <a:gd name="T8" fmla="*/ 1772 w 2564"/>
                    <a:gd name="T9" fmla="*/ 483 h 3230"/>
                    <a:gd name="T10" fmla="*/ 1870 w 2564"/>
                    <a:gd name="T11" fmla="*/ 573 h 3230"/>
                    <a:gd name="T12" fmla="*/ 2011 w 2564"/>
                    <a:gd name="T13" fmla="*/ 764 h 3230"/>
                    <a:gd name="T14" fmla="*/ 2189 w 2564"/>
                    <a:gd name="T15" fmla="*/ 805 h 3230"/>
                    <a:gd name="T16" fmla="*/ 2251 w 2564"/>
                    <a:gd name="T17" fmla="*/ 962 h 3230"/>
                    <a:gd name="T18" fmla="*/ 2261 w 2564"/>
                    <a:gd name="T19" fmla="*/ 1103 h 3230"/>
                    <a:gd name="T20" fmla="*/ 2220 w 2564"/>
                    <a:gd name="T21" fmla="*/ 1212 h 3230"/>
                    <a:gd name="T22" fmla="*/ 2285 w 2564"/>
                    <a:gd name="T23" fmla="*/ 1280 h 3230"/>
                    <a:gd name="T24" fmla="*/ 2324 w 2564"/>
                    <a:gd name="T25" fmla="*/ 1385 h 3230"/>
                    <a:gd name="T26" fmla="*/ 2344 w 2564"/>
                    <a:gd name="T27" fmla="*/ 1672 h 3230"/>
                    <a:gd name="T28" fmla="*/ 2234 w 2564"/>
                    <a:gd name="T29" fmla="*/ 1733 h 3230"/>
                    <a:gd name="T30" fmla="*/ 2286 w 2564"/>
                    <a:gd name="T31" fmla="*/ 1797 h 3230"/>
                    <a:gd name="T32" fmla="*/ 2329 w 2564"/>
                    <a:gd name="T33" fmla="*/ 1905 h 3230"/>
                    <a:gd name="T34" fmla="*/ 2382 w 2564"/>
                    <a:gd name="T35" fmla="*/ 2009 h 3230"/>
                    <a:gd name="T36" fmla="*/ 2494 w 2564"/>
                    <a:gd name="T37" fmla="*/ 2064 h 3230"/>
                    <a:gd name="T38" fmla="*/ 2564 w 2564"/>
                    <a:gd name="T39" fmla="*/ 2240 h 3230"/>
                    <a:gd name="T40" fmla="*/ 2405 w 2564"/>
                    <a:gd name="T41" fmla="*/ 2312 h 3230"/>
                    <a:gd name="T42" fmla="*/ 2291 w 2564"/>
                    <a:gd name="T43" fmla="*/ 2198 h 3230"/>
                    <a:gd name="T44" fmla="*/ 2060 w 2564"/>
                    <a:gd name="T45" fmla="*/ 2394 h 3230"/>
                    <a:gd name="T46" fmla="*/ 1897 w 2564"/>
                    <a:gd name="T47" fmla="*/ 2593 h 3230"/>
                    <a:gd name="T48" fmla="*/ 1897 w 2564"/>
                    <a:gd name="T49" fmla="*/ 2669 h 3230"/>
                    <a:gd name="T50" fmla="*/ 1814 w 2564"/>
                    <a:gd name="T51" fmla="*/ 2722 h 3230"/>
                    <a:gd name="T52" fmla="*/ 1670 w 2564"/>
                    <a:gd name="T53" fmla="*/ 2878 h 3230"/>
                    <a:gd name="T54" fmla="*/ 1641 w 2564"/>
                    <a:gd name="T55" fmla="*/ 2998 h 3230"/>
                    <a:gd name="T56" fmla="*/ 1581 w 2564"/>
                    <a:gd name="T57" fmla="*/ 3194 h 3230"/>
                    <a:gd name="T58" fmla="*/ 1159 w 2564"/>
                    <a:gd name="T59" fmla="*/ 2949 h 3230"/>
                    <a:gd name="T60" fmla="*/ 977 w 2564"/>
                    <a:gd name="T61" fmla="*/ 2927 h 3230"/>
                    <a:gd name="T62" fmla="*/ 985 w 2564"/>
                    <a:gd name="T63" fmla="*/ 2793 h 3230"/>
                    <a:gd name="T64" fmla="*/ 854 w 2564"/>
                    <a:gd name="T65" fmla="*/ 2687 h 3230"/>
                    <a:gd name="T66" fmla="*/ 737 w 2564"/>
                    <a:gd name="T67" fmla="*/ 2667 h 3230"/>
                    <a:gd name="T68" fmla="*/ 455 w 2564"/>
                    <a:gd name="T69" fmla="*/ 2724 h 3230"/>
                    <a:gd name="T70" fmla="*/ 219 w 2564"/>
                    <a:gd name="T71" fmla="*/ 2260 h 3230"/>
                    <a:gd name="T72" fmla="*/ 287 w 2564"/>
                    <a:gd name="T73" fmla="*/ 1695 h 3230"/>
                    <a:gd name="T74" fmla="*/ 330 w 2564"/>
                    <a:gd name="T75" fmla="*/ 1478 h 3230"/>
                    <a:gd name="T76" fmla="*/ 351 w 2564"/>
                    <a:gd name="T77" fmla="*/ 1402 h 3230"/>
                    <a:gd name="T78" fmla="*/ 457 w 2564"/>
                    <a:gd name="T79" fmla="*/ 1292 h 3230"/>
                    <a:gd name="T80" fmla="*/ 587 w 2564"/>
                    <a:gd name="T81" fmla="*/ 1079 h 3230"/>
                    <a:gd name="T82" fmla="*/ 504 w 2564"/>
                    <a:gd name="T83" fmla="*/ 784 h 3230"/>
                    <a:gd name="T84" fmla="*/ 355 w 2564"/>
                    <a:gd name="T85" fmla="*/ 634 h 3230"/>
                    <a:gd name="T86" fmla="*/ 286 w 2564"/>
                    <a:gd name="T87" fmla="*/ 564 h 3230"/>
                    <a:gd name="T88" fmla="*/ 79 w 2564"/>
                    <a:gd name="T89" fmla="*/ 419 h 3230"/>
                    <a:gd name="T90" fmla="*/ 58 w 2564"/>
                    <a:gd name="T91" fmla="*/ 125 h 3230"/>
                    <a:gd name="T92" fmla="*/ 155 w 2564"/>
                    <a:gd name="T93" fmla="*/ 179 h 3230"/>
                    <a:gd name="T94" fmla="*/ 527 w 2564"/>
                    <a:gd name="T95" fmla="*/ 63 h 3230"/>
                    <a:gd name="T96" fmla="*/ 807 w 2564"/>
                    <a:gd name="T97" fmla="*/ 37 h 3230"/>
                    <a:gd name="T98" fmla="*/ 1785 w 2564"/>
                    <a:gd name="T99" fmla="*/ 99 h 3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564" h="3230">
                      <a:moveTo>
                        <a:pt x="1785" y="99"/>
                      </a:moveTo>
                      <a:lnTo>
                        <a:pt x="1829" y="112"/>
                      </a:lnTo>
                      <a:lnTo>
                        <a:pt x="1937" y="203"/>
                      </a:lnTo>
                      <a:lnTo>
                        <a:pt x="1984" y="209"/>
                      </a:lnTo>
                      <a:lnTo>
                        <a:pt x="2032" y="202"/>
                      </a:lnTo>
                      <a:lnTo>
                        <a:pt x="2080" y="205"/>
                      </a:lnTo>
                      <a:lnTo>
                        <a:pt x="2120" y="242"/>
                      </a:lnTo>
                      <a:lnTo>
                        <a:pt x="2132" y="275"/>
                      </a:lnTo>
                      <a:lnTo>
                        <a:pt x="2131" y="309"/>
                      </a:lnTo>
                      <a:lnTo>
                        <a:pt x="2115" y="324"/>
                      </a:lnTo>
                      <a:lnTo>
                        <a:pt x="2072" y="329"/>
                      </a:lnTo>
                      <a:lnTo>
                        <a:pt x="2047" y="338"/>
                      </a:lnTo>
                      <a:lnTo>
                        <a:pt x="2025" y="366"/>
                      </a:lnTo>
                      <a:lnTo>
                        <a:pt x="2001" y="414"/>
                      </a:lnTo>
                      <a:lnTo>
                        <a:pt x="1976" y="441"/>
                      </a:lnTo>
                      <a:lnTo>
                        <a:pt x="1941" y="449"/>
                      </a:lnTo>
                      <a:lnTo>
                        <a:pt x="1849" y="439"/>
                      </a:lnTo>
                      <a:lnTo>
                        <a:pt x="1826" y="444"/>
                      </a:lnTo>
                      <a:lnTo>
                        <a:pt x="1803" y="454"/>
                      </a:lnTo>
                      <a:lnTo>
                        <a:pt x="1772" y="483"/>
                      </a:lnTo>
                      <a:lnTo>
                        <a:pt x="1760" y="505"/>
                      </a:lnTo>
                      <a:lnTo>
                        <a:pt x="1756" y="525"/>
                      </a:lnTo>
                      <a:lnTo>
                        <a:pt x="1766" y="546"/>
                      </a:lnTo>
                      <a:lnTo>
                        <a:pt x="1870" y="573"/>
                      </a:lnTo>
                      <a:lnTo>
                        <a:pt x="1893" y="598"/>
                      </a:lnTo>
                      <a:lnTo>
                        <a:pt x="1912" y="623"/>
                      </a:lnTo>
                      <a:lnTo>
                        <a:pt x="1960" y="775"/>
                      </a:lnTo>
                      <a:lnTo>
                        <a:pt x="2011" y="764"/>
                      </a:lnTo>
                      <a:lnTo>
                        <a:pt x="2061" y="737"/>
                      </a:lnTo>
                      <a:lnTo>
                        <a:pt x="2092" y="740"/>
                      </a:lnTo>
                      <a:lnTo>
                        <a:pt x="2131" y="759"/>
                      </a:lnTo>
                      <a:lnTo>
                        <a:pt x="2189" y="805"/>
                      </a:lnTo>
                      <a:lnTo>
                        <a:pt x="2235" y="854"/>
                      </a:lnTo>
                      <a:lnTo>
                        <a:pt x="2251" y="877"/>
                      </a:lnTo>
                      <a:lnTo>
                        <a:pt x="2257" y="898"/>
                      </a:lnTo>
                      <a:lnTo>
                        <a:pt x="2251" y="962"/>
                      </a:lnTo>
                      <a:lnTo>
                        <a:pt x="2259" y="1003"/>
                      </a:lnTo>
                      <a:lnTo>
                        <a:pt x="2277" y="1052"/>
                      </a:lnTo>
                      <a:lnTo>
                        <a:pt x="2285" y="1090"/>
                      </a:lnTo>
                      <a:lnTo>
                        <a:pt x="2261" y="1103"/>
                      </a:lnTo>
                      <a:lnTo>
                        <a:pt x="2239" y="1154"/>
                      </a:lnTo>
                      <a:lnTo>
                        <a:pt x="2216" y="1180"/>
                      </a:lnTo>
                      <a:lnTo>
                        <a:pt x="2212" y="1199"/>
                      </a:lnTo>
                      <a:lnTo>
                        <a:pt x="2220" y="1212"/>
                      </a:lnTo>
                      <a:lnTo>
                        <a:pt x="2256" y="1213"/>
                      </a:lnTo>
                      <a:lnTo>
                        <a:pt x="2272" y="1219"/>
                      </a:lnTo>
                      <a:lnTo>
                        <a:pt x="2289" y="1242"/>
                      </a:lnTo>
                      <a:lnTo>
                        <a:pt x="2285" y="1280"/>
                      </a:lnTo>
                      <a:lnTo>
                        <a:pt x="2292" y="1304"/>
                      </a:lnTo>
                      <a:lnTo>
                        <a:pt x="2312" y="1333"/>
                      </a:lnTo>
                      <a:lnTo>
                        <a:pt x="2322" y="1358"/>
                      </a:lnTo>
                      <a:lnTo>
                        <a:pt x="2324" y="1385"/>
                      </a:lnTo>
                      <a:lnTo>
                        <a:pt x="2319" y="1432"/>
                      </a:lnTo>
                      <a:lnTo>
                        <a:pt x="2357" y="1603"/>
                      </a:lnTo>
                      <a:lnTo>
                        <a:pt x="2355" y="1639"/>
                      </a:lnTo>
                      <a:lnTo>
                        <a:pt x="2344" y="1672"/>
                      </a:lnTo>
                      <a:lnTo>
                        <a:pt x="2324" y="1684"/>
                      </a:lnTo>
                      <a:lnTo>
                        <a:pt x="2271" y="1703"/>
                      </a:lnTo>
                      <a:lnTo>
                        <a:pt x="2249" y="1714"/>
                      </a:lnTo>
                      <a:lnTo>
                        <a:pt x="2234" y="1733"/>
                      </a:lnTo>
                      <a:lnTo>
                        <a:pt x="2234" y="1748"/>
                      </a:lnTo>
                      <a:lnTo>
                        <a:pt x="2244" y="1758"/>
                      </a:lnTo>
                      <a:lnTo>
                        <a:pt x="2267" y="1774"/>
                      </a:lnTo>
                      <a:lnTo>
                        <a:pt x="2286" y="1797"/>
                      </a:lnTo>
                      <a:lnTo>
                        <a:pt x="2346" y="1819"/>
                      </a:lnTo>
                      <a:lnTo>
                        <a:pt x="2364" y="1844"/>
                      </a:lnTo>
                      <a:lnTo>
                        <a:pt x="2362" y="1864"/>
                      </a:lnTo>
                      <a:lnTo>
                        <a:pt x="2329" y="1905"/>
                      </a:lnTo>
                      <a:lnTo>
                        <a:pt x="2317" y="1932"/>
                      </a:lnTo>
                      <a:lnTo>
                        <a:pt x="2321" y="1954"/>
                      </a:lnTo>
                      <a:lnTo>
                        <a:pt x="2335" y="1972"/>
                      </a:lnTo>
                      <a:lnTo>
                        <a:pt x="2382" y="2009"/>
                      </a:lnTo>
                      <a:lnTo>
                        <a:pt x="2407" y="2044"/>
                      </a:lnTo>
                      <a:lnTo>
                        <a:pt x="2430" y="2064"/>
                      </a:lnTo>
                      <a:lnTo>
                        <a:pt x="2455" y="2069"/>
                      </a:lnTo>
                      <a:lnTo>
                        <a:pt x="2494" y="2064"/>
                      </a:lnTo>
                      <a:lnTo>
                        <a:pt x="2509" y="2070"/>
                      </a:lnTo>
                      <a:lnTo>
                        <a:pt x="2522" y="2095"/>
                      </a:lnTo>
                      <a:lnTo>
                        <a:pt x="2559" y="2203"/>
                      </a:lnTo>
                      <a:lnTo>
                        <a:pt x="2564" y="2240"/>
                      </a:lnTo>
                      <a:lnTo>
                        <a:pt x="2557" y="2268"/>
                      </a:lnTo>
                      <a:lnTo>
                        <a:pt x="2540" y="2293"/>
                      </a:lnTo>
                      <a:lnTo>
                        <a:pt x="2515" y="2343"/>
                      </a:lnTo>
                      <a:lnTo>
                        <a:pt x="2405" y="2312"/>
                      </a:lnTo>
                      <a:lnTo>
                        <a:pt x="2366" y="2272"/>
                      </a:lnTo>
                      <a:lnTo>
                        <a:pt x="2349" y="2242"/>
                      </a:lnTo>
                      <a:lnTo>
                        <a:pt x="2314" y="2205"/>
                      </a:lnTo>
                      <a:lnTo>
                        <a:pt x="2291" y="2198"/>
                      </a:lnTo>
                      <a:lnTo>
                        <a:pt x="2271" y="2203"/>
                      </a:lnTo>
                      <a:lnTo>
                        <a:pt x="2092" y="2347"/>
                      </a:lnTo>
                      <a:lnTo>
                        <a:pt x="2075" y="2367"/>
                      </a:lnTo>
                      <a:lnTo>
                        <a:pt x="2060" y="2394"/>
                      </a:lnTo>
                      <a:lnTo>
                        <a:pt x="2055" y="2427"/>
                      </a:lnTo>
                      <a:lnTo>
                        <a:pt x="2061" y="2494"/>
                      </a:lnTo>
                      <a:lnTo>
                        <a:pt x="2057" y="2532"/>
                      </a:lnTo>
                      <a:lnTo>
                        <a:pt x="1897" y="2593"/>
                      </a:lnTo>
                      <a:lnTo>
                        <a:pt x="1877" y="2612"/>
                      </a:lnTo>
                      <a:lnTo>
                        <a:pt x="1861" y="2637"/>
                      </a:lnTo>
                      <a:lnTo>
                        <a:pt x="1871" y="2652"/>
                      </a:lnTo>
                      <a:lnTo>
                        <a:pt x="1897" y="2669"/>
                      </a:lnTo>
                      <a:lnTo>
                        <a:pt x="1902" y="2679"/>
                      </a:lnTo>
                      <a:lnTo>
                        <a:pt x="1899" y="2699"/>
                      </a:lnTo>
                      <a:lnTo>
                        <a:pt x="1881" y="2709"/>
                      </a:lnTo>
                      <a:lnTo>
                        <a:pt x="1814" y="2722"/>
                      </a:lnTo>
                      <a:lnTo>
                        <a:pt x="1762" y="2742"/>
                      </a:lnTo>
                      <a:lnTo>
                        <a:pt x="1731" y="2767"/>
                      </a:lnTo>
                      <a:lnTo>
                        <a:pt x="1694" y="2815"/>
                      </a:lnTo>
                      <a:lnTo>
                        <a:pt x="1670" y="2878"/>
                      </a:lnTo>
                      <a:lnTo>
                        <a:pt x="1664" y="2909"/>
                      </a:lnTo>
                      <a:lnTo>
                        <a:pt x="1647" y="2948"/>
                      </a:lnTo>
                      <a:lnTo>
                        <a:pt x="1641" y="2973"/>
                      </a:lnTo>
                      <a:lnTo>
                        <a:pt x="1641" y="2998"/>
                      </a:lnTo>
                      <a:lnTo>
                        <a:pt x="1650" y="3045"/>
                      </a:lnTo>
                      <a:lnTo>
                        <a:pt x="1630" y="3163"/>
                      </a:lnTo>
                      <a:lnTo>
                        <a:pt x="1624" y="3230"/>
                      </a:lnTo>
                      <a:lnTo>
                        <a:pt x="1581" y="3194"/>
                      </a:lnTo>
                      <a:lnTo>
                        <a:pt x="1410" y="3129"/>
                      </a:lnTo>
                      <a:lnTo>
                        <a:pt x="1329" y="3079"/>
                      </a:lnTo>
                      <a:lnTo>
                        <a:pt x="1197" y="2968"/>
                      </a:lnTo>
                      <a:lnTo>
                        <a:pt x="1159" y="2949"/>
                      </a:lnTo>
                      <a:lnTo>
                        <a:pt x="1115" y="2959"/>
                      </a:lnTo>
                      <a:lnTo>
                        <a:pt x="1065" y="2980"/>
                      </a:lnTo>
                      <a:lnTo>
                        <a:pt x="1016" y="2980"/>
                      </a:lnTo>
                      <a:lnTo>
                        <a:pt x="977" y="2927"/>
                      </a:lnTo>
                      <a:lnTo>
                        <a:pt x="979" y="2889"/>
                      </a:lnTo>
                      <a:lnTo>
                        <a:pt x="990" y="2848"/>
                      </a:lnTo>
                      <a:lnTo>
                        <a:pt x="999" y="2813"/>
                      </a:lnTo>
                      <a:lnTo>
                        <a:pt x="985" y="2793"/>
                      </a:lnTo>
                      <a:lnTo>
                        <a:pt x="912" y="2784"/>
                      </a:lnTo>
                      <a:lnTo>
                        <a:pt x="887" y="2768"/>
                      </a:lnTo>
                      <a:lnTo>
                        <a:pt x="875" y="2744"/>
                      </a:lnTo>
                      <a:lnTo>
                        <a:pt x="854" y="2687"/>
                      </a:lnTo>
                      <a:lnTo>
                        <a:pt x="830" y="2664"/>
                      </a:lnTo>
                      <a:lnTo>
                        <a:pt x="809" y="2659"/>
                      </a:lnTo>
                      <a:lnTo>
                        <a:pt x="760" y="2669"/>
                      </a:lnTo>
                      <a:lnTo>
                        <a:pt x="737" y="2667"/>
                      </a:lnTo>
                      <a:lnTo>
                        <a:pt x="610" y="2600"/>
                      </a:lnTo>
                      <a:lnTo>
                        <a:pt x="565" y="2594"/>
                      </a:lnTo>
                      <a:lnTo>
                        <a:pt x="512" y="2619"/>
                      </a:lnTo>
                      <a:lnTo>
                        <a:pt x="455" y="2724"/>
                      </a:lnTo>
                      <a:lnTo>
                        <a:pt x="416" y="2757"/>
                      </a:lnTo>
                      <a:lnTo>
                        <a:pt x="287" y="2529"/>
                      </a:lnTo>
                      <a:lnTo>
                        <a:pt x="231" y="2403"/>
                      </a:lnTo>
                      <a:lnTo>
                        <a:pt x="219" y="2260"/>
                      </a:lnTo>
                      <a:lnTo>
                        <a:pt x="234" y="1975"/>
                      </a:lnTo>
                      <a:lnTo>
                        <a:pt x="281" y="1802"/>
                      </a:lnTo>
                      <a:lnTo>
                        <a:pt x="290" y="1734"/>
                      </a:lnTo>
                      <a:lnTo>
                        <a:pt x="287" y="1695"/>
                      </a:lnTo>
                      <a:lnTo>
                        <a:pt x="275" y="1610"/>
                      </a:lnTo>
                      <a:lnTo>
                        <a:pt x="275" y="1573"/>
                      </a:lnTo>
                      <a:lnTo>
                        <a:pt x="284" y="1548"/>
                      </a:lnTo>
                      <a:lnTo>
                        <a:pt x="330" y="1478"/>
                      </a:lnTo>
                      <a:lnTo>
                        <a:pt x="331" y="1464"/>
                      </a:lnTo>
                      <a:lnTo>
                        <a:pt x="321" y="1430"/>
                      </a:lnTo>
                      <a:lnTo>
                        <a:pt x="326" y="1412"/>
                      </a:lnTo>
                      <a:lnTo>
                        <a:pt x="351" y="1402"/>
                      </a:lnTo>
                      <a:lnTo>
                        <a:pt x="374" y="1382"/>
                      </a:lnTo>
                      <a:lnTo>
                        <a:pt x="411" y="1362"/>
                      </a:lnTo>
                      <a:lnTo>
                        <a:pt x="427" y="1342"/>
                      </a:lnTo>
                      <a:lnTo>
                        <a:pt x="457" y="1292"/>
                      </a:lnTo>
                      <a:lnTo>
                        <a:pt x="522" y="1243"/>
                      </a:lnTo>
                      <a:lnTo>
                        <a:pt x="555" y="1208"/>
                      </a:lnTo>
                      <a:lnTo>
                        <a:pt x="582" y="1144"/>
                      </a:lnTo>
                      <a:lnTo>
                        <a:pt x="587" y="1079"/>
                      </a:lnTo>
                      <a:lnTo>
                        <a:pt x="579" y="1010"/>
                      </a:lnTo>
                      <a:lnTo>
                        <a:pt x="547" y="862"/>
                      </a:lnTo>
                      <a:lnTo>
                        <a:pt x="530" y="814"/>
                      </a:lnTo>
                      <a:lnTo>
                        <a:pt x="504" y="784"/>
                      </a:lnTo>
                      <a:lnTo>
                        <a:pt x="377" y="724"/>
                      </a:lnTo>
                      <a:lnTo>
                        <a:pt x="360" y="695"/>
                      </a:lnTo>
                      <a:lnTo>
                        <a:pt x="384" y="645"/>
                      </a:lnTo>
                      <a:lnTo>
                        <a:pt x="355" y="634"/>
                      </a:lnTo>
                      <a:lnTo>
                        <a:pt x="335" y="612"/>
                      </a:lnTo>
                      <a:lnTo>
                        <a:pt x="320" y="587"/>
                      </a:lnTo>
                      <a:lnTo>
                        <a:pt x="306" y="570"/>
                      </a:lnTo>
                      <a:lnTo>
                        <a:pt x="286" y="564"/>
                      </a:lnTo>
                      <a:lnTo>
                        <a:pt x="166" y="565"/>
                      </a:lnTo>
                      <a:lnTo>
                        <a:pt x="131" y="547"/>
                      </a:lnTo>
                      <a:lnTo>
                        <a:pt x="106" y="502"/>
                      </a:lnTo>
                      <a:lnTo>
                        <a:pt x="79" y="419"/>
                      </a:lnTo>
                      <a:lnTo>
                        <a:pt x="42" y="252"/>
                      </a:lnTo>
                      <a:lnTo>
                        <a:pt x="20" y="177"/>
                      </a:lnTo>
                      <a:lnTo>
                        <a:pt x="0" y="153"/>
                      </a:lnTo>
                      <a:lnTo>
                        <a:pt x="58" y="125"/>
                      </a:lnTo>
                      <a:lnTo>
                        <a:pt x="76" y="144"/>
                      </a:lnTo>
                      <a:lnTo>
                        <a:pt x="115" y="173"/>
                      </a:lnTo>
                      <a:lnTo>
                        <a:pt x="126" y="178"/>
                      </a:lnTo>
                      <a:lnTo>
                        <a:pt x="155" y="179"/>
                      </a:lnTo>
                      <a:lnTo>
                        <a:pt x="333" y="147"/>
                      </a:lnTo>
                      <a:lnTo>
                        <a:pt x="397" y="118"/>
                      </a:lnTo>
                      <a:lnTo>
                        <a:pt x="422" y="99"/>
                      </a:lnTo>
                      <a:lnTo>
                        <a:pt x="527" y="63"/>
                      </a:lnTo>
                      <a:lnTo>
                        <a:pt x="636" y="48"/>
                      </a:lnTo>
                      <a:lnTo>
                        <a:pt x="751" y="80"/>
                      </a:lnTo>
                      <a:lnTo>
                        <a:pt x="781" y="60"/>
                      </a:lnTo>
                      <a:lnTo>
                        <a:pt x="807" y="37"/>
                      </a:lnTo>
                      <a:lnTo>
                        <a:pt x="847" y="18"/>
                      </a:lnTo>
                      <a:lnTo>
                        <a:pt x="913" y="0"/>
                      </a:lnTo>
                      <a:lnTo>
                        <a:pt x="1588" y="127"/>
                      </a:lnTo>
                      <a:lnTo>
                        <a:pt x="1785" y="99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49" name="Panevezio" descr="{&quot;Key&quot;:&quot;panevezio&quot;,&quot;Name&quot;:&quot;Panevezio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xmlns="" id="{A7B49B1F-9756-5EEA-DE2B-455B732506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0" y="896"/>
                  <a:ext cx="1512" cy="1354"/>
                </a:xfrm>
                <a:custGeom>
                  <a:avLst/>
                  <a:gdLst>
                    <a:gd name="T0" fmla="*/ 4386 w 4445"/>
                    <a:gd name="T1" fmla="*/ 2057 h 3981"/>
                    <a:gd name="T2" fmla="*/ 4252 w 4445"/>
                    <a:gd name="T3" fmla="*/ 2218 h 3981"/>
                    <a:gd name="T4" fmla="*/ 4120 w 4445"/>
                    <a:gd name="T5" fmla="*/ 2541 h 3981"/>
                    <a:gd name="T6" fmla="*/ 3990 w 4445"/>
                    <a:gd name="T7" fmla="*/ 2534 h 3981"/>
                    <a:gd name="T8" fmla="*/ 3844 w 4445"/>
                    <a:gd name="T9" fmla="*/ 2659 h 3981"/>
                    <a:gd name="T10" fmla="*/ 3440 w 4445"/>
                    <a:gd name="T11" fmla="*/ 2737 h 3981"/>
                    <a:gd name="T12" fmla="*/ 3337 w 4445"/>
                    <a:gd name="T13" fmla="*/ 2654 h 3981"/>
                    <a:gd name="T14" fmla="*/ 3259 w 4445"/>
                    <a:gd name="T15" fmla="*/ 2615 h 3981"/>
                    <a:gd name="T16" fmla="*/ 3017 w 4445"/>
                    <a:gd name="T17" fmla="*/ 2684 h 3981"/>
                    <a:gd name="T18" fmla="*/ 2949 w 4445"/>
                    <a:gd name="T19" fmla="*/ 2758 h 3981"/>
                    <a:gd name="T20" fmla="*/ 2551 w 4445"/>
                    <a:gd name="T21" fmla="*/ 2864 h 3981"/>
                    <a:gd name="T22" fmla="*/ 2505 w 4445"/>
                    <a:gd name="T23" fmla="*/ 2761 h 3981"/>
                    <a:gd name="T24" fmla="*/ 2205 w 4445"/>
                    <a:gd name="T25" fmla="*/ 2726 h 3981"/>
                    <a:gd name="T26" fmla="*/ 2064 w 4445"/>
                    <a:gd name="T27" fmla="*/ 2764 h 3981"/>
                    <a:gd name="T28" fmla="*/ 1907 w 4445"/>
                    <a:gd name="T29" fmla="*/ 2764 h 3981"/>
                    <a:gd name="T30" fmla="*/ 1750 w 4445"/>
                    <a:gd name="T31" fmla="*/ 2859 h 3981"/>
                    <a:gd name="T32" fmla="*/ 1776 w 4445"/>
                    <a:gd name="T33" fmla="*/ 2981 h 3981"/>
                    <a:gd name="T34" fmla="*/ 1637 w 4445"/>
                    <a:gd name="T35" fmla="*/ 2968 h 3981"/>
                    <a:gd name="T36" fmla="*/ 1701 w 4445"/>
                    <a:gd name="T37" fmla="*/ 3053 h 3981"/>
                    <a:gd name="T38" fmla="*/ 1692 w 4445"/>
                    <a:gd name="T39" fmla="*/ 3208 h 3981"/>
                    <a:gd name="T40" fmla="*/ 1655 w 4445"/>
                    <a:gd name="T41" fmla="*/ 3388 h 3981"/>
                    <a:gd name="T42" fmla="*/ 1557 w 4445"/>
                    <a:gd name="T43" fmla="*/ 3529 h 3981"/>
                    <a:gd name="T44" fmla="*/ 1626 w 4445"/>
                    <a:gd name="T45" fmla="*/ 3632 h 3981"/>
                    <a:gd name="T46" fmla="*/ 1480 w 4445"/>
                    <a:gd name="T47" fmla="*/ 3618 h 3981"/>
                    <a:gd name="T48" fmla="*/ 1394 w 4445"/>
                    <a:gd name="T49" fmla="*/ 3808 h 3981"/>
                    <a:gd name="T50" fmla="*/ 1224 w 4445"/>
                    <a:gd name="T51" fmla="*/ 3933 h 3981"/>
                    <a:gd name="T52" fmla="*/ 1024 w 4445"/>
                    <a:gd name="T53" fmla="*/ 3797 h 3981"/>
                    <a:gd name="T54" fmla="*/ 861 w 4445"/>
                    <a:gd name="T55" fmla="*/ 3793 h 3981"/>
                    <a:gd name="T56" fmla="*/ 726 w 4445"/>
                    <a:gd name="T57" fmla="*/ 3686 h 3981"/>
                    <a:gd name="T58" fmla="*/ 502 w 4445"/>
                    <a:gd name="T59" fmla="*/ 3764 h 3981"/>
                    <a:gd name="T60" fmla="*/ 385 w 4445"/>
                    <a:gd name="T61" fmla="*/ 3812 h 3981"/>
                    <a:gd name="T62" fmla="*/ 390 w 4445"/>
                    <a:gd name="T63" fmla="*/ 3643 h 3981"/>
                    <a:gd name="T64" fmla="*/ 219 w 4445"/>
                    <a:gd name="T65" fmla="*/ 3503 h 3981"/>
                    <a:gd name="T66" fmla="*/ 100 w 4445"/>
                    <a:gd name="T67" fmla="*/ 3453 h 3981"/>
                    <a:gd name="T68" fmla="*/ 0 w 4445"/>
                    <a:gd name="T69" fmla="*/ 3320 h 3981"/>
                    <a:gd name="T70" fmla="*/ 124 w 4445"/>
                    <a:gd name="T71" fmla="*/ 3104 h 3981"/>
                    <a:gd name="T72" fmla="*/ 279 w 4445"/>
                    <a:gd name="T73" fmla="*/ 3067 h 3981"/>
                    <a:gd name="T74" fmla="*/ 285 w 4445"/>
                    <a:gd name="T75" fmla="*/ 2839 h 3981"/>
                    <a:gd name="T76" fmla="*/ 337 w 4445"/>
                    <a:gd name="T77" fmla="*/ 2685 h 3981"/>
                    <a:gd name="T78" fmla="*/ 260 w 4445"/>
                    <a:gd name="T79" fmla="*/ 2453 h 3981"/>
                    <a:gd name="T80" fmla="*/ 230 w 4445"/>
                    <a:gd name="T81" fmla="*/ 2277 h 3981"/>
                    <a:gd name="T82" fmla="*/ 345 w 4445"/>
                    <a:gd name="T83" fmla="*/ 2130 h 3981"/>
                    <a:gd name="T84" fmla="*/ 434 w 4445"/>
                    <a:gd name="T85" fmla="*/ 1904 h 3981"/>
                    <a:gd name="T86" fmla="*/ 351 w 4445"/>
                    <a:gd name="T87" fmla="*/ 1792 h 3981"/>
                    <a:gd name="T88" fmla="*/ 289 w 4445"/>
                    <a:gd name="T89" fmla="*/ 1593 h 3981"/>
                    <a:gd name="T90" fmla="*/ 369 w 4445"/>
                    <a:gd name="T91" fmla="*/ 1529 h 3981"/>
                    <a:gd name="T92" fmla="*/ 475 w 4445"/>
                    <a:gd name="T93" fmla="*/ 1288 h 3981"/>
                    <a:gd name="T94" fmla="*/ 515 w 4445"/>
                    <a:gd name="T95" fmla="*/ 1130 h 3981"/>
                    <a:gd name="T96" fmla="*/ 623 w 4445"/>
                    <a:gd name="T97" fmla="*/ 988 h 3981"/>
                    <a:gd name="T98" fmla="*/ 546 w 4445"/>
                    <a:gd name="T99" fmla="*/ 903 h 3981"/>
                    <a:gd name="T100" fmla="*/ 584 w 4445"/>
                    <a:gd name="T101" fmla="*/ 770 h 3981"/>
                    <a:gd name="T102" fmla="*/ 1026 w 4445"/>
                    <a:gd name="T103" fmla="*/ 580 h 3981"/>
                    <a:gd name="T104" fmla="*/ 1466 w 4445"/>
                    <a:gd name="T105" fmla="*/ 553 h 3981"/>
                    <a:gd name="T106" fmla="*/ 2060 w 4445"/>
                    <a:gd name="T107" fmla="*/ 149 h 3981"/>
                    <a:gd name="T108" fmla="*/ 2131 w 4445"/>
                    <a:gd name="T109" fmla="*/ 0 h 3981"/>
                    <a:gd name="T110" fmla="*/ 2348 w 4445"/>
                    <a:gd name="T111" fmla="*/ 544 h 3981"/>
                    <a:gd name="T112" fmla="*/ 2560 w 4445"/>
                    <a:gd name="T113" fmla="*/ 938 h 3981"/>
                    <a:gd name="T114" fmla="*/ 3658 w 4445"/>
                    <a:gd name="T115" fmla="*/ 1155 h 3981"/>
                    <a:gd name="T116" fmla="*/ 3884 w 4445"/>
                    <a:gd name="T117" fmla="*/ 1358 h 39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445" h="3981">
                      <a:moveTo>
                        <a:pt x="4445" y="1851"/>
                      </a:moveTo>
                      <a:lnTo>
                        <a:pt x="4403" y="1926"/>
                      </a:lnTo>
                      <a:lnTo>
                        <a:pt x="4403" y="1994"/>
                      </a:lnTo>
                      <a:lnTo>
                        <a:pt x="4400" y="2032"/>
                      </a:lnTo>
                      <a:lnTo>
                        <a:pt x="4386" y="2057"/>
                      </a:lnTo>
                      <a:lnTo>
                        <a:pt x="4360" y="2094"/>
                      </a:lnTo>
                      <a:lnTo>
                        <a:pt x="4339" y="2117"/>
                      </a:lnTo>
                      <a:lnTo>
                        <a:pt x="4295" y="2149"/>
                      </a:lnTo>
                      <a:lnTo>
                        <a:pt x="4267" y="2184"/>
                      </a:lnTo>
                      <a:lnTo>
                        <a:pt x="4252" y="2218"/>
                      </a:lnTo>
                      <a:lnTo>
                        <a:pt x="4242" y="2261"/>
                      </a:lnTo>
                      <a:lnTo>
                        <a:pt x="4185" y="2348"/>
                      </a:lnTo>
                      <a:lnTo>
                        <a:pt x="4166" y="2401"/>
                      </a:lnTo>
                      <a:lnTo>
                        <a:pt x="4132" y="2519"/>
                      </a:lnTo>
                      <a:lnTo>
                        <a:pt x="4120" y="2541"/>
                      </a:lnTo>
                      <a:lnTo>
                        <a:pt x="4106" y="2549"/>
                      </a:lnTo>
                      <a:lnTo>
                        <a:pt x="4067" y="2543"/>
                      </a:lnTo>
                      <a:lnTo>
                        <a:pt x="4026" y="2525"/>
                      </a:lnTo>
                      <a:lnTo>
                        <a:pt x="4010" y="2522"/>
                      </a:lnTo>
                      <a:lnTo>
                        <a:pt x="3990" y="2534"/>
                      </a:lnTo>
                      <a:lnTo>
                        <a:pt x="3960" y="2598"/>
                      </a:lnTo>
                      <a:lnTo>
                        <a:pt x="3944" y="2622"/>
                      </a:lnTo>
                      <a:lnTo>
                        <a:pt x="3864" y="2714"/>
                      </a:lnTo>
                      <a:lnTo>
                        <a:pt x="3851" y="2668"/>
                      </a:lnTo>
                      <a:lnTo>
                        <a:pt x="3844" y="2659"/>
                      </a:lnTo>
                      <a:lnTo>
                        <a:pt x="3819" y="2653"/>
                      </a:lnTo>
                      <a:lnTo>
                        <a:pt x="3589" y="2661"/>
                      </a:lnTo>
                      <a:lnTo>
                        <a:pt x="3560" y="2668"/>
                      </a:lnTo>
                      <a:lnTo>
                        <a:pt x="3527" y="2692"/>
                      </a:lnTo>
                      <a:lnTo>
                        <a:pt x="3440" y="2737"/>
                      </a:lnTo>
                      <a:lnTo>
                        <a:pt x="3401" y="2675"/>
                      </a:lnTo>
                      <a:lnTo>
                        <a:pt x="3392" y="2658"/>
                      </a:lnTo>
                      <a:lnTo>
                        <a:pt x="3374" y="2642"/>
                      </a:lnTo>
                      <a:lnTo>
                        <a:pt x="3352" y="2643"/>
                      </a:lnTo>
                      <a:lnTo>
                        <a:pt x="3337" y="2654"/>
                      </a:lnTo>
                      <a:lnTo>
                        <a:pt x="3314" y="2678"/>
                      </a:lnTo>
                      <a:lnTo>
                        <a:pt x="3301" y="2680"/>
                      </a:lnTo>
                      <a:lnTo>
                        <a:pt x="3287" y="2673"/>
                      </a:lnTo>
                      <a:lnTo>
                        <a:pt x="3274" y="2654"/>
                      </a:lnTo>
                      <a:lnTo>
                        <a:pt x="3259" y="2615"/>
                      </a:lnTo>
                      <a:lnTo>
                        <a:pt x="3250" y="2588"/>
                      </a:lnTo>
                      <a:lnTo>
                        <a:pt x="3209" y="2547"/>
                      </a:lnTo>
                      <a:lnTo>
                        <a:pt x="3047" y="2639"/>
                      </a:lnTo>
                      <a:lnTo>
                        <a:pt x="3032" y="2657"/>
                      </a:lnTo>
                      <a:lnTo>
                        <a:pt x="3017" y="2684"/>
                      </a:lnTo>
                      <a:lnTo>
                        <a:pt x="3030" y="2740"/>
                      </a:lnTo>
                      <a:lnTo>
                        <a:pt x="3026" y="2767"/>
                      </a:lnTo>
                      <a:lnTo>
                        <a:pt x="3015" y="2775"/>
                      </a:lnTo>
                      <a:lnTo>
                        <a:pt x="2995" y="2773"/>
                      </a:lnTo>
                      <a:lnTo>
                        <a:pt x="2949" y="2758"/>
                      </a:lnTo>
                      <a:lnTo>
                        <a:pt x="2909" y="2762"/>
                      </a:lnTo>
                      <a:lnTo>
                        <a:pt x="2664" y="2859"/>
                      </a:lnTo>
                      <a:lnTo>
                        <a:pt x="2602" y="2871"/>
                      </a:lnTo>
                      <a:lnTo>
                        <a:pt x="2571" y="2872"/>
                      </a:lnTo>
                      <a:lnTo>
                        <a:pt x="2551" y="2864"/>
                      </a:lnTo>
                      <a:lnTo>
                        <a:pt x="2549" y="2853"/>
                      </a:lnTo>
                      <a:lnTo>
                        <a:pt x="2555" y="2819"/>
                      </a:lnTo>
                      <a:lnTo>
                        <a:pt x="2549" y="2804"/>
                      </a:lnTo>
                      <a:lnTo>
                        <a:pt x="2517" y="2777"/>
                      </a:lnTo>
                      <a:lnTo>
                        <a:pt x="2505" y="2761"/>
                      </a:lnTo>
                      <a:lnTo>
                        <a:pt x="2482" y="2724"/>
                      </a:lnTo>
                      <a:lnTo>
                        <a:pt x="2442" y="2698"/>
                      </a:lnTo>
                      <a:lnTo>
                        <a:pt x="2309" y="2687"/>
                      </a:lnTo>
                      <a:lnTo>
                        <a:pt x="2245" y="2703"/>
                      </a:lnTo>
                      <a:lnTo>
                        <a:pt x="2205" y="2726"/>
                      </a:lnTo>
                      <a:lnTo>
                        <a:pt x="2175" y="2729"/>
                      </a:lnTo>
                      <a:lnTo>
                        <a:pt x="2107" y="2723"/>
                      </a:lnTo>
                      <a:lnTo>
                        <a:pt x="2090" y="2728"/>
                      </a:lnTo>
                      <a:lnTo>
                        <a:pt x="2079" y="2738"/>
                      </a:lnTo>
                      <a:lnTo>
                        <a:pt x="2064" y="2764"/>
                      </a:lnTo>
                      <a:lnTo>
                        <a:pt x="2046" y="2777"/>
                      </a:lnTo>
                      <a:lnTo>
                        <a:pt x="2027" y="2774"/>
                      </a:lnTo>
                      <a:lnTo>
                        <a:pt x="1966" y="2748"/>
                      </a:lnTo>
                      <a:lnTo>
                        <a:pt x="1940" y="2751"/>
                      </a:lnTo>
                      <a:lnTo>
                        <a:pt x="1907" y="2764"/>
                      </a:lnTo>
                      <a:lnTo>
                        <a:pt x="1884" y="2769"/>
                      </a:lnTo>
                      <a:lnTo>
                        <a:pt x="1745" y="2748"/>
                      </a:lnTo>
                      <a:lnTo>
                        <a:pt x="1747" y="2796"/>
                      </a:lnTo>
                      <a:lnTo>
                        <a:pt x="1737" y="2842"/>
                      </a:lnTo>
                      <a:lnTo>
                        <a:pt x="1750" y="2859"/>
                      </a:lnTo>
                      <a:lnTo>
                        <a:pt x="1794" y="2894"/>
                      </a:lnTo>
                      <a:lnTo>
                        <a:pt x="1804" y="2917"/>
                      </a:lnTo>
                      <a:lnTo>
                        <a:pt x="1805" y="2934"/>
                      </a:lnTo>
                      <a:lnTo>
                        <a:pt x="1795" y="2961"/>
                      </a:lnTo>
                      <a:lnTo>
                        <a:pt x="1776" y="2981"/>
                      </a:lnTo>
                      <a:lnTo>
                        <a:pt x="1752" y="2987"/>
                      </a:lnTo>
                      <a:lnTo>
                        <a:pt x="1729" y="2976"/>
                      </a:lnTo>
                      <a:lnTo>
                        <a:pt x="1715" y="2959"/>
                      </a:lnTo>
                      <a:lnTo>
                        <a:pt x="1700" y="2951"/>
                      </a:lnTo>
                      <a:lnTo>
                        <a:pt x="1637" y="2968"/>
                      </a:lnTo>
                      <a:lnTo>
                        <a:pt x="1621" y="2983"/>
                      </a:lnTo>
                      <a:lnTo>
                        <a:pt x="1629" y="2998"/>
                      </a:lnTo>
                      <a:lnTo>
                        <a:pt x="1649" y="3013"/>
                      </a:lnTo>
                      <a:lnTo>
                        <a:pt x="1677" y="3031"/>
                      </a:lnTo>
                      <a:lnTo>
                        <a:pt x="1701" y="3053"/>
                      </a:lnTo>
                      <a:lnTo>
                        <a:pt x="1722" y="3087"/>
                      </a:lnTo>
                      <a:lnTo>
                        <a:pt x="1736" y="3133"/>
                      </a:lnTo>
                      <a:lnTo>
                        <a:pt x="1737" y="3158"/>
                      </a:lnTo>
                      <a:lnTo>
                        <a:pt x="1730" y="3177"/>
                      </a:lnTo>
                      <a:lnTo>
                        <a:pt x="1692" y="3208"/>
                      </a:lnTo>
                      <a:lnTo>
                        <a:pt x="1670" y="3231"/>
                      </a:lnTo>
                      <a:lnTo>
                        <a:pt x="1652" y="3262"/>
                      </a:lnTo>
                      <a:lnTo>
                        <a:pt x="1646" y="3297"/>
                      </a:lnTo>
                      <a:lnTo>
                        <a:pt x="1649" y="3361"/>
                      </a:lnTo>
                      <a:lnTo>
                        <a:pt x="1655" y="3388"/>
                      </a:lnTo>
                      <a:lnTo>
                        <a:pt x="1661" y="3402"/>
                      </a:lnTo>
                      <a:lnTo>
                        <a:pt x="1661" y="3426"/>
                      </a:lnTo>
                      <a:lnTo>
                        <a:pt x="1620" y="3496"/>
                      </a:lnTo>
                      <a:lnTo>
                        <a:pt x="1579" y="3508"/>
                      </a:lnTo>
                      <a:lnTo>
                        <a:pt x="1557" y="3529"/>
                      </a:lnTo>
                      <a:lnTo>
                        <a:pt x="1559" y="3548"/>
                      </a:lnTo>
                      <a:lnTo>
                        <a:pt x="1570" y="3568"/>
                      </a:lnTo>
                      <a:lnTo>
                        <a:pt x="1609" y="3597"/>
                      </a:lnTo>
                      <a:lnTo>
                        <a:pt x="1624" y="3613"/>
                      </a:lnTo>
                      <a:lnTo>
                        <a:pt x="1626" y="3632"/>
                      </a:lnTo>
                      <a:lnTo>
                        <a:pt x="1614" y="3648"/>
                      </a:lnTo>
                      <a:lnTo>
                        <a:pt x="1579" y="3654"/>
                      </a:lnTo>
                      <a:lnTo>
                        <a:pt x="1554" y="3648"/>
                      </a:lnTo>
                      <a:lnTo>
                        <a:pt x="1504" y="3622"/>
                      </a:lnTo>
                      <a:lnTo>
                        <a:pt x="1480" y="3618"/>
                      </a:lnTo>
                      <a:lnTo>
                        <a:pt x="1459" y="3628"/>
                      </a:lnTo>
                      <a:lnTo>
                        <a:pt x="1434" y="3671"/>
                      </a:lnTo>
                      <a:lnTo>
                        <a:pt x="1421" y="3707"/>
                      </a:lnTo>
                      <a:lnTo>
                        <a:pt x="1407" y="3772"/>
                      </a:lnTo>
                      <a:lnTo>
                        <a:pt x="1394" y="3808"/>
                      </a:lnTo>
                      <a:lnTo>
                        <a:pt x="1369" y="3848"/>
                      </a:lnTo>
                      <a:lnTo>
                        <a:pt x="1292" y="3931"/>
                      </a:lnTo>
                      <a:lnTo>
                        <a:pt x="1272" y="3941"/>
                      </a:lnTo>
                      <a:lnTo>
                        <a:pt x="1256" y="3931"/>
                      </a:lnTo>
                      <a:lnTo>
                        <a:pt x="1224" y="3933"/>
                      </a:lnTo>
                      <a:lnTo>
                        <a:pt x="1164" y="3981"/>
                      </a:lnTo>
                      <a:lnTo>
                        <a:pt x="1107" y="3922"/>
                      </a:lnTo>
                      <a:lnTo>
                        <a:pt x="1080" y="3854"/>
                      </a:lnTo>
                      <a:lnTo>
                        <a:pt x="1054" y="3822"/>
                      </a:lnTo>
                      <a:lnTo>
                        <a:pt x="1024" y="3797"/>
                      </a:lnTo>
                      <a:lnTo>
                        <a:pt x="924" y="3743"/>
                      </a:lnTo>
                      <a:lnTo>
                        <a:pt x="909" y="3743"/>
                      </a:lnTo>
                      <a:lnTo>
                        <a:pt x="904" y="3779"/>
                      </a:lnTo>
                      <a:lnTo>
                        <a:pt x="890" y="3793"/>
                      </a:lnTo>
                      <a:lnTo>
                        <a:pt x="861" y="3793"/>
                      </a:lnTo>
                      <a:lnTo>
                        <a:pt x="815" y="3779"/>
                      </a:lnTo>
                      <a:lnTo>
                        <a:pt x="791" y="3756"/>
                      </a:lnTo>
                      <a:lnTo>
                        <a:pt x="770" y="3726"/>
                      </a:lnTo>
                      <a:lnTo>
                        <a:pt x="744" y="3693"/>
                      </a:lnTo>
                      <a:lnTo>
                        <a:pt x="726" y="3686"/>
                      </a:lnTo>
                      <a:lnTo>
                        <a:pt x="704" y="3692"/>
                      </a:lnTo>
                      <a:lnTo>
                        <a:pt x="682" y="3711"/>
                      </a:lnTo>
                      <a:lnTo>
                        <a:pt x="579" y="3762"/>
                      </a:lnTo>
                      <a:lnTo>
                        <a:pt x="537" y="3773"/>
                      </a:lnTo>
                      <a:lnTo>
                        <a:pt x="502" y="3764"/>
                      </a:lnTo>
                      <a:lnTo>
                        <a:pt x="475" y="3767"/>
                      </a:lnTo>
                      <a:lnTo>
                        <a:pt x="456" y="3777"/>
                      </a:lnTo>
                      <a:lnTo>
                        <a:pt x="417" y="3813"/>
                      </a:lnTo>
                      <a:lnTo>
                        <a:pt x="396" y="3822"/>
                      </a:lnTo>
                      <a:lnTo>
                        <a:pt x="385" y="3812"/>
                      </a:lnTo>
                      <a:lnTo>
                        <a:pt x="384" y="3792"/>
                      </a:lnTo>
                      <a:lnTo>
                        <a:pt x="397" y="3734"/>
                      </a:lnTo>
                      <a:lnTo>
                        <a:pt x="401" y="3704"/>
                      </a:lnTo>
                      <a:lnTo>
                        <a:pt x="401" y="3672"/>
                      </a:lnTo>
                      <a:lnTo>
                        <a:pt x="390" y="3643"/>
                      </a:lnTo>
                      <a:lnTo>
                        <a:pt x="327" y="3579"/>
                      </a:lnTo>
                      <a:lnTo>
                        <a:pt x="305" y="3549"/>
                      </a:lnTo>
                      <a:lnTo>
                        <a:pt x="262" y="3510"/>
                      </a:lnTo>
                      <a:lnTo>
                        <a:pt x="237" y="3500"/>
                      </a:lnTo>
                      <a:lnTo>
                        <a:pt x="219" y="3503"/>
                      </a:lnTo>
                      <a:lnTo>
                        <a:pt x="201" y="3517"/>
                      </a:lnTo>
                      <a:lnTo>
                        <a:pt x="161" y="3520"/>
                      </a:lnTo>
                      <a:lnTo>
                        <a:pt x="131" y="3508"/>
                      </a:lnTo>
                      <a:lnTo>
                        <a:pt x="110" y="3484"/>
                      </a:lnTo>
                      <a:lnTo>
                        <a:pt x="100" y="3453"/>
                      </a:lnTo>
                      <a:lnTo>
                        <a:pt x="91" y="3387"/>
                      </a:lnTo>
                      <a:lnTo>
                        <a:pt x="84" y="3360"/>
                      </a:lnTo>
                      <a:lnTo>
                        <a:pt x="72" y="3337"/>
                      </a:lnTo>
                      <a:lnTo>
                        <a:pt x="40" y="3322"/>
                      </a:lnTo>
                      <a:lnTo>
                        <a:pt x="0" y="3320"/>
                      </a:lnTo>
                      <a:lnTo>
                        <a:pt x="19" y="3274"/>
                      </a:lnTo>
                      <a:lnTo>
                        <a:pt x="52" y="3227"/>
                      </a:lnTo>
                      <a:lnTo>
                        <a:pt x="84" y="3164"/>
                      </a:lnTo>
                      <a:lnTo>
                        <a:pt x="102" y="3115"/>
                      </a:lnTo>
                      <a:lnTo>
                        <a:pt x="124" y="3104"/>
                      </a:lnTo>
                      <a:lnTo>
                        <a:pt x="170" y="3107"/>
                      </a:lnTo>
                      <a:lnTo>
                        <a:pt x="191" y="3098"/>
                      </a:lnTo>
                      <a:lnTo>
                        <a:pt x="220" y="3069"/>
                      </a:lnTo>
                      <a:lnTo>
                        <a:pt x="237" y="3065"/>
                      </a:lnTo>
                      <a:lnTo>
                        <a:pt x="279" y="3067"/>
                      </a:lnTo>
                      <a:lnTo>
                        <a:pt x="292" y="3047"/>
                      </a:lnTo>
                      <a:lnTo>
                        <a:pt x="292" y="3014"/>
                      </a:lnTo>
                      <a:lnTo>
                        <a:pt x="264" y="2902"/>
                      </a:lnTo>
                      <a:lnTo>
                        <a:pt x="267" y="2859"/>
                      </a:lnTo>
                      <a:lnTo>
                        <a:pt x="285" y="2839"/>
                      </a:lnTo>
                      <a:lnTo>
                        <a:pt x="309" y="2824"/>
                      </a:lnTo>
                      <a:lnTo>
                        <a:pt x="329" y="2800"/>
                      </a:lnTo>
                      <a:lnTo>
                        <a:pt x="340" y="2773"/>
                      </a:lnTo>
                      <a:lnTo>
                        <a:pt x="336" y="2717"/>
                      </a:lnTo>
                      <a:lnTo>
                        <a:pt x="337" y="2685"/>
                      </a:lnTo>
                      <a:lnTo>
                        <a:pt x="326" y="2592"/>
                      </a:lnTo>
                      <a:lnTo>
                        <a:pt x="316" y="2569"/>
                      </a:lnTo>
                      <a:lnTo>
                        <a:pt x="282" y="2528"/>
                      </a:lnTo>
                      <a:lnTo>
                        <a:pt x="271" y="2467"/>
                      </a:lnTo>
                      <a:lnTo>
                        <a:pt x="260" y="2453"/>
                      </a:lnTo>
                      <a:lnTo>
                        <a:pt x="234" y="2438"/>
                      </a:lnTo>
                      <a:lnTo>
                        <a:pt x="210" y="2432"/>
                      </a:lnTo>
                      <a:lnTo>
                        <a:pt x="176" y="2395"/>
                      </a:lnTo>
                      <a:lnTo>
                        <a:pt x="149" y="2285"/>
                      </a:lnTo>
                      <a:lnTo>
                        <a:pt x="230" y="2277"/>
                      </a:lnTo>
                      <a:lnTo>
                        <a:pt x="246" y="2253"/>
                      </a:lnTo>
                      <a:lnTo>
                        <a:pt x="244" y="2205"/>
                      </a:lnTo>
                      <a:lnTo>
                        <a:pt x="259" y="2175"/>
                      </a:lnTo>
                      <a:lnTo>
                        <a:pt x="286" y="2158"/>
                      </a:lnTo>
                      <a:lnTo>
                        <a:pt x="345" y="2130"/>
                      </a:lnTo>
                      <a:lnTo>
                        <a:pt x="390" y="2095"/>
                      </a:lnTo>
                      <a:lnTo>
                        <a:pt x="410" y="2057"/>
                      </a:lnTo>
                      <a:lnTo>
                        <a:pt x="404" y="1999"/>
                      </a:lnTo>
                      <a:lnTo>
                        <a:pt x="430" y="1943"/>
                      </a:lnTo>
                      <a:lnTo>
                        <a:pt x="434" y="1904"/>
                      </a:lnTo>
                      <a:lnTo>
                        <a:pt x="426" y="1845"/>
                      </a:lnTo>
                      <a:lnTo>
                        <a:pt x="414" y="1822"/>
                      </a:lnTo>
                      <a:lnTo>
                        <a:pt x="395" y="1809"/>
                      </a:lnTo>
                      <a:lnTo>
                        <a:pt x="375" y="1804"/>
                      </a:lnTo>
                      <a:lnTo>
                        <a:pt x="351" y="1792"/>
                      </a:lnTo>
                      <a:lnTo>
                        <a:pt x="329" y="1775"/>
                      </a:lnTo>
                      <a:lnTo>
                        <a:pt x="306" y="1748"/>
                      </a:lnTo>
                      <a:lnTo>
                        <a:pt x="296" y="1722"/>
                      </a:lnTo>
                      <a:lnTo>
                        <a:pt x="291" y="1693"/>
                      </a:lnTo>
                      <a:lnTo>
                        <a:pt x="289" y="1593"/>
                      </a:lnTo>
                      <a:lnTo>
                        <a:pt x="291" y="1550"/>
                      </a:lnTo>
                      <a:lnTo>
                        <a:pt x="303" y="1520"/>
                      </a:lnTo>
                      <a:lnTo>
                        <a:pt x="323" y="1510"/>
                      </a:lnTo>
                      <a:lnTo>
                        <a:pt x="348" y="1525"/>
                      </a:lnTo>
                      <a:lnTo>
                        <a:pt x="369" y="1529"/>
                      </a:lnTo>
                      <a:lnTo>
                        <a:pt x="384" y="1508"/>
                      </a:lnTo>
                      <a:lnTo>
                        <a:pt x="394" y="1478"/>
                      </a:lnTo>
                      <a:lnTo>
                        <a:pt x="408" y="1402"/>
                      </a:lnTo>
                      <a:lnTo>
                        <a:pt x="426" y="1360"/>
                      </a:lnTo>
                      <a:lnTo>
                        <a:pt x="475" y="1288"/>
                      </a:lnTo>
                      <a:lnTo>
                        <a:pt x="481" y="1252"/>
                      </a:lnTo>
                      <a:lnTo>
                        <a:pt x="483" y="1213"/>
                      </a:lnTo>
                      <a:lnTo>
                        <a:pt x="488" y="1185"/>
                      </a:lnTo>
                      <a:lnTo>
                        <a:pt x="501" y="1152"/>
                      </a:lnTo>
                      <a:lnTo>
                        <a:pt x="515" y="1130"/>
                      </a:lnTo>
                      <a:lnTo>
                        <a:pt x="538" y="1117"/>
                      </a:lnTo>
                      <a:lnTo>
                        <a:pt x="603" y="1098"/>
                      </a:lnTo>
                      <a:lnTo>
                        <a:pt x="616" y="1077"/>
                      </a:lnTo>
                      <a:lnTo>
                        <a:pt x="621" y="1045"/>
                      </a:lnTo>
                      <a:lnTo>
                        <a:pt x="623" y="988"/>
                      </a:lnTo>
                      <a:lnTo>
                        <a:pt x="619" y="960"/>
                      </a:lnTo>
                      <a:lnTo>
                        <a:pt x="609" y="944"/>
                      </a:lnTo>
                      <a:lnTo>
                        <a:pt x="583" y="955"/>
                      </a:lnTo>
                      <a:lnTo>
                        <a:pt x="556" y="944"/>
                      </a:lnTo>
                      <a:lnTo>
                        <a:pt x="546" y="903"/>
                      </a:lnTo>
                      <a:lnTo>
                        <a:pt x="554" y="867"/>
                      </a:lnTo>
                      <a:lnTo>
                        <a:pt x="566" y="838"/>
                      </a:lnTo>
                      <a:lnTo>
                        <a:pt x="584" y="812"/>
                      </a:lnTo>
                      <a:lnTo>
                        <a:pt x="589" y="788"/>
                      </a:lnTo>
                      <a:lnTo>
                        <a:pt x="584" y="770"/>
                      </a:lnTo>
                      <a:lnTo>
                        <a:pt x="580" y="710"/>
                      </a:lnTo>
                      <a:lnTo>
                        <a:pt x="636" y="699"/>
                      </a:lnTo>
                      <a:lnTo>
                        <a:pt x="893" y="564"/>
                      </a:lnTo>
                      <a:lnTo>
                        <a:pt x="958" y="553"/>
                      </a:lnTo>
                      <a:lnTo>
                        <a:pt x="1026" y="580"/>
                      </a:lnTo>
                      <a:lnTo>
                        <a:pt x="1161" y="679"/>
                      </a:lnTo>
                      <a:lnTo>
                        <a:pt x="1231" y="699"/>
                      </a:lnTo>
                      <a:lnTo>
                        <a:pt x="1304" y="667"/>
                      </a:lnTo>
                      <a:lnTo>
                        <a:pt x="1426" y="595"/>
                      </a:lnTo>
                      <a:lnTo>
                        <a:pt x="1466" y="553"/>
                      </a:lnTo>
                      <a:lnTo>
                        <a:pt x="1639" y="318"/>
                      </a:lnTo>
                      <a:lnTo>
                        <a:pt x="1723" y="252"/>
                      </a:lnTo>
                      <a:lnTo>
                        <a:pt x="1991" y="132"/>
                      </a:lnTo>
                      <a:lnTo>
                        <a:pt x="2013" y="130"/>
                      </a:lnTo>
                      <a:lnTo>
                        <a:pt x="2060" y="149"/>
                      </a:lnTo>
                      <a:lnTo>
                        <a:pt x="2078" y="145"/>
                      </a:lnTo>
                      <a:lnTo>
                        <a:pt x="2091" y="112"/>
                      </a:lnTo>
                      <a:lnTo>
                        <a:pt x="2094" y="69"/>
                      </a:lnTo>
                      <a:lnTo>
                        <a:pt x="2101" y="28"/>
                      </a:lnTo>
                      <a:lnTo>
                        <a:pt x="2131" y="0"/>
                      </a:lnTo>
                      <a:lnTo>
                        <a:pt x="2176" y="15"/>
                      </a:lnTo>
                      <a:lnTo>
                        <a:pt x="2214" y="79"/>
                      </a:lnTo>
                      <a:lnTo>
                        <a:pt x="2269" y="242"/>
                      </a:lnTo>
                      <a:lnTo>
                        <a:pt x="2324" y="474"/>
                      </a:lnTo>
                      <a:lnTo>
                        <a:pt x="2348" y="544"/>
                      </a:lnTo>
                      <a:lnTo>
                        <a:pt x="2369" y="584"/>
                      </a:lnTo>
                      <a:lnTo>
                        <a:pt x="2440" y="663"/>
                      </a:lnTo>
                      <a:lnTo>
                        <a:pt x="2460" y="700"/>
                      </a:lnTo>
                      <a:lnTo>
                        <a:pt x="2498" y="823"/>
                      </a:lnTo>
                      <a:lnTo>
                        <a:pt x="2560" y="938"/>
                      </a:lnTo>
                      <a:lnTo>
                        <a:pt x="2636" y="994"/>
                      </a:lnTo>
                      <a:lnTo>
                        <a:pt x="3370" y="1123"/>
                      </a:lnTo>
                      <a:lnTo>
                        <a:pt x="3515" y="1095"/>
                      </a:lnTo>
                      <a:lnTo>
                        <a:pt x="3621" y="1148"/>
                      </a:lnTo>
                      <a:lnTo>
                        <a:pt x="3658" y="1155"/>
                      </a:lnTo>
                      <a:lnTo>
                        <a:pt x="3784" y="1144"/>
                      </a:lnTo>
                      <a:lnTo>
                        <a:pt x="3810" y="1157"/>
                      </a:lnTo>
                      <a:lnTo>
                        <a:pt x="3825" y="1189"/>
                      </a:lnTo>
                      <a:lnTo>
                        <a:pt x="3865" y="1318"/>
                      </a:lnTo>
                      <a:lnTo>
                        <a:pt x="3884" y="1358"/>
                      </a:lnTo>
                      <a:lnTo>
                        <a:pt x="3909" y="1384"/>
                      </a:lnTo>
                      <a:lnTo>
                        <a:pt x="4031" y="1469"/>
                      </a:lnTo>
                      <a:lnTo>
                        <a:pt x="4254" y="1722"/>
                      </a:lnTo>
                      <a:lnTo>
                        <a:pt x="4445" y="1851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50" name="Šiauliai" descr="{&quot;Key&quot;:&quot;šiauliai&quot;,&quot;Name&quot;:&quot;Šiauliai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xmlns="" id="{D77E2CD2-5A70-E1F2-90F4-EAB6BC91E6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2" y="936"/>
                  <a:ext cx="1290" cy="1211"/>
                </a:xfrm>
                <a:custGeom>
                  <a:avLst/>
                  <a:gdLst>
                    <a:gd name="T0" fmla="*/ 3735 w 3791"/>
                    <a:gd name="T1" fmla="*/ 720 h 3559"/>
                    <a:gd name="T2" fmla="*/ 3778 w 3791"/>
                    <a:gd name="T3" fmla="*/ 826 h 3559"/>
                    <a:gd name="T4" fmla="*/ 3771 w 3791"/>
                    <a:gd name="T5" fmla="*/ 980 h 3559"/>
                    <a:gd name="T6" fmla="*/ 3651 w 3791"/>
                    <a:gd name="T7" fmla="*/ 1095 h 3559"/>
                    <a:gd name="T8" fmla="*/ 3563 w 3791"/>
                    <a:gd name="T9" fmla="*/ 1360 h 3559"/>
                    <a:gd name="T10" fmla="*/ 3471 w 3791"/>
                    <a:gd name="T11" fmla="*/ 1402 h 3559"/>
                    <a:gd name="T12" fmla="*/ 3475 w 3791"/>
                    <a:gd name="T13" fmla="*/ 1630 h 3559"/>
                    <a:gd name="T14" fmla="*/ 3583 w 3791"/>
                    <a:gd name="T15" fmla="*/ 1704 h 3559"/>
                    <a:gd name="T16" fmla="*/ 3579 w 3791"/>
                    <a:gd name="T17" fmla="*/ 1939 h 3559"/>
                    <a:gd name="T18" fmla="*/ 3413 w 3791"/>
                    <a:gd name="T19" fmla="*/ 2087 h 3559"/>
                    <a:gd name="T20" fmla="*/ 3379 w 3791"/>
                    <a:gd name="T21" fmla="*/ 2314 h 3559"/>
                    <a:gd name="T22" fmla="*/ 3485 w 3791"/>
                    <a:gd name="T23" fmla="*/ 2451 h 3559"/>
                    <a:gd name="T24" fmla="*/ 3498 w 3791"/>
                    <a:gd name="T25" fmla="*/ 2683 h 3559"/>
                    <a:gd name="T26" fmla="*/ 3461 w 3791"/>
                    <a:gd name="T27" fmla="*/ 2896 h 3559"/>
                    <a:gd name="T28" fmla="*/ 3360 w 3791"/>
                    <a:gd name="T29" fmla="*/ 2980 h 3559"/>
                    <a:gd name="T30" fmla="*/ 3221 w 3791"/>
                    <a:gd name="T31" fmla="*/ 3109 h 3559"/>
                    <a:gd name="T32" fmla="*/ 2741 w 3791"/>
                    <a:gd name="T33" fmla="*/ 3459 h 3559"/>
                    <a:gd name="T34" fmla="*/ 2623 w 3791"/>
                    <a:gd name="T35" fmla="*/ 3528 h 3559"/>
                    <a:gd name="T36" fmla="*/ 2574 w 3791"/>
                    <a:gd name="T37" fmla="*/ 3370 h 3559"/>
                    <a:gd name="T38" fmla="*/ 2470 w 3791"/>
                    <a:gd name="T39" fmla="*/ 3291 h 3559"/>
                    <a:gd name="T40" fmla="*/ 2361 w 3791"/>
                    <a:gd name="T41" fmla="*/ 3339 h 3559"/>
                    <a:gd name="T42" fmla="*/ 2178 w 3791"/>
                    <a:gd name="T43" fmla="*/ 3348 h 3559"/>
                    <a:gd name="T44" fmla="*/ 1843 w 3791"/>
                    <a:gd name="T45" fmla="*/ 3294 h 3559"/>
                    <a:gd name="T46" fmla="*/ 1748 w 3791"/>
                    <a:gd name="T47" fmla="*/ 3169 h 3559"/>
                    <a:gd name="T48" fmla="*/ 1480 w 3791"/>
                    <a:gd name="T49" fmla="*/ 3309 h 3559"/>
                    <a:gd name="T50" fmla="*/ 989 w 3791"/>
                    <a:gd name="T51" fmla="*/ 3520 h 3559"/>
                    <a:gd name="T52" fmla="*/ 764 w 3791"/>
                    <a:gd name="T53" fmla="*/ 3455 h 3559"/>
                    <a:gd name="T54" fmla="*/ 556 w 3791"/>
                    <a:gd name="T55" fmla="*/ 3375 h 3559"/>
                    <a:gd name="T56" fmla="*/ 315 w 3791"/>
                    <a:gd name="T57" fmla="*/ 3121 h 3559"/>
                    <a:gd name="T58" fmla="*/ 251 w 3791"/>
                    <a:gd name="T59" fmla="*/ 2977 h 3559"/>
                    <a:gd name="T60" fmla="*/ 178 w 3791"/>
                    <a:gd name="T61" fmla="*/ 2845 h 3559"/>
                    <a:gd name="T62" fmla="*/ 276 w 3791"/>
                    <a:gd name="T63" fmla="*/ 2701 h 3559"/>
                    <a:gd name="T64" fmla="*/ 273 w 3791"/>
                    <a:gd name="T65" fmla="*/ 2428 h 3559"/>
                    <a:gd name="T66" fmla="*/ 329 w 3791"/>
                    <a:gd name="T67" fmla="*/ 2295 h 3559"/>
                    <a:gd name="T68" fmla="*/ 410 w 3791"/>
                    <a:gd name="T69" fmla="*/ 2134 h 3559"/>
                    <a:gd name="T70" fmla="*/ 525 w 3791"/>
                    <a:gd name="T71" fmla="*/ 2051 h 3559"/>
                    <a:gd name="T72" fmla="*/ 658 w 3791"/>
                    <a:gd name="T73" fmla="*/ 1794 h 3559"/>
                    <a:gd name="T74" fmla="*/ 613 w 3791"/>
                    <a:gd name="T75" fmla="*/ 1684 h 3559"/>
                    <a:gd name="T76" fmla="*/ 523 w 3791"/>
                    <a:gd name="T77" fmla="*/ 1732 h 3559"/>
                    <a:gd name="T78" fmla="*/ 438 w 3791"/>
                    <a:gd name="T79" fmla="*/ 1619 h 3559"/>
                    <a:gd name="T80" fmla="*/ 496 w 3791"/>
                    <a:gd name="T81" fmla="*/ 1467 h 3559"/>
                    <a:gd name="T82" fmla="*/ 620 w 3791"/>
                    <a:gd name="T83" fmla="*/ 1319 h 3559"/>
                    <a:gd name="T84" fmla="*/ 651 w 3791"/>
                    <a:gd name="T85" fmla="*/ 1204 h 3559"/>
                    <a:gd name="T86" fmla="*/ 641 w 3791"/>
                    <a:gd name="T87" fmla="*/ 1076 h 3559"/>
                    <a:gd name="T88" fmla="*/ 465 w 3791"/>
                    <a:gd name="T89" fmla="*/ 1127 h 3559"/>
                    <a:gd name="T90" fmla="*/ 196 w 3791"/>
                    <a:gd name="T91" fmla="*/ 1180 h 3559"/>
                    <a:gd name="T92" fmla="*/ 118 w 3791"/>
                    <a:gd name="T93" fmla="*/ 1076 h 3559"/>
                    <a:gd name="T94" fmla="*/ 89 w 3791"/>
                    <a:gd name="T95" fmla="*/ 987 h 3559"/>
                    <a:gd name="T96" fmla="*/ 124 w 3791"/>
                    <a:gd name="T97" fmla="*/ 606 h 3559"/>
                    <a:gd name="T98" fmla="*/ 143 w 3791"/>
                    <a:gd name="T99" fmla="*/ 439 h 3559"/>
                    <a:gd name="T100" fmla="*/ 235 w 3791"/>
                    <a:gd name="T101" fmla="*/ 337 h 3559"/>
                    <a:gd name="T102" fmla="*/ 399 w 3791"/>
                    <a:gd name="T103" fmla="*/ 294 h 3559"/>
                    <a:gd name="T104" fmla="*/ 379 w 3791"/>
                    <a:gd name="T105" fmla="*/ 151 h 3559"/>
                    <a:gd name="T106" fmla="*/ 583 w 3791"/>
                    <a:gd name="T107" fmla="*/ 226 h 3559"/>
                    <a:gd name="T108" fmla="*/ 1168 w 3791"/>
                    <a:gd name="T109" fmla="*/ 0 h 3559"/>
                    <a:gd name="T110" fmla="*/ 1566 w 3791"/>
                    <a:gd name="T111" fmla="*/ 387 h 3559"/>
                    <a:gd name="T112" fmla="*/ 1986 w 3791"/>
                    <a:gd name="T113" fmla="*/ 159 h 3559"/>
                    <a:gd name="T114" fmla="*/ 2770 w 3791"/>
                    <a:gd name="T115" fmla="*/ 231 h 3559"/>
                    <a:gd name="T116" fmla="*/ 2933 w 3791"/>
                    <a:gd name="T117" fmla="*/ 330 h 3559"/>
                    <a:gd name="T118" fmla="*/ 3681 w 3791"/>
                    <a:gd name="T119" fmla="*/ 580 h 35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3791" h="3559">
                      <a:moveTo>
                        <a:pt x="3749" y="593"/>
                      </a:moveTo>
                      <a:lnTo>
                        <a:pt x="3753" y="652"/>
                      </a:lnTo>
                      <a:lnTo>
                        <a:pt x="3758" y="670"/>
                      </a:lnTo>
                      <a:lnTo>
                        <a:pt x="3753" y="694"/>
                      </a:lnTo>
                      <a:lnTo>
                        <a:pt x="3735" y="720"/>
                      </a:lnTo>
                      <a:lnTo>
                        <a:pt x="3723" y="749"/>
                      </a:lnTo>
                      <a:lnTo>
                        <a:pt x="3715" y="785"/>
                      </a:lnTo>
                      <a:lnTo>
                        <a:pt x="3725" y="826"/>
                      </a:lnTo>
                      <a:lnTo>
                        <a:pt x="3752" y="837"/>
                      </a:lnTo>
                      <a:lnTo>
                        <a:pt x="3778" y="826"/>
                      </a:lnTo>
                      <a:lnTo>
                        <a:pt x="3788" y="842"/>
                      </a:lnTo>
                      <a:lnTo>
                        <a:pt x="3791" y="870"/>
                      </a:lnTo>
                      <a:lnTo>
                        <a:pt x="3790" y="927"/>
                      </a:lnTo>
                      <a:lnTo>
                        <a:pt x="3785" y="959"/>
                      </a:lnTo>
                      <a:lnTo>
                        <a:pt x="3771" y="980"/>
                      </a:lnTo>
                      <a:lnTo>
                        <a:pt x="3706" y="999"/>
                      </a:lnTo>
                      <a:lnTo>
                        <a:pt x="3684" y="1012"/>
                      </a:lnTo>
                      <a:lnTo>
                        <a:pt x="3670" y="1034"/>
                      </a:lnTo>
                      <a:lnTo>
                        <a:pt x="3656" y="1067"/>
                      </a:lnTo>
                      <a:lnTo>
                        <a:pt x="3651" y="1095"/>
                      </a:lnTo>
                      <a:lnTo>
                        <a:pt x="3650" y="1134"/>
                      </a:lnTo>
                      <a:lnTo>
                        <a:pt x="3644" y="1170"/>
                      </a:lnTo>
                      <a:lnTo>
                        <a:pt x="3595" y="1242"/>
                      </a:lnTo>
                      <a:lnTo>
                        <a:pt x="3576" y="1284"/>
                      </a:lnTo>
                      <a:lnTo>
                        <a:pt x="3563" y="1360"/>
                      </a:lnTo>
                      <a:lnTo>
                        <a:pt x="3553" y="1390"/>
                      </a:lnTo>
                      <a:lnTo>
                        <a:pt x="3538" y="1411"/>
                      </a:lnTo>
                      <a:lnTo>
                        <a:pt x="3516" y="1407"/>
                      </a:lnTo>
                      <a:lnTo>
                        <a:pt x="3491" y="1392"/>
                      </a:lnTo>
                      <a:lnTo>
                        <a:pt x="3471" y="1402"/>
                      </a:lnTo>
                      <a:lnTo>
                        <a:pt x="3460" y="1432"/>
                      </a:lnTo>
                      <a:lnTo>
                        <a:pt x="3458" y="1475"/>
                      </a:lnTo>
                      <a:lnTo>
                        <a:pt x="3460" y="1575"/>
                      </a:lnTo>
                      <a:lnTo>
                        <a:pt x="3465" y="1604"/>
                      </a:lnTo>
                      <a:lnTo>
                        <a:pt x="3475" y="1630"/>
                      </a:lnTo>
                      <a:lnTo>
                        <a:pt x="3498" y="1657"/>
                      </a:lnTo>
                      <a:lnTo>
                        <a:pt x="3520" y="1674"/>
                      </a:lnTo>
                      <a:lnTo>
                        <a:pt x="3544" y="1686"/>
                      </a:lnTo>
                      <a:lnTo>
                        <a:pt x="3564" y="1691"/>
                      </a:lnTo>
                      <a:lnTo>
                        <a:pt x="3583" y="1704"/>
                      </a:lnTo>
                      <a:lnTo>
                        <a:pt x="3595" y="1728"/>
                      </a:lnTo>
                      <a:lnTo>
                        <a:pt x="3603" y="1786"/>
                      </a:lnTo>
                      <a:lnTo>
                        <a:pt x="3599" y="1825"/>
                      </a:lnTo>
                      <a:lnTo>
                        <a:pt x="3573" y="1881"/>
                      </a:lnTo>
                      <a:lnTo>
                        <a:pt x="3579" y="1939"/>
                      </a:lnTo>
                      <a:lnTo>
                        <a:pt x="3559" y="1977"/>
                      </a:lnTo>
                      <a:lnTo>
                        <a:pt x="3514" y="2012"/>
                      </a:lnTo>
                      <a:lnTo>
                        <a:pt x="3455" y="2040"/>
                      </a:lnTo>
                      <a:lnTo>
                        <a:pt x="3428" y="2057"/>
                      </a:lnTo>
                      <a:lnTo>
                        <a:pt x="3413" y="2087"/>
                      </a:lnTo>
                      <a:lnTo>
                        <a:pt x="3415" y="2135"/>
                      </a:lnTo>
                      <a:lnTo>
                        <a:pt x="3399" y="2159"/>
                      </a:lnTo>
                      <a:lnTo>
                        <a:pt x="3318" y="2168"/>
                      </a:lnTo>
                      <a:lnTo>
                        <a:pt x="3345" y="2278"/>
                      </a:lnTo>
                      <a:lnTo>
                        <a:pt x="3379" y="2314"/>
                      </a:lnTo>
                      <a:lnTo>
                        <a:pt x="3403" y="2320"/>
                      </a:lnTo>
                      <a:lnTo>
                        <a:pt x="3429" y="2335"/>
                      </a:lnTo>
                      <a:lnTo>
                        <a:pt x="3440" y="2349"/>
                      </a:lnTo>
                      <a:lnTo>
                        <a:pt x="3451" y="2410"/>
                      </a:lnTo>
                      <a:lnTo>
                        <a:pt x="3485" y="2451"/>
                      </a:lnTo>
                      <a:lnTo>
                        <a:pt x="3495" y="2474"/>
                      </a:lnTo>
                      <a:lnTo>
                        <a:pt x="3506" y="2568"/>
                      </a:lnTo>
                      <a:lnTo>
                        <a:pt x="3505" y="2599"/>
                      </a:lnTo>
                      <a:lnTo>
                        <a:pt x="3509" y="2655"/>
                      </a:lnTo>
                      <a:lnTo>
                        <a:pt x="3498" y="2683"/>
                      </a:lnTo>
                      <a:lnTo>
                        <a:pt x="3478" y="2706"/>
                      </a:lnTo>
                      <a:lnTo>
                        <a:pt x="3454" y="2721"/>
                      </a:lnTo>
                      <a:lnTo>
                        <a:pt x="3436" y="2741"/>
                      </a:lnTo>
                      <a:lnTo>
                        <a:pt x="3433" y="2784"/>
                      </a:lnTo>
                      <a:lnTo>
                        <a:pt x="3461" y="2896"/>
                      </a:lnTo>
                      <a:lnTo>
                        <a:pt x="3461" y="2929"/>
                      </a:lnTo>
                      <a:lnTo>
                        <a:pt x="3448" y="2949"/>
                      </a:lnTo>
                      <a:lnTo>
                        <a:pt x="3406" y="2948"/>
                      </a:lnTo>
                      <a:lnTo>
                        <a:pt x="3389" y="2951"/>
                      </a:lnTo>
                      <a:lnTo>
                        <a:pt x="3360" y="2980"/>
                      </a:lnTo>
                      <a:lnTo>
                        <a:pt x="3339" y="2989"/>
                      </a:lnTo>
                      <a:lnTo>
                        <a:pt x="3293" y="2986"/>
                      </a:lnTo>
                      <a:lnTo>
                        <a:pt x="3271" y="2998"/>
                      </a:lnTo>
                      <a:lnTo>
                        <a:pt x="3253" y="3046"/>
                      </a:lnTo>
                      <a:lnTo>
                        <a:pt x="3221" y="3109"/>
                      </a:lnTo>
                      <a:lnTo>
                        <a:pt x="3188" y="3156"/>
                      </a:lnTo>
                      <a:lnTo>
                        <a:pt x="3169" y="3203"/>
                      </a:lnTo>
                      <a:lnTo>
                        <a:pt x="2879" y="3348"/>
                      </a:lnTo>
                      <a:lnTo>
                        <a:pt x="2781" y="3418"/>
                      </a:lnTo>
                      <a:lnTo>
                        <a:pt x="2741" y="3459"/>
                      </a:lnTo>
                      <a:lnTo>
                        <a:pt x="2720" y="3488"/>
                      </a:lnTo>
                      <a:lnTo>
                        <a:pt x="2688" y="3551"/>
                      </a:lnTo>
                      <a:lnTo>
                        <a:pt x="2674" y="3558"/>
                      </a:lnTo>
                      <a:lnTo>
                        <a:pt x="2656" y="3550"/>
                      </a:lnTo>
                      <a:lnTo>
                        <a:pt x="2623" y="3528"/>
                      </a:lnTo>
                      <a:lnTo>
                        <a:pt x="2561" y="3525"/>
                      </a:lnTo>
                      <a:lnTo>
                        <a:pt x="2536" y="3465"/>
                      </a:lnTo>
                      <a:lnTo>
                        <a:pt x="2551" y="3420"/>
                      </a:lnTo>
                      <a:lnTo>
                        <a:pt x="2564" y="3398"/>
                      </a:lnTo>
                      <a:lnTo>
                        <a:pt x="2574" y="3370"/>
                      </a:lnTo>
                      <a:lnTo>
                        <a:pt x="2571" y="3354"/>
                      </a:lnTo>
                      <a:lnTo>
                        <a:pt x="2560" y="3346"/>
                      </a:lnTo>
                      <a:lnTo>
                        <a:pt x="2519" y="3331"/>
                      </a:lnTo>
                      <a:lnTo>
                        <a:pt x="2493" y="3303"/>
                      </a:lnTo>
                      <a:lnTo>
                        <a:pt x="2470" y="3291"/>
                      </a:lnTo>
                      <a:lnTo>
                        <a:pt x="2453" y="3288"/>
                      </a:lnTo>
                      <a:lnTo>
                        <a:pt x="2439" y="3293"/>
                      </a:lnTo>
                      <a:lnTo>
                        <a:pt x="2408" y="3321"/>
                      </a:lnTo>
                      <a:lnTo>
                        <a:pt x="2370" y="3331"/>
                      </a:lnTo>
                      <a:lnTo>
                        <a:pt x="2361" y="3339"/>
                      </a:lnTo>
                      <a:lnTo>
                        <a:pt x="2354" y="3386"/>
                      </a:lnTo>
                      <a:lnTo>
                        <a:pt x="2331" y="3396"/>
                      </a:lnTo>
                      <a:lnTo>
                        <a:pt x="2296" y="3396"/>
                      </a:lnTo>
                      <a:lnTo>
                        <a:pt x="2224" y="3376"/>
                      </a:lnTo>
                      <a:lnTo>
                        <a:pt x="2178" y="3348"/>
                      </a:lnTo>
                      <a:lnTo>
                        <a:pt x="2016" y="3210"/>
                      </a:lnTo>
                      <a:lnTo>
                        <a:pt x="1909" y="3276"/>
                      </a:lnTo>
                      <a:lnTo>
                        <a:pt x="1890" y="3294"/>
                      </a:lnTo>
                      <a:lnTo>
                        <a:pt x="1863" y="3305"/>
                      </a:lnTo>
                      <a:lnTo>
                        <a:pt x="1843" y="3294"/>
                      </a:lnTo>
                      <a:lnTo>
                        <a:pt x="1829" y="3270"/>
                      </a:lnTo>
                      <a:lnTo>
                        <a:pt x="1811" y="3210"/>
                      </a:lnTo>
                      <a:lnTo>
                        <a:pt x="1801" y="3190"/>
                      </a:lnTo>
                      <a:lnTo>
                        <a:pt x="1786" y="3178"/>
                      </a:lnTo>
                      <a:lnTo>
                        <a:pt x="1748" y="3169"/>
                      </a:lnTo>
                      <a:lnTo>
                        <a:pt x="1701" y="3168"/>
                      </a:lnTo>
                      <a:lnTo>
                        <a:pt x="1570" y="3184"/>
                      </a:lnTo>
                      <a:lnTo>
                        <a:pt x="1526" y="3216"/>
                      </a:lnTo>
                      <a:lnTo>
                        <a:pt x="1486" y="3281"/>
                      </a:lnTo>
                      <a:lnTo>
                        <a:pt x="1480" y="3309"/>
                      </a:lnTo>
                      <a:lnTo>
                        <a:pt x="1468" y="3331"/>
                      </a:lnTo>
                      <a:lnTo>
                        <a:pt x="1449" y="3351"/>
                      </a:lnTo>
                      <a:lnTo>
                        <a:pt x="1371" y="3404"/>
                      </a:lnTo>
                      <a:lnTo>
                        <a:pt x="1044" y="3535"/>
                      </a:lnTo>
                      <a:lnTo>
                        <a:pt x="989" y="3520"/>
                      </a:lnTo>
                      <a:lnTo>
                        <a:pt x="974" y="3505"/>
                      </a:lnTo>
                      <a:lnTo>
                        <a:pt x="964" y="3455"/>
                      </a:lnTo>
                      <a:lnTo>
                        <a:pt x="949" y="3439"/>
                      </a:lnTo>
                      <a:lnTo>
                        <a:pt x="921" y="3431"/>
                      </a:lnTo>
                      <a:lnTo>
                        <a:pt x="764" y="3455"/>
                      </a:lnTo>
                      <a:lnTo>
                        <a:pt x="641" y="3503"/>
                      </a:lnTo>
                      <a:lnTo>
                        <a:pt x="575" y="3559"/>
                      </a:lnTo>
                      <a:lnTo>
                        <a:pt x="524" y="3533"/>
                      </a:lnTo>
                      <a:lnTo>
                        <a:pt x="511" y="3445"/>
                      </a:lnTo>
                      <a:lnTo>
                        <a:pt x="556" y="3375"/>
                      </a:lnTo>
                      <a:lnTo>
                        <a:pt x="553" y="3359"/>
                      </a:lnTo>
                      <a:lnTo>
                        <a:pt x="516" y="3330"/>
                      </a:lnTo>
                      <a:lnTo>
                        <a:pt x="436" y="3209"/>
                      </a:lnTo>
                      <a:lnTo>
                        <a:pt x="413" y="3182"/>
                      </a:lnTo>
                      <a:lnTo>
                        <a:pt x="315" y="3121"/>
                      </a:lnTo>
                      <a:lnTo>
                        <a:pt x="285" y="3092"/>
                      </a:lnTo>
                      <a:lnTo>
                        <a:pt x="271" y="3065"/>
                      </a:lnTo>
                      <a:lnTo>
                        <a:pt x="254" y="3022"/>
                      </a:lnTo>
                      <a:lnTo>
                        <a:pt x="250" y="2999"/>
                      </a:lnTo>
                      <a:lnTo>
                        <a:pt x="251" y="2977"/>
                      </a:lnTo>
                      <a:lnTo>
                        <a:pt x="266" y="2934"/>
                      </a:lnTo>
                      <a:lnTo>
                        <a:pt x="258" y="2919"/>
                      </a:lnTo>
                      <a:lnTo>
                        <a:pt x="213" y="2898"/>
                      </a:lnTo>
                      <a:lnTo>
                        <a:pt x="189" y="2871"/>
                      </a:lnTo>
                      <a:lnTo>
                        <a:pt x="178" y="2845"/>
                      </a:lnTo>
                      <a:lnTo>
                        <a:pt x="174" y="2826"/>
                      </a:lnTo>
                      <a:lnTo>
                        <a:pt x="175" y="2794"/>
                      </a:lnTo>
                      <a:lnTo>
                        <a:pt x="241" y="2734"/>
                      </a:lnTo>
                      <a:lnTo>
                        <a:pt x="259" y="2723"/>
                      </a:lnTo>
                      <a:lnTo>
                        <a:pt x="276" y="2701"/>
                      </a:lnTo>
                      <a:lnTo>
                        <a:pt x="279" y="2673"/>
                      </a:lnTo>
                      <a:lnTo>
                        <a:pt x="266" y="2611"/>
                      </a:lnTo>
                      <a:lnTo>
                        <a:pt x="264" y="2580"/>
                      </a:lnTo>
                      <a:lnTo>
                        <a:pt x="279" y="2461"/>
                      </a:lnTo>
                      <a:lnTo>
                        <a:pt x="273" y="2428"/>
                      </a:lnTo>
                      <a:lnTo>
                        <a:pt x="246" y="2364"/>
                      </a:lnTo>
                      <a:lnTo>
                        <a:pt x="249" y="2340"/>
                      </a:lnTo>
                      <a:lnTo>
                        <a:pt x="276" y="2314"/>
                      </a:lnTo>
                      <a:lnTo>
                        <a:pt x="300" y="2304"/>
                      </a:lnTo>
                      <a:lnTo>
                        <a:pt x="329" y="2295"/>
                      </a:lnTo>
                      <a:lnTo>
                        <a:pt x="355" y="2284"/>
                      </a:lnTo>
                      <a:lnTo>
                        <a:pt x="385" y="2261"/>
                      </a:lnTo>
                      <a:lnTo>
                        <a:pt x="406" y="2240"/>
                      </a:lnTo>
                      <a:lnTo>
                        <a:pt x="416" y="2204"/>
                      </a:lnTo>
                      <a:lnTo>
                        <a:pt x="410" y="2134"/>
                      </a:lnTo>
                      <a:lnTo>
                        <a:pt x="414" y="2104"/>
                      </a:lnTo>
                      <a:lnTo>
                        <a:pt x="430" y="2081"/>
                      </a:lnTo>
                      <a:lnTo>
                        <a:pt x="464" y="2071"/>
                      </a:lnTo>
                      <a:lnTo>
                        <a:pt x="493" y="2067"/>
                      </a:lnTo>
                      <a:lnTo>
                        <a:pt x="525" y="2051"/>
                      </a:lnTo>
                      <a:lnTo>
                        <a:pt x="545" y="2024"/>
                      </a:lnTo>
                      <a:lnTo>
                        <a:pt x="576" y="1931"/>
                      </a:lnTo>
                      <a:lnTo>
                        <a:pt x="639" y="1855"/>
                      </a:lnTo>
                      <a:lnTo>
                        <a:pt x="631" y="1814"/>
                      </a:lnTo>
                      <a:lnTo>
                        <a:pt x="658" y="1794"/>
                      </a:lnTo>
                      <a:lnTo>
                        <a:pt x="685" y="1779"/>
                      </a:lnTo>
                      <a:lnTo>
                        <a:pt x="688" y="1766"/>
                      </a:lnTo>
                      <a:lnTo>
                        <a:pt x="654" y="1742"/>
                      </a:lnTo>
                      <a:lnTo>
                        <a:pt x="636" y="1724"/>
                      </a:lnTo>
                      <a:lnTo>
                        <a:pt x="613" y="1684"/>
                      </a:lnTo>
                      <a:lnTo>
                        <a:pt x="595" y="1670"/>
                      </a:lnTo>
                      <a:lnTo>
                        <a:pt x="580" y="1675"/>
                      </a:lnTo>
                      <a:lnTo>
                        <a:pt x="561" y="1710"/>
                      </a:lnTo>
                      <a:lnTo>
                        <a:pt x="545" y="1725"/>
                      </a:lnTo>
                      <a:lnTo>
                        <a:pt x="523" y="1732"/>
                      </a:lnTo>
                      <a:lnTo>
                        <a:pt x="495" y="1727"/>
                      </a:lnTo>
                      <a:lnTo>
                        <a:pt x="475" y="1706"/>
                      </a:lnTo>
                      <a:lnTo>
                        <a:pt x="445" y="1665"/>
                      </a:lnTo>
                      <a:lnTo>
                        <a:pt x="438" y="1637"/>
                      </a:lnTo>
                      <a:lnTo>
                        <a:pt x="438" y="1619"/>
                      </a:lnTo>
                      <a:lnTo>
                        <a:pt x="448" y="1605"/>
                      </a:lnTo>
                      <a:lnTo>
                        <a:pt x="479" y="1581"/>
                      </a:lnTo>
                      <a:lnTo>
                        <a:pt x="490" y="1566"/>
                      </a:lnTo>
                      <a:lnTo>
                        <a:pt x="499" y="1547"/>
                      </a:lnTo>
                      <a:lnTo>
                        <a:pt x="496" y="1467"/>
                      </a:lnTo>
                      <a:lnTo>
                        <a:pt x="479" y="1406"/>
                      </a:lnTo>
                      <a:lnTo>
                        <a:pt x="483" y="1375"/>
                      </a:lnTo>
                      <a:lnTo>
                        <a:pt x="503" y="1354"/>
                      </a:lnTo>
                      <a:lnTo>
                        <a:pt x="603" y="1332"/>
                      </a:lnTo>
                      <a:lnTo>
                        <a:pt x="620" y="1319"/>
                      </a:lnTo>
                      <a:lnTo>
                        <a:pt x="634" y="1295"/>
                      </a:lnTo>
                      <a:lnTo>
                        <a:pt x="660" y="1289"/>
                      </a:lnTo>
                      <a:lnTo>
                        <a:pt x="695" y="1271"/>
                      </a:lnTo>
                      <a:lnTo>
                        <a:pt x="660" y="1229"/>
                      </a:lnTo>
                      <a:lnTo>
                        <a:pt x="651" y="1204"/>
                      </a:lnTo>
                      <a:lnTo>
                        <a:pt x="645" y="1172"/>
                      </a:lnTo>
                      <a:lnTo>
                        <a:pt x="650" y="1141"/>
                      </a:lnTo>
                      <a:lnTo>
                        <a:pt x="658" y="1114"/>
                      </a:lnTo>
                      <a:lnTo>
                        <a:pt x="658" y="1094"/>
                      </a:lnTo>
                      <a:lnTo>
                        <a:pt x="641" y="1076"/>
                      </a:lnTo>
                      <a:lnTo>
                        <a:pt x="614" y="1069"/>
                      </a:lnTo>
                      <a:lnTo>
                        <a:pt x="568" y="1074"/>
                      </a:lnTo>
                      <a:lnTo>
                        <a:pt x="503" y="1094"/>
                      </a:lnTo>
                      <a:lnTo>
                        <a:pt x="481" y="1107"/>
                      </a:lnTo>
                      <a:lnTo>
                        <a:pt x="465" y="1127"/>
                      </a:lnTo>
                      <a:lnTo>
                        <a:pt x="436" y="1140"/>
                      </a:lnTo>
                      <a:lnTo>
                        <a:pt x="399" y="1146"/>
                      </a:lnTo>
                      <a:lnTo>
                        <a:pt x="318" y="1135"/>
                      </a:lnTo>
                      <a:lnTo>
                        <a:pt x="225" y="1180"/>
                      </a:lnTo>
                      <a:lnTo>
                        <a:pt x="196" y="1180"/>
                      </a:lnTo>
                      <a:lnTo>
                        <a:pt x="166" y="1170"/>
                      </a:lnTo>
                      <a:lnTo>
                        <a:pt x="141" y="1150"/>
                      </a:lnTo>
                      <a:lnTo>
                        <a:pt x="131" y="1120"/>
                      </a:lnTo>
                      <a:lnTo>
                        <a:pt x="128" y="1092"/>
                      </a:lnTo>
                      <a:lnTo>
                        <a:pt x="118" y="1076"/>
                      </a:lnTo>
                      <a:lnTo>
                        <a:pt x="85" y="1075"/>
                      </a:lnTo>
                      <a:lnTo>
                        <a:pt x="74" y="1069"/>
                      </a:lnTo>
                      <a:lnTo>
                        <a:pt x="76" y="1041"/>
                      </a:lnTo>
                      <a:lnTo>
                        <a:pt x="96" y="1004"/>
                      </a:lnTo>
                      <a:lnTo>
                        <a:pt x="89" y="987"/>
                      </a:lnTo>
                      <a:lnTo>
                        <a:pt x="78" y="975"/>
                      </a:lnTo>
                      <a:lnTo>
                        <a:pt x="0" y="949"/>
                      </a:lnTo>
                      <a:lnTo>
                        <a:pt x="29" y="726"/>
                      </a:lnTo>
                      <a:lnTo>
                        <a:pt x="89" y="639"/>
                      </a:lnTo>
                      <a:lnTo>
                        <a:pt x="124" y="606"/>
                      </a:lnTo>
                      <a:lnTo>
                        <a:pt x="159" y="557"/>
                      </a:lnTo>
                      <a:lnTo>
                        <a:pt x="171" y="516"/>
                      </a:lnTo>
                      <a:lnTo>
                        <a:pt x="170" y="484"/>
                      </a:lnTo>
                      <a:lnTo>
                        <a:pt x="148" y="451"/>
                      </a:lnTo>
                      <a:lnTo>
                        <a:pt x="143" y="439"/>
                      </a:lnTo>
                      <a:lnTo>
                        <a:pt x="151" y="416"/>
                      </a:lnTo>
                      <a:lnTo>
                        <a:pt x="169" y="391"/>
                      </a:lnTo>
                      <a:lnTo>
                        <a:pt x="184" y="352"/>
                      </a:lnTo>
                      <a:lnTo>
                        <a:pt x="209" y="337"/>
                      </a:lnTo>
                      <a:lnTo>
                        <a:pt x="235" y="337"/>
                      </a:lnTo>
                      <a:lnTo>
                        <a:pt x="291" y="355"/>
                      </a:lnTo>
                      <a:lnTo>
                        <a:pt x="321" y="356"/>
                      </a:lnTo>
                      <a:lnTo>
                        <a:pt x="351" y="349"/>
                      </a:lnTo>
                      <a:lnTo>
                        <a:pt x="381" y="326"/>
                      </a:lnTo>
                      <a:lnTo>
                        <a:pt x="399" y="294"/>
                      </a:lnTo>
                      <a:lnTo>
                        <a:pt x="409" y="261"/>
                      </a:lnTo>
                      <a:lnTo>
                        <a:pt x="410" y="227"/>
                      </a:lnTo>
                      <a:lnTo>
                        <a:pt x="398" y="197"/>
                      </a:lnTo>
                      <a:lnTo>
                        <a:pt x="384" y="175"/>
                      </a:lnTo>
                      <a:lnTo>
                        <a:pt x="379" y="151"/>
                      </a:lnTo>
                      <a:lnTo>
                        <a:pt x="389" y="132"/>
                      </a:lnTo>
                      <a:lnTo>
                        <a:pt x="405" y="122"/>
                      </a:lnTo>
                      <a:lnTo>
                        <a:pt x="433" y="96"/>
                      </a:lnTo>
                      <a:lnTo>
                        <a:pt x="489" y="126"/>
                      </a:lnTo>
                      <a:lnTo>
                        <a:pt x="583" y="226"/>
                      </a:lnTo>
                      <a:lnTo>
                        <a:pt x="619" y="241"/>
                      </a:lnTo>
                      <a:lnTo>
                        <a:pt x="651" y="237"/>
                      </a:lnTo>
                      <a:lnTo>
                        <a:pt x="951" y="112"/>
                      </a:lnTo>
                      <a:lnTo>
                        <a:pt x="1091" y="14"/>
                      </a:lnTo>
                      <a:lnTo>
                        <a:pt x="1168" y="0"/>
                      </a:lnTo>
                      <a:lnTo>
                        <a:pt x="1236" y="39"/>
                      </a:lnTo>
                      <a:lnTo>
                        <a:pt x="1288" y="149"/>
                      </a:lnTo>
                      <a:lnTo>
                        <a:pt x="1363" y="339"/>
                      </a:lnTo>
                      <a:lnTo>
                        <a:pt x="1460" y="414"/>
                      </a:lnTo>
                      <a:lnTo>
                        <a:pt x="1566" y="387"/>
                      </a:lnTo>
                      <a:lnTo>
                        <a:pt x="1673" y="272"/>
                      </a:lnTo>
                      <a:lnTo>
                        <a:pt x="1655" y="232"/>
                      </a:lnTo>
                      <a:lnTo>
                        <a:pt x="1694" y="207"/>
                      </a:lnTo>
                      <a:lnTo>
                        <a:pt x="1940" y="150"/>
                      </a:lnTo>
                      <a:lnTo>
                        <a:pt x="1986" y="159"/>
                      </a:lnTo>
                      <a:lnTo>
                        <a:pt x="2350" y="315"/>
                      </a:lnTo>
                      <a:lnTo>
                        <a:pt x="2426" y="320"/>
                      </a:lnTo>
                      <a:lnTo>
                        <a:pt x="2554" y="244"/>
                      </a:lnTo>
                      <a:lnTo>
                        <a:pt x="2623" y="224"/>
                      </a:lnTo>
                      <a:lnTo>
                        <a:pt x="2770" y="231"/>
                      </a:lnTo>
                      <a:lnTo>
                        <a:pt x="2828" y="221"/>
                      </a:lnTo>
                      <a:lnTo>
                        <a:pt x="2845" y="227"/>
                      </a:lnTo>
                      <a:lnTo>
                        <a:pt x="2864" y="254"/>
                      </a:lnTo>
                      <a:lnTo>
                        <a:pt x="2866" y="319"/>
                      </a:lnTo>
                      <a:lnTo>
                        <a:pt x="2933" y="330"/>
                      </a:lnTo>
                      <a:lnTo>
                        <a:pt x="3079" y="296"/>
                      </a:lnTo>
                      <a:lnTo>
                        <a:pt x="3149" y="297"/>
                      </a:lnTo>
                      <a:lnTo>
                        <a:pt x="3411" y="382"/>
                      </a:lnTo>
                      <a:lnTo>
                        <a:pt x="3610" y="540"/>
                      </a:lnTo>
                      <a:lnTo>
                        <a:pt x="3681" y="580"/>
                      </a:lnTo>
                      <a:lnTo>
                        <a:pt x="3749" y="593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51" name="Taurages" descr="{&quot;Key&quot;:&quot;taurages&quot;,&quot;Name&quot;:&quot;Taurages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xmlns="" id="{E430ACCE-1727-0F91-4F0E-67B932ED02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8" y="1875"/>
                  <a:ext cx="1201" cy="801"/>
                </a:xfrm>
                <a:custGeom>
                  <a:avLst/>
                  <a:gdLst>
                    <a:gd name="T0" fmla="*/ 1379 w 3532"/>
                    <a:gd name="T1" fmla="*/ 111 h 2355"/>
                    <a:gd name="T2" fmla="*/ 1441 w 3532"/>
                    <a:gd name="T3" fmla="*/ 217 h 2355"/>
                    <a:gd name="T4" fmla="*/ 1475 w 3532"/>
                    <a:gd name="T5" fmla="*/ 332 h 2355"/>
                    <a:gd name="T6" fmla="*/ 1706 w 3532"/>
                    <a:gd name="T7" fmla="*/ 570 h 2355"/>
                    <a:gd name="T8" fmla="*/ 1714 w 3532"/>
                    <a:gd name="T9" fmla="*/ 773 h 2355"/>
                    <a:gd name="T10" fmla="*/ 1879 w 3532"/>
                    <a:gd name="T11" fmla="*/ 954 h 2355"/>
                    <a:gd name="T12" fmla="*/ 1933 w 3532"/>
                    <a:gd name="T13" fmla="*/ 1031 h 2355"/>
                    <a:gd name="T14" fmla="*/ 2055 w 3532"/>
                    <a:gd name="T15" fmla="*/ 1099 h 2355"/>
                    <a:gd name="T16" fmla="*/ 2104 w 3532"/>
                    <a:gd name="T17" fmla="*/ 1164 h 2355"/>
                    <a:gd name="T18" fmla="*/ 2106 w 3532"/>
                    <a:gd name="T19" fmla="*/ 1305 h 2355"/>
                    <a:gd name="T20" fmla="*/ 2215 w 3532"/>
                    <a:gd name="T21" fmla="*/ 1454 h 2355"/>
                    <a:gd name="T22" fmla="*/ 2288 w 3532"/>
                    <a:gd name="T23" fmla="*/ 1430 h 2355"/>
                    <a:gd name="T24" fmla="*/ 2350 w 3532"/>
                    <a:gd name="T25" fmla="*/ 1363 h 2355"/>
                    <a:gd name="T26" fmla="*/ 2400 w 3532"/>
                    <a:gd name="T27" fmla="*/ 1360 h 2355"/>
                    <a:gd name="T28" fmla="*/ 2522 w 3532"/>
                    <a:gd name="T29" fmla="*/ 1535 h 2355"/>
                    <a:gd name="T30" fmla="*/ 2590 w 3532"/>
                    <a:gd name="T31" fmla="*/ 1596 h 2355"/>
                    <a:gd name="T32" fmla="*/ 2730 w 3532"/>
                    <a:gd name="T33" fmla="*/ 1554 h 2355"/>
                    <a:gd name="T34" fmla="*/ 2848 w 3532"/>
                    <a:gd name="T35" fmla="*/ 1534 h 2355"/>
                    <a:gd name="T36" fmla="*/ 2932 w 3532"/>
                    <a:gd name="T37" fmla="*/ 1595 h 2355"/>
                    <a:gd name="T38" fmla="*/ 3125 w 3532"/>
                    <a:gd name="T39" fmla="*/ 1670 h 2355"/>
                    <a:gd name="T40" fmla="*/ 3280 w 3532"/>
                    <a:gd name="T41" fmla="*/ 1715 h 2355"/>
                    <a:gd name="T42" fmla="*/ 3489 w 3532"/>
                    <a:gd name="T43" fmla="*/ 1715 h 2355"/>
                    <a:gd name="T44" fmla="*/ 3479 w 3532"/>
                    <a:gd name="T45" fmla="*/ 1883 h 2355"/>
                    <a:gd name="T46" fmla="*/ 3478 w 3532"/>
                    <a:gd name="T47" fmla="*/ 2055 h 2355"/>
                    <a:gd name="T48" fmla="*/ 3197 w 3532"/>
                    <a:gd name="T49" fmla="*/ 2303 h 2355"/>
                    <a:gd name="T50" fmla="*/ 2389 w 3532"/>
                    <a:gd name="T51" fmla="*/ 2236 h 2355"/>
                    <a:gd name="T52" fmla="*/ 2030 w 3532"/>
                    <a:gd name="T53" fmla="*/ 2275 h 2355"/>
                    <a:gd name="T54" fmla="*/ 1734 w 3532"/>
                    <a:gd name="T55" fmla="*/ 2354 h 2355"/>
                    <a:gd name="T56" fmla="*/ 1608 w 3532"/>
                    <a:gd name="T57" fmla="*/ 2329 h 2355"/>
                    <a:gd name="T58" fmla="*/ 968 w 3532"/>
                    <a:gd name="T59" fmla="*/ 2309 h 2355"/>
                    <a:gd name="T60" fmla="*/ 1004 w 3532"/>
                    <a:gd name="T61" fmla="*/ 2114 h 2355"/>
                    <a:gd name="T62" fmla="*/ 972 w 3532"/>
                    <a:gd name="T63" fmla="*/ 2005 h 2355"/>
                    <a:gd name="T64" fmla="*/ 830 w 3532"/>
                    <a:gd name="T65" fmla="*/ 1995 h 2355"/>
                    <a:gd name="T66" fmla="*/ 727 w 3532"/>
                    <a:gd name="T67" fmla="*/ 1931 h 2355"/>
                    <a:gd name="T68" fmla="*/ 593 w 3532"/>
                    <a:gd name="T69" fmla="*/ 2001 h 2355"/>
                    <a:gd name="T70" fmla="*/ 578 w 3532"/>
                    <a:gd name="T71" fmla="*/ 1901 h 2355"/>
                    <a:gd name="T72" fmla="*/ 503 w 3532"/>
                    <a:gd name="T73" fmla="*/ 1699 h 2355"/>
                    <a:gd name="T74" fmla="*/ 189 w 3532"/>
                    <a:gd name="T75" fmla="*/ 1566 h 2355"/>
                    <a:gd name="T76" fmla="*/ 399 w 3532"/>
                    <a:gd name="T77" fmla="*/ 1274 h 2355"/>
                    <a:gd name="T78" fmla="*/ 493 w 3532"/>
                    <a:gd name="T79" fmla="*/ 1088 h 2355"/>
                    <a:gd name="T80" fmla="*/ 318 w 3532"/>
                    <a:gd name="T81" fmla="*/ 975 h 2355"/>
                    <a:gd name="T82" fmla="*/ 197 w 3532"/>
                    <a:gd name="T83" fmla="*/ 965 h 2355"/>
                    <a:gd name="T84" fmla="*/ 99 w 3532"/>
                    <a:gd name="T85" fmla="*/ 729 h 2355"/>
                    <a:gd name="T86" fmla="*/ 35 w 3532"/>
                    <a:gd name="T87" fmla="*/ 523 h 2355"/>
                    <a:gd name="T88" fmla="*/ 127 w 3532"/>
                    <a:gd name="T89" fmla="*/ 396 h 2355"/>
                    <a:gd name="T90" fmla="*/ 404 w 3532"/>
                    <a:gd name="T91" fmla="*/ 295 h 2355"/>
                    <a:gd name="T92" fmla="*/ 518 w 3532"/>
                    <a:gd name="T93" fmla="*/ 220 h 2355"/>
                    <a:gd name="T94" fmla="*/ 543 w 3532"/>
                    <a:gd name="T95" fmla="*/ 94 h 2355"/>
                    <a:gd name="T96" fmla="*/ 650 w 3532"/>
                    <a:gd name="T97" fmla="*/ 86 h 2355"/>
                    <a:gd name="T98" fmla="*/ 988 w 3532"/>
                    <a:gd name="T99" fmla="*/ 0 h 2355"/>
                    <a:gd name="T100" fmla="*/ 1153 w 3532"/>
                    <a:gd name="T101" fmla="*/ 41 h 2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3532" h="2355">
                      <a:moveTo>
                        <a:pt x="1365" y="34"/>
                      </a:moveTo>
                      <a:lnTo>
                        <a:pt x="1364" y="66"/>
                      </a:lnTo>
                      <a:lnTo>
                        <a:pt x="1368" y="85"/>
                      </a:lnTo>
                      <a:lnTo>
                        <a:pt x="1379" y="111"/>
                      </a:lnTo>
                      <a:lnTo>
                        <a:pt x="1403" y="138"/>
                      </a:lnTo>
                      <a:lnTo>
                        <a:pt x="1448" y="159"/>
                      </a:lnTo>
                      <a:lnTo>
                        <a:pt x="1456" y="174"/>
                      </a:lnTo>
                      <a:lnTo>
                        <a:pt x="1441" y="217"/>
                      </a:lnTo>
                      <a:lnTo>
                        <a:pt x="1440" y="239"/>
                      </a:lnTo>
                      <a:lnTo>
                        <a:pt x="1444" y="262"/>
                      </a:lnTo>
                      <a:lnTo>
                        <a:pt x="1461" y="305"/>
                      </a:lnTo>
                      <a:lnTo>
                        <a:pt x="1475" y="332"/>
                      </a:lnTo>
                      <a:lnTo>
                        <a:pt x="1505" y="361"/>
                      </a:lnTo>
                      <a:lnTo>
                        <a:pt x="1603" y="422"/>
                      </a:lnTo>
                      <a:lnTo>
                        <a:pt x="1626" y="449"/>
                      </a:lnTo>
                      <a:lnTo>
                        <a:pt x="1706" y="570"/>
                      </a:lnTo>
                      <a:lnTo>
                        <a:pt x="1743" y="599"/>
                      </a:lnTo>
                      <a:lnTo>
                        <a:pt x="1746" y="615"/>
                      </a:lnTo>
                      <a:lnTo>
                        <a:pt x="1701" y="685"/>
                      </a:lnTo>
                      <a:lnTo>
                        <a:pt x="1714" y="773"/>
                      </a:lnTo>
                      <a:lnTo>
                        <a:pt x="1765" y="799"/>
                      </a:lnTo>
                      <a:lnTo>
                        <a:pt x="1813" y="893"/>
                      </a:lnTo>
                      <a:lnTo>
                        <a:pt x="1836" y="924"/>
                      </a:lnTo>
                      <a:lnTo>
                        <a:pt x="1879" y="954"/>
                      </a:lnTo>
                      <a:lnTo>
                        <a:pt x="1924" y="963"/>
                      </a:lnTo>
                      <a:lnTo>
                        <a:pt x="1935" y="975"/>
                      </a:lnTo>
                      <a:lnTo>
                        <a:pt x="1941" y="998"/>
                      </a:lnTo>
                      <a:lnTo>
                        <a:pt x="1933" y="1031"/>
                      </a:lnTo>
                      <a:lnTo>
                        <a:pt x="1936" y="1069"/>
                      </a:lnTo>
                      <a:lnTo>
                        <a:pt x="1983" y="1110"/>
                      </a:lnTo>
                      <a:lnTo>
                        <a:pt x="2020" y="1113"/>
                      </a:lnTo>
                      <a:lnTo>
                        <a:pt x="2055" y="1099"/>
                      </a:lnTo>
                      <a:lnTo>
                        <a:pt x="2073" y="1097"/>
                      </a:lnTo>
                      <a:lnTo>
                        <a:pt x="2086" y="1107"/>
                      </a:lnTo>
                      <a:lnTo>
                        <a:pt x="2100" y="1135"/>
                      </a:lnTo>
                      <a:lnTo>
                        <a:pt x="2104" y="1164"/>
                      </a:lnTo>
                      <a:lnTo>
                        <a:pt x="2103" y="1195"/>
                      </a:lnTo>
                      <a:lnTo>
                        <a:pt x="2094" y="1250"/>
                      </a:lnTo>
                      <a:lnTo>
                        <a:pt x="2095" y="1276"/>
                      </a:lnTo>
                      <a:lnTo>
                        <a:pt x="2106" y="1305"/>
                      </a:lnTo>
                      <a:lnTo>
                        <a:pt x="2126" y="1332"/>
                      </a:lnTo>
                      <a:lnTo>
                        <a:pt x="2168" y="1365"/>
                      </a:lnTo>
                      <a:lnTo>
                        <a:pt x="2208" y="1410"/>
                      </a:lnTo>
                      <a:lnTo>
                        <a:pt x="2215" y="1454"/>
                      </a:lnTo>
                      <a:lnTo>
                        <a:pt x="2225" y="1470"/>
                      </a:lnTo>
                      <a:lnTo>
                        <a:pt x="2238" y="1475"/>
                      </a:lnTo>
                      <a:lnTo>
                        <a:pt x="2260" y="1464"/>
                      </a:lnTo>
                      <a:lnTo>
                        <a:pt x="2288" y="1430"/>
                      </a:lnTo>
                      <a:lnTo>
                        <a:pt x="2310" y="1415"/>
                      </a:lnTo>
                      <a:lnTo>
                        <a:pt x="2328" y="1385"/>
                      </a:lnTo>
                      <a:lnTo>
                        <a:pt x="2345" y="1374"/>
                      </a:lnTo>
                      <a:lnTo>
                        <a:pt x="2350" y="1363"/>
                      </a:lnTo>
                      <a:lnTo>
                        <a:pt x="2348" y="1326"/>
                      </a:lnTo>
                      <a:lnTo>
                        <a:pt x="2361" y="1321"/>
                      </a:lnTo>
                      <a:lnTo>
                        <a:pt x="2374" y="1330"/>
                      </a:lnTo>
                      <a:lnTo>
                        <a:pt x="2400" y="1360"/>
                      </a:lnTo>
                      <a:lnTo>
                        <a:pt x="2545" y="1474"/>
                      </a:lnTo>
                      <a:lnTo>
                        <a:pt x="2553" y="1489"/>
                      </a:lnTo>
                      <a:lnTo>
                        <a:pt x="2550" y="1505"/>
                      </a:lnTo>
                      <a:lnTo>
                        <a:pt x="2522" y="1535"/>
                      </a:lnTo>
                      <a:lnTo>
                        <a:pt x="2509" y="1559"/>
                      </a:lnTo>
                      <a:lnTo>
                        <a:pt x="2513" y="1581"/>
                      </a:lnTo>
                      <a:lnTo>
                        <a:pt x="2537" y="1596"/>
                      </a:lnTo>
                      <a:lnTo>
                        <a:pt x="2590" y="1596"/>
                      </a:lnTo>
                      <a:lnTo>
                        <a:pt x="2652" y="1585"/>
                      </a:lnTo>
                      <a:lnTo>
                        <a:pt x="2689" y="1556"/>
                      </a:lnTo>
                      <a:lnTo>
                        <a:pt x="2708" y="1551"/>
                      </a:lnTo>
                      <a:lnTo>
                        <a:pt x="2730" y="1554"/>
                      </a:lnTo>
                      <a:lnTo>
                        <a:pt x="2759" y="1565"/>
                      </a:lnTo>
                      <a:lnTo>
                        <a:pt x="2799" y="1560"/>
                      </a:lnTo>
                      <a:lnTo>
                        <a:pt x="2822" y="1554"/>
                      </a:lnTo>
                      <a:lnTo>
                        <a:pt x="2848" y="1534"/>
                      </a:lnTo>
                      <a:lnTo>
                        <a:pt x="2864" y="1533"/>
                      </a:lnTo>
                      <a:lnTo>
                        <a:pt x="2884" y="1541"/>
                      </a:lnTo>
                      <a:lnTo>
                        <a:pt x="2920" y="1569"/>
                      </a:lnTo>
                      <a:lnTo>
                        <a:pt x="2932" y="1595"/>
                      </a:lnTo>
                      <a:lnTo>
                        <a:pt x="2939" y="1640"/>
                      </a:lnTo>
                      <a:lnTo>
                        <a:pt x="2953" y="1656"/>
                      </a:lnTo>
                      <a:lnTo>
                        <a:pt x="2992" y="1670"/>
                      </a:lnTo>
                      <a:lnTo>
                        <a:pt x="3125" y="1670"/>
                      </a:lnTo>
                      <a:lnTo>
                        <a:pt x="3210" y="1654"/>
                      </a:lnTo>
                      <a:lnTo>
                        <a:pt x="3235" y="1661"/>
                      </a:lnTo>
                      <a:lnTo>
                        <a:pt x="3270" y="1691"/>
                      </a:lnTo>
                      <a:lnTo>
                        <a:pt x="3280" y="1715"/>
                      </a:lnTo>
                      <a:lnTo>
                        <a:pt x="3297" y="1730"/>
                      </a:lnTo>
                      <a:lnTo>
                        <a:pt x="3315" y="1734"/>
                      </a:lnTo>
                      <a:lnTo>
                        <a:pt x="3435" y="1706"/>
                      </a:lnTo>
                      <a:lnTo>
                        <a:pt x="3489" y="1715"/>
                      </a:lnTo>
                      <a:lnTo>
                        <a:pt x="3532" y="1768"/>
                      </a:lnTo>
                      <a:lnTo>
                        <a:pt x="3493" y="1816"/>
                      </a:lnTo>
                      <a:lnTo>
                        <a:pt x="3483" y="1846"/>
                      </a:lnTo>
                      <a:lnTo>
                        <a:pt x="3479" y="1883"/>
                      </a:lnTo>
                      <a:lnTo>
                        <a:pt x="3482" y="1951"/>
                      </a:lnTo>
                      <a:lnTo>
                        <a:pt x="3487" y="1991"/>
                      </a:lnTo>
                      <a:lnTo>
                        <a:pt x="3485" y="2026"/>
                      </a:lnTo>
                      <a:lnTo>
                        <a:pt x="3478" y="2055"/>
                      </a:lnTo>
                      <a:lnTo>
                        <a:pt x="3452" y="2094"/>
                      </a:lnTo>
                      <a:lnTo>
                        <a:pt x="3417" y="2160"/>
                      </a:lnTo>
                      <a:lnTo>
                        <a:pt x="3393" y="2275"/>
                      </a:lnTo>
                      <a:lnTo>
                        <a:pt x="3197" y="2303"/>
                      </a:lnTo>
                      <a:lnTo>
                        <a:pt x="2522" y="2176"/>
                      </a:lnTo>
                      <a:lnTo>
                        <a:pt x="2455" y="2194"/>
                      </a:lnTo>
                      <a:lnTo>
                        <a:pt x="2415" y="2213"/>
                      </a:lnTo>
                      <a:lnTo>
                        <a:pt x="2389" y="2236"/>
                      </a:lnTo>
                      <a:lnTo>
                        <a:pt x="2359" y="2256"/>
                      </a:lnTo>
                      <a:lnTo>
                        <a:pt x="2244" y="2224"/>
                      </a:lnTo>
                      <a:lnTo>
                        <a:pt x="2135" y="2239"/>
                      </a:lnTo>
                      <a:lnTo>
                        <a:pt x="2030" y="2275"/>
                      </a:lnTo>
                      <a:lnTo>
                        <a:pt x="2005" y="2294"/>
                      </a:lnTo>
                      <a:lnTo>
                        <a:pt x="1942" y="2322"/>
                      </a:lnTo>
                      <a:lnTo>
                        <a:pt x="1763" y="2355"/>
                      </a:lnTo>
                      <a:lnTo>
                        <a:pt x="1734" y="2354"/>
                      </a:lnTo>
                      <a:lnTo>
                        <a:pt x="1723" y="2349"/>
                      </a:lnTo>
                      <a:lnTo>
                        <a:pt x="1684" y="2320"/>
                      </a:lnTo>
                      <a:lnTo>
                        <a:pt x="1667" y="2301"/>
                      </a:lnTo>
                      <a:lnTo>
                        <a:pt x="1608" y="2329"/>
                      </a:lnTo>
                      <a:lnTo>
                        <a:pt x="1595" y="2315"/>
                      </a:lnTo>
                      <a:lnTo>
                        <a:pt x="1543" y="2285"/>
                      </a:lnTo>
                      <a:lnTo>
                        <a:pt x="1320" y="2352"/>
                      </a:lnTo>
                      <a:lnTo>
                        <a:pt x="968" y="2309"/>
                      </a:lnTo>
                      <a:lnTo>
                        <a:pt x="968" y="2227"/>
                      </a:lnTo>
                      <a:lnTo>
                        <a:pt x="972" y="2204"/>
                      </a:lnTo>
                      <a:lnTo>
                        <a:pt x="995" y="2149"/>
                      </a:lnTo>
                      <a:lnTo>
                        <a:pt x="1004" y="2114"/>
                      </a:lnTo>
                      <a:lnTo>
                        <a:pt x="1029" y="2068"/>
                      </a:lnTo>
                      <a:lnTo>
                        <a:pt x="1027" y="2024"/>
                      </a:lnTo>
                      <a:lnTo>
                        <a:pt x="989" y="2003"/>
                      </a:lnTo>
                      <a:lnTo>
                        <a:pt x="972" y="2005"/>
                      </a:lnTo>
                      <a:lnTo>
                        <a:pt x="934" y="2000"/>
                      </a:lnTo>
                      <a:lnTo>
                        <a:pt x="898" y="1989"/>
                      </a:lnTo>
                      <a:lnTo>
                        <a:pt x="854" y="1998"/>
                      </a:lnTo>
                      <a:lnTo>
                        <a:pt x="830" y="1995"/>
                      </a:lnTo>
                      <a:lnTo>
                        <a:pt x="808" y="1984"/>
                      </a:lnTo>
                      <a:lnTo>
                        <a:pt x="768" y="1945"/>
                      </a:lnTo>
                      <a:lnTo>
                        <a:pt x="748" y="1933"/>
                      </a:lnTo>
                      <a:lnTo>
                        <a:pt x="727" y="1931"/>
                      </a:lnTo>
                      <a:lnTo>
                        <a:pt x="672" y="1940"/>
                      </a:lnTo>
                      <a:lnTo>
                        <a:pt x="657" y="1948"/>
                      </a:lnTo>
                      <a:lnTo>
                        <a:pt x="618" y="1985"/>
                      </a:lnTo>
                      <a:lnTo>
                        <a:pt x="593" y="2001"/>
                      </a:lnTo>
                      <a:lnTo>
                        <a:pt x="573" y="1998"/>
                      </a:lnTo>
                      <a:lnTo>
                        <a:pt x="564" y="1980"/>
                      </a:lnTo>
                      <a:lnTo>
                        <a:pt x="577" y="1920"/>
                      </a:lnTo>
                      <a:lnTo>
                        <a:pt x="578" y="1901"/>
                      </a:lnTo>
                      <a:lnTo>
                        <a:pt x="574" y="1879"/>
                      </a:lnTo>
                      <a:lnTo>
                        <a:pt x="542" y="1806"/>
                      </a:lnTo>
                      <a:lnTo>
                        <a:pt x="515" y="1723"/>
                      </a:lnTo>
                      <a:lnTo>
                        <a:pt x="503" y="1699"/>
                      </a:lnTo>
                      <a:lnTo>
                        <a:pt x="483" y="1679"/>
                      </a:lnTo>
                      <a:lnTo>
                        <a:pt x="280" y="1589"/>
                      </a:lnTo>
                      <a:lnTo>
                        <a:pt x="214" y="1579"/>
                      </a:lnTo>
                      <a:lnTo>
                        <a:pt x="189" y="1566"/>
                      </a:lnTo>
                      <a:lnTo>
                        <a:pt x="183" y="1536"/>
                      </a:lnTo>
                      <a:lnTo>
                        <a:pt x="204" y="1488"/>
                      </a:lnTo>
                      <a:lnTo>
                        <a:pt x="364" y="1305"/>
                      </a:lnTo>
                      <a:lnTo>
                        <a:pt x="399" y="1274"/>
                      </a:lnTo>
                      <a:lnTo>
                        <a:pt x="428" y="1241"/>
                      </a:lnTo>
                      <a:lnTo>
                        <a:pt x="444" y="1210"/>
                      </a:lnTo>
                      <a:lnTo>
                        <a:pt x="460" y="1106"/>
                      </a:lnTo>
                      <a:lnTo>
                        <a:pt x="493" y="1088"/>
                      </a:lnTo>
                      <a:lnTo>
                        <a:pt x="492" y="1056"/>
                      </a:lnTo>
                      <a:lnTo>
                        <a:pt x="473" y="1034"/>
                      </a:lnTo>
                      <a:lnTo>
                        <a:pt x="403" y="1015"/>
                      </a:lnTo>
                      <a:lnTo>
                        <a:pt x="318" y="975"/>
                      </a:lnTo>
                      <a:lnTo>
                        <a:pt x="274" y="939"/>
                      </a:lnTo>
                      <a:lnTo>
                        <a:pt x="253" y="929"/>
                      </a:lnTo>
                      <a:lnTo>
                        <a:pt x="234" y="933"/>
                      </a:lnTo>
                      <a:lnTo>
                        <a:pt x="197" y="965"/>
                      </a:lnTo>
                      <a:lnTo>
                        <a:pt x="175" y="966"/>
                      </a:lnTo>
                      <a:lnTo>
                        <a:pt x="153" y="941"/>
                      </a:lnTo>
                      <a:lnTo>
                        <a:pt x="109" y="758"/>
                      </a:lnTo>
                      <a:lnTo>
                        <a:pt x="99" y="729"/>
                      </a:lnTo>
                      <a:lnTo>
                        <a:pt x="68" y="694"/>
                      </a:lnTo>
                      <a:lnTo>
                        <a:pt x="57" y="666"/>
                      </a:lnTo>
                      <a:lnTo>
                        <a:pt x="43" y="543"/>
                      </a:lnTo>
                      <a:lnTo>
                        <a:pt x="35" y="523"/>
                      </a:lnTo>
                      <a:lnTo>
                        <a:pt x="4" y="496"/>
                      </a:lnTo>
                      <a:lnTo>
                        <a:pt x="0" y="460"/>
                      </a:lnTo>
                      <a:lnTo>
                        <a:pt x="110" y="411"/>
                      </a:lnTo>
                      <a:lnTo>
                        <a:pt x="127" y="396"/>
                      </a:lnTo>
                      <a:lnTo>
                        <a:pt x="145" y="354"/>
                      </a:lnTo>
                      <a:lnTo>
                        <a:pt x="135" y="320"/>
                      </a:lnTo>
                      <a:lnTo>
                        <a:pt x="377" y="285"/>
                      </a:lnTo>
                      <a:lnTo>
                        <a:pt x="404" y="295"/>
                      </a:lnTo>
                      <a:lnTo>
                        <a:pt x="432" y="298"/>
                      </a:lnTo>
                      <a:lnTo>
                        <a:pt x="455" y="290"/>
                      </a:lnTo>
                      <a:lnTo>
                        <a:pt x="507" y="238"/>
                      </a:lnTo>
                      <a:lnTo>
                        <a:pt x="518" y="220"/>
                      </a:lnTo>
                      <a:lnTo>
                        <a:pt x="520" y="204"/>
                      </a:lnTo>
                      <a:lnTo>
                        <a:pt x="519" y="159"/>
                      </a:lnTo>
                      <a:lnTo>
                        <a:pt x="527" y="131"/>
                      </a:lnTo>
                      <a:lnTo>
                        <a:pt x="543" y="94"/>
                      </a:lnTo>
                      <a:lnTo>
                        <a:pt x="568" y="84"/>
                      </a:lnTo>
                      <a:lnTo>
                        <a:pt x="595" y="93"/>
                      </a:lnTo>
                      <a:lnTo>
                        <a:pt x="623" y="93"/>
                      </a:lnTo>
                      <a:lnTo>
                        <a:pt x="650" y="86"/>
                      </a:lnTo>
                      <a:lnTo>
                        <a:pt x="687" y="59"/>
                      </a:lnTo>
                      <a:lnTo>
                        <a:pt x="760" y="26"/>
                      </a:lnTo>
                      <a:lnTo>
                        <a:pt x="935" y="5"/>
                      </a:lnTo>
                      <a:lnTo>
                        <a:pt x="988" y="0"/>
                      </a:lnTo>
                      <a:lnTo>
                        <a:pt x="1052" y="31"/>
                      </a:lnTo>
                      <a:lnTo>
                        <a:pt x="1077" y="38"/>
                      </a:lnTo>
                      <a:lnTo>
                        <a:pt x="1129" y="34"/>
                      </a:lnTo>
                      <a:lnTo>
                        <a:pt x="1153" y="41"/>
                      </a:lnTo>
                      <a:lnTo>
                        <a:pt x="1178" y="55"/>
                      </a:lnTo>
                      <a:lnTo>
                        <a:pt x="1203" y="60"/>
                      </a:lnTo>
                      <a:lnTo>
                        <a:pt x="1365" y="34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52" name="Utenos" descr="{&quot;Key&quot;:&quot;utenos&quot;,&quot;Name&quot;:&quot;Utenos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xmlns="" id="{8001446A-DE73-B0B1-CB65-6650DF5C9B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91" y="1525"/>
                  <a:ext cx="1567" cy="1190"/>
                </a:xfrm>
                <a:custGeom>
                  <a:avLst/>
                  <a:gdLst>
                    <a:gd name="T0" fmla="*/ 4379 w 4607"/>
                    <a:gd name="T1" fmla="*/ 2564 h 3496"/>
                    <a:gd name="T2" fmla="*/ 4113 w 4607"/>
                    <a:gd name="T3" fmla="*/ 2689 h 3496"/>
                    <a:gd name="T4" fmla="*/ 3366 w 4607"/>
                    <a:gd name="T5" fmla="*/ 2653 h 3496"/>
                    <a:gd name="T6" fmla="*/ 3235 w 4607"/>
                    <a:gd name="T7" fmla="*/ 2671 h 3496"/>
                    <a:gd name="T8" fmla="*/ 3254 w 4607"/>
                    <a:gd name="T9" fmla="*/ 2509 h 3496"/>
                    <a:gd name="T10" fmla="*/ 2994 w 4607"/>
                    <a:gd name="T11" fmla="*/ 2427 h 3496"/>
                    <a:gd name="T12" fmla="*/ 2905 w 4607"/>
                    <a:gd name="T13" fmla="*/ 2531 h 3496"/>
                    <a:gd name="T14" fmla="*/ 2785 w 4607"/>
                    <a:gd name="T15" fmla="*/ 2553 h 3496"/>
                    <a:gd name="T16" fmla="*/ 2660 w 4607"/>
                    <a:gd name="T17" fmla="*/ 2511 h 3496"/>
                    <a:gd name="T18" fmla="*/ 2436 w 4607"/>
                    <a:gd name="T19" fmla="*/ 2437 h 3496"/>
                    <a:gd name="T20" fmla="*/ 2164 w 4607"/>
                    <a:gd name="T21" fmla="*/ 2673 h 3496"/>
                    <a:gd name="T22" fmla="*/ 2187 w 4607"/>
                    <a:gd name="T23" fmla="*/ 2874 h 3496"/>
                    <a:gd name="T24" fmla="*/ 2372 w 4607"/>
                    <a:gd name="T25" fmla="*/ 3059 h 3496"/>
                    <a:gd name="T26" fmla="*/ 2385 w 4607"/>
                    <a:gd name="T27" fmla="*/ 3176 h 3496"/>
                    <a:gd name="T28" fmla="*/ 2379 w 4607"/>
                    <a:gd name="T29" fmla="*/ 3269 h 3496"/>
                    <a:gd name="T30" fmla="*/ 2336 w 4607"/>
                    <a:gd name="T31" fmla="*/ 3393 h 3496"/>
                    <a:gd name="T32" fmla="*/ 2095 w 4607"/>
                    <a:gd name="T33" fmla="*/ 3332 h 3496"/>
                    <a:gd name="T34" fmla="*/ 1491 w 4607"/>
                    <a:gd name="T35" fmla="*/ 3491 h 3496"/>
                    <a:gd name="T36" fmla="*/ 1190 w 4607"/>
                    <a:gd name="T37" fmla="*/ 3282 h 3496"/>
                    <a:gd name="T38" fmla="*/ 1064 w 4607"/>
                    <a:gd name="T39" fmla="*/ 3168 h 3496"/>
                    <a:gd name="T40" fmla="*/ 1195 w 4607"/>
                    <a:gd name="T41" fmla="*/ 2968 h 3496"/>
                    <a:gd name="T42" fmla="*/ 1316 w 4607"/>
                    <a:gd name="T43" fmla="*/ 2887 h 3496"/>
                    <a:gd name="T44" fmla="*/ 1142 w 4607"/>
                    <a:gd name="T45" fmla="*/ 2790 h 3496"/>
                    <a:gd name="T46" fmla="*/ 1142 w 4607"/>
                    <a:gd name="T47" fmla="*/ 2664 h 3496"/>
                    <a:gd name="T48" fmla="*/ 1082 w 4607"/>
                    <a:gd name="T49" fmla="*/ 2578 h 3496"/>
                    <a:gd name="T50" fmla="*/ 931 w 4607"/>
                    <a:gd name="T51" fmla="*/ 2495 h 3496"/>
                    <a:gd name="T52" fmla="*/ 726 w 4607"/>
                    <a:gd name="T53" fmla="*/ 2393 h 3496"/>
                    <a:gd name="T54" fmla="*/ 686 w 4607"/>
                    <a:gd name="T55" fmla="*/ 2245 h 3496"/>
                    <a:gd name="T56" fmla="*/ 519 w 4607"/>
                    <a:gd name="T57" fmla="*/ 2283 h 3496"/>
                    <a:gd name="T58" fmla="*/ 354 w 4607"/>
                    <a:gd name="T59" fmla="*/ 2190 h 3496"/>
                    <a:gd name="T60" fmla="*/ 297 w 4607"/>
                    <a:gd name="T61" fmla="*/ 2052 h 3496"/>
                    <a:gd name="T62" fmla="*/ 360 w 4607"/>
                    <a:gd name="T63" fmla="*/ 1962 h 3496"/>
                    <a:gd name="T64" fmla="*/ 41 w 4607"/>
                    <a:gd name="T65" fmla="*/ 1552 h 3496"/>
                    <a:gd name="T66" fmla="*/ 50 w 4607"/>
                    <a:gd name="T67" fmla="*/ 1380 h 3496"/>
                    <a:gd name="T68" fmla="*/ 102 w 4607"/>
                    <a:gd name="T69" fmla="*/ 1237 h 3496"/>
                    <a:gd name="T70" fmla="*/ 1 w 4607"/>
                    <a:gd name="T71" fmla="*/ 1133 h 3496"/>
                    <a:gd name="T72" fmla="*/ 132 w 4607"/>
                    <a:gd name="T73" fmla="*/ 1137 h 3496"/>
                    <a:gd name="T74" fmla="*/ 174 w 4607"/>
                    <a:gd name="T75" fmla="*/ 1044 h 3496"/>
                    <a:gd name="T76" fmla="*/ 264 w 4607"/>
                    <a:gd name="T77" fmla="*/ 919 h 3496"/>
                    <a:gd name="T78" fmla="*/ 426 w 4607"/>
                    <a:gd name="T79" fmla="*/ 927 h 3496"/>
                    <a:gd name="T80" fmla="*/ 555 w 4607"/>
                    <a:gd name="T81" fmla="*/ 879 h 3496"/>
                    <a:gd name="T82" fmla="*/ 862 w 4607"/>
                    <a:gd name="T83" fmla="*/ 874 h 3496"/>
                    <a:gd name="T84" fmla="*/ 929 w 4607"/>
                    <a:gd name="T85" fmla="*/ 1003 h 3496"/>
                    <a:gd name="T86" fmla="*/ 1289 w 4607"/>
                    <a:gd name="T87" fmla="*/ 912 h 3496"/>
                    <a:gd name="T88" fmla="*/ 1410 w 4607"/>
                    <a:gd name="T89" fmla="*/ 890 h 3496"/>
                    <a:gd name="T90" fmla="*/ 1630 w 4607"/>
                    <a:gd name="T91" fmla="*/ 738 h 3496"/>
                    <a:gd name="T92" fmla="*/ 1694 w 4607"/>
                    <a:gd name="T93" fmla="*/ 828 h 3496"/>
                    <a:gd name="T94" fmla="*/ 1781 w 4607"/>
                    <a:gd name="T95" fmla="*/ 825 h 3496"/>
                    <a:gd name="T96" fmla="*/ 2199 w 4607"/>
                    <a:gd name="T97" fmla="*/ 803 h 3496"/>
                    <a:gd name="T98" fmla="*/ 2340 w 4607"/>
                    <a:gd name="T99" fmla="*/ 748 h 3496"/>
                    <a:gd name="T100" fmla="*/ 2486 w 4607"/>
                    <a:gd name="T101" fmla="*/ 699 h 3496"/>
                    <a:gd name="T102" fmla="*/ 2622 w 4607"/>
                    <a:gd name="T103" fmla="*/ 410 h 3496"/>
                    <a:gd name="T104" fmla="*/ 2740 w 4607"/>
                    <a:gd name="T105" fmla="*/ 244 h 3496"/>
                    <a:gd name="T106" fmla="*/ 2825 w 4607"/>
                    <a:gd name="T107" fmla="*/ 0 h 3496"/>
                    <a:gd name="T108" fmla="*/ 3389 w 4607"/>
                    <a:gd name="T109" fmla="*/ 612 h 3496"/>
                    <a:gd name="T110" fmla="*/ 4170 w 4607"/>
                    <a:gd name="T111" fmla="*/ 1103 h 3496"/>
                    <a:gd name="T112" fmla="*/ 4131 w 4607"/>
                    <a:gd name="T113" fmla="*/ 1540 h 3496"/>
                    <a:gd name="T114" fmla="*/ 4061 w 4607"/>
                    <a:gd name="T115" fmla="*/ 1882 h 3496"/>
                    <a:gd name="T116" fmla="*/ 3874 w 4607"/>
                    <a:gd name="T117" fmla="*/ 2269 h 3496"/>
                    <a:gd name="T118" fmla="*/ 4059 w 4607"/>
                    <a:gd name="T119" fmla="*/ 2450 h 3496"/>
                    <a:gd name="T120" fmla="*/ 4584 w 4607"/>
                    <a:gd name="T121" fmla="*/ 2638 h 34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4607" h="3496">
                      <a:moveTo>
                        <a:pt x="4479" y="2692"/>
                      </a:moveTo>
                      <a:lnTo>
                        <a:pt x="4473" y="2677"/>
                      </a:lnTo>
                      <a:lnTo>
                        <a:pt x="4428" y="2594"/>
                      </a:lnTo>
                      <a:lnTo>
                        <a:pt x="4409" y="2579"/>
                      </a:lnTo>
                      <a:lnTo>
                        <a:pt x="4379" y="2564"/>
                      </a:lnTo>
                      <a:lnTo>
                        <a:pt x="4349" y="2564"/>
                      </a:lnTo>
                      <a:lnTo>
                        <a:pt x="4251" y="2594"/>
                      </a:lnTo>
                      <a:lnTo>
                        <a:pt x="4233" y="2607"/>
                      </a:lnTo>
                      <a:lnTo>
                        <a:pt x="4218" y="2623"/>
                      </a:lnTo>
                      <a:lnTo>
                        <a:pt x="4113" y="2689"/>
                      </a:lnTo>
                      <a:lnTo>
                        <a:pt x="3875" y="2758"/>
                      </a:lnTo>
                      <a:lnTo>
                        <a:pt x="3589" y="2744"/>
                      </a:lnTo>
                      <a:lnTo>
                        <a:pt x="3483" y="2719"/>
                      </a:lnTo>
                      <a:lnTo>
                        <a:pt x="3406" y="2671"/>
                      </a:lnTo>
                      <a:lnTo>
                        <a:pt x="3366" y="2653"/>
                      </a:lnTo>
                      <a:lnTo>
                        <a:pt x="3341" y="2654"/>
                      </a:lnTo>
                      <a:lnTo>
                        <a:pt x="3321" y="2663"/>
                      </a:lnTo>
                      <a:lnTo>
                        <a:pt x="3300" y="2678"/>
                      </a:lnTo>
                      <a:lnTo>
                        <a:pt x="3263" y="2686"/>
                      </a:lnTo>
                      <a:lnTo>
                        <a:pt x="3235" y="2671"/>
                      </a:lnTo>
                      <a:lnTo>
                        <a:pt x="3221" y="2634"/>
                      </a:lnTo>
                      <a:lnTo>
                        <a:pt x="3224" y="2598"/>
                      </a:lnTo>
                      <a:lnTo>
                        <a:pt x="3239" y="2562"/>
                      </a:lnTo>
                      <a:lnTo>
                        <a:pt x="3253" y="2536"/>
                      </a:lnTo>
                      <a:lnTo>
                        <a:pt x="3254" y="2509"/>
                      </a:lnTo>
                      <a:lnTo>
                        <a:pt x="3240" y="2483"/>
                      </a:lnTo>
                      <a:lnTo>
                        <a:pt x="3213" y="2457"/>
                      </a:lnTo>
                      <a:lnTo>
                        <a:pt x="3156" y="2429"/>
                      </a:lnTo>
                      <a:lnTo>
                        <a:pt x="3128" y="2422"/>
                      </a:lnTo>
                      <a:lnTo>
                        <a:pt x="2994" y="2427"/>
                      </a:lnTo>
                      <a:lnTo>
                        <a:pt x="2974" y="2433"/>
                      </a:lnTo>
                      <a:lnTo>
                        <a:pt x="2946" y="2457"/>
                      </a:lnTo>
                      <a:lnTo>
                        <a:pt x="2937" y="2471"/>
                      </a:lnTo>
                      <a:lnTo>
                        <a:pt x="2917" y="2514"/>
                      </a:lnTo>
                      <a:lnTo>
                        <a:pt x="2905" y="2531"/>
                      </a:lnTo>
                      <a:lnTo>
                        <a:pt x="2884" y="2548"/>
                      </a:lnTo>
                      <a:lnTo>
                        <a:pt x="2856" y="2563"/>
                      </a:lnTo>
                      <a:lnTo>
                        <a:pt x="2819" y="2572"/>
                      </a:lnTo>
                      <a:lnTo>
                        <a:pt x="2796" y="2566"/>
                      </a:lnTo>
                      <a:lnTo>
                        <a:pt x="2785" y="2553"/>
                      </a:lnTo>
                      <a:lnTo>
                        <a:pt x="2776" y="2522"/>
                      </a:lnTo>
                      <a:lnTo>
                        <a:pt x="2761" y="2503"/>
                      </a:lnTo>
                      <a:lnTo>
                        <a:pt x="2746" y="2501"/>
                      </a:lnTo>
                      <a:lnTo>
                        <a:pt x="2685" y="2517"/>
                      </a:lnTo>
                      <a:lnTo>
                        <a:pt x="2660" y="2511"/>
                      </a:lnTo>
                      <a:lnTo>
                        <a:pt x="2641" y="2493"/>
                      </a:lnTo>
                      <a:lnTo>
                        <a:pt x="2620" y="2451"/>
                      </a:lnTo>
                      <a:lnTo>
                        <a:pt x="2595" y="2418"/>
                      </a:lnTo>
                      <a:lnTo>
                        <a:pt x="2514" y="2463"/>
                      </a:lnTo>
                      <a:lnTo>
                        <a:pt x="2436" y="2437"/>
                      </a:lnTo>
                      <a:lnTo>
                        <a:pt x="2344" y="2378"/>
                      </a:lnTo>
                      <a:lnTo>
                        <a:pt x="2301" y="2528"/>
                      </a:lnTo>
                      <a:lnTo>
                        <a:pt x="2289" y="2559"/>
                      </a:lnTo>
                      <a:lnTo>
                        <a:pt x="2224" y="2634"/>
                      </a:lnTo>
                      <a:lnTo>
                        <a:pt x="2164" y="2673"/>
                      </a:lnTo>
                      <a:lnTo>
                        <a:pt x="2152" y="2694"/>
                      </a:lnTo>
                      <a:lnTo>
                        <a:pt x="2146" y="2719"/>
                      </a:lnTo>
                      <a:lnTo>
                        <a:pt x="2139" y="2776"/>
                      </a:lnTo>
                      <a:lnTo>
                        <a:pt x="2155" y="2833"/>
                      </a:lnTo>
                      <a:lnTo>
                        <a:pt x="2187" y="2874"/>
                      </a:lnTo>
                      <a:lnTo>
                        <a:pt x="2251" y="2934"/>
                      </a:lnTo>
                      <a:lnTo>
                        <a:pt x="2277" y="2977"/>
                      </a:lnTo>
                      <a:lnTo>
                        <a:pt x="2311" y="3019"/>
                      </a:lnTo>
                      <a:lnTo>
                        <a:pt x="2334" y="3038"/>
                      </a:lnTo>
                      <a:lnTo>
                        <a:pt x="2372" y="3059"/>
                      </a:lnTo>
                      <a:lnTo>
                        <a:pt x="2409" y="3087"/>
                      </a:lnTo>
                      <a:lnTo>
                        <a:pt x="2431" y="3094"/>
                      </a:lnTo>
                      <a:lnTo>
                        <a:pt x="2442" y="3111"/>
                      </a:lnTo>
                      <a:lnTo>
                        <a:pt x="2436" y="3133"/>
                      </a:lnTo>
                      <a:lnTo>
                        <a:pt x="2385" y="3176"/>
                      </a:lnTo>
                      <a:lnTo>
                        <a:pt x="2377" y="3197"/>
                      </a:lnTo>
                      <a:lnTo>
                        <a:pt x="2381" y="3214"/>
                      </a:lnTo>
                      <a:lnTo>
                        <a:pt x="2401" y="3236"/>
                      </a:lnTo>
                      <a:lnTo>
                        <a:pt x="2395" y="3251"/>
                      </a:lnTo>
                      <a:lnTo>
                        <a:pt x="2379" y="3269"/>
                      </a:lnTo>
                      <a:lnTo>
                        <a:pt x="2336" y="3308"/>
                      </a:lnTo>
                      <a:lnTo>
                        <a:pt x="2332" y="3337"/>
                      </a:lnTo>
                      <a:lnTo>
                        <a:pt x="2336" y="3364"/>
                      </a:lnTo>
                      <a:lnTo>
                        <a:pt x="2347" y="3383"/>
                      </a:lnTo>
                      <a:lnTo>
                        <a:pt x="2336" y="3393"/>
                      </a:lnTo>
                      <a:lnTo>
                        <a:pt x="2307" y="3396"/>
                      </a:lnTo>
                      <a:lnTo>
                        <a:pt x="2192" y="3373"/>
                      </a:lnTo>
                      <a:lnTo>
                        <a:pt x="2174" y="3362"/>
                      </a:lnTo>
                      <a:lnTo>
                        <a:pt x="2161" y="3333"/>
                      </a:lnTo>
                      <a:lnTo>
                        <a:pt x="2095" y="3332"/>
                      </a:lnTo>
                      <a:lnTo>
                        <a:pt x="1875" y="3384"/>
                      </a:lnTo>
                      <a:lnTo>
                        <a:pt x="1585" y="3474"/>
                      </a:lnTo>
                      <a:lnTo>
                        <a:pt x="1557" y="3489"/>
                      </a:lnTo>
                      <a:lnTo>
                        <a:pt x="1526" y="3496"/>
                      </a:lnTo>
                      <a:lnTo>
                        <a:pt x="1491" y="3491"/>
                      </a:lnTo>
                      <a:lnTo>
                        <a:pt x="1357" y="3443"/>
                      </a:lnTo>
                      <a:lnTo>
                        <a:pt x="1256" y="3441"/>
                      </a:lnTo>
                      <a:lnTo>
                        <a:pt x="1244" y="3356"/>
                      </a:lnTo>
                      <a:lnTo>
                        <a:pt x="1226" y="3310"/>
                      </a:lnTo>
                      <a:lnTo>
                        <a:pt x="1190" y="3282"/>
                      </a:lnTo>
                      <a:lnTo>
                        <a:pt x="1159" y="3265"/>
                      </a:lnTo>
                      <a:lnTo>
                        <a:pt x="1072" y="3244"/>
                      </a:lnTo>
                      <a:lnTo>
                        <a:pt x="1057" y="3230"/>
                      </a:lnTo>
                      <a:lnTo>
                        <a:pt x="1052" y="3210"/>
                      </a:lnTo>
                      <a:lnTo>
                        <a:pt x="1064" y="3168"/>
                      </a:lnTo>
                      <a:lnTo>
                        <a:pt x="1076" y="3110"/>
                      </a:lnTo>
                      <a:lnTo>
                        <a:pt x="1072" y="3035"/>
                      </a:lnTo>
                      <a:lnTo>
                        <a:pt x="1144" y="3007"/>
                      </a:lnTo>
                      <a:lnTo>
                        <a:pt x="1164" y="2995"/>
                      </a:lnTo>
                      <a:lnTo>
                        <a:pt x="1195" y="2968"/>
                      </a:lnTo>
                      <a:lnTo>
                        <a:pt x="1231" y="2945"/>
                      </a:lnTo>
                      <a:lnTo>
                        <a:pt x="1255" y="2915"/>
                      </a:lnTo>
                      <a:lnTo>
                        <a:pt x="1275" y="2904"/>
                      </a:lnTo>
                      <a:lnTo>
                        <a:pt x="1300" y="2897"/>
                      </a:lnTo>
                      <a:lnTo>
                        <a:pt x="1316" y="2887"/>
                      </a:lnTo>
                      <a:lnTo>
                        <a:pt x="1320" y="2870"/>
                      </a:lnTo>
                      <a:lnTo>
                        <a:pt x="1291" y="2848"/>
                      </a:lnTo>
                      <a:lnTo>
                        <a:pt x="1189" y="2787"/>
                      </a:lnTo>
                      <a:lnTo>
                        <a:pt x="1164" y="2785"/>
                      </a:lnTo>
                      <a:lnTo>
                        <a:pt x="1142" y="2790"/>
                      </a:lnTo>
                      <a:lnTo>
                        <a:pt x="1121" y="2789"/>
                      </a:lnTo>
                      <a:lnTo>
                        <a:pt x="1107" y="2774"/>
                      </a:lnTo>
                      <a:lnTo>
                        <a:pt x="1100" y="2729"/>
                      </a:lnTo>
                      <a:lnTo>
                        <a:pt x="1109" y="2707"/>
                      </a:lnTo>
                      <a:lnTo>
                        <a:pt x="1142" y="2664"/>
                      </a:lnTo>
                      <a:lnTo>
                        <a:pt x="1160" y="2618"/>
                      </a:lnTo>
                      <a:lnTo>
                        <a:pt x="1159" y="2598"/>
                      </a:lnTo>
                      <a:lnTo>
                        <a:pt x="1146" y="2580"/>
                      </a:lnTo>
                      <a:lnTo>
                        <a:pt x="1111" y="2573"/>
                      </a:lnTo>
                      <a:lnTo>
                        <a:pt x="1082" y="2578"/>
                      </a:lnTo>
                      <a:lnTo>
                        <a:pt x="1057" y="2589"/>
                      </a:lnTo>
                      <a:lnTo>
                        <a:pt x="1037" y="2592"/>
                      </a:lnTo>
                      <a:lnTo>
                        <a:pt x="1016" y="2582"/>
                      </a:lnTo>
                      <a:lnTo>
                        <a:pt x="990" y="2542"/>
                      </a:lnTo>
                      <a:lnTo>
                        <a:pt x="931" y="2495"/>
                      </a:lnTo>
                      <a:lnTo>
                        <a:pt x="912" y="2475"/>
                      </a:lnTo>
                      <a:lnTo>
                        <a:pt x="902" y="2459"/>
                      </a:lnTo>
                      <a:lnTo>
                        <a:pt x="909" y="2385"/>
                      </a:lnTo>
                      <a:lnTo>
                        <a:pt x="746" y="2398"/>
                      </a:lnTo>
                      <a:lnTo>
                        <a:pt x="726" y="2393"/>
                      </a:lnTo>
                      <a:lnTo>
                        <a:pt x="706" y="2383"/>
                      </a:lnTo>
                      <a:lnTo>
                        <a:pt x="709" y="2309"/>
                      </a:lnTo>
                      <a:lnTo>
                        <a:pt x="706" y="2278"/>
                      </a:lnTo>
                      <a:lnTo>
                        <a:pt x="697" y="2253"/>
                      </a:lnTo>
                      <a:lnTo>
                        <a:pt x="686" y="2245"/>
                      </a:lnTo>
                      <a:lnTo>
                        <a:pt x="671" y="2247"/>
                      </a:lnTo>
                      <a:lnTo>
                        <a:pt x="586" y="2289"/>
                      </a:lnTo>
                      <a:lnTo>
                        <a:pt x="545" y="2300"/>
                      </a:lnTo>
                      <a:lnTo>
                        <a:pt x="526" y="2295"/>
                      </a:lnTo>
                      <a:lnTo>
                        <a:pt x="519" y="2283"/>
                      </a:lnTo>
                      <a:lnTo>
                        <a:pt x="522" y="2234"/>
                      </a:lnTo>
                      <a:lnTo>
                        <a:pt x="512" y="2213"/>
                      </a:lnTo>
                      <a:lnTo>
                        <a:pt x="491" y="2205"/>
                      </a:lnTo>
                      <a:lnTo>
                        <a:pt x="387" y="2203"/>
                      </a:lnTo>
                      <a:lnTo>
                        <a:pt x="354" y="2190"/>
                      </a:lnTo>
                      <a:lnTo>
                        <a:pt x="327" y="2170"/>
                      </a:lnTo>
                      <a:lnTo>
                        <a:pt x="304" y="2123"/>
                      </a:lnTo>
                      <a:lnTo>
                        <a:pt x="296" y="2098"/>
                      </a:lnTo>
                      <a:lnTo>
                        <a:pt x="295" y="2077"/>
                      </a:lnTo>
                      <a:lnTo>
                        <a:pt x="297" y="2052"/>
                      </a:lnTo>
                      <a:lnTo>
                        <a:pt x="305" y="2030"/>
                      </a:lnTo>
                      <a:lnTo>
                        <a:pt x="317" y="2014"/>
                      </a:lnTo>
                      <a:lnTo>
                        <a:pt x="347" y="1995"/>
                      </a:lnTo>
                      <a:lnTo>
                        <a:pt x="359" y="1983"/>
                      </a:lnTo>
                      <a:lnTo>
                        <a:pt x="360" y="1962"/>
                      </a:lnTo>
                      <a:lnTo>
                        <a:pt x="345" y="1929"/>
                      </a:lnTo>
                      <a:lnTo>
                        <a:pt x="294" y="1869"/>
                      </a:lnTo>
                      <a:lnTo>
                        <a:pt x="0" y="1645"/>
                      </a:lnTo>
                      <a:lnTo>
                        <a:pt x="41" y="1575"/>
                      </a:lnTo>
                      <a:lnTo>
                        <a:pt x="41" y="1552"/>
                      </a:lnTo>
                      <a:lnTo>
                        <a:pt x="35" y="1538"/>
                      </a:lnTo>
                      <a:lnTo>
                        <a:pt x="29" y="1510"/>
                      </a:lnTo>
                      <a:lnTo>
                        <a:pt x="26" y="1447"/>
                      </a:lnTo>
                      <a:lnTo>
                        <a:pt x="32" y="1412"/>
                      </a:lnTo>
                      <a:lnTo>
                        <a:pt x="50" y="1380"/>
                      </a:lnTo>
                      <a:lnTo>
                        <a:pt x="72" y="1358"/>
                      </a:lnTo>
                      <a:lnTo>
                        <a:pt x="110" y="1327"/>
                      </a:lnTo>
                      <a:lnTo>
                        <a:pt x="117" y="1308"/>
                      </a:lnTo>
                      <a:lnTo>
                        <a:pt x="116" y="1283"/>
                      </a:lnTo>
                      <a:lnTo>
                        <a:pt x="102" y="1237"/>
                      </a:lnTo>
                      <a:lnTo>
                        <a:pt x="81" y="1203"/>
                      </a:lnTo>
                      <a:lnTo>
                        <a:pt x="57" y="1180"/>
                      </a:lnTo>
                      <a:lnTo>
                        <a:pt x="29" y="1163"/>
                      </a:lnTo>
                      <a:lnTo>
                        <a:pt x="9" y="1148"/>
                      </a:lnTo>
                      <a:lnTo>
                        <a:pt x="1" y="1133"/>
                      </a:lnTo>
                      <a:lnTo>
                        <a:pt x="17" y="1118"/>
                      </a:lnTo>
                      <a:lnTo>
                        <a:pt x="80" y="1100"/>
                      </a:lnTo>
                      <a:lnTo>
                        <a:pt x="95" y="1109"/>
                      </a:lnTo>
                      <a:lnTo>
                        <a:pt x="109" y="1125"/>
                      </a:lnTo>
                      <a:lnTo>
                        <a:pt x="132" y="1137"/>
                      </a:lnTo>
                      <a:lnTo>
                        <a:pt x="156" y="1130"/>
                      </a:lnTo>
                      <a:lnTo>
                        <a:pt x="175" y="1110"/>
                      </a:lnTo>
                      <a:lnTo>
                        <a:pt x="185" y="1084"/>
                      </a:lnTo>
                      <a:lnTo>
                        <a:pt x="184" y="1067"/>
                      </a:lnTo>
                      <a:lnTo>
                        <a:pt x="174" y="1044"/>
                      </a:lnTo>
                      <a:lnTo>
                        <a:pt x="130" y="1009"/>
                      </a:lnTo>
                      <a:lnTo>
                        <a:pt x="117" y="992"/>
                      </a:lnTo>
                      <a:lnTo>
                        <a:pt x="127" y="945"/>
                      </a:lnTo>
                      <a:lnTo>
                        <a:pt x="125" y="898"/>
                      </a:lnTo>
                      <a:lnTo>
                        <a:pt x="264" y="919"/>
                      </a:lnTo>
                      <a:lnTo>
                        <a:pt x="287" y="914"/>
                      </a:lnTo>
                      <a:lnTo>
                        <a:pt x="320" y="900"/>
                      </a:lnTo>
                      <a:lnTo>
                        <a:pt x="346" y="898"/>
                      </a:lnTo>
                      <a:lnTo>
                        <a:pt x="407" y="924"/>
                      </a:lnTo>
                      <a:lnTo>
                        <a:pt x="426" y="927"/>
                      </a:lnTo>
                      <a:lnTo>
                        <a:pt x="444" y="914"/>
                      </a:lnTo>
                      <a:lnTo>
                        <a:pt x="459" y="888"/>
                      </a:lnTo>
                      <a:lnTo>
                        <a:pt x="470" y="878"/>
                      </a:lnTo>
                      <a:lnTo>
                        <a:pt x="487" y="873"/>
                      </a:lnTo>
                      <a:lnTo>
                        <a:pt x="555" y="879"/>
                      </a:lnTo>
                      <a:lnTo>
                        <a:pt x="585" y="875"/>
                      </a:lnTo>
                      <a:lnTo>
                        <a:pt x="625" y="853"/>
                      </a:lnTo>
                      <a:lnTo>
                        <a:pt x="689" y="837"/>
                      </a:lnTo>
                      <a:lnTo>
                        <a:pt x="822" y="848"/>
                      </a:lnTo>
                      <a:lnTo>
                        <a:pt x="862" y="874"/>
                      </a:lnTo>
                      <a:lnTo>
                        <a:pt x="885" y="910"/>
                      </a:lnTo>
                      <a:lnTo>
                        <a:pt x="897" y="927"/>
                      </a:lnTo>
                      <a:lnTo>
                        <a:pt x="929" y="954"/>
                      </a:lnTo>
                      <a:lnTo>
                        <a:pt x="935" y="969"/>
                      </a:lnTo>
                      <a:lnTo>
                        <a:pt x="929" y="1003"/>
                      </a:lnTo>
                      <a:lnTo>
                        <a:pt x="931" y="1014"/>
                      </a:lnTo>
                      <a:lnTo>
                        <a:pt x="951" y="1022"/>
                      </a:lnTo>
                      <a:lnTo>
                        <a:pt x="982" y="1020"/>
                      </a:lnTo>
                      <a:lnTo>
                        <a:pt x="1044" y="1009"/>
                      </a:lnTo>
                      <a:lnTo>
                        <a:pt x="1289" y="912"/>
                      </a:lnTo>
                      <a:lnTo>
                        <a:pt x="1329" y="908"/>
                      </a:lnTo>
                      <a:lnTo>
                        <a:pt x="1375" y="923"/>
                      </a:lnTo>
                      <a:lnTo>
                        <a:pt x="1395" y="925"/>
                      </a:lnTo>
                      <a:lnTo>
                        <a:pt x="1406" y="917"/>
                      </a:lnTo>
                      <a:lnTo>
                        <a:pt x="1410" y="890"/>
                      </a:lnTo>
                      <a:lnTo>
                        <a:pt x="1397" y="834"/>
                      </a:lnTo>
                      <a:lnTo>
                        <a:pt x="1412" y="807"/>
                      </a:lnTo>
                      <a:lnTo>
                        <a:pt x="1427" y="789"/>
                      </a:lnTo>
                      <a:lnTo>
                        <a:pt x="1589" y="697"/>
                      </a:lnTo>
                      <a:lnTo>
                        <a:pt x="1630" y="738"/>
                      </a:lnTo>
                      <a:lnTo>
                        <a:pt x="1639" y="765"/>
                      </a:lnTo>
                      <a:lnTo>
                        <a:pt x="1654" y="804"/>
                      </a:lnTo>
                      <a:lnTo>
                        <a:pt x="1667" y="823"/>
                      </a:lnTo>
                      <a:lnTo>
                        <a:pt x="1681" y="830"/>
                      </a:lnTo>
                      <a:lnTo>
                        <a:pt x="1694" y="828"/>
                      </a:lnTo>
                      <a:lnTo>
                        <a:pt x="1717" y="804"/>
                      </a:lnTo>
                      <a:lnTo>
                        <a:pt x="1732" y="793"/>
                      </a:lnTo>
                      <a:lnTo>
                        <a:pt x="1754" y="792"/>
                      </a:lnTo>
                      <a:lnTo>
                        <a:pt x="1772" y="808"/>
                      </a:lnTo>
                      <a:lnTo>
                        <a:pt x="1781" y="825"/>
                      </a:lnTo>
                      <a:lnTo>
                        <a:pt x="1820" y="887"/>
                      </a:lnTo>
                      <a:lnTo>
                        <a:pt x="1907" y="842"/>
                      </a:lnTo>
                      <a:lnTo>
                        <a:pt x="1940" y="818"/>
                      </a:lnTo>
                      <a:lnTo>
                        <a:pt x="1969" y="810"/>
                      </a:lnTo>
                      <a:lnTo>
                        <a:pt x="2199" y="803"/>
                      </a:lnTo>
                      <a:lnTo>
                        <a:pt x="2224" y="809"/>
                      </a:lnTo>
                      <a:lnTo>
                        <a:pt x="2231" y="818"/>
                      </a:lnTo>
                      <a:lnTo>
                        <a:pt x="2244" y="864"/>
                      </a:lnTo>
                      <a:lnTo>
                        <a:pt x="2324" y="772"/>
                      </a:lnTo>
                      <a:lnTo>
                        <a:pt x="2340" y="748"/>
                      </a:lnTo>
                      <a:lnTo>
                        <a:pt x="2370" y="684"/>
                      </a:lnTo>
                      <a:lnTo>
                        <a:pt x="2390" y="672"/>
                      </a:lnTo>
                      <a:lnTo>
                        <a:pt x="2406" y="675"/>
                      </a:lnTo>
                      <a:lnTo>
                        <a:pt x="2447" y="693"/>
                      </a:lnTo>
                      <a:lnTo>
                        <a:pt x="2486" y="699"/>
                      </a:lnTo>
                      <a:lnTo>
                        <a:pt x="2500" y="690"/>
                      </a:lnTo>
                      <a:lnTo>
                        <a:pt x="2512" y="669"/>
                      </a:lnTo>
                      <a:lnTo>
                        <a:pt x="2546" y="550"/>
                      </a:lnTo>
                      <a:lnTo>
                        <a:pt x="2565" y="498"/>
                      </a:lnTo>
                      <a:lnTo>
                        <a:pt x="2622" y="410"/>
                      </a:lnTo>
                      <a:lnTo>
                        <a:pt x="2632" y="368"/>
                      </a:lnTo>
                      <a:lnTo>
                        <a:pt x="2647" y="334"/>
                      </a:lnTo>
                      <a:lnTo>
                        <a:pt x="2675" y="299"/>
                      </a:lnTo>
                      <a:lnTo>
                        <a:pt x="2719" y="267"/>
                      </a:lnTo>
                      <a:lnTo>
                        <a:pt x="2740" y="244"/>
                      </a:lnTo>
                      <a:lnTo>
                        <a:pt x="2766" y="207"/>
                      </a:lnTo>
                      <a:lnTo>
                        <a:pt x="2780" y="182"/>
                      </a:lnTo>
                      <a:lnTo>
                        <a:pt x="2782" y="144"/>
                      </a:lnTo>
                      <a:lnTo>
                        <a:pt x="2782" y="75"/>
                      </a:lnTo>
                      <a:lnTo>
                        <a:pt x="2825" y="0"/>
                      </a:lnTo>
                      <a:lnTo>
                        <a:pt x="2945" y="80"/>
                      </a:lnTo>
                      <a:lnTo>
                        <a:pt x="3076" y="229"/>
                      </a:lnTo>
                      <a:lnTo>
                        <a:pt x="3286" y="413"/>
                      </a:lnTo>
                      <a:lnTo>
                        <a:pt x="3340" y="497"/>
                      </a:lnTo>
                      <a:lnTo>
                        <a:pt x="3389" y="612"/>
                      </a:lnTo>
                      <a:lnTo>
                        <a:pt x="3501" y="814"/>
                      </a:lnTo>
                      <a:lnTo>
                        <a:pt x="3635" y="917"/>
                      </a:lnTo>
                      <a:lnTo>
                        <a:pt x="3929" y="1059"/>
                      </a:lnTo>
                      <a:lnTo>
                        <a:pt x="4049" y="1093"/>
                      </a:lnTo>
                      <a:lnTo>
                        <a:pt x="4170" y="1103"/>
                      </a:lnTo>
                      <a:lnTo>
                        <a:pt x="4190" y="1192"/>
                      </a:lnTo>
                      <a:lnTo>
                        <a:pt x="4197" y="1293"/>
                      </a:lnTo>
                      <a:lnTo>
                        <a:pt x="4192" y="1392"/>
                      </a:lnTo>
                      <a:lnTo>
                        <a:pt x="4172" y="1474"/>
                      </a:lnTo>
                      <a:lnTo>
                        <a:pt x="4131" y="1540"/>
                      </a:lnTo>
                      <a:lnTo>
                        <a:pt x="4079" y="1600"/>
                      </a:lnTo>
                      <a:lnTo>
                        <a:pt x="4037" y="1669"/>
                      </a:lnTo>
                      <a:lnTo>
                        <a:pt x="4027" y="1759"/>
                      </a:lnTo>
                      <a:lnTo>
                        <a:pt x="4067" y="1838"/>
                      </a:lnTo>
                      <a:lnTo>
                        <a:pt x="4061" y="1882"/>
                      </a:lnTo>
                      <a:lnTo>
                        <a:pt x="3986" y="1958"/>
                      </a:lnTo>
                      <a:lnTo>
                        <a:pt x="3967" y="2000"/>
                      </a:lnTo>
                      <a:lnTo>
                        <a:pt x="3940" y="2139"/>
                      </a:lnTo>
                      <a:lnTo>
                        <a:pt x="3925" y="2174"/>
                      </a:lnTo>
                      <a:lnTo>
                        <a:pt x="3874" y="2269"/>
                      </a:lnTo>
                      <a:lnTo>
                        <a:pt x="3854" y="2339"/>
                      </a:lnTo>
                      <a:lnTo>
                        <a:pt x="3862" y="2378"/>
                      </a:lnTo>
                      <a:lnTo>
                        <a:pt x="3896" y="2400"/>
                      </a:lnTo>
                      <a:lnTo>
                        <a:pt x="4022" y="2448"/>
                      </a:lnTo>
                      <a:lnTo>
                        <a:pt x="4059" y="2450"/>
                      </a:lnTo>
                      <a:lnTo>
                        <a:pt x="4187" y="2415"/>
                      </a:lnTo>
                      <a:lnTo>
                        <a:pt x="4539" y="2478"/>
                      </a:lnTo>
                      <a:lnTo>
                        <a:pt x="4587" y="2515"/>
                      </a:lnTo>
                      <a:lnTo>
                        <a:pt x="4607" y="2578"/>
                      </a:lnTo>
                      <a:lnTo>
                        <a:pt x="4584" y="2638"/>
                      </a:lnTo>
                      <a:lnTo>
                        <a:pt x="4532" y="2678"/>
                      </a:lnTo>
                      <a:lnTo>
                        <a:pt x="4479" y="2692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53" name="Vilniaus" descr="{&quot;Key&quot;:&quot;vilniaus&quot;,&quot;Name&quot;:&quot;Vilniaus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xmlns="" id="{010035D4-DBE6-C51E-31BE-6B1ED7E674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6" y="2085"/>
                  <a:ext cx="1698" cy="1751"/>
                </a:xfrm>
                <a:custGeom>
                  <a:avLst/>
                  <a:gdLst>
                    <a:gd name="T0" fmla="*/ 4730 w 4993"/>
                    <a:gd name="T1" fmla="*/ 1447 h 5147"/>
                    <a:gd name="T2" fmla="*/ 4332 w 4993"/>
                    <a:gd name="T3" fmla="*/ 1474 h 5147"/>
                    <a:gd name="T4" fmla="*/ 3899 w 4993"/>
                    <a:gd name="T5" fmla="*/ 1746 h 5147"/>
                    <a:gd name="T6" fmla="*/ 3227 w 4993"/>
                    <a:gd name="T7" fmla="*/ 2142 h 5147"/>
                    <a:gd name="T8" fmla="*/ 2960 w 4993"/>
                    <a:gd name="T9" fmla="*/ 2432 h 5147"/>
                    <a:gd name="T10" fmla="*/ 2859 w 4993"/>
                    <a:gd name="T11" fmla="*/ 2729 h 5147"/>
                    <a:gd name="T12" fmla="*/ 2816 w 4993"/>
                    <a:gd name="T13" fmla="*/ 3266 h 5147"/>
                    <a:gd name="T14" fmla="*/ 2615 w 4993"/>
                    <a:gd name="T15" fmla="*/ 3834 h 5147"/>
                    <a:gd name="T16" fmla="*/ 2450 w 4993"/>
                    <a:gd name="T17" fmla="*/ 4492 h 5147"/>
                    <a:gd name="T18" fmla="*/ 2818 w 4993"/>
                    <a:gd name="T19" fmla="*/ 4574 h 5147"/>
                    <a:gd name="T20" fmla="*/ 2947 w 4993"/>
                    <a:gd name="T21" fmla="*/ 4719 h 5147"/>
                    <a:gd name="T22" fmla="*/ 2869 w 4993"/>
                    <a:gd name="T23" fmla="*/ 5079 h 5147"/>
                    <a:gd name="T24" fmla="*/ 2394 w 4993"/>
                    <a:gd name="T25" fmla="*/ 5085 h 5147"/>
                    <a:gd name="T26" fmla="*/ 2364 w 4993"/>
                    <a:gd name="T27" fmla="*/ 4805 h 5147"/>
                    <a:gd name="T28" fmla="*/ 2220 w 4993"/>
                    <a:gd name="T29" fmla="*/ 4550 h 5147"/>
                    <a:gd name="T30" fmla="*/ 1632 w 4993"/>
                    <a:gd name="T31" fmla="*/ 4973 h 5147"/>
                    <a:gd name="T32" fmla="*/ 944 w 4993"/>
                    <a:gd name="T33" fmla="*/ 5008 h 5147"/>
                    <a:gd name="T34" fmla="*/ 810 w 4993"/>
                    <a:gd name="T35" fmla="*/ 4792 h 5147"/>
                    <a:gd name="T36" fmla="*/ 1247 w 4993"/>
                    <a:gd name="T37" fmla="*/ 4195 h 5147"/>
                    <a:gd name="T38" fmla="*/ 859 w 4993"/>
                    <a:gd name="T39" fmla="*/ 4109 h 5147"/>
                    <a:gd name="T40" fmla="*/ 708 w 4993"/>
                    <a:gd name="T41" fmla="*/ 4047 h 5147"/>
                    <a:gd name="T42" fmla="*/ 424 w 4993"/>
                    <a:gd name="T43" fmla="*/ 4038 h 5147"/>
                    <a:gd name="T44" fmla="*/ 99 w 4993"/>
                    <a:gd name="T45" fmla="*/ 3869 h 5147"/>
                    <a:gd name="T46" fmla="*/ 75 w 4993"/>
                    <a:gd name="T47" fmla="*/ 3602 h 5147"/>
                    <a:gd name="T48" fmla="*/ 189 w 4993"/>
                    <a:gd name="T49" fmla="*/ 3428 h 5147"/>
                    <a:gd name="T50" fmla="*/ 178 w 4993"/>
                    <a:gd name="T51" fmla="*/ 3115 h 5147"/>
                    <a:gd name="T52" fmla="*/ 464 w 4993"/>
                    <a:gd name="T53" fmla="*/ 2965 h 5147"/>
                    <a:gd name="T54" fmla="*/ 569 w 4993"/>
                    <a:gd name="T55" fmla="*/ 2627 h 5147"/>
                    <a:gd name="T56" fmla="*/ 817 w 4993"/>
                    <a:gd name="T57" fmla="*/ 2269 h 5147"/>
                    <a:gd name="T58" fmla="*/ 340 w 4993"/>
                    <a:gd name="T59" fmla="*/ 1995 h 5147"/>
                    <a:gd name="T60" fmla="*/ 560 w 4993"/>
                    <a:gd name="T61" fmla="*/ 1742 h 5147"/>
                    <a:gd name="T62" fmla="*/ 365 w 4993"/>
                    <a:gd name="T63" fmla="*/ 1517 h 5147"/>
                    <a:gd name="T64" fmla="*/ 235 w 4993"/>
                    <a:gd name="T65" fmla="*/ 1322 h 5147"/>
                    <a:gd name="T66" fmla="*/ 230 w 4993"/>
                    <a:gd name="T67" fmla="*/ 1133 h 5147"/>
                    <a:gd name="T68" fmla="*/ 0 w 4993"/>
                    <a:gd name="T69" fmla="*/ 772 h 5147"/>
                    <a:gd name="T70" fmla="*/ 150 w 4993"/>
                    <a:gd name="T71" fmla="*/ 435 h 5147"/>
                    <a:gd name="T72" fmla="*/ 353 w 4993"/>
                    <a:gd name="T73" fmla="*/ 133 h 5147"/>
                    <a:gd name="T74" fmla="*/ 503 w 4993"/>
                    <a:gd name="T75" fmla="*/ 102 h 5147"/>
                    <a:gd name="T76" fmla="*/ 874 w 4993"/>
                    <a:gd name="T77" fmla="*/ 317 h 5147"/>
                    <a:gd name="T78" fmla="*/ 818 w 4993"/>
                    <a:gd name="T79" fmla="*/ 478 h 5147"/>
                    <a:gd name="T80" fmla="*/ 1040 w 4993"/>
                    <a:gd name="T81" fmla="*/ 650 h 5147"/>
                    <a:gd name="T82" fmla="*/ 1220 w 4993"/>
                    <a:gd name="T83" fmla="*/ 738 h 5147"/>
                    <a:gd name="T84" fmla="*/ 1530 w 4993"/>
                    <a:gd name="T85" fmla="*/ 937 h 5147"/>
                    <a:gd name="T86" fmla="*/ 1657 w 4993"/>
                    <a:gd name="T87" fmla="*/ 1019 h 5147"/>
                    <a:gd name="T88" fmla="*/ 1805 w 4993"/>
                    <a:gd name="T89" fmla="*/ 1203 h 5147"/>
                    <a:gd name="T90" fmla="*/ 1678 w 4993"/>
                    <a:gd name="T91" fmla="*/ 1350 h 5147"/>
                    <a:gd name="T92" fmla="*/ 1673 w 4993"/>
                    <a:gd name="T93" fmla="*/ 1620 h 5147"/>
                    <a:gd name="T94" fmla="*/ 2072 w 4993"/>
                    <a:gd name="T95" fmla="*/ 1844 h 5147"/>
                    <a:gd name="T96" fmla="*/ 2850 w 4993"/>
                    <a:gd name="T97" fmla="*/ 1748 h 5147"/>
                    <a:gd name="T98" fmla="*/ 2895 w 4993"/>
                    <a:gd name="T99" fmla="*/ 1569 h 5147"/>
                    <a:gd name="T100" fmla="*/ 2848 w 4993"/>
                    <a:gd name="T101" fmla="*/ 1393 h 5147"/>
                    <a:gd name="T102" fmla="*/ 2667 w 4993"/>
                    <a:gd name="T103" fmla="*/ 1049 h 5147"/>
                    <a:gd name="T104" fmla="*/ 3109 w 4993"/>
                    <a:gd name="T105" fmla="*/ 773 h 5147"/>
                    <a:gd name="T106" fmla="*/ 3299 w 4993"/>
                    <a:gd name="T107" fmla="*/ 908 h 5147"/>
                    <a:gd name="T108" fmla="*/ 3460 w 4993"/>
                    <a:gd name="T109" fmla="*/ 812 h 5147"/>
                    <a:gd name="T110" fmla="*/ 3767 w 4993"/>
                    <a:gd name="T111" fmla="*/ 890 h 5147"/>
                    <a:gd name="T112" fmla="*/ 3855 w 4993"/>
                    <a:gd name="T113" fmla="*/ 1009 h 5147"/>
                    <a:gd name="T114" fmla="*/ 4747 w 4993"/>
                    <a:gd name="T115" fmla="*/ 962 h 5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4993" h="5147">
                      <a:moveTo>
                        <a:pt x="4993" y="1047"/>
                      </a:moveTo>
                      <a:lnTo>
                        <a:pt x="4910" y="1069"/>
                      </a:lnTo>
                      <a:lnTo>
                        <a:pt x="4878" y="1089"/>
                      </a:lnTo>
                      <a:lnTo>
                        <a:pt x="4817" y="1149"/>
                      </a:lnTo>
                      <a:lnTo>
                        <a:pt x="4783" y="1197"/>
                      </a:lnTo>
                      <a:lnTo>
                        <a:pt x="4768" y="1236"/>
                      </a:lnTo>
                      <a:lnTo>
                        <a:pt x="4754" y="1339"/>
                      </a:lnTo>
                      <a:lnTo>
                        <a:pt x="4730" y="1447"/>
                      </a:lnTo>
                      <a:lnTo>
                        <a:pt x="4698" y="1502"/>
                      </a:lnTo>
                      <a:lnTo>
                        <a:pt x="4650" y="1509"/>
                      </a:lnTo>
                      <a:lnTo>
                        <a:pt x="4427" y="1409"/>
                      </a:lnTo>
                      <a:lnTo>
                        <a:pt x="4397" y="1412"/>
                      </a:lnTo>
                      <a:lnTo>
                        <a:pt x="4378" y="1431"/>
                      </a:lnTo>
                      <a:lnTo>
                        <a:pt x="4365" y="1453"/>
                      </a:lnTo>
                      <a:lnTo>
                        <a:pt x="4353" y="1467"/>
                      </a:lnTo>
                      <a:lnTo>
                        <a:pt x="4332" y="1474"/>
                      </a:lnTo>
                      <a:lnTo>
                        <a:pt x="4314" y="1474"/>
                      </a:lnTo>
                      <a:lnTo>
                        <a:pt x="4079" y="1413"/>
                      </a:lnTo>
                      <a:lnTo>
                        <a:pt x="3983" y="1429"/>
                      </a:lnTo>
                      <a:lnTo>
                        <a:pt x="3917" y="1536"/>
                      </a:lnTo>
                      <a:lnTo>
                        <a:pt x="3910" y="1578"/>
                      </a:lnTo>
                      <a:lnTo>
                        <a:pt x="3913" y="1669"/>
                      </a:lnTo>
                      <a:lnTo>
                        <a:pt x="3909" y="1714"/>
                      </a:lnTo>
                      <a:lnTo>
                        <a:pt x="3899" y="1746"/>
                      </a:lnTo>
                      <a:lnTo>
                        <a:pt x="3820" y="1917"/>
                      </a:lnTo>
                      <a:lnTo>
                        <a:pt x="3748" y="2029"/>
                      </a:lnTo>
                      <a:lnTo>
                        <a:pt x="3717" y="2064"/>
                      </a:lnTo>
                      <a:lnTo>
                        <a:pt x="3639" y="2109"/>
                      </a:lnTo>
                      <a:lnTo>
                        <a:pt x="3382" y="2162"/>
                      </a:lnTo>
                      <a:lnTo>
                        <a:pt x="3342" y="2161"/>
                      </a:lnTo>
                      <a:lnTo>
                        <a:pt x="3265" y="2143"/>
                      </a:lnTo>
                      <a:lnTo>
                        <a:pt x="3227" y="2142"/>
                      </a:lnTo>
                      <a:lnTo>
                        <a:pt x="3147" y="2176"/>
                      </a:lnTo>
                      <a:lnTo>
                        <a:pt x="3122" y="2198"/>
                      </a:lnTo>
                      <a:lnTo>
                        <a:pt x="3114" y="2226"/>
                      </a:lnTo>
                      <a:lnTo>
                        <a:pt x="3110" y="2259"/>
                      </a:lnTo>
                      <a:lnTo>
                        <a:pt x="3097" y="2297"/>
                      </a:lnTo>
                      <a:lnTo>
                        <a:pt x="3052" y="2349"/>
                      </a:lnTo>
                      <a:lnTo>
                        <a:pt x="3003" y="2388"/>
                      </a:lnTo>
                      <a:lnTo>
                        <a:pt x="2960" y="2432"/>
                      </a:lnTo>
                      <a:lnTo>
                        <a:pt x="2938" y="2501"/>
                      </a:lnTo>
                      <a:lnTo>
                        <a:pt x="2942" y="2534"/>
                      </a:lnTo>
                      <a:lnTo>
                        <a:pt x="2959" y="2608"/>
                      </a:lnTo>
                      <a:lnTo>
                        <a:pt x="2960" y="2638"/>
                      </a:lnTo>
                      <a:lnTo>
                        <a:pt x="2952" y="2669"/>
                      </a:lnTo>
                      <a:lnTo>
                        <a:pt x="2927" y="2677"/>
                      </a:lnTo>
                      <a:lnTo>
                        <a:pt x="2905" y="2687"/>
                      </a:lnTo>
                      <a:lnTo>
                        <a:pt x="2859" y="2729"/>
                      </a:lnTo>
                      <a:lnTo>
                        <a:pt x="2837" y="2762"/>
                      </a:lnTo>
                      <a:lnTo>
                        <a:pt x="2830" y="2812"/>
                      </a:lnTo>
                      <a:lnTo>
                        <a:pt x="2837" y="2999"/>
                      </a:lnTo>
                      <a:lnTo>
                        <a:pt x="2834" y="3037"/>
                      </a:lnTo>
                      <a:lnTo>
                        <a:pt x="2825" y="3077"/>
                      </a:lnTo>
                      <a:lnTo>
                        <a:pt x="2805" y="3147"/>
                      </a:lnTo>
                      <a:lnTo>
                        <a:pt x="2803" y="3193"/>
                      </a:lnTo>
                      <a:lnTo>
                        <a:pt x="2816" y="3266"/>
                      </a:lnTo>
                      <a:lnTo>
                        <a:pt x="2869" y="3396"/>
                      </a:lnTo>
                      <a:lnTo>
                        <a:pt x="2882" y="3467"/>
                      </a:lnTo>
                      <a:lnTo>
                        <a:pt x="2870" y="3539"/>
                      </a:lnTo>
                      <a:lnTo>
                        <a:pt x="2842" y="3597"/>
                      </a:lnTo>
                      <a:lnTo>
                        <a:pt x="2800" y="3638"/>
                      </a:lnTo>
                      <a:lnTo>
                        <a:pt x="2670" y="3716"/>
                      </a:lnTo>
                      <a:lnTo>
                        <a:pt x="2638" y="3761"/>
                      </a:lnTo>
                      <a:lnTo>
                        <a:pt x="2615" y="3834"/>
                      </a:lnTo>
                      <a:lnTo>
                        <a:pt x="2605" y="3931"/>
                      </a:lnTo>
                      <a:lnTo>
                        <a:pt x="2607" y="4007"/>
                      </a:lnTo>
                      <a:lnTo>
                        <a:pt x="2599" y="4077"/>
                      </a:lnTo>
                      <a:lnTo>
                        <a:pt x="2562" y="4156"/>
                      </a:lnTo>
                      <a:lnTo>
                        <a:pt x="2464" y="4274"/>
                      </a:lnTo>
                      <a:lnTo>
                        <a:pt x="2424" y="4353"/>
                      </a:lnTo>
                      <a:lnTo>
                        <a:pt x="2422" y="4444"/>
                      </a:lnTo>
                      <a:lnTo>
                        <a:pt x="2450" y="4492"/>
                      </a:lnTo>
                      <a:lnTo>
                        <a:pt x="2497" y="4509"/>
                      </a:lnTo>
                      <a:lnTo>
                        <a:pt x="2588" y="4503"/>
                      </a:lnTo>
                      <a:lnTo>
                        <a:pt x="2715" y="4436"/>
                      </a:lnTo>
                      <a:lnTo>
                        <a:pt x="2748" y="4428"/>
                      </a:lnTo>
                      <a:lnTo>
                        <a:pt x="2777" y="4444"/>
                      </a:lnTo>
                      <a:lnTo>
                        <a:pt x="2789" y="4474"/>
                      </a:lnTo>
                      <a:lnTo>
                        <a:pt x="2795" y="4511"/>
                      </a:lnTo>
                      <a:lnTo>
                        <a:pt x="2818" y="4574"/>
                      </a:lnTo>
                      <a:lnTo>
                        <a:pt x="2834" y="4591"/>
                      </a:lnTo>
                      <a:lnTo>
                        <a:pt x="2859" y="4582"/>
                      </a:lnTo>
                      <a:lnTo>
                        <a:pt x="2868" y="4584"/>
                      </a:lnTo>
                      <a:lnTo>
                        <a:pt x="2889" y="4607"/>
                      </a:lnTo>
                      <a:lnTo>
                        <a:pt x="2908" y="4634"/>
                      </a:lnTo>
                      <a:lnTo>
                        <a:pt x="2924" y="4667"/>
                      </a:lnTo>
                      <a:lnTo>
                        <a:pt x="2938" y="4707"/>
                      </a:lnTo>
                      <a:lnTo>
                        <a:pt x="2947" y="4719"/>
                      </a:lnTo>
                      <a:lnTo>
                        <a:pt x="2969" y="4731"/>
                      </a:lnTo>
                      <a:lnTo>
                        <a:pt x="2974" y="4753"/>
                      </a:lnTo>
                      <a:lnTo>
                        <a:pt x="2969" y="4769"/>
                      </a:lnTo>
                      <a:lnTo>
                        <a:pt x="2944" y="4803"/>
                      </a:lnTo>
                      <a:lnTo>
                        <a:pt x="2938" y="4819"/>
                      </a:lnTo>
                      <a:lnTo>
                        <a:pt x="2935" y="4986"/>
                      </a:lnTo>
                      <a:lnTo>
                        <a:pt x="2919" y="5043"/>
                      </a:lnTo>
                      <a:lnTo>
                        <a:pt x="2869" y="5079"/>
                      </a:lnTo>
                      <a:lnTo>
                        <a:pt x="2844" y="5083"/>
                      </a:lnTo>
                      <a:lnTo>
                        <a:pt x="2765" y="5073"/>
                      </a:lnTo>
                      <a:lnTo>
                        <a:pt x="2742" y="5083"/>
                      </a:lnTo>
                      <a:lnTo>
                        <a:pt x="2708" y="5130"/>
                      </a:lnTo>
                      <a:lnTo>
                        <a:pt x="2687" y="5143"/>
                      </a:lnTo>
                      <a:lnTo>
                        <a:pt x="2639" y="5144"/>
                      </a:lnTo>
                      <a:lnTo>
                        <a:pt x="2452" y="5113"/>
                      </a:lnTo>
                      <a:lnTo>
                        <a:pt x="2394" y="5085"/>
                      </a:lnTo>
                      <a:lnTo>
                        <a:pt x="2347" y="5039"/>
                      </a:lnTo>
                      <a:lnTo>
                        <a:pt x="2330" y="4974"/>
                      </a:lnTo>
                      <a:lnTo>
                        <a:pt x="2345" y="4948"/>
                      </a:lnTo>
                      <a:lnTo>
                        <a:pt x="2407" y="4927"/>
                      </a:lnTo>
                      <a:lnTo>
                        <a:pt x="2422" y="4900"/>
                      </a:lnTo>
                      <a:lnTo>
                        <a:pt x="2410" y="4869"/>
                      </a:lnTo>
                      <a:lnTo>
                        <a:pt x="2359" y="4842"/>
                      </a:lnTo>
                      <a:lnTo>
                        <a:pt x="2364" y="4805"/>
                      </a:lnTo>
                      <a:lnTo>
                        <a:pt x="2407" y="4780"/>
                      </a:lnTo>
                      <a:lnTo>
                        <a:pt x="2457" y="4784"/>
                      </a:lnTo>
                      <a:lnTo>
                        <a:pt x="2475" y="4770"/>
                      </a:lnTo>
                      <a:lnTo>
                        <a:pt x="2325" y="4565"/>
                      </a:lnTo>
                      <a:lnTo>
                        <a:pt x="2315" y="4545"/>
                      </a:lnTo>
                      <a:lnTo>
                        <a:pt x="2300" y="4532"/>
                      </a:lnTo>
                      <a:lnTo>
                        <a:pt x="2274" y="4524"/>
                      </a:lnTo>
                      <a:lnTo>
                        <a:pt x="2220" y="4550"/>
                      </a:lnTo>
                      <a:lnTo>
                        <a:pt x="2135" y="4677"/>
                      </a:lnTo>
                      <a:lnTo>
                        <a:pt x="2084" y="4710"/>
                      </a:lnTo>
                      <a:lnTo>
                        <a:pt x="1909" y="4720"/>
                      </a:lnTo>
                      <a:lnTo>
                        <a:pt x="1774" y="4672"/>
                      </a:lnTo>
                      <a:lnTo>
                        <a:pt x="1737" y="4678"/>
                      </a:lnTo>
                      <a:lnTo>
                        <a:pt x="1709" y="4725"/>
                      </a:lnTo>
                      <a:lnTo>
                        <a:pt x="1667" y="4897"/>
                      </a:lnTo>
                      <a:lnTo>
                        <a:pt x="1632" y="4973"/>
                      </a:lnTo>
                      <a:lnTo>
                        <a:pt x="1544" y="5070"/>
                      </a:lnTo>
                      <a:lnTo>
                        <a:pt x="1452" y="5130"/>
                      </a:lnTo>
                      <a:lnTo>
                        <a:pt x="1357" y="5147"/>
                      </a:lnTo>
                      <a:lnTo>
                        <a:pt x="1189" y="5080"/>
                      </a:lnTo>
                      <a:lnTo>
                        <a:pt x="1092" y="5067"/>
                      </a:lnTo>
                      <a:lnTo>
                        <a:pt x="993" y="5078"/>
                      </a:lnTo>
                      <a:lnTo>
                        <a:pt x="983" y="5084"/>
                      </a:lnTo>
                      <a:lnTo>
                        <a:pt x="944" y="5008"/>
                      </a:lnTo>
                      <a:lnTo>
                        <a:pt x="929" y="4955"/>
                      </a:lnTo>
                      <a:lnTo>
                        <a:pt x="919" y="4932"/>
                      </a:lnTo>
                      <a:lnTo>
                        <a:pt x="907" y="4913"/>
                      </a:lnTo>
                      <a:lnTo>
                        <a:pt x="885" y="4899"/>
                      </a:lnTo>
                      <a:lnTo>
                        <a:pt x="834" y="4874"/>
                      </a:lnTo>
                      <a:lnTo>
                        <a:pt x="813" y="4855"/>
                      </a:lnTo>
                      <a:lnTo>
                        <a:pt x="803" y="4827"/>
                      </a:lnTo>
                      <a:lnTo>
                        <a:pt x="810" y="4792"/>
                      </a:lnTo>
                      <a:lnTo>
                        <a:pt x="1039" y="4564"/>
                      </a:lnTo>
                      <a:lnTo>
                        <a:pt x="1115" y="4464"/>
                      </a:lnTo>
                      <a:lnTo>
                        <a:pt x="1130" y="4410"/>
                      </a:lnTo>
                      <a:lnTo>
                        <a:pt x="1143" y="4299"/>
                      </a:lnTo>
                      <a:lnTo>
                        <a:pt x="1152" y="4248"/>
                      </a:lnTo>
                      <a:lnTo>
                        <a:pt x="1168" y="4220"/>
                      </a:lnTo>
                      <a:lnTo>
                        <a:pt x="1189" y="4208"/>
                      </a:lnTo>
                      <a:lnTo>
                        <a:pt x="1247" y="4195"/>
                      </a:lnTo>
                      <a:lnTo>
                        <a:pt x="1285" y="4175"/>
                      </a:lnTo>
                      <a:lnTo>
                        <a:pt x="1294" y="4135"/>
                      </a:lnTo>
                      <a:lnTo>
                        <a:pt x="1290" y="3969"/>
                      </a:lnTo>
                      <a:lnTo>
                        <a:pt x="1184" y="3978"/>
                      </a:lnTo>
                      <a:lnTo>
                        <a:pt x="1010" y="4042"/>
                      </a:lnTo>
                      <a:lnTo>
                        <a:pt x="910" y="4115"/>
                      </a:lnTo>
                      <a:lnTo>
                        <a:pt x="888" y="4119"/>
                      </a:lnTo>
                      <a:lnTo>
                        <a:pt x="859" y="4109"/>
                      </a:lnTo>
                      <a:lnTo>
                        <a:pt x="818" y="4102"/>
                      </a:lnTo>
                      <a:lnTo>
                        <a:pt x="792" y="4107"/>
                      </a:lnTo>
                      <a:lnTo>
                        <a:pt x="758" y="4129"/>
                      </a:lnTo>
                      <a:lnTo>
                        <a:pt x="740" y="4135"/>
                      </a:lnTo>
                      <a:lnTo>
                        <a:pt x="718" y="4134"/>
                      </a:lnTo>
                      <a:lnTo>
                        <a:pt x="703" y="4115"/>
                      </a:lnTo>
                      <a:lnTo>
                        <a:pt x="699" y="4093"/>
                      </a:lnTo>
                      <a:lnTo>
                        <a:pt x="708" y="4047"/>
                      </a:lnTo>
                      <a:lnTo>
                        <a:pt x="703" y="4027"/>
                      </a:lnTo>
                      <a:lnTo>
                        <a:pt x="689" y="4014"/>
                      </a:lnTo>
                      <a:lnTo>
                        <a:pt x="627" y="3985"/>
                      </a:lnTo>
                      <a:lnTo>
                        <a:pt x="568" y="3973"/>
                      </a:lnTo>
                      <a:lnTo>
                        <a:pt x="539" y="3975"/>
                      </a:lnTo>
                      <a:lnTo>
                        <a:pt x="502" y="3997"/>
                      </a:lnTo>
                      <a:lnTo>
                        <a:pt x="452" y="4019"/>
                      </a:lnTo>
                      <a:lnTo>
                        <a:pt x="424" y="4038"/>
                      </a:lnTo>
                      <a:lnTo>
                        <a:pt x="354" y="4059"/>
                      </a:lnTo>
                      <a:lnTo>
                        <a:pt x="319" y="4062"/>
                      </a:lnTo>
                      <a:lnTo>
                        <a:pt x="130" y="4037"/>
                      </a:lnTo>
                      <a:lnTo>
                        <a:pt x="88" y="4009"/>
                      </a:lnTo>
                      <a:lnTo>
                        <a:pt x="80" y="3984"/>
                      </a:lnTo>
                      <a:lnTo>
                        <a:pt x="80" y="3955"/>
                      </a:lnTo>
                      <a:lnTo>
                        <a:pt x="89" y="3924"/>
                      </a:lnTo>
                      <a:lnTo>
                        <a:pt x="99" y="3869"/>
                      </a:lnTo>
                      <a:lnTo>
                        <a:pt x="89" y="3843"/>
                      </a:lnTo>
                      <a:lnTo>
                        <a:pt x="53" y="3803"/>
                      </a:lnTo>
                      <a:lnTo>
                        <a:pt x="50" y="3793"/>
                      </a:lnTo>
                      <a:lnTo>
                        <a:pt x="67" y="3770"/>
                      </a:lnTo>
                      <a:lnTo>
                        <a:pt x="68" y="3737"/>
                      </a:lnTo>
                      <a:lnTo>
                        <a:pt x="73" y="3714"/>
                      </a:lnTo>
                      <a:lnTo>
                        <a:pt x="52" y="3630"/>
                      </a:lnTo>
                      <a:lnTo>
                        <a:pt x="75" y="3602"/>
                      </a:lnTo>
                      <a:lnTo>
                        <a:pt x="90" y="3555"/>
                      </a:lnTo>
                      <a:lnTo>
                        <a:pt x="97" y="3478"/>
                      </a:lnTo>
                      <a:lnTo>
                        <a:pt x="103" y="3444"/>
                      </a:lnTo>
                      <a:lnTo>
                        <a:pt x="113" y="3422"/>
                      </a:lnTo>
                      <a:lnTo>
                        <a:pt x="134" y="3417"/>
                      </a:lnTo>
                      <a:lnTo>
                        <a:pt x="150" y="3427"/>
                      </a:lnTo>
                      <a:lnTo>
                        <a:pt x="169" y="3430"/>
                      </a:lnTo>
                      <a:lnTo>
                        <a:pt x="189" y="3428"/>
                      </a:lnTo>
                      <a:lnTo>
                        <a:pt x="205" y="3413"/>
                      </a:lnTo>
                      <a:lnTo>
                        <a:pt x="215" y="3390"/>
                      </a:lnTo>
                      <a:lnTo>
                        <a:pt x="228" y="3335"/>
                      </a:lnTo>
                      <a:lnTo>
                        <a:pt x="224" y="3299"/>
                      </a:lnTo>
                      <a:lnTo>
                        <a:pt x="193" y="3263"/>
                      </a:lnTo>
                      <a:lnTo>
                        <a:pt x="198" y="3220"/>
                      </a:lnTo>
                      <a:lnTo>
                        <a:pt x="192" y="3174"/>
                      </a:lnTo>
                      <a:lnTo>
                        <a:pt x="178" y="3115"/>
                      </a:lnTo>
                      <a:lnTo>
                        <a:pt x="182" y="3079"/>
                      </a:lnTo>
                      <a:lnTo>
                        <a:pt x="199" y="3052"/>
                      </a:lnTo>
                      <a:lnTo>
                        <a:pt x="235" y="3029"/>
                      </a:lnTo>
                      <a:lnTo>
                        <a:pt x="323" y="3003"/>
                      </a:lnTo>
                      <a:lnTo>
                        <a:pt x="349" y="2959"/>
                      </a:lnTo>
                      <a:lnTo>
                        <a:pt x="362" y="2947"/>
                      </a:lnTo>
                      <a:lnTo>
                        <a:pt x="385" y="2947"/>
                      </a:lnTo>
                      <a:lnTo>
                        <a:pt x="464" y="2965"/>
                      </a:lnTo>
                      <a:lnTo>
                        <a:pt x="487" y="2960"/>
                      </a:lnTo>
                      <a:lnTo>
                        <a:pt x="502" y="2943"/>
                      </a:lnTo>
                      <a:lnTo>
                        <a:pt x="507" y="2900"/>
                      </a:lnTo>
                      <a:lnTo>
                        <a:pt x="512" y="2829"/>
                      </a:lnTo>
                      <a:lnTo>
                        <a:pt x="519" y="2794"/>
                      </a:lnTo>
                      <a:lnTo>
                        <a:pt x="549" y="2719"/>
                      </a:lnTo>
                      <a:lnTo>
                        <a:pt x="563" y="2649"/>
                      </a:lnTo>
                      <a:lnTo>
                        <a:pt x="569" y="2627"/>
                      </a:lnTo>
                      <a:lnTo>
                        <a:pt x="583" y="2608"/>
                      </a:lnTo>
                      <a:lnTo>
                        <a:pt x="608" y="2588"/>
                      </a:lnTo>
                      <a:lnTo>
                        <a:pt x="747" y="2509"/>
                      </a:lnTo>
                      <a:lnTo>
                        <a:pt x="775" y="2480"/>
                      </a:lnTo>
                      <a:lnTo>
                        <a:pt x="813" y="2404"/>
                      </a:lnTo>
                      <a:lnTo>
                        <a:pt x="874" y="2355"/>
                      </a:lnTo>
                      <a:lnTo>
                        <a:pt x="863" y="2332"/>
                      </a:lnTo>
                      <a:lnTo>
                        <a:pt x="817" y="2269"/>
                      </a:lnTo>
                      <a:lnTo>
                        <a:pt x="779" y="2239"/>
                      </a:lnTo>
                      <a:lnTo>
                        <a:pt x="740" y="2223"/>
                      </a:lnTo>
                      <a:lnTo>
                        <a:pt x="649" y="2217"/>
                      </a:lnTo>
                      <a:lnTo>
                        <a:pt x="610" y="2200"/>
                      </a:lnTo>
                      <a:lnTo>
                        <a:pt x="497" y="2093"/>
                      </a:lnTo>
                      <a:lnTo>
                        <a:pt x="388" y="2038"/>
                      </a:lnTo>
                      <a:lnTo>
                        <a:pt x="359" y="2003"/>
                      </a:lnTo>
                      <a:lnTo>
                        <a:pt x="340" y="1995"/>
                      </a:lnTo>
                      <a:lnTo>
                        <a:pt x="382" y="1934"/>
                      </a:lnTo>
                      <a:lnTo>
                        <a:pt x="407" y="1880"/>
                      </a:lnTo>
                      <a:lnTo>
                        <a:pt x="425" y="1860"/>
                      </a:lnTo>
                      <a:lnTo>
                        <a:pt x="452" y="1844"/>
                      </a:lnTo>
                      <a:lnTo>
                        <a:pt x="487" y="1809"/>
                      </a:lnTo>
                      <a:lnTo>
                        <a:pt x="524" y="1788"/>
                      </a:lnTo>
                      <a:lnTo>
                        <a:pt x="554" y="1760"/>
                      </a:lnTo>
                      <a:lnTo>
                        <a:pt x="560" y="1742"/>
                      </a:lnTo>
                      <a:lnTo>
                        <a:pt x="560" y="1723"/>
                      </a:lnTo>
                      <a:lnTo>
                        <a:pt x="553" y="1684"/>
                      </a:lnTo>
                      <a:lnTo>
                        <a:pt x="530" y="1645"/>
                      </a:lnTo>
                      <a:lnTo>
                        <a:pt x="467" y="1613"/>
                      </a:lnTo>
                      <a:lnTo>
                        <a:pt x="438" y="1515"/>
                      </a:lnTo>
                      <a:lnTo>
                        <a:pt x="428" y="1499"/>
                      </a:lnTo>
                      <a:lnTo>
                        <a:pt x="408" y="1495"/>
                      </a:lnTo>
                      <a:lnTo>
                        <a:pt x="365" y="1517"/>
                      </a:lnTo>
                      <a:lnTo>
                        <a:pt x="340" y="1519"/>
                      </a:lnTo>
                      <a:lnTo>
                        <a:pt x="315" y="1503"/>
                      </a:lnTo>
                      <a:lnTo>
                        <a:pt x="293" y="1459"/>
                      </a:lnTo>
                      <a:lnTo>
                        <a:pt x="290" y="1414"/>
                      </a:lnTo>
                      <a:lnTo>
                        <a:pt x="293" y="1385"/>
                      </a:lnTo>
                      <a:lnTo>
                        <a:pt x="288" y="1364"/>
                      </a:lnTo>
                      <a:lnTo>
                        <a:pt x="270" y="1347"/>
                      </a:lnTo>
                      <a:lnTo>
                        <a:pt x="235" y="1322"/>
                      </a:lnTo>
                      <a:lnTo>
                        <a:pt x="217" y="1304"/>
                      </a:lnTo>
                      <a:lnTo>
                        <a:pt x="195" y="1278"/>
                      </a:lnTo>
                      <a:lnTo>
                        <a:pt x="180" y="1243"/>
                      </a:lnTo>
                      <a:lnTo>
                        <a:pt x="174" y="1190"/>
                      </a:lnTo>
                      <a:lnTo>
                        <a:pt x="180" y="1162"/>
                      </a:lnTo>
                      <a:lnTo>
                        <a:pt x="195" y="1145"/>
                      </a:lnTo>
                      <a:lnTo>
                        <a:pt x="217" y="1140"/>
                      </a:lnTo>
                      <a:lnTo>
                        <a:pt x="230" y="1133"/>
                      </a:lnTo>
                      <a:lnTo>
                        <a:pt x="228" y="1119"/>
                      </a:lnTo>
                      <a:lnTo>
                        <a:pt x="200" y="1100"/>
                      </a:lnTo>
                      <a:lnTo>
                        <a:pt x="117" y="1069"/>
                      </a:lnTo>
                      <a:lnTo>
                        <a:pt x="90" y="1047"/>
                      </a:lnTo>
                      <a:lnTo>
                        <a:pt x="73" y="1014"/>
                      </a:lnTo>
                      <a:lnTo>
                        <a:pt x="57" y="883"/>
                      </a:lnTo>
                      <a:lnTo>
                        <a:pt x="15" y="815"/>
                      </a:lnTo>
                      <a:lnTo>
                        <a:pt x="0" y="772"/>
                      </a:lnTo>
                      <a:lnTo>
                        <a:pt x="5" y="725"/>
                      </a:lnTo>
                      <a:lnTo>
                        <a:pt x="10" y="690"/>
                      </a:lnTo>
                      <a:lnTo>
                        <a:pt x="8" y="654"/>
                      </a:lnTo>
                      <a:lnTo>
                        <a:pt x="17" y="619"/>
                      </a:lnTo>
                      <a:lnTo>
                        <a:pt x="25" y="597"/>
                      </a:lnTo>
                      <a:lnTo>
                        <a:pt x="58" y="485"/>
                      </a:lnTo>
                      <a:lnTo>
                        <a:pt x="118" y="438"/>
                      </a:lnTo>
                      <a:lnTo>
                        <a:pt x="150" y="435"/>
                      </a:lnTo>
                      <a:lnTo>
                        <a:pt x="167" y="445"/>
                      </a:lnTo>
                      <a:lnTo>
                        <a:pt x="187" y="435"/>
                      </a:lnTo>
                      <a:lnTo>
                        <a:pt x="263" y="353"/>
                      </a:lnTo>
                      <a:lnTo>
                        <a:pt x="288" y="313"/>
                      </a:lnTo>
                      <a:lnTo>
                        <a:pt x="302" y="277"/>
                      </a:lnTo>
                      <a:lnTo>
                        <a:pt x="315" y="212"/>
                      </a:lnTo>
                      <a:lnTo>
                        <a:pt x="328" y="175"/>
                      </a:lnTo>
                      <a:lnTo>
                        <a:pt x="353" y="133"/>
                      </a:lnTo>
                      <a:lnTo>
                        <a:pt x="374" y="123"/>
                      </a:lnTo>
                      <a:lnTo>
                        <a:pt x="398" y="127"/>
                      </a:lnTo>
                      <a:lnTo>
                        <a:pt x="448" y="153"/>
                      </a:lnTo>
                      <a:lnTo>
                        <a:pt x="473" y="159"/>
                      </a:lnTo>
                      <a:lnTo>
                        <a:pt x="508" y="153"/>
                      </a:lnTo>
                      <a:lnTo>
                        <a:pt x="520" y="137"/>
                      </a:lnTo>
                      <a:lnTo>
                        <a:pt x="518" y="118"/>
                      </a:lnTo>
                      <a:lnTo>
                        <a:pt x="503" y="102"/>
                      </a:lnTo>
                      <a:lnTo>
                        <a:pt x="464" y="73"/>
                      </a:lnTo>
                      <a:lnTo>
                        <a:pt x="453" y="53"/>
                      </a:lnTo>
                      <a:lnTo>
                        <a:pt x="452" y="34"/>
                      </a:lnTo>
                      <a:lnTo>
                        <a:pt x="473" y="13"/>
                      </a:lnTo>
                      <a:lnTo>
                        <a:pt x="514" y="0"/>
                      </a:lnTo>
                      <a:lnTo>
                        <a:pt x="808" y="224"/>
                      </a:lnTo>
                      <a:lnTo>
                        <a:pt x="859" y="284"/>
                      </a:lnTo>
                      <a:lnTo>
                        <a:pt x="874" y="317"/>
                      </a:lnTo>
                      <a:lnTo>
                        <a:pt x="873" y="338"/>
                      </a:lnTo>
                      <a:lnTo>
                        <a:pt x="862" y="350"/>
                      </a:lnTo>
                      <a:lnTo>
                        <a:pt x="832" y="369"/>
                      </a:lnTo>
                      <a:lnTo>
                        <a:pt x="819" y="385"/>
                      </a:lnTo>
                      <a:lnTo>
                        <a:pt x="812" y="407"/>
                      </a:lnTo>
                      <a:lnTo>
                        <a:pt x="809" y="432"/>
                      </a:lnTo>
                      <a:lnTo>
                        <a:pt x="810" y="453"/>
                      </a:lnTo>
                      <a:lnTo>
                        <a:pt x="818" y="478"/>
                      </a:lnTo>
                      <a:lnTo>
                        <a:pt x="842" y="525"/>
                      </a:lnTo>
                      <a:lnTo>
                        <a:pt x="868" y="545"/>
                      </a:lnTo>
                      <a:lnTo>
                        <a:pt x="902" y="558"/>
                      </a:lnTo>
                      <a:lnTo>
                        <a:pt x="1005" y="560"/>
                      </a:lnTo>
                      <a:lnTo>
                        <a:pt x="1027" y="568"/>
                      </a:lnTo>
                      <a:lnTo>
                        <a:pt x="1037" y="589"/>
                      </a:lnTo>
                      <a:lnTo>
                        <a:pt x="1033" y="638"/>
                      </a:lnTo>
                      <a:lnTo>
                        <a:pt x="1040" y="650"/>
                      </a:lnTo>
                      <a:lnTo>
                        <a:pt x="1059" y="655"/>
                      </a:lnTo>
                      <a:lnTo>
                        <a:pt x="1100" y="644"/>
                      </a:lnTo>
                      <a:lnTo>
                        <a:pt x="1185" y="602"/>
                      </a:lnTo>
                      <a:lnTo>
                        <a:pt x="1200" y="600"/>
                      </a:lnTo>
                      <a:lnTo>
                        <a:pt x="1212" y="608"/>
                      </a:lnTo>
                      <a:lnTo>
                        <a:pt x="1220" y="633"/>
                      </a:lnTo>
                      <a:lnTo>
                        <a:pt x="1223" y="664"/>
                      </a:lnTo>
                      <a:lnTo>
                        <a:pt x="1220" y="738"/>
                      </a:lnTo>
                      <a:lnTo>
                        <a:pt x="1240" y="748"/>
                      </a:lnTo>
                      <a:lnTo>
                        <a:pt x="1260" y="753"/>
                      </a:lnTo>
                      <a:lnTo>
                        <a:pt x="1423" y="740"/>
                      </a:lnTo>
                      <a:lnTo>
                        <a:pt x="1417" y="814"/>
                      </a:lnTo>
                      <a:lnTo>
                        <a:pt x="1427" y="830"/>
                      </a:lnTo>
                      <a:lnTo>
                        <a:pt x="1445" y="850"/>
                      </a:lnTo>
                      <a:lnTo>
                        <a:pt x="1504" y="897"/>
                      </a:lnTo>
                      <a:lnTo>
                        <a:pt x="1530" y="937"/>
                      </a:lnTo>
                      <a:lnTo>
                        <a:pt x="1552" y="947"/>
                      </a:lnTo>
                      <a:lnTo>
                        <a:pt x="1572" y="944"/>
                      </a:lnTo>
                      <a:lnTo>
                        <a:pt x="1597" y="933"/>
                      </a:lnTo>
                      <a:lnTo>
                        <a:pt x="1625" y="928"/>
                      </a:lnTo>
                      <a:lnTo>
                        <a:pt x="1660" y="935"/>
                      </a:lnTo>
                      <a:lnTo>
                        <a:pt x="1673" y="953"/>
                      </a:lnTo>
                      <a:lnTo>
                        <a:pt x="1674" y="973"/>
                      </a:lnTo>
                      <a:lnTo>
                        <a:pt x="1657" y="1019"/>
                      </a:lnTo>
                      <a:lnTo>
                        <a:pt x="1623" y="1062"/>
                      </a:lnTo>
                      <a:lnTo>
                        <a:pt x="1614" y="1084"/>
                      </a:lnTo>
                      <a:lnTo>
                        <a:pt x="1622" y="1129"/>
                      </a:lnTo>
                      <a:lnTo>
                        <a:pt x="1635" y="1144"/>
                      </a:lnTo>
                      <a:lnTo>
                        <a:pt x="1657" y="1145"/>
                      </a:lnTo>
                      <a:lnTo>
                        <a:pt x="1678" y="1140"/>
                      </a:lnTo>
                      <a:lnTo>
                        <a:pt x="1703" y="1142"/>
                      </a:lnTo>
                      <a:lnTo>
                        <a:pt x="1805" y="1203"/>
                      </a:lnTo>
                      <a:lnTo>
                        <a:pt x="1834" y="1225"/>
                      </a:lnTo>
                      <a:lnTo>
                        <a:pt x="1830" y="1242"/>
                      </a:lnTo>
                      <a:lnTo>
                        <a:pt x="1814" y="1252"/>
                      </a:lnTo>
                      <a:lnTo>
                        <a:pt x="1789" y="1259"/>
                      </a:lnTo>
                      <a:lnTo>
                        <a:pt x="1769" y="1270"/>
                      </a:lnTo>
                      <a:lnTo>
                        <a:pt x="1745" y="1300"/>
                      </a:lnTo>
                      <a:lnTo>
                        <a:pt x="1709" y="1323"/>
                      </a:lnTo>
                      <a:lnTo>
                        <a:pt x="1678" y="1350"/>
                      </a:lnTo>
                      <a:lnTo>
                        <a:pt x="1658" y="1362"/>
                      </a:lnTo>
                      <a:lnTo>
                        <a:pt x="1587" y="1390"/>
                      </a:lnTo>
                      <a:lnTo>
                        <a:pt x="1590" y="1465"/>
                      </a:lnTo>
                      <a:lnTo>
                        <a:pt x="1578" y="1523"/>
                      </a:lnTo>
                      <a:lnTo>
                        <a:pt x="1567" y="1565"/>
                      </a:lnTo>
                      <a:lnTo>
                        <a:pt x="1572" y="1585"/>
                      </a:lnTo>
                      <a:lnTo>
                        <a:pt x="1587" y="1599"/>
                      </a:lnTo>
                      <a:lnTo>
                        <a:pt x="1673" y="1620"/>
                      </a:lnTo>
                      <a:lnTo>
                        <a:pt x="1704" y="1637"/>
                      </a:lnTo>
                      <a:lnTo>
                        <a:pt x="1740" y="1665"/>
                      </a:lnTo>
                      <a:lnTo>
                        <a:pt x="1758" y="1710"/>
                      </a:lnTo>
                      <a:lnTo>
                        <a:pt x="1770" y="1795"/>
                      </a:lnTo>
                      <a:lnTo>
                        <a:pt x="1872" y="1798"/>
                      </a:lnTo>
                      <a:lnTo>
                        <a:pt x="2005" y="1845"/>
                      </a:lnTo>
                      <a:lnTo>
                        <a:pt x="2040" y="1850"/>
                      </a:lnTo>
                      <a:lnTo>
                        <a:pt x="2072" y="1844"/>
                      </a:lnTo>
                      <a:lnTo>
                        <a:pt x="2099" y="1829"/>
                      </a:lnTo>
                      <a:lnTo>
                        <a:pt x="2389" y="1739"/>
                      </a:lnTo>
                      <a:lnTo>
                        <a:pt x="2609" y="1687"/>
                      </a:lnTo>
                      <a:lnTo>
                        <a:pt x="2675" y="1688"/>
                      </a:lnTo>
                      <a:lnTo>
                        <a:pt x="2688" y="1717"/>
                      </a:lnTo>
                      <a:lnTo>
                        <a:pt x="2707" y="1728"/>
                      </a:lnTo>
                      <a:lnTo>
                        <a:pt x="2822" y="1750"/>
                      </a:lnTo>
                      <a:lnTo>
                        <a:pt x="2850" y="1748"/>
                      </a:lnTo>
                      <a:lnTo>
                        <a:pt x="2862" y="1738"/>
                      </a:lnTo>
                      <a:lnTo>
                        <a:pt x="2850" y="1719"/>
                      </a:lnTo>
                      <a:lnTo>
                        <a:pt x="2847" y="1692"/>
                      </a:lnTo>
                      <a:lnTo>
                        <a:pt x="2850" y="1663"/>
                      </a:lnTo>
                      <a:lnTo>
                        <a:pt x="2893" y="1624"/>
                      </a:lnTo>
                      <a:lnTo>
                        <a:pt x="2909" y="1605"/>
                      </a:lnTo>
                      <a:lnTo>
                        <a:pt x="2915" y="1590"/>
                      </a:lnTo>
                      <a:lnTo>
                        <a:pt x="2895" y="1569"/>
                      </a:lnTo>
                      <a:lnTo>
                        <a:pt x="2892" y="1552"/>
                      </a:lnTo>
                      <a:lnTo>
                        <a:pt x="2899" y="1530"/>
                      </a:lnTo>
                      <a:lnTo>
                        <a:pt x="2950" y="1488"/>
                      </a:lnTo>
                      <a:lnTo>
                        <a:pt x="2957" y="1465"/>
                      </a:lnTo>
                      <a:lnTo>
                        <a:pt x="2945" y="1449"/>
                      </a:lnTo>
                      <a:lnTo>
                        <a:pt x="2923" y="1442"/>
                      </a:lnTo>
                      <a:lnTo>
                        <a:pt x="2887" y="1414"/>
                      </a:lnTo>
                      <a:lnTo>
                        <a:pt x="2848" y="1393"/>
                      </a:lnTo>
                      <a:lnTo>
                        <a:pt x="2825" y="1374"/>
                      </a:lnTo>
                      <a:lnTo>
                        <a:pt x="2792" y="1332"/>
                      </a:lnTo>
                      <a:lnTo>
                        <a:pt x="2765" y="1289"/>
                      </a:lnTo>
                      <a:lnTo>
                        <a:pt x="2702" y="1229"/>
                      </a:lnTo>
                      <a:lnTo>
                        <a:pt x="2669" y="1188"/>
                      </a:lnTo>
                      <a:lnTo>
                        <a:pt x="2653" y="1130"/>
                      </a:lnTo>
                      <a:lnTo>
                        <a:pt x="2660" y="1074"/>
                      </a:lnTo>
                      <a:lnTo>
                        <a:pt x="2667" y="1049"/>
                      </a:lnTo>
                      <a:lnTo>
                        <a:pt x="2678" y="1028"/>
                      </a:lnTo>
                      <a:lnTo>
                        <a:pt x="2738" y="989"/>
                      </a:lnTo>
                      <a:lnTo>
                        <a:pt x="2803" y="914"/>
                      </a:lnTo>
                      <a:lnTo>
                        <a:pt x="2815" y="883"/>
                      </a:lnTo>
                      <a:lnTo>
                        <a:pt x="2858" y="733"/>
                      </a:lnTo>
                      <a:lnTo>
                        <a:pt x="2950" y="792"/>
                      </a:lnTo>
                      <a:lnTo>
                        <a:pt x="3028" y="818"/>
                      </a:lnTo>
                      <a:lnTo>
                        <a:pt x="3109" y="773"/>
                      </a:lnTo>
                      <a:lnTo>
                        <a:pt x="3134" y="805"/>
                      </a:lnTo>
                      <a:lnTo>
                        <a:pt x="3155" y="848"/>
                      </a:lnTo>
                      <a:lnTo>
                        <a:pt x="3174" y="865"/>
                      </a:lnTo>
                      <a:lnTo>
                        <a:pt x="3199" y="872"/>
                      </a:lnTo>
                      <a:lnTo>
                        <a:pt x="3260" y="855"/>
                      </a:lnTo>
                      <a:lnTo>
                        <a:pt x="3275" y="858"/>
                      </a:lnTo>
                      <a:lnTo>
                        <a:pt x="3290" y="877"/>
                      </a:lnTo>
                      <a:lnTo>
                        <a:pt x="3299" y="908"/>
                      </a:lnTo>
                      <a:lnTo>
                        <a:pt x="3310" y="920"/>
                      </a:lnTo>
                      <a:lnTo>
                        <a:pt x="3333" y="927"/>
                      </a:lnTo>
                      <a:lnTo>
                        <a:pt x="3370" y="918"/>
                      </a:lnTo>
                      <a:lnTo>
                        <a:pt x="3398" y="903"/>
                      </a:lnTo>
                      <a:lnTo>
                        <a:pt x="3419" y="885"/>
                      </a:lnTo>
                      <a:lnTo>
                        <a:pt x="3432" y="869"/>
                      </a:lnTo>
                      <a:lnTo>
                        <a:pt x="3452" y="825"/>
                      </a:lnTo>
                      <a:lnTo>
                        <a:pt x="3460" y="812"/>
                      </a:lnTo>
                      <a:lnTo>
                        <a:pt x="3488" y="788"/>
                      </a:lnTo>
                      <a:lnTo>
                        <a:pt x="3508" y="782"/>
                      </a:lnTo>
                      <a:lnTo>
                        <a:pt x="3642" y="777"/>
                      </a:lnTo>
                      <a:lnTo>
                        <a:pt x="3670" y="784"/>
                      </a:lnTo>
                      <a:lnTo>
                        <a:pt x="3727" y="812"/>
                      </a:lnTo>
                      <a:lnTo>
                        <a:pt x="3754" y="838"/>
                      </a:lnTo>
                      <a:lnTo>
                        <a:pt x="3768" y="864"/>
                      </a:lnTo>
                      <a:lnTo>
                        <a:pt x="3767" y="890"/>
                      </a:lnTo>
                      <a:lnTo>
                        <a:pt x="3753" y="917"/>
                      </a:lnTo>
                      <a:lnTo>
                        <a:pt x="3738" y="953"/>
                      </a:lnTo>
                      <a:lnTo>
                        <a:pt x="3735" y="989"/>
                      </a:lnTo>
                      <a:lnTo>
                        <a:pt x="3749" y="1025"/>
                      </a:lnTo>
                      <a:lnTo>
                        <a:pt x="3777" y="1040"/>
                      </a:lnTo>
                      <a:lnTo>
                        <a:pt x="3814" y="1033"/>
                      </a:lnTo>
                      <a:lnTo>
                        <a:pt x="3835" y="1018"/>
                      </a:lnTo>
                      <a:lnTo>
                        <a:pt x="3855" y="1009"/>
                      </a:lnTo>
                      <a:lnTo>
                        <a:pt x="3880" y="1008"/>
                      </a:lnTo>
                      <a:lnTo>
                        <a:pt x="3920" y="1025"/>
                      </a:lnTo>
                      <a:lnTo>
                        <a:pt x="3997" y="1074"/>
                      </a:lnTo>
                      <a:lnTo>
                        <a:pt x="4103" y="1099"/>
                      </a:lnTo>
                      <a:lnTo>
                        <a:pt x="4389" y="1113"/>
                      </a:lnTo>
                      <a:lnTo>
                        <a:pt x="4627" y="1044"/>
                      </a:lnTo>
                      <a:lnTo>
                        <a:pt x="4732" y="978"/>
                      </a:lnTo>
                      <a:lnTo>
                        <a:pt x="4747" y="962"/>
                      </a:lnTo>
                      <a:lnTo>
                        <a:pt x="4765" y="949"/>
                      </a:lnTo>
                      <a:lnTo>
                        <a:pt x="4863" y="919"/>
                      </a:lnTo>
                      <a:lnTo>
                        <a:pt x="4893" y="919"/>
                      </a:lnTo>
                      <a:lnTo>
                        <a:pt x="4923" y="934"/>
                      </a:lnTo>
                      <a:lnTo>
                        <a:pt x="4942" y="949"/>
                      </a:lnTo>
                      <a:lnTo>
                        <a:pt x="4987" y="1032"/>
                      </a:lnTo>
                      <a:lnTo>
                        <a:pt x="4993" y="1047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54" name="Klaipedos" descr="{&quot;Key&quot;:&quot;klaipedos&quot;,&quot;Name&quot;:&quot;Klaipedos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xmlns="" id="{E5E81C5F-C725-858B-4B06-C0EC5C46386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15" y="973"/>
                  <a:ext cx="993" cy="1739"/>
                </a:xfrm>
                <a:custGeom>
                  <a:avLst/>
                  <a:gdLst>
                    <a:gd name="T0" fmla="*/ 334 w 2917"/>
                    <a:gd name="T1" fmla="*/ 3362 h 5111"/>
                    <a:gd name="T2" fmla="*/ 352 w 2917"/>
                    <a:gd name="T3" fmla="*/ 2854 h 5111"/>
                    <a:gd name="T4" fmla="*/ 443 w 2917"/>
                    <a:gd name="T5" fmla="*/ 3097 h 5111"/>
                    <a:gd name="T6" fmla="*/ 389 w 2917"/>
                    <a:gd name="T7" fmla="*/ 3455 h 5111"/>
                    <a:gd name="T8" fmla="*/ 355 w 2917"/>
                    <a:gd name="T9" fmla="*/ 3689 h 5111"/>
                    <a:gd name="T10" fmla="*/ 136 w 2917"/>
                    <a:gd name="T11" fmla="*/ 4135 h 5111"/>
                    <a:gd name="T12" fmla="*/ 1998 w 2917"/>
                    <a:gd name="T13" fmla="*/ 3062 h 5111"/>
                    <a:gd name="T14" fmla="*/ 1945 w 2917"/>
                    <a:gd name="T15" fmla="*/ 3317 h 5111"/>
                    <a:gd name="T16" fmla="*/ 2063 w 2917"/>
                    <a:gd name="T17" fmla="*/ 3617 h 5111"/>
                    <a:gd name="T18" fmla="*/ 2206 w 2917"/>
                    <a:gd name="T19" fmla="*/ 3626 h 5111"/>
                    <a:gd name="T20" fmla="*/ 2348 w 2917"/>
                    <a:gd name="T21" fmla="*/ 3757 h 5111"/>
                    <a:gd name="T22" fmla="*/ 2092 w 2917"/>
                    <a:gd name="T23" fmla="*/ 4138 h 5111"/>
                    <a:gd name="T24" fmla="*/ 2371 w 2917"/>
                    <a:gd name="T25" fmla="*/ 4330 h 5111"/>
                    <a:gd name="T26" fmla="*/ 2466 w 2917"/>
                    <a:gd name="T27" fmla="*/ 4552 h 5111"/>
                    <a:gd name="T28" fmla="*/ 2506 w 2917"/>
                    <a:gd name="T29" fmla="*/ 4636 h 5111"/>
                    <a:gd name="T30" fmla="*/ 2656 w 2917"/>
                    <a:gd name="T31" fmla="*/ 4596 h 5111"/>
                    <a:gd name="T32" fmla="*/ 2822 w 2917"/>
                    <a:gd name="T33" fmla="*/ 4651 h 5111"/>
                    <a:gd name="T34" fmla="*/ 2892 w 2917"/>
                    <a:gd name="T35" fmla="*/ 4765 h 5111"/>
                    <a:gd name="T36" fmla="*/ 2816 w 2917"/>
                    <a:gd name="T37" fmla="*/ 4955 h 5111"/>
                    <a:gd name="T38" fmla="*/ 2446 w 2917"/>
                    <a:gd name="T39" fmla="*/ 5111 h 5111"/>
                    <a:gd name="T40" fmla="*/ 2316 w 2917"/>
                    <a:gd name="T41" fmla="*/ 4890 h 5111"/>
                    <a:gd name="T42" fmla="*/ 2141 w 2917"/>
                    <a:gd name="T43" fmla="*/ 4920 h 5111"/>
                    <a:gd name="T44" fmla="*/ 1753 w 2917"/>
                    <a:gd name="T45" fmla="*/ 4742 h 5111"/>
                    <a:gd name="T46" fmla="*/ 1229 w 2917"/>
                    <a:gd name="T47" fmla="*/ 4496 h 5111"/>
                    <a:gd name="T48" fmla="*/ 728 w 2917"/>
                    <a:gd name="T49" fmla="*/ 4293 h 5111"/>
                    <a:gd name="T50" fmla="*/ 749 w 2917"/>
                    <a:gd name="T51" fmla="*/ 4152 h 5111"/>
                    <a:gd name="T52" fmla="*/ 742 w 2917"/>
                    <a:gd name="T53" fmla="*/ 4000 h 5111"/>
                    <a:gd name="T54" fmla="*/ 561 w 2917"/>
                    <a:gd name="T55" fmla="*/ 3957 h 5111"/>
                    <a:gd name="T56" fmla="*/ 687 w 2917"/>
                    <a:gd name="T57" fmla="*/ 3661 h 5111"/>
                    <a:gd name="T58" fmla="*/ 603 w 2917"/>
                    <a:gd name="T59" fmla="*/ 3242 h 5111"/>
                    <a:gd name="T60" fmla="*/ 494 w 2917"/>
                    <a:gd name="T61" fmla="*/ 2821 h 5111"/>
                    <a:gd name="T62" fmla="*/ 349 w 2917"/>
                    <a:gd name="T63" fmla="*/ 2468 h 5111"/>
                    <a:gd name="T64" fmla="*/ 254 w 2917"/>
                    <a:gd name="T65" fmla="*/ 1945 h 5111"/>
                    <a:gd name="T66" fmla="*/ 283 w 2917"/>
                    <a:gd name="T67" fmla="*/ 1322 h 5111"/>
                    <a:gd name="T68" fmla="*/ 596 w 2917"/>
                    <a:gd name="T69" fmla="*/ 1072 h 5111"/>
                    <a:gd name="T70" fmla="*/ 856 w 2917"/>
                    <a:gd name="T71" fmla="*/ 610 h 5111"/>
                    <a:gd name="T72" fmla="*/ 1424 w 2917"/>
                    <a:gd name="T73" fmla="*/ 291 h 5111"/>
                    <a:gd name="T74" fmla="*/ 2097 w 2917"/>
                    <a:gd name="T75" fmla="*/ 102 h 5111"/>
                    <a:gd name="T76" fmla="*/ 2108 w 2917"/>
                    <a:gd name="T77" fmla="*/ 208 h 5111"/>
                    <a:gd name="T78" fmla="*/ 2155 w 2917"/>
                    <a:gd name="T79" fmla="*/ 413 h 5111"/>
                    <a:gd name="T80" fmla="*/ 2255 w 2917"/>
                    <a:gd name="T81" fmla="*/ 663 h 5111"/>
                    <a:gd name="T82" fmla="*/ 2168 w 2917"/>
                    <a:gd name="T83" fmla="*/ 742 h 5111"/>
                    <a:gd name="T84" fmla="*/ 1926 w 2917"/>
                    <a:gd name="T85" fmla="*/ 988 h 5111"/>
                    <a:gd name="T86" fmla="*/ 1817 w 2917"/>
                    <a:gd name="T87" fmla="*/ 1061 h 5111"/>
                    <a:gd name="T88" fmla="*/ 1523 w 2917"/>
                    <a:gd name="T89" fmla="*/ 1400 h 5111"/>
                    <a:gd name="T90" fmla="*/ 1398 w 2917"/>
                    <a:gd name="T91" fmla="*/ 1502 h 5111"/>
                    <a:gd name="T92" fmla="*/ 1410 w 2917"/>
                    <a:gd name="T93" fmla="*/ 1795 h 5111"/>
                    <a:gd name="T94" fmla="*/ 1463 w 2917"/>
                    <a:gd name="T95" fmla="*/ 1945 h 5111"/>
                    <a:gd name="T96" fmla="*/ 1274 w 2917"/>
                    <a:gd name="T97" fmla="*/ 2131 h 5111"/>
                    <a:gd name="T98" fmla="*/ 1433 w 2917"/>
                    <a:gd name="T99" fmla="*/ 2168 h 5111"/>
                    <a:gd name="T100" fmla="*/ 1499 w 2917"/>
                    <a:gd name="T101" fmla="*/ 2315 h 5111"/>
                    <a:gd name="T102" fmla="*/ 1505 w 2917"/>
                    <a:gd name="T103" fmla="*/ 2410 h 5111"/>
                    <a:gd name="T104" fmla="*/ 1741 w 2917"/>
                    <a:gd name="T105" fmla="*/ 2376 h 5111"/>
                    <a:gd name="T106" fmla="*/ 1741 w 2917"/>
                    <a:gd name="T107" fmla="*/ 2503 h 5111"/>
                    <a:gd name="T108" fmla="*/ 1816 w 2917"/>
                    <a:gd name="T109" fmla="*/ 2712 h 5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917" h="5111">
                      <a:moveTo>
                        <a:pt x="137" y="4202"/>
                      </a:moveTo>
                      <a:lnTo>
                        <a:pt x="0" y="4166"/>
                      </a:lnTo>
                      <a:lnTo>
                        <a:pt x="158" y="3889"/>
                      </a:lnTo>
                      <a:lnTo>
                        <a:pt x="248" y="3667"/>
                      </a:lnTo>
                      <a:lnTo>
                        <a:pt x="334" y="3362"/>
                      </a:lnTo>
                      <a:lnTo>
                        <a:pt x="357" y="3046"/>
                      </a:lnTo>
                      <a:lnTo>
                        <a:pt x="371" y="2982"/>
                      </a:lnTo>
                      <a:lnTo>
                        <a:pt x="360" y="2965"/>
                      </a:lnTo>
                      <a:lnTo>
                        <a:pt x="371" y="2929"/>
                      </a:lnTo>
                      <a:lnTo>
                        <a:pt x="352" y="2854"/>
                      </a:lnTo>
                      <a:lnTo>
                        <a:pt x="358" y="2617"/>
                      </a:lnTo>
                      <a:lnTo>
                        <a:pt x="341" y="2515"/>
                      </a:lnTo>
                      <a:lnTo>
                        <a:pt x="409" y="2602"/>
                      </a:lnTo>
                      <a:lnTo>
                        <a:pt x="438" y="2769"/>
                      </a:lnTo>
                      <a:lnTo>
                        <a:pt x="443" y="3097"/>
                      </a:lnTo>
                      <a:lnTo>
                        <a:pt x="438" y="3144"/>
                      </a:lnTo>
                      <a:lnTo>
                        <a:pt x="418" y="3207"/>
                      </a:lnTo>
                      <a:lnTo>
                        <a:pt x="414" y="3252"/>
                      </a:lnTo>
                      <a:lnTo>
                        <a:pt x="414" y="3394"/>
                      </a:lnTo>
                      <a:lnTo>
                        <a:pt x="389" y="3455"/>
                      </a:lnTo>
                      <a:lnTo>
                        <a:pt x="356" y="3516"/>
                      </a:lnTo>
                      <a:lnTo>
                        <a:pt x="345" y="3575"/>
                      </a:lnTo>
                      <a:lnTo>
                        <a:pt x="386" y="3625"/>
                      </a:lnTo>
                      <a:lnTo>
                        <a:pt x="386" y="3649"/>
                      </a:lnTo>
                      <a:lnTo>
                        <a:pt x="355" y="3689"/>
                      </a:lnTo>
                      <a:lnTo>
                        <a:pt x="316" y="3759"/>
                      </a:lnTo>
                      <a:lnTo>
                        <a:pt x="282" y="3842"/>
                      </a:lnTo>
                      <a:lnTo>
                        <a:pt x="268" y="3920"/>
                      </a:lnTo>
                      <a:lnTo>
                        <a:pt x="239" y="3995"/>
                      </a:lnTo>
                      <a:lnTo>
                        <a:pt x="136" y="4135"/>
                      </a:lnTo>
                      <a:lnTo>
                        <a:pt x="137" y="4202"/>
                      </a:lnTo>
                      <a:close/>
                      <a:moveTo>
                        <a:pt x="2023" y="2971"/>
                      </a:moveTo>
                      <a:lnTo>
                        <a:pt x="2033" y="3005"/>
                      </a:lnTo>
                      <a:lnTo>
                        <a:pt x="2015" y="3047"/>
                      </a:lnTo>
                      <a:lnTo>
                        <a:pt x="1998" y="3062"/>
                      </a:lnTo>
                      <a:lnTo>
                        <a:pt x="1888" y="3111"/>
                      </a:lnTo>
                      <a:lnTo>
                        <a:pt x="1892" y="3147"/>
                      </a:lnTo>
                      <a:lnTo>
                        <a:pt x="1923" y="3173"/>
                      </a:lnTo>
                      <a:lnTo>
                        <a:pt x="1931" y="3193"/>
                      </a:lnTo>
                      <a:lnTo>
                        <a:pt x="1945" y="3317"/>
                      </a:lnTo>
                      <a:lnTo>
                        <a:pt x="1956" y="3345"/>
                      </a:lnTo>
                      <a:lnTo>
                        <a:pt x="1987" y="3380"/>
                      </a:lnTo>
                      <a:lnTo>
                        <a:pt x="1997" y="3408"/>
                      </a:lnTo>
                      <a:lnTo>
                        <a:pt x="2041" y="3592"/>
                      </a:lnTo>
                      <a:lnTo>
                        <a:pt x="2063" y="3617"/>
                      </a:lnTo>
                      <a:lnTo>
                        <a:pt x="2085" y="3616"/>
                      </a:lnTo>
                      <a:lnTo>
                        <a:pt x="2122" y="3583"/>
                      </a:lnTo>
                      <a:lnTo>
                        <a:pt x="2141" y="3580"/>
                      </a:lnTo>
                      <a:lnTo>
                        <a:pt x="2162" y="3590"/>
                      </a:lnTo>
                      <a:lnTo>
                        <a:pt x="2206" y="3626"/>
                      </a:lnTo>
                      <a:lnTo>
                        <a:pt x="2291" y="3666"/>
                      </a:lnTo>
                      <a:lnTo>
                        <a:pt x="2361" y="3685"/>
                      </a:lnTo>
                      <a:lnTo>
                        <a:pt x="2380" y="3707"/>
                      </a:lnTo>
                      <a:lnTo>
                        <a:pt x="2381" y="3738"/>
                      </a:lnTo>
                      <a:lnTo>
                        <a:pt x="2348" y="3757"/>
                      </a:lnTo>
                      <a:lnTo>
                        <a:pt x="2332" y="3861"/>
                      </a:lnTo>
                      <a:lnTo>
                        <a:pt x="2316" y="3892"/>
                      </a:lnTo>
                      <a:lnTo>
                        <a:pt x="2287" y="3925"/>
                      </a:lnTo>
                      <a:lnTo>
                        <a:pt x="2252" y="3956"/>
                      </a:lnTo>
                      <a:lnTo>
                        <a:pt x="2092" y="4138"/>
                      </a:lnTo>
                      <a:lnTo>
                        <a:pt x="2071" y="4187"/>
                      </a:lnTo>
                      <a:lnTo>
                        <a:pt x="2077" y="4217"/>
                      </a:lnTo>
                      <a:lnTo>
                        <a:pt x="2102" y="4230"/>
                      </a:lnTo>
                      <a:lnTo>
                        <a:pt x="2168" y="4240"/>
                      </a:lnTo>
                      <a:lnTo>
                        <a:pt x="2371" y="4330"/>
                      </a:lnTo>
                      <a:lnTo>
                        <a:pt x="2391" y="4350"/>
                      </a:lnTo>
                      <a:lnTo>
                        <a:pt x="2403" y="4373"/>
                      </a:lnTo>
                      <a:lnTo>
                        <a:pt x="2429" y="4457"/>
                      </a:lnTo>
                      <a:lnTo>
                        <a:pt x="2462" y="4530"/>
                      </a:lnTo>
                      <a:lnTo>
                        <a:pt x="2466" y="4552"/>
                      </a:lnTo>
                      <a:lnTo>
                        <a:pt x="2464" y="4571"/>
                      </a:lnTo>
                      <a:lnTo>
                        <a:pt x="2452" y="4631"/>
                      </a:lnTo>
                      <a:lnTo>
                        <a:pt x="2461" y="4648"/>
                      </a:lnTo>
                      <a:lnTo>
                        <a:pt x="2481" y="4652"/>
                      </a:lnTo>
                      <a:lnTo>
                        <a:pt x="2506" y="4636"/>
                      </a:lnTo>
                      <a:lnTo>
                        <a:pt x="2544" y="4598"/>
                      </a:lnTo>
                      <a:lnTo>
                        <a:pt x="2559" y="4591"/>
                      </a:lnTo>
                      <a:lnTo>
                        <a:pt x="2614" y="4582"/>
                      </a:lnTo>
                      <a:lnTo>
                        <a:pt x="2636" y="4583"/>
                      </a:lnTo>
                      <a:lnTo>
                        <a:pt x="2656" y="4596"/>
                      </a:lnTo>
                      <a:lnTo>
                        <a:pt x="2696" y="4635"/>
                      </a:lnTo>
                      <a:lnTo>
                        <a:pt x="2718" y="4646"/>
                      </a:lnTo>
                      <a:lnTo>
                        <a:pt x="2742" y="4648"/>
                      </a:lnTo>
                      <a:lnTo>
                        <a:pt x="2786" y="4640"/>
                      </a:lnTo>
                      <a:lnTo>
                        <a:pt x="2822" y="4651"/>
                      </a:lnTo>
                      <a:lnTo>
                        <a:pt x="2859" y="4656"/>
                      </a:lnTo>
                      <a:lnTo>
                        <a:pt x="2877" y="4653"/>
                      </a:lnTo>
                      <a:lnTo>
                        <a:pt x="2914" y="4675"/>
                      </a:lnTo>
                      <a:lnTo>
                        <a:pt x="2917" y="4718"/>
                      </a:lnTo>
                      <a:lnTo>
                        <a:pt x="2892" y="4765"/>
                      </a:lnTo>
                      <a:lnTo>
                        <a:pt x="2883" y="4800"/>
                      </a:lnTo>
                      <a:lnTo>
                        <a:pt x="2859" y="4855"/>
                      </a:lnTo>
                      <a:lnTo>
                        <a:pt x="2856" y="4878"/>
                      </a:lnTo>
                      <a:lnTo>
                        <a:pt x="2856" y="4960"/>
                      </a:lnTo>
                      <a:lnTo>
                        <a:pt x="2816" y="4955"/>
                      </a:lnTo>
                      <a:lnTo>
                        <a:pt x="2586" y="5015"/>
                      </a:lnTo>
                      <a:lnTo>
                        <a:pt x="2558" y="5043"/>
                      </a:lnTo>
                      <a:lnTo>
                        <a:pt x="2534" y="5077"/>
                      </a:lnTo>
                      <a:lnTo>
                        <a:pt x="2494" y="5107"/>
                      </a:lnTo>
                      <a:lnTo>
                        <a:pt x="2446" y="5111"/>
                      </a:lnTo>
                      <a:lnTo>
                        <a:pt x="2388" y="5093"/>
                      </a:lnTo>
                      <a:lnTo>
                        <a:pt x="2342" y="5053"/>
                      </a:lnTo>
                      <a:lnTo>
                        <a:pt x="2322" y="4992"/>
                      </a:lnTo>
                      <a:lnTo>
                        <a:pt x="2322" y="4931"/>
                      </a:lnTo>
                      <a:lnTo>
                        <a:pt x="2316" y="4890"/>
                      </a:lnTo>
                      <a:lnTo>
                        <a:pt x="2289" y="4871"/>
                      </a:lnTo>
                      <a:lnTo>
                        <a:pt x="2234" y="4876"/>
                      </a:lnTo>
                      <a:lnTo>
                        <a:pt x="2179" y="4920"/>
                      </a:lnTo>
                      <a:lnTo>
                        <a:pt x="2161" y="4927"/>
                      </a:lnTo>
                      <a:lnTo>
                        <a:pt x="2141" y="4920"/>
                      </a:lnTo>
                      <a:lnTo>
                        <a:pt x="2088" y="4885"/>
                      </a:lnTo>
                      <a:lnTo>
                        <a:pt x="2013" y="4866"/>
                      </a:lnTo>
                      <a:lnTo>
                        <a:pt x="1972" y="4838"/>
                      </a:lnTo>
                      <a:lnTo>
                        <a:pt x="1901" y="4775"/>
                      </a:lnTo>
                      <a:lnTo>
                        <a:pt x="1753" y="4742"/>
                      </a:lnTo>
                      <a:lnTo>
                        <a:pt x="1717" y="4711"/>
                      </a:lnTo>
                      <a:lnTo>
                        <a:pt x="1681" y="4662"/>
                      </a:lnTo>
                      <a:lnTo>
                        <a:pt x="1531" y="4545"/>
                      </a:lnTo>
                      <a:lnTo>
                        <a:pt x="1444" y="4502"/>
                      </a:lnTo>
                      <a:lnTo>
                        <a:pt x="1229" y="4496"/>
                      </a:lnTo>
                      <a:lnTo>
                        <a:pt x="1152" y="4433"/>
                      </a:lnTo>
                      <a:lnTo>
                        <a:pt x="1021" y="4205"/>
                      </a:lnTo>
                      <a:lnTo>
                        <a:pt x="956" y="4140"/>
                      </a:lnTo>
                      <a:lnTo>
                        <a:pt x="902" y="4147"/>
                      </a:lnTo>
                      <a:lnTo>
                        <a:pt x="728" y="4293"/>
                      </a:lnTo>
                      <a:lnTo>
                        <a:pt x="731" y="4275"/>
                      </a:lnTo>
                      <a:lnTo>
                        <a:pt x="721" y="4190"/>
                      </a:lnTo>
                      <a:lnTo>
                        <a:pt x="721" y="4161"/>
                      </a:lnTo>
                      <a:lnTo>
                        <a:pt x="734" y="4146"/>
                      </a:lnTo>
                      <a:lnTo>
                        <a:pt x="749" y="4152"/>
                      </a:lnTo>
                      <a:lnTo>
                        <a:pt x="766" y="4150"/>
                      </a:lnTo>
                      <a:lnTo>
                        <a:pt x="778" y="4112"/>
                      </a:lnTo>
                      <a:lnTo>
                        <a:pt x="773" y="4082"/>
                      </a:lnTo>
                      <a:lnTo>
                        <a:pt x="759" y="4038"/>
                      </a:lnTo>
                      <a:lnTo>
                        <a:pt x="742" y="4000"/>
                      </a:lnTo>
                      <a:lnTo>
                        <a:pt x="711" y="3966"/>
                      </a:lnTo>
                      <a:lnTo>
                        <a:pt x="704" y="3927"/>
                      </a:lnTo>
                      <a:lnTo>
                        <a:pt x="706" y="3842"/>
                      </a:lnTo>
                      <a:lnTo>
                        <a:pt x="683" y="3840"/>
                      </a:lnTo>
                      <a:lnTo>
                        <a:pt x="561" y="3957"/>
                      </a:lnTo>
                      <a:lnTo>
                        <a:pt x="549" y="3930"/>
                      </a:lnTo>
                      <a:lnTo>
                        <a:pt x="554" y="3918"/>
                      </a:lnTo>
                      <a:lnTo>
                        <a:pt x="636" y="3731"/>
                      </a:lnTo>
                      <a:lnTo>
                        <a:pt x="653" y="3702"/>
                      </a:lnTo>
                      <a:lnTo>
                        <a:pt x="687" y="3661"/>
                      </a:lnTo>
                      <a:lnTo>
                        <a:pt x="687" y="3570"/>
                      </a:lnTo>
                      <a:lnTo>
                        <a:pt x="662" y="3418"/>
                      </a:lnTo>
                      <a:lnTo>
                        <a:pt x="636" y="3307"/>
                      </a:lnTo>
                      <a:lnTo>
                        <a:pt x="633" y="3277"/>
                      </a:lnTo>
                      <a:lnTo>
                        <a:pt x="603" y="3242"/>
                      </a:lnTo>
                      <a:lnTo>
                        <a:pt x="583" y="3212"/>
                      </a:lnTo>
                      <a:lnTo>
                        <a:pt x="573" y="3176"/>
                      </a:lnTo>
                      <a:lnTo>
                        <a:pt x="581" y="3072"/>
                      </a:lnTo>
                      <a:lnTo>
                        <a:pt x="573" y="3033"/>
                      </a:lnTo>
                      <a:lnTo>
                        <a:pt x="494" y="2821"/>
                      </a:lnTo>
                      <a:lnTo>
                        <a:pt x="478" y="2755"/>
                      </a:lnTo>
                      <a:lnTo>
                        <a:pt x="472" y="2683"/>
                      </a:lnTo>
                      <a:lnTo>
                        <a:pt x="458" y="2646"/>
                      </a:lnTo>
                      <a:lnTo>
                        <a:pt x="371" y="2491"/>
                      </a:lnTo>
                      <a:lnTo>
                        <a:pt x="349" y="2468"/>
                      </a:lnTo>
                      <a:lnTo>
                        <a:pt x="331" y="2456"/>
                      </a:lnTo>
                      <a:lnTo>
                        <a:pt x="317" y="2431"/>
                      </a:lnTo>
                      <a:lnTo>
                        <a:pt x="308" y="2337"/>
                      </a:lnTo>
                      <a:lnTo>
                        <a:pt x="288" y="2263"/>
                      </a:lnTo>
                      <a:lnTo>
                        <a:pt x="254" y="1945"/>
                      </a:lnTo>
                      <a:lnTo>
                        <a:pt x="254" y="1777"/>
                      </a:lnTo>
                      <a:lnTo>
                        <a:pt x="259" y="1736"/>
                      </a:lnTo>
                      <a:lnTo>
                        <a:pt x="278" y="1683"/>
                      </a:lnTo>
                      <a:lnTo>
                        <a:pt x="283" y="1648"/>
                      </a:lnTo>
                      <a:lnTo>
                        <a:pt x="283" y="1322"/>
                      </a:lnTo>
                      <a:lnTo>
                        <a:pt x="273" y="1188"/>
                      </a:lnTo>
                      <a:lnTo>
                        <a:pt x="353" y="1168"/>
                      </a:lnTo>
                      <a:lnTo>
                        <a:pt x="478" y="1168"/>
                      </a:lnTo>
                      <a:lnTo>
                        <a:pt x="563" y="1143"/>
                      </a:lnTo>
                      <a:lnTo>
                        <a:pt x="596" y="1072"/>
                      </a:lnTo>
                      <a:lnTo>
                        <a:pt x="611" y="967"/>
                      </a:lnTo>
                      <a:lnTo>
                        <a:pt x="647" y="843"/>
                      </a:lnTo>
                      <a:lnTo>
                        <a:pt x="701" y="760"/>
                      </a:lnTo>
                      <a:lnTo>
                        <a:pt x="776" y="677"/>
                      </a:lnTo>
                      <a:lnTo>
                        <a:pt x="856" y="610"/>
                      </a:lnTo>
                      <a:lnTo>
                        <a:pt x="921" y="576"/>
                      </a:lnTo>
                      <a:lnTo>
                        <a:pt x="1017" y="571"/>
                      </a:lnTo>
                      <a:lnTo>
                        <a:pt x="1049" y="560"/>
                      </a:lnTo>
                      <a:lnTo>
                        <a:pt x="1346" y="331"/>
                      </a:lnTo>
                      <a:lnTo>
                        <a:pt x="1424" y="291"/>
                      </a:lnTo>
                      <a:lnTo>
                        <a:pt x="1613" y="282"/>
                      </a:lnTo>
                      <a:lnTo>
                        <a:pt x="2209" y="0"/>
                      </a:lnTo>
                      <a:lnTo>
                        <a:pt x="2202" y="38"/>
                      </a:lnTo>
                      <a:lnTo>
                        <a:pt x="2174" y="62"/>
                      </a:lnTo>
                      <a:lnTo>
                        <a:pt x="2097" y="102"/>
                      </a:lnTo>
                      <a:lnTo>
                        <a:pt x="2083" y="121"/>
                      </a:lnTo>
                      <a:lnTo>
                        <a:pt x="2077" y="148"/>
                      </a:lnTo>
                      <a:lnTo>
                        <a:pt x="2081" y="171"/>
                      </a:lnTo>
                      <a:lnTo>
                        <a:pt x="2092" y="193"/>
                      </a:lnTo>
                      <a:lnTo>
                        <a:pt x="2108" y="208"/>
                      </a:lnTo>
                      <a:lnTo>
                        <a:pt x="2127" y="232"/>
                      </a:lnTo>
                      <a:lnTo>
                        <a:pt x="2142" y="265"/>
                      </a:lnTo>
                      <a:lnTo>
                        <a:pt x="2142" y="345"/>
                      </a:lnTo>
                      <a:lnTo>
                        <a:pt x="2147" y="383"/>
                      </a:lnTo>
                      <a:lnTo>
                        <a:pt x="2155" y="413"/>
                      </a:lnTo>
                      <a:lnTo>
                        <a:pt x="2178" y="446"/>
                      </a:lnTo>
                      <a:lnTo>
                        <a:pt x="2191" y="467"/>
                      </a:lnTo>
                      <a:lnTo>
                        <a:pt x="2252" y="610"/>
                      </a:lnTo>
                      <a:lnTo>
                        <a:pt x="2261" y="647"/>
                      </a:lnTo>
                      <a:lnTo>
                        <a:pt x="2255" y="663"/>
                      </a:lnTo>
                      <a:lnTo>
                        <a:pt x="2237" y="673"/>
                      </a:lnTo>
                      <a:lnTo>
                        <a:pt x="2216" y="676"/>
                      </a:lnTo>
                      <a:lnTo>
                        <a:pt x="2196" y="685"/>
                      </a:lnTo>
                      <a:lnTo>
                        <a:pt x="2182" y="701"/>
                      </a:lnTo>
                      <a:lnTo>
                        <a:pt x="2168" y="742"/>
                      </a:lnTo>
                      <a:lnTo>
                        <a:pt x="2145" y="785"/>
                      </a:lnTo>
                      <a:lnTo>
                        <a:pt x="2120" y="848"/>
                      </a:lnTo>
                      <a:lnTo>
                        <a:pt x="2068" y="960"/>
                      </a:lnTo>
                      <a:lnTo>
                        <a:pt x="2030" y="990"/>
                      </a:lnTo>
                      <a:lnTo>
                        <a:pt x="1926" y="988"/>
                      </a:lnTo>
                      <a:lnTo>
                        <a:pt x="1896" y="995"/>
                      </a:lnTo>
                      <a:lnTo>
                        <a:pt x="1878" y="1011"/>
                      </a:lnTo>
                      <a:lnTo>
                        <a:pt x="1857" y="1040"/>
                      </a:lnTo>
                      <a:lnTo>
                        <a:pt x="1840" y="1055"/>
                      </a:lnTo>
                      <a:lnTo>
                        <a:pt x="1817" y="1061"/>
                      </a:lnTo>
                      <a:lnTo>
                        <a:pt x="1736" y="1066"/>
                      </a:lnTo>
                      <a:lnTo>
                        <a:pt x="1712" y="1078"/>
                      </a:lnTo>
                      <a:lnTo>
                        <a:pt x="1611" y="1176"/>
                      </a:lnTo>
                      <a:lnTo>
                        <a:pt x="1597" y="1255"/>
                      </a:lnTo>
                      <a:lnTo>
                        <a:pt x="1523" y="1400"/>
                      </a:lnTo>
                      <a:lnTo>
                        <a:pt x="1502" y="1430"/>
                      </a:lnTo>
                      <a:lnTo>
                        <a:pt x="1482" y="1446"/>
                      </a:lnTo>
                      <a:lnTo>
                        <a:pt x="1433" y="1458"/>
                      </a:lnTo>
                      <a:lnTo>
                        <a:pt x="1407" y="1478"/>
                      </a:lnTo>
                      <a:lnTo>
                        <a:pt x="1398" y="1502"/>
                      </a:lnTo>
                      <a:lnTo>
                        <a:pt x="1400" y="1523"/>
                      </a:lnTo>
                      <a:lnTo>
                        <a:pt x="1408" y="1571"/>
                      </a:lnTo>
                      <a:lnTo>
                        <a:pt x="1400" y="1726"/>
                      </a:lnTo>
                      <a:lnTo>
                        <a:pt x="1402" y="1761"/>
                      </a:lnTo>
                      <a:lnTo>
                        <a:pt x="1410" y="1795"/>
                      </a:lnTo>
                      <a:lnTo>
                        <a:pt x="1420" y="1817"/>
                      </a:lnTo>
                      <a:lnTo>
                        <a:pt x="1458" y="1877"/>
                      </a:lnTo>
                      <a:lnTo>
                        <a:pt x="1466" y="1897"/>
                      </a:lnTo>
                      <a:lnTo>
                        <a:pt x="1472" y="1926"/>
                      </a:lnTo>
                      <a:lnTo>
                        <a:pt x="1463" y="1945"/>
                      </a:lnTo>
                      <a:lnTo>
                        <a:pt x="1432" y="1972"/>
                      </a:lnTo>
                      <a:lnTo>
                        <a:pt x="1426" y="1991"/>
                      </a:lnTo>
                      <a:lnTo>
                        <a:pt x="1416" y="2005"/>
                      </a:lnTo>
                      <a:lnTo>
                        <a:pt x="1303" y="2097"/>
                      </a:lnTo>
                      <a:lnTo>
                        <a:pt x="1274" y="2131"/>
                      </a:lnTo>
                      <a:lnTo>
                        <a:pt x="1255" y="2170"/>
                      </a:lnTo>
                      <a:lnTo>
                        <a:pt x="1257" y="2213"/>
                      </a:lnTo>
                      <a:lnTo>
                        <a:pt x="1346" y="2222"/>
                      </a:lnTo>
                      <a:lnTo>
                        <a:pt x="1393" y="2205"/>
                      </a:lnTo>
                      <a:lnTo>
                        <a:pt x="1433" y="2168"/>
                      </a:lnTo>
                      <a:lnTo>
                        <a:pt x="1445" y="2173"/>
                      </a:lnTo>
                      <a:lnTo>
                        <a:pt x="1448" y="2191"/>
                      </a:lnTo>
                      <a:lnTo>
                        <a:pt x="1448" y="2238"/>
                      </a:lnTo>
                      <a:lnTo>
                        <a:pt x="1473" y="2278"/>
                      </a:lnTo>
                      <a:lnTo>
                        <a:pt x="1499" y="2315"/>
                      </a:lnTo>
                      <a:lnTo>
                        <a:pt x="1502" y="2331"/>
                      </a:lnTo>
                      <a:lnTo>
                        <a:pt x="1483" y="2363"/>
                      </a:lnTo>
                      <a:lnTo>
                        <a:pt x="1478" y="2381"/>
                      </a:lnTo>
                      <a:lnTo>
                        <a:pt x="1487" y="2405"/>
                      </a:lnTo>
                      <a:lnTo>
                        <a:pt x="1505" y="2410"/>
                      </a:lnTo>
                      <a:lnTo>
                        <a:pt x="1528" y="2407"/>
                      </a:lnTo>
                      <a:lnTo>
                        <a:pt x="1555" y="2398"/>
                      </a:lnTo>
                      <a:lnTo>
                        <a:pt x="1656" y="2396"/>
                      </a:lnTo>
                      <a:lnTo>
                        <a:pt x="1706" y="2377"/>
                      </a:lnTo>
                      <a:lnTo>
                        <a:pt x="1741" y="2376"/>
                      </a:lnTo>
                      <a:lnTo>
                        <a:pt x="1756" y="2386"/>
                      </a:lnTo>
                      <a:lnTo>
                        <a:pt x="1762" y="2401"/>
                      </a:lnTo>
                      <a:lnTo>
                        <a:pt x="1756" y="2421"/>
                      </a:lnTo>
                      <a:lnTo>
                        <a:pt x="1753" y="2463"/>
                      </a:lnTo>
                      <a:lnTo>
                        <a:pt x="1741" y="2503"/>
                      </a:lnTo>
                      <a:lnTo>
                        <a:pt x="1743" y="2526"/>
                      </a:lnTo>
                      <a:lnTo>
                        <a:pt x="1785" y="2598"/>
                      </a:lnTo>
                      <a:lnTo>
                        <a:pt x="1797" y="2636"/>
                      </a:lnTo>
                      <a:lnTo>
                        <a:pt x="1806" y="2690"/>
                      </a:lnTo>
                      <a:lnTo>
                        <a:pt x="1816" y="2712"/>
                      </a:lnTo>
                      <a:lnTo>
                        <a:pt x="1841" y="2755"/>
                      </a:lnTo>
                      <a:lnTo>
                        <a:pt x="1847" y="2780"/>
                      </a:lnTo>
                      <a:lnTo>
                        <a:pt x="1911" y="2872"/>
                      </a:lnTo>
                      <a:lnTo>
                        <a:pt x="2023" y="2971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55" name="Telšiai" descr="{&quot;Key&quot;:&quot;telšiai&quot;,&quot;Name&quot;:&quot;Telšiai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xmlns="" id="{9902C5A9-3BE8-D487-BBBD-B92C25CD77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2" y="929"/>
                  <a:ext cx="857" cy="1055"/>
                </a:xfrm>
                <a:custGeom>
                  <a:avLst/>
                  <a:gdLst>
                    <a:gd name="T0" fmla="*/ 2202 w 2518"/>
                    <a:gd name="T1" fmla="*/ 172 h 3101"/>
                    <a:gd name="T2" fmla="*/ 2232 w 2518"/>
                    <a:gd name="T3" fmla="*/ 282 h 3101"/>
                    <a:gd name="T4" fmla="*/ 2145 w 2518"/>
                    <a:gd name="T5" fmla="*/ 377 h 3101"/>
                    <a:gd name="T6" fmla="*/ 2007 w 2518"/>
                    <a:gd name="T7" fmla="*/ 374 h 3101"/>
                    <a:gd name="T8" fmla="*/ 1971 w 2518"/>
                    <a:gd name="T9" fmla="*/ 472 h 3101"/>
                    <a:gd name="T10" fmla="*/ 1947 w 2518"/>
                    <a:gd name="T11" fmla="*/ 627 h 3101"/>
                    <a:gd name="T12" fmla="*/ 1901 w 2518"/>
                    <a:gd name="T13" fmla="*/ 996 h 3101"/>
                    <a:gd name="T14" fmla="*/ 1897 w 2518"/>
                    <a:gd name="T15" fmla="*/ 1090 h 3101"/>
                    <a:gd name="T16" fmla="*/ 1955 w 2518"/>
                    <a:gd name="T17" fmla="*/ 1141 h 3101"/>
                    <a:gd name="T18" fmla="*/ 2048 w 2518"/>
                    <a:gd name="T19" fmla="*/ 1201 h 3101"/>
                    <a:gd name="T20" fmla="*/ 2288 w 2518"/>
                    <a:gd name="T21" fmla="*/ 1149 h 3101"/>
                    <a:gd name="T22" fmla="*/ 2437 w 2518"/>
                    <a:gd name="T23" fmla="*/ 1090 h 3101"/>
                    <a:gd name="T24" fmla="*/ 2473 w 2518"/>
                    <a:gd name="T25" fmla="*/ 1162 h 3101"/>
                    <a:gd name="T26" fmla="*/ 2518 w 2518"/>
                    <a:gd name="T27" fmla="*/ 1292 h 3101"/>
                    <a:gd name="T28" fmla="*/ 2426 w 2518"/>
                    <a:gd name="T29" fmla="*/ 1354 h 3101"/>
                    <a:gd name="T30" fmla="*/ 2319 w 2518"/>
                    <a:gd name="T31" fmla="*/ 1489 h 3101"/>
                    <a:gd name="T32" fmla="*/ 2271 w 2518"/>
                    <a:gd name="T33" fmla="*/ 1626 h 3101"/>
                    <a:gd name="T34" fmla="*/ 2298 w 2518"/>
                    <a:gd name="T35" fmla="*/ 1727 h 3101"/>
                    <a:gd name="T36" fmla="*/ 2385 w 2518"/>
                    <a:gd name="T37" fmla="*/ 1731 h 3101"/>
                    <a:gd name="T38" fmla="*/ 2459 w 2518"/>
                    <a:gd name="T39" fmla="*/ 1745 h 3101"/>
                    <a:gd name="T40" fmla="*/ 2481 w 2518"/>
                    <a:gd name="T41" fmla="*/ 1815 h 3101"/>
                    <a:gd name="T42" fmla="*/ 2368 w 2518"/>
                    <a:gd name="T43" fmla="*/ 2045 h 3101"/>
                    <a:gd name="T44" fmla="*/ 2253 w 2518"/>
                    <a:gd name="T45" fmla="*/ 2102 h 3101"/>
                    <a:gd name="T46" fmla="*/ 2229 w 2518"/>
                    <a:gd name="T47" fmla="*/ 2261 h 3101"/>
                    <a:gd name="T48" fmla="*/ 2123 w 2518"/>
                    <a:gd name="T49" fmla="*/ 2325 h 3101"/>
                    <a:gd name="T50" fmla="*/ 2096 w 2518"/>
                    <a:gd name="T51" fmla="*/ 2449 h 3101"/>
                    <a:gd name="T52" fmla="*/ 2102 w 2518"/>
                    <a:gd name="T53" fmla="*/ 2694 h 3101"/>
                    <a:gd name="T54" fmla="*/ 1998 w 2518"/>
                    <a:gd name="T55" fmla="*/ 2815 h 3101"/>
                    <a:gd name="T56" fmla="*/ 1762 w 2518"/>
                    <a:gd name="T57" fmla="*/ 2815 h 3101"/>
                    <a:gd name="T58" fmla="*/ 1568 w 2518"/>
                    <a:gd name="T59" fmla="*/ 2786 h 3101"/>
                    <a:gd name="T60" fmla="*/ 1256 w 2518"/>
                    <a:gd name="T61" fmla="*/ 2874 h 3101"/>
                    <a:gd name="T62" fmla="*/ 1160 w 2518"/>
                    <a:gd name="T63" fmla="*/ 2912 h 3101"/>
                    <a:gd name="T64" fmla="*/ 1140 w 2518"/>
                    <a:gd name="T65" fmla="*/ 3019 h 3101"/>
                    <a:gd name="T66" fmla="*/ 1010 w 2518"/>
                    <a:gd name="T67" fmla="*/ 3066 h 3101"/>
                    <a:gd name="T68" fmla="*/ 586 w 2518"/>
                    <a:gd name="T69" fmla="*/ 2885 h 3101"/>
                    <a:gd name="T70" fmla="*/ 530 w 2518"/>
                    <a:gd name="T71" fmla="*/ 2728 h 3101"/>
                    <a:gd name="T72" fmla="*/ 501 w 2518"/>
                    <a:gd name="T73" fmla="*/ 2551 h 3101"/>
                    <a:gd name="T74" fmla="*/ 451 w 2518"/>
                    <a:gd name="T75" fmla="*/ 2507 h 3101"/>
                    <a:gd name="T76" fmla="*/ 250 w 2518"/>
                    <a:gd name="T77" fmla="*/ 2540 h 3101"/>
                    <a:gd name="T78" fmla="*/ 247 w 2518"/>
                    <a:gd name="T79" fmla="*/ 2461 h 3101"/>
                    <a:gd name="T80" fmla="*/ 193 w 2518"/>
                    <a:gd name="T81" fmla="*/ 2321 h 3101"/>
                    <a:gd name="T82" fmla="*/ 91 w 2518"/>
                    <a:gd name="T83" fmla="*/ 2352 h 3101"/>
                    <a:gd name="T84" fmla="*/ 48 w 2518"/>
                    <a:gd name="T85" fmla="*/ 2227 h 3101"/>
                    <a:gd name="T86" fmla="*/ 208 w 2518"/>
                    <a:gd name="T87" fmla="*/ 2075 h 3101"/>
                    <a:gd name="T88" fmla="*/ 165 w 2518"/>
                    <a:gd name="T89" fmla="*/ 1947 h 3101"/>
                    <a:gd name="T90" fmla="*/ 153 w 2518"/>
                    <a:gd name="T91" fmla="*/ 1701 h 3101"/>
                    <a:gd name="T92" fmla="*/ 178 w 2518"/>
                    <a:gd name="T93" fmla="*/ 1588 h 3101"/>
                    <a:gd name="T94" fmla="*/ 342 w 2518"/>
                    <a:gd name="T95" fmla="*/ 1385 h 3101"/>
                    <a:gd name="T96" fmla="*/ 562 w 2518"/>
                    <a:gd name="T97" fmla="*/ 1191 h 3101"/>
                    <a:gd name="T98" fmla="*/ 641 w 2518"/>
                    <a:gd name="T99" fmla="*/ 1125 h 3101"/>
                    <a:gd name="T100" fmla="*/ 865 w 2518"/>
                    <a:gd name="T101" fmla="*/ 978 h 3101"/>
                    <a:gd name="T102" fmla="*/ 941 w 2518"/>
                    <a:gd name="T103" fmla="*/ 815 h 3101"/>
                    <a:gd name="T104" fmla="*/ 1006 w 2518"/>
                    <a:gd name="T105" fmla="*/ 777 h 3101"/>
                    <a:gd name="T106" fmla="*/ 900 w 2518"/>
                    <a:gd name="T107" fmla="*/ 543 h 3101"/>
                    <a:gd name="T108" fmla="*/ 872 w 2518"/>
                    <a:gd name="T109" fmla="*/ 362 h 3101"/>
                    <a:gd name="T110" fmla="*/ 822 w 2518"/>
                    <a:gd name="T111" fmla="*/ 278 h 3101"/>
                    <a:gd name="T112" fmla="*/ 947 w 2518"/>
                    <a:gd name="T113" fmla="*/ 168 h 3101"/>
                    <a:gd name="T114" fmla="*/ 1363 w 2518"/>
                    <a:gd name="T115" fmla="*/ 27 h 3101"/>
                    <a:gd name="T116" fmla="*/ 2249 w 2518"/>
                    <a:gd name="T117" fmla="*/ 115 h 3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518" h="3101">
                      <a:moveTo>
                        <a:pt x="2256" y="117"/>
                      </a:moveTo>
                      <a:lnTo>
                        <a:pt x="2228" y="144"/>
                      </a:lnTo>
                      <a:lnTo>
                        <a:pt x="2212" y="154"/>
                      </a:lnTo>
                      <a:lnTo>
                        <a:pt x="2202" y="172"/>
                      </a:lnTo>
                      <a:lnTo>
                        <a:pt x="2207" y="196"/>
                      </a:lnTo>
                      <a:lnTo>
                        <a:pt x="2221" y="219"/>
                      </a:lnTo>
                      <a:lnTo>
                        <a:pt x="2233" y="249"/>
                      </a:lnTo>
                      <a:lnTo>
                        <a:pt x="2232" y="282"/>
                      </a:lnTo>
                      <a:lnTo>
                        <a:pt x="2222" y="315"/>
                      </a:lnTo>
                      <a:lnTo>
                        <a:pt x="2204" y="347"/>
                      </a:lnTo>
                      <a:lnTo>
                        <a:pt x="2174" y="370"/>
                      </a:lnTo>
                      <a:lnTo>
                        <a:pt x="2145" y="377"/>
                      </a:lnTo>
                      <a:lnTo>
                        <a:pt x="2115" y="376"/>
                      </a:lnTo>
                      <a:lnTo>
                        <a:pt x="2058" y="359"/>
                      </a:lnTo>
                      <a:lnTo>
                        <a:pt x="2032" y="359"/>
                      </a:lnTo>
                      <a:lnTo>
                        <a:pt x="2007" y="374"/>
                      </a:lnTo>
                      <a:lnTo>
                        <a:pt x="1992" y="412"/>
                      </a:lnTo>
                      <a:lnTo>
                        <a:pt x="1975" y="437"/>
                      </a:lnTo>
                      <a:lnTo>
                        <a:pt x="1966" y="460"/>
                      </a:lnTo>
                      <a:lnTo>
                        <a:pt x="1971" y="472"/>
                      </a:lnTo>
                      <a:lnTo>
                        <a:pt x="1993" y="505"/>
                      </a:lnTo>
                      <a:lnTo>
                        <a:pt x="1995" y="537"/>
                      </a:lnTo>
                      <a:lnTo>
                        <a:pt x="1982" y="579"/>
                      </a:lnTo>
                      <a:lnTo>
                        <a:pt x="1947" y="627"/>
                      </a:lnTo>
                      <a:lnTo>
                        <a:pt x="1912" y="660"/>
                      </a:lnTo>
                      <a:lnTo>
                        <a:pt x="1852" y="747"/>
                      </a:lnTo>
                      <a:lnTo>
                        <a:pt x="1823" y="970"/>
                      </a:lnTo>
                      <a:lnTo>
                        <a:pt x="1901" y="996"/>
                      </a:lnTo>
                      <a:lnTo>
                        <a:pt x="1912" y="1009"/>
                      </a:lnTo>
                      <a:lnTo>
                        <a:pt x="1920" y="1025"/>
                      </a:lnTo>
                      <a:lnTo>
                        <a:pt x="1900" y="1062"/>
                      </a:lnTo>
                      <a:lnTo>
                        <a:pt x="1897" y="1090"/>
                      </a:lnTo>
                      <a:lnTo>
                        <a:pt x="1908" y="1096"/>
                      </a:lnTo>
                      <a:lnTo>
                        <a:pt x="1941" y="1097"/>
                      </a:lnTo>
                      <a:lnTo>
                        <a:pt x="1951" y="1113"/>
                      </a:lnTo>
                      <a:lnTo>
                        <a:pt x="1955" y="1141"/>
                      </a:lnTo>
                      <a:lnTo>
                        <a:pt x="1965" y="1171"/>
                      </a:lnTo>
                      <a:lnTo>
                        <a:pt x="1990" y="1191"/>
                      </a:lnTo>
                      <a:lnTo>
                        <a:pt x="2020" y="1201"/>
                      </a:lnTo>
                      <a:lnTo>
                        <a:pt x="2048" y="1201"/>
                      </a:lnTo>
                      <a:lnTo>
                        <a:pt x="2141" y="1156"/>
                      </a:lnTo>
                      <a:lnTo>
                        <a:pt x="2222" y="1167"/>
                      </a:lnTo>
                      <a:lnTo>
                        <a:pt x="2260" y="1161"/>
                      </a:lnTo>
                      <a:lnTo>
                        <a:pt x="2288" y="1149"/>
                      </a:lnTo>
                      <a:lnTo>
                        <a:pt x="2305" y="1129"/>
                      </a:lnTo>
                      <a:lnTo>
                        <a:pt x="2326" y="1115"/>
                      </a:lnTo>
                      <a:lnTo>
                        <a:pt x="2391" y="1095"/>
                      </a:lnTo>
                      <a:lnTo>
                        <a:pt x="2437" y="1090"/>
                      </a:lnTo>
                      <a:lnTo>
                        <a:pt x="2465" y="1097"/>
                      </a:lnTo>
                      <a:lnTo>
                        <a:pt x="2481" y="1115"/>
                      </a:lnTo>
                      <a:lnTo>
                        <a:pt x="2481" y="1135"/>
                      </a:lnTo>
                      <a:lnTo>
                        <a:pt x="2473" y="1162"/>
                      </a:lnTo>
                      <a:lnTo>
                        <a:pt x="2468" y="1194"/>
                      </a:lnTo>
                      <a:lnTo>
                        <a:pt x="2475" y="1225"/>
                      </a:lnTo>
                      <a:lnTo>
                        <a:pt x="2483" y="1250"/>
                      </a:lnTo>
                      <a:lnTo>
                        <a:pt x="2518" y="1292"/>
                      </a:lnTo>
                      <a:lnTo>
                        <a:pt x="2483" y="1310"/>
                      </a:lnTo>
                      <a:lnTo>
                        <a:pt x="2457" y="1316"/>
                      </a:lnTo>
                      <a:lnTo>
                        <a:pt x="2443" y="1340"/>
                      </a:lnTo>
                      <a:lnTo>
                        <a:pt x="2426" y="1354"/>
                      </a:lnTo>
                      <a:lnTo>
                        <a:pt x="2326" y="1375"/>
                      </a:lnTo>
                      <a:lnTo>
                        <a:pt x="2306" y="1396"/>
                      </a:lnTo>
                      <a:lnTo>
                        <a:pt x="2302" y="1427"/>
                      </a:lnTo>
                      <a:lnTo>
                        <a:pt x="2319" y="1489"/>
                      </a:lnTo>
                      <a:lnTo>
                        <a:pt x="2322" y="1569"/>
                      </a:lnTo>
                      <a:lnTo>
                        <a:pt x="2313" y="1587"/>
                      </a:lnTo>
                      <a:lnTo>
                        <a:pt x="2302" y="1602"/>
                      </a:lnTo>
                      <a:lnTo>
                        <a:pt x="2271" y="1626"/>
                      </a:lnTo>
                      <a:lnTo>
                        <a:pt x="2261" y="1640"/>
                      </a:lnTo>
                      <a:lnTo>
                        <a:pt x="2261" y="1659"/>
                      </a:lnTo>
                      <a:lnTo>
                        <a:pt x="2268" y="1686"/>
                      </a:lnTo>
                      <a:lnTo>
                        <a:pt x="2298" y="1727"/>
                      </a:lnTo>
                      <a:lnTo>
                        <a:pt x="2318" y="1749"/>
                      </a:lnTo>
                      <a:lnTo>
                        <a:pt x="2346" y="1754"/>
                      </a:lnTo>
                      <a:lnTo>
                        <a:pt x="2368" y="1746"/>
                      </a:lnTo>
                      <a:lnTo>
                        <a:pt x="2385" y="1731"/>
                      </a:lnTo>
                      <a:lnTo>
                        <a:pt x="2403" y="1696"/>
                      </a:lnTo>
                      <a:lnTo>
                        <a:pt x="2418" y="1691"/>
                      </a:lnTo>
                      <a:lnTo>
                        <a:pt x="2436" y="1705"/>
                      </a:lnTo>
                      <a:lnTo>
                        <a:pt x="2459" y="1745"/>
                      </a:lnTo>
                      <a:lnTo>
                        <a:pt x="2477" y="1763"/>
                      </a:lnTo>
                      <a:lnTo>
                        <a:pt x="2511" y="1787"/>
                      </a:lnTo>
                      <a:lnTo>
                        <a:pt x="2508" y="1800"/>
                      </a:lnTo>
                      <a:lnTo>
                        <a:pt x="2481" y="1815"/>
                      </a:lnTo>
                      <a:lnTo>
                        <a:pt x="2454" y="1835"/>
                      </a:lnTo>
                      <a:lnTo>
                        <a:pt x="2462" y="1876"/>
                      </a:lnTo>
                      <a:lnTo>
                        <a:pt x="2399" y="1952"/>
                      </a:lnTo>
                      <a:lnTo>
                        <a:pt x="2368" y="2045"/>
                      </a:lnTo>
                      <a:lnTo>
                        <a:pt x="2348" y="2072"/>
                      </a:lnTo>
                      <a:lnTo>
                        <a:pt x="2316" y="2089"/>
                      </a:lnTo>
                      <a:lnTo>
                        <a:pt x="2287" y="2092"/>
                      </a:lnTo>
                      <a:lnTo>
                        <a:pt x="2253" y="2102"/>
                      </a:lnTo>
                      <a:lnTo>
                        <a:pt x="2237" y="2125"/>
                      </a:lnTo>
                      <a:lnTo>
                        <a:pt x="2233" y="2155"/>
                      </a:lnTo>
                      <a:lnTo>
                        <a:pt x="2239" y="2225"/>
                      </a:lnTo>
                      <a:lnTo>
                        <a:pt x="2229" y="2261"/>
                      </a:lnTo>
                      <a:lnTo>
                        <a:pt x="2208" y="2282"/>
                      </a:lnTo>
                      <a:lnTo>
                        <a:pt x="2178" y="2305"/>
                      </a:lnTo>
                      <a:lnTo>
                        <a:pt x="2152" y="2316"/>
                      </a:lnTo>
                      <a:lnTo>
                        <a:pt x="2123" y="2325"/>
                      </a:lnTo>
                      <a:lnTo>
                        <a:pt x="2099" y="2335"/>
                      </a:lnTo>
                      <a:lnTo>
                        <a:pt x="2072" y="2361"/>
                      </a:lnTo>
                      <a:lnTo>
                        <a:pt x="2069" y="2385"/>
                      </a:lnTo>
                      <a:lnTo>
                        <a:pt x="2096" y="2449"/>
                      </a:lnTo>
                      <a:lnTo>
                        <a:pt x="2102" y="2482"/>
                      </a:lnTo>
                      <a:lnTo>
                        <a:pt x="2087" y="2601"/>
                      </a:lnTo>
                      <a:lnTo>
                        <a:pt x="2089" y="2632"/>
                      </a:lnTo>
                      <a:lnTo>
                        <a:pt x="2102" y="2694"/>
                      </a:lnTo>
                      <a:lnTo>
                        <a:pt x="2099" y="2722"/>
                      </a:lnTo>
                      <a:lnTo>
                        <a:pt x="2082" y="2744"/>
                      </a:lnTo>
                      <a:lnTo>
                        <a:pt x="2064" y="2755"/>
                      </a:lnTo>
                      <a:lnTo>
                        <a:pt x="1998" y="2815"/>
                      </a:lnTo>
                      <a:lnTo>
                        <a:pt x="1836" y="2841"/>
                      </a:lnTo>
                      <a:lnTo>
                        <a:pt x="1811" y="2836"/>
                      </a:lnTo>
                      <a:lnTo>
                        <a:pt x="1786" y="2822"/>
                      </a:lnTo>
                      <a:lnTo>
                        <a:pt x="1762" y="2815"/>
                      </a:lnTo>
                      <a:lnTo>
                        <a:pt x="1709" y="2819"/>
                      </a:lnTo>
                      <a:lnTo>
                        <a:pt x="1684" y="2812"/>
                      </a:lnTo>
                      <a:lnTo>
                        <a:pt x="1621" y="2781"/>
                      </a:lnTo>
                      <a:lnTo>
                        <a:pt x="1568" y="2786"/>
                      </a:lnTo>
                      <a:lnTo>
                        <a:pt x="1393" y="2807"/>
                      </a:lnTo>
                      <a:lnTo>
                        <a:pt x="1319" y="2840"/>
                      </a:lnTo>
                      <a:lnTo>
                        <a:pt x="1283" y="2867"/>
                      </a:lnTo>
                      <a:lnTo>
                        <a:pt x="1256" y="2874"/>
                      </a:lnTo>
                      <a:lnTo>
                        <a:pt x="1228" y="2874"/>
                      </a:lnTo>
                      <a:lnTo>
                        <a:pt x="1201" y="2865"/>
                      </a:lnTo>
                      <a:lnTo>
                        <a:pt x="1176" y="2875"/>
                      </a:lnTo>
                      <a:lnTo>
                        <a:pt x="1160" y="2912"/>
                      </a:lnTo>
                      <a:lnTo>
                        <a:pt x="1152" y="2940"/>
                      </a:lnTo>
                      <a:lnTo>
                        <a:pt x="1153" y="2985"/>
                      </a:lnTo>
                      <a:lnTo>
                        <a:pt x="1151" y="3001"/>
                      </a:lnTo>
                      <a:lnTo>
                        <a:pt x="1140" y="3019"/>
                      </a:lnTo>
                      <a:lnTo>
                        <a:pt x="1088" y="3071"/>
                      </a:lnTo>
                      <a:lnTo>
                        <a:pt x="1065" y="3079"/>
                      </a:lnTo>
                      <a:lnTo>
                        <a:pt x="1037" y="3076"/>
                      </a:lnTo>
                      <a:lnTo>
                        <a:pt x="1010" y="3066"/>
                      </a:lnTo>
                      <a:lnTo>
                        <a:pt x="768" y="3101"/>
                      </a:lnTo>
                      <a:lnTo>
                        <a:pt x="656" y="3002"/>
                      </a:lnTo>
                      <a:lnTo>
                        <a:pt x="592" y="2910"/>
                      </a:lnTo>
                      <a:lnTo>
                        <a:pt x="586" y="2885"/>
                      </a:lnTo>
                      <a:lnTo>
                        <a:pt x="561" y="2842"/>
                      </a:lnTo>
                      <a:lnTo>
                        <a:pt x="551" y="2820"/>
                      </a:lnTo>
                      <a:lnTo>
                        <a:pt x="542" y="2766"/>
                      </a:lnTo>
                      <a:lnTo>
                        <a:pt x="530" y="2728"/>
                      </a:lnTo>
                      <a:lnTo>
                        <a:pt x="488" y="2656"/>
                      </a:lnTo>
                      <a:lnTo>
                        <a:pt x="486" y="2633"/>
                      </a:lnTo>
                      <a:lnTo>
                        <a:pt x="498" y="2593"/>
                      </a:lnTo>
                      <a:lnTo>
                        <a:pt x="501" y="2551"/>
                      </a:lnTo>
                      <a:lnTo>
                        <a:pt x="507" y="2531"/>
                      </a:lnTo>
                      <a:lnTo>
                        <a:pt x="501" y="2516"/>
                      </a:lnTo>
                      <a:lnTo>
                        <a:pt x="486" y="2506"/>
                      </a:lnTo>
                      <a:lnTo>
                        <a:pt x="451" y="2507"/>
                      </a:lnTo>
                      <a:lnTo>
                        <a:pt x="401" y="2526"/>
                      </a:lnTo>
                      <a:lnTo>
                        <a:pt x="300" y="2528"/>
                      </a:lnTo>
                      <a:lnTo>
                        <a:pt x="273" y="2537"/>
                      </a:lnTo>
                      <a:lnTo>
                        <a:pt x="250" y="2540"/>
                      </a:lnTo>
                      <a:lnTo>
                        <a:pt x="232" y="2535"/>
                      </a:lnTo>
                      <a:lnTo>
                        <a:pt x="223" y="2511"/>
                      </a:lnTo>
                      <a:lnTo>
                        <a:pt x="228" y="2493"/>
                      </a:lnTo>
                      <a:lnTo>
                        <a:pt x="247" y="2461"/>
                      </a:lnTo>
                      <a:lnTo>
                        <a:pt x="245" y="2445"/>
                      </a:lnTo>
                      <a:lnTo>
                        <a:pt x="218" y="2408"/>
                      </a:lnTo>
                      <a:lnTo>
                        <a:pt x="193" y="2368"/>
                      </a:lnTo>
                      <a:lnTo>
                        <a:pt x="193" y="2321"/>
                      </a:lnTo>
                      <a:lnTo>
                        <a:pt x="190" y="2303"/>
                      </a:lnTo>
                      <a:lnTo>
                        <a:pt x="178" y="2298"/>
                      </a:lnTo>
                      <a:lnTo>
                        <a:pt x="138" y="2335"/>
                      </a:lnTo>
                      <a:lnTo>
                        <a:pt x="91" y="2352"/>
                      </a:lnTo>
                      <a:lnTo>
                        <a:pt x="2" y="2343"/>
                      </a:lnTo>
                      <a:lnTo>
                        <a:pt x="0" y="2300"/>
                      </a:lnTo>
                      <a:lnTo>
                        <a:pt x="20" y="2261"/>
                      </a:lnTo>
                      <a:lnTo>
                        <a:pt x="48" y="2227"/>
                      </a:lnTo>
                      <a:lnTo>
                        <a:pt x="161" y="2135"/>
                      </a:lnTo>
                      <a:lnTo>
                        <a:pt x="171" y="2121"/>
                      </a:lnTo>
                      <a:lnTo>
                        <a:pt x="177" y="2102"/>
                      </a:lnTo>
                      <a:lnTo>
                        <a:pt x="208" y="2075"/>
                      </a:lnTo>
                      <a:lnTo>
                        <a:pt x="217" y="2056"/>
                      </a:lnTo>
                      <a:lnTo>
                        <a:pt x="211" y="2027"/>
                      </a:lnTo>
                      <a:lnTo>
                        <a:pt x="203" y="2007"/>
                      </a:lnTo>
                      <a:lnTo>
                        <a:pt x="165" y="1947"/>
                      </a:lnTo>
                      <a:lnTo>
                        <a:pt x="155" y="1925"/>
                      </a:lnTo>
                      <a:lnTo>
                        <a:pt x="147" y="1891"/>
                      </a:lnTo>
                      <a:lnTo>
                        <a:pt x="145" y="1856"/>
                      </a:lnTo>
                      <a:lnTo>
                        <a:pt x="153" y="1701"/>
                      </a:lnTo>
                      <a:lnTo>
                        <a:pt x="145" y="1653"/>
                      </a:lnTo>
                      <a:lnTo>
                        <a:pt x="143" y="1632"/>
                      </a:lnTo>
                      <a:lnTo>
                        <a:pt x="152" y="1608"/>
                      </a:lnTo>
                      <a:lnTo>
                        <a:pt x="178" y="1588"/>
                      </a:lnTo>
                      <a:lnTo>
                        <a:pt x="227" y="1576"/>
                      </a:lnTo>
                      <a:lnTo>
                        <a:pt x="247" y="1560"/>
                      </a:lnTo>
                      <a:lnTo>
                        <a:pt x="268" y="1530"/>
                      </a:lnTo>
                      <a:lnTo>
                        <a:pt x="342" y="1385"/>
                      </a:lnTo>
                      <a:lnTo>
                        <a:pt x="356" y="1306"/>
                      </a:lnTo>
                      <a:lnTo>
                        <a:pt x="457" y="1208"/>
                      </a:lnTo>
                      <a:lnTo>
                        <a:pt x="481" y="1196"/>
                      </a:lnTo>
                      <a:lnTo>
                        <a:pt x="562" y="1191"/>
                      </a:lnTo>
                      <a:lnTo>
                        <a:pt x="585" y="1185"/>
                      </a:lnTo>
                      <a:lnTo>
                        <a:pt x="602" y="1170"/>
                      </a:lnTo>
                      <a:lnTo>
                        <a:pt x="623" y="1141"/>
                      </a:lnTo>
                      <a:lnTo>
                        <a:pt x="641" y="1125"/>
                      </a:lnTo>
                      <a:lnTo>
                        <a:pt x="671" y="1118"/>
                      </a:lnTo>
                      <a:lnTo>
                        <a:pt x="775" y="1120"/>
                      </a:lnTo>
                      <a:lnTo>
                        <a:pt x="813" y="1090"/>
                      </a:lnTo>
                      <a:lnTo>
                        <a:pt x="865" y="978"/>
                      </a:lnTo>
                      <a:lnTo>
                        <a:pt x="890" y="915"/>
                      </a:lnTo>
                      <a:lnTo>
                        <a:pt x="913" y="872"/>
                      </a:lnTo>
                      <a:lnTo>
                        <a:pt x="927" y="831"/>
                      </a:lnTo>
                      <a:lnTo>
                        <a:pt x="941" y="815"/>
                      </a:lnTo>
                      <a:lnTo>
                        <a:pt x="961" y="806"/>
                      </a:lnTo>
                      <a:lnTo>
                        <a:pt x="982" y="803"/>
                      </a:lnTo>
                      <a:lnTo>
                        <a:pt x="1000" y="793"/>
                      </a:lnTo>
                      <a:lnTo>
                        <a:pt x="1006" y="777"/>
                      </a:lnTo>
                      <a:lnTo>
                        <a:pt x="997" y="740"/>
                      </a:lnTo>
                      <a:lnTo>
                        <a:pt x="936" y="597"/>
                      </a:lnTo>
                      <a:lnTo>
                        <a:pt x="923" y="576"/>
                      </a:lnTo>
                      <a:lnTo>
                        <a:pt x="900" y="543"/>
                      </a:lnTo>
                      <a:lnTo>
                        <a:pt x="892" y="513"/>
                      </a:lnTo>
                      <a:lnTo>
                        <a:pt x="887" y="475"/>
                      </a:lnTo>
                      <a:lnTo>
                        <a:pt x="887" y="395"/>
                      </a:lnTo>
                      <a:lnTo>
                        <a:pt x="872" y="362"/>
                      </a:lnTo>
                      <a:lnTo>
                        <a:pt x="853" y="338"/>
                      </a:lnTo>
                      <a:lnTo>
                        <a:pt x="837" y="323"/>
                      </a:lnTo>
                      <a:lnTo>
                        <a:pt x="826" y="301"/>
                      </a:lnTo>
                      <a:lnTo>
                        <a:pt x="822" y="278"/>
                      </a:lnTo>
                      <a:lnTo>
                        <a:pt x="828" y="251"/>
                      </a:lnTo>
                      <a:lnTo>
                        <a:pt x="842" y="232"/>
                      </a:lnTo>
                      <a:lnTo>
                        <a:pt x="919" y="192"/>
                      </a:lnTo>
                      <a:lnTo>
                        <a:pt x="947" y="168"/>
                      </a:lnTo>
                      <a:lnTo>
                        <a:pt x="954" y="130"/>
                      </a:lnTo>
                      <a:lnTo>
                        <a:pt x="1227" y="0"/>
                      </a:lnTo>
                      <a:lnTo>
                        <a:pt x="1323" y="7"/>
                      </a:lnTo>
                      <a:lnTo>
                        <a:pt x="1363" y="27"/>
                      </a:lnTo>
                      <a:lnTo>
                        <a:pt x="1442" y="87"/>
                      </a:lnTo>
                      <a:lnTo>
                        <a:pt x="1483" y="105"/>
                      </a:lnTo>
                      <a:lnTo>
                        <a:pt x="2114" y="82"/>
                      </a:lnTo>
                      <a:lnTo>
                        <a:pt x="2249" y="115"/>
                      </a:lnTo>
                      <a:lnTo>
                        <a:pt x="2256" y="117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</p:grpSp>
          <p:grpSp>
            <p:nvGrpSpPr>
              <p:cNvPr id="10" name="Etiquettes">
                <a:extLst>
                  <a:ext uri="{FF2B5EF4-FFF2-40B4-BE49-F238E27FC236}">
                    <a16:creationId xmlns:a16="http://schemas.microsoft.com/office/drawing/2014/main" xmlns="" id="{DB8B2584-1B4D-E2C2-B350-876A8152A4D3}"/>
                  </a:ext>
                </a:extLst>
              </p:cNvPr>
              <p:cNvGrpSpPr/>
              <p:nvPr/>
            </p:nvGrpSpPr>
            <p:grpSpPr>
              <a:xfrm>
                <a:off x="3029076" y="2297203"/>
                <a:ext cx="5776417" cy="3631204"/>
                <a:chOff x="3029076" y="2297203"/>
                <a:chExt cx="5776417" cy="3631204"/>
              </a:xfrm>
            </p:grpSpPr>
            <p:sp>
              <p:nvSpPr>
                <p:cNvPr id="36" name="Etiquette - Šiauliai">
                  <a:extLst>
                    <a:ext uri="{FF2B5EF4-FFF2-40B4-BE49-F238E27FC236}">
                      <a16:creationId xmlns:a16="http://schemas.microsoft.com/office/drawing/2014/main" xmlns="" id="{D90F81D8-5AB6-F78C-9287-EF17A3D5E0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73940" y="2411597"/>
                  <a:ext cx="669346" cy="140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hangingPunct="1"/>
                  <a:r>
                    <a:rPr lang="lt-LT" sz="900" b="1">
                      <a:latin typeface="Verdana" panose="020B0604030504040204" pitchFamily="34" charset="0"/>
                      <a:ea typeface="Verdana" panose="020B0604030504040204" pitchFamily="34" charset="0"/>
                    </a:rPr>
                    <a:t>Šiauliai</a:t>
                  </a:r>
                  <a:endParaRPr lang="lt-LT" altLang="fr-FR" sz="900" b="1"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37" name="Etiquette - Klaipedos">
                  <a:extLst>
                    <a:ext uri="{FF2B5EF4-FFF2-40B4-BE49-F238E27FC236}">
                      <a16:creationId xmlns:a16="http://schemas.microsoft.com/office/drawing/2014/main" xmlns="" id="{E0CFF1E5-5F11-EFF4-BC75-C90B842A38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29076" y="2983356"/>
                  <a:ext cx="669346" cy="140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hangingPunct="1"/>
                  <a:r>
                    <a:rPr lang="lt-LT" sz="900" b="1">
                      <a:solidFill>
                        <a:srgbClr val="302857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Klaipė</a:t>
                  </a:r>
                  <a:r>
                    <a:rPr lang="en-US" sz="900" b="1">
                      <a:solidFill>
                        <a:srgbClr val="302857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dos</a:t>
                  </a:r>
                  <a:endParaRPr lang="en-US" altLang="fr-FR" sz="900" b="1">
                    <a:solidFill>
                      <a:srgbClr val="302857"/>
                    </a:solidFill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38" name="Etiquette - Telšiai">
                  <a:extLst>
                    <a:ext uri="{FF2B5EF4-FFF2-40B4-BE49-F238E27FC236}">
                      <a16:creationId xmlns:a16="http://schemas.microsoft.com/office/drawing/2014/main" xmlns="" id="{1B72A326-C899-F4D6-D8ED-BDCAA243C7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20629" y="2361590"/>
                  <a:ext cx="669346" cy="140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hangingPunct="1"/>
                  <a:r>
                    <a:rPr lang="lt-LT" sz="900" b="1">
                      <a:latin typeface="Verdana" panose="020B0604030504040204" pitchFamily="34" charset="0"/>
                      <a:ea typeface="Verdana" panose="020B0604030504040204" pitchFamily="34" charset="0"/>
                    </a:rPr>
                    <a:t>Telšiai</a:t>
                  </a:r>
                  <a:endParaRPr lang="lt-LT" altLang="fr-FR" sz="900" b="1"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39" name="Etiquette - Taurages">
                  <a:extLst>
                    <a:ext uri="{FF2B5EF4-FFF2-40B4-BE49-F238E27FC236}">
                      <a16:creationId xmlns:a16="http://schemas.microsoft.com/office/drawing/2014/main" xmlns="" id="{83581949-F72A-7C41-8A76-D0980AE777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5302" y="3652872"/>
                  <a:ext cx="669346" cy="140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hangingPunct="1"/>
                  <a:r>
                    <a:rPr lang="lt-LT" sz="900" b="1">
                      <a:solidFill>
                        <a:srgbClr val="302857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Tauragė</a:t>
                  </a:r>
                  <a:r>
                    <a:rPr lang="en-US" sz="900" b="1">
                      <a:solidFill>
                        <a:srgbClr val="302857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s</a:t>
                  </a:r>
                  <a:endParaRPr lang="en-US" altLang="fr-FR" sz="900" b="1">
                    <a:solidFill>
                      <a:srgbClr val="302857"/>
                    </a:solidFill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40" name="Etiquette - Marijampoles">
                  <a:extLst>
                    <a:ext uri="{FF2B5EF4-FFF2-40B4-BE49-F238E27FC236}">
                      <a16:creationId xmlns:a16="http://schemas.microsoft.com/office/drawing/2014/main" xmlns="" id="{9ABB3681-6424-AF90-98FC-D8414F99AA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95188" y="5000837"/>
                  <a:ext cx="1077989" cy="140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hangingPunct="1"/>
                  <a:r>
                    <a:rPr lang="lt-LT" sz="900" b="1">
                      <a:solidFill>
                        <a:srgbClr val="302857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Marijampolė</a:t>
                  </a:r>
                  <a:r>
                    <a:rPr lang="en-US" sz="900" b="1">
                      <a:solidFill>
                        <a:srgbClr val="302857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s</a:t>
                  </a:r>
                  <a:endParaRPr lang="en-US" altLang="fr-FR" sz="900" b="1">
                    <a:solidFill>
                      <a:srgbClr val="302857"/>
                    </a:solidFill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41" name="Etiquette - Alytaus">
                  <a:extLst>
                    <a:ext uri="{FF2B5EF4-FFF2-40B4-BE49-F238E27FC236}">
                      <a16:creationId xmlns:a16="http://schemas.microsoft.com/office/drawing/2014/main" xmlns="" id="{B8C9FBC6-90B7-5F25-F591-15C9D40898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05061" y="5788104"/>
                  <a:ext cx="1077989" cy="140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hangingPunct="1"/>
                  <a:r>
                    <a:rPr lang="lt-LT" sz="900" b="1">
                      <a:solidFill>
                        <a:srgbClr val="302857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Alytaus</a:t>
                  </a:r>
                  <a:endParaRPr lang="lt-LT" altLang="fr-FR" sz="900" b="1">
                    <a:solidFill>
                      <a:srgbClr val="302857"/>
                    </a:solidFill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42" name="Etiquette - Kauno">
                  <a:extLst>
                    <a:ext uri="{FF2B5EF4-FFF2-40B4-BE49-F238E27FC236}">
                      <a16:creationId xmlns:a16="http://schemas.microsoft.com/office/drawing/2014/main" xmlns="" id="{18502D93-03C5-3A1F-4D13-EE32274320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43286" y="4164434"/>
                  <a:ext cx="1077989" cy="140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hangingPunct="1"/>
                  <a:r>
                    <a:rPr lang="lt-LT" sz="900" b="1">
                      <a:latin typeface="Verdana" panose="020B0604030504040204" pitchFamily="34" charset="0"/>
                      <a:ea typeface="Verdana" panose="020B0604030504040204" pitchFamily="34" charset="0"/>
                    </a:rPr>
                    <a:t>Kauno</a:t>
                  </a:r>
                  <a:endParaRPr lang="lt-LT" altLang="fr-FR" sz="900" b="1"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43" name="Etiquette - Vilniaus">
                  <a:extLst>
                    <a:ext uri="{FF2B5EF4-FFF2-40B4-BE49-F238E27FC236}">
                      <a16:creationId xmlns:a16="http://schemas.microsoft.com/office/drawing/2014/main" xmlns="" id="{60D3B42B-ED5E-4FD6-92FA-610195E39E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36530" y="4714354"/>
                  <a:ext cx="1077989" cy="140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hangingPunct="1"/>
                  <a:r>
                    <a:rPr lang="lt-LT" sz="9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Vilniaus</a:t>
                  </a:r>
                  <a:endParaRPr lang="lt-LT" altLang="fr-FR" sz="9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44" name="Etiquette - Panevezio">
                  <a:extLst>
                    <a:ext uri="{FF2B5EF4-FFF2-40B4-BE49-F238E27FC236}">
                      <a16:creationId xmlns:a16="http://schemas.microsoft.com/office/drawing/2014/main" xmlns="" id="{28F17904-C820-0001-9B7F-861576D60D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92901" y="2297203"/>
                  <a:ext cx="1077989" cy="140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hangingPunct="1"/>
                  <a:r>
                    <a:rPr lang="lt-LT" sz="900" b="1">
                      <a:solidFill>
                        <a:srgbClr val="302857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Panevėžio</a:t>
                  </a:r>
                  <a:endParaRPr lang="en-US" altLang="fr-FR" sz="900" b="1">
                    <a:solidFill>
                      <a:srgbClr val="302857"/>
                    </a:solidFill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45" name="Etiquette - Utenos">
                  <a:extLst>
                    <a:ext uri="{FF2B5EF4-FFF2-40B4-BE49-F238E27FC236}">
                      <a16:creationId xmlns:a16="http://schemas.microsoft.com/office/drawing/2014/main" xmlns="" id="{54BF9216-2D1E-FCB2-DD70-12A84D62BC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27504" y="3169664"/>
                  <a:ext cx="1077989" cy="140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hangingPunct="1"/>
                  <a:r>
                    <a:rPr lang="lt-LT" sz="900" b="1">
                      <a:solidFill>
                        <a:srgbClr val="302857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Utenos</a:t>
                  </a:r>
                  <a:endParaRPr lang="lt-LT" altLang="fr-FR" sz="900" b="1">
                    <a:solidFill>
                      <a:srgbClr val="302857"/>
                    </a:solidFill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</p:grpSp>
          <p:grpSp>
            <p:nvGrpSpPr>
              <p:cNvPr id="11" name="GradientColorLegend">
                <a:extLst>
                  <a:ext uri="{FF2B5EF4-FFF2-40B4-BE49-F238E27FC236}">
                    <a16:creationId xmlns:a16="http://schemas.microsoft.com/office/drawing/2014/main" xmlns="" id="{B3260ECF-3744-86C0-1E74-12052A9CEACF}"/>
                  </a:ext>
                </a:extLst>
              </p:cNvPr>
              <p:cNvGrpSpPr/>
              <p:nvPr/>
            </p:nvGrpSpPr>
            <p:grpSpPr>
              <a:xfrm>
                <a:off x="2977088" y="4285030"/>
                <a:ext cx="120073" cy="1700347"/>
                <a:chOff x="1066170" y="2413724"/>
                <a:chExt cx="120073" cy="1700347"/>
              </a:xfrm>
            </p:grpSpPr>
            <p:sp>
              <p:nvSpPr>
                <p:cNvPr id="33" name="Etiquette - GradientColorLegend - DARK - Shape" hidden="1">
                  <a:extLst>
                    <a:ext uri="{FF2B5EF4-FFF2-40B4-BE49-F238E27FC236}">
                      <a16:creationId xmlns:a16="http://schemas.microsoft.com/office/drawing/2014/main" xmlns="" id="{7B5DA41D-4F85-2BEB-53F7-6DF39E692139}"/>
                    </a:ext>
                  </a:extLst>
                </p:cNvPr>
                <p:cNvSpPr/>
                <p:nvPr/>
              </p:nvSpPr>
              <p:spPr>
                <a:xfrm>
                  <a:off x="1066170" y="2575168"/>
                  <a:ext cx="120073" cy="13824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7215E"/>
                    </a:gs>
                    <a:gs pos="100000">
                      <a:srgbClr val="07215E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34" name="Etiquette - GradientColorLegend - DARK - MaxValue" hidden="1">
                  <a:extLst>
                    <a:ext uri="{FF2B5EF4-FFF2-40B4-BE49-F238E27FC236}">
                      <a16:creationId xmlns:a16="http://schemas.microsoft.com/office/drawing/2014/main" xmlns="" id="{6281698C-E71B-BD15-BC4E-B4E60DAF2259}"/>
                    </a:ext>
                  </a:extLst>
                </p:cNvPr>
                <p:cNvSpPr txBox="1"/>
                <p:nvPr/>
              </p:nvSpPr>
              <p:spPr>
                <a:xfrm>
                  <a:off x="1093344" y="2413724"/>
                  <a:ext cx="65724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b">
                  <a:spAutoFit/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/>
                    <a:t>1</a:t>
                  </a:r>
                </a:p>
              </p:txBody>
            </p:sp>
            <p:sp>
              <p:nvSpPr>
                <p:cNvPr id="35" name="Etiquette - GradientColorLegend - DARK - MinValue" hidden="1">
                  <a:extLst>
                    <a:ext uri="{FF2B5EF4-FFF2-40B4-BE49-F238E27FC236}">
                      <a16:creationId xmlns:a16="http://schemas.microsoft.com/office/drawing/2014/main" xmlns="" id="{DB990331-2E2A-C43B-A375-C7F246659292}"/>
                    </a:ext>
                  </a:extLst>
                </p:cNvPr>
                <p:cNvSpPr txBox="1"/>
                <p:nvPr/>
              </p:nvSpPr>
              <p:spPr>
                <a:xfrm>
                  <a:off x="1093344" y="3960183"/>
                  <a:ext cx="65724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/>
                    <a:t>1</a:t>
                  </a:r>
                </a:p>
              </p:txBody>
            </p:sp>
          </p:grpSp>
          <p:grpSp>
            <p:nvGrpSpPr>
              <p:cNvPr id="12" name="RangeColorLegend">
                <a:extLst>
                  <a:ext uri="{FF2B5EF4-FFF2-40B4-BE49-F238E27FC236}">
                    <a16:creationId xmlns:a16="http://schemas.microsoft.com/office/drawing/2014/main" xmlns="" id="{D491660F-A621-CBE6-9981-BE55D232A803}"/>
                  </a:ext>
                </a:extLst>
              </p:cNvPr>
              <p:cNvGrpSpPr/>
              <p:nvPr/>
            </p:nvGrpSpPr>
            <p:grpSpPr>
              <a:xfrm>
                <a:off x="2471977" y="4738968"/>
                <a:ext cx="1270800" cy="1538880"/>
                <a:chOff x="9228362" y="4919762"/>
                <a:chExt cx="1270800" cy="1538880"/>
              </a:xfrm>
            </p:grpSpPr>
            <p:sp>
              <p:nvSpPr>
                <p:cNvPr id="13" name="Etiquette - RangeColorLegend - DARK - Color - 2" hidden="1">
                  <a:extLst>
                    <a:ext uri="{FF2B5EF4-FFF2-40B4-BE49-F238E27FC236}">
                      <a16:creationId xmlns:a16="http://schemas.microsoft.com/office/drawing/2014/main" xmlns="" id="{05AC21D8-486B-69A9-B32F-76E8AF5CFE6E}"/>
                    </a:ext>
                  </a:extLst>
                </p:cNvPr>
                <p:cNvSpPr/>
                <p:nvPr/>
              </p:nvSpPr>
              <p:spPr>
                <a:xfrm>
                  <a:off x="9228362" y="5073650"/>
                  <a:ext cx="154800" cy="153888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14" name="Etiquette - RangeColorLegend - DARK - Color - 1" hidden="1">
                  <a:extLst>
                    <a:ext uri="{FF2B5EF4-FFF2-40B4-BE49-F238E27FC236}">
                      <a16:creationId xmlns:a16="http://schemas.microsoft.com/office/drawing/2014/main" xmlns="" id="{5E49EE7D-26EC-076D-60DB-FE8A52D1DDE3}"/>
                    </a:ext>
                  </a:extLst>
                </p:cNvPr>
                <p:cNvSpPr/>
                <p:nvPr/>
              </p:nvSpPr>
              <p:spPr>
                <a:xfrm>
                  <a:off x="9228362" y="4919762"/>
                  <a:ext cx="154800" cy="15388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15" name="Etiquette - RangeColorLegend - DARK - Number - 2" hidden="1">
                  <a:extLst>
                    <a:ext uri="{FF2B5EF4-FFF2-40B4-BE49-F238E27FC236}">
                      <a16:creationId xmlns:a16="http://schemas.microsoft.com/office/drawing/2014/main" xmlns="" id="{153FBB88-60D6-15F4-97F3-27E1CE2CC9BF}"/>
                    </a:ext>
                  </a:extLst>
                </p:cNvPr>
                <p:cNvSpPr/>
                <p:nvPr/>
              </p:nvSpPr>
              <p:spPr>
                <a:xfrm>
                  <a:off x="9383162" y="5073650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/>
                    <a:t>[100 to 200[</a:t>
                  </a:r>
                </a:p>
              </p:txBody>
            </p:sp>
            <p:sp>
              <p:nvSpPr>
                <p:cNvPr id="16" name="Etiquette - RangeColorLegend - DARK - Number - 1" hidden="1">
                  <a:extLst>
                    <a:ext uri="{FF2B5EF4-FFF2-40B4-BE49-F238E27FC236}">
                      <a16:creationId xmlns:a16="http://schemas.microsoft.com/office/drawing/2014/main" xmlns="" id="{DA79552C-ABD8-DD7B-7B9E-1488F6E426FD}"/>
                    </a:ext>
                  </a:extLst>
                </p:cNvPr>
                <p:cNvSpPr/>
                <p:nvPr/>
              </p:nvSpPr>
              <p:spPr>
                <a:xfrm>
                  <a:off x="9383162" y="4919762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/>
                    <a:t>[0 to 100[</a:t>
                  </a:r>
                </a:p>
              </p:txBody>
            </p:sp>
            <p:sp>
              <p:nvSpPr>
                <p:cNvPr id="17" name="Etiquette - RangeColorLegend - DARK - Color - 4" hidden="1">
                  <a:extLst>
                    <a:ext uri="{FF2B5EF4-FFF2-40B4-BE49-F238E27FC236}">
                      <a16:creationId xmlns:a16="http://schemas.microsoft.com/office/drawing/2014/main" xmlns="" id="{B71FB626-C140-BF5B-1B37-FA5B9EFE8D4B}"/>
                    </a:ext>
                  </a:extLst>
                </p:cNvPr>
                <p:cNvSpPr/>
                <p:nvPr/>
              </p:nvSpPr>
              <p:spPr>
                <a:xfrm>
                  <a:off x="9228362" y="5381426"/>
                  <a:ext cx="154800" cy="1538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18" name="Etiquette - RangeColorLegend - DARK - Color - 3" hidden="1">
                  <a:extLst>
                    <a:ext uri="{FF2B5EF4-FFF2-40B4-BE49-F238E27FC236}">
                      <a16:creationId xmlns:a16="http://schemas.microsoft.com/office/drawing/2014/main" xmlns="" id="{76697BD0-F0B6-26CA-A9E4-4BD195A55A3B}"/>
                    </a:ext>
                  </a:extLst>
                </p:cNvPr>
                <p:cNvSpPr/>
                <p:nvPr/>
              </p:nvSpPr>
              <p:spPr>
                <a:xfrm>
                  <a:off x="9228362" y="5227538"/>
                  <a:ext cx="154800" cy="153888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19" name="Etiquette - RangeColorLegend - DARK - Number - 4" hidden="1">
                  <a:extLst>
                    <a:ext uri="{FF2B5EF4-FFF2-40B4-BE49-F238E27FC236}">
                      <a16:creationId xmlns:a16="http://schemas.microsoft.com/office/drawing/2014/main" xmlns="" id="{7F779178-B9A3-7520-4685-F9EFAADC53AA}"/>
                    </a:ext>
                  </a:extLst>
                </p:cNvPr>
                <p:cNvSpPr/>
                <p:nvPr/>
              </p:nvSpPr>
              <p:spPr>
                <a:xfrm>
                  <a:off x="9383162" y="5381426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/>
                    <a:t>[300 to 400[</a:t>
                  </a:r>
                </a:p>
              </p:txBody>
            </p:sp>
            <p:sp>
              <p:nvSpPr>
                <p:cNvPr id="20" name="Etiquette - RangeColorLegend - DARK - Number - 3" hidden="1">
                  <a:extLst>
                    <a:ext uri="{FF2B5EF4-FFF2-40B4-BE49-F238E27FC236}">
                      <a16:creationId xmlns:a16="http://schemas.microsoft.com/office/drawing/2014/main" xmlns="" id="{3F2F35CA-7665-873F-D903-0CEB4A11B4D3}"/>
                    </a:ext>
                  </a:extLst>
                </p:cNvPr>
                <p:cNvSpPr/>
                <p:nvPr/>
              </p:nvSpPr>
              <p:spPr>
                <a:xfrm>
                  <a:off x="9383162" y="5227538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/>
                    <a:t>[200 to 300[</a:t>
                  </a:r>
                </a:p>
              </p:txBody>
            </p:sp>
            <p:sp>
              <p:nvSpPr>
                <p:cNvPr id="21" name="Etiquette - RangeColorLegend - DARK - Color - 5" hidden="1">
                  <a:extLst>
                    <a:ext uri="{FF2B5EF4-FFF2-40B4-BE49-F238E27FC236}">
                      <a16:creationId xmlns:a16="http://schemas.microsoft.com/office/drawing/2014/main" xmlns="" id="{D0992B7A-8B21-3771-6C59-DC7FBBE9FE8E}"/>
                    </a:ext>
                  </a:extLst>
                </p:cNvPr>
                <p:cNvSpPr/>
                <p:nvPr/>
              </p:nvSpPr>
              <p:spPr>
                <a:xfrm>
                  <a:off x="9228362" y="5535314"/>
                  <a:ext cx="154800" cy="15388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22" name="Etiquette - RangeColorLegend - DARK - Number - 5" hidden="1">
                  <a:extLst>
                    <a:ext uri="{FF2B5EF4-FFF2-40B4-BE49-F238E27FC236}">
                      <a16:creationId xmlns:a16="http://schemas.microsoft.com/office/drawing/2014/main" xmlns="" id="{3F52BE20-E8E9-C20E-7FFF-96DF2BD1AA49}"/>
                    </a:ext>
                  </a:extLst>
                </p:cNvPr>
                <p:cNvSpPr/>
                <p:nvPr/>
              </p:nvSpPr>
              <p:spPr>
                <a:xfrm>
                  <a:off x="9383162" y="5535314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/>
                    <a:t>400+</a:t>
                  </a:r>
                </a:p>
              </p:txBody>
            </p:sp>
            <p:sp>
              <p:nvSpPr>
                <p:cNvPr id="23" name="Etiquette - RangeColorLegend - DARK - Color - 6" hidden="1">
                  <a:extLst>
                    <a:ext uri="{FF2B5EF4-FFF2-40B4-BE49-F238E27FC236}">
                      <a16:creationId xmlns:a16="http://schemas.microsoft.com/office/drawing/2014/main" xmlns="" id="{EF4E69E3-C673-43F5-9A46-7609C144B6CD}"/>
                    </a:ext>
                  </a:extLst>
                </p:cNvPr>
                <p:cNvSpPr/>
                <p:nvPr/>
              </p:nvSpPr>
              <p:spPr>
                <a:xfrm>
                  <a:off x="9228362" y="5689202"/>
                  <a:ext cx="154800" cy="15388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24" name="Etiquette - RangeColorLegend - DARK - Number - 6" hidden="1">
                  <a:extLst>
                    <a:ext uri="{FF2B5EF4-FFF2-40B4-BE49-F238E27FC236}">
                      <a16:creationId xmlns:a16="http://schemas.microsoft.com/office/drawing/2014/main" xmlns="" id="{ED3606AE-3E6E-02A4-29A5-B026636FC8EA}"/>
                    </a:ext>
                  </a:extLst>
                </p:cNvPr>
                <p:cNvSpPr/>
                <p:nvPr/>
              </p:nvSpPr>
              <p:spPr>
                <a:xfrm>
                  <a:off x="9383162" y="5689202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/>
                    <a:t>400+</a:t>
                  </a:r>
                </a:p>
              </p:txBody>
            </p:sp>
            <p:sp>
              <p:nvSpPr>
                <p:cNvPr id="25" name="Etiquette - RangeColorLegend - DARK - Color - 7" hidden="1">
                  <a:extLst>
                    <a:ext uri="{FF2B5EF4-FFF2-40B4-BE49-F238E27FC236}">
                      <a16:creationId xmlns:a16="http://schemas.microsoft.com/office/drawing/2014/main" xmlns="" id="{039517CE-8E52-AF7C-A4FD-542BDA26A823}"/>
                    </a:ext>
                  </a:extLst>
                </p:cNvPr>
                <p:cNvSpPr/>
                <p:nvPr/>
              </p:nvSpPr>
              <p:spPr>
                <a:xfrm>
                  <a:off x="9228362" y="5843090"/>
                  <a:ext cx="154800" cy="15388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26" name="Etiquette - RangeColorLegend - DARK - Number - 7" hidden="1">
                  <a:extLst>
                    <a:ext uri="{FF2B5EF4-FFF2-40B4-BE49-F238E27FC236}">
                      <a16:creationId xmlns:a16="http://schemas.microsoft.com/office/drawing/2014/main" xmlns="" id="{4F395A4D-16A8-2BD7-24A7-C40EAFC68083}"/>
                    </a:ext>
                  </a:extLst>
                </p:cNvPr>
                <p:cNvSpPr/>
                <p:nvPr/>
              </p:nvSpPr>
              <p:spPr>
                <a:xfrm>
                  <a:off x="9383162" y="5843090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/>
                    <a:t>400+</a:t>
                  </a:r>
                </a:p>
              </p:txBody>
            </p:sp>
            <p:sp>
              <p:nvSpPr>
                <p:cNvPr id="27" name="Etiquette - RangeColorLegend - DARK - Color - 8" hidden="1">
                  <a:extLst>
                    <a:ext uri="{FF2B5EF4-FFF2-40B4-BE49-F238E27FC236}">
                      <a16:creationId xmlns:a16="http://schemas.microsoft.com/office/drawing/2014/main" xmlns="" id="{8586F6C2-9805-D275-0A98-3FF00867D6C7}"/>
                    </a:ext>
                  </a:extLst>
                </p:cNvPr>
                <p:cNvSpPr/>
                <p:nvPr/>
              </p:nvSpPr>
              <p:spPr>
                <a:xfrm>
                  <a:off x="9228362" y="5996978"/>
                  <a:ext cx="154800" cy="15388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28" name="Etiquette - RangeColorLegend - DARK - Number - 8" hidden="1">
                  <a:extLst>
                    <a:ext uri="{FF2B5EF4-FFF2-40B4-BE49-F238E27FC236}">
                      <a16:creationId xmlns:a16="http://schemas.microsoft.com/office/drawing/2014/main" xmlns="" id="{BCA1A17E-0119-86B3-3663-FC1F351E6D09}"/>
                    </a:ext>
                  </a:extLst>
                </p:cNvPr>
                <p:cNvSpPr/>
                <p:nvPr/>
              </p:nvSpPr>
              <p:spPr>
                <a:xfrm>
                  <a:off x="9383162" y="5996978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/>
                    <a:t>400+</a:t>
                  </a:r>
                </a:p>
              </p:txBody>
            </p:sp>
            <p:sp>
              <p:nvSpPr>
                <p:cNvPr id="29" name="Etiquette - RangeColorLegend - DARK - Color - 9" hidden="1">
                  <a:extLst>
                    <a:ext uri="{FF2B5EF4-FFF2-40B4-BE49-F238E27FC236}">
                      <a16:creationId xmlns:a16="http://schemas.microsoft.com/office/drawing/2014/main" xmlns="" id="{3CDA4134-2ADB-FCB5-CB0A-5E32CB4D244A}"/>
                    </a:ext>
                  </a:extLst>
                </p:cNvPr>
                <p:cNvSpPr/>
                <p:nvPr/>
              </p:nvSpPr>
              <p:spPr>
                <a:xfrm>
                  <a:off x="9228362" y="6150866"/>
                  <a:ext cx="154800" cy="15388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30" name="Etiquette - RangeColorLegend - DARK - Number - 9" hidden="1">
                  <a:extLst>
                    <a:ext uri="{FF2B5EF4-FFF2-40B4-BE49-F238E27FC236}">
                      <a16:creationId xmlns:a16="http://schemas.microsoft.com/office/drawing/2014/main" xmlns="" id="{9745F22E-3B9A-84E6-D1E6-DA85BEF96D2C}"/>
                    </a:ext>
                  </a:extLst>
                </p:cNvPr>
                <p:cNvSpPr/>
                <p:nvPr/>
              </p:nvSpPr>
              <p:spPr>
                <a:xfrm>
                  <a:off x="9383162" y="6150866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/>
                    <a:t>400+</a:t>
                  </a:r>
                </a:p>
              </p:txBody>
            </p:sp>
            <p:sp>
              <p:nvSpPr>
                <p:cNvPr id="31" name="Etiquette - RangeColorLegend - DARK - Color - 10" hidden="1">
                  <a:extLst>
                    <a:ext uri="{FF2B5EF4-FFF2-40B4-BE49-F238E27FC236}">
                      <a16:creationId xmlns:a16="http://schemas.microsoft.com/office/drawing/2014/main" xmlns="" id="{206D5C91-F929-059B-2745-8059F5652833}"/>
                    </a:ext>
                  </a:extLst>
                </p:cNvPr>
                <p:cNvSpPr/>
                <p:nvPr/>
              </p:nvSpPr>
              <p:spPr>
                <a:xfrm>
                  <a:off x="9228362" y="6304754"/>
                  <a:ext cx="154800" cy="15388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32" name="Etiquette - RangeColorLegend - DARK - Number - 10" hidden="1">
                  <a:extLst>
                    <a:ext uri="{FF2B5EF4-FFF2-40B4-BE49-F238E27FC236}">
                      <a16:creationId xmlns:a16="http://schemas.microsoft.com/office/drawing/2014/main" xmlns="" id="{8ADDFBE3-88F1-B642-644F-82EB33475118}"/>
                    </a:ext>
                  </a:extLst>
                </p:cNvPr>
                <p:cNvSpPr/>
                <p:nvPr/>
              </p:nvSpPr>
              <p:spPr>
                <a:xfrm>
                  <a:off x="9383162" y="6304754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>
                  <a:defPPr>
                    <a:defRPr lang="x-non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/>
                    <a:t>400+</a:t>
                  </a:r>
                </a:p>
              </p:txBody>
            </p:sp>
          </p:grpSp>
        </p:grpSp>
        <p:sp>
          <p:nvSpPr>
            <p:cNvPr id="7" name="POWER_USER_DATA_MAP_STORAGE">
              <a:extLst>
                <a:ext uri="{FF2B5EF4-FFF2-40B4-BE49-F238E27FC236}">
                  <a16:creationId xmlns:a16="http://schemas.microsoft.com/office/drawing/2014/main" xmlns="" id="{87CAD929-D716-95EC-68BD-4462A7345FA2}"/>
                </a:ext>
              </a:extLst>
            </p:cNvPr>
            <p:cNvSpPr/>
            <p:nvPr/>
          </p:nvSpPr>
          <p:spPr>
            <a:xfrm>
              <a:off x="2602826" y="1495425"/>
              <a:ext cx="0" cy="0"/>
            </a:xfrm>
            <a:prstGeom prst="rect">
              <a:avLst/>
            </a:prstGeom>
            <a:solidFill>
              <a:schemeClr val="accent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56" name="Rodyklė: žemyn 55">
            <a:extLst>
              <a:ext uri="{FF2B5EF4-FFF2-40B4-BE49-F238E27FC236}">
                <a16:creationId xmlns:a16="http://schemas.microsoft.com/office/drawing/2014/main" xmlns="" id="{E70722D3-5866-7D0A-BA92-89D1146B38FD}"/>
              </a:ext>
            </a:extLst>
          </p:cNvPr>
          <p:cNvSpPr/>
          <p:nvPr/>
        </p:nvSpPr>
        <p:spPr>
          <a:xfrm rot="16200000">
            <a:off x="7682196" y="4165614"/>
            <a:ext cx="506027" cy="1512063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E644B9E2-4D7B-8DDF-5807-7F625CF2F221}"/>
              </a:ext>
            </a:extLst>
          </p:cNvPr>
          <p:cNvSpPr txBox="1"/>
          <p:nvPr/>
        </p:nvSpPr>
        <p:spPr>
          <a:xfrm>
            <a:off x="8834547" y="3939844"/>
            <a:ext cx="2258325" cy="2246769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algn="ctr"/>
            <a:r>
              <a:rPr lang="lt-LT" sz="1400" b="1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Sostinės regionas - SR: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lt-LT" sz="14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Širvintų raj.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lt-LT" sz="14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Švenčionių raj.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lt-LT" sz="14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Vilniaus raj.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lt-LT" sz="14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Vilniaus m.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lt-LT" sz="14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Šalčininkų raj.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lt-LT" sz="14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Trakų raj.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lt-LT" sz="14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Elektrėnų raj.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lt-LT" sz="14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Ukmergės raj.</a:t>
            </a:r>
            <a:endParaRPr lang="lt-LT" sz="1600">
              <a:solidFill>
                <a:srgbClr val="3028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0142671-49BD-B142-6F7D-4129A141DC23}"/>
              </a:ext>
            </a:extLst>
          </p:cNvPr>
          <p:cNvSpPr txBox="1"/>
          <p:nvPr/>
        </p:nvSpPr>
        <p:spPr>
          <a:xfrm>
            <a:off x="7935209" y="976009"/>
            <a:ext cx="389657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lt-LT" sz="1400" b="1">
                <a:latin typeface="Verdana" panose="020B0604030504040204" pitchFamily="34" charset="0"/>
                <a:ea typeface="Verdana" panose="020B0604030504040204" pitchFamily="34" charset="0"/>
              </a:rPr>
              <a:t>Vidurio ir vakarų Lietuvos regionas - VVL</a:t>
            </a:r>
          </a:p>
        </p:txBody>
      </p:sp>
      <p:sp>
        <p:nvSpPr>
          <p:cNvPr id="60" name="Rodyklė: žemyn 59">
            <a:extLst>
              <a:ext uri="{FF2B5EF4-FFF2-40B4-BE49-F238E27FC236}">
                <a16:creationId xmlns:a16="http://schemas.microsoft.com/office/drawing/2014/main" xmlns="" id="{E7A64709-A937-9079-4DD9-34678FCBB651}"/>
              </a:ext>
            </a:extLst>
          </p:cNvPr>
          <p:cNvSpPr/>
          <p:nvPr/>
        </p:nvSpPr>
        <p:spPr>
          <a:xfrm rot="13946755">
            <a:off x="7428136" y="1200123"/>
            <a:ext cx="506027" cy="1179123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3EF7BDF-AB49-CC75-F911-2C3BC600E5E3}"/>
              </a:ext>
            </a:extLst>
          </p:cNvPr>
          <p:cNvSpPr txBox="1"/>
          <p:nvPr/>
        </p:nvSpPr>
        <p:spPr>
          <a:xfrm>
            <a:off x="8973789" y="1531998"/>
            <a:ext cx="200161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r>
              <a:rPr lang="lt-LT" sz="1400" b="1">
                <a:latin typeface="Verdana"/>
                <a:ea typeface="Verdana"/>
              </a:rPr>
              <a:t>418,45 mln. Eur. </a:t>
            </a:r>
            <a:endParaRPr lang="lt-LT" sz="1400" b="1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lt-LT" sz="1400" b="1">
                <a:latin typeface="Verdana"/>
                <a:ea typeface="Verdana"/>
              </a:rPr>
              <a:t>      81,86 proc.</a:t>
            </a:r>
            <a:endParaRPr lang="lt-LT" sz="1400" b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3F5284E-C096-5D55-F8F5-AF1FD583B30A}"/>
              </a:ext>
            </a:extLst>
          </p:cNvPr>
          <p:cNvSpPr txBox="1"/>
          <p:nvPr/>
        </p:nvSpPr>
        <p:spPr>
          <a:xfrm>
            <a:off x="8934712" y="6204194"/>
            <a:ext cx="207976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r>
              <a:rPr lang="lt-LT" sz="1400" b="1">
                <a:latin typeface="Verdana"/>
                <a:ea typeface="Verdana"/>
              </a:rPr>
              <a:t>   92,75 mln. Eur. </a:t>
            </a:r>
            <a:endParaRPr lang="lt-LT" sz="1400" b="1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lt-LT" sz="1400" b="1">
                <a:latin typeface="Verdana"/>
                <a:ea typeface="Verdana"/>
              </a:rPr>
              <a:t>       18,14 proc.</a:t>
            </a:r>
            <a:endParaRPr lang="lt-LT" sz="1400" b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787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C547085-FC8F-FA3A-CEE9-C238FC4C7607}"/>
              </a:ext>
            </a:extLst>
          </p:cNvPr>
          <p:cNvSpPr txBox="1"/>
          <p:nvPr/>
        </p:nvSpPr>
        <p:spPr>
          <a:xfrm>
            <a:off x="1030680" y="225465"/>
            <a:ext cx="1056479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IA 2021-2027 m. </a:t>
            </a:r>
            <a:r>
              <a:rPr lang="lt-LT" sz="26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administruojamos </a:t>
            </a:r>
            <a:r>
              <a:rPr lang="pt-BR" sz="26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pažangos priemonės </a:t>
            </a:r>
            <a:r>
              <a:rPr lang="lt-LT" sz="26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ir finansuojamos veiklos </a:t>
            </a:r>
          </a:p>
        </p:txBody>
      </p:sp>
      <p:graphicFrame>
        <p:nvGraphicFramePr>
          <p:cNvPr id="4" name="Lentelė 4">
            <a:extLst>
              <a:ext uri="{FF2B5EF4-FFF2-40B4-BE49-F238E27FC236}">
                <a16:creationId xmlns:a16="http://schemas.microsoft.com/office/drawing/2014/main" xmlns="" id="{EF783E43-F0F8-7898-324F-172F197847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128096"/>
              </p:ext>
            </p:extLst>
          </p:nvPr>
        </p:nvGraphicFramePr>
        <p:xfrm>
          <a:off x="738419" y="2215077"/>
          <a:ext cx="10954328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79342">
                  <a:extLst>
                    <a:ext uri="{9D8B030D-6E8A-4147-A177-3AD203B41FA5}">
                      <a16:colId xmlns:a16="http://schemas.microsoft.com/office/drawing/2014/main" xmlns="" val="1540002638"/>
                    </a:ext>
                  </a:extLst>
                </a:gridCol>
                <a:gridCol w="1502824">
                  <a:extLst>
                    <a:ext uri="{9D8B030D-6E8A-4147-A177-3AD203B41FA5}">
                      <a16:colId xmlns:a16="http://schemas.microsoft.com/office/drawing/2014/main" xmlns="" val="1465597223"/>
                    </a:ext>
                  </a:extLst>
                </a:gridCol>
                <a:gridCol w="944168">
                  <a:extLst>
                    <a:ext uri="{9D8B030D-6E8A-4147-A177-3AD203B41FA5}">
                      <a16:colId xmlns:a16="http://schemas.microsoft.com/office/drawing/2014/main" xmlns="" val="2564596485"/>
                    </a:ext>
                  </a:extLst>
                </a:gridCol>
                <a:gridCol w="1127994">
                  <a:extLst>
                    <a:ext uri="{9D8B030D-6E8A-4147-A177-3AD203B41FA5}">
                      <a16:colId xmlns:a16="http://schemas.microsoft.com/office/drawing/2014/main" xmlns="" val="4225471491"/>
                    </a:ext>
                  </a:extLst>
                </a:gridCol>
              </a:tblGrid>
              <a:tr h="25908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„Skatinti įmones pereiti link neutralios klimatui ekonomikos“</a:t>
                      </a:r>
                      <a:endParaRPr lang="en-US" sz="1400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Kvietimo pavadinimas</a:t>
                      </a:r>
                      <a:endParaRPr lang="en-US" sz="1400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150,05 mln. Eur</a:t>
                      </a:r>
                      <a:endParaRPr lang="en-US" sz="1400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150,05 mln. Eur</a:t>
                      </a:r>
                      <a:endParaRPr lang="en-US" sz="1400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82650106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b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SR</a:t>
                      </a:r>
                      <a:endParaRPr lang="en-US" sz="1400" b="1">
                        <a:solidFill>
                          <a:schemeClr val="bg2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b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VVL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93990310"/>
                  </a:ext>
                </a:extLst>
              </a:tr>
              <a:tr h="474395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lt-LT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Skatinti inovatyvių aplinkai draugiškų, t. y. tvarių produktų gamybą skatinančių technologijų kūrimą, demonstravimą MVĮ, veikiančiose S3 srityse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en-US" sz="1200" dirty="0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Žaliasis eksperimentas</a:t>
                      </a:r>
                    </a:p>
                  </a:txBody>
                  <a:tcPr marL="68580" marR="7620" marT="762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en-US" sz="120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26,5</a:t>
                      </a:r>
                      <a:endParaRPr lang="en-US" sz="1200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78665113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 AVS pagal tarptautinių standartų reikalavimus diegimas ir (ar) gamybos technologinių auditų atlikimas; ekologiškas projektavimas, ekologinis ženklinimas</a:t>
                      </a:r>
                      <a:endParaRPr lang="en-US" sz="1200" dirty="0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EcoInovacijos</a:t>
                      </a:r>
                      <a:endParaRPr lang="lt-LT" sz="1200" b="0" i="0" u="none" strike="noStrike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7620" marT="762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en-US" sz="120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2,75</a:t>
                      </a:r>
                      <a:endParaRPr lang="en-US" sz="1200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6895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3. Didinti energijos vartojimo efektyvumą pramonės įmonėse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EVE pramonei</a:t>
                      </a:r>
                    </a:p>
                  </a:txBody>
                  <a:tcPr marL="68580" marR="7620" marT="762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40,3</a:t>
                      </a:r>
                      <a:endParaRPr lang="en-US" sz="120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60,3</a:t>
                      </a:r>
                      <a:endParaRPr lang="en-US" sz="1200" dirty="0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1389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4. Skatinti atsinaujinančių energijos išteklių diegimą pramonės įmonėse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t-LT" sz="12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AEI pramonei</a:t>
                      </a:r>
                    </a:p>
                  </a:txBody>
                  <a:tcPr marL="68580" marR="7620" marT="762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en-US" sz="120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20,0</a:t>
                      </a:r>
                      <a:endParaRPr lang="en-US" sz="1200" dirty="0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76632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1884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C547085-FC8F-FA3A-CEE9-C238FC4C7607}"/>
              </a:ext>
            </a:extLst>
          </p:cNvPr>
          <p:cNvSpPr txBox="1"/>
          <p:nvPr/>
        </p:nvSpPr>
        <p:spPr>
          <a:xfrm>
            <a:off x="1021466" y="244920"/>
            <a:ext cx="1056479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IA 2021-2027 m. </a:t>
            </a:r>
            <a:r>
              <a:rPr lang="lt-LT" sz="26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administruojamos </a:t>
            </a:r>
            <a:r>
              <a:rPr lang="pt-BR" sz="26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pažangos priemonės </a:t>
            </a:r>
            <a:r>
              <a:rPr lang="lt-LT" sz="26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ir finansuojamos veiklos </a:t>
            </a:r>
          </a:p>
        </p:txBody>
      </p:sp>
      <p:graphicFrame>
        <p:nvGraphicFramePr>
          <p:cNvPr id="6" name="Lentelė 5">
            <a:extLst>
              <a:ext uri="{FF2B5EF4-FFF2-40B4-BE49-F238E27FC236}">
                <a16:creationId xmlns:a16="http://schemas.microsoft.com/office/drawing/2014/main" xmlns="" id="{E26CCE35-3984-53BF-6B91-23A9FC0F9A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15458"/>
              </p:ext>
            </p:extLst>
          </p:nvPr>
        </p:nvGraphicFramePr>
        <p:xfrm>
          <a:off x="699432" y="1718217"/>
          <a:ext cx="10930436" cy="21010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7807">
                  <a:extLst>
                    <a:ext uri="{9D8B030D-6E8A-4147-A177-3AD203B41FA5}">
                      <a16:colId xmlns:a16="http://schemas.microsoft.com/office/drawing/2014/main" xmlns="" val="1540002638"/>
                    </a:ext>
                  </a:extLst>
                </a:gridCol>
                <a:gridCol w="1505575">
                  <a:extLst>
                    <a:ext uri="{9D8B030D-6E8A-4147-A177-3AD203B41FA5}">
                      <a16:colId xmlns:a16="http://schemas.microsoft.com/office/drawing/2014/main" xmlns="" val="1380684096"/>
                    </a:ext>
                  </a:extLst>
                </a:gridCol>
                <a:gridCol w="863698">
                  <a:extLst>
                    <a:ext uri="{9D8B030D-6E8A-4147-A177-3AD203B41FA5}">
                      <a16:colId xmlns:a16="http://schemas.microsoft.com/office/drawing/2014/main" xmlns="" val="2044631852"/>
                    </a:ext>
                  </a:extLst>
                </a:gridCol>
                <a:gridCol w="1123356">
                  <a:extLst>
                    <a:ext uri="{9D8B030D-6E8A-4147-A177-3AD203B41FA5}">
                      <a16:colId xmlns:a16="http://schemas.microsoft.com/office/drawing/2014/main" xmlns="" val="4225471491"/>
                    </a:ext>
                  </a:extLst>
                </a:gridCol>
              </a:tblGrid>
              <a:tr h="27010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„Įgyvendinti eksporto konkurencingumo augimą skatinančias priemones“ 	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Kvietimo pavadinimas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28,0 mln. Eur</a:t>
                      </a:r>
                      <a:endParaRPr lang="en-US" sz="1400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28,0 mln. Eur</a:t>
                      </a:r>
                      <a:endParaRPr lang="en-US" sz="1400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82650106"/>
                  </a:ext>
                </a:extLst>
              </a:tr>
              <a:tr h="27010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t-LT" sz="1400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t-LT" sz="1400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SR</a:t>
                      </a:r>
                      <a:endParaRPr lang="en-US" sz="1400" b="1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VVL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51439464"/>
                  </a:ext>
                </a:extLst>
              </a:tr>
              <a:tr h="557599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lt-LT" sz="1200">
                          <a:latin typeface="Verdana  "/>
                        </a:rPr>
                        <a:t>MVĮ aukštos pridėtinės vertės produktų ir paslaugų sertifikavimo ir pristatymo užsienio rinkose skatinimas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Expo galimybės pažangiems</a:t>
                      </a:r>
                    </a:p>
                  </a:txBody>
                  <a:tcPr marL="68580" marR="7620" marT="762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>
                          <a:solidFill>
                            <a:schemeClr val="tx1"/>
                          </a:solidFill>
                          <a:latin typeface="Verdana  "/>
                          <a:ea typeface="Verdana" panose="020B0604030504040204" pitchFamily="34" charset="0"/>
                        </a:rPr>
                        <a:t>10,0</a:t>
                      </a:r>
                      <a:endParaRPr lang="en-US" sz="1200">
                        <a:solidFill>
                          <a:schemeClr val="tx1"/>
                        </a:solidFill>
                        <a:latin typeface="Verdana  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>
                        <a:solidFill>
                          <a:srgbClr val="302757"/>
                        </a:solidFill>
                        <a:latin typeface="Verdana  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78665113"/>
                  </a:ext>
                </a:extLst>
              </a:tr>
              <a:tr h="476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>
                          <a:latin typeface="Verdana  "/>
                        </a:rPr>
                        <a:t>2. MVĮ veiklos tarptautiškumo ir naujų eksporto rinkų identifikavimo veiklų skatinimas</a:t>
                      </a:r>
                      <a:endParaRPr lang="en-US" sz="1200">
                        <a:solidFill>
                          <a:srgbClr val="302757"/>
                        </a:solidFill>
                        <a:latin typeface="Verdana  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Expo galimybės</a:t>
                      </a:r>
                    </a:p>
                  </a:txBody>
                  <a:tcPr marL="68580" marR="7620" marT="762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>
                          <a:solidFill>
                            <a:schemeClr val="tx1"/>
                          </a:solidFill>
                          <a:latin typeface="Verdana  "/>
                          <a:ea typeface="Verdana" panose="020B0604030504040204" pitchFamily="34" charset="0"/>
                        </a:rPr>
                        <a:t>-</a:t>
                      </a:r>
                      <a:endParaRPr lang="en-US" sz="1200">
                        <a:solidFill>
                          <a:schemeClr val="tx1"/>
                        </a:solidFill>
                        <a:latin typeface="Verdana  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>
                          <a:latin typeface="Verdana  "/>
                        </a:rPr>
                        <a:t>10,0</a:t>
                      </a:r>
                      <a:endParaRPr lang="en-US" sz="1200">
                        <a:solidFill>
                          <a:srgbClr val="302757"/>
                        </a:solidFill>
                        <a:latin typeface="Verdana  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6895525"/>
                  </a:ext>
                </a:extLst>
              </a:tr>
              <a:tr h="3866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 dirty="0">
                          <a:latin typeface="Verdana  "/>
                        </a:rPr>
                        <a:t>3. Į eksportą orientuotų, į bendrą vertės grandinę susijungusių MVĮ tinklo kūrimosi ir augimo skatinimas</a:t>
                      </a:r>
                      <a:endParaRPr lang="en-US" sz="1200" dirty="0">
                        <a:solidFill>
                          <a:srgbClr val="302757"/>
                        </a:solidFill>
                        <a:latin typeface="Verdana  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Expo klasteris</a:t>
                      </a:r>
                    </a:p>
                  </a:txBody>
                  <a:tcPr marL="68580" marR="7620" marT="762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>
                          <a:solidFill>
                            <a:schemeClr val="tx1"/>
                          </a:solidFill>
                          <a:latin typeface="Verdana  "/>
                          <a:ea typeface="Verdana" panose="020B0604030504040204" pitchFamily="34" charset="0"/>
                        </a:rPr>
                        <a:t>-</a:t>
                      </a:r>
                      <a:endParaRPr lang="en-US" sz="1200">
                        <a:solidFill>
                          <a:schemeClr val="tx1"/>
                        </a:solidFill>
                        <a:latin typeface="Verdana  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 dirty="0">
                          <a:latin typeface="Verdana  "/>
                        </a:rPr>
                        <a:t>8,0</a:t>
                      </a:r>
                      <a:endParaRPr lang="en-US" sz="1200" dirty="0">
                        <a:solidFill>
                          <a:srgbClr val="302757"/>
                        </a:solidFill>
                        <a:latin typeface="Verdana  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64599261"/>
                  </a:ext>
                </a:extLst>
              </a:tr>
            </a:tbl>
          </a:graphicData>
        </a:graphic>
      </p:graphicFrame>
      <p:graphicFrame>
        <p:nvGraphicFramePr>
          <p:cNvPr id="3" name="Lentelė 2">
            <a:extLst>
              <a:ext uri="{FF2B5EF4-FFF2-40B4-BE49-F238E27FC236}">
                <a16:creationId xmlns:a16="http://schemas.microsoft.com/office/drawing/2014/main" xmlns="" id="{BCB2CC6A-1AE6-172D-8079-2173DD376B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670264"/>
              </p:ext>
            </p:extLst>
          </p:nvPr>
        </p:nvGraphicFramePr>
        <p:xfrm>
          <a:off x="699432" y="4507504"/>
          <a:ext cx="10930433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47044">
                  <a:extLst>
                    <a:ext uri="{9D8B030D-6E8A-4147-A177-3AD203B41FA5}">
                      <a16:colId xmlns:a16="http://schemas.microsoft.com/office/drawing/2014/main" xmlns="" val="1540002638"/>
                    </a:ext>
                  </a:extLst>
                </a:gridCol>
                <a:gridCol w="1487056">
                  <a:extLst>
                    <a:ext uri="{9D8B030D-6E8A-4147-A177-3AD203B41FA5}">
                      <a16:colId xmlns:a16="http://schemas.microsoft.com/office/drawing/2014/main" xmlns="" val="269245114"/>
                    </a:ext>
                  </a:extLst>
                </a:gridCol>
                <a:gridCol w="868218">
                  <a:extLst>
                    <a:ext uri="{9D8B030D-6E8A-4147-A177-3AD203B41FA5}">
                      <a16:colId xmlns:a16="http://schemas.microsoft.com/office/drawing/2014/main" xmlns="" val="891087150"/>
                    </a:ext>
                  </a:extLst>
                </a:gridCol>
                <a:gridCol w="1128115">
                  <a:extLst>
                    <a:ext uri="{9D8B030D-6E8A-4147-A177-3AD203B41FA5}">
                      <a16:colId xmlns:a16="http://schemas.microsoft.com/office/drawing/2014/main" xmlns="" val="4225471491"/>
                    </a:ext>
                  </a:extLst>
                </a:gridCol>
              </a:tblGrid>
              <a:tr h="272821">
                <a:tc rowSpan="2"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kern="1200" dirty="0"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„Skatinti įmones skaitmenizuotis“	</a:t>
                      </a:r>
                      <a:endParaRPr lang="lt-LT" sz="1400" dirty="0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kern="1200"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56,16 mln. Eur</a:t>
                      </a:r>
                      <a:endParaRPr lang="en-US" sz="1400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kern="1200"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56,16 mln. Eur</a:t>
                      </a:r>
                      <a:endParaRPr lang="en-US" sz="1400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82650106"/>
                  </a:ext>
                </a:extLst>
              </a:tr>
              <a:tr h="272821">
                <a:tc gridSpan="2"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t-LT" sz="1400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VVL</a:t>
                      </a:r>
                      <a:endParaRPr lang="en-US" sz="1400" b="1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5774894"/>
                  </a:ext>
                </a:extLst>
              </a:tr>
              <a:tr h="4092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 Skatinti skaitmeninių kompetencijų plėtrą didelio našumo skaičiavimo, dirbtinio intelekto (toliau – DI), kibernetinio saugumo taikymo srityse</a:t>
                      </a:r>
                      <a:endParaRPr lang="en-US" sz="1200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Skaitmeniniai MVĮ čekiai / ESIC</a:t>
                      </a:r>
                      <a:endParaRPr lang="en-US" sz="120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8,2</a:t>
                      </a:r>
                      <a:endParaRPr lang="en-US" sz="120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16,5</a:t>
                      </a:r>
                      <a:endParaRPr lang="en-US" sz="120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78665113"/>
                  </a:ext>
                </a:extLst>
              </a:tr>
              <a:tr h="3810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 Skatinti MVĮ skaitmeninimą</a:t>
                      </a:r>
                      <a:endParaRPr lang="en-US" sz="1200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MVĮ skaitmeninimas</a:t>
                      </a:r>
                      <a:endParaRPr lang="en-US" sz="120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11,5</a:t>
                      </a:r>
                      <a:endParaRPr lang="en-US" sz="120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20,0</a:t>
                      </a:r>
                      <a:endParaRPr lang="en-US" sz="12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68955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2456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Lentelė 4">
            <a:extLst>
              <a:ext uri="{FF2B5EF4-FFF2-40B4-BE49-F238E27FC236}">
                <a16:creationId xmlns:a16="http://schemas.microsoft.com/office/drawing/2014/main" xmlns="" id="{F4AA7A8D-D73B-8D58-F48A-B409570B65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528726"/>
              </p:ext>
            </p:extLst>
          </p:nvPr>
        </p:nvGraphicFramePr>
        <p:xfrm>
          <a:off x="729672" y="1510027"/>
          <a:ext cx="10935855" cy="457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41310">
                  <a:extLst>
                    <a:ext uri="{9D8B030D-6E8A-4147-A177-3AD203B41FA5}">
                      <a16:colId xmlns:a16="http://schemas.microsoft.com/office/drawing/2014/main" xmlns="" val="1540002638"/>
                    </a:ext>
                  </a:extLst>
                </a:gridCol>
                <a:gridCol w="1919142">
                  <a:extLst>
                    <a:ext uri="{9D8B030D-6E8A-4147-A177-3AD203B41FA5}">
                      <a16:colId xmlns:a16="http://schemas.microsoft.com/office/drawing/2014/main" xmlns="" val="2164338259"/>
                    </a:ext>
                  </a:extLst>
                </a:gridCol>
                <a:gridCol w="825490">
                  <a:extLst>
                    <a:ext uri="{9D8B030D-6E8A-4147-A177-3AD203B41FA5}">
                      <a16:colId xmlns:a16="http://schemas.microsoft.com/office/drawing/2014/main" xmlns="" val="2014086081"/>
                    </a:ext>
                  </a:extLst>
                </a:gridCol>
                <a:gridCol w="949913">
                  <a:extLst>
                    <a:ext uri="{9D8B030D-6E8A-4147-A177-3AD203B41FA5}">
                      <a16:colId xmlns:a16="http://schemas.microsoft.com/office/drawing/2014/main" xmlns="" val="4225471491"/>
                    </a:ext>
                  </a:extLst>
                </a:gridCol>
              </a:tblGrid>
              <a:tr h="18542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„Sukurti nuoseklią inovacinės veiklos skatinimo sistemą“	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Kvietimo pavadinimas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263,2 mln. Eur</a:t>
                      </a:r>
                      <a:endParaRPr lang="en-US" sz="1400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263,2 mln. Eur</a:t>
                      </a:r>
                      <a:endParaRPr lang="en-US" sz="1400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82650106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SR</a:t>
                      </a:r>
                      <a:endParaRPr lang="en-US" sz="1400" b="1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VVL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9146145"/>
                  </a:ext>
                </a:extLst>
              </a:tr>
              <a:tr h="3133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 b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1.Skatinti </a:t>
                      </a:r>
                      <a:r>
                        <a:rPr lang="lt-LT" sz="1200" b="1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startuolių</a:t>
                      </a:r>
                      <a:r>
                        <a:rPr lang="lt-LT" sz="1200" b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vystymą, </a:t>
                      </a:r>
                      <a:r>
                        <a:rPr lang="lt-LT" sz="1200" b="1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akceleravimą</a:t>
                      </a:r>
                      <a:r>
                        <a:rPr lang="lt-LT" sz="1200" b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ir plėtrą. Skatinti produkto idėjos vystymą per </a:t>
                      </a:r>
                      <a:r>
                        <a:rPr lang="lt-LT" sz="1200" b="1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hakatonus</a:t>
                      </a:r>
                      <a:r>
                        <a:rPr lang="lt-LT" sz="1200" b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ir </a:t>
                      </a:r>
                      <a:r>
                        <a:rPr lang="lt-LT" sz="1200" b="1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inkubavimo</a:t>
                      </a:r>
                      <a:r>
                        <a:rPr lang="lt-LT" sz="1200" b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paslaugas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 dirty="0" err="1"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Startuolis</a:t>
                      </a:r>
                      <a:endParaRPr lang="en-US" sz="1100" b="1" dirty="0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en-US" sz="1200" b="1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17,0</a:t>
                      </a:r>
                      <a:endParaRPr lang="en-US" sz="1200" b="1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78665113"/>
                  </a:ext>
                </a:extLst>
              </a:tr>
              <a:tr h="255734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 b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 Skatinti inovacijų pasiūlą:</a:t>
                      </a:r>
                      <a:endParaRPr lang="en-US" sz="1200" b="1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6895525"/>
                  </a:ext>
                </a:extLst>
              </a:tr>
              <a:tr h="2738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</a:t>
                      </a:r>
                      <a:r>
                        <a:rPr lang="lt-LT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2.1. Sudaryti sąlygas tyrėjams dalyvauti įmonių MTEP veiklose, skatinti intelektinę nuosavybę, ankstyvąją sukurtų naujų produktų bandomąją gamybą, parengimą rinkai</a:t>
                      </a: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;</a:t>
                      </a:r>
                      <a:endParaRPr lang="en-US" sz="1100" dirty="0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InoStartas/InoPažanga /InoBranda</a:t>
                      </a:r>
                      <a:endParaRPr lang="en-US" sz="1100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en-US" sz="1100" b="1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134,75</a:t>
                      </a:r>
                      <a:endParaRPr lang="en-US" sz="1100" b="1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1389991"/>
                  </a:ext>
                </a:extLst>
              </a:tr>
              <a:tr h="2299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</a:t>
                      </a:r>
                      <a:r>
                        <a:rPr lang="lt-LT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2.2. Vykdyti specializuotas konsultavimo veiklas</a:t>
                      </a: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endParaRPr lang="en-US" sz="1100" dirty="0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InoKonsultacijos</a:t>
                      </a:r>
                      <a:endParaRPr lang="en-US" sz="1100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en-US" sz="1100" b="1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7,09</a:t>
                      </a:r>
                      <a:endParaRPr lang="en-US" sz="1100" b="1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76632094"/>
                  </a:ext>
                </a:extLst>
              </a:tr>
              <a:tr h="257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 b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3. Skatinti netechnologinių inovacijų plėtrą</a:t>
                      </a:r>
                      <a:endParaRPr lang="en-US" sz="1200" b="1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Netechnologinės inovacijos</a:t>
                      </a:r>
                      <a:endParaRPr lang="en-US" sz="1100" b="1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en-US" sz="1100" b="1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15,0</a:t>
                      </a:r>
                      <a:endParaRPr lang="en-US" sz="1100" b="1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04894734"/>
                  </a:ext>
                </a:extLst>
              </a:tr>
              <a:tr h="11698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</a:t>
                      </a:r>
                      <a:r>
                        <a:rPr lang="lt-LT" sz="12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4. Skatinti inovacijas viešajame sektoriuje (</a:t>
                      </a:r>
                      <a:r>
                        <a:rPr lang="lt-LT" sz="12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ikiprekybinius</a:t>
                      </a:r>
                      <a:r>
                        <a:rPr lang="lt-LT" sz="12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pirkimus)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Ikiprekybiniai pirkimai</a:t>
                      </a:r>
                      <a:endParaRPr lang="en-US" sz="1100" b="1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4,0</a:t>
                      </a:r>
                      <a:endParaRPr lang="en-US" sz="1100" b="1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6,0</a:t>
                      </a:r>
                      <a:endParaRPr lang="en-US" sz="1100" b="1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78741508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 b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5. Skatinti MVĮ dalyvavimą tarptautinėse MTEPI iniciatyvose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InoConnect</a:t>
                      </a:r>
                    </a:p>
                    <a:p>
                      <a:pPr algn="ctr" fontAlgn="b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InoKlasteris</a:t>
                      </a: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10,0</a:t>
                      </a:r>
                      <a:endParaRPr lang="en-US" sz="1100" b="1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11,86</a:t>
                      </a:r>
                      <a:endParaRPr lang="en-US" sz="1100" b="1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1075583"/>
                  </a:ext>
                </a:extLst>
              </a:tr>
              <a:tr h="34371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6. Skatinti tarptautinių užsienio investicijų pritraukimą į MTEP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TUI</a:t>
                      </a:r>
                      <a:endParaRPr lang="en-US" sz="1100" b="1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en-US" sz="1100" b="1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30,0</a:t>
                      </a:r>
                      <a:endParaRPr lang="en-US" sz="1100" b="1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2335513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 b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7. Ugdyti MVĮ reikalingus darbuotojų įgūdžius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t-LT" sz="1200" b="1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Įgūdžiai MVĮ</a:t>
                      </a:r>
                      <a:endParaRPr lang="lt-LT" sz="1100" b="1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15,0</a:t>
                      </a:r>
                      <a:endParaRPr lang="en-US" sz="1100" b="1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12154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 b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8. Ugdyti MVĮ ir kitų VGPP dalyvaujančių subjektų darbuotojų gebėjimus</a:t>
                      </a:r>
                      <a:r>
                        <a:rPr lang="en-US" sz="1200" b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endParaRPr lang="en-US" sz="1200" b="1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Sumanūs įgūdžiai</a:t>
                      </a:r>
                      <a:endParaRPr lang="en-US" sz="1100" b="1" dirty="0">
                        <a:solidFill>
                          <a:srgbClr val="302757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3,75</a:t>
                      </a:r>
                      <a:endParaRPr lang="en-US" sz="1100" b="1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1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3,75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383697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3774E74-DD3F-C34B-26E6-45E04F656374}"/>
              </a:ext>
            </a:extLst>
          </p:cNvPr>
          <p:cNvSpPr txBox="1"/>
          <p:nvPr/>
        </p:nvSpPr>
        <p:spPr>
          <a:xfrm>
            <a:off x="1021466" y="244920"/>
            <a:ext cx="105647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IA 2021-2027 m. planuojamos administruoti pažangos priemonės </a:t>
            </a:r>
            <a:r>
              <a:rPr lang="lt-LT" sz="2400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ir finansuojamos veiklos </a:t>
            </a:r>
          </a:p>
        </p:txBody>
      </p:sp>
    </p:spTree>
    <p:extLst>
      <p:ext uri="{BB962C8B-B14F-4D97-AF65-F5344CB8AC3E}">
        <p14:creationId xmlns:p14="http://schemas.microsoft.com/office/powerpoint/2010/main" val="12618707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Inovacijų agentūra">
      <a:dk1>
        <a:srgbClr val="000000"/>
      </a:dk1>
      <a:lt1>
        <a:srgbClr val="FFFFFF"/>
      </a:lt1>
      <a:dk2>
        <a:srgbClr val="DADDEC"/>
      </a:dk2>
      <a:lt2>
        <a:srgbClr val="9899CA"/>
      </a:lt2>
      <a:accent1>
        <a:srgbClr val="EDE630"/>
      </a:accent1>
      <a:accent2>
        <a:srgbClr val="07215E"/>
      </a:accent2>
      <a:accent3>
        <a:srgbClr val="6C30EE"/>
      </a:accent3>
      <a:accent4>
        <a:srgbClr val="709DEC"/>
      </a:accent4>
      <a:accent5>
        <a:srgbClr val="ED9E72"/>
      </a:accent5>
      <a:accent6>
        <a:srgbClr val="000000"/>
      </a:accent6>
      <a:hlink>
        <a:srgbClr val="000000"/>
      </a:hlink>
      <a:folHlink>
        <a:srgbClr val="9899C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E611B30A-4A79-4B3F-9199-2648AA048733}" vid="{5C848618-2744-47F2-B041-E9498013AD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46c6cd9-06e4-4088-b464-7016d6a1050e">
      <Terms xmlns="http://schemas.microsoft.com/office/infopath/2007/PartnerControls"/>
    </lcf76f155ced4ddcb4097134ff3c332f>
    <TaxCatchAll xmlns="113f093c-f0d1-43c0-b7ae-b42bd9f0685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3FBAD155D77C45A03A6066238D8EDB" ma:contentTypeVersion="15" ma:contentTypeDescription="Create a new document." ma:contentTypeScope="" ma:versionID="5b1ef4c89ea46892f05db74f867dccc6">
  <xsd:schema xmlns:xsd="http://www.w3.org/2001/XMLSchema" xmlns:xs="http://www.w3.org/2001/XMLSchema" xmlns:p="http://schemas.microsoft.com/office/2006/metadata/properties" xmlns:ns2="e46c6cd9-06e4-4088-b464-7016d6a1050e" xmlns:ns3="113f093c-f0d1-43c0-b7ae-b42bd9f0685e" targetNamespace="http://schemas.microsoft.com/office/2006/metadata/properties" ma:root="true" ma:fieldsID="7f630989ef149e652f96d25578a3eed3" ns2:_="" ns3:_="">
    <xsd:import namespace="e46c6cd9-06e4-4088-b464-7016d6a1050e"/>
    <xsd:import namespace="113f093c-f0d1-43c0-b7ae-b42bd9f068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6c6cd9-06e4-4088-b464-7016d6a105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5dc8aeb3-b9ff-4cb8-9445-a69d8f256b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3f093c-f0d1-43c0-b7ae-b42bd9f0685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fd42730d-1fcd-4044-b7c9-78479c41877a}" ma:internalName="TaxCatchAll" ma:showField="CatchAllData" ma:web="113f093c-f0d1-43c0-b7ae-b42bd9f068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2467B7-953D-4100-B305-265CAB1490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11B661-02E3-4B45-B36C-DE383B584210}">
  <ds:schemaRefs>
    <ds:schemaRef ds:uri="113f093c-f0d1-43c0-b7ae-b42bd9f0685e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e46c6cd9-06e4-4088-b464-7016d6a1050e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459A2D4-981F-4DEC-9EA3-5212E3C19AF6}">
  <ds:schemaRefs>
    <ds:schemaRef ds:uri="113f093c-f0d1-43c0-b7ae-b42bd9f0685e"/>
    <ds:schemaRef ds:uri="e46c6cd9-06e4-4088-b464-7016d6a1050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</TotalTime>
  <Words>2098</Words>
  <Application>Microsoft Office PowerPoint</Application>
  <PresentationFormat>Widescreen</PresentationFormat>
  <Paragraphs>466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Verdana</vt:lpstr>
      <vt:lpstr>Verdana  </vt:lpstr>
      <vt:lpstr>Verdana   </vt:lpstr>
      <vt:lpstr>Wingdings</vt:lpstr>
      <vt:lpstr>Tema1</vt:lpstr>
      <vt:lpstr>ES finansavimo galimybės verslui: galiojantys ir laukiami kvietimai investuoti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Kvietimas „Expo klasteris“</vt:lpstr>
      <vt:lpstr>Kvietimas „Expo galimybės“</vt:lpstr>
      <vt:lpstr>PAGRINDINIAI REIKALAVIMAI PAREIŠKĖJAMS</vt:lpstr>
      <vt:lpstr>PowerPoint Presentation</vt:lpstr>
      <vt:lpstr>Priemonės Nr. 05-001-01-04-02 „Skatinti įmones pereiti link neutralios klimatui ekonomikos“ veiklos „Alternatyvaus kuro diegimas pramonės įmonėse Kauno, Šiaulių ir Telšių regionuose“</vt:lpstr>
      <vt:lpstr>MVĮ skaitmeninimas</vt:lpstr>
      <vt:lpstr>Patogiau klientui: vienas langelis verslui</vt:lpstr>
      <vt:lpstr>PowerPoint Presentation</vt:lpstr>
      <vt:lpstr>PowerPoint Presentation</vt:lpstr>
    </vt:vector>
  </TitlesOfParts>
  <Company>LVPA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2021-2027 ESF valdymo Lietuvoje sistema, IA vaidmuo ir prognozuojamas projektų portfelis</dc:title>
  <dc:creator>Gražina Lapinskienė</dc:creator>
  <cp:lastModifiedBy>KPPAR Kauno rumai</cp:lastModifiedBy>
  <cp:revision>28</cp:revision>
  <dcterms:created xsi:type="dcterms:W3CDTF">2022-08-22T14:57:18Z</dcterms:created>
  <dcterms:modified xsi:type="dcterms:W3CDTF">2023-06-07T10:47:42Z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0x010100E13FBAD155D77C45A03A6066238D8EDB</vt:lpwstr>
  </property>
  <property fmtid="{D5CDD505-2E9C-101B-9397-08002B2CF9AE}" pid="3" name="MediaServiceImageTags">
    <vt:lpwstr/>
  </property>
</Properties>
</file>