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8" r:id="rId2"/>
    <p:sldId id="260" r:id="rId3"/>
    <p:sldId id="261" r:id="rId4"/>
    <p:sldId id="263" r:id="rId5"/>
    <p:sldId id="264" r:id="rId6"/>
    <p:sldId id="285" r:id="rId7"/>
    <p:sldId id="266" r:id="rId8"/>
    <p:sldId id="268" r:id="rId9"/>
    <p:sldId id="267" r:id="rId10"/>
    <p:sldId id="265" r:id="rId11"/>
    <p:sldId id="269" r:id="rId12"/>
    <p:sldId id="259" r:id="rId13"/>
    <p:sldId id="275" r:id="rId14"/>
    <p:sldId id="270" r:id="rId15"/>
    <p:sldId id="271" r:id="rId16"/>
    <p:sldId id="272" r:id="rId17"/>
    <p:sldId id="273" r:id="rId18"/>
    <p:sldId id="276" r:id="rId19"/>
    <p:sldId id="274" r:id="rId20"/>
    <p:sldId id="283" r:id="rId21"/>
    <p:sldId id="284" r:id="rId22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9"/>
  </p:normalViewPr>
  <p:slideViewPr>
    <p:cSldViewPr snapToGrid="0">
      <p:cViewPr varScale="1">
        <p:scale>
          <a:sx n="90" d="100"/>
          <a:sy n="90" d="100"/>
        </p:scale>
        <p:origin x="23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ECBCC-C5F2-1444-AF44-950FB346F497}" type="datetimeFigureOut">
              <a:rPr lang="en-LT" smtClean="0"/>
              <a:t>2022-09-27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78BF0-EC3F-B845-92BE-D6C59959F9EC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6966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321cb0200c_0_0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g1321cb020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6ab8df43d_0_53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16ab8df43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2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2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8722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9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8" name="Google Shape;49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0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5" name="Google Shape;50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5DF3-ACB7-2339-D8FA-5A876DC42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D05AA-58D6-DC26-1744-5D58C50A8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DD8D4-103C-C160-B240-51E9E93B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B7C9-5264-A545-90CC-AAAD7B89B459}" type="datetimeFigureOut">
              <a:rPr lang="en-LT" smtClean="0"/>
              <a:t>2022-09-27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DEFC0-0931-E53F-44C9-5A17D426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C2F48-0477-4E3C-811F-7649A8EB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A026-AB6C-7B4F-A1DD-4FB834454C4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24013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1204-A5AE-16A6-5DD4-B5B5F118E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C39C6E-B2A2-EAFE-3439-25FA40C22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D3647-FF09-68DC-7854-CFAAE6603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B7C9-5264-A545-90CC-AAAD7B89B459}" type="datetimeFigureOut">
              <a:rPr lang="en-LT" smtClean="0"/>
              <a:t>2022-09-27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F4D-3289-31A8-3345-AE3F35F66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AE914-FF00-970C-D20E-7B9FBD0DC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A026-AB6C-7B4F-A1DD-4FB834454C4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6732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B91CAA-D054-B09B-9567-DA2AFCA12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A3136-250F-DA25-4A48-AF0BEE2D3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6983B-B727-69F4-3749-D39815BD5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B7C9-5264-A545-90CC-AAAD7B89B459}" type="datetimeFigureOut">
              <a:rPr lang="en-LT" smtClean="0"/>
              <a:t>2022-09-27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0E2E7-A9E1-7604-0DB1-F0A28284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E5BFB-350F-34E5-2E42-CE684F00A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A026-AB6C-7B4F-A1DD-4FB834454C4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813015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ftr" idx="11"/>
          </p:nvPr>
        </p:nvSpPr>
        <p:spPr>
          <a:xfrm>
            <a:off x="4145511" y="6377633"/>
            <a:ext cx="390097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dt" idx="10"/>
          </p:nvPr>
        </p:nvSpPr>
        <p:spPr>
          <a:xfrm>
            <a:off x="609409" y="6377633"/>
            <a:ext cx="280442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sldNum" idx="12"/>
          </p:nvPr>
        </p:nvSpPr>
        <p:spPr>
          <a:xfrm>
            <a:off x="8778163" y="333081"/>
            <a:ext cx="2804430" cy="20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  <a:defRPr sz="1304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  <a:defRPr sz="1304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  <a:defRPr sz="1304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  <a:defRPr sz="1304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  <a:defRPr sz="1304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  <a:defRPr sz="1304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  <a:defRPr sz="1304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  <a:defRPr sz="1304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  <a:defRPr sz="1304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8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80BD-D2A9-5CFD-FA33-203A2BC8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7608A-0EB5-DCBD-168E-A0BABE915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76A11-06BA-E8A2-7674-7413652F0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B7C9-5264-A545-90CC-AAAD7B89B459}" type="datetimeFigureOut">
              <a:rPr lang="en-LT" smtClean="0"/>
              <a:t>2022-09-27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5181D-CE2B-2CC1-3E02-28BCF695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4FA4F-9722-0707-A50B-48D35363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A026-AB6C-7B4F-A1DD-4FB834454C4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99152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5A058-3D98-88C0-E4F0-B69DA389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DB322-D009-8811-2B41-A761099A4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A0979-AC33-C179-27CF-BBFD81066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B7C9-5264-A545-90CC-AAAD7B89B459}" type="datetimeFigureOut">
              <a:rPr lang="en-LT" smtClean="0"/>
              <a:t>2022-09-27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7844F-8651-4686-ABA3-985F9519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7CE4A-E073-3A2F-603A-EB16998E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A026-AB6C-7B4F-A1DD-4FB834454C4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83865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97C85-ACDF-FC5E-ADAD-98449B8FD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47048-BE3B-6873-85CC-DD79CDB19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19EBA-0DA1-20D9-CD01-4EB334DD3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D10DC-8C4C-374F-AA7B-2C4C4C9C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B7C9-5264-A545-90CC-AAAD7B89B459}" type="datetimeFigureOut">
              <a:rPr lang="en-LT" smtClean="0"/>
              <a:t>2022-09-27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42B7A-2584-0728-D7E8-BE0D8A2C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4861C-2EBD-AFEC-7D52-6117059A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A026-AB6C-7B4F-A1DD-4FB834454C4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77976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78C7-CA93-6EE5-1C69-78121B68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49598-F229-9C63-47CF-175684444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EE3E7-7662-BA3B-40F4-35F3F1FB5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C3B2C5-8517-4CB4-16C1-BBAD32C1E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6E3F7-2DEC-7708-3318-4C7968765C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44EA2-86EF-FC84-0DD7-A9826C04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B7C9-5264-A545-90CC-AAAD7B89B459}" type="datetimeFigureOut">
              <a:rPr lang="en-LT" smtClean="0"/>
              <a:t>2022-09-27</a:t>
            </a:fld>
            <a:endParaRPr lang="en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1A676A-0698-2C79-1AD9-F7133CC8D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E4D514-C78C-FA14-17C2-986A9E1B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A026-AB6C-7B4F-A1DD-4FB834454C4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35128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2CA23-EF6A-C24A-1C88-2797CFAD8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097EA-9CC6-4848-39AB-F4217B23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B7C9-5264-A545-90CC-AAAD7B89B459}" type="datetimeFigureOut">
              <a:rPr lang="en-LT" smtClean="0"/>
              <a:t>2022-09-27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3FBCA-EB49-A5A9-9A4B-E1DFF1CF8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CACD6-387B-196C-400C-99DD4F54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A026-AB6C-7B4F-A1DD-4FB834454C4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13981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DBBC7-432D-5779-6916-5A20095B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B7C9-5264-A545-90CC-AAAD7B89B459}" type="datetimeFigureOut">
              <a:rPr lang="en-LT" smtClean="0"/>
              <a:t>2022-09-27</a:t>
            </a:fld>
            <a:endParaRPr lang="en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3B41E8-7015-2540-CFA3-B006F131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423D7-2820-CF6D-2FB6-1728D992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A026-AB6C-7B4F-A1DD-4FB834454C4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98340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A4E63-59FF-EB47-4DEA-E4298B89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AB952-846A-7525-040A-A67DBA430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8CB19-22E8-CE08-0CD7-581066C80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7F529-F416-006E-AA34-22D4A064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B7C9-5264-A545-90CC-AAAD7B89B459}" type="datetimeFigureOut">
              <a:rPr lang="en-LT" smtClean="0"/>
              <a:t>2022-09-27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68DA9-2FD9-2D6C-AA54-DD20987F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C24D8-A227-D472-F741-100A7FD3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A026-AB6C-7B4F-A1DD-4FB834454C4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3825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7AC1A-4DAF-C315-7E03-195F20A4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3A64E8-B588-1EBD-2549-301FDEA2F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F2E1F-6477-559B-7D0A-59BCB737B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46CAB-4B2A-C34B-6484-4F9AB0AA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B7C9-5264-A545-90CC-AAAD7B89B459}" type="datetimeFigureOut">
              <a:rPr lang="en-LT" smtClean="0"/>
              <a:t>2022-09-27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AAD32-106B-8EDB-16CF-6B065CE9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72F13-72EE-FC7C-E7B6-CD3558B7B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1A026-AB6C-7B4F-A1DD-4FB834454C4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2341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0A458C-CB95-DC32-B2E3-135F2788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9B3B7-4F68-5249-4CDB-9AE6A62B4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AFD8C-C1CE-F8C9-3CA8-452B70D90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AB7C9-5264-A545-90CC-AAAD7B89B459}" type="datetimeFigureOut">
              <a:rPr lang="en-LT" smtClean="0"/>
              <a:t>2022-09-27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DAECD-B6A1-79B2-7A1C-091AEA283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15BCB-65BB-45FB-CFEC-7026AF44B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1A026-AB6C-7B4F-A1DD-4FB834454C4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1712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D28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523" y="632256"/>
            <a:ext cx="1426586" cy="33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8061" y="0"/>
            <a:ext cx="50235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>
            <a:off x="640741" y="1797901"/>
            <a:ext cx="9660148" cy="91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0186" rIns="0" bIns="0" anchor="t" anchorCtr="0">
            <a:spAutoFit/>
          </a:bodyPr>
          <a:lstStyle/>
          <a:p>
            <a:pPr marR="9242">
              <a:buClr>
                <a:srgbClr val="000000"/>
              </a:buClr>
              <a:buSzPts val="8000"/>
            </a:pPr>
            <a:r>
              <a:rPr lang="en-US" sz="4851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TeleSoftas</a:t>
            </a:r>
            <a:endParaRPr sz="4851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628524" y="2990531"/>
            <a:ext cx="6243981" cy="45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06" rIns="0" bIns="0" anchor="t" anchorCtr="0">
            <a:spAutoFit/>
          </a:bodyPr>
          <a:lstStyle/>
          <a:p>
            <a:pPr>
              <a:lnSpc>
                <a:spcPct val="132000"/>
              </a:lnSpc>
              <a:buClr>
                <a:srgbClr val="000000"/>
              </a:buClr>
              <a:buSzPts val="3600"/>
            </a:pPr>
            <a:r>
              <a:rPr lang="lt-LT" sz="2183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Eksporto kodas – eiti, negalima sustoti</a:t>
            </a:r>
            <a:endParaRPr sz="2183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6;p7">
            <a:extLst>
              <a:ext uri="{FF2B5EF4-FFF2-40B4-BE49-F238E27FC236}">
                <a16:creationId xmlns:a16="http://schemas.microsoft.com/office/drawing/2014/main" id="{A5DB7D53-B7A2-0B2A-1021-9AA5BA4AF8EF}"/>
              </a:ext>
            </a:extLst>
          </p:cNvPr>
          <p:cNvSpPr txBox="1"/>
          <p:nvPr/>
        </p:nvSpPr>
        <p:spPr>
          <a:xfrm>
            <a:off x="1403081" y="1248849"/>
            <a:ext cx="4692919" cy="51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386" rIns="0" bIns="0" anchor="t" anchorCtr="0">
            <a:spAutoFit/>
          </a:bodyPr>
          <a:lstStyle/>
          <a:p>
            <a:pPr marL="7701" marR="3081">
              <a:lnSpc>
                <a:spcPct val="85000"/>
              </a:lnSpc>
              <a:buClr>
                <a:srgbClr val="000000"/>
              </a:buClr>
              <a:buSzPts val="6800"/>
            </a:pPr>
            <a:r>
              <a:rPr lang="en-US" sz="2400" b="1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Aukštai</a:t>
            </a:r>
            <a:r>
              <a:rPr lang="en-US" sz="2400" b="1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kabantys</a:t>
            </a:r>
            <a:r>
              <a:rPr lang="en-US" sz="2400" b="1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vaisiai</a:t>
            </a:r>
            <a:r>
              <a:rPr lang="en-US" sz="2400" b="1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lang="en-US" sz="24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04E7CA-F7D1-F7D5-7A69-C47077DEC8AC}"/>
              </a:ext>
            </a:extLst>
          </p:cNvPr>
          <p:cNvCxnSpPr/>
          <p:nvPr/>
        </p:nvCxnSpPr>
        <p:spPr>
          <a:xfrm>
            <a:off x="1085850" y="1914525"/>
            <a:ext cx="46386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Google Shape;156;p7">
            <a:extLst>
              <a:ext uri="{FF2B5EF4-FFF2-40B4-BE49-F238E27FC236}">
                <a16:creationId xmlns:a16="http://schemas.microsoft.com/office/drawing/2014/main" id="{88861DA3-7385-1038-168E-E56C283D7273}"/>
              </a:ext>
            </a:extLst>
          </p:cNvPr>
          <p:cNvSpPr txBox="1"/>
          <p:nvPr/>
        </p:nvSpPr>
        <p:spPr>
          <a:xfrm>
            <a:off x="2327006" y="4426190"/>
            <a:ext cx="4692919" cy="51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386" rIns="0" bIns="0" anchor="t" anchorCtr="0">
            <a:spAutoFit/>
          </a:bodyPr>
          <a:lstStyle/>
          <a:p>
            <a:pPr marL="7701" marR="3081">
              <a:lnSpc>
                <a:spcPct val="85000"/>
              </a:lnSpc>
              <a:buClr>
                <a:srgbClr val="000000"/>
              </a:buClr>
              <a:buSzPts val="6800"/>
            </a:pPr>
            <a:r>
              <a:rPr lang="en-US" sz="2400" b="1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Žemai</a:t>
            </a:r>
            <a:r>
              <a:rPr lang="en-US" sz="2400" b="1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kabantys</a:t>
            </a:r>
            <a:r>
              <a:rPr lang="en-US" sz="2400" b="1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vaisiai</a:t>
            </a:r>
            <a:r>
              <a:rPr lang="en-US" sz="2400" b="1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lang="en-US" sz="24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7ED1A4-B602-4F8B-F2D1-B5FC0B9ADE0E}"/>
              </a:ext>
            </a:extLst>
          </p:cNvPr>
          <p:cNvCxnSpPr/>
          <p:nvPr/>
        </p:nvCxnSpPr>
        <p:spPr>
          <a:xfrm>
            <a:off x="1795462" y="5106153"/>
            <a:ext cx="46386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3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6;p7">
            <a:extLst>
              <a:ext uri="{FF2B5EF4-FFF2-40B4-BE49-F238E27FC236}">
                <a16:creationId xmlns:a16="http://schemas.microsoft.com/office/drawing/2014/main" id="{1E1603AE-6D4B-C47E-C14D-343AAD849E3D}"/>
              </a:ext>
            </a:extLst>
          </p:cNvPr>
          <p:cNvSpPr txBox="1"/>
          <p:nvPr/>
        </p:nvSpPr>
        <p:spPr>
          <a:xfrm>
            <a:off x="1215346" y="3118035"/>
            <a:ext cx="9761308" cy="62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386" rIns="0" bIns="0" anchor="t" anchorCtr="0">
            <a:spAutoFit/>
          </a:bodyPr>
          <a:lstStyle/>
          <a:p>
            <a:pPr marL="7701" marR="3081" algn="ctr">
              <a:lnSpc>
                <a:spcPct val="85000"/>
              </a:lnSpc>
              <a:buClr>
                <a:srgbClr val="000000"/>
              </a:buClr>
              <a:buSzPts val="6800"/>
            </a:pPr>
            <a:r>
              <a:rPr lang="en-US" sz="3200" b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“Senas </a:t>
            </a:r>
            <a:r>
              <a:rPr lang="en-US" sz="3200" b="1" dirty="0" err="1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draugas</a:t>
            </a:r>
            <a:r>
              <a:rPr lang="en-US" sz="3200" b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dirty="0" err="1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geriau</a:t>
            </a:r>
            <a:r>
              <a:rPr lang="en-US" sz="3200" b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dirty="0" err="1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nei</a:t>
            </a:r>
            <a:r>
              <a:rPr lang="en-US" sz="3200" b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 du </a:t>
            </a:r>
            <a:r>
              <a:rPr lang="en-US" sz="3200" b="1" dirty="0" err="1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nauji</a:t>
            </a:r>
            <a:r>
              <a:rPr lang="en-US" sz="3200" b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”</a:t>
            </a:r>
          </a:p>
        </p:txBody>
      </p:sp>
      <p:pic>
        <p:nvPicPr>
          <p:cNvPr id="3" name="Google Shape;213;p12">
            <a:extLst>
              <a:ext uri="{FF2B5EF4-FFF2-40B4-BE49-F238E27FC236}">
                <a16:creationId xmlns:a16="http://schemas.microsoft.com/office/drawing/2014/main" id="{1CC6502F-0F99-3DD6-E0CD-9F4A6D1998F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9" y="640669"/>
            <a:ext cx="1409864" cy="334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400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3;p12">
            <a:extLst>
              <a:ext uri="{FF2B5EF4-FFF2-40B4-BE49-F238E27FC236}">
                <a16:creationId xmlns:a16="http://schemas.microsoft.com/office/drawing/2014/main" id="{C2370F16-9348-28B8-3123-E4D48FD2D3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9" y="640669"/>
            <a:ext cx="1409864" cy="3345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77BF23-8621-8CDE-C548-17C95E92A8AA}"/>
              </a:ext>
            </a:extLst>
          </p:cNvPr>
          <p:cNvSpPr txBox="1"/>
          <p:nvPr/>
        </p:nvSpPr>
        <p:spPr>
          <a:xfrm>
            <a:off x="636319" y="2250945"/>
            <a:ext cx="8893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Poppins" pitchFamily="2" charset="77"/>
                <a:cs typeface="Poppins" pitchFamily="2" charset="77"/>
              </a:rPr>
              <a:t>- </a:t>
            </a:r>
            <a:r>
              <a:rPr lang="en-US" dirty="0" err="1">
                <a:latin typeface="Poppins"/>
                <a:ea typeface="Poppins"/>
                <a:cs typeface="Poppins"/>
                <a:sym typeface="Poppins"/>
              </a:rPr>
              <a:t>Įmonės</a:t>
            </a: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-US" dirty="0" err="1">
                <a:latin typeface="Poppins"/>
                <a:ea typeface="Poppins"/>
                <a:cs typeface="Poppins"/>
                <a:sym typeface="Poppins"/>
              </a:rPr>
              <a:t>žmonės</a:t>
            </a: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dirty="0" err="1">
                <a:latin typeface="Poppins"/>
                <a:ea typeface="Poppins"/>
                <a:cs typeface="Poppins"/>
                <a:sym typeface="Poppins"/>
              </a:rPr>
              <a:t>kurie</a:t>
            </a: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  <a:sym typeface="Poppins"/>
              </a:rPr>
              <a:t>naudojosi</a:t>
            </a: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  <a:sym typeface="Poppins"/>
              </a:rPr>
              <a:t>paslaugomis</a:t>
            </a:r>
            <a:r>
              <a:rPr lang="en-GB" dirty="0">
                <a:latin typeface="Poppins" pitchFamily="2" charset="77"/>
                <a:cs typeface="Poppins" pitchFamily="2" charset="77"/>
              </a:rPr>
              <a:t> </a:t>
            </a:r>
            <a:endParaRPr lang="en-LT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3CFC3F-76C5-5DB8-00E9-55356D92C756}"/>
              </a:ext>
            </a:extLst>
          </p:cNvPr>
          <p:cNvSpPr txBox="1"/>
          <p:nvPr/>
        </p:nvSpPr>
        <p:spPr>
          <a:xfrm>
            <a:off x="636319" y="2620277"/>
            <a:ext cx="8893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Poppins" pitchFamily="2" charset="77"/>
                <a:cs typeface="Poppins" pitchFamily="2" charset="77"/>
              </a:rPr>
              <a:t>- </a:t>
            </a:r>
            <a:r>
              <a:rPr lang="en-US" dirty="0" err="1">
                <a:latin typeface="Poppins"/>
                <a:ea typeface="Poppins"/>
                <a:cs typeface="Poppins"/>
                <a:sym typeface="Poppins"/>
              </a:rPr>
              <a:t>Seni</a:t>
            </a: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  <a:sym typeface="Poppins"/>
              </a:rPr>
              <a:t>kontaktai</a:t>
            </a:r>
            <a:endParaRPr lang="en-LT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8A2BCA-EB71-D5BA-121C-179742013100}"/>
              </a:ext>
            </a:extLst>
          </p:cNvPr>
          <p:cNvSpPr txBox="1"/>
          <p:nvPr/>
        </p:nvSpPr>
        <p:spPr>
          <a:xfrm>
            <a:off x="636319" y="2989609"/>
            <a:ext cx="8893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Poppins" pitchFamily="2" charset="77"/>
                <a:cs typeface="Poppins" pitchFamily="2" charset="77"/>
              </a:rPr>
              <a:t>- </a:t>
            </a:r>
            <a:r>
              <a:rPr lang="en-US" dirty="0" err="1">
                <a:latin typeface="Poppins"/>
                <a:ea typeface="Poppins"/>
                <a:cs typeface="Poppins"/>
                <a:sym typeface="Poppins"/>
              </a:rPr>
              <a:t>Seni</a:t>
            </a: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  <a:sym typeface="Poppins"/>
              </a:rPr>
              <a:t>draugai</a:t>
            </a: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  <a:sym typeface="Poppins"/>
              </a:rPr>
              <a:t>klasiokai</a:t>
            </a: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, o </a:t>
            </a:r>
            <a:r>
              <a:rPr lang="en-US" dirty="0" err="1">
                <a:latin typeface="Poppins"/>
                <a:ea typeface="Poppins"/>
                <a:cs typeface="Poppins"/>
                <a:sym typeface="Poppins"/>
              </a:rPr>
              <a:t>galbūt</a:t>
            </a: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  <a:sym typeface="Poppins"/>
              </a:rPr>
              <a:t>ir</a:t>
            </a: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dirty="0" err="1">
                <a:latin typeface="Poppins"/>
                <a:ea typeface="Poppins"/>
                <a:cs typeface="Poppins"/>
                <a:sym typeface="Poppins"/>
              </a:rPr>
              <a:t>darželinokai</a:t>
            </a:r>
            <a:r>
              <a:rPr lang="en-US" dirty="0">
                <a:latin typeface="Poppins"/>
                <a:ea typeface="Poppins"/>
                <a:cs typeface="Poppins"/>
                <a:sym typeface="Poppins"/>
              </a:rPr>
              <a:t> </a:t>
            </a:r>
            <a:endParaRPr lang="en-LT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3295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3;p12">
            <a:extLst>
              <a:ext uri="{FF2B5EF4-FFF2-40B4-BE49-F238E27FC236}">
                <a16:creationId xmlns:a16="http://schemas.microsoft.com/office/drawing/2014/main" id="{47CBEABA-84A0-0B37-6A72-E8F0A2C03B9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9" y="640669"/>
            <a:ext cx="1409864" cy="334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erson standing on a sidewalk&#10;&#10;Description automatically generated">
            <a:extLst>
              <a:ext uri="{FF2B5EF4-FFF2-40B4-BE49-F238E27FC236}">
                <a16:creationId xmlns:a16="http://schemas.microsoft.com/office/drawing/2014/main" id="{3C871F32-9123-80D3-0055-11FBD551B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4" name="object 16">
            <a:extLst>
              <a:ext uri="{FF2B5EF4-FFF2-40B4-BE49-F238E27FC236}">
                <a16:creationId xmlns:a16="http://schemas.microsoft.com/office/drawing/2014/main" id="{2045D944-F7D1-9433-38D6-4978C6FC7DA6}"/>
              </a:ext>
            </a:extLst>
          </p:cNvPr>
          <p:cNvSpPr txBox="1">
            <a:spLocks/>
          </p:cNvSpPr>
          <p:nvPr/>
        </p:nvSpPr>
        <p:spPr>
          <a:xfrm>
            <a:off x="615568" y="1545669"/>
            <a:ext cx="5480432" cy="500607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64"/>
              </a:spcBef>
              <a:tabLst>
                <a:tab pos="1844842" algn="l"/>
              </a:tabLst>
            </a:pPr>
            <a:r>
              <a:rPr lang="lt-LT" sz="3200" b="1" spc="-36" dirty="0">
                <a:latin typeface="Poppins" pitchFamily="2" charset="77"/>
                <a:cs typeface="Poppins" pitchFamily="2" charset="77"/>
              </a:rPr>
              <a:t>Naujos priemonės</a:t>
            </a:r>
            <a:endParaRPr lang="lt-LT" sz="32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0FBA1-1712-2EFD-3321-635245D38826}"/>
              </a:ext>
            </a:extLst>
          </p:cNvPr>
          <p:cNvSpPr txBox="1"/>
          <p:nvPr/>
        </p:nvSpPr>
        <p:spPr>
          <a:xfrm>
            <a:off x="636319" y="2608132"/>
            <a:ext cx="4307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effectLst/>
                <a:latin typeface="Poppins" pitchFamily="2" charset="77"/>
                <a:cs typeface="Poppins" pitchFamily="2" charset="77"/>
              </a:rPr>
              <a:t>Atvirukai</a:t>
            </a:r>
            <a:r>
              <a:rPr lang="en-GB" b="0" i="0" dirty="0">
                <a:effectLst/>
                <a:latin typeface="Poppins" pitchFamily="2" charset="77"/>
                <a:cs typeface="Poppins" pitchFamily="2" charset="77"/>
              </a:rPr>
              <a:t> – 100 </a:t>
            </a:r>
            <a:r>
              <a:rPr lang="en-GB" b="0" i="0" dirty="0" err="1">
                <a:effectLst/>
                <a:latin typeface="Poppins" pitchFamily="2" charset="77"/>
                <a:cs typeface="Poppins" pitchFamily="2" charset="77"/>
              </a:rPr>
              <a:t>ranka</a:t>
            </a:r>
            <a:r>
              <a:rPr lang="en-GB" b="0" i="0" dirty="0"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GB" b="0" i="0" dirty="0" err="1">
                <a:effectLst/>
                <a:latin typeface="Poppins" pitchFamily="2" charset="77"/>
                <a:cs typeface="Poppins" pitchFamily="2" charset="77"/>
              </a:rPr>
              <a:t>rašytų</a:t>
            </a:r>
            <a:r>
              <a:rPr lang="en-GB" b="0" i="0" dirty="0"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GB" b="0" i="0" dirty="0" err="1">
                <a:effectLst/>
                <a:latin typeface="Poppins" pitchFamily="2" charset="77"/>
                <a:cs typeface="Poppins" pitchFamily="2" charset="77"/>
              </a:rPr>
              <a:t>atvirukų</a:t>
            </a:r>
            <a:r>
              <a:rPr lang="en-GB" b="0" i="0" dirty="0"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GB" b="0" i="0" dirty="0" err="1">
                <a:effectLst/>
                <a:latin typeface="Poppins" pitchFamily="2" charset="77"/>
                <a:cs typeface="Poppins" pitchFamily="2" charset="77"/>
              </a:rPr>
              <a:t>ir</a:t>
            </a:r>
            <a:r>
              <a:rPr lang="en-GB" b="0" i="0" dirty="0"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GB" b="0" i="0" dirty="0" err="1">
                <a:effectLst/>
                <a:latin typeface="Poppins" pitchFamily="2" charset="77"/>
                <a:cs typeface="Poppins" pitchFamily="2" charset="77"/>
              </a:rPr>
              <a:t>sveikinimų</a:t>
            </a:r>
            <a:r>
              <a:rPr lang="en-GB" b="0" i="0" dirty="0"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GB" b="0" i="0" dirty="0" err="1">
                <a:effectLst/>
                <a:latin typeface="Poppins" pitchFamily="2" charset="77"/>
                <a:cs typeface="Poppins" pitchFamily="2" charset="77"/>
              </a:rPr>
              <a:t>įvairiems</a:t>
            </a:r>
            <a:r>
              <a:rPr lang="en-GB" b="0" i="0" dirty="0"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GB" b="0" i="0" dirty="0" err="1">
                <a:effectLst/>
                <a:latin typeface="Poppins" pitchFamily="2" charset="77"/>
                <a:cs typeface="Poppins" pitchFamily="2" charset="77"/>
              </a:rPr>
              <a:t>startuoliams</a:t>
            </a:r>
            <a:r>
              <a:rPr lang="en-GB" b="0" i="0" dirty="0">
                <a:effectLst/>
                <a:latin typeface="Poppins" pitchFamily="2" charset="77"/>
                <a:cs typeface="Poppins" pitchFamily="2" charset="77"/>
              </a:rPr>
              <a:t> </a:t>
            </a:r>
            <a:endParaRPr lang="en-LT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767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6;p7">
            <a:extLst>
              <a:ext uri="{FF2B5EF4-FFF2-40B4-BE49-F238E27FC236}">
                <a16:creationId xmlns:a16="http://schemas.microsoft.com/office/drawing/2014/main" id="{0E2F7E1D-06FA-6622-5399-F5C89ADAB125}"/>
              </a:ext>
            </a:extLst>
          </p:cNvPr>
          <p:cNvSpPr txBox="1"/>
          <p:nvPr/>
        </p:nvSpPr>
        <p:spPr>
          <a:xfrm>
            <a:off x="636319" y="1420300"/>
            <a:ext cx="9761308" cy="742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386" rIns="0" bIns="0" anchor="t" anchorCtr="0">
            <a:spAutoFit/>
          </a:bodyPr>
          <a:lstStyle/>
          <a:p>
            <a:pPr marL="7701" marR="3081">
              <a:lnSpc>
                <a:spcPct val="85000"/>
              </a:lnSpc>
              <a:buClr>
                <a:srgbClr val="000000"/>
              </a:buClr>
              <a:buSzPts val="6800"/>
            </a:pPr>
            <a:r>
              <a:rPr lang="en-US" sz="4124" b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Kaip </a:t>
            </a:r>
            <a:r>
              <a:rPr lang="en-US" sz="4124" b="1" dirty="0" err="1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toliau</a:t>
            </a:r>
            <a:r>
              <a:rPr lang="en-US" sz="4124" b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? </a:t>
            </a:r>
            <a:endParaRPr lang="en-US" sz="4124" dirty="0">
              <a:solidFill>
                <a:srgbClr val="1A1D2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Google Shape;213;p12">
            <a:extLst>
              <a:ext uri="{FF2B5EF4-FFF2-40B4-BE49-F238E27FC236}">
                <a16:creationId xmlns:a16="http://schemas.microsoft.com/office/drawing/2014/main" id="{DFA61447-559A-8BEE-4518-3BCD3F0ADB1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9" y="640669"/>
            <a:ext cx="1409864" cy="334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414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268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3;p12">
            <a:extLst>
              <a:ext uri="{FF2B5EF4-FFF2-40B4-BE49-F238E27FC236}">
                <a16:creationId xmlns:a16="http://schemas.microsoft.com/office/drawing/2014/main" id="{D6F2819F-4D48-86E4-D8B9-2C81853260F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9" y="640669"/>
            <a:ext cx="1409864" cy="3345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56;p7">
            <a:extLst>
              <a:ext uri="{FF2B5EF4-FFF2-40B4-BE49-F238E27FC236}">
                <a16:creationId xmlns:a16="http://schemas.microsoft.com/office/drawing/2014/main" id="{7773D797-716D-C582-8A59-74D593C055F0}"/>
              </a:ext>
            </a:extLst>
          </p:cNvPr>
          <p:cNvSpPr txBox="1"/>
          <p:nvPr/>
        </p:nvSpPr>
        <p:spPr>
          <a:xfrm>
            <a:off x="636319" y="1420300"/>
            <a:ext cx="9761308" cy="742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386" rIns="0" bIns="0" anchor="t" anchorCtr="0">
            <a:spAutoFit/>
          </a:bodyPr>
          <a:lstStyle/>
          <a:p>
            <a:pPr marL="7701" marR="3081">
              <a:lnSpc>
                <a:spcPct val="85000"/>
              </a:lnSpc>
              <a:buClr>
                <a:srgbClr val="000000"/>
              </a:buClr>
              <a:buSzPts val="6800"/>
            </a:pPr>
            <a:r>
              <a:rPr lang="en-US" sz="4124" b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H2H (human-2-human) </a:t>
            </a:r>
            <a:endParaRPr lang="en-US" sz="4124" dirty="0">
              <a:solidFill>
                <a:srgbClr val="1A1D2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DE204-D042-4FA3-F1D3-78D42203AD69}"/>
              </a:ext>
            </a:extLst>
          </p:cNvPr>
          <p:cNvSpPr txBox="1"/>
          <p:nvPr/>
        </p:nvSpPr>
        <p:spPr>
          <a:xfrm>
            <a:off x="636319" y="2608132"/>
            <a:ext cx="88934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effectLst/>
                <a:latin typeface="Poppins" pitchFamily="2" charset="77"/>
                <a:cs typeface="Poppins" pitchFamily="2" charset="77"/>
              </a:rPr>
              <a:t>“It's about </a:t>
            </a:r>
            <a:r>
              <a:rPr lang="en-GB" b="1" i="0" dirty="0">
                <a:effectLst/>
                <a:latin typeface="Poppins" pitchFamily="2" charset="77"/>
                <a:cs typeface="Poppins" pitchFamily="2" charset="77"/>
              </a:rPr>
              <a:t>meeting the customer's needs while demonstrating that you're human and trustworthy”</a:t>
            </a:r>
            <a:endParaRPr lang="en-LT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05676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3;p12">
            <a:extLst>
              <a:ext uri="{FF2B5EF4-FFF2-40B4-BE49-F238E27FC236}">
                <a16:creationId xmlns:a16="http://schemas.microsoft.com/office/drawing/2014/main" id="{8F2A8C82-7B95-4379-0755-E701288C320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9" y="640669"/>
            <a:ext cx="1409864" cy="3345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66C3CF-0DAE-B297-F0C6-BC15EDCF82BF}"/>
              </a:ext>
            </a:extLst>
          </p:cNvPr>
          <p:cNvSpPr txBox="1"/>
          <p:nvPr/>
        </p:nvSpPr>
        <p:spPr>
          <a:xfrm>
            <a:off x="636319" y="2250945"/>
            <a:ext cx="8893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Poppins" pitchFamily="2" charset="77"/>
                <a:cs typeface="Poppins" pitchFamily="2" charset="77"/>
              </a:rPr>
              <a:t>- </a:t>
            </a:r>
            <a:r>
              <a:rPr lang="en-GB" dirty="0" err="1">
                <a:latin typeface="Poppins" pitchFamily="2" charset="77"/>
                <a:cs typeface="Poppins" pitchFamily="2" charset="77"/>
              </a:rPr>
              <a:t>Nemeluoti</a:t>
            </a:r>
            <a:r>
              <a:rPr lang="en-GB" dirty="0">
                <a:latin typeface="Poppins" pitchFamily="2" charset="77"/>
                <a:cs typeface="Poppins" pitchFamily="2" charset="77"/>
              </a:rPr>
              <a:t> </a:t>
            </a:r>
            <a:endParaRPr lang="en-LT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32C32-E506-4639-2300-C7FBB91680E7}"/>
              </a:ext>
            </a:extLst>
          </p:cNvPr>
          <p:cNvSpPr txBox="1"/>
          <p:nvPr/>
        </p:nvSpPr>
        <p:spPr>
          <a:xfrm>
            <a:off x="636319" y="2620277"/>
            <a:ext cx="8893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Poppins" pitchFamily="2" charset="77"/>
                <a:cs typeface="Poppins" pitchFamily="2" charset="77"/>
              </a:rPr>
              <a:t>- </a:t>
            </a:r>
            <a:r>
              <a:rPr lang="en-GB" dirty="0" err="1">
                <a:latin typeface="Poppins" pitchFamily="2" charset="77"/>
                <a:cs typeface="Poppins" pitchFamily="2" charset="77"/>
              </a:rPr>
              <a:t>Nebūti</a:t>
            </a:r>
            <a:r>
              <a:rPr lang="en-GB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dirty="0" err="1">
                <a:latin typeface="Poppins" pitchFamily="2" charset="77"/>
                <a:cs typeface="Poppins" pitchFamily="2" charset="77"/>
              </a:rPr>
              <a:t>agresyviam</a:t>
            </a:r>
            <a:r>
              <a:rPr lang="en-GB" dirty="0">
                <a:latin typeface="Poppins" pitchFamily="2" charset="77"/>
                <a:cs typeface="Poppins" pitchFamily="2" charset="77"/>
              </a:rPr>
              <a:t>, </a:t>
            </a:r>
            <a:r>
              <a:rPr lang="en-GB" dirty="0" err="1">
                <a:latin typeface="Poppins" pitchFamily="2" charset="77"/>
                <a:cs typeface="Poppins" pitchFamily="2" charset="77"/>
              </a:rPr>
              <a:t>duoti</a:t>
            </a:r>
            <a:r>
              <a:rPr lang="en-GB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dirty="0" err="1">
                <a:latin typeface="Poppins" pitchFamily="2" charset="77"/>
                <a:cs typeface="Poppins" pitchFamily="2" charset="77"/>
              </a:rPr>
              <a:t>laisvę</a:t>
            </a:r>
            <a:r>
              <a:rPr lang="en-GB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dirty="0" err="1">
                <a:latin typeface="Poppins" pitchFamily="2" charset="77"/>
                <a:cs typeface="Poppins" pitchFamily="2" charset="77"/>
              </a:rPr>
              <a:t>ir</a:t>
            </a:r>
            <a:r>
              <a:rPr lang="en-GB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dirty="0" err="1">
                <a:latin typeface="Poppins" pitchFamily="2" charset="77"/>
                <a:cs typeface="Poppins" pitchFamily="2" charset="77"/>
              </a:rPr>
              <a:t>pasirinkimą</a:t>
            </a:r>
            <a:r>
              <a:rPr lang="en-GB" dirty="0">
                <a:latin typeface="Poppins" pitchFamily="2" charset="77"/>
                <a:cs typeface="Poppins" pitchFamily="2" charset="77"/>
              </a:rPr>
              <a:t>   </a:t>
            </a:r>
            <a:endParaRPr lang="en-LT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CC054-C3BF-2B91-F096-6C60664FCB7D}"/>
              </a:ext>
            </a:extLst>
          </p:cNvPr>
          <p:cNvSpPr txBox="1"/>
          <p:nvPr/>
        </p:nvSpPr>
        <p:spPr>
          <a:xfrm>
            <a:off x="636319" y="2989609"/>
            <a:ext cx="8893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Poppins" pitchFamily="2" charset="77"/>
                <a:cs typeface="Poppins" pitchFamily="2" charset="77"/>
              </a:rPr>
              <a:t>- </a:t>
            </a:r>
            <a:r>
              <a:rPr lang="en-GB" dirty="0" err="1">
                <a:latin typeface="Poppins" pitchFamily="2" charset="77"/>
                <a:cs typeface="Poppins" pitchFamily="2" charset="77"/>
              </a:rPr>
              <a:t>Neieškoti</a:t>
            </a:r>
            <a:r>
              <a:rPr lang="en-GB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dirty="0" err="1">
                <a:latin typeface="Poppins" pitchFamily="2" charset="77"/>
                <a:cs typeface="Poppins" pitchFamily="2" charset="77"/>
              </a:rPr>
              <a:t>greitos</a:t>
            </a:r>
            <a:r>
              <a:rPr lang="en-GB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dirty="0" err="1">
                <a:latin typeface="Poppins" pitchFamily="2" charset="77"/>
                <a:cs typeface="Poppins" pitchFamily="2" charset="77"/>
              </a:rPr>
              <a:t>naudos</a:t>
            </a:r>
            <a:r>
              <a:rPr lang="en-GB" dirty="0">
                <a:latin typeface="Poppins" pitchFamily="2" charset="77"/>
                <a:cs typeface="Poppins" pitchFamily="2" charset="77"/>
              </a:rPr>
              <a:t> </a:t>
            </a:r>
            <a:endParaRPr lang="en-LT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7E9018-FFAF-2D18-212D-0EE3D216C60B}"/>
              </a:ext>
            </a:extLst>
          </p:cNvPr>
          <p:cNvSpPr txBox="1"/>
          <p:nvPr/>
        </p:nvSpPr>
        <p:spPr>
          <a:xfrm>
            <a:off x="636319" y="3358941"/>
            <a:ext cx="8893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Poppins" pitchFamily="2" charset="77"/>
                <a:cs typeface="Poppins" pitchFamily="2" charset="77"/>
              </a:rPr>
              <a:t>- </a:t>
            </a:r>
            <a:r>
              <a:rPr lang="en-GB" dirty="0" err="1">
                <a:latin typeface="Poppins" pitchFamily="2" charset="77"/>
                <a:cs typeface="Poppins" pitchFamily="2" charset="77"/>
              </a:rPr>
              <a:t>Nedaryti</a:t>
            </a:r>
            <a:r>
              <a:rPr lang="en-GB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dirty="0" err="1">
                <a:latin typeface="Poppins" pitchFamily="2" charset="77"/>
                <a:cs typeface="Poppins" pitchFamily="2" charset="77"/>
              </a:rPr>
              <a:t>prielaidų</a:t>
            </a:r>
            <a:r>
              <a:rPr lang="en-GB" dirty="0">
                <a:latin typeface="Poppins" pitchFamily="2" charset="77"/>
                <a:cs typeface="Poppins" pitchFamily="2" charset="77"/>
              </a:rPr>
              <a:t> </a:t>
            </a:r>
            <a:endParaRPr lang="en-LT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Google Shape;156;p7">
            <a:extLst>
              <a:ext uri="{FF2B5EF4-FFF2-40B4-BE49-F238E27FC236}">
                <a16:creationId xmlns:a16="http://schemas.microsoft.com/office/drawing/2014/main" id="{484C44CF-BCAE-596C-F111-8C136D23BCA3}"/>
              </a:ext>
            </a:extLst>
          </p:cNvPr>
          <p:cNvSpPr txBox="1"/>
          <p:nvPr/>
        </p:nvSpPr>
        <p:spPr>
          <a:xfrm>
            <a:off x="636319" y="1420300"/>
            <a:ext cx="9761308" cy="742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386" rIns="0" bIns="0" anchor="t" anchorCtr="0">
            <a:spAutoFit/>
          </a:bodyPr>
          <a:lstStyle/>
          <a:p>
            <a:pPr marL="7701" marR="3081">
              <a:lnSpc>
                <a:spcPct val="85000"/>
              </a:lnSpc>
              <a:buClr>
                <a:srgbClr val="000000"/>
              </a:buClr>
              <a:buSzPts val="6800"/>
            </a:pPr>
            <a:r>
              <a:rPr lang="en-US" sz="4124" b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Ko </a:t>
            </a:r>
            <a:r>
              <a:rPr lang="en-US" sz="4124" b="1" dirty="0" err="1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nedaryti</a:t>
            </a:r>
            <a:r>
              <a:rPr lang="en-US" sz="4124" b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? </a:t>
            </a:r>
            <a:endParaRPr lang="en-US" sz="4124" dirty="0">
              <a:solidFill>
                <a:srgbClr val="1A1D2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57955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391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6;p7">
            <a:extLst>
              <a:ext uri="{FF2B5EF4-FFF2-40B4-BE49-F238E27FC236}">
                <a16:creationId xmlns:a16="http://schemas.microsoft.com/office/drawing/2014/main" id="{0143043D-DBF9-02D6-11BC-CDA7CAC28FC6}"/>
              </a:ext>
            </a:extLst>
          </p:cNvPr>
          <p:cNvSpPr txBox="1"/>
          <p:nvPr/>
        </p:nvSpPr>
        <p:spPr>
          <a:xfrm>
            <a:off x="636319" y="1420300"/>
            <a:ext cx="9761308" cy="742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386" rIns="0" bIns="0" anchor="t" anchorCtr="0">
            <a:spAutoFit/>
          </a:bodyPr>
          <a:lstStyle/>
          <a:p>
            <a:pPr marL="7701" marR="3081">
              <a:lnSpc>
                <a:spcPct val="85000"/>
              </a:lnSpc>
              <a:buClr>
                <a:srgbClr val="000000"/>
              </a:buClr>
              <a:buSzPts val="6800"/>
            </a:pPr>
            <a:r>
              <a:rPr lang="en-US" sz="4124" b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Kaip mums </a:t>
            </a:r>
            <a:r>
              <a:rPr lang="en-US" sz="4124" b="1" dirty="0" err="1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sekasi</a:t>
            </a:r>
            <a:r>
              <a:rPr lang="en-US" sz="4124" b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? </a:t>
            </a:r>
            <a:endParaRPr lang="en-US" sz="4124" dirty="0">
              <a:solidFill>
                <a:srgbClr val="1A1D2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Google Shape;213;p12">
            <a:extLst>
              <a:ext uri="{FF2B5EF4-FFF2-40B4-BE49-F238E27FC236}">
                <a16:creationId xmlns:a16="http://schemas.microsoft.com/office/drawing/2014/main" id="{56ADA7B6-B6D9-AEA5-8E80-D455A50E1C9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9" y="640669"/>
            <a:ext cx="1409864" cy="3345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403B22-19F9-6798-6A51-3B32D2290558}"/>
              </a:ext>
            </a:extLst>
          </p:cNvPr>
          <p:cNvSpPr txBox="1"/>
          <p:nvPr/>
        </p:nvSpPr>
        <p:spPr>
          <a:xfrm>
            <a:off x="636319" y="2608132"/>
            <a:ext cx="8893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effectLst/>
                <a:latin typeface="Poppins" pitchFamily="2" charset="77"/>
                <a:cs typeface="Poppins" pitchFamily="2" charset="77"/>
              </a:rPr>
              <a:t>Gerai</a:t>
            </a:r>
            <a:r>
              <a:rPr lang="en-GB" dirty="0">
                <a:latin typeface="Poppins" pitchFamily="2" charset="77"/>
                <a:cs typeface="Poppins" pitchFamily="2" charset="77"/>
              </a:rPr>
              <a:t> </a:t>
            </a:r>
            <a:endParaRPr lang="en-LT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A7519-144E-0A2F-8116-E4A842A9DF97}"/>
              </a:ext>
            </a:extLst>
          </p:cNvPr>
          <p:cNvSpPr txBox="1"/>
          <p:nvPr/>
        </p:nvSpPr>
        <p:spPr>
          <a:xfrm>
            <a:off x="636319" y="3080437"/>
            <a:ext cx="88934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effectLst/>
                <a:latin typeface="Poppins" pitchFamily="2" charset="77"/>
                <a:cs typeface="Poppins" pitchFamily="2" charset="77"/>
              </a:rPr>
              <a:t>~7% </a:t>
            </a:r>
            <a:r>
              <a:rPr lang="en-GB" b="0" i="0" dirty="0" err="1">
                <a:effectLst/>
                <a:latin typeface="Poppins" pitchFamily="2" charset="77"/>
                <a:cs typeface="Poppins" pitchFamily="2" charset="77"/>
              </a:rPr>
              <a:t>šalti</a:t>
            </a:r>
            <a:r>
              <a:rPr lang="en-GB" b="0" i="0" dirty="0"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GB" b="0" i="0" dirty="0" err="1">
                <a:effectLst/>
                <a:latin typeface="Poppins" pitchFamily="2" charset="77"/>
                <a:cs typeface="Poppins" pitchFamily="2" charset="77"/>
              </a:rPr>
              <a:t>pardavimai</a:t>
            </a:r>
            <a:r>
              <a:rPr lang="en-GB" b="0" i="0" dirty="0">
                <a:effectLst/>
                <a:latin typeface="Poppins" pitchFamily="2" charset="77"/>
                <a:cs typeface="Poppins" pitchFamily="2" charset="77"/>
              </a:rPr>
              <a:t> </a:t>
            </a:r>
            <a:br>
              <a:rPr lang="en-GB" b="0" i="0" dirty="0">
                <a:effectLst/>
                <a:latin typeface="Poppins" pitchFamily="2" charset="77"/>
                <a:cs typeface="Poppins" pitchFamily="2" charset="77"/>
              </a:rPr>
            </a:br>
            <a:r>
              <a:rPr lang="en-GB" b="0" i="0" dirty="0">
                <a:effectLst/>
                <a:latin typeface="Poppins" pitchFamily="2" charset="77"/>
                <a:cs typeface="Poppins" pitchFamily="2" charset="77"/>
              </a:rPr>
              <a:t>~13% </a:t>
            </a:r>
            <a:r>
              <a:rPr lang="en-GB" b="0" i="0" dirty="0" err="1">
                <a:effectLst/>
                <a:latin typeface="Poppins" pitchFamily="2" charset="77"/>
                <a:cs typeface="Poppins" pitchFamily="2" charset="77"/>
              </a:rPr>
              <a:t>šilti</a:t>
            </a:r>
            <a:r>
              <a:rPr lang="en-GB" b="0" i="0" dirty="0">
                <a:effectLst/>
                <a:latin typeface="Poppins" pitchFamily="2" charset="77"/>
                <a:cs typeface="Poppins" pitchFamily="2" charset="77"/>
              </a:rPr>
              <a:t> </a:t>
            </a:r>
            <a:r>
              <a:rPr lang="en-GB" b="0" i="0" dirty="0" err="1">
                <a:effectLst/>
                <a:latin typeface="Poppins" pitchFamily="2" charset="77"/>
                <a:cs typeface="Poppins" pitchFamily="2" charset="77"/>
              </a:rPr>
              <a:t>pardavimai</a:t>
            </a:r>
            <a:endParaRPr lang="en-LT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668A9-FCE7-5E1A-3396-4F9EA56C0529}"/>
              </a:ext>
            </a:extLst>
          </p:cNvPr>
          <p:cNvSpPr txBox="1"/>
          <p:nvPr/>
        </p:nvSpPr>
        <p:spPr>
          <a:xfrm>
            <a:off x="636319" y="4246432"/>
            <a:ext cx="8893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Poppins" pitchFamily="2" charset="77"/>
                <a:cs typeface="Poppins" pitchFamily="2" charset="77"/>
              </a:rPr>
              <a:t>VERTA PAMINĖJIMO: </a:t>
            </a:r>
            <a:r>
              <a:rPr lang="en-GB" dirty="0" err="1">
                <a:latin typeface="Poppins" pitchFamily="2" charset="77"/>
                <a:cs typeface="Poppins" pitchFamily="2" charset="77"/>
              </a:rPr>
              <a:t>Partnerystės</a:t>
            </a:r>
            <a:r>
              <a:rPr lang="en-GB" dirty="0">
                <a:latin typeface="Poppins" pitchFamily="2" charset="77"/>
                <a:cs typeface="Poppins" pitchFamily="2" charset="77"/>
              </a:rPr>
              <a:t> </a:t>
            </a:r>
            <a:endParaRPr lang="en-LT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458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D28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21cb0200c_0_0"/>
          <p:cNvSpPr txBox="1"/>
          <p:nvPr/>
        </p:nvSpPr>
        <p:spPr>
          <a:xfrm>
            <a:off x="628524" y="1673105"/>
            <a:ext cx="4163245" cy="699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294" rIns="0" bIns="0" anchor="t" anchorCtr="0">
            <a:spAutoFit/>
          </a:bodyPr>
          <a:lstStyle/>
          <a:p>
            <a:pPr marL="7701" marR="3081">
              <a:buClr>
                <a:srgbClr val="000000"/>
              </a:buClr>
              <a:buSzPts val="6800"/>
            </a:pPr>
            <a:r>
              <a:rPr lang="lt-LT" sz="4124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Apie mus</a:t>
            </a:r>
            <a:endParaRPr sz="4124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g1321cb0200c_0_0"/>
          <p:cNvSpPr txBox="1"/>
          <p:nvPr/>
        </p:nvSpPr>
        <p:spPr>
          <a:xfrm>
            <a:off x="1292896" y="3667775"/>
            <a:ext cx="2664742" cy="49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" rIns="0" bIns="0" anchor="t" anchorCtr="0">
            <a:spAutoFit/>
          </a:bodyPr>
          <a:lstStyle/>
          <a:p>
            <a:pPr>
              <a:lnSpc>
                <a:spcPct val="200000"/>
              </a:lnSpc>
              <a:buClr>
                <a:srgbClr val="000000"/>
              </a:buClr>
              <a:buSzPts val="2600"/>
            </a:pPr>
            <a:r>
              <a:rPr lang="en-US" sz="1577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Įkurta</a:t>
            </a:r>
            <a:r>
              <a:rPr lang="en-US" sz="1577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2004 </a:t>
            </a:r>
            <a:r>
              <a:rPr lang="en-US" sz="1577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metais</a:t>
            </a:r>
            <a:endParaRPr sz="1577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9" name="Google Shape;109;g1321cb0200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524" y="632256"/>
            <a:ext cx="1426585" cy="33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1321cb0200c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064" y="3713038"/>
            <a:ext cx="242591" cy="32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1321cb0200c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6066" y="4322661"/>
            <a:ext cx="242591" cy="33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1321cb0200c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8739" y="4943835"/>
            <a:ext cx="277246" cy="31190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321cb0200c_0_0"/>
          <p:cNvSpPr txBox="1"/>
          <p:nvPr/>
        </p:nvSpPr>
        <p:spPr>
          <a:xfrm>
            <a:off x="1292896" y="4237375"/>
            <a:ext cx="3250529" cy="49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" rIns="0" bIns="0" anchor="t" anchorCtr="0">
            <a:spAutoFit/>
          </a:bodyPr>
          <a:lstStyle/>
          <a:p>
            <a:pPr>
              <a:lnSpc>
                <a:spcPct val="200000"/>
              </a:lnSpc>
              <a:buClr>
                <a:schemeClr val="dk1"/>
              </a:buClr>
              <a:buSzPts val="1100"/>
            </a:pPr>
            <a:r>
              <a:rPr lang="en-US" sz="1577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400+ </a:t>
            </a:r>
            <a:r>
              <a:rPr lang="en-US" sz="1577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įgyvendintų</a:t>
            </a:r>
            <a:r>
              <a:rPr lang="en-US" sz="1577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577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projektų</a:t>
            </a:r>
            <a:endParaRPr sz="1577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g1321cb0200c_0_0"/>
          <p:cNvSpPr txBox="1"/>
          <p:nvPr/>
        </p:nvSpPr>
        <p:spPr>
          <a:xfrm>
            <a:off x="1292896" y="4806975"/>
            <a:ext cx="2524871" cy="49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" rIns="0" bIns="0" anchor="t" anchorCtr="0">
            <a:spAutoFit/>
          </a:bodyPr>
          <a:lstStyle/>
          <a:p>
            <a:pPr>
              <a:lnSpc>
                <a:spcPct val="200000"/>
              </a:lnSpc>
              <a:buClr>
                <a:srgbClr val="000000"/>
              </a:buClr>
              <a:buSzPts val="2600"/>
            </a:pPr>
            <a:r>
              <a:rPr lang="en-US" sz="1577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270+ </a:t>
            </a:r>
            <a:r>
              <a:rPr lang="en-US" sz="1577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darbuotojų</a:t>
            </a:r>
            <a:endParaRPr sz="1577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7" name="Google Shape;117;g1321cb0200c_0_0"/>
          <p:cNvPicPr preferRelativeResize="0"/>
          <p:nvPr/>
        </p:nvPicPr>
        <p:blipFill rotWithShape="1">
          <a:blip r:embed="rId7">
            <a:alphaModFix/>
          </a:blip>
          <a:srcRect l="16234" t="6356" r="7295" b="6322"/>
          <a:stretch/>
        </p:blipFill>
        <p:spPr>
          <a:xfrm>
            <a:off x="5775593" y="381775"/>
            <a:ext cx="5031384" cy="621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2;p1">
            <a:extLst>
              <a:ext uri="{FF2B5EF4-FFF2-40B4-BE49-F238E27FC236}">
                <a16:creationId xmlns:a16="http://schemas.microsoft.com/office/drawing/2014/main" id="{A0DB7D30-92FA-053C-1BB9-F8BAAFE00A83}"/>
              </a:ext>
            </a:extLst>
          </p:cNvPr>
          <p:cNvSpPr txBox="1"/>
          <p:nvPr/>
        </p:nvSpPr>
        <p:spPr>
          <a:xfrm>
            <a:off x="5427562" y="471106"/>
            <a:ext cx="6243981" cy="335129"/>
          </a:xfrm>
          <a:prstGeom prst="rect">
            <a:avLst/>
          </a:prstGeom>
          <a:solidFill>
            <a:srgbClr val="1A1D28"/>
          </a:solidFill>
          <a:ln>
            <a:noFill/>
          </a:ln>
        </p:spPr>
        <p:txBody>
          <a:bodyPr spcFirstLastPara="1" wrap="square" lIns="0" tIns="10006" rIns="0" bIns="0" anchor="t" anchorCtr="0">
            <a:spAutoFit/>
          </a:bodyPr>
          <a:lstStyle/>
          <a:p>
            <a:pPr algn="ctr">
              <a:lnSpc>
                <a:spcPct val="132000"/>
              </a:lnSpc>
              <a:buClr>
                <a:srgbClr val="000000"/>
              </a:buClr>
              <a:buSzPts val="3600"/>
            </a:pPr>
            <a:r>
              <a:rPr lang="lt-LT" sz="16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Pajamos, </a:t>
            </a:r>
            <a:r>
              <a:rPr lang="lt-LT" sz="1600" dirty="0" err="1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mln</a:t>
            </a:r>
            <a:r>
              <a:rPr lang="lt-LT" sz="16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 EUR </a:t>
            </a:r>
            <a:endParaRPr sz="16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Google Shape;102;p1">
            <a:extLst>
              <a:ext uri="{FF2B5EF4-FFF2-40B4-BE49-F238E27FC236}">
                <a16:creationId xmlns:a16="http://schemas.microsoft.com/office/drawing/2014/main" id="{E672BB7B-3108-BAC8-D2E7-F4B482DC8640}"/>
              </a:ext>
            </a:extLst>
          </p:cNvPr>
          <p:cNvSpPr txBox="1"/>
          <p:nvPr/>
        </p:nvSpPr>
        <p:spPr>
          <a:xfrm>
            <a:off x="5527575" y="3580584"/>
            <a:ext cx="6243981" cy="335129"/>
          </a:xfrm>
          <a:prstGeom prst="rect">
            <a:avLst/>
          </a:prstGeom>
          <a:solidFill>
            <a:srgbClr val="1A1D28"/>
          </a:solidFill>
          <a:ln>
            <a:noFill/>
          </a:ln>
        </p:spPr>
        <p:txBody>
          <a:bodyPr spcFirstLastPara="1" wrap="square" lIns="0" tIns="10006" rIns="0" bIns="0" anchor="t" anchorCtr="0">
            <a:spAutoFit/>
          </a:bodyPr>
          <a:lstStyle/>
          <a:p>
            <a:pPr algn="ctr">
              <a:lnSpc>
                <a:spcPct val="132000"/>
              </a:lnSpc>
              <a:buClr>
                <a:srgbClr val="000000"/>
              </a:buClr>
              <a:buSzPts val="3600"/>
            </a:pPr>
            <a:r>
              <a:rPr lang="lt-LT" sz="1600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Darbuotojų skaičius</a:t>
            </a:r>
            <a:endParaRPr sz="1600" dirty="0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D28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523" y="632256"/>
            <a:ext cx="1426586" cy="33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" y="89899"/>
            <a:ext cx="2675939" cy="6914121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29"/>
          <p:cNvSpPr txBox="1"/>
          <p:nvPr/>
        </p:nvSpPr>
        <p:spPr>
          <a:xfrm>
            <a:off x="2815250" y="2350594"/>
            <a:ext cx="4049817" cy="215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" rIns="0" bIns="0" anchor="t" anchorCtr="0">
            <a:spAutoFit/>
          </a:bodyPr>
          <a:lstStyle/>
          <a:p>
            <a:pPr>
              <a:buClr>
                <a:srgbClr val="000000"/>
              </a:buClr>
              <a:buSzPts val="11500"/>
            </a:pPr>
            <a:r>
              <a:rPr lang="en-US" sz="6974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change is life. </a:t>
            </a:r>
            <a:endParaRPr sz="582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D28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523" y="632256"/>
            <a:ext cx="1426586" cy="338564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30"/>
          <p:cNvSpPr txBox="1"/>
          <p:nvPr/>
        </p:nvSpPr>
        <p:spPr>
          <a:xfrm>
            <a:off x="628523" y="2748683"/>
            <a:ext cx="5544930" cy="108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85" rIns="0" bIns="0" anchor="t" anchorCtr="0">
            <a:spAutoFit/>
          </a:bodyPr>
          <a:lstStyle/>
          <a:p>
            <a:pPr>
              <a:buClr>
                <a:srgbClr val="000000"/>
              </a:buClr>
              <a:buSzPts val="11500"/>
            </a:pPr>
            <a:r>
              <a:rPr lang="en-US" sz="6974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Ačiū</a:t>
            </a:r>
            <a:r>
              <a:rPr lang="en-US" sz="6974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974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Wingdings" pitchFamily="2" charset="2"/>
              </a:rPr>
              <a:t> </a:t>
            </a:r>
            <a:endParaRPr lang="en-US" sz="582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09" name="Google Shape;50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5066" y="-888806"/>
            <a:ext cx="5663455" cy="77316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4D893E-B021-E657-0DB1-7211B259B86E}"/>
              </a:ext>
            </a:extLst>
          </p:cNvPr>
          <p:cNvSpPr txBox="1"/>
          <p:nvPr/>
        </p:nvSpPr>
        <p:spPr>
          <a:xfrm>
            <a:off x="599998" y="4187309"/>
            <a:ext cx="6265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dominykas.orda@telesoftas.com</a:t>
            </a:r>
            <a:r>
              <a:rPr lang="en-GB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endParaRPr lang="en-L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D28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116ab8df43d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524" y="632256"/>
            <a:ext cx="1426585" cy="33856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116ab8df43d_0_53"/>
          <p:cNvSpPr txBox="1"/>
          <p:nvPr/>
        </p:nvSpPr>
        <p:spPr>
          <a:xfrm>
            <a:off x="485012" y="4215077"/>
            <a:ext cx="3160319" cy="123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91415" rIns="91415" bIns="91415" anchor="t" anchorCtr="0">
            <a:noAutofit/>
          </a:bodyPr>
          <a:lstStyle/>
          <a:p>
            <a:pPr marL="50798" lvl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000"/>
            </a:pPr>
            <a:r>
              <a:rPr lang="en-US" sz="1213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 </a:t>
            </a:r>
            <a:r>
              <a:rPr lang="en-US" sz="1213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Didžiausi</a:t>
            </a:r>
            <a:r>
              <a:rPr lang="en-US" sz="1213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213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miestai</a:t>
            </a:r>
            <a:endParaRPr sz="84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0798" lvl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000"/>
            </a:pPr>
            <a:r>
              <a:rPr lang="en-US" sz="1213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4 </a:t>
            </a:r>
            <a:r>
              <a:rPr lang="en-US" sz="1213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Pagrindiniai</a:t>
            </a:r>
            <a:r>
              <a:rPr lang="en-US" sz="1213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213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universitetai</a:t>
            </a:r>
            <a:endParaRPr sz="84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0798" lvl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000"/>
            </a:pPr>
            <a:r>
              <a:rPr lang="en-US" sz="1213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Daugiau</a:t>
            </a:r>
            <a:r>
              <a:rPr lang="en-US" sz="1213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213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nei</a:t>
            </a:r>
            <a:r>
              <a:rPr lang="en-US" sz="1213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1500 </a:t>
            </a:r>
            <a:br>
              <a:rPr lang="en-US" sz="1213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213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IT </a:t>
            </a:r>
            <a:r>
              <a:rPr lang="en-US" sz="1213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studentų</a:t>
            </a:r>
            <a:r>
              <a:rPr lang="en-US" sz="1213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per </a:t>
            </a:r>
            <a:r>
              <a:rPr lang="en-US" sz="1213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metus</a:t>
            </a:r>
            <a:br>
              <a:rPr lang="en-US" sz="1213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-US" sz="1213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-US" sz="1213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13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4" name="Google Shape;124;g116ab8df43d_0_53"/>
          <p:cNvSpPr txBox="1"/>
          <p:nvPr/>
        </p:nvSpPr>
        <p:spPr>
          <a:xfrm>
            <a:off x="485012" y="3744637"/>
            <a:ext cx="3160319" cy="617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91415" rIns="91415" bIns="91415" anchor="t" anchorCtr="0">
            <a:noAutofit/>
          </a:bodyPr>
          <a:lstStyle/>
          <a:p>
            <a:pPr marL="50798" lvl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400"/>
            </a:pPr>
            <a:r>
              <a:rPr lang="en-US" sz="1455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TeleSoftas</a:t>
            </a:r>
            <a:r>
              <a:rPr lang="en-US" sz="1455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55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Lietuvoje</a:t>
            </a:r>
            <a:r>
              <a:rPr lang="en-US" sz="1455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sz="1455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g116ab8df43d_0_53"/>
          <p:cNvSpPr txBox="1"/>
          <p:nvPr/>
        </p:nvSpPr>
        <p:spPr>
          <a:xfrm>
            <a:off x="3196784" y="3744637"/>
            <a:ext cx="3037887" cy="45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91415" rIns="91415" bIns="91415" anchor="t" anchorCtr="0">
            <a:noAutofit/>
          </a:bodyPr>
          <a:lstStyle/>
          <a:p>
            <a:pPr marL="50798" lvl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400"/>
            </a:pPr>
            <a:r>
              <a:rPr lang="en-US" sz="1455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TeleSoftas</a:t>
            </a:r>
            <a:r>
              <a:rPr lang="en-US" sz="1455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55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pasaulyje</a:t>
            </a:r>
            <a:r>
              <a:rPr lang="en-US" sz="1455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endParaRPr sz="1455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g116ab8df43d_0_53"/>
          <p:cNvSpPr txBox="1"/>
          <p:nvPr/>
        </p:nvSpPr>
        <p:spPr>
          <a:xfrm>
            <a:off x="3196782" y="4224552"/>
            <a:ext cx="3160319" cy="211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5" tIns="91415" rIns="91415" bIns="91415" anchor="t" anchorCtr="0">
            <a:noAutofit/>
          </a:bodyPr>
          <a:lstStyle/>
          <a:p>
            <a:pPr marL="50798" lvl="1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US" sz="1213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Ofisai</a:t>
            </a:r>
            <a:r>
              <a:rPr lang="en-US" sz="1213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sz="1213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77246" indent="-215636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000"/>
              <a:buFont typeface="Poppins"/>
              <a:buChar char="●"/>
            </a:pPr>
            <a:r>
              <a:rPr lang="en-US" sz="1213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Abuja (</a:t>
            </a:r>
            <a:r>
              <a:rPr lang="en-US" sz="1213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Nigerija</a:t>
            </a:r>
            <a:r>
              <a:rPr lang="en-US" sz="1213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  <a:endParaRPr sz="1213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77246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000"/>
            </a:pPr>
            <a:endParaRPr sz="1213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0798" lvl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000"/>
            </a:pPr>
            <a:r>
              <a:rPr lang="en-US" sz="1213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Reprezentacinis</a:t>
            </a:r>
            <a:r>
              <a:rPr lang="en-US" sz="1213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213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ofisas</a:t>
            </a:r>
            <a:r>
              <a:rPr lang="en-US" sz="1213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sz="1213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77246" indent="-215636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000"/>
              <a:buFont typeface="Poppins"/>
              <a:buChar char="●"/>
            </a:pPr>
            <a:r>
              <a:rPr lang="en-US" sz="1213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Zurich</a:t>
            </a:r>
            <a:endParaRPr sz="1213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" name="Google Shape;127;g116ab8df43d_0_53"/>
          <p:cNvSpPr txBox="1"/>
          <p:nvPr/>
        </p:nvSpPr>
        <p:spPr>
          <a:xfrm>
            <a:off x="628523" y="1660795"/>
            <a:ext cx="4901478" cy="145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386" rIns="0" bIns="0" anchor="t" anchorCtr="0">
            <a:spAutoFit/>
          </a:bodyPr>
          <a:lstStyle/>
          <a:p>
            <a:pPr marL="7701" marR="3081">
              <a:lnSpc>
                <a:spcPct val="85000"/>
              </a:lnSpc>
              <a:buClr>
                <a:srgbClr val="000000"/>
              </a:buClr>
              <a:buSzPts val="6600"/>
            </a:pPr>
            <a:r>
              <a:rPr lang="en-US" sz="4002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Nuo </a:t>
            </a:r>
            <a:r>
              <a:rPr lang="en-US" sz="4002" b="1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Lietuvos</a:t>
            </a:r>
            <a:r>
              <a:rPr lang="en-US" sz="4002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... </a:t>
            </a:r>
            <a:endParaRPr sz="849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701" marR="3081">
              <a:lnSpc>
                <a:spcPct val="85000"/>
              </a:lnSpc>
              <a:spcBef>
                <a:spcPts val="1586"/>
              </a:spcBef>
              <a:buClr>
                <a:srgbClr val="000000"/>
              </a:buClr>
              <a:buSzPts val="6600"/>
            </a:pPr>
            <a:r>
              <a:rPr lang="en-US" sz="4002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...</a:t>
            </a:r>
            <a:r>
              <a:rPr lang="en-US" sz="4002" b="1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iki</a:t>
            </a:r>
            <a:r>
              <a:rPr lang="en-US" sz="4002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2" b="1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Abujos</a:t>
            </a:r>
            <a:endParaRPr sz="4002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8" name="Google Shape;128;g116ab8df43d_0_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9673" y="-319437"/>
            <a:ext cx="6381899" cy="717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D28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/>
          <p:nvPr/>
        </p:nvSpPr>
        <p:spPr>
          <a:xfrm>
            <a:off x="639992" y="2006087"/>
            <a:ext cx="6337240" cy="742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386" rIns="0" bIns="0" anchor="t" anchorCtr="0">
            <a:spAutoFit/>
          </a:bodyPr>
          <a:lstStyle/>
          <a:p>
            <a:pPr marL="7701" marR="3081">
              <a:lnSpc>
                <a:spcPct val="85000"/>
              </a:lnSpc>
              <a:buClr>
                <a:srgbClr val="000000"/>
              </a:buClr>
              <a:buSzPts val="6800"/>
            </a:pPr>
            <a:r>
              <a:rPr lang="en-US" sz="4124" b="1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Ką</a:t>
            </a:r>
            <a:r>
              <a:rPr lang="en-US" sz="4124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124" b="1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daro</a:t>
            </a:r>
            <a:r>
              <a:rPr lang="en-US" sz="4124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124" b="1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TeleSoftas</a:t>
            </a:r>
            <a:r>
              <a:rPr lang="en-US" sz="4124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4124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628523" y="2849221"/>
            <a:ext cx="7603296" cy="29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28" rIns="0" bIns="0" anchor="t" anchorCtr="0">
            <a:spAutoFit/>
          </a:bodyPr>
          <a:lstStyle/>
          <a:p>
            <a:pPr marL="7701" marR="3081">
              <a:lnSpc>
                <a:spcPct val="130000"/>
              </a:lnSpc>
              <a:buClr>
                <a:srgbClr val="000000"/>
              </a:buClr>
              <a:buSzPts val="2400"/>
            </a:pPr>
            <a:r>
              <a:rPr lang="lt-LT" sz="145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Sprendžia verslo problemas technologijų pagalba</a:t>
            </a:r>
            <a:endParaRPr sz="84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8" name="Google Shape;15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523" y="632256"/>
            <a:ext cx="1426586" cy="3385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6;p7">
            <a:extLst>
              <a:ext uri="{FF2B5EF4-FFF2-40B4-BE49-F238E27FC236}">
                <a16:creationId xmlns:a16="http://schemas.microsoft.com/office/drawing/2014/main" id="{964BB600-138B-9628-17AC-94ED698B6A83}"/>
              </a:ext>
            </a:extLst>
          </p:cNvPr>
          <p:cNvSpPr txBox="1"/>
          <p:nvPr/>
        </p:nvSpPr>
        <p:spPr>
          <a:xfrm>
            <a:off x="628523" y="3247660"/>
            <a:ext cx="6337240" cy="742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386" rIns="0" bIns="0" anchor="t" anchorCtr="0">
            <a:spAutoFit/>
          </a:bodyPr>
          <a:lstStyle/>
          <a:p>
            <a:pPr marL="7701" marR="3081">
              <a:lnSpc>
                <a:spcPct val="85000"/>
              </a:lnSpc>
              <a:buClr>
                <a:srgbClr val="000000"/>
              </a:buClr>
              <a:buSzPts val="6800"/>
            </a:pPr>
            <a:r>
              <a:rPr lang="en-US" sz="4124" b="1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Kuo</a:t>
            </a:r>
            <a:r>
              <a:rPr lang="en-US" sz="4124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124" b="1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mes</a:t>
            </a:r>
            <a:r>
              <a:rPr lang="en-US" sz="4124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124" b="1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išskirtiniai</a:t>
            </a:r>
            <a:r>
              <a:rPr lang="en-US" sz="4124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4124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Google Shape;157;p7">
            <a:extLst>
              <a:ext uri="{FF2B5EF4-FFF2-40B4-BE49-F238E27FC236}">
                <a16:creationId xmlns:a16="http://schemas.microsoft.com/office/drawing/2014/main" id="{605C5068-F904-013E-3A5F-E3A98B1C9868}"/>
              </a:ext>
            </a:extLst>
          </p:cNvPr>
          <p:cNvSpPr txBox="1"/>
          <p:nvPr/>
        </p:nvSpPr>
        <p:spPr>
          <a:xfrm>
            <a:off x="628523" y="4090794"/>
            <a:ext cx="7603296" cy="29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28" rIns="0" bIns="0" anchor="t" anchorCtr="0">
            <a:spAutoFit/>
          </a:bodyPr>
          <a:lstStyle/>
          <a:p>
            <a:pPr marL="7701" marR="3081">
              <a:lnSpc>
                <a:spcPct val="130000"/>
              </a:lnSpc>
              <a:buClr>
                <a:srgbClr val="000000"/>
              </a:buClr>
              <a:buSzPts val="2400"/>
            </a:pPr>
            <a:r>
              <a:rPr lang="lt-LT" sz="1455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Savo kultūra </a:t>
            </a:r>
            <a:endParaRPr sz="84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6;p7">
            <a:extLst>
              <a:ext uri="{FF2B5EF4-FFF2-40B4-BE49-F238E27FC236}">
                <a16:creationId xmlns:a16="http://schemas.microsoft.com/office/drawing/2014/main" id="{532D90D0-A67C-131B-C349-040A769A90F8}"/>
              </a:ext>
            </a:extLst>
          </p:cNvPr>
          <p:cNvSpPr txBox="1"/>
          <p:nvPr/>
        </p:nvSpPr>
        <p:spPr>
          <a:xfrm>
            <a:off x="639992" y="2006087"/>
            <a:ext cx="9761308" cy="128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386" rIns="0" bIns="0" anchor="t" anchorCtr="0">
            <a:spAutoFit/>
          </a:bodyPr>
          <a:lstStyle/>
          <a:p>
            <a:pPr marL="7701" marR="3081">
              <a:lnSpc>
                <a:spcPct val="85000"/>
              </a:lnSpc>
              <a:buClr>
                <a:srgbClr val="000000"/>
              </a:buClr>
              <a:buSzPts val="6800"/>
            </a:pPr>
            <a:r>
              <a:rPr lang="en-US" sz="4124" b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Kai </a:t>
            </a:r>
            <a:r>
              <a:rPr lang="en-US" sz="4124" b="1" dirty="0" err="1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tradicinės</a:t>
            </a:r>
            <a:r>
              <a:rPr lang="en-US" sz="4124" b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124" b="1" dirty="0" err="1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pardavimo</a:t>
            </a:r>
            <a:r>
              <a:rPr lang="en-US" sz="4124" b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124" b="1" dirty="0" err="1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priemonė</a:t>
            </a:r>
            <a:r>
              <a:rPr lang="en-US" sz="4124" b="1" i="1" dirty="0" err="1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4124" b="1" i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124" b="1" i="1" dirty="0" err="1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neveikia</a:t>
            </a:r>
            <a:r>
              <a:rPr lang="en-US" sz="4124" b="1" i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..</a:t>
            </a:r>
            <a:endParaRPr lang="en-US" sz="4124" dirty="0">
              <a:solidFill>
                <a:srgbClr val="1A1D2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Google Shape;213;p12">
            <a:extLst>
              <a:ext uri="{FF2B5EF4-FFF2-40B4-BE49-F238E27FC236}">
                <a16:creationId xmlns:a16="http://schemas.microsoft.com/office/drawing/2014/main" id="{AEE369E4-3628-F1E2-D4E0-9DD89398A62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9" y="640669"/>
            <a:ext cx="1409864" cy="334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49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13;p12">
            <a:extLst>
              <a:ext uri="{FF2B5EF4-FFF2-40B4-BE49-F238E27FC236}">
                <a16:creationId xmlns:a16="http://schemas.microsoft.com/office/drawing/2014/main" id="{F02157BB-3F5D-FD8B-19BA-0585E69EAB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9" y="640669"/>
            <a:ext cx="1409864" cy="3345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56;p7">
            <a:extLst>
              <a:ext uri="{FF2B5EF4-FFF2-40B4-BE49-F238E27FC236}">
                <a16:creationId xmlns:a16="http://schemas.microsoft.com/office/drawing/2014/main" id="{4924A1EC-9D76-0BFA-AE75-6DD1CF46B027}"/>
              </a:ext>
            </a:extLst>
          </p:cNvPr>
          <p:cNvSpPr txBox="1"/>
          <p:nvPr/>
        </p:nvSpPr>
        <p:spPr>
          <a:xfrm>
            <a:off x="639992" y="2006087"/>
            <a:ext cx="9761308" cy="742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386" rIns="0" bIns="0" anchor="t" anchorCtr="0">
            <a:spAutoFit/>
          </a:bodyPr>
          <a:lstStyle/>
          <a:p>
            <a:pPr marL="7701" marR="3081">
              <a:lnSpc>
                <a:spcPct val="85000"/>
              </a:lnSpc>
              <a:buClr>
                <a:srgbClr val="000000"/>
              </a:buClr>
              <a:buSzPts val="6800"/>
            </a:pPr>
            <a:r>
              <a:rPr lang="en-US" sz="4124" b="1" dirty="0" err="1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Trumpai</a:t>
            </a:r>
            <a:r>
              <a:rPr lang="en-US" sz="4124" b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124" b="1" dirty="0" err="1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apie</a:t>
            </a:r>
            <a:r>
              <a:rPr lang="en-US" sz="4124" b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 mane: </a:t>
            </a:r>
            <a:endParaRPr lang="en-US" sz="4124" dirty="0">
              <a:solidFill>
                <a:srgbClr val="1A1D2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C7B4A0-CAD2-A759-D7A1-2AEF7D02D4E3}"/>
              </a:ext>
            </a:extLst>
          </p:cNvPr>
          <p:cNvSpPr txBox="1"/>
          <p:nvPr/>
        </p:nvSpPr>
        <p:spPr>
          <a:xfrm>
            <a:off x="636319" y="3059668"/>
            <a:ext cx="9761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 err="1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Prisijungiau</a:t>
            </a:r>
            <a:r>
              <a:rPr lang="en-US" sz="1800" b="1" i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1" dirty="0" err="1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prie</a:t>
            </a:r>
            <a:r>
              <a:rPr lang="en-US" sz="1800" b="1" i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1" dirty="0" err="1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TeleSofto</a:t>
            </a:r>
            <a:r>
              <a:rPr lang="en-US" sz="1800" b="1" i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 2020 </a:t>
            </a:r>
            <a:r>
              <a:rPr lang="en-US" sz="1800" b="1" i="1" dirty="0" err="1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metų</a:t>
            </a:r>
            <a:r>
              <a:rPr lang="en-US" sz="1800" b="1" i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1" dirty="0" err="1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Sausio</a:t>
            </a:r>
            <a:r>
              <a:rPr lang="en-US" sz="1800" b="1" i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b="1" i="1" dirty="0" err="1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mėnesį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22039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19" y="640669"/>
            <a:ext cx="1409864" cy="3345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6;p7">
            <a:extLst>
              <a:ext uri="{FF2B5EF4-FFF2-40B4-BE49-F238E27FC236}">
                <a16:creationId xmlns:a16="http://schemas.microsoft.com/office/drawing/2014/main" id="{AEC8CE5A-BBAD-78E5-6FD5-1AAF7745C34F}"/>
              </a:ext>
            </a:extLst>
          </p:cNvPr>
          <p:cNvSpPr txBox="1"/>
          <p:nvPr/>
        </p:nvSpPr>
        <p:spPr>
          <a:xfrm>
            <a:off x="636319" y="1420300"/>
            <a:ext cx="9761308" cy="742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386" rIns="0" bIns="0" anchor="t" anchorCtr="0">
            <a:spAutoFit/>
          </a:bodyPr>
          <a:lstStyle/>
          <a:p>
            <a:pPr marL="7701" marR="3081">
              <a:lnSpc>
                <a:spcPct val="85000"/>
              </a:lnSpc>
              <a:buClr>
                <a:srgbClr val="000000"/>
              </a:buClr>
              <a:buSzPts val="6800"/>
            </a:pPr>
            <a:r>
              <a:rPr lang="en-US" sz="4124" b="1" dirty="0" err="1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Tradiciškai</a:t>
            </a:r>
            <a:r>
              <a:rPr lang="en-US" sz="4124" b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.. </a:t>
            </a:r>
            <a:endParaRPr lang="en-US" sz="4124" dirty="0">
              <a:solidFill>
                <a:srgbClr val="1A1D2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1DEB397-DB9C-114B-F796-3FE877E29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07" y="2867840"/>
            <a:ext cx="1021528" cy="1021528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6897B7F-8EAA-D0B2-667B-F1CDF6D06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8943" y="2873534"/>
            <a:ext cx="898366" cy="898366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B8A03C-67CE-3FAD-7F65-B1F7DD2B8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7257" y="2865574"/>
            <a:ext cx="780821" cy="780821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F62EF9-C7B0-BC13-63E8-814341CDB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3443" y="2864762"/>
            <a:ext cx="737271" cy="73727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D2F663-3447-EAC5-438D-22AD8B0C3B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2595" y="2957972"/>
            <a:ext cx="384554" cy="384554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4FB2598A-6137-5C47-EEDA-B49C75058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0060" y="2871498"/>
            <a:ext cx="557502" cy="557502"/>
          </a:xfrm>
          <a:prstGeom prst="rect">
            <a:avLst/>
          </a:prstGeom>
        </p:spPr>
      </p:pic>
      <p:sp>
        <p:nvSpPr>
          <p:cNvPr id="10" name="object 17">
            <a:extLst>
              <a:ext uri="{FF2B5EF4-FFF2-40B4-BE49-F238E27FC236}">
                <a16:creationId xmlns:a16="http://schemas.microsoft.com/office/drawing/2014/main" id="{3C4A2E2F-1AEB-9D20-A329-861F0DFBF360}"/>
              </a:ext>
            </a:extLst>
          </p:cNvPr>
          <p:cNvSpPr txBox="1">
            <a:spLocks/>
          </p:cNvSpPr>
          <p:nvPr/>
        </p:nvSpPr>
        <p:spPr>
          <a:xfrm>
            <a:off x="158522" y="4106736"/>
            <a:ext cx="1840246" cy="223220"/>
          </a:xfrm>
          <a:prstGeom prst="rect">
            <a:avLst/>
          </a:prstGeom>
        </p:spPr>
        <p:txBody>
          <a:bodyPr vert="horz" wrap="square" lIns="0" tIns="7701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ctr">
              <a:lnSpc>
                <a:spcPct val="100000"/>
              </a:lnSpc>
              <a:spcBef>
                <a:spcPts val="61"/>
              </a:spcBef>
              <a:tabLst>
                <a:tab pos="812485" algn="l"/>
              </a:tabLst>
            </a:pPr>
            <a:r>
              <a:rPr lang="en-US" sz="1400" spc="-42" dirty="0" err="1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Paieška</a:t>
            </a:r>
            <a:r>
              <a:rPr lang="en-US" sz="1400" spc="-42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endParaRPr lang="en-US" sz="140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927E410C-3981-2708-039F-968E9970E421}"/>
              </a:ext>
            </a:extLst>
          </p:cNvPr>
          <p:cNvSpPr txBox="1">
            <a:spLocks/>
          </p:cNvSpPr>
          <p:nvPr/>
        </p:nvSpPr>
        <p:spPr>
          <a:xfrm>
            <a:off x="2151078" y="4106736"/>
            <a:ext cx="1840246" cy="223220"/>
          </a:xfrm>
          <a:prstGeom prst="rect">
            <a:avLst/>
          </a:prstGeom>
        </p:spPr>
        <p:txBody>
          <a:bodyPr vert="horz" wrap="square" lIns="0" tIns="7701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ctr">
              <a:lnSpc>
                <a:spcPct val="100000"/>
              </a:lnSpc>
              <a:spcBef>
                <a:spcPts val="61"/>
              </a:spcBef>
              <a:tabLst>
                <a:tab pos="812485" algn="l"/>
              </a:tabLst>
            </a:pPr>
            <a:r>
              <a:rPr lang="en-US" sz="1400" spc="-42" dirty="0" err="1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Kontaktas</a:t>
            </a:r>
            <a:endParaRPr lang="en-US" sz="140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7240B820-7D3F-93C4-E645-9AEF8DD34C5E}"/>
              </a:ext>
            </a:extLst>
          </p:cNvPr>
          <p:cNvSpPr txBox="1">
            <a:spLocks/>
          </p:cNvSpPr>
          <p:nvPr/>
        </p:nvSpPr>
        <p:spPr>
          <a:xfrm>
            <a:off x="4352402" y="4106736"/>
            <a:ext cx="1840246" cy="223220"/>
          </a:xfrm>
          <a:prstGeom prst="rect">
            <a:avLst/>
          </a:prstGeom>
        </p:spPr>
        <p:txBody>
          <a:bodyPr vert="horz" wrap="square" lIns="0" tIns="7701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ctr">
              <a:lnSpc>
                <a:spcPct val="100000"/>
              </a:lnSpc>
              <a:spcBef>
                <a:spcPts val="61"/>
              </a:spcBef>
              <a:tabLst>
                <a:tab pos="812485" algn="l"/>
              </a:tabLst>
            </a:pPr>
            <a:r>
              <a:rPr lang="en-US" sz="1400" spc="-42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“</a:t>
            </a:r>
            <a:r>
              <a:rPr lang="en-US" sz="1400" spc="-42" dirty="0" err="1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Susidraugavimas</a:t>
            </a:r>
            <a:r>
              <a:rPr lang="en-US" sz="1400" spc="-42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”</a:t>
            </a:r>
            <a:endParaRPr lang="en-US" sz="140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567461D0-97DF-8A20-5B86-B688F4722A06}"/>
              </a:ext>
            </a:extLst>
          </p:cNvPr>
          <p:cNvSpPr txBox="1">
            <a:spLocks/>
          </p:cNvSpPr>
          <p:nvPr/>
        </p:nvSpPr>
        <p:spPr>
          <a:xfrm>
            <a:off x="6428589" y="4106736"/>
            <a:ext cx="1840246" cy="223220"/>
          </a:xfrm>
          <a:prstGeom prst="rect">
            <a:avLst/>
          </a:prstGeom>
        </p:spPr>
        <p:txBody>
          <a:bodyPr vert="horz" wrap="square" lIns="0" tIns="7701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ctr">
              <a:lnSpc>
                <a:spcPct val="100000"/>
              </a:lnSpc>
              <a:spcBef>
                <a:spcPts val="61"/>
              </a:spcBef>
              <a:tabLst>
                <a:tab pos="812485" algn="l"/>
              </a:tabLst>
            </a:pPr>
            <a:r>
              <a:rPr lang="en-US" sz="1400" spc="-42" dirty="0" err="1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Susitikimas</a:t>
            </a:r>
            <a:endParaRPr lang="en-US" sz="140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18DBFBCF-447D-3965-6C04-41D5DAD1B22E}"/>
              </a:ext>
            </a:extLst>
          </p:cNvPr>
          <p:cNvSpPr txBox="1">
            <a:spLocks/>
          </p:cNvSpPr>
          <p:nvPr/>
        </p:nvSpPr>
        <p:spPr>
          <a:xfrm>
            <a:off x="8182498" y="4099869"/>
            <a:ext cx="1840246" cy="223220"/>
          </a:xfrm>
          <a:prstGeom prst="rect">
            <a:avLst/>
          </a:prstGeom>
        </p:spPr>
        <p:txBody>
          <a:bodyPr vert="horz" wrap="square" lIns="0" tIns="7701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ctr">
              <a:lnSpc>
                <a:spcPct val="100000"/>
              </a:lnSpc>
              <a:spcBef>
                <a:spcPts val="61"/>
              </a:spcBef>
              <a:tabLst>
                <a:tab pos="812485" algn="l"/>
              </a:tabLst>
            </a:pPr>
            <a:r>
              <a:rPr lang="en-US" sz="1400" spc="-42" dirty="0" err="1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Pasiūlymas</a:t>
            </a:r>
            <a:endParaRPr lang="en-US" sz="140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646699D9-5A40-F0EA-C86F-1F8759AEC71C}"/>
              </a:ext>
            </a:extLst>
          </p:cNvPr>
          <p:cNvSpPr txBox="1">
            <a:spLocks/>
          </p:cNvSpPr>
          <p:nvPr/>
        </p:nvSpPr>
        <p:spPr>
          <a:xfrm>
            <a:off x="9834749" y="4093002"/>
            <a:ext cx="1840246" cy="223220"/>
          </a:xfrm>
          <a:prstGeom prst="rect">
            <a:avLst/>
          </a:prstGeom>
        </p:spPr>
        <p:txBody>
          <a:bodyPr vert="horz" wrap="square" lIns="0" tIns="7701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ctr">
              <a:lnSpc>
                <a:spcPct val="100000"/>
              </a:lnSpc>
              <a:spcBef>
                <a:spcPts val="61"/>
              </a:spcBef>
              <a:tabLst>
                <a:tab pos="812485" algn="l"/>
              </a:tabLst>
            </a:pPr>
            <a:r>
              <a:rPr lang="en-US" sz="1400" spc="-42" dirty="0" err="1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Kontraktas</a:t>
            </a:r>
            <a:endParaRPr lang="en-US" sz="1400" dirty="0">
              <a:latin typeface="Poppins Medium" pitchFamily="2" charset="77"/>
              <a:cs typeface="Poppins Medium" pitchFamily="2" charset="7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319" y="640669"/>
            <a:ext cx="1409864" cy="3345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6;p7">
            <a:extLst>
              <a:ext uri="{FF2B5EF4-FFF2-40B4-BE49-F238E27FC236}">
                <a16:creationId xmlns:a16="http://schemas.microsoft.com/office/drawing/2014/main" id="{AEC8CE5A-BBAD-78E5-6FD5-1AAF7745C34F}"/>
              </a:ext>
            </a:extLst>
          </p:cNvPr>
          <p:cNvSpPr txBox="1"/>
          <p:nvPr/>
        </p:nvSpPr>
        <p:spPr>
          <a:xfrm>
            <a:off x="636319" y="1420300"/>
            <a:ext cx="9761308" cy="742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386" rIns="0" bIns="0" anchor="t" anchorCtr="0">
            <a:spAutoFit/>
          </a:bodyPr>
          <a:lstStyle/>
          <a:p>
            <a:pPr marL="7701" marR="3081">
              <a:lnSpc>
                <a:spcPct val="85000"/>
              </a:lnSpc>
              <a:buClr>
                <a:srgbClr val="000000"/>
              </a:buClr>
              <a:buSzPts val="6800"/>
            </a:pPr>
            <a:r>
              <a:rPr lang="en-US" sz="4124" b="1" dirty="0" err="1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Realybėje</a:t>
            </a:r>
            <a:r>
              <a:rPr lang="en-US" sz="4124" b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.. </a:t>
            </a:r>
            <a:endParaRPr lang="en-US" sz="4124" dirty="0">
              <a:solidFill>
                <a:srgbClr val="1A1D2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1DEB397-DB9C-114B-F796-3FE877E29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07" y="2867840"/>
            <a:ext cx="730536" cy="730536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6897B7F-8EAA-D0B2-667B-F1CDF6D06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8943" y="2873534"/>
            <a:ext cx="730536" cy="730536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B8A03C-67CE-3FAD-7F65-B1F7DD2B8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7257" y="2865574"/>
            <a:ext cx="730537" cy="73053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F62EF9-C7B0-BC13-63E8-814341CDB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3444" y="2864763"/>
            <a:ext cx="730536" cy="730536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D2F663-3447-EAC5-438D-22AD8B0C3B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9604" y="2915859"/>
            <a:ext cx="730536" cy="730536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4FB2598A-6137-5C47-EEDA-B49C75058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0060" y="2871498"/>
            <a:ext cx="730536" cy="730536"/>
          </a:xfrm>
          <a:prstGeom prst="rect">
            <a:avLst/>
          </a:prstGeom>
        </p:spPr>
      </p:pic>
      <p:sp>
        <p:nvSpPr>
          <p:cNvPr id="10" name="object 17">
            <a:extLst>
              <a:ext uri="{FF2B5EF4-FFF2-40B4-BE49-F238E27FC236}">
                <a16:creationId xmlns:a16="http://schemas.microsoft.com/office/drawing/2014/main" id="{3C4A2E2F-1AEB-9D20-A329-861F0DFBF360}"/>
              </a:ext>
            </a:extLst>
          </p:cNvPr>
          <p:cNvSpPr txBox="1">
            <a:spLocks/>
          </p:cNvSpPr>
          <p:nvPr/>
        </p:nvSpPr>
        <p:spPr>
          <a:xfrm>
            <a:off x="158522" y="4106736"/>
            <a:ext cx="1840246" cy="223220"/>
          </a:xfrm>
          <a:prstGeom prst="rect">
            <a:avLst/>
          </a:prstGeom>
        </p:spPr>
        <p:txBody>
          <a:bodyPr vert="horz" wrap="square" lIns="0" tIns="7701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ctr">
              <a:lnSpc>
                <a:spcPct val="100000"/>
              </a:lnSpc>
              <a:spcBef>
                <a:spcPts val="61"/>
              </a:spcBef>
              <a:tabLst>
                <a:tab pos="812485" algn="l"/>
              </a:tabLst>
            </a:pPr>
            <a:r>
              <a:rPr lang="en-US" sz="1400" spc="-42" dirty="0" err="1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Paieška</a:t>
            </a:r>
            <a:r>
              <a:rPr lang="en-US" sz="1400" spc="-42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endParaRPr lang="en-US" sz="140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927E410C-3981-2708-039F-968E9970E421}"/>
              </a:ext>
            </a:extLst>
          </p:cNvPr>
          <p:cNvSpPr txBox="1">
            <a:spLocks/>
          </p:cNvSpPr>
          <p:nvPr/>
        </p:nvSpPr>
        <p:spPr>
          <a:xfrm>
            <a:off x="2151078" y="4106736"/>
            <a:ext cx="1840246" cy="223220"/>
          </a:xfrm>
          <a:prstGeom prst="rect">
            <a:avLst/>
          </a:prstGeom>
        </p:spPr>
        <p:txBody>
          <a:bodyPr vert="horz" wrap="square" lIns="0" tIns="7701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ctr">
              <a:lnSpc>
                <a:spcPct val="100000"/>
              </a:lnSpc>
              <a:spcBef>
                <a:spcPts val="61"/>
              </a:spcBef>
              <a:tabLst>
                <a:tab pos="812485" algn="l"/>
              </a:tabLst>
            </a:pPr>
            <a:r>
              <a:rPr lang="en-US" sz="1400" spc="-42" dirty="0" err="1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Kontaktas</a:t>
            </a:r>
            <a:endParaRPr lang="en-US" sz="140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7240B820-7D3F-93C4-E645-9AEF8DD34C5E}"/>
              </a:ext>
            </a:extLst>
          </p:cNvPr>
          <p:cNvSpPr txBox="1">
            <a:spLocks/>
          </p:cNvSpPr>
          <p:nvPr/>
        </p:nvSpPr>
        <p:spPr>
          <a:xfrm>
            <a:off x="4352402" y="4106736"/>
            <a:ext cx="1840246" cy="223220"/>
          </a:xfrm>
          <a:prstGeom prst="rect">
            <a:avLst/>
          </a:prstGeom>
        </p:spPr>
        <p:txBody>
          <a:bodyPr vert="horz" wrap="square" lIns="0" tIns="7701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ctr">
              <a:lnSpc>
                <a:spcPct val="100000"/>
              </a:lnSpc>
              <a:spcBef>
                <a:spcPts val="61"/>
              </a:spcBef>
              <a:tabLst>
                <a:tab pos="812485" algn="l"/>
              </a:tabLst>
            </a:pPr>
            <a:r>
              <a:rPr lang="en-US" sz="1400" spc="-42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“</a:t>
            </a:r>
            <a:r>
              <a:rPr lang="en-US" sz="1400" spc="-42" dirty="0" err="1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Susidraugavimas</a:t>
            </a:r>
            <a:r>
              <a:rPr lang="en-US" sz="1400" spc="-42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”</a:t>
            </a:r>
            <a:endParaRPr lang="en-US" sz="140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567461D0-97DF-8A20-5B86-B688F4722A06}"/>
              </a:ext>
            </a:extLst>
          </p:cNvPr>
          <p:cNvSpPr txBox="1">
            <a:spLocks/>
          </p:cNvSpPr>
          <p:nvPr/>
        </p:nvSpPr>
        <p:spPr>
          <a:xfrm>
            <a:off x="6428589" y="4106736"/>
            <a:ext cx="1840246" cy="223220"/>
          </a:xfrm>
          <a:prstGeom prst="rect">
            <a:avLst/>
          </a:prstGeom>
        </p:spPr>
        <p:txBody>
          <a:bodyPr vert="horz" wrap="square" lIns="0" tIns="7701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ctr">
              <a:lnSpc>
                <a:spcPct val="100000"/>
              </a:lnSpc>
              <a:spcBef>
                <a:spcPts val="61"/>
              </a:spcBef>
              <a:tabLst>
                <a:tab pos="812485" algn="l"/>
              </a:tabLst>
            </a:pPr>
            <a:r>
              <a:rPr lang="en-US" sz="1400" spc="-42" dirty="0" err="1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Susitikimas</a:t>
            </a:r>
            <a:endParaRPr lang="en-US" sz="140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18DBFBCF-447D-3965-6C04-41D5DAD1B22E}"/>
              </a:ext>
            </a:extLst>
          </p:cNvPr>
          <p:cNvSpPr txBox="1">
            <a:spLocks/>
          </p:cNvSpPr>
          <p:nvPr/>
        </p:nvSpPr>
        <p:spPr>
          <a:xfrm>
            <a:off x="8182498" y="4099869"/>
            <a:ext cx="1840246" cy="223220"/>
          </a:xfrm>
          <a:prstGeom prst="rect">
            <a:avLst/>
          </a:prstGeom>
        </p:spPr>
        <p:txBody>
          <a:bodyPr vert="horz" wrap="square" lIns="0" tIns="7701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ctr">
              <a:lnSpc>
                <a:spcPct val="100000"/>
              </a:lnSpc>
              <a:spcBef>
                <a:spcPts val="61"/>
              </a:spcBef>
              <a:tabLst>
                <a:tab pos="812485" algn="l"/>
              </a:tabLst>
            </a:pPr>
            <a:r>
              <a:rPr lang="en-US" sz="1400" spc="-42" dirty="0" err="1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Pasiūlymas</a:t>
            </a:r>
            <a:endParaRPr lang="en-US" sz="140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646699D9-5A40-F0EA-C86F-1F8759AEC71C}"/>
              </a:ext>
            </a:extLst>
          </p:cNvPr>
          <p:cNvSpPr txBox="1">
            <a:spLocks/>
          </p:cNvSpPr>
          <p:nvPr/>
        </p:nvSpPr>
        <p:spPr>
          <a:xfrm>
            <a:off x="9834749" y="4093002"/>
            <a:ext cx="1840246" cy="223220"/>
          </a:xfrm>
          <a:prstGeom prst="rect">
            <a:avLst/>
          </a:prstGeom>
        </p:spPr>
        <p:txBody>
          <a:bodyPr vert="horz" wrap="square" lIns="0" tIns="7701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algn="ctr">
              <a:lnSpc>
                <a:spcPct val="100000"/>
              </a:lnSpc>
              <a:spcBef>
                <a:spcPts val="61"/>
              </a:spcBef>
              <a:tabLst>
                <a:tab pos="812485" algn="l"/>
              </a:tabLst>
            </a:pPr>
            <a:r>
              <a:rPr lang="en-US" sz="1400" spc="-42" dirty="0" err="1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Kontraktas</a:t>
            </a:r>
            <a:endParaRPr lang="en-US" sz="1400" dirty="0"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14" name="Graphic 13" descr="Question Mark with solid fill">
            <a:extLst>
              <a:ext uri="{FF2B5EF4-FFF2-40B4-BE49-F238E27FC236}">
                <a16:creationId xmlns:a16="http://schemas.microsoft.com/office/drawing/2014/main" id="{B5D9BC7B-3A31-5366-39BC-5A8025389E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15325" y="2772831"/>
            <a:ext cx="914400" cy="914400"/>
          </a:xfrm>
          <a:prstGeom prst="rect">
            <a:avLst/>
          </a:prstGeom>
        </p:spPr>
      </p:pic>
      <p:pic>
        <p:nvPicPr>
          <p:cNvPr id="21" name="Graphic 20" descr="No sign with solid fill">
            <a:extLst>
              <a:ext uri="{FF2B5EF4-FFF2-40B4-BE49-F238E27FC236}">
                <a16:creationId xmlns:a16="http://schemas.microsoft.com/office/drawing/2014/main" id="{4DD4DE59-015A-7CEF-049E-A9153B500B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0050" y="2541369"/>
            <a:ext cx="1377323" cy="1377323"/>
          </a:xfrm>
          <a:prstGeom prst="rect">
            <a:avLst/>
          </a:prstGeom>
        </p:spPr>
      </p:pic>
      <p:pic>
        <p:nvPicPr>
          <p:cNvPr id="22" name="Graphic 21" descr="No sign with solid fill">
            <a:extLst>
              <a:ext uri="{FF2B5EF4-FFF2-40B4-BE49-F238E27FC236}">
                <a16:creationId xmlns:a16="http://schemas.microsoft.com/office/drawing/2014/main" id="{2C6FB91B-443B-97F5-18A2-7553D9313B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13959" y="2550658"/>
            <a:ext cx="1377323" cy="1377323"/>
          </a:xfrm>
          <a:prstGeom prst="rect">
            <a:avLst/>
          </a:prstGeom>
        </p:spPr>
      </p:pic>
      <p:pic>
        <p:nvPicPr>
          <p:cNvPr id="23" name="Graphic 22" descr="No sign with solid fill">
            <a:extLst>
              <a:ext uri="{FF2B5EF4-FFF2-40B4-BE49-F238E27FC236}">
                <a16:creationId xmlns:a16="http://schemas.microsoft.com/office/drawing/2014/main" id="{D8D8251F-35BE-7461-7B17-B7FC0E75A7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76270" y="2541368"/>
            <a:ext cx="1377323" cy="137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4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6;p7">
            <a:extLst>
              <a:ext uri="{FF2B5EF4-FFF2-40B4-BE49-F238E27FC236}">
                <a16:creationId xmlns:a16="http://schemas.microsoft.com/office/drawing/2014/main" id="{8104219B-F502-FFFF-B072-C7975DEB47F8}"/>
              </a:ext>
            </a:extLst>
          </p:cNvPr>
          <p:cNvSpPr txBox="1"/>
          <p:nvPr/>
        </p:nvSpPr>
        <p:spPr>
          <a:xfrm>
            <a:off x="636319" y="1420300"/>
            <a:ext cx="9761308" cy="742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1386" rIns="0" bIns="0" anchor="t" anchorCtr="0">
            <a:spAutoFit/>
          </a:bodyPr>
          <a:lstStyle/>
          <a:p>
            <a:pPr marL="7701" marR="3081">
              <a:lnSpc>
                <a:spcPct val="85000"/>
              </a:lnSpc>
              <a:buClr>
                <a:srgbClr val="000000"/>
              </a:buClr>
              <a:buSzPts val="6800"/>
            </a:pPr>
            <a:r>
              <a:rPr lang="en-US" sz="4124" b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Kas </a:t>
            </a:r>
            <a:r>
              <a:rPr lang="en-US" sz="4124" b="1" dirty="0" err="1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toliau</a:t>
            </a:r>
            <a:r>
              <a:rPr lang="en-US" sz="4124" b="1" dirty="0">
                <a:solidFill>
                  <a:srgbClr val="1A1D28"/>
                </a:solidFill>
                <a:latin typeface="Poppins"/>
                <a:ea typeface="Poppins"/>
                <a:cs typeface="Poppins"/>
                <a:sym typeface="Poppins"/>
              </a:rPr>
              <a:t>? </a:t>
            </a:r>
            <a:endParaRPr lang="en-US" sz="4124" dirty="0">
              <a:solidFill>
                <a:srgbClr val="1A1D2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Google Shape;213;p12">
            <a:extLst>
              <a:ext uri="{FF2B5EF4-FFF2-40B4-BE49-F238E27FC236}">
                <a16:creationId xmlns:a16="http://schemas.microsoft.com/office/drawing/2014/main" id="{28E9D154-5837-09F1-1116-7D8D60EC43A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9" y="640669"/>
            <a:ext cx="1409864" cy="334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016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243</Words>
  <Application>Microsoft Macintosh PowerPoint</Application>
  <PresentationFormat>Widescreen</PresentationFormat>
  <Paragraphs>67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Poppins</vt:lpstr>
      <vt:lpstr>Poppins Medium</vt:lpstr>
      <vt:lpstr>Work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Dominykas Orda</dc:creator>
  <cp:lastModifiedBy>Dominykas Orda</cp:lastModifiedBy>
  <cp:revision>2</cp:revision>
  <dcterms:created xsi:type="dcterms:W3CDTF">2022-09-27T07:15:19Z</dcterms:created>
  <dcterms:modified xsi:type="dcterms:W3CDTF">2022-09-27T09:28:46Z</dcterms:modified>
</cp:coreProperties>
</file>