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2" r:id="rId2"/>
    <p:sldId id="851" r:id="rId3"/>
    <p:sldId id="852" r:id="rId4"/>
    <p:sldId id="309" r:id="rId5"/>
    <p:sldId id="310" r:id="rId6"/>
    <p:sldId id="850" r:id="rId7"/>
    <p:sldId id="818" r:id="rId8"/>
    <p:sldId id="825" r:id="rId9"/>
    <p:sldId id="274" r:id="rId10"/>
    <p:sldId id="279" r:id="rId11"/>
    <p:sldId id="849" r:id="rId12"/>
    <p:sldId id="840" r:id="rId13"/>
    <p:sldId id="853" r:id="rId14"/>
    <p:sldId id="856" r:id="rId15"/>
    <p:sldId id="858" r:id="rId16"/>
    <p:sldId id="8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3FDD137-ECF7-4751-9C7C-995F93D84D78}">
          <p14:sldIdLst>
            <p14:sldId id="262"/>
            <p14:sldId id="851"/>
            <p14:sldId id="852"/>
            <p14:sldId id="309"/>
            <p14:sldId id="310"/>
            <p14:sldId id="850"/>
            <p14:sldId id="818"/>
            <p14:sldId id="825"/>
            <p14:sldId id="274"/>
            <p14:sldId id="279"/>
            <p14:sldId id="849"/>
            <p14:sldId id="840"/>
            <p14:sldId id="853"/>
            <p14:sldId id="856"/>
            <p14:sldId id="858"/>
            <p14:sldId id="857"/>
          </p14:sldIdLst>
        </p14:section>
        <p14:section name="Untitled Section" id="{27F5D6A1-4CF6-4C66-8CC4-0D3684500280}">
          <p14:sldIdLst/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702" autoAdjust="0"/>
  </p:normalViewPr>
  <p:slideViewPr>
    <p:cSldViewPr snapToGrid="0">
      <p:cViewPr varScale="1">
        <p:scale>
          <a:sx n="123" d="100"/>
          <a:sy n="123" d="100"/>
        </p:scale>
        <p:origin x="114" y="16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09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BCE0C-CD74-4A59-802C-6D2F8C15331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8501B-77B5-4365-9881-C6E19A3C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FDEA8-CBB8-46CC-9562-028963DBC55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BD8E7-1312-41F3-99C4-6DA5AF891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lt-LT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11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07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02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37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89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95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39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88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58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02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49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22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06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53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59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Atsparumas ugniai </a:t>
            </a:r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94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Jures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721972" y="6601556"/>
            <a:ext cx="773502" cy="228600"/>
          </a:xfrm>
        </p:spPr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886" y="5871785"/>
            <a:ext cx="11125200" cy="899675"/>
          </a:xfrm>
        </p:spPr>
        <p:txBody>
          <a:bodyPr>
            <a:normAutofit/>
          </a:bodyPr>
          <a:lstStyle/>
          <a:p>
            <a:r>
              <a:rPr lang="lt-LT" sz="2000" b="1" dirty="0"/>
              <a:t>E</a:t>
            </a:r>
            <a:r>
              <a:rPr lang="es-ES" sz="2000" b="1" dirty="0" err="1"/>
              <a:t>ksportas</a:t>
            </a:r>
            <a:r>
              <a:rPr lang="es-ES" sz="2000" b="1" dirty="0"/>
              <a:t> </a:t>
            </a:r>
            <a:r>
              <a:rPr lang="es-ES" sz="2000" b="1" dirty="0" err="1"/>
              <a:t>trūkinėjančios</a:t>
            </a:r>
            <a:r>
              <a:rPr lang="es-ES" sz="2000" b="1" dirty="0"/>
              <a:t> </a:t>
            </a:r>
            <a:r>
              <a:rPr lang="es-ES" sz="2000" b="1" dirty="0" err="1"/>
              <a:t>tiekimo</a:t>
            </a:r>
            <a:r>
              <a:rPr lang="es-ES" sz="2000" b="1" dirty="0"/>
              <a:t> </a:t>
            </a:r>
            <a:r>
              <a:rPr lang="es-ES" sz="2000" b="1" dirty="0" err="1"/>
              <a:t>grandinės</a:t>
            </a:r>
            <a:r>
              <a:rPr lang="es-ES" sz="2000" b="1" dirty="0"/>
              <a:t> </a:t>
            </a:r>
            <a:r>
              <a:rPr lang="es-ES" sz="2000" b="1" dirty="0" err="1"/>
              <a:t>sąlygomis</a:t>
            </a:r>
            <a:br>
              <a:rPr lang="lt-LT" sz="2000" b="1" dirty="0"/>
            </a:br>
            <a:r>
              <a:rPr lang="lt-LT" sz="1600" b="1" dirty="0"/>
              <a:t>Egidijus Pečkys, UAB „Jūrės medis“ komercijos direktorius </a:t>
            </a:r>
            <a:br>
              <a:rPr lang="lt-LT" sz="1600" b="1" dirty="0"/>
            </a:br>
            <a:endParaRPr lang="en-US" sz="16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869B8E-9B4F-40F5-BB27-385BE1A16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828" y="5990822"/>
            <a:ext cx="1535906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84F2D9-50C2-F92F-D7A7-B2E28C1399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5" t="16189" r="3618"/>
          <a:stretch/>
        </p:blipFill>
        <p:spPr>
          <a:xfrm>
            <a:off x="0" y="-1"/>
            <a:ext cx="12192000" cy="5871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2FA591-6529-43BD-A6E6-664B9C7B0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492" y="6651259"/>
            <a:ext cx="555618" cy="206741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36A47D9-FEC3-4CD6-9847-31E36421B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59" y="0"/>
            <a:ext cx="10098241" cy="652441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A9D898-ECC0-470E-B2D2-54188F138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231" y="1086697"/>
            <a:ext cx="1246031" cy="26187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15B8CC-7ECD-4FD3-820E-51A9B7097FDA}"/>
              </a:ext>
            </a:extLst>
          </p:cNvPr>
          <p:cNvSpPr txBox="1"/>
          <p:nvPr/>
        </p:nvSpPr>
        <p:spPr>
          <a:xfrm>
            <a:off x="913801" y="78985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lt-LT" dirty="0"/>
            </a:br>
            <a:r>
              <a:rPr lang="lt-LT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The</a:t>
            </a:r>
            <a:r>
              <a:rPr lang="lt-LT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lt-LT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Construction</a:t>
            </a:r>
            <a:r>
              <a:rPr lang="lt-LT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lt-LT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Material</a:t>
            </a:r>
            <a:r>
              <a:rPr lang="lt-LT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lt-LT" sz="2400" b="1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Pyramid</a:t>
            </a:r>
            <a:endParaRPr lang="lt-LT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8BCC0D-D7B2-4C46-8BC2-56BDDA75BA47}"/>
              </a:ext>
            </a:extLst>
          </p:cNvPr>
          <p:cNvSpPr txBox="1"/>
          <p:nvPr/>
        </p:nvSpPr>
        <p:spPr>
          <a:xfrm>
            <a:off x="1636471" y="764615"/>
            <a:ext cx="30037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200" dirty="0"/>
              <a:t>https://www.materialepyramiden.dk/</a:t>
            </a:r>
          </a:p>
        </p:txBody>
      </p:sp>
    </p:spTree>
    <p:extLst>
      <p:ext uri="{BB962C8B-B14F-4D97-AF65-F5344CB8AC3E}">
        <p14:creationId xmlns:p14="http://schemas.microsoft.com/office/powerpoint/2010/main" val="259410547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2FA591-6529-43BD-A6E6-664B9C7B0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492" y="6651259"/>
            <a:ext cx="555618" cy="206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CF97A0-9DAE-0893-E42F-EBBA1F499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01" y="136047"/>
            <a:ext cx="8067023" cy="643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8337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2FA591-6529-43BD-A6E6-664B9C7B0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492" y="6651259"/>
            <a:ext cx="555618" cy="20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44E72E-ADC8-CF5F-DFA5-56350321F4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6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6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2FA591-6529-43BD-A6E6-664B9C7B0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492" y="6651259"/>
            <a:ext cx="555618" cy="206741"/>
          </a:xfrm>
          <a:prstGeom prst="rect">
            <a:avLst/>
          </a:prstGeom>
        </p:spPr>
      </p:pic>
      <p:pic>
        <p:nvPicPr>
          <p:cNvPr id="2" name="image2.png">
            <a:extLst>
              <a:ext uri="{FF2B5EF4-FFF2-40B4-BE49-F238E27FC236}">
                <a16:creationId xmlns:a16="http://schemas.microsoft.com/office/drawing/2014/main" id="{833585DB-B584-F99B-51CC-9AA60C014E3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2642" y="0"/>
            <a:ext cx="7926715" cy="6491267"/>
          </a:xfrm>
          <a:prstGeom prst="rect">
            <a:avLst/>
          </a:prstGeom>
          <a:ln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87A79E-02D1-6452-37FE-00FC6B433E14}"/>
              </a:ext>
            </a:extLst>
          </p:cNvPr>
          <p:cNvSpPr/>
          <p:nvPr/>
        </p:nvSpPr>
        <p:spPr>
          <a:xfrm>
            <a:off x="6804561" y="366733"/>
            <a:ext cx="3123210" cy="880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B8FBBE-1CBE-80B5-BCB4-078ED2B11E05}"/>
              </a:ext>
            </a:extLst>
          </p:cNvPr>
          <p:cNvSpPr/>
          <p:nvPr/>
        </p:nvSpPr>
        <p:spPr>
          <a:xfrm>
            <a:off x="3230088" y="593766"/>
            <a:ext cx="3574473" cy="653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5FA990-2CD8-7A76-2575-6482C1A16EBD}"/>
              </a:ext>
            </a:extLst>
          </p:cNvPr>
          <p:cNvSpPr/>
          <p:nvPr/>
        </p:nvSpPr>
        <p:spPr>
          <a:xfrm>
            <a:off x="2612572" y="5902036"/>
            <a:ext cx="4180114" cy="547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877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2FA591-6529-43BD-A6E6-664B9C7B0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492" y="6651259"/>
            <a:ext cx="555618" cy="2067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87A79E-02D1-6452-37FE-00FC6B433E14}"/>
              </a:ext>
            </a:extLst>
          </p:cNvPr>
          <p:cNvSpPr/>
          <p:nvPr/>
        </p:nvSpPr>
        <p:spPr>
          <a:xfrm>
            <a:off x="6804561" y="366733"/>
            <a:ext cx="3123210" cy="880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B8FBBE-1CBE-80B5-BCB4-078ED2B11E05}"/>
              </a:ext>
            </a:extLst>
          </p:cNvPr>
          <p:cNvSpPr/>
          <p:nvPr/>
        </p:nvSpPr>
        <p:spPr>
          <a:xfrm>
            <a:off x="3230088" y="593766"/>
            <a:ext cx="3574473" cy="653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5FA990-2CD8-7A76-2575-6482C1A16EBD}"/>
              </a:ext>
            </a:extLst>
          </p:cNvPr>
          <p:cNvSpPr/>
          <p:nvPr/>
        </p:nvSpPr>
        <p:spPr>
          <a:xfrm>
            <a:off x="2612572" y="5902036"/>
            <a:ext cx="4180114" cy="547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8" name="image4.png">
            <a:extLst>
              <a:ext uri="{FF2B5EF4-FFF2-40B4-BE49-F238E27FC236}">
                <a16:creationId xmlns:a16="http://schemas.microsoft.com/office/drawing/2014/main" id="{E5DC06A7-23F8-E8B3-B793-D5A5F3C0CA3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9029" y="0"/>
            <a:ext cx="7913942" cy="6491267"/>
          </a:xfrm>
          <a:prstGeom prst="rect">
            <a:avLst/>
          </a:prstGeom>
          <a:ln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21682F-8A4D-21C6-F026-4308C48EBCE1}"/>
              </a:ext>
            </a:extLst>
          </p:cNvPr>
          <p:cNvSpPr/>
          <p:nvPr/>
        </p:nvSpPr>
        <p:spPr>
          <a:xfrm>
            <a:off x="2612572" y="5997039"/>
            <a:ext cx="4180114" cy="452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4B2DD9-7BA2-8188-3B9A-4E405213FC90}"/>
              </a:ext>
            </a:extLst>
          </p:cNvPr>
          <p:cNvSpPr/>
          <p:nvPr/>
        </p:nvSpPr>
        <p:spPr>
          <a:xfrm>
            <a:off x="3230088" y="593766"/>
            <a:ext cx="6590806" cy="653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D6960D-C9F5-21A0-6D22-7EDB2A90ABF6}"/>
              </a:ext>
            </a:extLst>
          </p:cNvPr>
          <p:cNvSpPr/>
          <p:nvPr/>
        </p:nvSpPr>
        <p:spPr>
          <a:xfrm>
            <a:off x="6792686" y="296883"/>
            <a:ext cx="3123210" cy="475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7562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2FA591-6529-43BD-A6E6-664B9C7B0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492" y="6651259"/>
            <a:ext cx="555618" cy="2067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87A79E-02D1-6452-37FE-00FC6B433E14}"/>
              </a:ext>
            </a:extLst>
          </p:cNvPr>
          <p:cNvSpPr/>
          <p:nvPr/>
        </p:nvSpPr>
        <p:spPr>
          <a:xfrm>
            <a:off x="6804561" y="366733"/>
            <a:ext cx="3123210" cy="880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B8FBBE-1CBE-80B5-BCB4-078ED2B11E05}"/>
              </a:ext>
            </a:extLst>
          </p:cNvPr>
          <p:cNvSpPr/>
          <p:nvPr/>
        </p:nvSpPr>
        <p:spPr>
          <a:xfrm>
            <a:off x="3230088" y="593766"/>
            <a:ext cx="3574473" cy="653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5FA990-2CD8-7A76-2575-6482C1A16EBD}"/>
              </a:ext>
            </a:extLst>
          </p:cNvPr>
          <p:cNvSpPr/>
          <p:nvPr/>
        </p:nvSpPr>
        <p:spPr>
          <a:xfrm>
            <a:off x="2612572" y="5902036"/>
            <a:ext cx="4180114" cy="547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8" name="image4.png">
            <a:extLst>
              <a:ext uri="{FF2B5EF4-FFF2-40B4-BE49-F238E27FC236}">
                <a16:creationId xmlns:a16="http://schemas.microsoft.com/office/drawing/2014/main" id="{E5DC06A7-23F8-E8B3-B793-D5A5F3C0CA35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9029" y="0"/>
            <a:ext cx="7913942" cy="6491267"/>
          </a:xfrm>
          <a:prstGeom prst="rect">
            <a:avLst/>
          </a:prstGeom>
          <a:ln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21682F-8A4D-21C6-F026-4308C48EBCE1}"/>
              </a:ext>
            </a:extLst>
          </p:cNvPr>
          <p:cNvSpPr/>
          <p:nvPr/>
        </p:nvSpPr>
        <p:spPr>
          <a:xfrm>
            <a:off x="2612572" y="5997039"/>
            <a:ext cx="4180114" cy="452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4B2DD9-7BA2-8188-3B9A-4E405213FC90}"/>
              </a:ext>
            </a:extLst>
          </p:cNvPr>
          <p:cNvSpPr/>
          <p:nvPr/>
        </p:nvSpPr>
        <p:spPr>
          <a:xfrm>
            <a:off x="3230088" y="593766"/>
            <a:ext cx="6590806" cy="653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D6960D-C9F5-21A0-6D22-7EDB2A90ABF6}"/>
              </a:ext>
            </a:extLst>
          </p:cNvPr>
          <p:cNvSpPr/>
          <p:nvPr/>
        </p:nvSpPr>
        <p:spPr>
          <a:xfrm>
            <a:off x="6792686" y="296883"/>
            <a:ext cx="3123210" cy="475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9D5405-A5FB-B03D-1892-5E9E83A7BE74}"/>
              </a:ext>
            </a:extLst>
          </p:cNvPr>
          <p:cNvSpPr txBox="1"/>
          <p:nvPr/>
        </p:nvSpPr>
        <p:spPr>
          <a:xfrm>
            <a:off x="1318162" y="1543793"/>
            <a:ext cx="739832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lt-LT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Prioritetų nustatymas (</a:t>
            </a:r>
            <a:r>
              <a:rPr lang="lt-LT" sz="24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Key</a:t>
            </a:r>
            <a:r>
              <a:rPr lang="lt-LT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lt-LT" sz="24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accounts</a:t>
            </a:r>
            <a:r>
              <a:rPr lang="lt-LT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lt-LT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Projektų  korekcijos</a:t>
            </a:r>
            <a:endParaRPr lang="lt-LT" sz="24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lt-LT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Tiksliai laiku (JIT)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lt-LT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Pasiūlymų galiojimo laikas</a:t>
            </a:r>
            <a:endParaRPr lang="lt-LT" sz="24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lt-LT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Apmokėjimo sąlygos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lt-LT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Užsakymų portfelio formavimas</a:t>
            </a:r>
            <a:endParaRPr lang="lt-LT" sz="24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lt-LT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Komandos darbas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lt-LT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Sakyti NE</a:t>
            </a:r>
            <a:endParaRPr lang="lt-LT" sz="24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lt-LT" sz="1800" b="1" dirty="0">
              <a:solidFill>
                <a:srgbClr val="25252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lt-LT" sz="1800" b="1" dirty="0">
              <a:solidFill>
                <a:srgbClr val="25252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lt-LT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lt-LT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27403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2FA591-6529-43BD-A6E6-664B9C7B0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492" y="6651259"/>
            <a:ext cx="555618" cy="2067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4AD205-06F4-04F5-1A58-75C6667D22C6}"/>
              </a:ext>
            </a:extLst>
          </p:cNvPr>
          <p:cNvSpPr txBox="1"/>
          <p:nvPr/>
        </p:nvSpPr>
        <p:spPr>
          <a:xfrm>
            <a:off x="1325910" y="791532"/>
            <a:ext cx="739832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lt-LT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O kas toliau…..?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lt-LT" sz="1800" b="1" dirty="0">
              <a:solidFill>
                <a:srgbClr val="25252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lt-LT" sz="1800" b="1" dirty="0">
              <a:solidFill>
                <a:srgbClr val="25252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lt-LT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lt-LT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lt-L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FA9B6-A579-E8A7-A327-B20163B56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19" y="83127"/>
            <a:ext cx="4896192" cy="64602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5DD512-2653-CC9F-C928-01F8D9781F56}"/>
              </a:ext>
            </a:extLst>
          </p:cNvPr>
          <p:cNvSpPr txBox="1"/>
          <p:nvPr/>
        </p:nvSpPr>
        <p:spPr>
          <a:xfrm>
            <a:off x="1508166" y="3657600"/>
            <a:ext cx="359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lt-LT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4806389-E1D7-95D8-5033-39F5756E3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836" y="4094042"/>
            <a:ext cx="9098937" cy="13240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C8740E-4379-5C0C-327D-EA7ED69AA1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91" y="1924751"/>
            <a:ext cx="4347491" cy="21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2FA591-6529-43BD-A6E6-664B9C7B0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492" y="6651259"/>
            <a:ext cx="555618" cy="206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A10EDC-E3E5-BAD6-C8B4-7E58087DFB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" b="-16"/>
          <a:stretch/>
        </p:blipFill>
        <p:spPr>
          <a:xfrm>
            <a:off x="1" y="-320633"/>
            <a:ext cx="12192000" cy="689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158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2FA591-6529-43BD-A6E6-664B9C7B0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492" y="6651259"/>
            <a:ext cx="555618" cy="206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A2BED0-C92E-826A-9F31-0B15F3799A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1" y="-490512"/>
            <a:ext cx="12204881" cy="705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9320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D8BC88-D5EB-489C-9BF9-FD0BBC98D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492" y="6651259"/>
            <a:ext cx="555618" cy="2067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BE8108-0934-4E5D-A11C-37A783C4F2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1110" y="0"/>
            <a:ext cx="4970890" cy="6535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1A49B9-D647-4207-84A7-BF1C66576F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221110" cy="653534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282177118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D8BC88-D5EB-489C-9BF9-FD0BBC98D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492" y="6651259"/>
            <a:ext cx="555618" cy="206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A60937-AB8B-49E4-A7FD-4E179F8EC8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" t="23442" r="102" b="7033"/>
          <a:stretch/>
        </p:blipFill>
        <p:spPr>
          <a:xfrm>
            <a:off x="0" y="0"/>
            <a:ext cx="12210473" cy="65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2696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2FA591-6529-43BD-A6E6-664B9C7B0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492" y="6651259"/>
            <a:ext cx="555618" cy="206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0F5CA-8EF5-D179-2B60-EC52332FC3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5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7976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2FA591-6529-43BD-A6E6-664B9C7B0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492" y="6651259"/>
            <a:ext cx="555618" cy="206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86F63-7730-1537-96B8-4586390885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154" y="0"/>
            <a:ext cx="12209154" cy="65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8865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2FA591-6529-43BD-A6E6-664B9C7B0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492" y="6651259"/>
            <a:ext cx="555618" cy="2067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2B6A76-F8EE-F72E-7A81-F79ED8E121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"/>
            <a:ext cx="12192001" cy="65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7381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6F6427D-1B6D-4BC9-9F9E-31A2FCB407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945" y="151189"/>
            <a:ext cx="8000974" cy="3478684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5BFA384-59F8-44F2-81BF-AE1DECFBFA0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32" y="3242929"/>
            <a:ext cx="5192596" cy="3323261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BD82ED-77DC-40B1-ADE4-367FDE651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492" y="6651259"/>
            <a:ext cx="555618" cy="20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3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lth and fitness presentation (widescreen).potx" id="{ABFD658B-2256-413B-9244-0F977A0B2D12}" vid="{E4CB021D-C859-4C82-BDBB-2F2FACCF0D80}"/>
    </a:ext>
  </a:extLst>
</a:theme>
</file>

<file path=ppt/theme/theme2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10754</TotalTime>
  <Words>79</Words>
  <Application>Microsoft Office PowerPoint</Application>
  <PresentationFormat>Widescreen</PresentationFormat>
  <Paragraphs>36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Health Fitness 16x9</vt:lpstr>
      <vt:lpstr>Eksportas trūkinėjančios tiekimo grandinės sąlygomis Egidijus Pečkys, UAB „Jūrės medis“ komercijos direktorius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With Pictures layout</dc:title>
  <dc:creator>egidijus@juresmedis.lt</dc:creator>
  <cp:lastModifiedBy>Egidijus Pečkys</cp:lastModifiedBy>
  <cp:revision>109</cp:revision>
  <dcterms:created xsi:type="dcterms:W3CDTF">2018-10-05T06:26:06Z</dcterms:created>
  <dcterms:modified xsi:type="dcterms:W3CDTF">2022-10-03T13:27:09Z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