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2" r:id="rId1"/>
  </p:sldMasterIdLst>
  <p:notesMasterIdLst>
    <p:notesMasterId r:id="rId21"/>
  </p:notesMasterIdLst>
  <p:handoutMasterIdLst>
    <p:handoutMasterId r:id="rId22"/>
  </p:handoutMasterIdLst>
  <p:sldIdLst>
    <p:sldId id="1971" r:id="rId2"/>
    <p:sldId id="2031" r:id="rId3"/>
    <p:sldId id="2032" r:id="rId4"/>
    <p:sldId id="2033" r:id="rId5"/>
    <p:sldId id="2034" r:id="rId6"/>
    <p:sldId id="2035" r:id="rId7"/>
    <p:sldId id="2038" r:id="rId8"/>
    <p:sldId id="2041" r:id="rId9"/>
    <p:sldId id="2047" r:id="rId10"/>
    <p:sldId id="2048" r:id="rId11"/>
    <p:sldId id="2049" r:id="rId12"/>
    <p:sldId id="2050" r:id="rId13"/>
    <p:sldId id="2051" r:id="rId14"/>
    <p:sldId id="2054" r:id="rId15"/>
    <p:sldId id="2055" r:id="rId16"/>
    <p:sldId id="2056" r:id="rId17"/>
    <p:sldId id="2060" r:id="rId18"/>
    <p:sldId id="2063" r:id="rId19"/>
    <p:sldId id="2065" r:id="rId20"/>
  </p:sldIdLst>
  <p:sldSz cx="24377650" cy="13716000"/>
  <p:notesSz cx="7010400" cy="92964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8289" userDrawn="1">
          <p15:clr>
            <a:srgbClr val="A4A3A4"/>
          </p15:clr>
        </p15:guide>
        <p15:guide id="4" pos="14300" userDrawn="1">
          <p15:clr>
            <a:srgbClr val="A4A3A4"/>
          </p15:clr>
        </p15:guide>
        <p15:guide id="5" pos="1078" userDrawn="1">
          <p15:clr>
            <a:srgbClr val="A4A3A4"/>
          </p15:clr>
        </p15:guide>
        <p15:guide id="7" pos="7678" userDrawn="1">
          <p15:clr>
            <a:srgbClr val="A4A3A4"/>
          </p15:clr>
        </p15:guide>
        <p15:guide id="8" orient="horz" pos="52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B1F4D"/>
    <a:srgbClr val="C40109"/>
    <a:srgbClr val="C9CBCD"/>
    <a:srgbClr val="D5D7D9"/>
    <a:srgbClr val="D9DBDC"/>
    <a:srgbClr val="03D1AF"/>
    <a:srgbClr val="FF7043"/>
    <a:srgbClr val="00B8DB"/>
    <a:srgbClr val="EC72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230" autoAdjust="0"/>
    <p:restoredTop sz="96210" autoAdjust="0"/>
  </p:normalViewPr>
  <p:slideViewPr>
    <p:cSldViewPr snapToGrid="0" snapToObjects="1">
      <p:cViewPr>
        <p:scale>
          <a:sx n="40" d="100"/>
          <a:sy n="40" d="100"/>
        </p:scale>
        <p:origin x="-174" y="-294"/>
      </p:cViewPr>
      <p:guideLst>
        <p:guide orient="horz" pos="8289"/>
        <p:guide orient="horz" pos="528"/>
        <p:guide pos="14300"/>
        <p:guide pos="1078"/>
        <p:guide pos="7678"/>
      </p:guideLst>
    </p:cSldViewPr>
  </p:slideViewPr>
  <p:notesTextViewPr>
    <p:cViewPr>
      <p:scale>
        <a:sx n="100" d="100"/>
        <a:sy n="100" d="100"/>
      </p:scale>
      <p:origin x="0" y="0"/>
    </p:cViewPr>
  </p:notesTextViewPr>
  <p:sorterViewPr>
    <p:cViewPr>
      <p:scale>
        <a:sx n="90" d="100"/>
        <a:sy n="9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A92FFAF-3206-41E7-9A3E-AAF70CD450CD}" type="datetimeFigureOut">
              <a:rPr lang="lt-LT" smtClean="0"/>
              <a:t>2018.11.19</a:t>
            </a:fld>
            <a:endParaRPr lang="lt-LT"/>
          </a:p>
        </p:txBody>
      </p:sp>
      <p:sp>
        <p:nvSpPr>
          <p:cNvPr id="4" name="Poraštės vietos rezervavimo ženklas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195615CA-8471-4547-957F-C9A456BC2025}" type="slidenum">
              <a:rPr lang="lt-LT" smtClean="0"/>
              <a:t>‹#›</a:t>
            </a:fld>
            <a:endParaRPr lang="lt-LT"/>
          </a:p>
        </p:txBody>
      </p:sp>
    </p:spTree>
    <p:extLst>
      <p:ext uri="{BB962C8B-B14F-4D97-AF65-F5344CB8AC3E}">
        <p14:creationId xmlns:p14="http://schemas.microsoft.com/office/powerpoint/2010/main" val="18411079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Calibri Light"/>
              </a:defRPr>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atin typeface="Calibri Light"/>
              </a:defRPr>
            </a:lvl1pPr>
          </a:lstStyle>
          <a:p>
            <a:fld id="{EFC10EE1-B198-C942-8235-326C972CBB30}" type="datetimeFigureOut">
              <a:rPr lang="en-US" smtClean="0"/>
              <a:pPr/>
              <a:t>11/19/2018</a:t>
            </a:fld>
            <a:endParaRPr lang="en-US" dirty="0"/>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atin typeface="Calibri Light"/>
              </a:defRPr>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atin typeface="Calibri Light"/>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kern="1200">
        <a:solidFill>
          <a:schemeClr val="tx1"/>
        </a:solidFill>
        <a:latin typeface="Calibri Light"/>
        <a:ea typeface="+mn-ea"/>
        <a:cs typeface="+mn-cs"/>
      </a:defRPr>
    </a:lvl1pPr>
    <a:lvl2pPr marL="914217" algn="l" defTabSz="914217" rtl="0" eaLnBrk="1" latinLnBrk="0" hangingPunct="1">
      <a:defRPr sz="2400" kern="1200">
        <a:solidFill>
          <a:schemeClr val="tx1"/>
        </a:solidFill>
        <a:latin typeface="Calibri Light"/>
        <a:ea typeface="+mn-ea"/>
        <a:cs typeface="+mn-cs"/>
      </a:defRPr>
    </a:lvl2pPr>
    <a:lvl3pPr marL="1828434" algn="l" defTabSz="914217" rtl="0" eaLnBrk="1" latinLnBrk="0" hangingPunct="1">
      <a:defRPr sz="2400" kern="1200">
        <a:solidFill>
          <a:schemeClr val="tx1"/>
        </a:solidFill>
        <a:latin typeface="Calibri Light"/>
        <a:ea typeface="+mn-ea"/>
        <a:cs typeface="+mn-cs"/>
      </a:defRPr>
    </a:lvl3pPr>
    <a:lvl4pPr marL="2742651" algn="l" defTabSz="914217" rtl="0" eaLnBrk="1" latinLnBrk="0" hangingPunct="1">
      <a:defRPr sz="2400" kern="1200">
        <a:solidFill>
          <a:schemeClr val="tx1"/>
        </a:solidFill>
        <a:latin typeface="Calibri Light"/>
        <a:ea typeface="+mn-ea"/>
        <a:cs typeface="+mn-cs"/>
      </a:defRPr>
    </a:lvl4pPr>
    <a:lvl5pPr marL="3656868" algn="l" defTabSz="914217" rtl="0" eaLnBrk="1" latinLnBrk="0" hangingPunct="1">
      <a:defRPr sz="2400" kern="1200">
        <a:solidFill>
          <a:schemeClr val="tx1"/>
        </a:solidFill>
        <a:latin typeface="Calibri Light"/>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778647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2</a:t>
            </a:fld>
            <a:endParaRPr lang="en-US" dirty="0"/>
          </a:p>
        </p:txBody>
      </p:sp>
    </p:spTree>
    <p:extLst>
      <p:ext uri="{BB962C8B-B14F-4D97-AF65-F5344CB8AC3E}">
        <p14:creationId xmlns:p14="http://schemas.microsoft.com/office/powerpoint/2010/main" val="3097847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324" y="4260855"/>
            <a:ext cx="20721003" cy="2940050"/>
          </a:xfrm>
        </p:spPr>
        <p:txBody>
          <a:bodyPr/>
          <a:lstStyle/>
          <a:p>
            <a:r>
              <a:rPr lang="en-US" smtClean="0"/>
              <a:t>Click to edit Master title style</a:t>
            </a:r>
            <a:endParaRPr lang="en-US"/>
          </a:p>
        </p:txBody>
      </p:sp>
      <p:sp>
        <p:nvSpPr>
          <p:cNvPr id="3" name="Subtitle 2"/>
          <p:cNvSpPr>
            <a:spLocks noGrp="1"/>
          </p:cNvSpPr>
          <p:nvPr>
            <p:ph type="subTitle" idx="1"/>
          </p:nvPr>
        </p:nvSpPr>
        <p:spPr>
          <a:xfrm>
            <a:off x="3656648" y="7772400"/>
            <a:ext cx="17064355" cy="3505200"/>
          </a:xfrm>
        </p:spPr>
        <p:txBody>
          <a:bodyPr/>
          <a:lstStyle>
            <a:lvl1pPr marL="0" indent="0" algn="ctr">
              <a:buNone/>
              <a:defRPr>
                <a:solidFill>
                  <a:schemeClr val="tx1">
                    <a:tint val="75000"/>
                  </a:schemeClr>
                </a:solidFill>
              </a:defRPr>
            </a:lvl1pPr>
            <a:lvl2pPr marL="1087950" indent="0" algn="ctr">
              <a:buNone/>
              <a:defRPr>
                <a:solidFill>
                  <a:schemeClr val="tx1">
                    <a:tint val="75000"/>
                  </a:schemeClr>
                </a:solidFill>
              </a:defRPr>
            </a:lvl2pPr>
            <a:lvl3pPr marL="2175901" indent="0" algn="ctr">
              <a:buNone/>
              <a:defRPr>
                <a:solidFill>
                  <a:schemeClr val="tx1">
                    <a:tint val="75000"/>
                  </a:schemeClr>
                </a:solidFill>
              </a:defRPr>
            </a:lvl3pPr>
            <a:lvl4pPr marL="3263851" indent="0" algn="ctr">
              <a:buNone/>
              <a:defRPr>
                <a:solidFill>
                  <a:schemeClr val="tx1">
                    <a:tint val="75000"/>
                  </a:schemeClr>
                </a:solidFill>
              </a:defRPr>
            </a:lvl4pPr>
            <a:lvl5pPr marL="4351804" indent="0" algn="ctr">
              <a:buNone/>
              <a:defRPr>
                <a:solidFill>
                  <a:schemeClr val="tx1">
                    <a:tint val="75000"/>
                  </a:schemeClr>
                </a:solidFill>
              </a:defRPr>
            </a:lvl5pPr>
            <a:lvl6pPr marL="5439757" indent="0" algn="ctr">
              <a:buNone/>
              <a:defRPr>
                <a:solidFill>
                  <a:schemeClr val="tx1">
                    <a:tint val="75000"/>
                  </a:schemeClr>
                </a:solidFill>
              </a:defRPr>
            </a:lvl6pPr>
            <a:lvl7pPr marL="6527707" indent="0" algn="ctr">
              <a:buNone/>
              <a:defRPr>
                <a:solidFill>
                  <a:schemeClr val="tx1">
                    <a:tint val="75000"/>
                  </a:schemeClr>
                </a:solidFill>
              </a:defRPr>
            </a:lvl7pPr>
            <a:lvl8pPr marL="7615658" indent="0" algn="ctr">
              <a:buNone/>
              <a:defRPr>
                <a:solidFill>
                  <a:schemeClr val="tx1">
                    <a:tint val="75000"/>
                  </a:schemeClr>
                </a:solidFill>
              </a:defRPr>
            </a:lvl8pPr>
            <a:lvl9pPr marL="870360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9DF9BE-3837-4CCF-B3CF-2298EDF28C84}" type="datetimeFigureOut">
              <a:rPr lang="en-US" smtClean="0"/>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6E3DA-63DD-413C-8486-562996C34C2F}" type="slidenum">
              <a:rPr lang="en-US" smtClean="0"/>
              <a:t>‹#›</a:t>
            </a:fld>
            <a:endParaRPr lang="en-US"/>
          </a:p>
        </p:txBody>
      </p:sp>
    </p:spTree>
    <p:extLst>
      <p:ext uri="{BB962C8B-B14F-4D97-AF65-F5344CB8AC3E}">
        <p14:creationId xmlns:p14="http://schemas.microsoft.com/office/powerpoint/2010/main" val="202673762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DF9BE-3837-4CCF-B3CF-2298EDF28C84}" type="datetimeFigureOut">
              <a:rPr lang="en-US" smtClean="0"/>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6E3DA-63DD-413C-8486-562996C34C2F}" type="slidenum">
              <a:rPr lang="en-US" smtClean="0"/>
              <a:t>‹#›</a:t>
            </a:fld>
            <a:endParaRPr lang="en-US"/>
          </a:p>
        </p:txBody>
      </p:sp>
    </p:spTree>
    <p:extLst>
      <p:ext uri="{BB962C8B-B14F-4D97-AF65-F5344CB8AC3E}">
        <p14:creationId xmlns:p14="http://schemas.microsoft.com/office/powerpoint/2010/main" val="67833394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117428" y="1098550"/>
            <a:ext cx="14622356" cy="23406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50354" y="1098550"/>
            <a:ext cx="43460780" cy="23406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DF9BE-3837-4CCF-B3CF-2298EDF28C84}" type="datetimeFigureOut">
              <a:rPr lang="en-US" smtClean="0"/>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6E3DA-63DD-413C-8486-562996C34C2F}" type="slidenum">
              <a:rPr lang="en-US" smtClean="0"/>
              <a:t>‹#›</a:t>
            </a:fld>
            <a:endParaRPr lang="en-US"/>
          </a:p>
        </p:txBody>
      </p:sp>
    </p:spTree>
    <p:extLst>
      <p:ext uri="{BB962C8B-B14F-4D97-AF65-F5344CB8AC3E}">
        <p14:creationId xmlns:p14="http://schemas.microsoft.com/office/powerpoint/2010/main" val="88831839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ig Picture">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0" y="0"/>
            <a:ext cx="24377650" cy="13715999"/>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493202868"/>
      </p:ext>
    </p:extLst>
  </p:cSld>
  <p:clrMapOvr>
    <a:masterClrMapping/>
  </p:clrMapOvr>
  <p:transition advClick="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eneral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9736512"/>
      </p:ext>
    </p:extLst>
  </p:cSld>
  <p:clrMapOvr>
    <a:masterClrMapping/>
  </p:clrMapOvr>
  <p:transition advClick="0"/>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Devices">
    <p:spTree>
      <p:nvGrpSpPr>
        <p:cNvPr id="1" name=""/>
        <p:cNvGrpSpPr/>
        <p:nvPr/>
      </p:nvGrpSpPr>
      <p:grpSpPr>
        <a:xfrm>
          <a:off x="0" y="0"/>
          <a:ext cx="0" cy="0"/>
          <a:chOff x="0" y="0"/>
          <a:chExt cx="0" cy="0"/>
        </a:xfrm>
      </p:grpSpPr>
      <p:sp>
        <p:nvSpPr>
          <p:cNvPr id="49" name="Picture Placeholder 13"/>
          <p:cNvSpPr>
            <a:spLocks noGrp="1"/>
          </p:cNvSpPr>
          <p:nvPr>
            <p:ph type="pic" sz="quarter" idx="14"/>
          </p:nvPr>
        </p:nvSpPr>
        <p:spPr>
          <a:xfrm>
            <a:off x="1771125" y="4462229"/>
            <a:ext cx="7793670" cy="4415549"/>
          </a:xfrm>
          <a:prstGeom prst="rect">
            <a:avLst/>
          </a:prstGeom>
          <a:effectLst/>
        </p:spPr>
        <p:txBody>
          <a:bodyPr>
            <a:normAutofit/>
          </a:bodyPr>
          <a:lstStyle>
            <a:lvl1pPr marL="0" indent="0">
              <a:buNone/>
              <a:defRPr sz="2400" b="1">
                <a:ln>
                  <a:noFill/>
                </a:ln>
                <a:solidFill>
                  <a:schemeClr val="tx2"/>
                </a:solidFill>
                <a:latin typeface="Lato Light" charset="0"/>
                <a:ea typeface="Lato Light" charset="0"/>
                <a:cs typeface="Lato Light" charset="0"/>
              </a:defRPr>
            </a:lvl1pPr>
          </a:lstStyle>
          <a:p>
            <a:endParaRPr lang="en-US" dirty="0"/>
          </a:p>
        </p:txBody>
      </p:sp>
      <p:sp>
        <p:nvSpPr>
          <p:cNvPr id="50" name="Picture Placeholder 13"/>
          <p:cNvSpPr>
            <a:spLocks noGrp="1"/>
          </p:cNvSpPr>
          <p:nvPr>
            <p:ph type="pic" sz="quarter" idx="15"/>
          </p:nvPr>
        </p:nvSpPr>
        <p:spPr>
          <a:xfrm>
            <a:off x="9205073" y="7304943"/>
            <a:ext cx="2490687" cy="3339164"/>
          </a:xfrm>
          <a:prstGeom prst="rect">
            <a:avLst/>
          </a:prstGeom>
          <a:effectLst/>
        </p:spPr>
        <p:txBody>
          <a:bodyPr>
            <a:normAutofit/>
          </a:bodyPr>
          <a:lstStyle>
            <a:lvl1pPr marL="0" indent="0">
              <a:buNone/>
              <a:defRPr sz="2400" b="1">
                <a:ln>
                  <a:noFill/>
                </a:ln>
                <a:solidFill>
                  <a:schemeClr val="tx2"/>
                </a:solidFill>
                <a:latin typeface="Lato Light" charset="0"/>
                <a:ea typeface="Lato Light" charset="0"/>
                <a:cs typeface="Lato Light" charset="0"/>
              </a:defRPr>
            </a:lvl1pPr>
          </a:lstStyle>
          <a:p>
            <a:endParaRPr lang="en-US" dirty="0"/>
          </a:p>
        </p:txBody>
      </p:sp>
      <p:sp>
        <p:nvSpPr>
          <p:cNvPr id="51" name="Picture Placeholder 13"/>
          <p:cNvSpPr>
            <a:spLocks noGrp="1"/>
          </p:cNvSpPr>
          <p:nvPr>
            <p:ph type="pic" sz="quarter" idx="16"/>
          </p:nvPr>
        </p:nvSpPr>
        <p:spPr>
          <a:xfrm>
            <a:off x="7707248" y="8759819"/>
            <a:ext cx="1077568" cy="1861985"/>
          </a:xfrm>
          <a:prstGeom prst="rect">
            <a:avLst/>
          </a:prstGeom>
          <a:effectLst/>
        </p:spPr>
        <p:txBody>
          <a:bodyPr>
            <a:normAutofit/>
          </a:bodyPr>
          <a:lstStyle>
            <a:lvl1pPr marL="0" indent="0">
              <a:buNone/>
              <a:defRPr sz="2400" b="1">
                <a:ln>
                  <a:noFill/>
                </a:ln>
                <a:solidFill>
                  <a:schemeClr val="tx2"/>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244290835"/>
      </p:ext>
    </p:extLst>
  </p:cSld>
  <p:clrMapOvr>
    <a:masterClrMapping/>
  </p:clrMapOvr>
  <p:transition advClick="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of 3 - Martik">
    <p:spTree>
      <p:nvGrpSpPr>
        <p:cNvPr id="1" name=""/>
        <p:cNvGrpSpPr/>
        <p:nvPr/>
      </p:nvGrpSpPr>
      <p:grpSpPr>
        <a:xfrm>
          <a:off x="0" y="0"/>
          <a:ext cx="0" cy="0"/>
          <a:chOff x="0" y="0"/>
          <a:chExt cx="0" cy="0"/>
        </a:xfrm>
      </p:grpSpPr>
      <p:sp>
        <p:nvSpPr>
          <p:cNvPr id="3" name="Picture Placeholder 13"/>
          <p:cNvSpPr>
            <a:spLocks noGrp="1"/>
          </p:cNvSpPr>
          <p:nvPr>
            <p:ph type="pic" sz="quarter" idx="13"/>
          </p:nvPr>
        </p:nvSpPr>
        <p:spPr>
          <a:xfrm>
            <a:off x="16157947" y="4350925"/>
            <a:ext cx="6335308" cy="474847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4" name="Picture Placeholder 13"/>
          <p:cNvSpPr>
            <a:spLocks noGrp="1"/>
          </p:cNvSpPr>
          <p:nvPr>
            <p:ph type="pic" sz="quarter" idx="14"/>
          </p:nvPr>
        </p:nvSpPr>
        <p:spPr>
          <a:xfrm>
            <a:off x="1906694" y="4350925"/>
            <a:ext cx="6345208" cy="474847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6" name="Picture Placeholder 13"/>
          <p:cNvSpPr>
            <a:spLocks noGrp="1"/>
          </p:cNvSpPr>
          <p:nvPr>
            <p:ph type="pic" sz="quarter" idx="15"/>
          </p:nvPr>
        </p:nvSpPr>
        <p:spPr>
          <a:xfrm>
            <a:off x="8775844" y="4350925"/>
            <a:ext cx="6858161" cy="474847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956297539"/>
      </p:ext>
    </p:extLst>
  </p:cSld>
  <p:clrMapOvr>
    <a:masterClrMapping/>
  </p:clrMapOvr>
  <p:transition advClick="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of 3 - v2 - Martik">
    <p:spTree>
      <p:nvGrpSpPr>
        <p:cNvPr id="1" name=""/>
        <p:cNvGrpSpPr/>
        <p:nvPr/>
      </p:nvGrpSpPr>
      <p:grpSpPr>
        <a:xfrm>
          <a:off x="0" y="0"/>
          <a:ext cx="0" cy="0"/>
          <a:chOff x="0" y="0"/>
          <a:chExt cx="0" cy="0"/>
        </a:xfrm>
      </p:grpSpPr>
      <p:sp>
        <p:nvSpPr>
          <p:cNvPr id="7" name="Picture Placeholder 13"/>
          <p:cNvSpPr>
            <a:spLocks noGrp="1"/>
          </p:cNvSpPr>
          <p:nvPr>
            <p:ph type="pic" sz="quarter" idx="14"/>
          </p:nvPr>
        </p:nvSpPr>
        <p:spPr>
          <a:xfrm>
            <a:off x="9181766" y="3969832"/>
            <a:ext cx="6039671" cy="622238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8" name="Picture Placeholder 13"/>
          <p:cNvSpPr>
            <a:spLocks noGrp="1"/>
          </p:cNvSpPr>
          <p:nvPr>
            <p:ph type="pic" sz="quarter" idx="15"/>
          </p:nvPr>
        </p:nvSpPr>
        <p:spPr>
          <a:xfrm>
            <a:off x="15749858" y="3969832"/>
            <a:ext cx="6039671" cy="622238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9" name="Picture Placeholder 13"/>
          <p:cNvSpPr>
            <a:spLocks noGrp="1"/>
          </p:cNvSpPr>
          <p:nvPr>
            <p:ph type="pic" sz="quarter" idx="16"/>
          </p:nvPr>
        </p:nvSpPr>
        <p:spPr>
          <a:xfrm>
            <a:off x="2546768" y="3969832"/>
            <a:ext cx="6039671" cy="622238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937558955"/>
      </p:ext>
    </p:extLst>
  </p:cSld>
  <p:clrMapOvr>
    <a:masterClrMapping/>
  </p:clrMapOvr>
  <p:transition advClick="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g-Picture-Martik">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0" y="0"/>
            <a:ext cx="24377650"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766146081"/>
      </p:ext>
    </p:extLst>
  </p:cSld>
  <p:clrMapOvr>
    <a:masterClrMapping/>
  </p:clrMapOvr>
  <p:transition advClick="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alf_picture">
    <p:spTree>
      <p:nvGrpSpPr>
        <p:cNvPr id="1" name=""/>
        <p:cNvGrpSpPr/>
        <p:nvPr/>
      </p:nvGrpSpPr>
      <p:grpSpPr>
        <a:xfrm>
          <a:off x="0" y="0"/>
          <a:ext cx="0" cy="0"/>
          <a:chOff x="0" y="0"/>
          <a:chExt cx="0" cy="0"/>
        </a:xfrm>
      </p:grpSpPr>
      <p:sp>
        <p:nvSpPr>
          <p:cNvPr id="3" name="Rectangle 2"/>
          <p:cNvSpPr/>
          <p:nvPr userDrawn="1"/>
        </p:nvSpPr>
        <p:spPr>
          <a:xfrm>
            <a:off x="11285034" y="579864"/>
            <a:ext cx="1895707" cy="691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3"/>
          <p:cNvSpPr>
            <a:spLocks noGrp="1"/>
          </p:cNvSpPr>
          <p:nvPr>
            <p:ph type="pic" sz="quarter" idx="13"/>
          </p:nvPr>
        </p:nvSpPr>
        <p:spPr>
          <a:xfrm>
            <a:off x="0" y="0"/>
            <a:ext cx="12199434"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172063133"/>
      </p:ext>
    </p:extLst>
  </p:cSld>
  <p:clrMapOvr>
    <a:masterClrMapping/>
  </p:clrMapOvr>
  <p:transition advClick="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Half_picture">
    <p:spTree>
      <p:nvGrpSpPr>
        <p:cNvPr id="1" name=""/>
        <p:cNvGrpSpPr/>
        <p:nvPr/>
      </p:nvGrpSpPr>
      <p:grpSpPr>
        <a:xfrm>
          <a:off x="0" y="0"/>
          <a:ext cx="0" cy="0"/>
          <a:chOff x="0" y="0"/>
          <a:chExt cx="0" cy="0"/>
        </a:xfrm>
      </p:grpSpPr>
      <p:sp>
        <p:nvSpPr>
          <p:cNvPr id="3" name="Rectangle 2"/>
          <p:cNvSpPr/>
          <p:nvPr userDrawn="1"/>
        </p:nvSpPr>
        <p:spPr>
          <a:xfrm>
            <a:off x="11285034" y="579864"/>
            <a:ext cx="1895707" cy="691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3"/>
          <p:cNvSpPr>
            <a:spLocks noGrp="1"/>
          </p:cNvSpPr>
          <p:nvPr>
            <p:ph type="pic" sz="quarter" idx="13"/>
          </p:nvPr>
        </p:nvSpPr>
        <p:spPr>
          <a:xfrm>
            <a:off x="12178216" y="0"/>
            <a:ext cx="12199434"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264537114"/>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9DF9BE-3837-4CCF-B3CF-2298EDF28C84}" type="datetimeFigureOut">
              <a:rPr lang="en-US" smtClean="0"/>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6E3DA-63DD-413C-8486-562996C34C2F}" type="slidenum">
              <a:rPr lang="en-US" smtClean="0"/>
              <a:t>‹#›</a:t>
            </a:fld>
            <a:endParaRPr lang="en-US"/>
          </a:p>
        </p:txBody>
      </p:sp>
    </p:spTree>
    <p:extLst>
      <p:ext uri="{BB962C8B-B14F-4D97-AF65-F5344CB8AC3E}">
        <p14:creationId xmlns:p14="http://schemas.microsoft.com/office/powerpoint/2010/main" val="158876314"/>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Half_picture">
    <p:spTree>
      <p:nvGrpSpPr>
        <p:cNvPr id="1" name=""/>
        <p:cNvGrpSpPr/>
        <p:nvPr/>
      </p:nvGrpSpPr>
      <p:grpSpPr>
        <a:xfrm>
          <a:off x="0" y="0"/>
          <a:ext cx="0" cy="0"/>
          <a:chOff x="0" y="0"/>
          <a:chExt cx="0" cy="0"/>
        </a:xfrm>
      </p:grpSpPr>
      <p:sp>
        <p:nvSpPr>
          <p:cNvPr id="3" name="Rectangle 2"/>
          <p:cNvSpPr/>
          <p:nvPr userDrawn="1"/>
        </p:nvSpPr>
        <p:spPr>
          <a:xfrm>
            <a:off x="11285034" y="579864"/>
            <a:ext cx="1895707" cy="691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3"/>
          <p:cNvSpPr>
            <a:spLocks noGrp="1"/>
          </p:cNvSpPr>
          <p:nvPr>
            <p:ph type="pic" sz="quarter" idx="13"/>
          </p:nvPr>
        </p:nvSpPr>
        <p:spPr>
          <a:xfrm>
            <a:off x="12178216" y="0"/>
            <a:ext cx="12199434"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258219170"/>
      </p:ext>
    </p:extLst>
  </p:cSld>
  <p:clrMapOvr>
    <a:masterClrMapping/>
  </p:clrMapOvr>
  <p:transition advClick="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Half_picture">
    <p:spTree>
      <p:nvGrpSpPr>
        <p:cNvPr id="1" name=""/>
        <p:cNvGrpSpPr/>
        <p:nvPr/>
      </p:nvGrpSpPr>
      <p:grpSpPr>
        <a:xfrm>
          <a:off x="0" y="0"/>
          <a:ext cx="0" cy="0"/>
          <a:chOff x="0" y="0"/>
          <a:chExt cx="0" cy="0"/>
        </a:xfrm>
      </p:grpSpPr>
      <p:sp>
        <p:nvSpPr>
          <p:cNvPr id="3" name="Rectangle 2"/>
          <p:cNvSpPr/>
          <p:nvPr userDrawn="1"/>
        </p:nvSpPr>
        <p:spPr>
          <a:xfrm>
            <a:off x="11285034" y="579864"/>
            <a:ext cx="1895707" cy="6913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icture Placeholder 13"/>
          <p:cNvSpPr>
            <a:spLocks noGrp="1"/>
          </p:cNvSpPr>
          <p:nvPr>
            <p:ph type="pic" sz="quarter" idx="13"/>
          </p:nvPr>
        </p:nvSpPr>
        <p:spPr>
          <a:xfrm>
            <a:off x="13475229" y="4506950"/>
            <a:ext cx="7955939" cy="5037863"/>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862292122"/>
      </p:ext>
    </p:extLst>
  </p:cSld>
  <p:clrMapOvr>
    <a:masterClrMapping/>
  </p:clrMapOvr>
  <p:transition advClick="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General Slide">
    <p:spTree>
      <p:nvGrpSpPr>
        <p:cNvPr id="1" name=""/>
        <p:cNvGrpSpPr/>
        <p:nvPr/>
      </p:nvGrpSpPr>
      <p:grpSpPr>
        <a:xfrm>
          <a:off x="0" y="0"/>
          <a:ext cx="0" cy="0"/>
          <a:chOff x="0" y="0"/>
          <a:chExt cx="0" cy="0"/>
        </a:xfrm>
      </p:grpSpPr>
      <p:sp>
        <p:nvSpPr>
          <p:cNvPr id="104" name="Picture Placeholder 13"/>
          <p:cNvSpPr>
            <a:spLocks noGrp="1"/>
          </p:cNvSpPr>
          <p:nvPr>
            <p:ph type="pic" sz="quarter" idx="13"/>
          </p:nvPr>
        </p:nvSpPr>
        <p:spPr>
          <a:xfrm>
            <a:off x="11754462" y="4528987"/>
            <a:ext cx="8794705" cy="555635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05" name="Picture Placeholder 13"/>
          <p:cNvSpPr>
            <a:spLocks noGrp="1"/>
          </p:cNvSpPr>
          <p:nvPr>
            <p:ph type="pic" sz="quarter" idx="14"/>
          </p:nvPr>
        </p:nvSpPr>
        <p:spPr>
          <a:xfrm>
            <a:off x="20011940" y="6279360"/>
            <a:ext cx="2257767" cy="4026087"/>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671294892"/>
      </p:ext>
    </p:extLst>
  </p:cSld>
  <p:clrMapOvr>
    <a:masterClrMapping/>
  </p:clrMapOvr>
  <p:transition advClick="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Pad_Martik-feat">
    <p:spTree>
      <p:nvGrpSpPr>
        <p:cNvPr id="1" name=""/>
        <p:cNvGrpSpPr/>
        <p:nvPr/>
      </p:nvGrpSpPr>
      <p:grpSpPr>
        <a:xfrm>
          <a:off x="0" y="0"/>
          <a:ext cx="0" cy="0"/>
          <a:chOff x="0" y="0"/>
          <a:chExt cx="0" cy="0"/>
        </a:xfrm>
      </p:grpSpPr>
      <p:sp>
        <p:nvSpPr>
          <p:cNvPr id="18" name="Picture Placeholder 13"/>
          <p:cNvSpPr>
            <a:spLocks noGrp="1"/>
          </p:cNvSpPr>
          <p:nvPr>
            <p:ph type="pic" sz="quarter" idx="14"/>
          </p:nvPr>
        </p:nvSpPr>
        <p:spPr>
          <a:xfrm>
            <a:off x="13904508" y="2987773"/>
            <a:ext cx="6336731" cy="7952744"/>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304438548"/>
      </p:ext>
    </p:extLst>
  </p:cSld>
  <p:clrMapOvr>
    <a:masterClrMapping/>
  </p:clrMapOvr>
  <p:transition advClick="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Phone_Martik-feat">
    <p:spTree>
      <p:nvGrpSpPr>
        <p:cNvPr id="1" name=""/>
        <p:cNvGrpSpPr/>
        <p:nvPr/>
      </p:nvGrpSpPr>
      <p:grpSpPr>
        <a:xfrm>
          <a:off x="0" y="0"/>
          <a:ext cx="0" cy="0"/>
          <a:chOff x="0" y="0"/>
          <a:chExt cx="0" cy="0"/>
        </a:xfrm>
      </p:grpSpPr>
      <p:sp>
        <p:nvSpPr>
          <p:cNvPr id="19" name="Picture Placeholder 13"/>
          <p:cNvSpPr>
            <a:spLocks noGrp="1"/>
          </p:cNvSpPr>
          <p:nvPr>
            <p:ph type="pic" sz="quarter" idx="14"/>
          </p:nvPr>
        </p:nvSpPr>
        <p:spPr>
          <a:xfrm>
            <a:off x="10266445" y="4493384"/>
            <a:ext cx="3849024" cy="6371361"/>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65862802"/>
      </p:ext>
    </p:extLst>
  </p:cSld>
  <p:clrMapOvr>
    <a:masterClrMapping/>
  </p:clrMapOvr>
  <p:transition advClick="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General Slide">
    <p:spTree>
      <p:nvGrpSpPr>
        <p:cNvPr id="1" name=""/>
        <p:cNvGrpSpPr/>
        <p:nvPr/>
      </p:nvGrpSpPr>
      <p:grpSpPr>
        <a:xfrm>
          <a:off x="0" y="0"/>
          <a:ext cx="0" cy="0"/>
          <a:chOff x="0" y="0"/>
          <a:chExt cx="0" cy="0"/>
        </a:xfrm>
      </p:grpSpPr>
      <p:sp>
        <p:nvSpPr>
          <p:cNvPr id="23" name="Picture Placeholder 13"/>
          <p:cNvSpPr>
            <a:spLocks noGrp="1"/>
          </p:cNvSpPr>
          <p:nvPr>
            <p:ph type="pic" sz="quarter" idx="14"/>
          </p:nvPr>
        </p:nvSpPr>
        <p:spPr>
          <a:xfrm>
            <a:off x="4674311" y="3717903"/>
            <a:ext cx="3820443" cy="6719107"/>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270754552"/>
      </p:ext>
    </p:extLst>
  </p:cSld>
  <p:clrMapOvr>
    <a:masterClrMapping/>
  </p:clrMapOvr>
  <p:transition advClick="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ortfolio 1">
    <p:spTree>
      <p:nvGrpSpPr>
        <p:cNvPr id="1" name=""/>
        <p:cNvGrpSpPr/>
        <p:nvPr/>
      </p:nvGrpSpPr>
      <p:grpSpPr>
        <a:xfrm>
          <a:off x="0" y="0"/>
          <a:ext cx="0" cy="0"/>
          <a:chOff x="0" y="0"/>
          <a:chExt cx="0" cy="0"/>
        </a:xfrm>
      </p:grpSpPr>
      <p:sp>
        <p:nvSpPr>
          <p:cNvPr id="2" name="Picture Placeholder 13"/>
          <p:cNvSpPr>
            <a:spLocks noGrp="1"/>
          </p:cNvSpPr>
          <p:nvPr>
            <p:ph type="pic" sz="quarter" idx="13"/>
          </p:nvPr>
        </p:nvSpPr>
        <p:spPr>
          <a:xfrm>
            <a:off x="12230603" y="3210724"/>
            <a:ext cx="10292010" cy="8386542"/>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561717988"/>
      </p:ext>
    </p:extLst>
  </p:cSld>
  <p:clrMapOvr>
    <a:masterClrMapping/>
  </p:clrMapOvr>
  <p:transition advClick="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Portfolio 1">
    <p:spTree>
      <p:nvGrpSpPr>
        <p:cNvPr id="1" name=""/>
        <p:cNvGrpSpPr/>
        <p:nvPr/>
      </p:nvGrpSpPr>
      <p:grpSpPr>
        <a:xfrm>
          <a:off x="0" y="0"/>
          <a:ext cx="0" cy="0"/>
          <a:chOff x="0" y="0"/>
          <a:chExt cx="0" cy="0"/>
        </a:xfrm>
      </p:grpSpPr>
      <p:sp>
        <p:nvSpPr>
          <p:cNvPr id="5" name="Picture Placeholder 13"/>
          <p:cNvSpPr>
            <a:spLocks noGrp="1"/>
          </p:cNvSpPr>
          <p:nvPr>
            <p:ph type="pic" sz="quarter" idx="14"/>
          </p:nvPr>
        </p:nvSpPr>
        <p:spPr>
          <a:xfrm>
            <a:off x="0" y="6869151"/>
            <a:ext cx="12252906" cy="6869151"/>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6" name="Picture Placeholder 13"/>
          <p:cNvSpPr>
            <a:spLocks noGrp="1"/>
          </p:cNvSpPr>
          <p:nvPr>
            <p:ph type="pic" sz="quarter" idx="15"/>
          </p:nvPr>
        </p:nvSpPr>
        <p:spPr>
          <a:xfrm>
            <a:off x="12252906" y="0"/>
            <a:ext cx="12124744" cy="6869151"/>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11537764"/>
      </p:ext>
    </p:extLst>
  </p:cSld>
  <p:clrMapOvr>
    <a:masterClrMapping/>
  </p:clrMapOvr>
  <p:transition advClick="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Portfolio 1">
    <p:spTree>
      <p:nvGrpSpPr>
        <p:cNvPr id="1" name=""/>
        <p:cNvGrpSpPr/>
        <p:nvPr/>
      </p:nvGrpSpPr>
      <p:grpSpPr>
        <a:xfrm>
          <a:off x="0" y="0"/>
          <a:ext cx="0" cy="0"/>
          <a:chOff x="0" y="0"/>
          <a:chExt cx="0" cy="0"/>
        </a:xfrm>
      </p:grpSpPr>
      <p:sp>
        <p:nvSpPr>
          <p:cNvPr id="7" name="Picture Placeholder 13"/>
          <p:cNvSpPr>
            <a:spLocks noGrp="1"/>
          </p:cNvSpPr>
          <p:nvPr>
            <p:ph type="pic" sz="quarter" idx="14"/>
          </p:nvPr>
        </p:nvSpPr>
        <p:spPr>
          <a:xfrm>
            <a:off x="7939668" y="0"/>
            <a:ext cx="7560527"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8" name="Picture Placeholder 13"/>
          <p:cNvSpPr>
            <a:spLocks noGrp="1"/>
          </p:cNvSpPr>
          <p:nvPr>
            <p:ph type="pic" sz="quarter" idx="15"/>
          </p:nvPr>
        </p:nvSpPr>
        <p:spPr>
          <a:xfrm>
            <a:off x="0" y="-11150"/>
            <a:ext cx="7538224" cy="660196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9" name="Picture Placeholder 13"/>
          <p:cNvSpPr>
            <a:spLocks noGrp="1"/>
          </p:cNvSpPr>
          <p:nvPr>
            <p:ph type="pic" sz="quarter" idx="16"/>
          </p:nvPr>
        </p:nvSpPr>
        <p:spPr>
          <a:xfrm>
            <a:off x="0" y="7114478"/>
            <a:ext cx="7538224" cy="6601521"/>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243439214"/>
      </p:ext>
    </p:extLst>
  </p:cSld>
  <p:clrMapOvr>
    <a:masterClrMapping/>
  </p:clrMapOvr>
  <p:transition advClick="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Portfolio 1">
    <p:spTree>
      <p:nvGrpSpPr>
        <p:cNvPr id="1" name=""/>
        <p:cNvGrpSpPr/>
        <p:nvPr/>
      </p:nvGrpSpPr>
      <p:grpSpPr>
        <a:xfrm>
          <a:off x="0" y="0"/>
          <a:ext cx="0" cy="0"/>
          <a:chOff x="0" y="0"/>
          <a:chExt cx="0" cy="0"/>
        </a:xfrm>
      </p:grpSpPr>
      <p:sp>
        <p:nvSpPr>
          <p:cNvPr id="6" name="Picture Placeholder 13"/>
          <p:cNvSpPr>
            <a:spLocks noGrp="1"/>
          </p:cNvSpPr>
          <p:nvPr>
            <p:ph type="pic" sz="quarter" idx="16"/>
          </p:nvPr>
        </p:nvSpPr>
        <p:spPr>
          <a:xfrm>
            <a:off x="12244038" y="3590692"/>
            <a:ext cx="9389327" cy="8723044"/>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384295879"/>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5666" y="8813805"/>
            <a:ext cx="20721003" cy="2724150"/>
          </a:xfrm>
        </p:spPr>
        <p:txBody>
          <a:bodyPr anchor="t"/>
          <a:lstStyle>
            <a:lvl1pPr algn="l">
              <a:defRPr sz="9500" b="1" cap="all"/>
            </a:lvl1pPr>
          </a:lstStyle>
          <a:p>
            <a:r>
              <a:rPr lang="en-US" smtClean="0"/>
              <a:t>Click to edit Master title style</a:t>
            </a:r>
            <a:endParaRPr lang="en-US"/>
          </a:p>
        </p:txBody>
      </p:sp>
      <p:sp>
        <p:nvSpPr>
          <p:cNvPr id="3" name="Text Placeholder 2"/>
          <p:cNvSpPr>
            <a:spLocks noGrp="1"/>
          </p:cNvSpPr>
          <p:nvPr>
            <p:ph type="body" idx="1"/>
          </p:nvPr>
        </p:nvSpPr>
        <p:spPr>
          <a:xfrm>
            <a:off x="1925666" y="5813427"/>
            <a:ext cx="20721003" cy="3000374"/>
          </a:xfrm>
        </p:spPr>
        <p:txBody>
          <a:bodyPr anchor="b"/>
          <a:lstStyle>
            <a:lvl1pPr marL="0" indent="0">
              <a:buNone/>
              <a:defRPr sz="4800">
                <a:solidFill>
                  <a:schemeClr val="tx1">
                    <a:tint val="75000"/>
                  </a:schemeClr>
                </a:solidFill>
              </a:defRPr>
            </a:lvl1pPr>
            <a:lvl2pPr marL="1087950" indent="0">
              <a:buNone/>
              <a:defRPr sz="4300">
                <a:solidFill>
                  <a:schemeClr val="tx1">
                    <a:tint val="75000"/>
                  </a:schemeClr>
                </a:solidFill>
              </a:defRPr>
            </a:lvl2pPr>
            <a:lvl3pPr marL="2175901" indent="0">
              <a:buNone/>
              <a:defRPr sz="3800">
                <a:solidFill>
                  <a:schemeClr val="tx1">
                    <a:tint val="75000"/>
                  </a:schemeClr>
                </a:solidFill>
              </a:defRPr>
            </a:lvl3pPr>
            <a:lvl4pPr marL="3263851" indent="0">
              <a:buNone/>
              <a:defRPr sz="3300">
                <a:solidFill>
                  <a:schemeClr val="tx1">
                    <a:tint val="75000"/>
                  </a:schemeClr>
                </a:solidFill>
              </a:defRPr>
            </a:lvl4pPr>
            <a:lvl5pPr marL="4351804" indent="0">
              <a:buNone/>
              <a:defRPr sz="3300">
                <a:solidFill>
                  <a:schemeClr val="tx1">
                    <a:tint val="75000"/>
                  </a:schemeClr>
                </a:solidFill>
              </a:defRPr>
            </a:lvl5pPr>
            <a:lvl6pPr marL="5439757" indent="0">
              <a:buNone/>
              <a:defRPr sz="3300">
                <a:solidFill>
                  <a:schemeClr val="tx1">
                    <a:tint val="75000"/>
                  </a:schemeClr>
                </a:solidFill>
              </a:defRPr>
            </a:lvl6pPr>
            <a:lvl7pPr marL="6527707" indent="0">
              <a:buNone/>
              <a:defRPr sz="3300">
                <a:solidFill>
                  <a:schemeClr val="tx1">
                    <a:tint val="75000"/>
                  </a:schemeClr>
                </a:solidFill>
              </a:defRPr>
            </a:lvl7pPr>
            <a:lvl8pPr marL="7615658" indent="0">
              <a:buNone/>
              <a:defRPr sz="3300">
                <a:solidFill>
                  <a:schemeClr val="tx1">
                    <a:tint val="75000"/>
                  </a:schemeClr>
                </a:solidFill>
              </a:defRPr>
            </a:lvl8pPr>
            <a:lvl9pPr marL="8703608" indent="0">
              <a:buNone/>
              <a:defRPr sz="3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9DF9BE-3837-4CCF-B3CF-2298EDF28C84}" type="datetimeFigureOut">
              <a:rPr lang="en-US" smtClean="0"/>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6E3DA-63DD-413C-8486-562996C34C2F}" type="slidenum">
              <a:rPr lang="en-US" smtClean="0"/>
              <a:t>‹#›</a:t>
            </a:fld>
            <a:endParaRPr lang="en-US"/>
          </a:p>
        </p:txBody>
      </p:sp>
    </p:spTree>
    <p:extLst>
      <p:ext uri="{BB962C8B-B14F-4D97-AF65-F5344CB8AC3E}">
        <p14:creationId xmlns:p14="http://schemas.microsoft.com/office/powerpoint/2010/main" val="2639923599"/>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Portfolio 1">
    <p:spTree>
      <p:nvGrpSpPr>
        <p:cNvPr id="1" name=""/>
        <p:cNvGrpSpPr/>
        <p:nvPr/>
      </p:nvGrpSpPr>
      <p:grpSpPr>
        <a:xfrm>
          <a:off x="0" y="0"/>
          <a:ext cx="0" cy="0"/>
          <a:chOff x="0" y="0"/>
          <a:chExt cx="0" cy="0"/>
        </a:xfrm>
      </p:grpSpPr>
      <p:sp>
        <p:nvSpPr>
          <p:cNvPr id="6" name="Picture Placeholder 13"/>
          <p:cNvSpPr>
            <a:spLocks noGrp="1"/>
          </p:cNvSpPr>
          <p:nvPr>
            <p:ph type="pic" sz="quarter" idx="16"/>
          </p:nvPr>
        </p:nvSpPr>
        <p:spPr>
          <a:xfrm>
            <a:off x="9746166" y="0"/>
            <a:ext cx="14631484"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966071161"/>
      </p:ext>
    </p:extLst>
  </p:cSld>
  <p:clrMapOvr>
    <a:masterClrMapping/>
  </p:clrMapOvr>
  <p:transition advClick="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_Portfolio 1">
    <p:spTree>
      <p:nvGrpSpPr>
        <p:cNvPr id="1" name=""/>
        <p:cNvGrpSpPr/>
        <p:nvPr/>
      </p:nvGrpSpPr>
      <p:grpSpPr>
        <a:xfrm>
          <a:off x="0" y="0"/>
          <a:ext cx="0" cy="0"/>
          <a:chOff x="0" y="0"/>
          <a:chExt cx="0" cy="0"/>
        </a:xfrm>
      </p:grpSpPr>
      <p:sp>
        <p:nvSpPr>
          <p:cNvPr id="7" name="Picture Placeholder 13"/>
          <p:cNvSpPr>
            <a:spLocks noGrp="1"/>
          </p:cNvSpPr>
          <p:nvPr>
            <p:ph type="pic" sz="quarter" idx="14"/>
          </p:nvPr>
        </p:nvSpPr>
        <p:spPr>
          <a:xfrm>
            <a:off x="8877455" y="0"/>
            <a:ext cx="7560527" cy="13716000"/>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8" name="Picture Placeholder 13"/>
          <p:cNvSpPr>
            <a:spLocks noGrp="1"/>
          </p:cNvSpPr>
          <p:nvPr>
            <p:ph type="pic" sz="quarter" idx="15"/>
          </p:nvPr>
        </p:nvSpPr>
        <p:spPr>
          <a:xfrm>
            <a:off x="16839426" y="7114032"/>
            <a:ext cx="7538224" cy="660196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9" name="Picture Placeholder 13"/>
          <p:cNvSpPr>
            <a:spLocks noGrp="1"/>
          </p:cNvSpPr>
          <p:nvPr>
            <p:ph type="pic" sz="quarter" idx="16"/>
          </p:nvPr>
        </p:nvSpPr>
        <p:spPr>
          <a:xfrm>
            <a:off x="16839426" y="-11150"/>
            <a:ext cx="7538224" cy="6601521"/>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93155710"/>
      </p:ext>
    </p:extLst>
  </p:cSld>
  <p:clrMapOvr>
    <a:masterClrMapping/>
  </p:clrMapOvr>
  <p:transition advClick="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ortfolio 2">
    <p:spTree>
      <p:nvGrpSpPr>
        <p:cNvPr id="1" name=""/>
        <p:cNvGrpSpPr/>
        <p:nvPr/>
      </p:nvGrpSpPr>
      <p:grpSpPr>
        <a:xfrm>
          <a:off x="0" y="0"/>
          <a:ext cx="0" cy="0"/>
          <a:chOff x="0" y="0"/>
          <a:chExt cx="0" cy="0"/>
        </a:xfrm>
      </p:grpSpPr>
      <p:sp>
        <p:nvSpPr>
          <p:cNvPr id="6" name="Picture Placeholder 13"/>
          <p:cNvSpPr>
            <a:spLocks noGrp="1"/>
          </p:cNvSpPr>
          <p:nvPr>
            <p:ph type="pic" sz="quarter" idx="13"/>
          </p:nvPr>
        </p:nvSpPr>
        <p:spPr>
          <a:xfrm>
            <a:off x="6052825" y="3404846"/>
            <a:ext cx="16525541" cy="5270803"/>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7" name="Picture Placeholder 13"/>
          <p:cNvSpPr>
            <a:spLocks noGrp="1"/>
          </p:cNvSpPr>
          <p:nvPr>
            <p:ph type="pic" sz="quarter" idx="14"/>
          </p:nvPr>
        </p:nvSpPr>
        <p:spPr>
          <a:xfrm>
            <a:off x="18666099" y="8995313"/>
            <a:ext cx="3912268" cy="308152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9" name="Picture Placeholder 13"/>
          <p:cNvSpPr>
            <a:spLocks noGrp="1"/>
          </p:cNvSpPr>
          <p:nvPr>
            <p:ph type="pic" sz="quarter" idx="15"/>
          </p:nvPr>
        </p:nvSpPr>
        <p:spPr>
          <a:xfrm>
            <a:off x="14461642" y="8995313"/>
            <a:ext cx="3877056" cy="308152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0" name="Picture Placeholder 13"/>
          <p:cNvSpPr>
            <a:spLocks noGrp="1"/>
          </p:cNvSpPr>
          <p:nvPr>
            <p:ph type="pic" sz="quarter" idx="16"/>
          </p:nvPr>
        </p:nvSpPr>
        <p:spPr>
          <a:xfrm>
            <a:off x="10236016" y="8995313"/>
            <a:ext cx="3877056" cy="308152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1" name="Picture Placeholder 13"/>
          <p:cNvSpPr>
            <a:spLocks noGrp="1"/>
          </p:cNvSpPr>
          <p:nvPr>
            <p:ph type="pic" sz="quarter" idx="17"/>
          </p:nvPr>
        </p:nvSpPr>
        <p:spPr>
          <a:xfrm>
            <a:off x="6031559" y="8995313"/>
            <a:ext cx="3877056" cy="308152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2" name="Picture Placeholder 13"/>
          <p:cNvSpPr>
            <a:spLocks noGrp="1"/>
          </p:cNvSpPr>
          <p:nvPr>
            <p:ph type="pic" sz="quarter" idx="18"/>
          </p:nvPr>
        </p:nvSpPr>
        <p:spPr>
          <a:xfrm>
            <a:off x="1848368" y="3404846"/>
            <a:ext cx="3877056" cy="3081528"/>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
        <p:nvSpPr>
          <p:cNvPr id="13" name="Picture Placeholder 13"/>
          <p:cNvSpPr>
            <a:spLocks noGrp="1"/>
          </p:cNvSpPr>
          <p:nvPr>
            <p:ph type="pic" sz="quarter" idx="19"/>
          </p:nvPr>
        </p:nvSpPr>
        <p:spPr>
          <a:xfrm>
            <a:off x="1848368" y="6828529"/>
            <a:ext cx="3877056" cy="5248312"/>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528433890"/>
      </p:ext>
    </p:extLst>
  </p:cSld>
  <p:clrMapOvr>
    <a:masterClrMapping/>
  </p:clrMapOvr>
  <p:transition advClick="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rvices">
    <p:spTree>
      <p:nvGrpSpPr>
        <p:cNvPr id="1" name=""/>
        <p:cNvGrpSpPr/>
        <p:nvPr/>
      </p:nvGrpSpPr>
      <p:grpSpPr>
        <a:xfrm>
          <a:off x="0" y="0"/>
          <a:ext cx="0" cy="0"/>
          <a:chOff x="0" y="0"/>
          <a:chExt cx="0" cy="0"/>
        </a:xfrm>
      </p:grpSpPr>
      <p:sp>
        <p:nvSpPr>
          <p:cNvPr id="46" name="Picture Placeholder 13"/>
          <p:cNvSpPr>
            <a:spLocks noGrp="1"/>
          </p:cNvSpPr>
          <p:nvPr>
            <p:ph type="pic" sz="quarter" idx="19"/>
          </p:nvPr>
        </p:nvSpPr>
        <p:spPr>
          <a:xfrm>
            <a:off x="15911139" y="3773762"/>
            <a:ext cx="6168580" cy="8347909"/>
          </a:xfrm>
          <a:prstGeom prst="rect">
            <a:avLst/>
          </a:prstGeom>
          <a:effectLst/>
        </p:spPr>
        <p:txBody>
          <a:bodyPr>
            <a:norm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1820965014"/>
      </p:ext>
    </p:extLst>
  </p:cSld>
  <p:clrMapOvr>
    <a:masterClrMapping/>
  </p:clrMapOvr>
  <p:transition advClick="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BreakSlide Left">
    <p:bg>
      <p:bgPr>
        <a:solidFill>
          <a:schemeClr val="bg2"/>
        </a:solidFill>
        <a:effectLst/>
      </p:bgPr>
    </p:bg>
    <p:spTree>
      <p:nvGrpSpPr>
        <p:cNvPr id="1" name=""/>
        <p:cNvGrpSpPr/>
        <p:nvPr/>
      </p:nvGrpSpPr>
      <p:grpSpPr>
        <a:xfrm>
          <a:off x="0" y="0"/>
          <a:ext cx="0" cy="0"/>
          <a:chOff x="0" y="0"/>
          <a:chExt cx="0" cy="0"/>
        </a:xfrm>
      </p:grpSpPr>
      <p:sp>
        <p:nvSpPr>
          <p:cNvPr id="3" name="Rectangle 2"/>
          <p:cNvSpPr/>
          <p:nvPr userDrawn="1"/>
        </p:nvSpPr>
        <p:spPr>
          <a:xfrm>
            <a:off x="11358859" y="636084"/>
            <a:ext cx="1667282" cy="5312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Light" charset="0"/>
            </a:endParaRPr>
          </a:p>
        </p:txBody>
      </p:sp>
      <p:sp>
        <p:nvSpPr>
          <p:cNvPr id="21" name="Picture Placeholder 20"/>
          <p:cNvSpPr>
            <a:spLocks noGrp="1"/>
          </p:cNvSpPr>
          <p:nvPr>
            <p:ph type="pic" sz="quarter" idx="19"/>
          </p:nvPr>
        </p:nvSpPr>
        <p:spPr>
          <a:xfrm>
            <a:off x="0" y="595256"/>
            <a:ext cx="11550794" cy="13120745"/>
          </a:xfrm>
          <a:custGeom>
            <a:avLst/>
            <a:gdLst>
              <a:gd name="connsiteX0" fmla="*/ 10767469 w 11550794"/>
              <a:gd name="connsiteY0" fmla="*/ 8565496 h 13120745"/>
              <a:gd name="connsiteX1" fmla="*/ 11521693 w 11550794"/>
              <a:gd name="connsiteY1" fmla="*/ 9085444 h 13120745"/>
              <a:gd name="connsiteX2" fmla="*/ 11028455 w 11550794"/>
              <a:gd name="connsiteY2" fmla="*/ 9984036 h 13120745"/>
              <a:gd name="connsiteX3" fmla="*/ 258220 w 11550794"/>
              <a:gd name="connsiteY3" fmla="*/ 13120745 h 13120745"/>
              <a:gd name="connsiteX4" fmla="*/ 0 w 11550794"/>
              <a:gd name="connsiteY4" fmla="*/ 13120745 h 13120745"/>
              <a:gd name="connsiteX5" fmla="*/ 0 w 11550794"/>
              <a:gd name="connsiteY5" fmla="*/ 11686063 h 13120745"/>
              <a:gd name="connsiteX6" fmla="*/ 10623100 w 11550794"/>
              <a:gd name="connsiteY6" fmla="*/ 8592204 h 13120745"/>
              <a:gd name="connsiteX7" fmla="*/ 10767469 w 11550794"/>
              <a:gd name="connsiteY7" fmla="*/ 8565496 h 13120745"/>
              <a:gd name="connsiteX8" fmla="*/ 10460068 w 11550794"/>
              <a:gd name="connsiteY8" fmla="*/ 6453641 h 13120745"/>
              <a:gd name="connsiteX9" fmla="*/ 11214292 w 11550794"/>
              <a:gd name="connsiteY9" fmla="*/ 6973588 h 13120745"/>
              <a:gd name="connsiteX10" fmla="*/ 10721054 w 11550794"/>
              <a:gd name="connsiteY10" fmla="*/ 7872181 h 13120745"/>
              <a:gd name="connsiteX11" fmla="*/ 404589 w 11550794"/>
              <a:gd name="connsiteY11" fmla="*/ 10876734 h 13120745"/>
              <a:gd name="connsiteX12" fmla="*/ 117780 w 11550794"/>
              <a:gd name="connsiteY12" fmla="*/ 10900937 h 13120745"/>
              <a:gd name="connsiteX13" fmla="*/ 0 w 11550794"/>
              <a:gd name="connsiteY13" fmla="*/ 10875354 h 13120745"/>
              <a:gd name="connsiteX14" fmla="*/ 0 w 11550794"/>
              <a:gd name="connsiteY14" fmla="*/ 9484680 h 13120745"/>
              <a:gd name="connsiteX15" fmla="*/ 10315699 w 11550794"/>
              <a:gd name="connsiteY15" fmla="*/ 6480349 h 13120745"/>
              <a:gd name="connsiteX16" fmla="*/ 10460068 w 11550794"/>
              <a:gd name="connsiteY16" fmla="*/ 6453641 h 13120745"/>
              <a:gd name="connsiteX17" fmla="*/ 10144249 w 11550794"/>
              <a:gd name="connsiteY17" fmla="*/ 4283946 h 13120745"/>
              <a:gd name="connsiteX18" fmla="*/ 10898473 w 11550794"/>
              <a:gd name="connsiteY18" fmla="*/ 4803891 h 13120745"/>
              <a:gd name="connsiteX19" fmla="*/ 10405235 w 11550794"/>
              <a:gd name="connsiteY19" fmla="*/ 5702484 h 13120745"/>
              <a:gd name="connsiteX20" fmla="*/ 450039 w 11550794"/>
              <a:gd name="connsiteY20" fmla="*/ 8601823 h 13120745"/>
              <a:gd name="connsiteX21" fmla="*/ 26331 w 11550794"/>
              <a:gd name="connsiteY21" fmla="*/ 8596290 h 13120745"/>
              <a:gd name="connsiteX22" fmla="*/ 0 w 11550794"/>
              <a:gd name="connsiteY22" fmla="*/ 8584956 h 13120745"/>
              <a:gd name="connsiteX23" fmla="*/ 0 w 11550794"/>
              <a:gd name="connsiteY23" fmla="*/ 7228038 h 13120745"/>
              <a:gd name="connsiteX24" fmla="*/ 44684 w 11550794"/>
              <a:gd name="connsiteY24" fmla="*/ 7209990 h 13120745"/>
              <a:gd name="connsiteX25" fmla="*/ 9999880 w 11550794"/>
              <a:gd name="connsiteY25" fmla="*/ 4310654 h 13120745"/>
              <a:gd name="connsiteX26" fmla="*/ 10144249 w 11550794"/>
              <a:gd name="connsiteY26" fmla="*/ 4283946 h 13120745"/>
              <a:gd name="connsiteX27" fmla="*/ 9836849 w 11550794"/>
              <a:gd name="connsiteY27" fmla="*/ 2172090 h 13120745"/>
              <a:gd name="connsiteX28" fmla="*/ 10591073 w 11550794"/>
              <a:gd name="connsiteY28" fmla="*/ 2692036 h 13120745"/>
              <a:gd name="connsiteX29" fmla="*/ 10097835 w 11550794"/>
              <a:gd name="connsiteY29" fmla="*/ 3590629 h 13120745"/>
              <a:gd name="connsiteX30" fmla="*/ 105879 w 11550794"/>
              <a:gd name="connsiteY30" fmla="*/ 6500672 h 13120745"/>
              <a:gd name="connsiteX31" fmla="*/ 0 w 11550794"/>
              <a:gd name="connsiteY31" fmla="*/ 6520260 h 13120745"/>
              <a:gd name="connsiteX32" fmla="*/ 0 w 11550794"/>
              <a:gd name="connsiteY32" fmla="*/ 5021622 h 13120745"/>
              <a:gd name="connsiteX33" fmla="*/ 9692480 w 11550794"/>
              <a:gd name="connsiteY33" fmla="*/ 2198798 h 13120745"/>
              <a:gd name="connsiteX34" fmla="*/ 9836849 w 11550794"/>
              <a:gd name="connsiteY34" fmla="*/ 2172090 h 13120745"/>
              <a:gd name="connsiteX35" fmla="*/ 9521029 w 11550794"/>
              <a:gd name="connsiteY35" fmla="*/ 2394 h 13120745"/>
              <a:gd name="connsiteX36" fmla="*/ 10275254 w 11550794"/>
              <a:gd name="connsiteY36" fmla="*/ 522340 h 13120745"/>
              <a:gd name="connsiteX37" fmla="*/ 9782015 w 11550794"/>
              <a:gd name="connsiteY37" fmla="*/ 1420933 h 13120745"/>
              <a:gd name="connsiteX38" fmla="*/ 0 w 11550794"/>
              <a:gd name="connsiteY38" fmla="*/ 4269834 h 13120745"/>
              <a:gd name="connsiteX39" fmla="*/ 0 w 11550794"/>
              <a:gd name="connsiteY39" fmla="*/ 2759947 h 13120745"/>
              <a:gd name="connsiteX40" fmla="*/ 9376660 w 11550794"/>
              <a:gd name="connsiteY40" fmla="*/ 29102 h 13120745"/>
              <a:gd name="connsiteX41" fmla="*/ 9521029 w 11550794"/>
              <a:gd name="connsiteY41" fmla="*/ 2394 h 13120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1550794" h="13120745">
                <a:moveTo>
                  <a:pt x="10767469" y="8565496"/>
                </a:moveTo>
                <a:cubicBezTo>
                  <a:pt x="11103485" y="8538031"/>
                  <a:pt x="11423750" y="8749143"/>
                  <a:pt x="11521693" y="9085444"/>
                </a:cubicBezTo>
                <a:cubicBezTo>
                  <a:pt x="11633629" y="9469786"/>
                  <a:pt x="11412799" y="9872100"/>
                  <a:pt x="11028455" y="9984036"/>
                </a:cubicBezTo>
                <a:lnTo>
                  <a:pt x="258220" y="13120745"/>
                </a:lnTo>
                <a:lnTo>
                  <a:pt x="0" y="13120745"/>
                </a:lnTo>
                <a:lnTo>
                  <a:pt x="0" y="11686063"/>
                </a:lnTo>
                <a:lnTo>
                  <a:pt x="10623100" y="8592204"/>
                </a:lnTo>
                <a:cubicBezTo>
                  <a:pt x="10671143" y="8578212"/>
                  <a:pt x="10719467" y="8569420"/>
                  <a:pt x="10767469" y="8565496"/>
                </a:cubicBezTo>
                <a:close/>
                <a:moveTo>
                  <a:pt x="10460068" y="6453641"/>
                </a:moveTo>
                <a:cubicBezTo>
                  <a:pt x="10796084" y="6426176"/>
                  <a:pt x="11116349" y="6637287"/>
                  <a:pt x="11214292" y="6973588"/>
                </a:cubicBezTo>
                <a:cubicBezTo>
                  <a:pt x="11326228" y="7357931"/>
                  <a:pt x="11105398" y="7760245"/>
                  <a:pt x="10721054" y="7872181"/>
                </a:cubicBezTo>
                <a:lnTo>
                  <a:pt x="404589" y="10876734"/>
                </a:lnTo>
                <a:cubicBezTo>
                  <a:pt x="308504" y="10904718"/>
                  <a:pt x="211294" y="10911904"/>
                  <a:pt x="117780" y="10900937"/>
                </a:cubicBezTo>
                <a:lnTo>
                  <a:pt x="0" y="10875354"/>
                </a:lnTo>
                <a:lnTo>
                  <a:pt x="0" y="9484680"/>
                </a:lnTo>
                <a:lnTo>
                  <a:pt x="10315699" y="6480349"/>
                </a:lnTo>
                <a:cubicBezTo>
                  <a:pt x="10363742" y="6466357"/>
                  <a:pt x="10412066" y="6457565"/>
                  <a:pt x="10460068" y="6453641"/>
                </a:cubicBezTo>
                <a:close/>
                <a:moveTo>
                  <a:pt x="10144249" y="4283946"/>
                </a:moveTo>
                <a:cubicBezTo>
                  <a:pt x="10480264" y="4256480"/>
                  <a:pt x="10800529" y="4467591"/>
                  <a:pt x="10898473" y="4803891"/>
                </a:cubicBezTo>
                <a:cubicBezTo>
                  <a:pt x="11010409" y="5188236"/>
                  <a:pt x="10789579" y="5590550"/>
                  <a:pt x="10405235" y="5702484"/>
                </a:cubicBezTo>
                <a:lnTo>
                  <a:pt x="450039" y="8601823"/>
                </a:lnTo>
                <a:cubicBezTo>
                  <a:pt x="305910" y="8643799"/>
                  <a:pt x="159254" y="8638979"/>
                  <a:pt x="26331" y="8596290"/>
                </a:cubicBezTo>
                <a:lnTo>
                  <a:pt x="0" y="8584956"/>
                </a:lnTo>
                <a:lnTo>
                  <a:pt x="0" y="7228038"/>
                </a:lnTo>
                <a:lnTo>
                  <a:pt x="44684" y="7209990"/>
                </a:lnTo>
                <a:lnTo>
                  <a:pt x="9999880" y="4310654"/>
                </a:lnTo>
                <a:cubicBezTo>
                  <a:pt x="10047923" y="4296662"/>
                  <a:pt x="10096247" y="4287869"/>
                  <a:pt x="10144249" y="4283946"/>
                </a:cubicBezTo>
                <a:close/>
                <a:moveTo>
                  <a:pt x="9836849" y="2172090"/>
                </a:moveTo>
                <a:cubicBezTo>
                  <a:pt x="10172865" y="2144624"/>
                  <a:pt x="10493130" y="2355735"/>
                  <a:pt x="10591073" y="2692036"/>
                </a:cubicBezTo>
                <a:cubicBezTo>
                  <a:pt x="10703009" y="3076379"/>
                  <a:pt x="10482179" y="3478693"/>
                  <a:pt x="10097835" y="3590629"/>
                </a:cubicBezTo>
                <a:lnTo>
                  <a:pt x="105879" y="6500672"/>
                </a:lnTo>
                <a:lnTo>
                  <a:pt x="0" y="6520260"/>
                </a:lnTo>
                <a:lnTo>
                  <a:pt x="0" y="5021622"/>
                </a:lnTo>
                <a:lnTo>
                  <a:pt x="9692480" y="2198798"/>
                </a:lnTo>
                <a:cubicBezTo>
                  <a:pt x="9740523" y="2184806"/>
                  <a:pt x="9788847" y="2176013"/>
                  <a:pt x="9836849" y="2172090"/>
                </a:cubicBezTo>
                <a:close/>
                <a:moveTo>
                  <a:pt x="9521029" y="2394"/>
                </a:moveTo>
                <a:cubicBezTo>
                  <a:pt x="9857045" y="-25072"/>
                  <a:pt x="10177310" y="186039"/>
                  <a:pt x="10275254" y="522340"/>
                </a:cubicBezTo>
                <a:cubicBezTo>
                  <a:pt x="10387189" y="906684"/>
                  <a:pt x="10166359" y="1308998"/>
                  <a:pt x="9782015" y="1420933"/>
                </a:cubicBezTo>
                <a:lnTo>
                  <a:pt x="0" y="4269834"/>
                </a:lnTo>
                <a:lnTo>
                  <a:pt x="0" y="2759947"/>
                </a:lnTo>
                <a:lnTo>
                  <a:pt x="9376660" y="29102"/>
                </a:lnTo>
                <a:cubicBezTo>
                  <a:pt x="9424703" y="15109"/>
                  <a:pt x="9473027" y="6317"/>
                  <a:pt x="9521029" y="2394"/>
                </a:cubicBezTo>
                <a:close/>
              </a:path>
            </a:pathLst>
          </a:custGeom>
          <a:effectLst/>
        </p:spPr>
        <p:txBody>
          <a:bodyPr wrap="square">
            <a:no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476667372"/>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4_BreakSlide Left">
    <p:bg>
      <p:bgPr>
        <a:solidFill>
          <a:srgbClr val="000000"/>
        </a:solidFill>
        <a:effectLst/>
      </p:bgPr>
    </p:bg>
    <p:spTree>
      <p:nvGrpSpPr>
        <p:cNvPr id="1" name=""/>
        <p:cNvGrpSpPr/>
        <p:nvPr/>
      </p:nvGrpSpPr>
      <p:grpSpPr>
        <a:xfrm>
          <a:off x="0" y="0"/>
          <a:ext cx="0" cy="0"/>
          <a:chOff x="0" y="0"/>
          <a:chExt cx="0" cy="0"/>
        </a:xfrm>
      </p:grpSpPr>
      <p:sp>
        <p:nvSpPr>
          <p:cNvPr id="21" name="Picture Placeholder 20"/>
          <p:cNvSpPr>
            <a:spLocks noGrp="1"/>
          </p:cNvSpPr>
          <p:nvPr>
            <p:ph type="pic" sz="quarter" idx="19"/>
          </p:nvPr>
        </p:nvSpPr>
        <p:spPr>
          <a:xfrm>
            <a:off x="0" y="595256"/>
            <a:ext cx="11550794" cy="13120745"/>
          </a:xfrm>
          <a:custGeom>
            <a:avLst/>
            <a:gdLst>
              <a:gd name="connsiteX0" fmla="*/ 10767469 w 11550794"/>
              <a:gd name="connsiteY0" fmla="*/ 8565496 h 13120745"/>
              <a:gd name="connsiteX1" fmla="*/ 11521693 w 11550794"/>
              <a:gd name="connsiteY1" fmla="*/ 9085444 h 13120745"/>
              <a:gd name="connsiteX2" fmla="*/ 11028455 w 11550794"/>
              <a:gd name="connsiteY2" fmla="*/ 9984036 h 13120745"/>
              <a:gd name="connsiteX3" fmla="*/ 258220 w 11550794"/>
              <a:gd name="connsiteY3" fmla="*/ 13120745 h 13120745"/>
              <a:gd name="connsiteX4" fmla="*/ 0 w 11550794"/>
              <a:gd name="connsiteY4" fmla="*/ 13120745 h 13120745"/>
              <a:gd name="connsiteX5" fmla="*/ 0 w 11550794"/>
              <a:gd name="connsiteY5" fmla="*/ 11686063 h 13120745"/>
              <a:gd name="connsiteX6" fmla="*/ 10623100 w 11550794"/>
              <a:gd name="connsiteY6" fmla="*/ 8592204 h 13120745"/>
              <a:gd name="connsiteX7" fmla="*/ 10767469 w 11550794"/>
              <a:gd name="connsiteY7" fmla="*/ 8565496 h 13120745"/>
              <a:gd name="connsiteX8" fmla="*/ 10460068 w 11550794"/>
              <a:gd name="connsiteY8" fmla="*/ 6453641 h 13120745"/>
              <a:gd name="connsiteX9" fmla="*/ 11214292 w 11550794"/>
              <a:gd name="connsiteY9" fmla="*/ 6973588 h 13120745"/>
              <a:gd name="connsiteX10" fmla="*/ 10721054 w 11550794"/>
              <a:gd name="connsiteY10" fmla="*/ 7872181 h 13120745"/>
              <a:gd name="connsiteX11" fmla="*/ 404589 w 11550794"/>
              <a:gd name="connsiteY11" fmla="*/ 10876734 h 13120745"/>
              <a:gd name="connsiteX12" fmla="*/ 117780 w 11550794"/>
              <a:gd name="connsiteY12" fmla="*/ 10900937 h 13120745"/>
              <a:gd name="connsiteX13" fmla="*/ 0 w 11550794"/>
              <a:gd name="connsiteY13" fmla="*/ 10875354 h 13120745"/>
              <a:gd name="connsiteX14" fmla="*/ 0 w 11550794"/>
              <a:gd name="connsiteY14" fmla="*/ 9484680 h 13120745"/>
              <a:gd name="connsiteX15" fmla="*/ 10315699 w 11550794"/>
              <a:gd name="connsiteY15" fmla="*/ 6480349 h 13120745"/>
              <a:gd name="connsiteX16" fmla="*/ 10460068 w 11550794"/>
              <a:gd name="connsiteY16" fmla="*/ 6453641 h 13120745"/>
              <a:gd name="connsiteX17" fmla="*/ 10144249 w 11550794"/>
              <a:gd name="connsiteY17" fmla="*/ 4283946 h 13120745"/>
              <a:gd name="connsiteX18" fmla="*/ 10898473 w 11550794"/>
              <a:gd name="connsiteY18" fmla="*/ 4803891 h 13120745"/>
              <a:gd name="connsiteX19" fmla="*/ 10405235 w 11550794"/>
              <a:gd name="connsiteY19" fmla="*/ 5702484 h 13120745"/>
              <a:gd name="connsiteX20" fmla="*/ 450039 w 11550794"/>
              <a:gd name="connsiteY20" fmla="*/ 8601823 h 13120745"/>
              <a:gd name="connsiteX21" fmla="*/ 26331 w 11550794"/>
              <a:gd name="connsiteY21" fmla="*/ 8596290 h 13120745"/>
              <a:gd name="connsiteX22" fmla="*/ 0 w 11550794"/>
              <a:gd name="connsiteY22" fmla="*/ 8584956 h 13120745"/>
              <a:gd name="connsiteX23" fmla="*/ 0 w 11550794"/>
              <a:gd name="connsiteY23" fmla="*/ 7228038 h 13120745"/>
              <a:gd name="connsiteX24" fmla="*/ 44684 w 11550794"/>
              <a:gd name="connsiteY24" fmla="*/ 7209990 h 13120745"/>
              <a:gd name="connsiteX25" fmla="*/ 9999880 w 11550794"/>
              <a:gd name="connsiteY25" fmla="*/ 4310654 h 13120745"/>
              <a:gd name="connsiteX26" fmla="*/ 10144249 w 11550794"/>
              <a:gd name="connsiteY26" fmla="*/ 4283946 h 13120745"/>
              <a:gd name="connsiteX27" fmla="*/ 9836849 w 11550794"/>
              <a:gd name="connsiteY27" fmla="*/ 2172090 h 13120745"/>
              <a:gd name="connsiteX28" fmla="*/ 10591073 w 11550794"/>
              <a:gd name="connsiteY28" fmla="*/ 2692036 h 13120745"/>
              <a:gd name="connsiteX29" fmla="*/ 10097835 w 11550794"/>
              <a:gd name="connsiteY29" fmla="*/ 3590629 h 13120745"/>
              <a:gd name="connsiteX30" fmla="*/ 105879 w 11550794"/>
              <a:gd name="connsiteY30" fmla="*/ 6500672 h 13120745"/>
              <a:gd name="connsiteX31" fmla="*/ 0 w 11550794"/>
              <a:gd name="connsiteY31" fmla="*/ 6520260 h 13120745"/>
              <a:gd name="connsiteX32" fmla="*/ 0 w 11550794"/>
              <a:gd name="connsiteY32" fmla="*/ 5021622 h 13120745"/>
              <a:gd name="connsiteX33" fmla="*/ 9692480 w 11550794"/>
              <a:gd name="connsiteY33" fmla="*/ 2198798 h 13120745"/>
              <a:gd name="connsiteX34" fmla="*/ 9836849 w 11550794"/>
              <a:gd name="connsiteY34" fmla="*/ 2172090 h 13120745"/>
              <a:gd name="connsiteX35" fmla="*/ 9521029 w 11550794"/>
              <a:gd name="connsiteY35" fmla="*/ 2394 h 13120745"/>
              <a:gd name="connsiteX36" fmla="*/ 10275254 w 11550794"/>
              <a:gd name="connsiteY36" fmla="*/ 522340 h 13120745"/>
              <a:gd name="connsiteX37" fmla="*/ 9782015 w 11550794"/>
              <a:gd name="connsiteY37" fmla="*/ 1420933 h 13120745"/>
              <a:gd name="connsiteX38" fmla="*/ 0 w 11550794"/>
              <a:gd name="connsiteY38" fmla="*/ 4269834 h 13120745"/>
              <a:gd name="connsiteX39" fmla="*/ 0 w 11550794"/>
              <a:gd name="connsiteY39" fmla="*/ 2759947 h 13120745"/>
              <a:gd name="connsiteX40" fmla="*/ 9376660 w 11550794"/>
              <a:gd name="connsiteY40" fmla="*/ 29102 h 13120745"/>
              <a:gd name="connsiteX41" fmla="*/ 9521029 w 11550794"/>
              <a:gd name="connsiteY41" fmla="*/ 2394 h 13120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1550794" h="13120745">
                <a:moveTo>
                  <a:pt x="10767469" y="8565496"/>
                </a:moveTo>
                <a:cubicBezTo>
                  <a:pt x="11103485" y="8538031"/>
                  <a:pt x="11423750" y="8749143"/>
                  <a:pt x="11521693" y="9085444"/>
                </a:cubicBezTo>
                <a:cubicBezTo>
                  <a:pt x="11633629" y="9469786"/>
                  <a:pt x="11412799" y="9872100"/>
                  <a:pt x="11028455" y="9984036"/>
                </a:cubicBezTo>
                <a:lnTo>
                  <a:pt x="258220" y="13120745"/>
                </a:lnTo>
                <a:lnTo>
                  <a:pt x="0" y="13120745"/>
                </a:lnTo>
                <a:lnTo>
                  <a:pt x="0" y="11686063"/>
                </a:lnTo>
                <a:lnTo>
                  <a:pt x="10623100" y="8592204"/>
                </a:lnTo>
                <a:cubicBezTo>
                  <a:pt x="10671143" y="8578212"/>
                  <a:pt x="10719467" y="8569420"/>
                  <a:pt x="10767469" y="8565496"/>
                </a:cubicBezTo>
                <a:close/>
                <a:moveTo>
                  <a:pt x="10460068" y="6453641"/>
                </a:moveTo>
                <a:cubicBezTo>
                  <a:pt x="10796084" y="6426176"/>
                  <a:pt x="11116349" y="6637287"/>
                  <a:pt x="11214292" y="6973588"/>
                </a:cubicBezTo>
                <a:cubicBezTo>
                  <a:pt x="11326228" y="7357931"/>
                  <a:pt x="11105398" y="7760245"/>
                  <a:pt x="10721054" y="7872181"/>
                </a:cubicBezTo>
                <a:lnTo>
                  <a:pt x="404589" y="10876734"/>
                </a:lnTo>
                <a:cubicBezTo>
                  <a:pt x="308504" y="10904718"/>
                  <a:pt x="211294" y="10911904"/>
                  <a:pt x="117780" y="10900937"/>
                </a:cubicBezTo>
                <a:lnTo>
                  <a:pt x="0" y="10875354"/>
                </a:lnTo>
                <a:lnTo>
                  <a:pt x="0" y="9484680"/>
                </a:lnTo>
                <a:lnTo>
                  <a:pt x="10315699" y="6480349"/>
                </a:lnTo>
                <a:cubicBezTo>
                  <a:pt x="10363742" y="6466357"/>
                  <a:pt x="10412066" y="6457565"/>
                  <a:pt x="10460068" y="6453641"/>
                </a:cubicBezTo>
                <a:close/>
                <a:moveTo>
                  <a:pt x="10144249" y="4283946"/>
                </a:moveTo>
                <a:cubicBezTo>
                  <a:pt x="10480264" y="4256480"/>
                  <a:pt x="10800529" y="4467591"/>
                  <a:pt x="10898473" y="4803891"/>
                </a:cubicBezTo>
                <a:cubicBezTo>
                  <a:pt x="11010409" y="5188236"/>
                  <a:pt x="10789579" y="5590550"/>
                  <a:pt x="10405235" y="5702484"/>
                </a:cubicBezTo>
                <a:lnTo>
                  <a:pt x="450039" y="8601823"/>
                </a:lnTo>
                <a:cubicBezTo>
                  <a:pt x="305910" y="8643799"/>
                  <a:pt x="159254" y="8638979"/>
                  <a:pt x="26331" y="8596290"/>
                </a:cubicBezTo>
                <a:lnTo>
                  <a:pt x="0" y="8584956"/>
                </a:lnTo>
                <a:lnTo>
                  <a:pt x="0" y="7228038"/>
                </a:lnTo>
                <a:lnTo>
                  <a:pt x="44684" y="7209990"/>
                </a:lnTo>
                <a:lnTo>
                  <a:pt x="9999880" y="4310654"/>
                </a:lnTo>
                <a:cubicBezTo>
                  <a:pt x="10047923" y="4296662"/>
                  <a:pt x="10096247" y="4287869"/>
                  <a:pt x="10144249" y="4283946"/>
                </a:cubicBezTo>
                <a:close/>
                <a:moveTo>
                  <a:pt x="9836849" y="2172090"/>
                </a:moveTo>
                <a:cubicBezTo>
                  <a:pt x="10172865" y="2144624"/>
                  <a:pt x="10493130" y="2355735"/>
                  <a:pt x="10591073" y="2692036"/>
                </a:cubicBezTo>
                <a:cubicBezTo>
                  <a:pt x="10703009" y="3076379"/>
                  <a:pt x="10482179" y="3478693"/>
                  <a:pt x="10097835" y="3590629"/>
                </a:cubicBezTo>
                <a:lnTo>
                  <a:pt x="105879" y="6500672"/>
                </a:lnTo>
                <a:lnTo>
                  <a:pt x="0" y="6520260"/>
                </a:lnTo>
                <a:lnTo>
                  <a:pt x="0" y="5021622"/>
                </a:lnTo>
                <a:lnTo>
                  <a:pt x="9692480" y="2198798"/>
                </a:lnTo>
                <a:cubicBezTo>
                  <a:pt x="9740523" y="2184806"/>
                  <a:pt x="9788847" y="2176013"/>
                  <a:pt x="9836849" y="2172090"/>
                </a:cubicBezTo>
                <a:close/>
                <a:moveTo>
                  <a:pt x="9521029" y="2394"/>
                </a:moveTo>
                <a:cubicBezTo>
                  <a:pt x="9857045" y="-25072"/>
                  <a:pt x="10177310" y="186039"/>
                  <a:pt x="10275254" y="522340"/>
                </a:cubicBezTo>
                <a:cubicBezTo>
                  <a:pt x="10387189" y="906684"/>
                  <a:pt x="10166359" y="1308998"/>
                  <a:pt x="9782015" y="1420933"/>
                </a:cubicBezTo>
                <a:lnTo>
                  <a:pt x="0" y="4269834"/>
                </a:lnTo>
                <a:lnTo>
                  <a:pt x="0" y="2759947"/>
                </a:lnTo>
                <a:lnTo>
                  <a:pt x="9376660" y="29102"/>
                </a:lnTo>
                <a:cubicBezTo>
                  <a:pt x="9424703" y="15109"/>
                  <a:pt x="9473027" y="6317"/>
                  <a:pt x="9521029" y="2394"/>
                </a:cubicBezTo>
                <a:close/>
              </a:path>
            </a:pathLst>
          </a:custGeom>
          <a:effectLst/>
        </p:spPr>
        <p:txBody>
          <a:bodyPr wrap="square">
            <a:noAutofit/>
          </a:bodyPr>
          <a:lstStyle>
            <a:lvl1pPr marL="0" indent="0">
              <a:buNone/>
              <a:defRPr sz="4200">
                <a:ln>
                  <a:noFill/>
                </a:ln>
                <a:solidFill>
                  <a:schemeClr val="bg1">
                    <a:lumMod val="85000"/>
                  </a:schemeClr>
                </a:solidFill>
                <a:latin typeface="Lato Light" charset="0"/>
                <a:ea typeface="Lato Light" charset="0"/>
                <a:cs typeface="Lato Light" charset="0"/>
              </a:defRPr>
            </a:lvl1pPr>
          </a:lstStyle>
          <a:p>
            <a:endParaRPr lang="en-US" dirty="0"/>
          </a:p>
        </p:txBody>
      </p:sp>
    </p:spTree>
    <p:extLst>
      <p:ext uri="{BB962C8B-B14F-4D97-AF65-F5344CB8AC3E}">
        <p14:creationId xmlns:p14="http://schemas.microsoft.com/office/powerpoint/2010/main" val="574596534"/>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ceo Layout">
    <p:spTree>
      <p:nvGrpSpPr>
        <p:cNvPr id="1" name=""/>
        <p:cNvGrpSpPr/>
        <p:nvPr/>
      </p:nvGrpSpPr>
      <p:grpSpPr>
        <a:xfrm>
          <a:off x="0" y="0"/>
          <a:ext cx="0" cy="0"/>
          <a:chOff x="0" y="0"/>
          <a:chExt cx="0" cy="0"/>
        </a:xfrm>
      </p:grpSpPr>
      <p:sp>
        <p:nvSpPr>
          <p:cNvPr id="9" name="Picture Placeholder 13"/>
          <p:cNvSpPr>
            <a:spLocks noGrp="1" noChangeAspect="1"/>
          </p:cNvSpPr>
          <p:nvPr>
            <p:ph type="pic" sz="quarter" idx="20" hasCustomPrompt="1"/>
          </p:nvPr>
        </p:nvSpPr>
        <p:spPr>
          <a:xfrm>
            <a:off x="18054509" y="8686837"/>
            <a:ext cx="1528654" cy="1527680"/>
          </a:xfrm>
          <a:prstGeom prst="ellipse">
            <a:avLst/>
          </a:prstGeom>
        </p:spPr>
        <p:txBody>
          <a:bodyPr>
            <a:noAutofit/>
          </a:bodyPr>
          <a:lstStyle>
            <a:lvl1pPr marL="0" indent="0">
              <a:lnSpc>
                <a:spcPct val="130000"/>
              </a:lnSpc>
              <a:buNone/>
              <a:defRPr sz="1500" baseline="0"/>
            </a:lvl1pPr>
          </a:lstStyle>
          <a:p>
            <a:r>
              <a:rPr lang="en-US" dirty="0"/>
              <a:t>Drag  Your Picture Here</a:t>
            </a:r>
          </a:p>
        </p:txBody>
      </p:sp>
      <p:sp>
        <p:nvSpPr>
          <p:cNvPr id="10" name="Picture Placeholder 13"/>
          <p:cNvSpPr>
            <a:spLocks noGrp="1" noChangeAspect="1"/>
          </p:cNvSpPr>
          <p:nvPr>
            <p:ph type="pic" sz="quarter" idx="21" hasCustomPrompt="1"/>
          </p:nvPr>
        </p:nvSpPr>
        <p:spPr>
          <a:xfrm>
            <a:off x="11353043" y="8637737"/>
            <a:ext cx="1716186" cy="1715092"/>
          </a:xfrm>
          <a:prstGeom prst="ellipse">
            <a:avLst/>
          </a:prstGeom>
        </p:spPr>
        <p:txBody>
          <a:bodyPr>
            <a:noAutofit/>
          </a:bodyPr>
          <a:lstStyle>
            <a:lvl1pPr marL="0" indent="0">
              <a:lnSpc>
                <a:spcPct val="130000"/>
              </a:lnSpc>
              <a:buNone/>
              <a:defRPr sz="1500" baseline="0"/>
            </a:lvl1pPr>
          </a:lstStyle>
          <a:p>
            <a:r>
              <a:rPr lang="en-US" dirty="0"/>
              <a:t>Drag  Your Picture Here</a:t>
            </a:r>
          </a:p>
        </p:txBody>
      </p:sp>
      <p:sp>
        <p:nvSpPr>
          <p:cNvPr id="14" name="Picture Placeholder 13"/>
          <p:cNvSpPr>
            <a:spLocks noGrp="1" noChangeAspect="1"/>
          </p:cNvSpPr>
          <p:nvPr>
            <p:ph type="pic" sz="quarter" idx="22" hasCustomPrompt="1"/>
          </p:nvPr>
        </p:nvSpPr>
        <p:spPr>
          <a:xfrm>
            <a:off x="4851465" y="8686837"/>
            <a:ext cx="1528654" cy="1527680"/>
          </a:xfrm>
          <a:prstGeom prst="ellipse">
            <a:avLst/>
          </a:prstGeom>
        </p:spPr>
        <p:txBody>
          <a:bodyPr>
            <a:noAutofit/>
          </a:bodyPr>
          <a:lstStyle>
            <a:lvl1pPr marL="0" indent="0">
              <a:lnSpc>
                <a:spcPct val="130000"/>
              </a:lnSpc>
              <a:buNone/>
              <a:defRPr sz="1500" baseline="0"/>
            </a:lvl1pPr>
          </a:lstStyle>
          <a:p>
            <a:r>
              <a:rPr lang="en-US" dirty="0"/>
              <a:t>Drag  Your Picture Here</a:t>
            </a:r>
          </a:p>
        </p:txBody>
      </p:sp>
    </p:spTree>
    <p:extLst>
      <p:ext uri="{BB962C8B-B14F-4D97-AF65-F5344CB8AC3E}">
        <p14:creationId xmlns:p14="http://schemas.microsoft.com/office/powerpoint/2010/main" val="968338082"/>
      </p:ext>
    </p:extLst>
  </p:cSld>
  <p:clrMapOvr>
    <a:masterClrMapping/>
  </p:clrMapOvr>
  <mc:AlternateContent xmlns:mc="http://schemas.openxmlformats.org/markup-compatibility/2006" xmlns:p14="http://schemas.microsoft.com/office/powerpoint/2010/main">
    <mc:Choice Requires="p14">
      <p:transition spd="slow" p14:dur="1500" advClick="0"/>
    </mc:Choice>
    <mc:Fallback xmlns="">
      <p:transition spd="slow" advClick="0"/>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_iphone_devices of 3">
    <p:spTree>
      <p:nvGrpSpPr>
        <p:cNvPr id="1" name=""/>
        <p:cNvGrpSpPr/>
        <p:nvPr/>
      </p:nvGrpSpPr>
      <p:grpSpPr>
        <a:xfrm>
          <a:off x="0" y="0"/>
          <a:ext cx="0" cy="0"/>
          <a:chOff x="0" y="0"/>
          <a:chExt cx="0" cy="0"/>
        </a:xfrm>
      </p:grpSpPr>
      <p:sp>
        <p:nvSpPr>
          <p:cNvPr id="8" name="Picture Placeholder 13"/>
          <p:cNvSpPr>
            <a:spLocks noGrp="1"/>
          </p:cNvSpPr>
          <p:nvPr>
            <p:ph type="pic" sz="quarter" idx="21"/>
          </p:nvPr>
        </p:nvSpPr>
        <p:spPr>
          <a:xfrm>
            <a:off x="10621148" y="4200677"/>
            <a:ext cx="3211551" cy="5679303"/>
          </a:xfrm>
          <a:prstGeom prst="rect">
            <a:avLst/>
          </a:prstGeom>
          <a:effectLst/>
        </p:spPr>
        <p:txBody>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9" name="Picture Placeholder 13"/>
          <p:cNvSpPr>
            <a:spLocks noGrp="1"/>
          </p:cNvSpPr>
          <p:nvPr>
            <p:ph type="pic" sz="quarter" idx="22"/>
          </p:nvPr>
        </p:nvSpPr>
        <p:spPr>
          <a:xfrm>
            <a:off x="17584697" y="4200677"/>
            <a:ext cx="3211551" cy="5679303"/>
          </a:xfrm>
          <a:prstGeom prst="rect">
            <a:avLst/>
          </a:prstGeom>
          <a:effectLst/>
        </p:spPr>
        <p:txBody>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10" name="Picture Placeholder 13"/>
          <p:cNvSpPr>
            <a:spLocks noGrp="1"/>
          </p:cNvSpPr>
          <p:nvPr>
            <p:ph type="pic" sz="quarter" idx="23"/>
          </p:nvPr>
        </p:nvSpPr>
        <p:spPr>
          <a:xfrm>
            <a:off x="3635298" y="4200677"/>
            <a:ext cx="3211551" cy="5679303"/>
          </a:xfrm>
          <a:prstGeom prst="rect">
            <a:avLst/>
          </a:prstGeom>
          <a:effectLst/>
        </p:spPr>
        <p:txBody>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Tree>
    <p:extLst>
      <p:ext uri="{BB962C8B-B14F-4D97-AF65-F5344CB8AC3E}">
        <p14:creationId xmlns:p14="http://schemas.microsoft.com/office/powerpoint/2010/main" val="261586592"/>
      </p:ext>
    </p:extLst>
  </p:cSld>
  <p:clrMapOvr>
    <a:masterClrMapping/>
  </p:clrMapOvr>
  <p:transition advClick="0"/>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esktop Mockup">
    <p:spTree>
      <p:nvGrpSpPr>
        <p:cNvPr id="1" name=""/>
        <p:cNvGrpSpPr/>
        <p:nvPr/>
      </p:nvGrpSpPr>
      <p:grpSpPr>
        <a:xfrm>
          <a:off x="0" y="0"/>
          <a:ext cx="0" cy="0"/>
          <a:chOff x="0" y="0"/>
          <a:chExt cx="0" cy="0"/>
        </a:xfrm>
      </p:grpSpPr>
      <p:sp>
        <p:nvSpPr>
          <p:cNvPr id="3" name="Rectangle 2"/>
          <p:cNvSpPr/>
          <p:nvPr userDrawn="1"/>
        </p:nvSpPr>
        <p:spPr>
          <a:xfrm>
            <a:off x="5821363" y="12623800"/>
            <a:ext cx="12688887" cy="6905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828434" eaLnBrk="1" fontAlgn="auto" hangingPunct="1">
              <a:spcBef>
                <a:spcPts val="0"/>
              </a:spcBef>
              <a:spcAft>
                <a:spcPts val="0"/>
              </a:spcAft>
              <a:defRPr/>
            </a:pPr>
            <a:endParaRPr lang="en-US" dirty="0">
              <a:latin typeface="Lato Light" charset="0"/>
            </a:endParaRPr>
          </a:p>
        </p:txBody>
      </p:sp>
      <p:sp>
        <p:nvSpPr>
          <p:cNvPr id="19" name="Picture Placeholder 13"/>
          <p:cNvSpPr>
            <a:spLocks noGrp="1"/>
          </p:cNvSpPr>
          <p:nvPr>
            <p:ph type="pic" sz="quarter" idx="21"/>
          </p:nvPr>
        </p:nvSpPr>
        <p:spPr>
          <a:xfrm>
            <a:off x="2828992" y="4418339"/>
            <a:ext cx="7784017" cy="4407802"/>
          </a:xfrm>
          <a:prstGeom prst="rect">
            <a:avLst/>
          </a:prstGeom>
          <a:effectLst/>
        </p:spPr>
        <p:txBody>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Tree>
    <p:extLst>
      <p:ext uri="{BB962C8B-B14F-4D97-AF65-F5344CB8AC3E}">
        <p14:creationId xmlns:p14="http://schemas.microsoft.com/office/powerpoint/2010/main" val="1837487128"/>
      </p:ext>
    </p:extLst>
  </p:cSld>
  <p:clrMapOvr>
    <a:masterClrMapping/>
  </p:clrMapOvr>
  <p:transition advClick="0"/>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Desktop Mockup">
    <p:spTree>
      <p:nvGrpSpPr>
        <p:cNvPr id="1" name=""/>
        <p:cNvGrpSpPr/>
        <p:nvPr/>
      </p:nvGrpSpPr>
      <p:grpSpPr>
        <a:xfrm>
          <a:off x="0" y="0"/>
          <a:ext cx="0" cy="0"/>
          <a:chOff x="0" y="0"/>
          <a:chExt cx="0" cy="0"/>
        </a:xfrm>
      </p:grpSpPr>
      <p:sp>
        <p:nvSpPr>
          <p:cNvPr id="3" name="Rectangle 2"/>
          <p:cNvSpPr/>
          <p:nvPr userDrawn="1"/>
        </p:nvSpPr>
        <p:spPr>
          <a:xfrm>
            <a:off x="5821363" y="12623800"/>
            <a:ext cx="12688887" cy="6905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828434" eaLnBrk="1" fontAlgn="auto" hangingPunct="1">
              <a:spcBef>
                <a:spcPts val="0"/>
              </a:spcBef>
              <a:spcAft>
                <a:spcPts val="0"/>
              </a:spcAft>
              <a:defRPr/>
            </a:pPr>
            <a:endParaRPr lang="en-US" dirty="0">
              <a:latin typeface="Lato Light" charset="0"/>
            </a:endParaRPr>
          </a:p>
        </p:txBody>
      </p:sp>
      <p:sp>
        <p:nvSpPr>
          <p:cNvPr id="34" name="Picture Placeholder 13"/>
          <p:cNvSpPr>
            <a:spLocks noGrp="1"/>
          </p:cNvSpPr>
          <p:nvPr>
            <p:ph type="pic" sz="quarter" idx="21"/>
          </p:nvPr>
        </p:nvSpPr>
        <p:spPr>
          <a:xfrm>
            <a:off x="13851735" y="4418339"/>
            <a:ext cx="7784017" cy="4407802"/>
          </a:xfrm>
          <a:prstGeom prst="rect">
            <a:avLst/>
          </a:prstGeom>
          <a:effectLst/>
        </p:spPr>
        <p:txBody>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
        <p:nvSpPr>
          <p:cNvPr id="35" name="Picture Placeholder 13"/>
          <p:cNvSpPr>
            <a:spLocks noGrp="1"/>
          </p:cNvSpPr>
          <p:nvPr>
            <p:ph type="pic" sz="quarter" idx="22"/>
          </p:nvPr>
        </p:nvSpPr>
        <p:spPr>
          <a:xfrm>
            <a:off x="2695178" y="4418339"/>
            <a:ext cx="7784017" cy="4407802"/>
          </a:xfrm>
          <a:prstGeom prst="rect">
            <a:avLst/>
          </a:prstGeom>
          <a:effectLst/>
        </p:spPr>
        <p:txBody>
          <a:bodyPr/>
          <a:lstStyle>
            <a:lvl1pPr marL="0" indent="0">
              <a:buNone/>
              <a:defRPr sz="2600" b="0" i="0">
                <a:ln>
                  <a:noFill/>
                </a:ln>
                <a:solidFill>
                  <a:schemeClr val="bg1">
                    <a:lumMod val="85000"/>
                  </a:schemeClr>
                </a:solidFill>
                <a:latin typeface="Lato Light" charset="0"/>
                <a:ea typeface="Lato Light" charset="0"/>
                <a:cs typeface="Lato Light" charset="0"/>
              </a:defRPr>
            </a:lvl1pPr>
          </a:lstStyle>
          <a:p>
            <a:pPr lvl="0"/>
            <a:endParaRPr lang="en-US" noProof="0" dirty="0"/>
          </a:p>
        </p:txBody>
      </p:sp>
    </p:spTree>
    <p:extLst>
      <p:ext uri="{BB962C8B-B14F-4D97-AF65-F5344CB8AC3E}">
        <p14:creationId xmlns:p14="http://schemas.microsoft.com/office/powerpoint/2010/main" val="1600831401"/>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50360" y="6400805"/>
            <a:ext cx="29041568" cy="18103850"/>
          </a:xfrm>
        </p:spPr>
        <p:txBody>
          <a:bodyPr/>
          <a:lstStyle>
            <a:lvl1pPr>
              <a:defRPr sz="6700"/>
            </a:lvl1pPr>
            <a:lvl2pPr>
              <a:defRPr sz="5700"/>
            </a:lvl2pPr>
            <a:lvl3pPr>
              <a:defRPr sz="4800"/>
            </a:lvl3pPr>
            <a:lvl4pPr>
              <a:defRPr sz="4300"/>
            </a:lvl4pPr>
            <a:lvl5pPr>
              <a:defRPr sz="4300"/>
            </a:lvl5pPr>
            <a:lvl6pPr>
              <a:defRPr sz="4300"/>
            </a:lvl6pPr>
            <a:lvl7pPr>
              <a:defRPr sz="4300"/>
            </a:lvl7pPr>
            <a:lvl8pPr>
              <a:defRPr sz="4300"/>
            </a:lvl8pPr>
            <a:lvl9pPr>
              <a:defRPr sz="4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2698220" y="6400805"/>
            <a:ext cx="29041568" cy="18103850"/>
          </a:xfrm>
        </p:spPr>
        <p:txBody>
          <a:bodyPr/>
          <a:lstStyle>
            <a:lvl1pPr>
              <a:defRPr sz="6700"/>
            </a:lvl1pPr>
            <a:lvl2pPr>
              <a:defRPr sz="5700"/>
            </a:lvl2pPr>
            <a:lvl3pPr>
              <a:defRPr sz="4800"/>
            </a:lvl3pPr>
            <a:lvl4pPr>
              <a:defRPr sz="4300"/>
            </a:lvl4pPr>
            <a:lvl5pPr>
              <a:defRPr sz="4300"/>
            </a:lvl5pPr>
            <a:lvl6pPr>
              <a:defRPr sz="4300"/>
            </a:lvl6pPr>
            <a:lvl7pPr>
              <a:defRPr sz="4300"/>
            </a:lvl7pPr>
            <a:lvl8pPr>
              <a:defRPr sz="4300"/>
            </a:lvl8pPr>
            <a:lvl9pPr>
              <a:defRPr sz="4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9DF9BE-3837-4CCF-B3CF-2298EDF28C84}" type="datetimeFigureOut">
              <a:rPr lang="en-US" smtClean="0"/>
              <a:t>11/19/2018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6E3DA-63DD-413C-8486-562996C34C2F}" type="slidenum">
              <a:rPr lang="en-US" smtClean="0"/>
              <a:t>‹#›</a:t>
            </a:fld>
            <a:endParaRPr lang="en-US"/>
          </a:p>
        </p:txBody>
      </p:sp>
    </p:spTree>
    <p:extLst>
      <p:ext uri="{BB962C8B-B14F-4D97-AF65-F5344CB8AC3E}">
        <p14:creationId xmlns:p14="http://schemas.microsoft.com/office/powerpoint/2010/main" val="326675934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8883" y="549276"/>
            <a:ext cx="21939885" cy="2286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218882" y="3070226"/>
            <a:ext cx="10771029" cy="1279524"/>
          </a:xfrm>
        </p:spPr>
        <p:txBody>
          <a:bodyPr anchor="b"/>
          <a:lstStyle>
            <a:lvl1pPr marL="0" indent="0">
              <a:buNone/>
              <a:defRPr sz="5700" b="1"/>
            </a:lvl1pPr>
            <a:lvl2pPr marL="1087950" indent="0">
              <a:buNone/>
              <a:defRPr sz="4800" b="1"/>
            </a:lvl2pPr>
            <a:lvl3pPr marL="2175901" indent="0">
              <a:buNone/>
              <a:defRPr sz="4300" b="1"/>
            </a:lvl3pPr>
            <a:lvl4pPr marL="3263851" indent="0">
              <a:buNone/>
              <a:defRPr sz="3800" b="1"/>
            </a:lvl4pPr>
            <a:lvl5pPr marL="4351804" indent="0">
              <a:buNone/>
              <a:defRPr sz="3800" b="1"/>
            </a:lvl5pPr>
            <a:lvl6pPr marL="5439757" indent="0">
              <a:buNone/>
              <a:defRPr sz="3800" b="1"/>
            </a:lvl6pPr>
            <a:lvl7pPr marL="6527707" indent="0">
              <a:buNone/>
              <a:defRPr sz="3800" b="1"/>
            </a:lvl7pPr>
            <a:lvl8pPr marL="7615658" indent="0">
              <a:buNone/>
              <a:defRPr sz="3800" b="1"/>
            </a:lvl8pPr>
            <a:lvl9pPr marL="8703608" indent="0">
              <a:buNone/>
              <a:defRPr sz="3800" b="1"/>
            </a:lvl9pPr>
          </a:lstStyle>
          <a:p>
            <a:pPr lvl="0"/>
            <a:r>
              <a:rPr lang="en-US" smtClean="0"/>
              <a:t>Click to edit Master text styles</a:t>
            </a:r>
          </a:p>
        </p:txBody>
      </p:sp>
      <p:sp>
        <p:nvSpPr>
          <p:cNvPr id="4" name="Content Placeholder 3"/>
          <p:cNvSpPr>
            <a:spLocks noGrp="1"/>
          </p:cNvSpPr>
          <p:nvPr>
            <p:ph sz="half" idx="2"/>
          </p:nvPr>
        </p:nvSpPr>
        <p:spPr>
          <a:xfrm>
            <a:off x="1218882" y="4349750"/>
            <a:ext cx="10771029" cy="7902576"/>
          </a:xfrm>
        </p:spPr>
        <p:txBody>
          <a:bodyPr/>
          <a:lstStyle>
            <a:lvl1pPr>
              <a:defRPr sz="5700"/>
            </a:lvl1pPr>
            <a:lvl2pPr>
              <a:defRPr sz="4800"/>
            </a:lvl2pPr>
            <a:lvl3pPr>
              <a:defRPr sz="43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2383514" y="3070226"/>
            <a:ext cx="10775260" cy="1279524"/>
          </a:xfrm>
        </p:spPr>
        <p:txBody>
          <a:bodyPr anchor="b"/>
          <a:lstStyle>
            <a:lvl1pPr marL="0" indent="0">
              <a:buNone/>
              <a:defRPr sz="5700" b="1"/>
            </a:lvl1pPr>
            <a:lvl2pPr marL="1087950" indent="0">
              <a:buNone/>
              <a:defRPr sz="4800" b="1"/>
            </a:lvl2pPr>
            <a:lvl3pPr marL="2175901" indent="0">
              <a:buNone/>
              <a:defRPr sz="4300" b="1"/>
            </a:lvl3pPr>
            <a:lvl4pPr marL="3263851" indent="0">
              <a:buNone/>
              <a:defRPr sz="3800" b="1"/>
            </a:lvl4pPr>
            <a:lvl5pPr marL="4351804" indent="0">
              <a:buNone/>
              <a:defRPr sz="3800" b="1"/>
            </a:lvl5pPr>
            <a:lvl6pPr marL="5439757" indent="0">
              <a:buNone/>
              <a:defRPr sz="3800" b="1"/>
            </a:lvl6pPr>
            <a:lvl7pPr marL="6527707" indent="0">
              <a:buNone/>
              <a:defRPr sz="3800" b="1"/>
            </a:lvl7pPr>
            <a:lvl8pPr marL="7615658" indent="0">
              <a:buNone/>
              <a:defRPr sz="3800" b="1"/>
            </a:lvl8pPr>
            <a:lvl9pPr marL="8703608" indent="0">
              <a:buNone/>
              <a:defRPr sz="3800" b="1"/>
            </a:lvl9pPr>
          </a:lstStyle>
          <a:p>
            <a:pPr lvl="0"/>
            <a:r>
              <a:rPr lang="en-US" smtClean="0"/>
              <a:t>Click to edit Master text styles</a:t>
            </a:r>
          </a:p>
        </p:txBody>
      </p:sp>
      <p:sp>
        <p:nvSpPr>
          <p:cNvPr id="6" name="Content Placeholder 5"/>
          <p:cNvSpPr>
            <a:spLocks noGrp="1"/>
          </p:cNvSpPr>
          <p:nvPr>
            <p:ph sz="quarter" idx="4"/>
          </p:nvPr>
        </p:nvSpPr>
        <p:spPr>
          <a:xfrm>
            <a:off x="12383514" y="4349750"/>
            <a:ext cx="10775260" cy="7902576"/>
          </a:xfrm>
        </p:spPr>
        <p:txBody>
          <a:bodyPr/>
          <a:lstStyle>
            <a:lvl1pPr>
              <a:defRPr sz="5700"/>
            </a:lvl1pPr>
            <a:lvl2pPr>
              <a:defRPr sz="4800"/>
            </a:lvl2pPr>
            <a:lvl3pPr>
              <a:defRPr sz="43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9DF9BE-3837-4CCF-B3CF-2298EDF28C84}" type="datetimeFigureOut">
              <a:rPr lang="en-US" smtClean="0"/>
              <a:t>11/19/2018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76E3DA-63DD-413C-8486-562996C34C2F}" type="slidenum">
              <a:rPr lang="en-US" smtClean="0"/>
              <a:t>‹#›</a:t>
            </a:fld>
            <a:endParaRPr lang="en-US"/>
          </a:p>
        </p:txBody>
      </p:sp>
    </p:spTree>
    <p:extLst>
      <p:ext uri="{BB962C8B-B14F-4D97-AF65-F5344CB8AC3E}">
        <p14:creationId xmlns:p14="http://schemas.microsoft.com/office/powerpoint/2010/main" val="71544492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9DF9BE-3837-4CCF-B3CF-2298EDF28C84}" type="datetimeFigureOut">
              <a:rPr lang="en-US" smtClean="0"/>
              <a:t>11/19/2018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76E3DA-63DD-413C-8486-562996C34C2F}" type="slidenum">
              <a:rPr lang="en-US" smtClean="0"/>
              <a:t>‹#›</a:t>
            </a:fld>
            <a:endParaRPr lang="en-US"/>
          </a:p>
        </p:txBody>
      </p:sp>
    </p:spTree>
    <p:extLst>
      <p:ext uri="{BB962C8B-B14F-4D97-AF65-F5344CB8AC3E}">
        <p14:creationId xmlns:p14="http://schemas.microsoft.com/office/powerpoint/2010/main" val="57378217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9DF9BE-3837-4CCF-B3CF-2298EDF28C84}" type="datetimeFigureOut">
              <a:rPr lang="en-US" smtClean="0"/>
              <a:t>11/19/2018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76E3DA-63DD-413C-8486-562996C34C2F}" type="slidenum">
              <a:rPr lang="en-US" smtClean="0"/>
              <a:t>‹#›</a:t>
            </a:fld>
            <a:endParaRPr lang="en-US"/>
          </a:p>
        </p:txBody>
      </p:sp>
    </p:spTree>
    <p:extLst>
      <p:ext uri="{BB962C8B-B14F-4D97-AF65-F5344CB8AC3E}">
        <p14:creationId xmlns:p14="http://schemas.microsoft.com/office/powerpoint/2010/main" val="161823630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8889" y="546100"/>
            <a:ext cx="8020079" cy="2324100"/>
          </a:xfrm>
        </p:spPr>
        <p:txBody>
          <a:bodyPr anchor="b"/>
          <a:lstStyle>
            <a:lvl1pPr algn="l">
              <a:defRPr sz="4800" b="1"/>
            </a:lvl1pPr>
          </a:lstStyle>
          <a:p>
            <a:r>
              <a:rPr lang="en-US" smtClean="0"/>
              <a:t>Click to edit Master title style</a:t>
            </a:r>
            <a:endParaRPr lang="en-US"/>
          </a:p>
        </p:txBody>
      </p:sp>
      <p:sp>
        <p:nvSpPr>
          <p:cNvPr id="3" name="Content Placeholder 2"/>
          <p:cNvSpPr>
            <a:spLocks noGrp="1"/>
          </p:cNvSpPr>
          <p:nvPr>
            <p:ph idx="1"/>
          </p:nvPr>
        </p:nvSpPr>
        <p:spPr>
          <a:xfrm>
            <a:off x="9530984" y="546105"/>
            <a:ext cx="13627784" cy="11706226"/>
          </a:xfrm>
        </p:spPr>
        <p:txBody>
          <a:bodyPr/>
          <a:lstStyle>
            <a:lvl1pPr>
              <a:defRPr sz="7600"/>
            </a:lvl1pPr>
            <a:lvl2pPr>
              <a:defRPr sz="6700"/>
            </a:lvl2pPr>
            <a:lvl3pPr>
              <a:defRPr sz="570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18889" y="2870205"/>
            <a:ext cx="8020079" cy="9382126"/>
          </a:xfrm>
        </p:spPr>
        <p:txBody>
          <a:bodyPr/>
          <a:lstStyle>
            <a:lvl1pPr marL="0" indent="0">
              <a:buNone/>
              <a:defRPr sz="3300"/>
            </a:lvl1pPr>
            <a:lvl2pPr marL="1087950" indent="0">
              <a:buNone/>
              <a:defRPr sz="2900"/>
            </a:lvl2pPr>
            <a:lvl3pPr marL="2175901" indent="0">
              <a:buNone/>
              <a:defRPr sz="2400"/>
            </a:lvl3pPr>
            <a:lvl4pPr marL="3263851" indent="0">
              <a:buNone/>
              <a:defRPr sz="2100"/>
            </a:lvl4pPr>
            <a:lvl5pPr marL="4351804" indent="0">
              <a:buNone/>
              <a:defRPr sz="2100"/>
            </a:lvl5pPr>
            <a:lvl6pPr marL="5439757" indent="0">
              <a:buNone/>
              <a:defRPr sz="2100"/>
            </a:lvl6pPr>
            <a:lvl7pPr marL="6527707" indent="0">
              <a:buNone/>
              <a:defRPr sz="2100"/>
            </a:lvl7pPr>
            <a:lvl8pPr marL="7615658" indent="0">
              <a:buNone/>
              <a:defRPr sz="2100"/>
            </a:lvl8pPr>
            <a:lvl9pPr marL="8703608" indent="0">
              <a:buNone/>
              <a:defRPr sz="2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9DF9BE-3837-4CCF-B3CF-2298EDF28C84}" type="datetimeFigureOut">
              <a:rPr lang="en-US" smtClean="0"/>
              <a:t>11/19/2018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6E3DA-63DD-413C-8486-562996C34C2F}" type="slidenum">
              <a:rPr lang="en-US" smtClean="0"/>
              <a:t>‹#›</a:t>
            </a:fld>
            <a:endParaRPr lang="en-US"/>
          </a:p>
        </p:txBody>
      </p:sp>
    </p:spTree>
    <p:extLst>
      <p:ext uri="{BB962C8B-B14F-4D97-AF65-F5344CB8AC3E}">
        <p14:creationId xmlns:p14="http://schemas.microsoft.com/office/powerpoint/2010/main" val="94587804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78190" y="9601200"/>
            <a:ext cx="14626590" cy="1133476"/>
          </a:xfrm>
        </p:spPr>
        <p:txBody>
          <a:bodyPr anchor="b"/>
          <a:lstStyle>
            <a:lvl1pPr algn="l">
              <a:defRPr sz="4800" b="1"/>
            </a:lvl1pPr>
          </a:lstStyle>
          <a:p>
            <a:r>
              <a:rPr lang="en-US" smtClean="0"/>
              <a:t>Click to edit Master title style</a:t>
            </a:r>
            <a:endParaRPr lang="en-US"/>
          </a:p>
        </p:txBody>
      </p:sp>
      <p:sp>
        <p:nvSpPr>
          <p:cNvPr id="3" name="Picture Placeholder 2"/>
          <p:cNvSpPr>
            <a:spLocks noGrp="1"/>
          </p:cNvSpPr>
          <p:nvPr>
            <p:ph type="pic" idx="1"/>
          </p:nvPr>
        </p:nvSpPr>
        <p:spPr>
          <a:xfrm>
            <a:off x="4778190" y="1225550"/>
            <a:ext cx="14626590" cy="8229600"/>
          </a:xfrm>
        </p:spPr>
        <p:txBody>
          <a:bodyPr/>
          <a:lstStyle>
            <a:lvl1pPr marL="0" indent="0">
              <a:buNone/>
              <a:defRPr sz="7600"/>
            </a:lvl1pPr>
            <a:lvl2pPr marL="1087950" indent="0">
              <a:buNone/>
              <a:defRPr sz="6700"/>
            </a:lvl2pPr>
            <a:lvl3pPr marL="2175901" indent="0">
              <a:buNone/>
              <a:defRPr sz="5700"/>
            </a:lvl3pPr>
            <a:lvl4pPr marL="3263851" indent="0">
              <a:buNone/>
              <a:defRPr sz="4800"/>
            </a:lvl4pPr>
            <a:lvl5pPr marL="4351804" indent="0">
              <a:buNone/>
              <a:defRPr sz="4800"/>
            </a:lvl5pPr>
            <a:lvl6pPr marL="5439757" indent="0">
              <a:buNone/>
              <a:defRPr sz="4800"/>
            </a:lvl6pPr>
            <a:lvl7pPr marL="6527707" indent="0">
              <a:buNone/>
              <a:defRPr sz="4800"/>
            </a:lvl7pPr>
            <a:lvl8pPr marL="7615658" indent="0">
              <a:buNone/>
              <a:defRPr sz="4800"/>
            </a:lvl8pPr>
            <a:lvl9pPr marL="8703608" indent="0">
              <a:buNone/>
              <a:defRPr sz="4800"/>
            </a:lvl9pPr>
          </a:lstStyle>
          <a:p>
            <a:endParaRPr lang="en-US"/>
          </a:p>
        </p:txBody>
      </p:sp>
      <p:sp>
        <p:nvSpPr>
          <p:cNvPr id="4" name="Text Placeholder 3"/>
          <p:cNvSpPr>
            <a:spLocks noGrp="1"/>
          </p:cNvSpPr>
          <p:nvPr>
            <p:ph type="body" sz="half" idx="2"/>
          </p:nvPr>
        </p:nvSpPr>
        <p:spPr>
          <a:xfrm>
            <a:off x="4778190" y="10734676"/>
            <a:ext cx="14626590" cy="1609724"/>
          </a:xfrm>
        </p:spPr>
        <p:txBody>
          <a:bodyPr/>
          <a:lstStyle>
            <a:lvl1pPr marL="0" indent="0">
              <a:buNone/>
              <a:defRPr sz="3300"/>
            </a:lvl1pPr>
            <a:lvl2pPr marL="1087950" indent="0">
              <a:buNone/>
              <a:defRPr sz="2900"/>
            </a:lvl2pPr>
            <a:lvl3pPr marL="2175901" indent="0">
              <a:buNone/>
              <a:defRPr sz="2400"/>
            </a:lvl3pPr>
            <a:lvl4pPr marL="3263851" indent="0">
              <a:buNone/>
              <a:defRPr sz="2100"/>
            </a:lvl4pPr>
            <a:lvl5pPr marL="4351804" indent="0">
              <a:buNone/>
              <a:defRPr sz="2100"/>
            </a:lvl5pPr>
            <a:lvl6pPr marL="5439757" indent="0">
              <a:buNone/>
              <a:defRPr sz="2100"/>
            </a:lvl6pPr>
            <a:lvl7pPr marL="6527707" indent="0">
              <a:buNone/>
              <a:defRPr sz="2100"/>
            </a:lvl7pPr>
            <a:lvl8pPr marL="7615658" indent="0">
              <a:buNone/>
              <a:defRPr sz="2100"/>
            </a:lvl8pPr>
            <a:lvl9pPr marL="8703608" indent="0">
              <a:buNone/>
              <a:defRPr sz="2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9DF9BE-3837-4CCF-B3CF-2298EDF28C84}" type="datetimeFigureOut">
              <a:rPr lang="en-US" smtClean="0"/>
              <a:t>11/19/2018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6E3DA-63DD-413C-8486-562996C34C2F}" type="slidenum">
              <a:rPr lang="en-US" smtClean="0"/>
              <a:t>‹#›</a:t>
            </a:fld>
            <a:endParaRPr lang="en-US"/>
          </a:p>
        </p:txBody>
      </p:sp>
    </p:spTree>
    <p:extLst>
      <p:ext uri="{BB962C8B-B14F-4D97-AF65-F5344CB8AC3E}">
        <p14:creationId xmlns:p14="http://schemas.microsoft.com/office/powerpoint/2010/main" val="118795060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8883" y="549276"/>
            <a:ext cx="21939885" cy="2286000"/>
          </a:xfrm>
          <a:prstGeom prst="rect">
            <a:avLst/>
          </a:prstGeom>
        </p:spPr>
        <p:txBody>
          <a:bodyPr vert="horz" lIns="217590" tIns="108794" rIns="217590" bIns="10879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218883" y="3200405"/>
            <a:ext cx="21939885" cy="9051926"/>
          </a:xfrm>
          <a:prstGeom prst="rect">
            <a:avLst/>
          </a:prstGeom>
        </p:spPr>
        <p:txBody>
          <a:bodyPr vert="horz" lIns="217590" tIns="108794" rIns="217590" bIns="10879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218883" y="12712705"/>
            <a:ext cx="5688118" cy="730250"/>
          </a:xfrm>
          <a:prstGeom prst="rect">
            <a:avLst/>
          </a:prstGeom>
        </p:spPr>
        <p:txBody>
          <a:bodyPr vert="horz" lIns="217590" tIns="108794" rIns="217590" bIns="108794" rtlCol="0" anchor="ctr"/>
          <a:lstStyle>
            <a:lvl1pPr algn="l">
              <a:defRPr sz="2900">
                <a:solidFill>
                  <a:schemeClr val="tx1">
                    <a:tint val="75000"/>
                  </a:schemeClr>
                </a:solidFill>
              </a:defRPr>
            </a:lvl1pPr>
          </a:lstStyle>
          <a:p>
            <a:fld id="{049DF9BE-3837-4CCF-B3CF-2298EDF28C84}" type="datetimeFigureOut">
              <a:rPr lang="en-US" smtClean="0"/>
              <a:t>11/19/2018</a:t>
            </a:fld>
            <a:endParaRPr lang="en-US"/>
          </a:p>
        </p:txBody>
      </p:sp>
      <p:sp>
        <p:nvSpPr>
          <p:cNvPr id="5" name="Footer Placeholder 4"/>
          <p:cNvSpPr>
            <a:spLocks noGrp="1"/>
          </p:cNvSpPr>
          <p:nvPr>
            <p:ph type="ftr" sz="quarter" idx="3"/>
          </p:nvPr>
        </p:nvSpPr>
        <p:spPr>
          <a:xfrm>
            <a:off x="8329031" y="12712705"/>
            <a:ext cx="7719589" cy="730250"/>
          </a:xfrm>
          <a:prstGeom prst="rect">
            <a:avLst/>
          </a:prstGeom>
        </p:spPr>
        <p:txBody>
          <a:bodyPr vert="horz" lIns="217590" tIns="108794" rIns="217590" bIns="108794" rtlCol="0" anchor="ctr"/>
          <a:lstStyle>
            <a:lvl1pPr algn="ctr">
              <a:defRPr sz="2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470649" y="12712705"/>
            <a:ext cx="5688118" cy="730250"/>
          </a:xfrm>
          <a:prstGeom prst="rect">
            <a:avLst/>
          </a:prstGeom>
        </p:spPr>
        <p:txBody>
          <a:bodyPr vert="horz" lIns="217590" tIns="108794" rIns="217590" bIns="108794" rtlCol="0" anchor="ctr"/>
          <a:lstStyle>
            <a:lvl1pPr algn="r">
              <a:defRPr sz="2900">
                <a:solidFill>
                  <a:schemeClr val="tx1">
                    <a:tint val="75000"/>
                  </a:schemeClr>
                </a:solidFill>
              </a:defRPr>
            </a:lvl1pPr>
          </a:lstStyle>
          <a:p>
            <a:fld id="{7A76E3DA-63DD-413C-8486-562996C34C2F}" type="slidenum">
              <a:rPr lang="en-US" smtClean="0"/>
              <a:t>‹#›</a:t>
            </a:fld>
            <a:endParaRPr lang="en-US"/>
          </a:p>
        </p:txBody>
      </p:sp>
      <p:cxnSp>
        <p:nvCxnSpPr>
          <p:cNvPr id="7" name="Straight Connector 6">
            <a:extLst>
              <a:ext uri="{FF2B5EF4-FFF2-40B4-BE49-F238E27FC236}">
                <a16:creationId xmlns:a16="http://schemas.microsoft.com/office/drawing/2014/main" xmlns="" id="{BFF75AD4-1495-974A-89B6-673AA483EBC4}"/>
              </a:ext>
            </a:extLst>
          </p:cNvPr>
          <p:cNvCxnSpPr>
            <a:cxnSpLocks/>
          </p:cNvCxnSpPr>
          <p:nvPr userDrawn="1"/>
        </p:nvCxnSpPr>
        <p:spPr>
          <a:xfrm>
            <a:off x="1711325" y="12596463"/>
            <a:ext cx="9533267"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xmlns="" id="{3B7DF4F0-B8CA-9D42-83B9-551672640282}"/>
              </a:ext>
            </a:extLst>
          </p:cNvPr>
          <p:cNvPicPr>
            <a:picLocks noChangeAspect="1"/>
          </p:cNvPicPr>
          <p:nvPr userDrawn="1"/>
        </p:nvPicPr>
        <p:blipFill rotWithShape="1">
          <a:blip r:embed="rId41" cstate="email">
            <a:extLst>
              <a:ext uri="{28A0092B-C50C-407E-A947-70E740481C1C}">
                <a14:useLocalDpi xmlns:a14="http://schemas.microsoft.com/office/drawing/2010/main" val="0"/>
              </a:ext>
            </a:extLst>
          </a:blip>
          <a:srcRect l="20716" t="19955" r="22178" b="37695"/>
          <a:stretch/>
        </p:blipFill>
        <p:spPr>
          <a:xfrm>
            <a:off x="11649710" y="12229704"/>
            <a:ext cx="1078230" cy="1131570"/>
          </a:xfrm>
          <a:prstGeom prst="rect">
            <a:avLst/>
          </a:prstGeom>
        </p:spPr>
      </p:pic>
      <p:cxnSp>
        <p:nvCxnSpPr>
          <p:cNvPr id="9" name="Straight Connector 8">
            <a:extLst>
              <a:ext uri="{FF2B5EF4-FFF2-40B4-BE49-F238E27FC236}">
                <a16:creationId xmlns:a16="http://schemas.microsoft.com/office/drawing/2014/main" xmlns="" id="{747FF307-CFC9-6841-B10A-600CCB7D2612}"/>
              </a:ext>
            </a:extLst>
          </p:cNvPr>
          <p:cNvCxnSpPr>
            <a:cxnSpLocks/>
          </p:cNvCxnSpPr>
          <p:nvPr userDrawn="1"/>
        </p:nvCxnSpPr>
        <p:spPr>
          <a:xfrm>
            <a:off x="13132726" y="12590717"/>
            <a:ext cx="9533599" cy="1574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xmlns="" id="{0280D65C-4D0B-CD4E-8666-A55C8F286443}"/>
              </a:ext>
            </a:extLst>
          </p:cNvPr>
          <p:cNvSpPr txBox="1"/>
          <p:nvPr userDrawn="1"/>
        </p:nvSpPr>
        <p:spPr>
          <a:xfrm>
            <a:off x="22130252" y="12873170"/>
            <a:ext cx="786038" cy="461628"/>
          </a:xfrm>
          <a:prstGeom prst="rect">
            <a:avLst/>
          </a:prstGeom>
          <a:noFill/>
        </p:spPr>
        <p:txBody>
          <a:bodyPr wrap="none" lIns="182843" tIns="91422" rIns="182843" bIns="91422" rtlCol="0">
            <a:spAutoFit/>
          </a:bodyPr>
          <a:lstStyle/>
          <a:p>
            <a:pPr algn="ctr"/>
            <a:fld id="{260E2A6B-A809-4840-BF14-8648BC0BDF87}" type="slidenum">
              <a:rPr lang="id-ID" sz="1800" b="1" i="0" smtClean="0">
                <a:solidFill>
                  <a:schemeClr val="tx2"/>
                </a:solidFill>
                <a:latin typeface="Montserrat Light" charset="0"/>
                <a:ea typeface="Montserrat Light" charset="0"/>
                <a:cs typeface="Montserrat Light" charset="0"/>
              </a:rPr>
              <a:pPr algn="ctr"/>
              <a:t>‹#›</a:t>
            </a:fld>
            <a:r>
              <a:rPr lang="id-ID" sz="1800" b="1" i="0" dirty="0">
                <a:solidFill>
                  <a:schemeClr val="tx2"/>
                </a:solidFill>
                <a:latin typeface="Montserrat Light" charset="0"/>
                <a:ea typeface="Montserrat Light" charset="0"/>
                <a:cs typeface="Montserrat Light" charset="0"/>
              </a:rPr>
              <a:t>  </a:t>
            </a:r>
          </a:p>
        </p:txBody>
      </p:sp>
      <p:sp>
        <p:nvSpPr>
          <p:cNvPr id="11" name="Rectangle 10">
            <a:extLst>
              <a:ext uri="{FF2B5EF4-FFF2-40B4-BE49-F238E27FC236}">
                <a16:creationId xmlns:a16="http://schemas.microsoft.com/office/drawing/2014/main" xmlns="" id="{45AE990F-5B0B-724A-AA78-EED6BA0AAC5D}"/>
              </a:ext>
            </a:extLst>
          </p:cNvPr>
          <p:cNvSpPr>
            <a:spLocks/>
          </p:cNvSpPr>
          <p:nvPr userDrawn="1"/>
        </p:nvSpPr>
        <p:spPr bwMode="auto">
          <a:xfrm>
            <a:off x="21093469" y="12997823"/>
            <a:ext cx="112851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vert="horz" wrap="none" lIns="0" tIns="0" rIns="0" bIns="0" anchor="ctr" anchorCtr="0">
            <a:spAutoFit/>
          </a:bodyPr>
          <a:lstStyle/>
          <a:p>
            <a:pPr algn="r" defTabSz="4572000"/>
            <a:r>
              <a:rPr lang="lt-LT" sz="1400" b="1" i="0" spc="300" dirty="0">
                <a:solidFill>
                  <a:schemeClr val="tx2"/>
                </a:solidFill>
                <a:latin typeface="+mj-lt"/>
                <a:ea typeface="Montserrat Light" charset="0"/>
                <a:cs typeface="Montserrat Light" charset="0"/>
                <a:sym typeface="Bebas Neue" charset="0"/>
              </a:rPr>
              <a:t>PUSLAPIS</a:t>
            </a:r>
            <a:endParaRPr lang="en-US" sz="1400" b="1" i="0" spc="300" dirty="0">
              <a:solidFill>
                <a:schemeClr val="tx2"/>
              </a:solidFill>
              <a:latin typeface="+mj-lt"/>
              <a:ea typeface="Montserrat Light" charset="0"/>
              <a:cs typeface="Montserrat Light" charset="0"/>
              <a:sym typeface="Bebas Neue" charset="0"/>
            </a:endParaRPr>
          </a:p>
        </p:txBody>
      </p:sp>
    </p:spTree>
    <p:extLst>
      <p:ext uri="{BB962C8B-B14F-4D97-AF65-F5344CB8AC3E}">
        <p14:creationId xmlns:p14="http://schemas.microsoft.com/office/powerpoint/2010/main" val="865892600"/>
      </p:ext>
    </p:extLst>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 id="2147483957" r:id="rId5"/>
    <p:sldLayoutId id="2147483958" r:id="rId6"/>
    <p:sldLayoutId id="2147483959" r:id="rId7"/>
    <p:sldLayoutId id="2147483960" r:id="rId8"/>
    <p:sldLayoutId id="2147483961" r:id="rId9"/>
    <p:sldLayoutId id="2147483962" r:id="rId10"/>
    <p:sldLayoutId id="2147483963" r:id="rId11"/>
    <p:sldLayoutId id="2147483964" r:id="rId12"/>
    <p:sldLayoutId id="2147483965" r:id="rId13"/>
    <p:sldLayoutId id="2147483966" r:id="rId14"/>
    <p:sldLayoutId id="2147483920" r:id="rId15"/>
    <p:sldLayoutId id="2147483921" r:id="rId16"/>
    <p:sldLayoutId id="2147483917" r:id="rId17"/>
    <p:sldLayoutId id="2147483918" r:id="rId18"/>
    <p:sldLayoutId id="2147483927" r:id="rId19"/>
    <p:sldLayoutId id="2147483919" r:id="rId20"/>
    <p:sldLayoutId id="2147483936" r:id="rId21"/>
    <p:sldLayoutId id="2147483916" r:id="rId22"/>
    <p:sldLayoutId id="2147483939" r:id="rId23"/>
    <p:sldLayoutId id="2147483938" r:id="rId24"/>
    <p:sldLayoutId id="2147483937" r:id="rId25"/>
    <p:sldLayoutId id="2147483876" r:id="rId26"/>
    <p:sldLayoutId id="2147483922" r:id="rId27"/>
    <p:sldLayoutId id="2147483923" r:id="rId28"/>
    <p:sldLayoutId id="2147483925" r:id="rId29"/>
    <p:sldLayoutId id="2147483926" r:id="rId30"/>
    <p:sldLayoutId id="2147483924" r:id="rId31"/>
    <p:sldLayoutId id="2147483878" r:id="rId32"/>
    <p:sldLayoutId id="2147483879" r:id="rId33"/>
    <p:sldLayoutId id="2147483929" r:id="rId34"/>
    <p:sldLayoutId id="2147483933" r:id="rId35"/>
    <p:sldLayoutId id="2147483914" r:id="rId36"/>
    <p:sldLayoutId id="2147483951" r:id="rId37"/>
    <p:sldLayoutId id="2147483947" r:id="rId38"/>
    <p:sldLayoutId id="2147483950" r:id="rId39"/>
  </p:sldLayoutIdLst>
  <p:hf hdr="0" ftr="0" dt="0"/>
  <p:txStyles>
    <p:titleStyle>
      <a:lvl1pPr algn="ctr" defTabSz="2175901" rtl="0" eaLnBrk="1" latinLnBrk="0" hangingPunct="1">
        <a:spcBef>
          <a:spcPct val="0"/>
        </a:spcBef>
        <a:buNone/>
        <a:defRPr sz="10500" kern="1200">
          <a:solidFill>
            <a:schemeClr val="tx1"/>
          </a:solidFill>
          <a:latin typeface="+mj-lt"/>
          <a:ea typeface="+mj-ea"/>
          <a:cs typeface="+mj-cs"/>
        </a:defRPr>
      </a:lvl1pPr>
    </p:titleStyle>
    <p:bodyStyle>
      <a:lvl1pPr marL="815964" indent="-815964" algn="l" defTabSz="2175901" rtl="0" eaLnBrk="1" latinLnBrk="0" hangingPunct="1">
        <a:spcBef>
          <a:spcPct val="20000"/>
        </a:spcBef>
        <a:buFont typeface="Arial" panose="020B0604020202020204" pitchFamily="34" charset="0"/>
        <a:buChar char="•"/>
        <a:defRPr sz="7600" kern="1200">
          <a:solidFill>
            <a:schemeClr val="tx1"/>
          </a:solidFill>
          <a:latin typeface="+mn-lt"/>
          <a:ea typeface="+mn-ea"/>
          <a:cs typeface="+mn-cs"/>
        </a:defRPr>
      </a:lvl1pPr>
      <a:lvl2pPr marL="1767921" indent="-679971" algn="l" defTabSz="2175901" rtl="0" eaLnBrk="1" latinLnBrk="0" hangingPunct="1">
        <a:spcBef>
          <a:spcPct val="20000"/>
        </a:spcBef>
        <a:buFont typeface="Arial" panose="020B0604020202020204" pitchFamily="34" charset="0"/>
        <a:buChar char="–"/>
        <a:defRPr sz="6700" kern="1200">
          <a:solidFill>
            <a:schemeClr val="tx1"/>
          </a:solidFill>
          <a:latin typeface="+mn-lt"/>
          <a:ea typeface="+mn-ea"/>
          <a:cs typeface="+mn-cs"/>
        </a:defRPr>
      </a:lvl2pPr>
      <a:lvl3pPr marL="2719878" indent="-543975" algn="l" defTabSz="2175901" rtl="0" eaLnBrk="1" latinLnBrk="0" hangingPunct="1">
        <a:spcBef>
          <a:spcPct val="20000"/>
        </a:spcBef>
        <a:buFont typeface="Arial" panose="020B0604020202020204" pitchFamily="34" charset="0"/>
        <a:buChar char="•"/>
        <a:defRPr sz="5700" kern="1200">
          <a:solidFill>
            <a:schemeClr val="tx1"/>
          </a:solidFill>
          <a:latin typeface="+mn-lt"/>
          <a:ea typeface="+mn-ea"/>
          <a:cs typeface="+mn-cs"/>
        </a:defRPr>
      </a:lvl3pPr>
      <a:lvl4pPr marL="3807829" indent="-543975" algn="l" defTabSz="2175901"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4pPr>
      <a:lvl5pPr marL="4895779" indent="-543975" algn="l" defTabSz="2175901"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5pPr>
      <a:lvl6pPr marL="5983730" indent="-543975" algn="l" defTabSz="2175901"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6pPr>
      <a:lvl7pPr marL="7071682" indent="-543975" algn="l" defTabSz="2175901"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7pPr>
      <a:lvl8pPr marL="8159635" indent="-543975" algn="l" defTabSz="2175901"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8pPr>
      <a:lvl9pPr marL="9247585" indent="-543975" algn="l" defTabSz="2175901" rtl="0" eaLnBrk="1" latinLnBrk="0" hangingPunct="1">
        <a:spcBef>
          <a:spcPct val="20000"/>
        </a:spcBef>
        <a:buFont typeface="Arial" panose="020B0604020202020204" pitchFamily="34" charset="0"/>
        <a:buChar char="•"/>
        <a:defRPr sz="4800" kern="1200">
          <a:solidFill>
            <a:schemeClr val="tx1"/>
          </a:solidFill>
          <a:latin typeface="+mn-lt"/>
          <a:ea typeface="+mn-ea"/>
          <a:cs typeface="+mn-cs"/>
        </a:defRPr>
      </a:lvl9pPr>
    </p:bodyStyle>
    <p:otherStyle>
      <a:defPPr>
        <a:defRPr lang="en-US"/>
      </a:defPPr>
      <a:lvl1pPr marL="0" algn="l" defTabSz="2175901" rtl="0" eaLnBrk="1" latinLnBrk="0" hangingPunct="1">
        <a:defRPr sz="4300" kern="1200">
          <a:solidFill>
            <a:schemeClr val="tx1"/>
          </a:solidFill>
          <a:latin typeface="+mn-lt"/>
          <a:ea typeface="+mn-ea"/>
          <a:cs typeface="+mn-cs"/>
        </a:defRPr>
      </a:lvl1pPr>
      <a:lvl2pPr marL="1087950" algn="l" defTabSz="2175901" rtl="0" eaLnBrk="1" latinLnBrk="0" hangingPunct="1">
        <a:defRPr sz="4300" kern="1200">
          <a:solidFill>
            <a:schemeClr val="tx1"/>
          </a:solidFill>
          <a:latin typeface="+mn-lt"/>
          <a:ea typeface="+mn-ea"/>
          <a:cs typeface="+mn-cs"/>
        </a:defRPr>
      </a:lvl2pPr>
      <a:lvl3pPr marL="2175901" algn="l" defTabSz="2175901" rtl="0" eaLnBrk="1" latinLnBrk="0" hangingPunct="1">
        <a:defRPr sz="4300" kern="1200">
          <a:solidFill>
            <a:schemeClr val="tx1"/>
          </a:solidFill>
          <a:latin typeface="+mn-lt"/>
          <a:ea typeface="+mn-ea"/>
          <a:cs typeface="+mn-cs"/>
        </a:defRPr>
      </a:lvl3pPr>
      <a:lvl4pPr marL="3263851" algn="l" defTabSz="2175901" rtl="0" eaLnBrk="1" latinLnBrk="0" hangingPunct="1">
        <a:defRPr sz="4300" kern="1200">
          <a:solidFill>
            <a:schemeClr val="tx1"/>
          </a:solidFill>
          <a:latin typeface="+mn-lt"/>
          <a:ea typeface="+mn-ea"/>
          <a:cs typeface="+mn-cs"/>
        </a:defRPr>
      </a:lvl4pPr>
      <a:lvl5pPr marL="4351804" algn="l" defTabSz="2175901" rtl="0" eaLnBrk="1" latinLnBrk="0" hangingPunct="1">
        <a:defRPr sz="4300" kern="1200">
          <a:solidFill>
            <a:schemeClr val="tx1"/>
          </a:solidFill>
          <a:latin typeface="+mn-lt"/>
          <a:ea typeface="+mn-ea"/>
          <a:cs typeface="+mn-cs"/>
        </a:defRPr>
      </a:lvl5pPr>
      <a:lvl6pPr marL="5439757" algn="l" defTabSz="2175901" rtl="0" eaLnBrk="1" latinLnBrk="0" hangingPunct="1">
        <a:defRPr sz="4300" kern="1200">
          <a:solidFill>
            <a:schemeClr val="tx1"/>
          </a:solidFill>
          <a:latin typeface="+mn-lt"/>
          <a:ea typeface="+mn-ea"/>
          <a:cs typeface="+mn-cs"/>
        </a:defRPr>
      </a:lvl6pPr>
      <a:lvl7pPr marL="6527707" algn="l" defTabSz="2175901" rtl="0" eaLnBrk="1" latinLnBrk="0" hangingPunct="1">
        <a:defRPr sz="4300" kern="1200">
          <a:solidFill>
            <a:schemeClr val="tx1"/>
          </a:solidFill>
          <a:latin typeface="+mn-lt"/>
          <a:ea typeface="+mn-ea"/>
          <a:cs typeface="+mn-cs"/>
        </a:defRPr>
      </a:lvl7pPr>
      <a:lvl8pPr marL="7615658" algn="l" defTabSz="2175901" rtl="0" eaLnBrk="1" latinLnBrk="0" hangingPunct="1">
        <a:defRPr sz="4300" kern="1200">
          <a:solidFill>
            <a:schemeClr val="tx1"/>
          </a:solidFill>
          <a:latin typeface="+mn-lt"/>
          <a:ea typeface="+mn-ea"/>
          <a:cs typeface="+mn-cs"/>
        </a:defRPr>
      </a:lvl8pPr>
      <a:lvl9pPr marL="8703608" algn="l" defTabSz="2175901" rtl="0" eaLnBrk="1" latinLnBrk="0" hangingPunct="1">
        <a:defRPr sz="4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50FB396F-BFD8-2E44-9DB8-4CE10E053B42}"/>
              </a:ext>
            </a:extLst>
          </p:cNvPr>
          <p:cNvPicPr>
            <a:picLocks noChangeAspect="1"/>
          </p:cNvPicPr>
          <p:nvPr/>
        </p:nvPicPr>
        <p:blipFill>
          <a:blip r:embed="rId3"/>
          <a:stretch>
            <a:fillRect/>
          </a:stretch>
        </p:blipFill>
        <p:spPr>
          <a:xfrm>
            <a:off x="0" y="1786"/>
            <a:ext cx="24377650" cy="13712428"/>
          </a:xfrm>
          <a:prstGeom prst="rect">
            <a:avLst/>
          </a:prstGeom>
        </p:spPr>
      </p:pic>
      <p:pic>
        <p:nvPicPr>
          <p:cNvPr id="7" name="Picture 6">
            <a:extLst>
              <a:ext uri="{FF2B5EF4-FFF2-40B4-BE49-F238E27FC236}">
                <a16:creationId xmlns:a16="http://schemas.microsoft.com/office/drawing/2014/main" xmlns="" id="{E497A01D-E186-F244-BC99-9B499FEBE61E}"/>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8740239" y="-308177"/>
            <a:ext cx="6897172" cy="9760368"/>
          </a:xfrm>
          <a:prstGeom prst="rect">
            <a:avLst/>
          </a:prstGeom>
        </p:spPr>
      </p:pic>
      <p:sp>
        <p:nvSpPr>
          <p:cNvPr id="6" name="Rectangle 5">
            <a:extLst>
              <a:ext uri="{FF2B5EF4-FFF2-40B4-BE49-F238E27FC236}">
                <a16:creationId xmlns:a16="http://schemas.microsoft.com/office/drawing/2014/main" xmlns="" id="{592E8F52-F44C-8D44-926B-A1E5F806623C}"/>
              </a:ext>
            </a:extLst>
          </p:cNvPr>
          <p:cNvSpPr/>
          <p:nvPr/>
        </p:nvSpPr>
        <p:spPr>
          <a:xfrm>
            <a:off x="4865582" y="6594680"/>
            <a:ext cx="14646485" cy="58362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361784" y="7932751"/>
            <a:ext cx="9574288" cy="1446550"/>
          </a:xfrm>
          <a:prstGeom prst="rect">
            <a:avLst/>
          </a:prstGeom>
          <a:noFill/>
        </p:spPr>
        <p:txBody>
          <a:bodyPr wrap="none" rtlCol="0">
            <a:spAutoFit/>
          </a:bodyPr>
          <a:lstStyle/>
          <a:p>
            <a:pPr algn="ctr"/>
            <a:r>
              <a:rPr lang="lt-LT" sz="4400" b="1" dirty="0" smtClean="0">
                <a:solidFill>
                  <a:srgbClr val="000000"/>
                </a:solidFill>
                <a:latin typeface="Times New Roman" panose="02020603050405020304" pitchFamily="18" charset="0"/>
                <a:ea typeface="Roboto Black" charset="0"/>
                <a:cs typeface="Times New Roman" panose="02020603050405020304" pitchFamily="18" charset="0"/>
              </a:rPr>
              <a:t>UŽSIENIEČIŲ TEISINĖS PADĖTIES</a:t>
            </a:r>
          </a:p>
          <a:p>
            <a:pPr algn="ctr"/>
            <a:r>
              <a:rPr lang="lt-LT" sz="4400" b="1" dirty="0" smtClean="0">
                <a:solidFill>
                  <a:srgbClr val="000000"/>
                </a:solidFill>
                <a:latin typeface="Times New Roman" panose="02020603050405020304" pitchFamily="18" charset="0"/>
                <a:ea typeface="Roboto Black" charset="0"/>
                <a:cs typeface="Times New Roman" panose="02020603050405020304" pitchFamily="18" charset="0"/>
              </a:rPr>
              <a:t>REGLAMENTAVIMO POKYČIAI</a:t>
            </a:r>
          </a:p>
        </p:txBody>
      </p:sp>
      <p:sp>
        <p:nvSpPr>
          <p:cNvPr id="15" name="Rectangle 14"/>
          <p:cNvSpPr/>
          <p:nvPr/>
        </p:nvSpPr>
        <p:spPr>
          <a:xfrm>
            <a:off x="5787884" y="7363999"/>
            <a:ext cx="156117" cy="3523785"/>
          </a:xfrm>
          <a:prstGeom prst="rect">
            <a:avLst/>
          </a:prstGeom>
          <a:solidFill>
            <a:srgbClr val="C401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50000"/>
                </a:schemeClr>
              </a:solidFill>
            </a:endParaRPr>
          </a:p>
        </p:txBody>
      </p:sp>
    </p:spTree>
    <p:extLst>
      <p:ext uri="{BB962C8B-B14F-4D97-AF65-F5344CB8AC3E}">
        <p14:creationId xmlns:p14="http://schemas.microsoft.com/office/powerpoint/2010/main" val="212120870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tačiakampis 5"/>
          <p:cNvSpPr/>
          <p:nvPr/>
        </p:nvSpPr>
        <p:spPr>
          <a:xfrm>
            <a:off x="3080085" y="1824218"/>
            <a:ext cx="18913642" cy="10741402"/>
          </a:xfrm>
          <a:prstGeom prst="rect">
            <a:avLst/>
          </a:prstGeom>
        </p:spPr>
        <p:txBody>
          <a:bodyPr wrap="square">
            <a:spAutoFit/>
          </a:bodyPr>
          <a:lstStyle/>
          <a:p>
            <a:pPr algn="ctr"/>
            <a:r>
              <a:rPr lang="lt-LT" sz="4800" b="1" dirty="0" smtClean="0">
                <a:solidFill>
                  <a:srgbClr val="002060"/>
                </a:solidFill>
                <a:latin typeface="Times New Roman" panose="02020603050405020304" pitchFamily="18" charset="0"/>
                <a:cs typeface="Times New Roman" panose="02020603050405020304" pitchFamily="18" charset="0"/>
              </a:rPr>
              <a:t>Ministro </a:t>
            </a:r>
            <a:r>
              <a:rPr lang="lt-LT" sz="4800" b="1" dirty="0">
                <a:solidFill>
                  <a:srgbClr val="002060"/>
                </a:solidFill>
                <a:latin typeface="Times New Roman" panose="02020603050405020304" pitchFamily="18" charset="0"/>
                <a:cs typeface="Times New Roman" panose="02020603050405020304" pitchFamily="18" charset="0"/>
              </a:rPr>
              <a:t>Pirmininko 2018 m. kovo 5 d. potvarkiu Nr. 43 sudarytos darbo grupės pateiktų pasiūlymų dėl migracijos procedūrų </a:t>
            </a:r>
            <a:r>
              <a:rPr lang="lt-LT" sz="4800" b="1" dirty="0" smtClean="0">
                <a:solidFill>
                  <a:srgbClr val="002060"/>
                </a:solidFill>
                <a:latin typeface="Times New Roman" panose="02020603050405020304" pitchFamily="18" charset="0"/>
                <a:cs typeface="Times New Roman" panose="02020603050405020304" pitchFamily="18" charset="0"/>
              </a:rPr>
              <a:t>tobulinimo</a:t>
            </a:r>
            <a:r>
              <a:rPr lang="lt-LT" sz="4800" b="1" dirty="0">
                <a:solidFill>
                  <a:srgbClr val="002060"/>
                </a:solidFill>
                <a:latin typeface="Times New Roman" panose="02020603050405020304" pitchFamily="18" charset="0"/>
                <a:cs typeface="Times New Roman" panose="02020603050405020304" pitchFamily="18" charset="0"/>
              </a:rPr>
              <a:t> </a:t>
            </a:r>
            <a:r>
              <a:rPr lang="lt-LT" sz="4800" b="1" dirty="0" smtClean="0">
                <a:solidFill>
                  <a:srgbClr val="002060"/>
                </a:solidFill>
                <a:latin typeface="Times New Roman" panose="02020603050405020304" pitchFamily="18" charset="0"/>
                <a:cs typeface="Times New Roman" panose="02020603050405020304" pitchFamily="18" charset="0"/>
              </a:rPr>
              <a:t>įgyvendinimas</a:t>
            </a:r>
          </a:p>
          <a:p>
            <a:pPr algn="just"/>
            <a:endParaRPr lang="lt-LT" dirty="0">
              <a:solidFill>
                <a:srgbClr val="000000"/>
              </a:solidFill>
            </a:endParaRPr>
          </a:p>
          <a:p>
            <a:pPr algn="just"/>
            <a:r>
              <a:rPr lang="lt-LT" dirty="0" smtClean="0">
                <a:solidFill>
                  <a:srgbClr val="000000"/>
                </a:solidFill>
                <a:latin typeface="Times New Roman" panose="02020603050405020304" pitchFamily="18" charset="0"/>
                <a:cs typeface="Times New Roman" panose="02020603050405020304" pitchFamily="18" charset="0"/>
              </a:rPr>
              <a:t>	</a:t>
            </a:r>
            <a:r>
              <a:rPr lang="lt-LT" sz="4000" b="1" dirty="0" smtClean="0">
                <a:solidFill>
                  <a:srgbClr val="002060"/>
                </a:solidFill>
                <a:latin typeface="Times New Roman" panose="02020603050405020304" pitchFamily="18" charset="0"/>
                <a:cs typeface="Times New Roman" panose="02020603050405020304" pitchFamily="18" charset="0"/>
              </a:rPr>
              <a:t>Parengtos ir derinamos </a:t>
            </a:r>
            <a:r>
              <a:rPr lang="lt-LT" sz="4000" b="1" dirty="0">
                <a:solidFill>
                  <a:srgbClr val="002060"/>
                </a:solidFill>
                <a:latin typeface="Times New Roman" panose="02020603050405020304" pitchFamily="18" charset="0"/>
                <a:cs typeface="Times New Roman" panose="02020603050405020304" pitchFamily="18" charset="0"/>
              </a:rPr>
              <a:t>įstatymo „Dėl užsieniečių teisinės </a:t>
            </a:r>
            <a:r>
              <a:rPr lang="lt-LT" sz="4000" b="1" dirty="0" smtClean="0">
                <a:solidFill>
                  <a:srgbClr val="002060"/>
                </a:solidFill>
                <a:latin typeface="Times New Roman" panose="02020603050405020304" pitchFamily="18" charset="0"/>
                <a:cs typeface="Times New Roman" panose="02020603050405020304" pitchFamily="18" charset="0"/>
              </a:rPr>
              <a:t>padėties“ pakeitimo įstatymo projekto pataisos</a:t>
            </a:r>
          </a:p>
          <a:p>
            <a:pPr algn="just"/>
            <a:r>
              <a:rPr lang="lt-LT" dirty="0" smtClean="0">
                <a:solidFill>
                  <a:srgbClr val="000000"/>
                </a:solidFill>
                <a:latin typeface="Times New Roman" panose="02020603050405020304" pitchFamily="18" charset="0"/>
                <a:cs typeface="Times New Roman" panose="02020603050405020304" pitchFamily="18" charset="0"/>
              </a:rPr>
              <a:t>	</a:t>
            </a:r>
            <a:r>
              <a:rPr lang="lt-LT" i="1" dirty="0" smtClean="0">
                <a:solidFill>
                  <a:srgbClr val="000000"/>
                </a:solidFill>
                <a:latin typeface="Times New Roman" panose="02020603050405020304" pitchFamily="18" charset="0"/>
                <a:cs typeface="Times New Roman" panose="02020603050405020304" pitchFamily="18" charset="0"/>
              </a:rPr>
              <a:t>(lydintieji - ANK, </a:t>
            </a:r>
            <a:r>
              <a:rPr lang="lt-LT" i="1" dirty="0">
                <a:solidFill>
                  <a:srgbClr val="000000"/>
                </a:solidFill>
                <a:latin typeface="Times New Roman" panose="02020603050405020304" pitchFamily="18" charset="0"/>
                <a:cs typeface="Times New Roman" panose="02020603050405020304" pitchFamily="18" charset="0"/>
              </a:rPr>
              <a:t>Civilinės būklės aktų registravimo, </a:t>
            </a:r>
            <a:r>
              <a:rPr lang="lt-LT" i="1" dirty="0" smtClean="0">
                <a:solidFill>
                  <a:srgbClr val="000000"/>
                </a:solidFill>
                <a:latin typeface="Times New Roman" panose="02020603050405020304" pitchFamily="18" charset="0"/>
                <a:cs typeface="Times New Roman" panose="02020603050405020304" pitchFamily="18" charset="0"/>
              </a:rPr>
              <a:t>Užimtumo, </a:t>
            </a:r>
            <a:r>
              <a:rPr lang="lt-LT" i="1" dirty="0">
                <a:solidFill>
                  <a:srgbClr val="000000"/>
                </a:solidFill>
                <a:latin typeface="Times New Roman" panose="02020603050405020304" pitchFamily="18" charset="0"/>
                <a:cs typeface="Times New Roman" panose="02020603050405020304" pitchFamily="18" charset="0"/>
              </a:rPr>
              <a:t>Išmokų </a:t>
            </a:r>
            <a:r>
              <a:rPr lang="lt-LT" i="1" dirty="0" smtClean="0">
                <a:solidFill>
                  <a:srgbClr val="000000"/>
                </a:solidFill>
                <a:latin typeface="Times New Roman" panose="02020603050405020304" pitchFamily="18" charset="0"/>
                <a:cs typeface="Times New Roman" panose="02020603050405020304" pitchFamily="18" charset="0"/>
              </a:rPr>
              <a:t>vaikams, </a:t>
            </a:r>
            <a:r>
              <a:rPr lang="lt-LT" i="1" dirty="0">
                <a:solidFill>
                  <a:srgbClr val="000000"/>
                </a:solidFill>
                <a:latin typeface="Times New Roman" panose="02020603050405020304" pitchFamily="18" charset="0"/>
                <a:cs typeface="Times New Roman" panose="02020603050405020304" pitchFamily="18" charset="0"/>
              </a:rPr>
              <a:t>Neįgaliųjų socialinės </a:t>
            </a:r>
            <a:r>
              <a:rPr lang="lt-LT" i="1" dirty="0" smtClean="0">
                <a:solidFill>
                  <a:srgbClr val="000000"/>
                </a:solidFill>
                <a:latin typeface="Times New Roman" panose="02020603050405020304" pitchFamily="18" charset="0"/>
                <a:cs typeface="Times New Roman" panose="02020603050405020304" pitchFamily="18" charset="0"/>
              </a:rPr>
              <a:t>integracijos, </a:t>
            </a:r>
            <a:r>
              <a:rPr lang="lt-LT" i="1" dirty="0">
                <a:solidFill>
                  <a:srgbClr val="000000"/>
                </a:solidFill>
                <a:latin typeface="Times New Roman" panose="02020603050405020304" pitchFamily="18" charset="0"/>
                <a:cs typeface="Times New Roman" panose="02020603050405020304" pitchFamily="18" charset="0"/>
              </a:rPr>
              <a:t>Paramos mirties </a:t>
            </a:r>
            <a:r>
              <a:rPr lang="lt-LT" i="1" dirty="0" smtClean="0">
                <a:solidFill>
                  <a:srgbClr val="000000"/>
                </a:solidFill>
                <a:latin typeface="Times New Roman" panose="02020603050405020304" pitchFamily="18" charset="0"/>
                <a:cs typeface="Times New Roman" panose="02020603050405020304" pitchFamily="18" charset="0"/>
              </a:rPr>
              <a:t>atveju, </a:t>
            </a:r>
            <a:r>
              <a:rPr lang="lt-LT" i="1" dirty="0">
                <a:solidFill>
                  <a:srgbClr val="000000"/>
                </a:solidFill>
                <a:latin typeface="Times New Roman" panose="02020603050405020304" pitchFamily="18" charset="0"/>
                <a:cs typeface="Times New Roman" panose="02020603050405020304" pitchFamily="18" charset="0"/>
              </a:rPr>
              <a:t>Piniginės socialinės paramos nepasiturintiems </a:t>
            </a:r>
            <a:r>
              <a:rPr lang="lt-LT" i="1" dirty="0" smtClean="0">
                <a:solidFill>
                  <a:srgbClr val="000000"/>
                </a:solidFill>
                <a:latin typeface="Times New Roman" panose="02020603050405020304" pitchFamily="18" charset="0"/>
                <a:cs typeface="Times New Roman" panose="02020603050405020304" pitchFamily="18" charset="0"/>
              </a:rPr>
              <a:t>gyventojams, </a:t>
            </a:r>
            <a:r>
              <a:rPr lang="lt-LT" i="1" dirty="0">
                <a:solidFill>
                  <a:srgbClr val="000000"/>
                </a:solidFill>
                <a:latin typeface="Times New Roman" panose="02020603050405020304" pitchFamily="18" charset="0"/>
                <a:cs typeface="Times New Roman" panose="02020603050405020304" pitchFamily="18" charset="0"/>
              </a:rPr>
              <a:t>Šalpos </a:t>
            </a:r>
            <a:r>
              <a:rPr lang="lt-LT" i="1" dirty="0" smtClean="0">
                <a:solidFill>
                  <a:srgbClr val="000000"/>
                </a:solidFill>
                <a:latin typeface="Times New Roman" panose="02020603050405020304" pitchFamily="18" charset="0"/>
                <a:cs typeface="Times New Roman" panose="02020603050405020304" pitchFamily="18" charset="0"/>
              </a:rPr>
              <a:t>pensijų, </a:t>
            </a:r>
            <a:r>
              <a:rPr lang="lt-LT" i="1" dirty="0">
                <a:solidFill>
                  <a:srgbClr val="000000"/>
                </a:solidFill>
                <a:latin typeface="Times New Roman" panose="02020603050405020304" pitchFamily="18" charset="0"/>
                <a:cs typeface="Times New Roman" panose="02020603050405020304" pitchFamily="18" charset="0"/>
              </a:rPr>
              <a:t>Tikslinių kompensacijų </a:t>
            </a:r>
            <a:r>
              <a:rPr lang="lt-LT" i="1" dirty="0" smtClean="0">
                <a:solidFill>
                  <a:srgbClr val="000000"/>
                </a:solidFill>
                <a:latin typeface="Times New Roman" panose="02020603050405020304" pitchFamily="18" charset="0"/>
                <a:cs typeface="Times New Roman" panose="02020603050405020304" pitchFamily="18" charset="0"/>
              </a:rPr>
              <a:t>įstatymų pakeitimų </a:t>
            </a:r>
            <a:r>
              <a:rPr lang="lt-LT" i="1" dirty="0">
                <a:solidFill>
                  <a:srgbClr val="000000"/>
                </a:solidFill>
                <a:latin typeface="Times New Roman" panose="02020603050405020304" pitchFamily="18" charset="0"/>
                <a:cs typeface="Times New Roman" panose="02020603050405020304" pitchFamily="18" charset="0"/>
              </a:rPr>
              <a:t>įstatymų projektai</a:t>
            </a:r>
            <a:r>
              <a:rPr lang="lt-LT" dirty="0" smtClean="0">
                <a:solidFill>
                  <a:srgbClr val="000000"/>
                </a:solidFill>
                <a:latin typeface="Times New Roman" panose="02020603050405020304" pitchFamily="18" charset="0"/>
                <a:cs typeface="Times New Roman" panose="02020603050405020304" pitchFamily="18" charset="0"/>
              </a:rPr>
              <a:t>).</a:t>
            </a:r>
          </a:p>
          <a:p>
            <a:pPr algn="just"/>
            <a:endParaRPr lang="lt-LT" dirty="0">
              <a:solidFill>
                <a:srgbClr val="000000"/>
              </a:solidFill>
              <a:latin typeface="Times New Roman" panose="02020603050405020304" pitchFamily="18" charset="0"/>
              <a:cs typeface="Times New Roman" panose="02020603050405020304" pitchFamily="18" charset="0"/>
            </a:endParaRPr>
          </a:p>
          <a:p>
            <a:pPr algn="just"/>
            <a:r>
              <a:rPr lang="lt-LT" dirty="0" smtClean="0">
                <a:solidFill>
                  <a:srgbClr val="000000"/>
                </a:solidFill>
                <a:latin typeface="Times New Roman" panose="02020603050405020304" pitchFamily="18" charset="0"/>
                <a:cs typeface="Times New Roman" panose="02020603050405020304" pitchFamily="18" charset="0"/>
              </a:rPr>
              <a:t>	</a:t>
            </a:r>
            <a:r>
              <a:rPr lang="lt-LT" b="1" dirty="0" smtClean="0">
                <a:solidFill>
                  <a:srgbClr val="002060"/>
                </a:solidFill>
                <a:latin typeface="Times New Roman" panose="02020603050405020304" pitchFamily="18" charset="0"/>
                <a:cs typeface="Times New Roman" panose="02020603050405020304" pitchFamily="18" charset="0"/>
              </a:rPr>
              <a:t>Tikslas - tobulinti </a:t>
            </a:r>
            <a:r>
              <a:rPr lang="lt-LT" b="1" dirty="0">
                <a:solidFill>
                  <a:srgbClr val="002060"/>
                </a:solidFill>
                <a:latin typeface="Times New Roman" panose="02020603050405020304" pitchFamily="18" charset="0"/>
                <a:cs typeface="Times New Roman" panose="02020603050405020304" pitchFamily="18" charset="0"/>
              </a:rPr>
              <a:t>esamą reglamentavimą dėl trečiųjų šalių atvykimo darbo ar kitos teisėtos veiklos tikslais, įgyvendinti priemones, kurios leistų supaprastinti ir pagreitinti imigracijos procedūras, kartu mažinti galimybes jomis piktnaudžiauti ir stiprinti užsieniečių teisėto buvimo kontrolę</a:t>
            </a:r>
            <a:r>
              <a:rPr lang="lt-LT" b="1" dirty="0" smtClean="0">
                <a:solidFill>
                  <a:srgbClr val="002060"/>
                </a:solidFill>
                <a:latin typeface="Times New Roman" panose="02020603050405020304" pitchFamily="18" charset="0"/>
                <a:cs typeface="Times New Roman" panose="02020603050405020304" pitchFamily="18" charset="0"/>
              </a:rPr>
              <a:t>.</a:t>
            </a:r>
            <a:r>
              <a:rPr lang="lt-LT" b="1" dirty="0">
                <a:solidFill>
                  <a:srgbClr val="002060"/>
                </a:solidFill>
                <a:latin typeface="Times New Roman" panose="02020603050405020304" pitchFamily="18" charset="0"/>
                <a:cs typeface="Times New Roman" panose="02020603050405020304" pitchFamily="18" charset="0"/>
              </a:rPr>
              <a:t> </a:t>
            </a:r>
            <a:endParaRPr lang="lt-LT" b="1" dirty="0" smtClean="0">
              <a:solidFill>
                <a:srgbClr val="002060"/>
              </a:solidFill>
              <a:latin typeface="Times New Roman" panose="02020603050405020304" pitchFamily="18" charset="0"/>
              <a:cs typeface="Times New Roman" panose="02020603050405020304" pitchFamily="18" charset="0"/>
            </a:endParaRPr>
          </a:p>
          <a:p>
            <a:pPr algn="just"/>
            <a:r>
              <a:rPr lang="lt-LT" b="1" dirty="0" smtClean="0">
                <a:solidFill>
                  <a:srgbClr val="000000"/>
                </a:solidFill>
                <a:latin typeface="Times New Roman" panose="02020603050405020304" pitchFamily="18" charset="0"/>
                <a:cs typeface="Times New Roman" panose="02020603050405020304" pitchFamily="18" charset="0"/>
              </a:rPr>
              <a:t>	</a:t>
            </a:r>
            <a:r>
              <a:rPr lang="lt-LT" i="1" dirty="0" smtClean="0">
                <a:solidFill>
                  <a:srgbClr val="000000"/>
                </a:solidFill>
                <a:latin typeface="Times New Roman" panose="02020603050405020304" pitchFamily="18" charset="0"/>
                <a:cs typeface="Times New Roman" panose="02020603050405020304" pitchFamily="18" charset="0"/>
              </a:rPr>
              <a:t>(įstatymų </a:t>
            </a:r>
            <a:r>
              <a:rPr lang="lt-LT" i="1" dirty="0">
                <a:solidFill>
                  <a:srgbClr val="000000"/>
                </a:solidFill>
                <a:latin typeface="Times New Roman" panose="02020603050405020304" pitchFamily="18" charset="0"/>
                <a:cs typeface="Times New Roman" panose="02020603050405020304" pitchFamily="18" charset="0"/>
              </a:rPr>
              <a:t>projektus rengė </a:t>
            </a:r>
            <a:r>
              <a:rPr lang="lt-LT" i="1" dirty="0" smtClean="0">
                <a:solidFill>
                  <a:srgbClr val="000000"/>
                </a:solidFill>
                <a:latin typeface="Times New Roman" panose="02020603050405020304" pitchFamily="18" charset="0"/>
                <a:cs typeface="Times New Roman" panose="02020603050405020304" pitchFamily="18" charset="0"/>
              </a:rPr>
              <a:t>vidaus </a:t>
            </a:r>
            <a:r>
              <a:rPr lang="lt-LT" i="1" dirty="0">
                <a:solidFill>
                  <a:srgbClr val="000000"/>
                </a:solidFill>
                <a:latin typeface="Times New Roman" panose="02020603050405020304" pitchFamily="18" charset="0"/>
                <a:cs typeface="Times New Roman" panose="02020603050405020304" pitchFamily="18" charset="0"/>
              </a:rPr>
              <a:t>reikalų ministro 2018 m. birželio 22 d. įsakymu Nr. 1V-452 sudaryta tarpinstitucinė darbo </a:t>
            </a:r>
            <a:r>
              <a:rPr lang="lt-LT" i="1" dirty="0" smtClean="0">
                <a:solidFill>
                  <a:srgbClr val="000000"/>
                </a:solidFill>
                <a:latin typeface="Times New Roman" panose="02020603050405020304" pitchFamily="18" charset="0"/>
                <a:cs typeface="Times New Roman" panose="02020603050405020304" pitchFamily="18" charset="0"/>
              </a:rPr>
              <a:t>grupė).</a:t>
            </a:r>
            <a:endParaRPr lang="lt-LT" i="1" dirty="0">
              <a:solidFill>
                <a:srgbClr val="000000"/>
              </a:solidFill>
              <a:latin typeface="Times New Roman" panose="02020603050405020304" pitchFamily="18" charset="0"/>
              <a:cs typeface="Times New Roman" panose="02020603050405020304" pitchFamily="18" charset="0"/>
            </a:endParaRPr>
          </a:p>
          <a:p>
            <a:pPr algn="just"/>
            <a:endParaRPr lang="lt-LT" dirty="0">
              <a:solidFill>
                <a:srgbClr val="000000"/>
              </a:solidFill>
            </a:endParaRPr>
          </a:p>
        </p:txBody>
      </p:sp>
    </p:spTree>
    <p:extLst>
      <p:ext uri="{BB962C8B-B14F-4D97-AF65-F5344CB8AC3E}">
        <p14:creationId xmlns:p14="http://schemas.microsoft.com/office/powerpoint/2010/main" val="2389206732"/>
      </p:ext>
    </p:extLst>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tačiakampis 4"/>
          <p:cNvSpPr/>
          <p:nvPr/>
        </p:nvSpPr>
        <p:spPr>
          <a:xfrm>
            <a:off x="1512277" y="1105904"/>
            <a:ext cx="21242215" cy="10125849"/>
          </a:xfrm>
          <a:prstGeom prst="rect">
            <a:avLst/>
          </a:prstGeom>
        </p:spPr>
        <p:txBody>
          <a:bodyPr wrap="square">
            <a:spAutoFit/>
          </a:bodyPr>
          <a:lstStyle/>
          <a:p>
            <a:pPr algn="ctr"/>
            <a:r>
              <a:rPr lang="lt-LT" sz="4400" b="1" u="sng" dirty="0">
                <a:solidFill>
                  <a:srgbClr val="002060"/>
                </a:solidFill>
                <a:latin typeface="Times New Roman" panose="02020603050405020304" pitchFamily="18" charset="0"/>
                <a:cs typeface="Times New Roman" panose="02020603050405020304" pitchFamily="18" charset="0"/>
              </a:rPr>
              <a:t>Siūlomos nuostatos dėl užsieniečių statuso teisinio reguliavimo tobulinimo</a:t>
            </a:r>
            <a:r>
              <a:rPr lang="lt-LT" sz="3200" u="sng" dirty="0" smtClean="0">
                <a:solidFill>
                  <a:srgbClr val="000000"/>
                </a:solidFill>
                <a:latin typeface="Times New Roman" panose="02020603050405020304" pitchFamily="18" charset="0"/>
                <a:cs typeface="Times New Roman" panose="02020603050405020304" pitchFamily="18" charset="0"/>
              </a:rPr>
              <a:t>:</a:t>
            </a:r>
          </a:p>
          <a:p>
            <a:pPr algn="ctr"/>
            <a:endParaRPr lang="lt-LT" sz="3200" dirty="0">
              <a:solidFill>
                <a:srgbClr val="000000"/>
              </a:solidFill>
              <a:latin typeface="Times New Roman" panose="02020603050405020304" pitchFamily="18" charset="0"/>
              <a:cs typeface="Times New Roman" panose="02020603050405020304" pitchFamily="18" charset="0"/>
            </a:endParaRPr>
          </a:p>
          <a:p>
            <a:pPr algn="just"/>
            <a:r>
              <a:rPr lang="lt-LT" sz="3200" dirty="0" smtClean="0">
                <a:solidFill>
                  <a:srgbClr val="000000"/>
                </a:solidFill>
                <a:latin typeface="Times New Roman" panose="02020603050405020304" pitchFamily="18" charset="0"/>
                <a:cs typeface="Times New Roman" panose="02020603050405020304" pitchFamily="18" charset="0"/>
              </a:rPr>
              <a:t>	</a:t>
            </a:r>
            <a:r>
              <a:rPr lang="lt-LT" dirty="0" smtClean="0">
                <a:solidFill>
                  <a:srgbClr val="000000"/>
                </a:solidFill>
                <a:latin typeface="Times New Roman" panose="02020603050405020304" pitchFamily="18" charset="0"/>
                <a:cs typeface="Times New Roman" panose="02020603050405020304" pitchFamily="18" charset="0"/>
              </a:rPr>
              <a:t>• </a:t>
            </a:r>
            <a:r>
              <a:rPr lang="lt-LT" b="1" dirty="0" smtClean="0">
                <a:solidFill>
                  <a:srgbClr val="002060"/>
                </a:solidFill>
                <a:latin typeface="Times New Roman" panose="02020603050405020304" pitchFamily="18" charset="0"/>
                <a:cs typeface="Times New Roman" panose="02020603050405020304" pitchFamily="18" charset="0"/>
              </a:rPr>
              <a:t>nustatyti </a:t>
            </a:r>
            <a:r>
              <a:rPr lang="lt-LT" b="1" dirty="0">
                <a:solidFill>
                  <a:srgbClr val="002060"/>
                </a:solidFill>
                <a:latin typeface="Times New Roman" panose="02020603050405020304" pitchFamily="18" charset="0"/>
                <a:cs typeface="Times New Roman" panose="02020603050405020304" pitchFamily="18" charset="0"/>
              </a:rPr>
              <a:t>palankias sąlygas apsigyvenimui darbo, verslo ar kitos teisėtos veiklos pagrindais ekonomiškai stipriausių šalių, kurioms taikomas bevizis režimas, piliečiams</a:t>
            </a:r>
            <a:r>
              <a:rPr lang="lt-LT" dirty="0">
                <a:solidFill>
                  <a:srgbClr val="000000"/>
                </a:solidFill>
                <a:latin typeface="Times New Roman" panose="02020603050405020304" pitchFamily="18" charset="0"/>
                <a:cs typeface="Times New Roman" panose="02020603050405020304" pitchFamily="18" charset="0"/>
              </a:rPr>
              <a:t> (</a:t>
            </a:r>
            <a:r>
              <a:rPr lang="lt-LT" i="1" dirty="0">
                <a:solidFill>
                  <a:srgbClr val="000000"/>
                </a:solidFill>
                <a:latin typeface="Times New Roman" panose="02020603050405020304" pitchFamily="18" charset="0"/>
                <a:cs typeface="Times New Roman" panose="02020603050405020304" pitchFamily="18" charset="0"/>
              </a:rPr>
              <a:t>Australijos, Japonijos, JAV, Kanados, Pietų Korėjos Respublikos, Naujosios Zelandijos</a:t>
            </a:r>
            <a:r>
              <a:rPr lang="lt-LT" dirty="0">
                <a:solidFill>
                  <a:srgbClr val="000000"/>
                </a:solidFill>
                <a:latin typeface="Times New Roman" panose="02020603050405020304" pitchFamily="18" charset="0"/>
                <a:cs typeface="Times New Roman" panose="02020603050405020304" pitchFamily="18" charset="0"/>
              </a:rPr>
              <a:t>):</a:t>
            </a:r>
          </a:p>
          <a:p>
            <a:pPr marL="457200" indent="-457200" algn="just">
              <a:buFontTx/>
              <a:buChar char="-"/>
            </a:pPr>
            <a:r>
              <a:rPr lang="lt-LT" b="1" dirty="0" smtClean="0">
                <a:solidFill>
                  <a:srgbClr val="000000"/>
                </a:solidFill>
                <a:latin typeface="Times New Roman" panose="02020603050405020304" pitchFamily="18" charset="0"/>
                <a:cs typeface="Times New Roman" panose="02020603050405020304" pitchFamily="18" charset="0"/>
              </a:rPr>
              <a:t>nustatyti </a:t>
            </a:r>
            <a:r>
              <a:rPr lang="lt-LT" b="1" dirty="0">
                <a:solidFill>
                  <a:srgbClr val="000000"/>
                </a:solidFill>
                <a:latin typeface="Times New Roman" panose="02020603050405020304" pitchFamily="18" charset="0"/>
                <a:cs typeface="Times New Roman" panose="02020603050405020304" pitchFamily="18" charset="0"/>
              </a:rPr>
              <a:t>atskirą pagrindą leidimui laikinai gyventi </a:t>
            </a:r>
            <a:r>
              <a:rPr lang="lt-LT" b="1" dirty="0" smtClean="0">
                <a:solidFill>
                  <a:srgbClr val="000000"/>
                </a:solidFill>
                <a:latin typeface="Times New Roman" panose="02020603050405020304" pitchFamily="18" charset="0"/>
                <a:cs typeface="Times New Roman" panose="02020603050405020304" pitchFamily="18" charset="0"/>
              </a:rPr>
              <a:t>išduoti;</a:t>
            </a:r>
          </a:p>
          <a:p>
            <a:pPr marL="457200" indent="-457200" algn="just">
              <a:buFontTx/>
              <a:buChar char="-"/>
            </a:pPr>
            <a:r>
              <a:rPr lang="lt-LT" b="1" dirty="0" smtClean="0">
                <a:solidFill>
                  <a:srgbClr val="000000"/>
                </a:solidFill>
                <a:latin typeface="Times New Roman" panose="02020603050405020304" pitchFamily="18" charset="0"/>
                <a:cs typeface="Times New Roman" panose="02020603050405020304" pitchFamily="18" charset="0"/>
              </a:rPr>
              <a:t>šios </a:t>
            </a:r>
            <a:r>
              <a:rPr lang="lt-LT" b="1" dirty="0">
                <a:solidFill>
                  <a:srgbClr val="000000"/>
                </a:solidFill>
                <a:latin typeface="Times New Roman" panose="02020603050405020304" pitchFamily="18" charset="0"/>
                <a:cs typeface="Times New Roman" panose="02020603050405020304" pitchFamily="18" charset="0"/>
              </a:rPr>
              <a:t>šalies piliečiui siūloma išduoti iki 3 metų galiojantį leidimą laikinai gyv</a:t>
            </a:r>
            <a:r>
              <a:rPr lang="lt-LT" dirty="0">
                <a:solidFill>
                  <a:srgbClr val="000000"/>
                </a:solidFill>
                <a:latin typeface="Times New Roman" panose="02020603050405020304" pitchFamily="18" charset="0"/>
                <a:cs typeface="Times New Roman" panose="02020603050405020304" pitchFamily="18" charset="0"/>
              </a:rPr>
              <a:t>enti, jeigu jis įdarbinamas pagal darbo sutartį, atvyksta užsiimti verslu ar kita teisėta veikla, įskaitant individualią veiklą, kaip ji apibrėžiama Gyventojų pajamų mokesčio </a:t>
            </a:r>
            <a:r>
              <a:rPr lang="lt-LT" dirty="0" smtClean="0">
                <a:solidFill>
                  <a:srgbClr val="000000"/>
                </a:solidFill>
                <a:latin typeface="Times New Roman" panose="02020603050405020304" pitchFamily="18" charset="0"/>
                <a:cs typeface="Times New Roman" panose="02020603050405020304" pitchFamily="18" charset="0"/>
              </a:rPr>
              <a:t>įstatyme;</a:t>
            </a:r>
          </a:p>
          <a:p>
            <a:pPr marL="457200" indent="-457200" algn="just">
              <a:buFontTx/>
              <a:buChar char="-"/>
            </a:pPr>
            <a:r>
              <a:rPr lang="lt-LT" b="1" dirty="0" smtClean="0">
                <a:solidFill>
                  <a:srgbClr val="000000"/>
                </a:solidFill>
                <a:latin typeface="Times New Roman" panose="02020603050405020304" pitchFamily="18" charset="0"/>
                <a:cs typeface="Times New Roman" panose="02020603050405020304" pitchFamily="18" charset="0"/>
              </a:rPr>
              <a:t>užsienietis </a:t>
            </a:r>
            <a:r>
              <a:rPr lang="lt-LT" b="1" dirty="0">
                <a:solidFill>
                  <a:srgbClr val="000000"/>
                </a:solidFill>
                <a:latin typeface="Times New Roman" panose="02020603050405020304" pitchFamily="18" charset="0"/>
                <a:cs typeface="Times New Roman" panose="02020603050405020304" pitchFamily="18" charset="0"/>
              </a:rPr>
              <a:t>galėtų atvykti kartu su </a:t>
            </a:r>
            <a:r>
              <a:rPr lang="lt-LT" b="1" dirty="0" smtClean="0">
                <a:solidFill>
                  <a:srgbClr val="000000"/>
                </a:solidFill>
                <a:latin typeface="Times New Roman" panose="02020603050405020304" pitchFamily="18" charset="0"/>
                <a:cs typeface="Times New Roman" panose="02020603050405020304" pitchFamily="18" charset="0"/>
              </a:rPr>
              <a:t>šeima</a:t>
            </a:r>
            <a:r>
              <a:rPr lang="lt-LT" dirty="0" smtClean="0">
                <a:solidFill>
                  <a:srgbClr val="000000"/>
                </a:solidFill>
                <a:latin typeface="Times New Roman" panose="02020603050405020304" pitchFamily="18" charset="0"/>
                <a:cs typeface="Times New Roman" panose="02020603050405020304" pitchFamily="18" charset="0"/>
              </a:rPr>
              <a:t>;</a:t>
            </a:r>
          </a:p>
          <a:p>
            <a:pPr algn="just"/>
            <a:r>
              <a:rPr lang="lt-LT" dirty="0" smtClean="0">
                <a:solidFill>
                  <a:srgbClr val="000000"/>
                </a:solidFill>
                <a:latin typeface="Times New Roman" panose="02020603050405020304" pitchFamily="18" charset="0"/>
                <a:cs typeface="Times New Roman" panose="02020603050405020304" pitchFamily="18" charset="0"/>
              </a:rPr>
              <a:t>- </a:t>
            </a:r>
            <a:r>
              <a:rPr lang="lt-LT" b="1" dirty="0">
                <a:solidFill>
                  <a:srgbClr val="000000"/>
                </a:solidFill>
                <a:latin typeface="Times New Roman" panose="02020603050405020304" pitchFamily="18" charset="0"/>
                <a:cs typeface="Times New Roman" panose="02020603050405020304" pitchFamily="18" charset="0"/>
              </a:rPr>
              <a:t>netaikyti reikalavimo gauti leidimą dirbti</a:t>
            </a:r>
            <a:r>
              <a:rPr lang="lt-LT" dirty="0">
                <a:solidFill>
                  <a:srgbClr val="000000"/>
                </a:solidFill>
                <a:latin typeface="Times New Roman" panose="02020603050405020304" pitchFamily="18" charset="0"/>
                <a:cs typeface="Times New Roman" panose="02020603050405020304" pitchFamily="18" charset="0"/>
              </a:rPr>
              <a:t>, įskaitant atvejus, kai nurodytoje valstybėje įsteigta įmonė jį atsiunčia laikinai dirbti į įmonę </a:t>
            </a:r>
            <a:r>
              <a:rPr lang="lt-LT" dirty="0" smtClean="0">
                <a:solidFill>
                  <a:srgbClr val="000000"/>
                </a:solidFill>
                <a:latin typeface="Times New Roman" panose="02020603050405020304" pitchFamily="18" charset="0"/>
                <a:cs typeface="Times New Roman" panose="02020603050405020304" pitchFamily="18" charset="0"/>
              </a:rPr>
              <a:t>LR </a:t>
            </a:r>
            <a:r>
              <a:rPr lang="lt-LT" dirty="0">
                <a:solidFill>
                  <a:srgbClr val="000000"/>
                </a:solidFill>
                <a:latin typeface="Times New Roman" panose="02020603050405020304" pitchFamily="18" charset="0"/>
                <a:cs typeface="Times New Roman" panose="02020603050405020304" pitchFamily="18" charset="0"/>
              </a:rPr>
              <a:t>pagal tarp šių įmonių sudarytą sutartį dėl paslaugų teikimo ar darbų atlikimo (komandiruoja). </a:t>
            </a:r>
          </a:p>
          <a:p>
            <a:pPr algn="just"/>
            <a:r>
              <a:rPr lang="lt-LT" dirty="0" smtClean="0">
                <a:solidFill>
                  <a:srgbClr val="000000"/>
                </a:solidFill>
                <a:latin typeface="Times New Roman" panose="02020603050405020304" pitchFamily="18" charset="0"/>
                <a:cs typeface="Times New Roman" panose="02020603050405020304" pitchFamily="18" charset="0"/>
              </a:rPr>
              <a:t>	</a:t>
            </a:r>
          </a:p>
          <a:p>
            <a:pPr algn="just"/>
            <a:r>
              <a:rPr lang="lt-LT" dirty="0">
                <a:solidFill>
                  <a:srgbClr val="000000"/>
                </a:solidFill>
                <a:latin typeface="Times New Roman" panose="02020603050405020304" pitchFamily="18" charset="0"/>
                <a:cs typeface="Times New Roman" panose="02020603050405020304" pitchFamily="18" charset="0"/>
              </a:rPr>
              <a:t>	</a:t>
            </a:r>
            <a:r>
              <a:rPr lang="lt-LT" i="1" dirty="0" smtClean="0">
                <a:solidFill>
                  <a:srgbClr val="000000"/>
                </a:solidFill>
                <a:latin typeface="Times New Roman" panose="02020603050405020304" pitchFamily="18" charset="0"/>
                <a:cs typeface="Times New Roman" panose="02020603050405020304" pitchFamily="18" charset="0"/>
              </a:rPr>
              <a:t>Leidimas </a:t>
            </a:r>
            <a:r>
              <a:rPr lang="lt-LT" i="1" dirty="0">
                <a:solidFill>
                  <a:srgbClr val="000000"/>
                </a:solidFill>
                <a:latin typeface="Times New Roman" panose="02020603050405020304" pitchFamily="18" charset="0"/>
                <a:cs typeface="Times New Roman" panose="02020603050405020304" pitchFamily="18" charset="0"/>
              </a:rPr>
              <a:t>laikinai gyventi verslo pagrindu šios šalies piliečiui būtų išduodamas, jeigu jis yra įmonės, vykdančios veiklą </a:t>
            </a:r>
            <a:r>
              <a:rPr lang="lt-LT" i="1" dirty="0" smtClean="0">
                <a:solidFill>
                  <a:srgbClr val="000000"/>
                </a:solidFill>
                <a:latin typeface="Times New Roman" panose="02020603050405020304" pitchFamily="18" charset="0"/>
                <a:cs typeface="Times New Roman" panose="02020603050405020304" pitchFamily="18" charset="0"/>
              </a:rPr>
              <a:t>LR, </a:t>
            </a:r>
            <a:r>
              <a:rPr lang="lt-LT" i="1" u="sng" dirty="0">
                <a:solidFill>
                  <a:srgbClr val="000000"/>
                </a:solidFill>
                <a:latin typeface="Times New Roman" panose="02020603050405020304" pitchFamily="18" charset="0"/>
                <a:cs typeface="Times New Roman" panose="02020603050405020304" pitchFamily="18" charset="0"/>
              </a:rPr>
              <a:t>dalyvis ar vadovas ir jo atvykimo tikslas yra darbas toje įmonėje</a:t>
            </a:r>
            <a:r>
              <a:rPr lang="lt-LT" i="1" dirty="0">
                <a:solidFill>
                  <a:srgbClr val="000000"/>
                </a:solidFill>
                <a:latin typeface="Times New Roman" panose="02020603050405020304" pitchFamily="18" charset="0"/>
                <a:cs typeface="Times New Roman" panose="02020603050405020304" pitchFamily="18" charset="0"/>
              </a:rPr>
              <a:t>, t. y. siūloma netaikyti kitų trečiųjų šalių piliečiams taikomų leidimo laikinai gyventi teisėtos veiklos (verslo) pagrindu išdavimo sąlygų dėl įmonės veiklos trukmės, nuosavo kapitalo dydžio, investuotų lėšų ir įdarbintų darbuotojų. </a:t>
            </a:r>
          </a:p>
        </p:txBody>
      </p:sp>
    </p:spTree>
    <p:extLst>
      <p:ext uri="{BB962C8B-B14F-4D97-AF65-F5344CB8AC3E}">
        <p14:creationId xmlns:p14="http://schemas.microsoft.com/office/powerpoint/2010/main" val="1347111109"/>
      </p:ext>
    </p:extLst>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tačiakampis 1"/>
          <p:cNvSpPr/>
          <p:nvPr/>
        </p:nvSpPr>
        <p:spPr>
          <a:xfrm>
            <a:off x="1635369" y="879232"/>
            <a:ext cx="21312554" cy="9571851"/>
          </a:xfrm>
          <a:prstGeom prst="rect">
            <a:avLst/>
          </a:prstGeom>
        </p:spPr>
        <p:txBody>
          <a:bodyPr wrap="square">
            <a:spAutoFit/>
          </a:bodyPr>
          <a:lstStyle/>
          <a:p>
            <a:pPr indent="450215" algn="just">
              <a:spcAft>
                <a:spcPts val="0"/>
              </a:spcAft>
            </a:pPr>
            <a:r>
              <a:rPr lang="lt-LT" sz="4000" dirty="0">
                <a:solidFill>
                  <a:srgbClr val="002060"/>
                </a:solidFill>
                <a:latin typeface="Times New Roman" panose="02020603050405020304" pitchFamily="18" charset="0"/>
                <a:cs typeface="Times New Roman" panose="02020603050405020304" pitchFamily="18" charset="0"/>
              </a:rPr>
              <a:t>•</a:t>
            </a:r>
            <a:r>
              <a:rPr lang="lt-LT" sz="4000" dirty="0" smtClean="0">
                <a:solidFill>
                  <a:srgbClr val="002060"/>
                </a:solidFill>
                <a:latin typeface="Times New Roman" panose="02020603050405020304" pitchFamily="18" charset="0"/>
                <a:ea typeface="Times New Roman" panose="02020603050405020304" pitchFamily="18" charset="0"/>
              </a:rPr>
              <a:t> </a:t>
            </a:r>
            <a:r>
              <a:rPr lang="lt-LT" sz="4400" b="1" dirty="0">
                <a:solidFill>
                  <a:srgbClr val="002060"/>
                </a:solidFill>
                <a:latin typeface="Times New Roman" panose="02020603050405020304" pitchFamily="18" charset="0"/>
                <a:ea typeface="Times New Roman" panose="02020603050405020304" pitchFamily="18" charset="0"/>
              </a:rPr>
              <a:t>Įtvirtinti teisinį pagrindą </a:t>
            </a:r>
            <a:r>
              <a:rPr lang="lt-LT" sz="4400" b="1" dirty="0" smtClean="0">
                <a:solidFill>
                  <a:srgbClr val="002060"/>
                </a:solidFill>
                <a:latin typeface="Times New Roman" panose="02020603050405020304" pitchFamily="18" charset="0"/>
                <a:ea typeface="Times New Roman" panose="02020603050405020304" pitchFamily="18" charset="0"/>
              </a:rPr>
              <a:t>Patvirtintų </a:t>
            </a:r>
            <a:r>
              <a:rPr lang="lt-LT" sz="4400" b="1" dirty="0">
                <a:solidFill>
                  <a:srgbClr val="002060"/>
                </a:solidFill>
                <a:latin typeface="Times New Roman" panose="02020603050405020304" pitchFamily="18" charset="0"/>
                <a:ea typeface="Times New Roman" panose="02020603050405020304" pitchFamily="18" charset="0"/>
              </a:rPr>
              <a:t>įmonių sąrašo sudarymui</a:t>
            </a:r>
            <a:r>
              <a:rPr lang="lt-LT" sz="4400" dirty="0">
                <a:solidFill>
                  <a:srgbClr val="000000"/>
                </a:solidFill>
                <a:latin typeface="Times New Roman" panose="02020603050405020304" pitchFamily="18" charset="0"/>
                <a:ea typeface="Times New Roman" panose="02020603050405020304" pitchFamily="18" charset="0"/>
              </a:rPr>
              <a:t>, kuris leistų paspartinti procedūras ir taikyti mažiau formalumų užsieniečiams, atvykstantiems dirbti į įmones, įtrauktas į šį sąrašą, </a:t>
            </a:r>
            <a:r>
              <a:rPr lang="lt-LT" sz="4400" u="sng" dirty="0">
                <a:solidFill>
                  <a:srgbClr val="000000"/>
                </a:solidFill>
                <a:latin typeface="Times New Roman" panose="02020603050405020304" pitchFamily="18" charset="0"/>
                <a:ea typeface="Times New Roman" panose="02020603050405020304" pitchFamily="18" charset="0"/>
              </a:rPr>
              <a:t>išduodant nacionalines vizas ir leidimus laikinai gyventi</a:t>
            </a:r>
            <a:r>
              <a:rPr lang="lt-LT" sz="4400" dirty="0">
                <a:solidFill>
                  <a:srgbClr val="000000"/>
                </a:solidFill>
                <a:latin typeface="Times New Roman" panose="02020603050405020304" pitchFamily="18" charset="0"/>
                <a:ea typeface="Times New Roman" panose="02020603050405020304" pitchFamily="18" charset="0"/>
              </a:rPr>
              <a:t> Lietuvos </a:t>
            </a:r>
            <a:r>
              <a:rPr lang="lt-LT" sz="4400" dirty="0" smtClean="0">
                <a:solidFill>
                  <a:srgbClr val="000000"/>
                </a:solidFill>
                <a:latin typeface="Times New Roman" panose="02020603050405020304" pitchFamily="18" charset="0"/>
                <a:ea typeface="Times New Roman" panose="02020603050405020304" pitchFamily="18" charset="0"/>
              </a:rPr>
              <a:t>Respublikoje:</a:t>
            </a:r>
          </a:p>
          <a:p>
            <a:pPr indent="450215" algn="just">
              <a:spcAft>
                <a:spcPts val="0"/>
              </a:spcAft>
            </a:pPr>
            <a:r>
              <a:rPr lang="lt-LT" sz="4000" dirty="0" smtClean="0">
                <a:solidFill>
                  <a:srgbClr val="000000"/>
                </a:solidFill>
                <a:latin typeface="Times New Roman" panose="02020603050405020304" pitchFamily="18" charset="0"/>
                <a:ea typeface="Times New Roman" panose="02020603050405020304" pitchFamily="18" charset="0"/>
              </a:rPr>
              <a:t> </a:t>
            </a:r>
          </a:p>
          <a:p>
            <a:pPr marL="457200" indent="-457200" algn="just">
              <a:spcAft>
                <a:spcPts val="0"/>
              </a:spcAft>
              <a:buFontTx/>
              <a:buChar char="-"/>
            </a:pPr>
            <a:r>
              <a:rPr lang="lt-LT" sz="4000" u="sng" dirty="0" smtClean="0">
                <a:solidFill>
                  <a:srgbClr val="000000"/>
                </a:solidFill>
                <a:latin typeface="Times New Roman" panose="02020603050405020304" pitchFamily="18" charset="0"/>
                <a:cs typeface="Times New Roman" panose="02020603050405020304" pitchFamily="18" charset="0"/>
              </a:rPr>
              <a:t>nustatyti </a:t>
            </a:r>
            <a:r>
              <a:rPr lang="lt-LT" sz="4000" u="sng" dirty="0">
                <a:solidFill>
                  <a:srgbClr val="000000"/>
                </a:solidFill>
                <a:latin typeface="Times New Roman" panose="02020603050405020304" pitchFamily="18" charset="0"/>
                <a:cs typeface="Times New Roman" panose="02020603050405020304" pitchFamily="18" charset="0"/>
              </a:rPr>
              <a:t>baigtinį sąrašą </a:t>
            </a:r>
            <a:r>
              <a:rPr lang="lt-LT" sz="4000" u="sng" dirty="0" smtClean="0">
                <a:solidFill>
                  <a:srgbClr val="000000"/>
                </a:solidFill>
                <a:latin typeface="Times New Roman" panose="02020603050405020304" pitchFamily="18" charset="0"/>
                <a:cs typeface="Times New Roman" panose="02020603050405020304" pitchFamily="18" charset="0"/>
              </a:rPr>
              <a:t>priežasčių, dėl </a:t>
            </a:r>
            <a:r>
              <a:rPr lang="lt-LT" sz="4000" u="sng" dirty="0">
                <a:solidFill>
                  <a:srgbClr val="000000"/>
                </a:solidFill>
                <a:latin typeface="Times New Roman" panose="02020603050405020304" pitchFamily="18" charset="0"/>
                <a:cs typeface="Times New Roman" panose="02020603050405020304" pitchFamily="18" charset="0"/>
              </a:rPr>
              <a:t>kurių įmonė į patvirtintų įmonių sąrašą negalėtų būti įtraukta </a:t>
            </a:r>
            <a:r>
              <a:rPr lang="lt-LT" sz="4000" dirty="0" smtClean="0">
                <a:solidFill>
                  <a:srgbClr val="000000"/>
                </a:solidFill>
                <a:latin typeface="Times New Roman" panose="02020603050405020304" pitchFamily="18" charset="0"/>
                <a:cs typeface="Times New Roman" panose="02020603050405020304" pitchFamily="18" charset="0"/>
              </a:rPr>
              <a:t>(</a:t>
            </a:r>
            <a:r>
              <a:rPr lang="lt-LT" sz="4000" i="1" dirty="0" smtClean="0">
                <a:solidFill>
                  <a:srgbClr val="000000"/>
                </a:solidFill>
                <a:latin typeface="Times New Roman" panose="02020603050405020304" pitchFamily="18" charset="0"/>
                <a:cs typeface="Times New Roman" panose="02020603050405020304" pitchFamily="18" charset="0"/>
              </a:rPr>
              <a:t>pvz., buvo bausta už leidimą dirbti nelegalų darbą ar užsieniečių įdarbinimo tvarkos pažeidimus, per pastaruosius 5 m. yra įsiteisėjusiu tesimo nuosprendžiu pripažinta kalta dėl LR nelegaliai esančių trečiųjų šalių piliečių darbo, nusikaltimų, susijusių su prekyba žmonėmis, įmonė yra likviduojama, bankrutuojanti arba nevykdanti ekonominės veiklos, buvo įvertinta kaip fiktyvi ir kt.</a:t>
            </a:r>
            <a:r>
              <a:rPr lang="lt-LT" sz="4000" dirty="0" smtClean="0">
                <a:solidFill>
                  <a:srgbClr val="000000"/>
                </a:solidFill>
                <a:latin typeface="Times New Roman" panose="02020603050405020304" pitchFamily="18" charset="0"/>
                <a:cs typeface="Times New Roman" panose="02020603050405020304" pitchFamily="18" charset="0"/>
              </a:rPr>
              <a:t>)</a:t>
            </a:r>
          </a:p>
          <a:p>
            <a:pPr marL="457200" indent="-457200" algn="just">
              <a:spcAft>
                <a:spcPts val="0"/>
              </a:spcAft>
              <a:buFontTx/>
              <a:buChar char="-"/>
            </a:pPr>
            <a:endParaRPr lang="lt-LT" sz="4000" u="sng" dirty="0">
              <a:solidFill>
                <a:srgbClr val="000000"/>
              </a:solidFill>
              <a:latin typeface="Times New Roman" panose="02020603050405020304" pitchFamily="18" charset="0"/>
              <a:cs typeface="Times New Roman" panose="02020603050405020304" pitchFamily="18" charset="0"/>
            </a:endParaRPr>
          </a:p>
          <a:p>
            <a:pPr marL="457200" indent="-457200" algn="just">
              <a:spcAft>
                <a:spcPts val="0"/>
              </a:spcAft>
              <a:buFontTx/>
              <a:buChar char="-"/>
            </a:pPr>
            <a:r>
              <a:rPr lang="lt-LT" sz="4000" u="sng" dirty="0" smtClean="0">
                <a:solidFill>
                  <a:srgbClr val="000000"/>
                </a:solidFill>
                <a:latin typeface="Times New Roman" panose="02020603050405020304" pitchFamily="18" charset="0"/>
                <a:cs typeface="Times New Roman" panose="02020603050405020304" pitchFamily="18" charset="0"/>
              </a:rPr>
              <a:t>turėtų </a:t>
            </a:r>
            <a:r>
              <a:rPr lang="lt-LT" sz="4000" u="sng" dirty="0">
                <a:solidFill>
                  <a:srgbClr val="000000"/>
                </a:solidFill>
                <a:latin typeface="Times New Roman" panose="02020603050405020304" pitchFamily="18" charset="0"/>
                <a:cs typeface="Times New Roman" panose="02020603050405020304" pitchFamily="18" charset="0"/>
              </a:rPr>
              <a:t>būti išbraukta praėjus trejiems metams nuo jos įtraukimo į šį sąrašą dienos</a:t>
            </a:r>
            <a:r>
              <a:rPr lang="lt-LT" sz="4000" dirty="0">
                <a:solidFill>
                  <a:srgbClr val="000000"/>
                </a:solidFill>
                <a:latin typeface="Times New Roman" panose="02020603050405020304" pitchFamily="18" charset="0"/>
                <a:cs typeface="Times New Roman" panose="02020603050405020304" pitchFamily="18" charset="0"/>
              </a:rPr>
              <a:t>, jeigu Migracijos departamentui nebuvo pateiktas ir išnagrinėtas naujas prašymas įtraukti įmonę į patvirtintų įmonių </a:t>
            </a:r>
            <a:r>
              <a:rPr lang="lt-LT" sz="4000" dirty="0" smtClean="0">
                <a:solidFill>
                  <a:srgbClr val="000000"/>
                </a:solidFill>
                <a:latin typeface="Times New Roman" panose="02020603050405020304" pitchFamily="18" charset="0"/>
                <a:cs typeface="Times New Roman" panose="02020603050405020304" pitchFamily="18" charset="0"/>
              </a:rPr>
              <a:t>sąrašą, nustačius piktnaudžiavimo tvarka, taikoma </a:t>
            </a:r>
            <a:r>
              <a:rPr lang="lt-LT" sz="4000" dirty="0" smtClean="0">
                <a:solidFill>
                  <a:srgbClr val="000000"/>
                </a:solidFill>
                <a:latin typeface="Times New Roman" panose="02020603050405020304" pitchFamily="18" charset="0"/>
                <a:cs typeface="Times New Roman" panose="02020603050405020304" pitchFamily="18" charset="0"/>
              </a:rPr>
              <a:t>užsieniečiams atvykstant </a:t>
            </a:r>
            <a:r>
              <a:rPr lang="lt-LT" sz="4000" dirty="0" smtClean="0">
                <a:solidFill>
                  <a:srgbClr val="000000"/>
                </a:solidFill>
                <a:latin typeface="Times New Roman" panose="02020603050405020304" pitchFamily="18" charset="0"/>
                <a:cs typeface="Times New Roman" panose="02020603050405020304" pitchFamily="18" charset="0"/>
              </a:rPr>
              <a:t>dirbti į įmonę, įtrauktą į patvirtintų įmonių sąrašą, požymių ir kt.</a:t>
            </a:r>
            <a:endParaRPr lang="lt-LT" sz="4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9125288"/>
      </p:ext>
    </p:extLst>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tačiakampis 2"/>
          <p:cNvSpPr/>
          <p:nvPr/>
        </p:nvSpPr>
        <p:spPr>
          <a:xfrm>
            <a:off x="1617785" y="1565032"/>
            <a:ext cx="21119123" cy="9818072"/>
          </a:xfrm>
          <a:prstGeom prst="rect">
            <a:avLst/>
          </a:prstGeom>
        </p:spPr>
        <p:txBody>
          <a:bodyPr wrap="square">
            <a:spAutoFit/>
          </a:bodyPr>
          <a:lstStyle/>
          <a:p>
            <a:pPr indent="450215" algn="just" fontAlgn="base">
              <a:spcAft>
                <a:spcPts val="0"/>
              </a:spcAft>
            </a:pPr>
            <a:r>
              <a:rPr lang="lt-LT" dirty="0">
                <a:solidFill>
                  <a:srgbClr val="000000"/>
                </a:solidFill>
                <a:latin typeface="Times New Roman" panose="02020603050405020304" pitchFamily="18" charset="0"/>
                <a:ea typeface="Times New Roman" panose="02020603050405020304" pitchFamily="18" charset="0"/>
              </a:rPr>
              <a:t>•</a:t>
            </a:r>
            <a:r>
              <a:rPr lang="lt-LT" dirty="0" smtClean="0">
                <a:solidFill>
                  <a:srgbClr val="000000"/>
                </a:solidFill>
                <a:latin typeface="Times New Roman" panose="02020603050405020304" pitchFamily="18" charset="0"/>
                <a:ea typeface="Times New Roman" panose="02020603050405020304" pitchFamily="18" charset="0"/>
              </a:rPr>
              <a:t> </a:t>
            </a:r>
            <a:r>
              <a:rPr lang="lt-LT" b="1" dirty="0" smtClean="0">
                <a:solidFill>
                  <a:srgbClr val="002060"/>
                </a:solidFill>
                <a:latin typeface="Times New Roman" panose="02020603050405020304" pitchFamily="18" charset="0"/>
                <a:ea typeface="Times New Roman" panose="02020603050405020304" pitchFamily="18" charset="0"/>
              </a:rPr>
              <a:t>Netaikyti </a:t>
            </a:r>
            <a:r>
              <a:rPr lang="lt-LT" b="1" dirty="0">
                <a:solidFill>
                  <a:srgbClr val="002060"/>
                </a:solidFill>
                <a:latin typeface="Times New Roman" panose="02020603050405020304" pitchFamily="18" charset="0"/>
                <a:ea typeface="Times New Roman" panose="02020603050405020304" pitchFamily="18" charset="0"/>
              </a:rPr>
              <a:t>atitikties Lietuvos darbo rinkai vertinimo aukštos profesinės kvalifikacijos darbuotojui, jeigu jis atvyksta dirbti į įmonę, esančią patvirtintų įmonių sąraše,</a:t>
            </a:r>
            <a:r>
              <a:rPr lang="lt-LT" dirty="0">
                <a:solidFill>
                  <a:srgbClr val="000000"/>
                </a:solidFill>
                <a:latin typeface="Times New Roman" panose="02020603050405020304" pitchFamily="18" charset="0"/>
                <a:ea typeface="Times New Roman" panose="02020603050405020304" pitchFamily="18" charset="0"/>
              </a:rPr>
              <a:t> o reikalavimą aukštos profesinės kvalifikacijos darbuotojams pateikti migracijos institucijoms dokumentus, patvirtinančius aukštą profesinę kvalifikaciją, </a:t>
            </a:r>
            <a:r>
              <a:rPr lang="lt-LT" b="1" dirty="0">
                <a:solidFill>
                  <a:srgbClr val="002060"/>
                </a:solidFill>
                <a:latin typeface="Times New Roman" panose="02020603050405020304" pitchFamily="18" charset="0"/>
                <a:ea typeface="Times New Roman" panose="02020603050405020304" pitchFamily="18" charset="0"/>
              </a:rPr>
              <a:t>keisti reikalavimu jį įdarbinančiam darbdaviui pateikti informaciją apie užsieniečio aukštą profesinę kvalifikaciją, nurodant </a:t>
            </a:r>
            <a:r>
              <a:rPr lang="lt-LT" b="1" u="sng" dirty="0">
                <a:solidFill>
                  <a:srgbClr val="002060"/>
                </a:solidFill>
                <a:latin typeface="Times New Roman" panose="02020603050405020304" pitchFamily="18" charset="0"/>
                <a:ea typeface="Times New Roman" panose="02020603050405020304" pitchFamily="18" charset="0"/>
              </a:rPr>
              <a:t>jos atitiktį darbo vietai</a:t>
            </a:r>
            <a:r>
              <a:rPr lang="lt-LT" b="1" dirty="0">
                <a:solidFill>
                  <a:srgbClr val="002060"/>
                </a:solidFill>
                <a:latin typeface="Times New Roman" panose="02020603050405020304" pitchFamily="18" charset="0"/>
                <a:ea typeface="Times New Roman" panose="02020603050405020304" pitchFamily="18" charset="0"/>
              </a:rPr>
              <a:t>. </a:t>
            </a:r>
          </a:p>
          <a:p>
            <a:pPr indent="450215" algn="just" fontAlgn="base">
              <a:spcAft>
                <a:spcPts val="0"/>
              </a:spcAft>
            </a:pPr>
            <a:endParaRPr lang="lt-LT" sz="1000" dirty="0" smtClean="0">
              <a:solidFill>
                <a:srgbClr val="000000"/>
              </a:solidFill>
              <a:latin typeface="Times New Roman" panose="02020603050405020304" pitchFamily="18" charset="0"/>
              <a:ea typeface="Times New Roman" panose="02020603050405020304" pitchFamily="18" charset="0"/>
            </a:endParaRPr>
          </a:p>
          <a:p>
            <a:pPr indent="450215" algn="just" fontAlgn="base">
              <a:spcAft>
                <a:spcPts val="0"/>
              </a:spcAft>
            </a:pPr>
            <a:endParaRPr lang="lt-LT" dirty="0" smtClean="0">
              <a:solidFill>
                <a:srgbClr val="000000"/>
              </a:solidFill>
              <a:latin typeface="Times New Roman" panose="02020603050405020304" pitchFamily="18" charset="0"/>
              <a:ea typeface="Times New Roman" panose="02020603050405020304" pitchFamily="18" charset="0"/>
            </a:endParaRPr>
          </a:p>
          <a:p>
            <a:pPr indent="450215" algn="just" fontAlgn="base">
              <a:spcAft>
                <a:spcPts val="0"/>
              </a:spcAft>
            </a:pPr>
            <a:r>
              <a:rPr lang="lt-LT" dirty="0" smtClean="0">
                <a:solidFill>
                  <a:srgbClr val="000000"/>
                </a:solidFill>
                <a:latin typeface="Times New Roman" panose="02020603050405020304" pitchFamily="18" charset="0"/>
                <a:ea typeface="Times New Roman" panose="02020603050405020304" pitchFamily="18" charset="0"/>
              </a:rPr>
              <a:t>•  </a:t>
            </a:r>
            <a:r>
              <a:rPr lang="lt-LT" dirty="0" smtClean="0">
                <a:solidFill>
                  <a:srgbClr val="000000"/>
                </a:solidFill>
                <a:latin typeface="Times New Roman" panose="02020603050405020304" pitchFamily="18" charset="0"/>
                <a:ea typeface="Times New Roman" panose="02020603050405020304" pitchFamily="18" charset="0"/>
              </a:rPr>
              <a:t>Nustatyti</a:t>
            </a:r>
            <a:r>
              <a:rPr lang="lt-LT" dirty="0">
                <a:solidFill>
                  <a:srgbClr val="000000"/>
                </a:solidFill>
                <a:latin typeface="Times New Roman" panose="02020603050405020304" pitchFamily="18" charset="0"/>
                <a:ea typeface="Times New Roman" panose="02020603050405020304" pitchFamily="18" charset="0"/>
              </a:rPr>
              <a:t>, kad leidimas užsieniečiui gali būti išduodamas, jeigu pateikiama </a:t>
            </a:r>
            <a:r>
              <a:rPr lang="lt-LT" b="1" dirty="0">
                <a:solidFill>
                  <a:srgbClr val="002060"/>
                </a:solidFill>
                <a:latin typeface="Times New Roman" panose="02020603050405020304" pitchFamily="18" charset="0"/>
                <a:ea typeface="Times New Roman" panose="02020603050405020304" pitchFamily="18" charset="0"/>
              </a:rPr>
              <a:t>darbdavio informacija apie užsieniečio turimą kvalifikaciją ir </a:t>
            </a:r>
            <a:r>
              <a:rPr lang="lt-LT" b="1" u="sng" dirty="0">
                <a:solidFill>
                  <a:srgbClr val="002060"/>
                </a:solidFill>
                <a:latin typeface="Times New Roman" panose="02020603050405020304" pitchFamily="18" charset="0"/>
                <a:ea typeface="Times New Roman" panose="02020603050405020304" pitchFamily="18" charset="0"/>
              </a:rPr>
              <a:t>jos atitiktį darbo vietai</a:t>
            </a:r>
            <a:r>
              <a:rPr lang="lt-LT" u="sng" dirty="0">
                <a:solidFill>
                  <a:srgbClr val="002060"/>
                </a:solidFill>
                <a:latin typeface="Times New Roman" panose="02020603050405020304" pitchFamily="18" charset="0"/>
                <a:ea typeface="Times New Roman" panose="02020603050405020304" pitchFamily="18" charset="0"/>
              </a:rPr>
              <a:t> </a:t>
            </a:r>
            <a:r>
              <a:rPr lang="lt-LT" dirty="0">
                <a:solidFill>
                  <a:srgbClr val="000000"/>
                </a:solidFill>
                <a:latin typeface="Times New Roman" panose="02020603050405020304" pitchFamily="18" charset="0"/>
                <a:ea typeface="Times New Roman" panose="02020603050405020304" pitchFamily="18" charset="0"/>
              </a:rPr>
              <a:t>ir ne mažesnę negu 1 metų darbo patirtį pagal turimą kvalifikaciją </a:t>
            </a:r>
            <a:r>
              <a:rPr lang="lt-LT" b="1" dirty="0">
                <a:solidFill>
                  <a:srgbClr val="002060"/>
                </a:solidFill>
                <a:latin typeface="Times New Roman" panose="02020603050405020304" pitchFamily="18" charset="0"/>
                <a:ea typeface="Times New Roman" panose="02020603050405020304" pitchFamily="18" charset="0"/>
              </a:rPr>
              <a:t>per pastaruosius 5 metus</a:t>
            </a:r>
            <a:r>
              <a:rPr lang="lt-LT" dirty="0">
                <a:solidFill>
                  <a:srgbClr val="000000"/>
                </a:solidFill>
                <a:latin typeface="Times New Roman" panose="02020603050405020304" pitchFamily="18" charset="0"/>
                <a:ea typeface="Times New Roman" panose="02020603050405020304" pitchFamily="18" charset="0"/>
              </a:rPr>
              <a:t>, o jeigu darbdavys </a:t>
            </a:r>
            <a:r>
              <a:rPr lang="lt-LT" b="1" dirty="0">
                <a:solidFill>
                  <a:srgbClr val="002060"/>
                </a:solidFill>
                <a:latin typeface="Times New Roman" panose="02020603050405020304" pitchFamily="18" charset="0"/>
                <a:ea typeface="Times New Roman" panose="02020603050405020304" pitchFamily="18" charset="0"/>
              </a:rPr>
              <a:t>įtrauktas į patvirtintų įmonių sąrašą</a:t>
            </a:r>
            <a:r>
              <a:rPr lang="lt-LT" dirty="0">
                <a:solidFill>
                  <a:srgbClr val="002060"/>
                </a:solidFill>
                <a:latin typeface="Times New Roman" panose="02020603050405020304" pitchFamily="18" charset="0"/>
                <a:ea typeface="Times New Roman" panose="02020603050405020304" pitchFamily="18" charset="0"/>
              </a:rPr>
              <a:t> </a:t>
            </a:r>
            <a:r>
              <a:rPr lang="lt-LT" dirty="0">
                <a:solidFill>
                  <a:srgbClr val="000000"/>
                </a:solidFill>
                <a:latin typeface="Times New Roman" panose="02020603050405020304" pitchFamily="18" charset="0"/>
                <a:ea typeface="Times New Roman" panose="02020603050405020304" pitchFamily="18" charset="0"/>
              </a:rPr>
              <a:t>– </a:t>
            </a:r>
            <a:r>
              <a:rPr lang="lt-LT" b="1" dirty="0">
                <a:solidFill>
                  <a:srgbClr val="002060"/>
                </a:solidFill>
                <a:latin typeface="Times New Roman" panose="02020603050405020304" pitchFamily="18" charset="0"/>
                <a:ea typeface="Times New Roman" panose="02020603050405020304" pitchFamily="18" charset="0"/>
              </a:rPr>
              <a:t>pateikiama darbdavio informacija apie užsieniečio turimą kvalifikaciją ir jos atitiktį darbo vietai</a:t>
            </a:r>
            <a:r>
              <a:rPr lang="lt-LT" dirty="0">
                <a:solidFill>
                  <a:srgbClr val="000000"/>
                </a:solidFill>
                <a:latin typeface="Times New Roman" panose="02020603050405020304" pitchFamily="18" charset="0"/>
                <a:ea typeface="Times New Roman" panose="02020603050405020304" pitchFamily="18" charset="0"/>
              </a:rPr>
              <a:t> arba ne mažesnę negu 1 metų darbo patirtį pagal darbuotojo nurodytą profesiją </a:t>
            </a:r>
            <a:r>
              <a:rPr lang="lt-LT" b="1" dirty="0">
                <a:solidFill>
                  <a:srgbClr val="002060"/>
                </a:solidFill>
                <a:latin typeface="Times New Roman" panose="02020603050405020304" pitchFamily="18" charset="0"/>
                <a:ea typeface="Times New Roman" panose="02020603050405020304" pitchFamily="18" charset="0"/>
              </a:rPr>
              <a:t>per pastaruosius 5 metus</a:t>
            </a:r>
            <a:r>
              <a:rPr lang="lt-LT" dirty="0">
                <a:solidFill>
                  <a:srgbClr val="000000"/>
                </a:solidFill>
                <a:latin typeface="Times New Roman" panose="02020603050405020304" pitchFamily="18" charset="0"/>
                <a:ea typeface="Times New Roman" panose="02020603050405020304" pitchFamily="18" charset="0"/>
              </a:rPr>
              <a:t>. </a:t>
            </a:r>
            <a:endParaRPr lang="lt-LT" dirty="0" smtClean="0">
              <a:solidFill>
                <a:srgbClr val="000000"/>
              </a:solidFill>
              <a:latin typeface="Times New Roman" panose="02020603050405020304" pitchFamily="18" charset="0"/>
              <a:ea typeface="Times New Roman" panose="02020603050405020304" pitchFamily="18" charset="0"/>
            </a:endParaRPr>
          </a:p>
          <a:p>
            <a:pPr indent="450215" algn="just" fontAlgn="base">
              <a:spcAft>
                <a:spcPts val="0"/>
              </a:spcAft>
            </a:pPr>
            <a:endParaRPr lang="lt-LT" sz="1000" dirty="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endParaRPr lang="lt-LT"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lt-LT" dirty="0" smtClean="0">
                <a:solidFill>
                  <a:srgbClr val="000000"/>
                </a:solidFill>
                <a:latin typeface="Times New Roman" panose="02020603050405020304" pitchFamily="18" charset="0"/>
                <a:ea typeface="Times New Roman" panose="02020603050405020304" pitchFamily="18" charset="0"/>
              </a:rPr>
              <a:t>• </a:t>
            </a:r>
            <a:r>
              <a:rPr lang="lt-LT" b="1" dirty="0" smtClean="0">
                <a:solidFill>
                  <a:srgbClr val="002060"/>
                </a:solidFill>
                <a:latin typeface="Times New Roman" panose="02020603050405020304" pitchFamily="18" charset="0"/>
                <a:ea typeface="Times New Roman" panose="02020603050405020304" pitchFamily="18" charset="0"/>
              </a:rPr>
              <a:t>Nustatyti aiškų reglamentavimą dėl užsieniečio teisės dirbti trumpalaikio buvimo Lietuvos Respublikoje laikotarpiu</a:t>
            </a:r>
            <a:r>
              <a:rPr lang="lt-LT" dirty="0" smtClean="0">
                <a:solidFill>
                  <a:srgbClr val="002060"/>
                </a:solidFill>
                <a:latin typeface="Times New Roman" panose="02020603050405020304" pitchFamily="18" charset="0"/>
                <a:ea typeface="Times New Roman" panose="02020603050405020304" pitchFamily="18" charset="0"/>
              </a:rPr>
              <a:t> </a:t>
            </a:r>
            <a:r>
              <a:rPr lang="lt-LT" dirty="0" smtClean="0">
                <a:solidFill>
                  <a:srgbClr val="000000"/>
                </a:solidFill>
                <a:latin typeface="Times New Roman" panose="02020603050405020304" pitchFamily="18" charset="0"/>
                <a:ea typeface="Times New Roman" panose="02020603050405020304" pitchFamily="18" charset="0"/>
              </a:rPr>
              <a:t>(</a:t>
            </a:r>
            <a:r>
              <a:rPr lang="lt-LT" i="1" dirty="0" smtClean="0">
                <a:solidFill>
                  <a:srgbClr val="000000"/>
                </a:solidFill>
                <a:latin typeface="Times New Roman" panose="02020603050405020304" pitchFamily="18" charset="0"/>
                <a:ea typeface="Times New Roman" panose="02020603050405020304" pitchFamily="18" charset="0"/>
              </a:rPr>
              <a:t>bevizio buvimo atveju, buvimo su Šengeno viza ar kitu dokumentu, suteikiančiu teisę būti Lietuvos Respublikoje ne ilgiau kaip 90 dienų per 180 dienų laikotarpį</a:t>
            </a:r>
            <a:r>
              <a:rPr lang="lt-LT" dirty="0" smtClean="0">
                <a:solidFill>
                  <a:srgbClr val="000000"/>
                </a:solidFill>
                <a:latin typeface="Times New Roman" panose="02020603050405020304" pitchFamily="18" charset="0"/>
                <a:ea typeface="Times New Roman" panose="02020603050405020304" pitchFamily="18" charset="0"/>
              </a:rPr>
              <a:t>) - užsienietis</a:t>
            </a:r>
            <a:r>
              <a:rPr lang="lt-LT" dirty="0">
                <a:solidFill>
                  <a:srgbClr val="000000"/>
                </a:solidFill>
                <a:latin typeface="Times New Roman" panose="02020603050405020304" pitchFamily="18" charset="0"/>
                <a:ea typeface="Times New Roman" panose="02020603050405020304" pitchFamily="18" charset="0"/>
              </a:rPr>
              <a:t>, kuriam taikomas bevizis </a:t>
            </a:r>
            <a:r>
              <a:rPr lang="lt-LT" dirty="0" smtClean="0">
                <a:solidFill>
                  <a:srgbClr val="000000"/>
                </a:solidFill>
                <a:latin typeface="Times New Roman" panose="02020603050405020304" pitchFamily="18" charset="0"/>
                <a:ea typeface="Times New Roman" panose="02020603050405020304" pitchFamily="18" charset="0"/>
              </a:rPr>
              <a:t>režimas, </a:t>
            </a:r>
            <a:r>
              <a:rPr lang="lt-LT" dirty="0">
                <a:solidFill>
                  <a:srgbClr val="000000"/>
                </a:solidFill>
                <a:latin typeface="Times New Roman" panose="02020603050405020304" pitchFamily="18" charset="0"/>
                <a:ea typeface="Times New Roman" panose="02020603050405020304" pitchFamily="18" charset="0"/>
              </a:rPr>
              <a:t>teisėto trumpalaikio buvimo </a:t>
            </a:r>
            <a:r>
              <a:rPr lang="lt-LT" dirty="0" smtClean="0">
                <a:solidFill>
                  <a:srgbClr val="000000"/>
                </a:solidFill>
                <a:latin typeface="Times New Roman" panose="02020603050405020304" pitchFamily="18" charset="0"/>
                <a:ea typeface="Times New Roman" panose="02020603050405020304" pitchFamily="18" charset="0"/>
              </a:rPr>
              <a:t>LR </a:t>
            </a:r>
            <a:r>
              <a:rPr lang="lt-LT" dirty="0">
                <a:solidFill>
                  <a:srgbClr val="000000"/>
                </a:solidFill>
                <a:latin typeface="Times New Roman" panose="02020603050405020304" pitchFamily="18" charset="0"/>
                <a:ea typeface="Times New Roman" panose="02020603050405020304" pitchFamily="18" charset="0"/>
              </a:rPr>
              <a:t>laikotarpiu </a:t>
            </a:r>
            <a:r>
              <a:rPr lang="lt-LT" u="sng" dirty="0">
                <a:solidFill>
                  <a:srgbClr val="000000"/>
                </a:solidFill>
                <a:latin typeface="Times New Roman" panose="02020603050405020304" pitchFamily="18" charset="0"/>
                <a:ea typeface="Times New Roman" panose="02020603050405020304" pitchFamily="18" charset="0"/>
              </a:rPr>
              <a:t>gali ne tik būti, bet ir dirbti </a:t>
            </a:r>
            <a:r>
              <a:rPr lang="lt-LT" u="sng" dirty="0" smtClean="0">
                <a:solidFill>
                  <a:srgbClr val="000000"/>
                </a:solidFill>
                <a:latin typeface="Times New Roman" panose="02020603050405020304" pitchFamily="18" charset="0"/>
                <a:ea typeface="Times New Roman" panose="02020603050405020304" pitchFamily="18" charset="0"/>
              </a:rPr>
              <a:t>LR, </a:t>
            </a:r>
            <a:r>
              <a:rPr lang="lt-LT" u="sng" dirty="0">
                <a:solidFill>
                  <a:srgbClr val="000000"/>
                </a:solidFill>
                <a:latin typeface="Times New Roman" panose="02020603050405020304" pitchFamily="18" charset="0"/>
                <a:ea typeface="Times New Roman" panose="02020603050405020304" pitchFamily="18" charset="0"/>
              </a:rPr>
              <a:t>jeigu jam yra išduotas leidimas dirbti arba jis atitinka įstatyme nustatytas atleidimo nuo pareigos įsigyti leidimą dirbti </a:t>
            </a:r>
            <a:r>
              <a:rPr lang="lt-LT" u="sng" dirty="0" smtClean="0">
                <a:solidFill>
                  <a:srgbClr val="000000"/>
                </a:solidFill>
                <a:latin typeface="Times New Roman" panose="02020603050405020304" pitchFamily="18" charset="0"/>
                <a:ea typeface="Times New Roman" panose="02020603050405020304" pitchFamily="18" charset="0"/>
              </a:rPr>
              <a:t>sąlygas.</a:t>
            </a:r>
            <a:endParaRPr lang="lt-LT"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68651973"/>
      </p:ext>
    </p:extLst>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tačiakampis 2"/>
          <p:cNvSpPr/>
          <p:nvPr/>
        </p:nvSpPr>
        <p:spPr>
          <a:xfrm>
            <a:off x="1723293" y="492369"/>
            <a:ext cx="21101538" cy="9694962"/>
          </a:xfrm>
          <a:prstGeom prst="rect">
            <a:avLst/>
          </a:prstGeom>
        </p:spPr>
        <p:txBody>
          <a:bodyPr wrap="square">
            <a:spAutoFit/>
          </a:bodyPr>
          <a:lstStyle/>
          <a:p>
            <a:pPr indent="450215" algn="just">
              <a:spcAft>
                <a:spcPts val="0"/>
              </a:spcAft>
            </a:pPr>
            <a:endParaRPr lang="lt-LT"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endParaRPr lang="lt-LT"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lt-LT" dirty="0" smtClean="0">
                <a:solidFill>
                  <a:srgbClr val="000000"/>
                </a:solidFill>
                <a:latin typeface="Times New Roman" panose="02020603050405020304" pitchFamily="18" charset="0"/>
                <a:ea typeface="Times New Roman" panose="02020603050405020304" pitchFamily="18" charset="0"/>
              </a:rPr>
              <a:t>• </a:t>
            </a:r>
            <a:r>
              <a:rPr lang="lt-LT" sz="4000" b="1" dirty="0" smtClean="0">
                <a:solidFill>
                  <a:srgbClr val="002060"/>
                </a:solidFill>
                <a:latin typeface="Times New Roman" panose="02020603050405020304" pitchFamily="18" charset="0"/>
                <a:ea typeface="Times New Roman" panose="02020603050405020304" pitchFamily="18" charset="0"/>
              </a:rPr>
              <a:t>Reglamentuoti </a:t>
            </a:r>
            <a:r>
              <a:rPr lang="lt-LT" sz="4000" b="1" dirty="0">
                <a:solidFill>
                  <a:srgbClr val="002060"/>
                </a:solidFill>
                <a:latin typeface="Times New Roman" panose="02020603050405020304" pitchFamily="18" charset="0"/>
                <a:ea typeface="Times New Roman" panose="02020603050405020304" pitchFamily="18" charset="0"/>
              </a:rPr>
              <a:t>duomenų apie užsienietį pateikimą vidaus reikalų ministro įgaliotoms </a:t>
            </a:r>
            <a:r>
              <a:rPr lang="lt-LT" sz="4000" b="1" dirty="0" smtClean="0">
                <a:solidFill>
                  <a:srgbClr val="002060"/>
                </a:solidFill>
                <a:latin typeface="Times New Roman" panose="02020603050405020304" pitchFamily="18" charset="0"/>
                <a:ea typeface="Times New Roman" panose="02020603050405020304" pitchFamily="18" charset="0"/>
              </a:rPr>
              <a:t>institucijoms:</a:t>
            </a:r>
          </a:p>
          <a:p>
            <a:pPr indent="450215" algn="just">
              <a:spcAft>
                <a:spcPts val="0"/>
              </a:spcAft>
            </a:pPr>
            <a:r>
              <a:rPr lang="lt-LT" b="1" dirty="0">
                <a:solidFill>
                  <a:srgbClr val="002060"/>
                </a:solidFill>
                <a:latin typeface="Times New Roman" panose="02020603050405020304" pitchFamily="18" charset="0"/>
                <a:ea typeface="Times New Roman" panose="02020603050405020304" pitchFamily="18" charset="0"/>
              </a:rPr>
              <a:t>-</a:t>
            </a:r>
            <a:r>
              <a:rPr lang="lt-LT" dirty="0" smtClean="0">
                <a:solidFill>
                  <a:srgbClr val="000000"/>
                </a:solidFill>
                <a:latin typeface="Times New Roman" panose="02020603050405020304" pitchFamily="18" charset="0"/>
                <a:ea typeface="Times New Roman" panose="02020603050405020304" pitchFamily="18" charset="0"/>
              </a:rPr>
              <a:t> </a:t>
            </a:r>
            <a:r>
              <a:rPr lang="lt-LT" dirty="0">
                <a:solidFill>
                  <a:srgbClr val="000000"/>
                </a:solidFill>
                <a:latin typeface="Times New Roman" panose="02020603050405020304" pitchFamily="18" charset="0"/>
                <a:ea typeface="Times New Roman" panose="02020603050405020304" pitchFamily="18" charset="0"/>
              </a:rPr>
              <a:t>jeigu užsienietis, </a:t>
            </a:r>
            <a:r>
              <a:rPr lang="lt-LT" dirty="0">
                <a:solidFill>
                  <a:srgbClr val="002060"/>
                </a:solidFill>
                <a:latin typeface="Times New Roman" panose="02020603050405020304" pitchFamily="18" charset="0"/>
                <a:ea typeface="Times New Roman" panose="02020603050405020304" pitchFamily="18" charset="0"/>
              </a:rPr>
              <a:t>kuriam išduota nacionalinė viza ar leidimas laikinai gyventi</a:t>
            </a:r>
            <a:r>
              <a:rPr lang="lt-LT" dirty="0">
                <a:solidFill>
                  <a:srgbClr val="000000"/>
                </a:solidFill>
                <a:latin typeface="Times New Roman" panose="02020603050405020304" pitchFamily="18" charset="0"/>
                <a:ea typeface="Times New Roman" panose="02020603050405020304" pitchFamily="18" charset="0"/>
              </a:rPr>
              <a:t>, neatvyko studijuoti, jis nebuvo įdarbintas, nutraukė studijas ar su užsieniečiu nutraukta darbo </a:t>
            </a:r>
            <a:r>
              <a:rPr lang="lt-LT" dirty="0" smtClean="0">
                <a:solidFill>
                  <a:srgbClr val="000000"/>
                </a:solidFill>
                <a:latin typeface="Times New Roman" panose="02020603050405020304" pitchFamily="18" charset="0"/>
                <a:ea typeface="Times New Roman" panose="02020603050405020304" pitchFamily="18" charset="0"/>
              </a:rPr>
              <a:t>sutartis;</a:t>
            </a:r>
            <a:endParaRPr lang="lt-LT" dirty="0">
              <a:solidFill>
                <a:srgbClr val="000000"/>
              </a:solidFill>
              <a:latin typeface="Times New Roman" panose="02020603050405020304" pitchFamily="18" charset="0"/>
              <a:ea typeface="Times New Roman" panose="02020603050405020304" pitchFamily="18" charset="0"/>
            </a:endParaRPr>
          </a:p>
          <a:p>
            <a:pPr indent="450215" algn="just" fontAlgn="base">
              <a:spcAft>
                <a:spcPts val="0"/>
              </a:spcAft>
            </a:pPr>
            <a:r>
              <a:rPr lang="lt-LT" dirty="0" smtClean="0">
                <a:solidFill>
                  <a:srgbClr val="000000"/>
                </a:solidFill>
                <a:latin typeface="Times New Roman" panose="02020603050405020304" pitchFamily="18" charset="0"/>
                <a:ea typeface="Times New Roman" panose="02020603050405020304" pitchFamily="18" charset="0"/>
              </a:rPr>
              <a:t>- </a:t>
            </a:r>
            <a:r>
              <a:rPr lang="lt-LT" dirty="0" smtClean="0">
                <a:solidFill>
                  <a:srgbClr val="000000"/>
                </a:solidFill>
                <a:latin typeface="Times New Roman" panose="02020603050405020304" pitchFamily="18" charset="0"/>
                <a:ea typeface="Times New Roman" panose="02020603050405020304" pitchFamily="18" charset="0"/>
              </a:rPr>
              <a:t>jeigu užsienietis, </a:t>
            </a:r>
            <a:r>
              <a:rPr lang="lt-LT" dirty="0">
                <a:solidFill>
                  <a:srgbClr val="000000"/>
                </a:solidFill>
                <a:latin typeface="Times New Roman" panose="02020603050405020304" pitchFamily="18" charset="0"/>
                <a:ea typeface="Times New Roman" panose="02020603050405020304" pitchFamily="18" charset="0"/>
              </a:rPr>
              <a:t>kuriam išduota nacionalinė viza, </a:t>
            </a:r>
            <a:r>
              <a:rPr lang="lt-LT" dirty="0" smtClean="0">
                <a:solidFill>
                  <a:srgbClr val="002060"/>
                </a:solidFill>
                <a:latin typeface="Times New Roman" panose="02020603050405020304" pitchFamily="18" charset="0"/>
                <a:ea typeface="Times New Roman" panose="02020603050405020304" pitchFamily="18" charset="0"/>
              </a:rPr>
              <a:t>išsiunčiamas </a:t>
            </a:r>
            <a:r>
              <a:rPr lang="lt-LT" dirty="0">
                <a:solidFill>
                  <a:srgbClr val="002060"/>
                </a:solidFill>
                <a:latin typeface="Times New Roman" panose="02020603050405020304" pitchFamily="18" charset="0"/>
                <a:ea typeface="Times New Roman" panose="02020603050405020304" pitchFamily="18" charset="0"/>
              </a:rPr>
              <a:t>dirbti </a:t>
            </a:r>
            <a:r>
              <a:rPr lang="lt-LT" dirty="0">
                <a:solidFill>
                  <a:srgbClr val="000000"/>
                </a:solidFill>
                <a:latin typeface="Times New Roman" panose="02020603050405020304" pitchFamily="18" charset="0"/>
                <a:ea typeface="Times New Roman" panose="02020603050405020304" pitchFamily="18" charset="0"/>
              </a:rPr>
              <a:t>į kitą Europos Sąjungos ar Europos laisvosios prekybos asociacijos valstybę narę </a:t>
            </a:r>
            <a:r>
              <a:rPr lang="lt-LT" dirty="0">
                <a:solidFill>
                  <a:srgbClr val="002060"/>
                </a:solidFill>
                <a:latin typeface="Times New Roman" panose="02020603050405020304" pitchFamily="18" charset="0"/>
                <a:ea typeface="Times New Roman" panose="02020603050405020304" pitchFamily="18" charset="0"/>
              </a:rPr>
              <a:t>pagal sutartį dėl paslaugų teikimo ar darbų atlikimo toje </a:t>
            </a:r>
            <a:r>
              <a:rPr lang="lt-LT" dirty="0">
                <a:solidFill>
                  <a:srgbClr val="000000"/>
                </a:solidFill>
                <a:latin typeface="Times New Roman" panose="02020603050405020304" pitchFamily="18" charset="0"/>
                <a:ea typeface="Times New Roman" panose="02020603050405020304" pitchFamily="18" charset="0"/>
              </a:rPr>
              <a:t>valstybėje narėje. </a:t>
            </a:r>
          </a:p>
          <a:p>
            <a:pPr indent="450215" algn="just" fontAlgn="base">
              <a:spcAft>
                <a:spcPts val="0"/>
              </a:spcAft>
            </a:pPr>
            <a:endParaRPr lang="lt-LT" dirty="0" smtClean="0">
              <a:solidFill>
                <a:srgbClr val="000000"/>
              </a:solidFill>
              <a:latin typeface="Times New Roman" panose="02020603050405020304" pitchFamily="18" charset="0"/>
              <a:ea typeface="Times New Roman" panose="02020603050405020304" pitchFamily="18" charset="0"/>
            </a:endParaRPr>
          </a:p>
          <a:p>
            <a:pPr indent="450215" algn="just" fontAlgn="base">
              <a:spcAft>
                <a:spcPts val="0"/>
              </a:spcAft>
            </a:pPr>
            <a:r>
              <a:rPr lang="lt-LT" sz="4000" dirty="0" smtClean="0">
                <a:solidFill>
                  <a:srgbClr val="000000"/>
                </a:solidFill>
                <a:latin typeface="Times New Roman" panose="02020603050405020304" pitchFamily="18" charset="0"/>
                <a:ea typeface="Times New Roman" panose="02020603050405020304" pitchFamily="18" charset="0"/>
              </a:rPr>
              <a:t>• </a:t>
            </a:r>
            <a:r>
              <a:rPr lang="lt-LT" sz="4000" b="1" dirty="0" smtClean="0">
                <a:solidFill>
                  <a:srgbClr val="002060"/>
                </a:solidFill>
                <a:latin typeface="Times New Roman" panose="02020603050405020304" pitchFamily="18" charset="0"/>
                <a:ea typeface="Times New Roman" panose="02020603050405020304" pitchFamily="18" charset="0"/>
              </a:rPr>
              <a:t>Papildyti ANK </a:t>
            </a:r>
            <a:r>
              <a:rPr lang="lt-LT" sz="4000" b="1" dirty="0">
                <a:solidFill>
                  <a:srgbClr val="002060"/>
                </a:solidFill>
                <a:latin typeface="Times New Roman" panose="02020603050405020304" pitchFamily="18" charset="0"/>
                <a:ea typeface="Times New Roman" panose="02020603050405020304" pitchFamily="18" charset="0"/>
              </a:rPr>
              <a:t>542 straipsnį</a:t>
            </a:r>
            <a:r>
              <a:rPr lang="lt-LT" sz="4000" dirty="0">
                <a:solidFill>
                  <a:srgbClr val="000000"/>
                </a:solidFill>
                <a:latin typeface="Times New Roman" panose="02020603050405020304" pitchFamily="18" charset="0"/>
                <a:ea typeface="Times New Roman" panose="02020603050405020304" pitchFamily="18" charset="0"/>
              </a:rPr>
              <a:t>, </a:t>
            </a:r>
            <a:r>
              <a:rPr lang="lt-LT" dirty="0">
                <a:solidFill>
                  <a:srgbClr val="000000"/>
                </a:solidFill>
                <a:latin typeface="Times New Roman" panose="02020603050405020304" pitchFamily="18" charset="0"/>
                <a:ea typeface="Times New Roman" panose="02020603050405020304" pitchFamily="18" charset="0"/>
              </a:rPr>
              <a:t>kad administracinė atsakomybė būtų taikoma darbdaviui ar jo įgaliotam atstovui už informacijos apie darbo sutarties </a:t>
            </a:r>
            <a:r>
              <a:rPr lang="lt-LT" dirty="0">
                <a:solidFill>
                  <a:srgbClr val="002060"/>
                </a:solidFill>
                <a:latin typeface="Times New Roman" panose="02020603050405020304" pitchFamily="18" charset="0"/>
                <a:ea typeface="Times New Roman" panose="02020603050405020304" pitchFamily="18" charset="0"/>
              </a:rPr>
              <a:t>su nacionalinę vizą ar leidimą laikinai gyventi turinčiu užsieniečiu nutraukimą ar tokio užsieniečio neatvykimą, neįdarbinimą ar išsiuntimą dirbti į kitas valstybes (komandiravimą),</a:t>
            </a:r>
            <a:r>
              <a:rPr lang="lt-LT" dirty="0">
                <a:solidFill>
                  <a:srgbClr val="000000"/>
                </a:solidFill>
                <a:latin typeface="Times New Roman" panose="02020603050405020304" pitchFamily="18" charset="0"/>
                <a:ea typeface="Times New Roman" panose="02020603050405020304" pitchFamily="18" charset="0"/>
              </a:rPr>
              <a:t> o švietimo įstaigos ar mokslo ir studijos institucijos vadovui – už informacijos apie nacionalinę vizą ar leidimą laikinai gyventi turinčio užsieniečio mokymosi, studijų, stažuotės ar kvalifikacijos tobulinimo nutraukimą arba apie tokio užsieniečio neatvykimą</a:t>
            </a:r>
            <a:r>
              <a:rPr lang="lt-LT" dirty="0" smtClean="0">
                <a:solidFill>
                  <a:srgbClr val="000000"/>
                </a:solidFill>
                <a:latin typeface="Times New Roman" panose="02020603050405020304" pitchFamily="18" charset="0"/>
                <a:ea typeface="Times New Roman" panose="02020603050405020304" pitchFamily="18" charset="0"/>
              </a:rPr>
              <a:t>.</a:t>
            </a:r>
          </a:p>
          <a:p>
            <a:pPr indent="450215" algn="just">
              <a:spcAft>
                <a:spcPts val="0"/>
              </a:spcAft>
            </a:pPr>
            <a:endParaRPr lang="lt-LT"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21925936"/>
      </p:ext>
    </p:extLst>
  </p:cSld>
  <p:clrMapOvr>
    <a:masterClrMapping/>
  </p:clrMapOvr>
  <p:transition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5389" y="2102852"/>
            <a:ext cx="22053176" cy="8402300"/>
          </a:xfrm>
          <a:prstGeom prst="rect">
            <a:avLst/>
          </a:prstGeom>
        </p:spPr>
        <p:txBody>
          <a:bodyPr wrap="square">
            <a:spAutoFit/>
          </a:bodyPr>
          <a:lstStyle/>
          <a:p>
            <a:pPr indent="450215" algn="just"/>
            <a:r>
              <a:rPr lang="lt-LT" dirty="0">
                <a:solidFill>
                  <a:srgbClr val="000000"/>
                </a:solidFill>
                <a:latin typeface="Times New Roman" panose="02020603050405020304" pitchFamily="18" charset="0"/>
                <a:ea typeface="Times New Roman" panose="02020603050405020304" pitchFamily="18" charset="0"/>
              </a:rPr>
              <a:t>•</a:t>
            </a:r>
            <a:r>
              <a:rPr lang="lt-LT" b="1" dirty="0">
                <a:solidFill>
                  <a:srgbClr val="000000"/>
                </a:solidFill>
                <a:latin typeface="Times New Roman" panose="02020603050405020304" pitchFamily="18" charset="0"/>
                <a:ea typeface="Times New Roman" panose="02020603050405020304" pitchFamily="18" charset="0"/>
              </a:rPr>
              <a:t> </a:t>
            </a:r>
            <a:r>
              <a:rPr lang="lt-LT" b="1" dirty="0">
                <a:solidFill>
                  <a:srgbClr val="002060"/>
                </a:solidFill>
                <a:latin typeface="Times New Roman" panose="02020603050405020304" pitchFamily="18" charset="0"/>
                <a:ea typeface="Times New Roman" panose="02020603050405020304" pitchFamily="18" charset="0"/>
              </a:rPr>
              <a:t>Reglamentuoti tarpininkavimo paslaugų įdarbinant trečiųjų šalių piliečius teikimą </a:t>
            </a:r>
            <a:r>
              <a:rPr lang="lt-LT" dirty="0">
                <a:solidFill>
                  <a:srgbClr val="000000"/>
                </a:solidFill>
                <a:latin typeface="Times New Roman" panose="02020603050405020304" pitchFamily="18" charset="0"/>
                <a:ea typeface="Times New Roman" panose="02020603050405020304" pitchFamily="18" charset="0"/>
              </a:rPr>
              <a:t>- Užimtumo įstatymo pakeitimais siūloma reglamentuoti tarpininkavimo paslaugų įdarbinant trečiųjų šalių piliečius Lietuvoje teikimą, </a:t>
            </a:r>
            <a:r>
              <a:rPr lang="lt-LT" u="sng" dirty="0">
                <a:solidFill>
                  <a:srgbClr val="000000"/>
                </a:solidFill>
                <a:latin typeface="Times New Roman" panose="02020603050405020304" pitchFamily="18" charset="0"/>
                <a:ea typeface="Times New Roman" panose="02020603050405020304" pitchFamily="18" charset="0"/>
              </a:rPr>
              <a:t>numatant, kad šios paslaugos galėtų būti teikiamos trečiųjų šalių piliečiams aukštos profesinės kvalifikacijos darbuotojams ir kitiems darbuotojams, ketinantiems dirbti LR pagal darbo sutartį, išskyrus priskiriamus sezoniniams darbams.</a:t>
            </a:r>
            <a:r>
              <a:rPr lang="lt-LT" dirty="0">
                <a:solidFill>
                  <a:srgbClr val="000000"/>
                </a:solidFill>
                <a:latin typeface="Times New Roman" panose="02020603050405020304" pitchFamily="18" charset="0"/>
                <a:ea typeface="Times New Roman" panose="02020603050405020304" pitchFamily="18" charset="0"/>
              </a:rPr>
              <a:t> Siūloma nustatyti kriterijus, kuriuos turėtų atitikti subjektai, teikiantys tarpininkavimo įdarbinant paslaugas trečiųjų šalių piliečiams (</a:t>
            </a:r>
            <a:r>
              <a:rPr lang="lt-LT" i="1" dirty="0">
                <a:solidFill>
                  <a:srgbClr val="000000"/>
                </a:solidFill>
                <a:latin typeface="Times New Roman" panose="02020603050405020304" pitchFamily="18" charset="0"/>
                <a:ea typeface="Times New Roman" panose="02020603050405020304" pitchFamily="18" charset="0"/>
              </a:rPr>
              <a:t>sprendimą dėl atitikimo kriterijams priimtų Užimtumo tarnyba</a:t>
            </a:r>
            <a:r>
              <a:rPr lang="lt-LT" dirty="0">
                <a:solidFill>
                  <a:srgbClr val="000000"/>
                </a:solidFill>
                <a:latin typeface="Times New Roman" panose="02020603050405020304" pitchFamily="18" charset="0"/>
                <a:ea typeface="Times New Roman" panose="02020603050405020304" pitchFamily="18" charset="0"/>
              </a:rPr>
              <a:t>). </a:t>
            </a:r>
            <a:endParaRPr lang="lt-LT" dirty="0" smtClean="0">
              <a:solidFill>
                <a:srgbClr val="000000"/>
              </a:solidFill>
              <a:latin typeface="Times New Roman" panose="02020603050405020304" pitchFamily="18" charset="0"/>
              <a:ea typeface="Times New Roman" panose="02020603050405020304" pitchFamily="18" charset="0"/>
            </a:endParaRPr>
          </a:p>
          <a:p>
            <a:pPr indent="450215" algn="just"/>
            <a:r>
              <a:rPr lang="lt-LT" dirty="0" smtClean="0">
                <a:solidFill>
                  <a:srgbClr val="000000"/>
                </a:solidFill>
                <a:latin typeface="Times New Roman" panose="02020603050405020304" pitchFamily="18" charset="0"/>
                <a:ea typeface="Times New Roman" panose="02020603050405020304" pitchFamily="18" charset="0"/>
              </a:rPr>
              <a:t>Tarpininkavimo </a:t>
            </a:r>
            <a:r>
              <a:rPr lang="lt-LT" dirty="0">
                <a:solidFill>
                  <a:srgbClr val="000000"/>
                </a:solidFill>
                <a:latin typeface="Times New Roman" panose="02020603050405020304" pitchFamily="18" charset="0"/>
                <a:ea typeface="Times New Roman" panose="02020603050405020304" pitchFamily="18" charset="0"/>
              </a:rPr>
              <a:t>įdarbinant paslaugas trečiųjų šalių piliečiams reglamentavimu </a:t>
            </a:r>
            <a:r>
              <a:rPr lang="lt-LT" u="sng" dirty="0">
                <a:solidFill>
                  <a:srgbClr val="000000"/>
                </a:solidFill>
                <a:latin typeface="Times New Roman" panose="02020603050405020304" pitchFamily="18" charset="0"/>
                <a:ea typeface="Times New Roman" panose="02020603050405020304" pitchFamily="18" charset="0"/>
              </a:rPr>
              <a:t>bus sudarytos galimybės užsieniečiams pasirinkti teisėtai veikiančių ir nustatytus kriterijus atitinkančių tarpininkų paslaugas kaip alternatyvą neteisėtam tarpininkavimui, </a:t>
            </a:r>
            <a:r>
              <a:rPr lang="lt-LT" u="sng" dirty="0">
                <a:latin typeface="Times New Roman" panose="02020603050405020304" pitchFamily="18" charset="0"/>
                <a:ea typeface="Times New Roman" panose="02020603050405020304" pitchFamily="18" charset="0"/>
              </a:rPr>
              <a:t>susijusiam su nelegalaus darbo ir trečiųjų šalių piliečių teisių pažeidimų rizika</a:t>
            </a:r>
            <a:r>
              <a:rPr lang="lt-LT" u="sng" dirty="0" smtClean="0">
                <a:latin typeface="Times New Roman" panose="02020603050405020304" pitchFamily="18" charset="0"/>
                <a:ea typeface="Times New Roman" panose="02020603050405020304" pitchFamily="18" charset="0"/>
              </a:rPr>
              <a:t>.</a:t>
            </a:r>
          </a:p>
          <a:p>
            <a:pPr indent="450215" algn="just"/>
            <a:endParaRPr lang="lt-LT" u="sng" dirty="0">
              <a:latin typeface="Times New Roman" panose="02020603050405020304" pitchFamily="18" charset="0"/>
              <a:ea typeface="Times New Roman" panose="02020603050405020304" pitchFamily="18" charset="0"/>
            </a:endParaRPr>
          </a:p>
          <a:p>
            <a:pPr indent="450215" algn="just"/>
            <a:r>
              <a:rPr lang="lt-LT" dirty="0">
                <a:solidFill>
                  <a:srgbClr val="000000"/>
                </a:solidFill>
                <a:latin typeface="Times New Roman" panose="02020603050405020304" pitchFamily="18" charset="0"/>
                <a:ea typeface="Times New Roman" panose="02020603050405020304" pitchFamily="18" charset="0"/>
              </a:rPr>
              <a:t>• </a:t>
            </a:r>
            <a:r>
              <a:rPr lang="lt-LT" b="1" dirty="0">
                <a:solidFill>
                  <a:srgbClr val="002060"/>
                </a:solidFill>
                <a:latin typeface="Times New Roman" panose="02020603050405020304" pitchFamily="18" charset="0"/>
                <a:ea typeface="Times New Roman" panose="02020603050405020304" pitchFamily="18" charset="0"/>
              </a:rPr>
              <a:t>Įtvirtinti imperatyvią nuostatą, kad užsieniečiui uždraudžiama atvykti į Lietuvos Respubli</a:t>
            </a:r>
            <a:r>
              <a:rPr lang="lt-LT" dirty="0">
                <a:solidFill>
                  <a:srgbClr val="000000"/>
                </a:solidFill>
                <a:latin typeface="Times New Roman" panose="02020603050405020304" pitchFamily="18" charset="0"/>
                <a:ea typeface="Times New Roman" panose="02020603050405020304" pitchFamily="18" charset="0"/>
              </a:rPr>
              <a:t>ką, jeigu jis gali kelti grėsmę valstybės saugumui ar viešajai tvarkai arba jeigu jam atsisakyta išduoti vizą ar leidimą gyventi ar viza ar leidimas gyventi panaikinti dėl priežasčių, </a:t>
            </a:r>
            <a:r>
              <a:rPr lang="lt-LT" dirty="0">
                <a:solidFill>
                  <a:srgbClr val="002060"/>
                </a:solidFill>
                <a:latin typeface="Times New Roman" panose="02020603050405020304" pitchFamily="18" charset="0"/>
                <a:ea typeface="Times New Roman" panose="02020603050405020304" pitchFamily="18" charset="0"/>
              </a:rPr>
              <a:t>susijusių su fiktyviais pagrindais</a:t>
            </a:r>
            <a:r>
              <a:rPr lang="lt-LT" dirty="0">
                <a:solidFill>
                  <a:srgbClr val="000000"/>
                </a:solidFill>
                <a:latin typeface="Times New Roman" panose="02020603050405020304" pitchFamily="18" charset="0"/>
                <a:ea typeface="Times New Roman" panose="02020603050405020304" pitchFamily="18" charset="0"/>
              </a:rPr>
              <a:t> (</a:t>
            </a:r>
            <a:r>
              <a:rPr lang="lt-LT" i="1" dirty="0">
                <a:solidFill>
                  <a:srgbClr val="000000"/>
                </a:solidFill>
                <a:latin typeface="Times New Roman" panose="02020603050405020304" pitchFamily="18" charset="0"/>
                <a:ea typeface="Times New Roman" panose="02020603050405020304" pitchFamily="18" charset="0"/>
              </a:rPr>
              <a:t>pvz., nustatyta, kad sudaryta fiktyvi santuoka, įsteigta fiktyvi įmonė</a:t>
            </a:r>
            <a:r>
              <a:rPr lang="lt-LT" dirty="0">
                <a:solidFill>
                  <a:srgbClr val="000000"/>
                </a:solidFill>
                <a:latin typeface="Times New Roman" panose="02020603050405020304" pitchFamily="18" charset="0"/>
                <a:ea typeface="Times New Roman" panose="02020603050405020304" pitchFamily="18" charset="0"/>
              </a:rPr>
              <a:t>).</a:t>
            </a:r>
          </a:p>
          <a:p>
            <a:pPr indent="450215" algn="just"/>
            <a:endParaRPr lang="lt-LT"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80952218"/>
      </p:ext>
    </p:extLst>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tačiakampis 2"/>
          <p:cNvSpPr/>
          <p:nvPr/>
        </p:nvSpPr>
        <p:spPr>
          <a:xfrm>
            <a:off x="1811215" y="1705708"/>
            <a:ext cx="20978447" cy="8956298"/>
          </a:xfrm>
          <a:prstGeom prst="rect">
            <a:avLst/>
          </a:prstGeom>
        </p:spPr>
        <p:txBody>
          <a:bodyPr wrap="square">
            <a:spAutoFit/>
          </a:bodyPr>
          <a:lstStyle/>
          <a:p>
            <a:pPr indent="450215" algn="just">
              <a:spcAft>
                <a:spcPts val="0"/>
              </a:spcAft>
            </a:pPr>
            <a:r>
              <a:rPr lang="lt-LT" dirty="0" smtClean="0">
                <a:solidFill>
                  <a:srgbClr val="000000"/>
                </a:solidFill>
                <a:latin typeface="Times New Roman" panose="02020603050405020304" pitchFamily="18" charset="0"/>
                <a:ea typeface="Times New Roman" panose="02020603050405020304" pitchFamily="18" charset="0"/>
              </a:rPr>
              <a:t>• </a:t>
            </a:r>
            <a:r>
              <a:rPr lang="lt-LT" b="1" dirty="0">
                <a:solidFill>
                  <a:srgbClr val="002060"/>
                </a:solidFill>
                <a:latin typeface="Times New Roman" panose="02020603050405020304" pitchFamily="18" charset="0"/>
                <a:ea typeface="Times New Roman" panose="02020603050405020304" pitchFamily="18" charset="0"/>
              </a:rPr>
              <a:t>Papildyti atsisakymo išduoti ar pakeisti leidimą laikinai gyventi studijų pagrindu ir šiuo pagrindu išduoto leidimo laikinai gyventi panaikinimo </a:t>
            </a:r>
            <a:r>
              <a:rPr lang="lt-LT" b="1" dirty="0" smtClean="0">
                <a:solidFill>
                  <a:srgbClr val="002060"/>
                </a:solidFill>
                <a:latin typeface="Times New Roman" panose="02020603050405020304" pitchFamily="18" charset="0"/>
                <a:ea typeface="Times New Roman" panose="02020603050405020304" pitchFamily="18" charset="0"/>
              </a:rPr>
              <a:t>pagrindus</a:t>
            </a:r>
            <a:r>
              <a:rPr lang="lt-LT" dirty="0">
                <a:solidFill>
                  <a:srgbClr val="002060"/>
                </a:solidFill>
                <a:latin typeface="Times New Roman" panose="02020603050405020304" pitchFamily="18" charset="0"/>
                <a:ea typeface="Times New Roman" panose="02020603050405020304" pitchFamily="18" charset="0"/>
              </a:rPr>
              <a:t> </a:t>
            </a:r>
            <a:r>
              <a:rPr lang="lt-LT" dirty="0" smtClean="0">
                <a:solidFill>
                  <a:srgbClr val="002060"/>
                </a:solidFill>
                <a:latin typeface="Times New Roman" panose="02020603050405020304" pitchFamily="18" charset="0"/>
                <a:ea typeface="Times New Roman" panose="02020603050405020304" pitchFamily="18" charset="0"/>
              </a:rPr>
              <a:t>(</a:t>
            </a:r>
            <a:r>
              <a:rPr lang="lt-LT" i="1" dirty="0" smtClean="0">
                <a:solidFill>
                  <a:srgbClr val="000000"/>
                </a:solidFill>
                <a:latin typeface="Times New Roman" panose="02020603050405020304" pitchFamily="18" charset="0"/>
                <a:ea typeface="Times New Roman" panose="02020603050405020304" pitchFamily="18" charset="0"/>
              </a:rPr>
              <a:t>siūloma </a:t>
            </a:r>
            <a:r>
              <a:rPr lang="lt-LT" i="1" dirty="0">
                <a:solidFill>
                  <a:srgbClr val="000000"/>
                </a:solidFill>
                <a:latin typeface="Times New Roman" panose="02020603050405020304" pitchFamily="18" charset="0"/>
                <a:ea typeface="Times New Roman" panose="02020603050405020304" pitchFamily="18" charset="0"/>
              </a:rPr>
              <a:t>įstatyme įtvirtinti pagrindą </a:t>
            </a:r>
            <a:r>
              <a:rPr lang="lt-LT" i="1" u="sng" dirty="0">
                <a:solidFill>
                  <a:srgbClr val="000000"/>
                </a:solidFill>
                <a:latin typeface="Times New Roman" panose="02020603050405020304" pitchFamily="18" charset="0"/>
                <a:ea typeface="Times New Roman" panose="02020603050405020304" pitchFamily="18" charset="0"/>
              </a:rPr>
              <a:t>atsisakyti išduoti ar pakeisti </a:t>
            </a:r>
            <a:r>
              <a:rPr lang="lt-LT" i="1" dirty="0">
                <a:solidFill>
                  <a:srgbClr val="000000"/>
                </a:solidFill>
                <a:latin typeface="Times New Roman" panose="02020603050405020304" pitchFamily="18" charset="0"/>
                <a:ea typeface="Times New Roman" panose="02020603050405020304" pitchFamily="18" charset="0"/>
              </a:rPr>
              <a:t>užsieniečiui leidimą laikinai gyventi, jeigu užsienietis, priimtas studijuoti į mokslo ir studijų instituciją pagal studijų programą (programas), yra surinkęs mažiau kaip 40 studijų kreditų per paskutiniuosius vienerius studijų metus arba studijuodamas ar mokydamasis nesilaiko įstatyme nustatyto apribojimo </a:t>
            </a:r>
            <a:r>
              <a:rPr lang="lt-LT" i="1" dirty="0" smtClean="0">
                <a:solidFill>
                  <a:srgbClr val="000000"/>
                </a:solidFill>
                <a:latin typeface="Times New Roman" panose="02020603050405020304" pitchFamily="18" charset="0"/>
                <a:ea typeface="Times New Roman" panose="02020603050405020304" pitchFamily="18" charset="0"/>
              </a:rPr>
              <a:t>dirbti; </a:t>
            </a:r>
            <a:r>
              <a:rPr lang="lt-LT" i="1" dirty="0" smtClean="0">
                <a:solidFill>
                  <a:srgbClr val="000000"/>
                </a:solidFill>
                <a:latin typeface="Times New Roman" panose="02020603050405020304" pitchFamily="18" charset="0"/>
                <a:cs typeface="Times New Roman" panose="02020603050405020304" pitchFamily="18" charset="0"/>
              </a:rPr>
              <a:t>siūloma </a:t>
            </a:r>
            <a:r>
              <a:rPr lang="lt-LT" i="1" dirty="0">
                <a:solidFill>
                  <a:srgbClr val="000000"/>
                </a:solidFill>
                <a:latin typeface="Times New Roman" panose="02020603050405020304" pitchFamily="18" charset="0"/>
                <a:cs typeface="Times New Roman" panose="02020603050405020304" pitchFamily="18" charset="0"/>
              </a:rPr>
              <a:t>papildyti leidimo laikinai gyventi </a:t>
            </a:r>
            <a:r>
              <a:rPr lang="lt-LT" i="1" u="sng" dirty="0">
                <a:solidFill>
                  <a:srgbClr val="000000"/>
                </a:solidFill>
                <a:latin typeface="Times New Roman" panose="02020603050405020304" pitchFamily="18" charset="0"/>
                <a:cs typeface="Times New Roman" panose="02020603050405020304" pitchFamily="18" charset="0"/>
              </a:rPr>
              <a:t>panaikinimo pagrindus</a:t>
            </a:r>
            <a:r>
              <a:rPr lang="lt-LT" i="1" dirty="0">
                <a:solidFill>
                  <a:srgbClr val="000000"/>
                </a:solidFill>
                <a:latin typeface="Times New Roman" panose="02020603050405020304" pitchFamily="18" charset="0"/>
                <a:cs typeface="Times New Roman" panose="02020603050405020304" pitchFamily="18" charset="0"/>
              </a:rPr>
              <a:t>, </a:t>
            </a:r>
            <a:r>
              <a:rPr lang="lt-LT" i="1" dirty="0" smtClean="0">
                <a:solidFill>
                  <a:srgbClr val="000000"/>
                </a:solidFill>
                <a:latin typeface="Times New Roman" panose="02020603050405020304" pitchFamily="18" charset="0"/>
                <a:cs typeface="Times New Roman" panose="02020603050405020304" pitchFamily="18" charset="0"/>
              </a:rPr>
              <a:t>(jeigu </a:t>
            </a:r>
            <a:r>
              <a:rPr lang="lt-LT" i="1" dirty="0">
                <a:solidFill>
                  <a:srgbClr val="000000"/>
                </a:solidFill>
                <a:latin typeface="Times New Roman" panose="02020603050405020304" pitchFamily="18" charset="0"/>
                <a:cs typeface="Times New Roman" panose="02020603050405020304" pitchFamily="18" charset="0"/>
              </a:rPr>
              <a:t>užsienietis neatvyko mokytis, studijuoti, stažuotis ar tobulinti kvalifikacijos, taip pat, jeigu užsienietis, priimtas studijuoti į mokslo ir studijų instituciją pagal studijų programą (programas), yra surinkęs mažiau kaip 40 studijų kreditų per paskutiniuosius vienerius studijų </a:t>
            </a:r>
            <a:r>
              <a:rPr lang="lt-LT" i="1" dirty="0" smtClean="0">
                <a:solidFill>
                  <a:srgbClr val="000000"/>
                </a:solidFill>
                <a:latin typeface="Times New Roman" panose="02020603050405020304" pitchFamily="18" charset="0"/>
                <a:cs typeface="Times New Roman" panose="02020603050405020304" pitchFamily="18" charset="0"/>
              </a:rPr>
              <a:t>metus</a:t>
            </a:r>
            <a:r>
              <a:rPr lang="lt-LT" dirty="0" smtClean="0">
                <a:solidFill>
                  <a:srgbClr val="000000"/>
                </a:solidFill>
                <a:latin typeface="Times New Roman" panose="02020603050405020304" pitchFamily="18" charset="0"/>
                <a:cs typeface="Times New Roman" panose="02020603050405020304" pitchFamily="18" charset="0"/>
              </a:rPr>
              <a:t>). </a:t>
            </a:r>
          </a:p>
          <a:p>
            <a:pPr indent="450215" algn="just"/>
            <a:endParaRPr lang="lt-LT" dirty="0" smtClean="0">
              <a:solidFill>
                <a:srgbClr val="000000"/>
              </a:solidFill>
              <a:latin typeface="Times New Roman" panose="02020603050405020304" pitchFamily="18" charset="0"/>
              <a:ea typeface="Times New Roman" panose="02020603050405020304" pitchFamily="18" charset="0"/>
            </a:endParaRPr>
          </a:p>
          <a:p>
            <a:pPr indent="450215" algn="just"/>
            <a:r>
              <a:rPr lang="lt-LT" dirty="0" smtClean="0">
                <a:solidFill>
                  <a:srgbClr val="000000"/>
                </a:solidFill>
                <a:latin typeface="Times New Roman" panose="02020603050405020304" pitchFamily="18" charset="0"/>
                <a:ea typeface="Times New Roman" panose="02020603050405020304" pitchFamily="18" charset="0"/>
              </a:rPr>
              <a:t>• </a:t>
            </a:r>
            <a:r>
              <a:rPr lang="lt-LT" dirty="0">
                <a:solidFill>
                  <a:srgbClr val="000000"/>
                </a:solidFill>
                <a:latin typeface="Times New Roman" panose="02020603050405020304" pitchFamily="18" charset="0"/>
                <a:ea typeface="Times New Roman" panose="02020603050405020304" pitchFamily="18" charset="0"/>
              </a:rPr>
              <a:t>Siūloma įstatyme nustatyti, kad užsieniečiui, </a:t>
            </a:r>
            <a:r>
              <a:rPr lang="lt-LT" dirty="0" smtClean="0">
                <a:solidFill>
                  <a:srgbClr val="000000"/>
                </a:solidFill>
                <a:latin typeface="Times New Roman" panose="02020603050405020304" pitchFamily="18" charset="0"/>
                <a:ea typeface="Times New Roman" panose="02020603050405020304" pitchFamily="18" charset="0"/>
              </a:rPr>
              <a:t>LR </a:t>
            </a:r>
            <a:r>
              <a:rPr lang="lt-LT" dirty="0">
                <a:solidFill>
                  <a:srgbClr val="000000"/>
                </a:solidFill>
                <a:latin typeface="Times New Roman" panose="02020603050405020304" pitchFamily="18" charset="0"/>
                <a:ea typeface="Times New Roman" panose="02020603050405020304" pitchFamily="18" charset="0"/>
              </a:rPr>
              <a:t>baigusiam studijas ar mokymąsi pagal profesinio mokymo programą, </a:t>
            </a:r>
            <a:r>
              <a:rPr lang="lt-LT" b="1" dirty="0">
                <a:solidFill>
                  <a:srgbClr val="002060"/>
                </a:solidFill>
                <a:latin typeface="Times New Roman" panose="02020603050405020304" pitchFamily="18" charset="0"/>
                <a:ea typeface="Times New Roman" panose="02020603050405020304" pitchFamily="18" charset="0"/>
              </a:rPr>
              <a:t>leidimui laikinai gyventi darbo pagrindu netaikoma atitikties Lietuvos darbo rinkai vertinimo sąlyga, </a:t>
            </a:r>
            <a:r>
              <a:rPr lang="lt-LT" b="1" u="sng" dirty="0">
                <a:solidFill>
                  <a:srgbClr val="002060"/>
                </a:solidFill>
                <a:latin typeface="Times New Roman" panose="02020603050405020304" pitchFamily="18" charset="0"/>
                <a:ea typeface="Times New Roman" panose="02020603050405020304" pitchFamily="18" charset="0"/>
              </a:rPr>
              <a:t>nepriklausomai nuo to</a:t>
            </a:r>
            <a:r>
              <a:rPr lang="lt-LT" b="1" dirty="0">
                <a:solidFill>
                  <a:srgbClr val="002060"/>
                </a:solidFill>
                <a:latin typeface="Times New Roman" panose="02020603050405020304" pitchFamily="18" charset="0"/>
                <a:ea typeface="Times New Roman" panose="02020603050405020304" pitchFamily="18" charset="0"/>
              </a:rPr>
              <a:t>, ar jis įdarbinamas pagal įgytą Lietuvoje kvalifikaciją</a:t>
            </a:r>
            <a:r>
              <a:rPr lang="lt-LT" dirty="0">
                <a:solidFill>
                  <a:srgbClr val="000000"/>
                </a:solidFill>
                <a:latin typeface="Times New Roman" panose="02020603050405020304" pitchFamily="18" charset="0"/>
                <a:ea typeface="Times New Roman" panose="02020603050405020304" pitchFamily="18" charset="0"/>
              </a:rPr>
              <a:t>, jeigu užsienietis dėl leidimo laikinai gyventi darbo pagrindais gavimo kreipėsi nepraėjus 2 metams nuo studijų ar mokymosi pagal profesinio mokymo programą baigimo.</a:t>
            </a:r>
          </a:p>
          <a:p>
            <a:pPr indent="450215" algn="just">
              <a:spcAft>
                <a:spcPts val="0"/>
              </a:spcAft>
            </a:pPr>
            <a:endParaRPr lang="lt-LT"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94317416"/>
      </p:ext>
    </p:extLst>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tačiakampis 2"/>
          <p:cNvSpPr/>
          <p:nvPr/>
        </p:nvSpPr>
        <p:spPr>
          <a:xfrm>
            <a:off x="1582615" y="1424354"/>
            <a:ext cx="21066370" cy="9510296"/>
          </a:xfrm>
          <a:prstGeom prst="rect">
            <a:avLst/>
          </a:prstGeom>
        </p:spPr>
        <p:txBody>
          <a:bodyPr wrap="square">
            <a:spAutoFit/>
          </a:bodyPr>
          <a:lstStyle/>
          <a:p>
            <a:pPr indent="450215" algn="just">
              <a:spcAft>
                <a:spcPts val="0"/>
              </a:spcAft>
            </a:pPr>
            <a:r>
              <a:rPr lang="lt-LT" dirty="0" smtClean="0">
                <a:solidFill>
                  <a:srgbClr val="000000"/>
                </a:solidFill>
                <a:latin typeface="Times New Roman" panose="02020603050405020304" pitchFamily="18" charset="0"/>
                <a:ea typeface="Times New Roman" panose="02020603050405020304" pitchFamily="18" charset="0"/>
              </a:rPr>
              <a:t>• </a:t>
            </a:r>
            <a:r>
              <a:rPr lang="lt-LT" b="1" dirty="0">
                <a:solidFill>
                  <a:srgbClr val="002060"/>
                </a:solidFill>
                <a:latin typeface="Times New Roman" panose="02020603050405020304" pitchFamily="18" charset="0"/>
                <a:ea typeface="Times New Roman" panose="02020603050405020304" pitchFamily="18" charset="0"/>
              </a:rPr>
              <a:t>Atsisakyti nuostatos, kad užsieniečiui, užsiimančiam teisėta veikla, susijusia su naujų technologijų ar kitų Lietuvos Respublikos ūkio ar socialinei plėtrai reikšmingų naujovių diegimu (startuoliui), leidimas laikinai gyventi gali būti pakeistas tik vieną </a:t>
            </a:r>
            <a:r>
              <a:rPr lang="lt-LT" b="1" dirty="0" smtClean="0">
                <a:solidFill>
                  <a:srgbClr val="002060"/>
                </a:solidFill>
                <a:latin typeface="Times New Roman" panose="02020603050405020304" pitchFamily="18" charset="0"/>
                <a:ea typeface="Times New Roman" panose="02020603050405020304" pitchFamily="18" charset="0"/>
              </a:rPr>
              <a:t>kartą</a:t>
            </a:r>
            <a:r>
              <a:rPr lang="lt-LT" dirty="0">
                <a:solidFill>
                  <a:srgbClr val="002060"/>
                </a:solidFill>
                <a:latin typeface="Times New Roman" panose="02020603050405020304" pitchFamily="18" charset="0"/>
                <a:ea typeface="Times New Roman" panose="02020603050405020304" pitchFamily="18" charset="0"/>
              </a:rPr>
              <a:t> </a:t>
            </a:r>
            <a:r>
              <a:rPr lang="lt-LT" dirty="0" smtClean="0">
                <a:solidFill>
                  <a:srgbClr val="002060"/>
                </a:solidFill>
                <a:latin typeface="Times New Roman" panose="02020603050405020304" pitchFamily="18" charset="0"/>
                <a:ea typeface="Times New Roman" panose="02020603050405020304" pitchFamily="18" charset="0"/>
              </a:rPr>
              <a:t>- </a:t>
            </a:r>
            <a:r>
              <a:rPr lang="lt-LT" dirty="0" smtClean="0">
                <a:solidFill>
                  <a:srgbClr val="000000"/>
                </a:solidFill>
                <a:latin typeface="Times New Roman" panose="02020603050405020304" pitchFamily="18" charset="0"/>
                <a:ea typeface="Times New Roman" panose="02020603050405020304" pitchFamily="18" charset="0"/>
              </a:rPr>
              <a:t>Startuoliui </a:t>
            </a:r>
            <a:r>
              <a:rPr lang="lt-LT" b="1" dirty="0">
                <a:solidFill>
                  <a:srgbClr val="002060"/>
                </a:solidFill>
                <a:latin typeface="Times New Roman" panose="02020603050405020304" pitchFamily="18" charset="0"/>
                <a:ea typeface="Times New Roman" panose="02020603050405020304" pitchFamily="18" charset="0"/>
              </a:rPr>
              <a:t>išduotas leidimas laikinai gyventi </a:t>
            </a:r>
            <a:r>
              <a:rPr lang="lt-LT" b="1" dirty="0" smtClean="0">
                <a:solidFill>
                  <a:srgbClr val="002060"/>
                </a:solidFill>
                <a:latin typeface="Times New Roman" panose="02020603050405020304" pitchFamily="18" charset="0"/>
                <a:ea typeface="Times New Roman" panose="02020603050405020304" pitchFamily="18" charset="0"/>
              </a:rPr>
              <a:t>galės būti </a:t>
            </a:r>
            <a:r>
              <a:rPr lang="lt-LT" b="1" dirty="0">
                <a:solidFill>
                  <a:srgbClr val="002060"/>
                </a:solidFill>
                <a:latin typeface="Times New Roman" panose="02020603050405020304" pitchFamily="18" charset="0"/>
                <a:ea typeface="Times New Roman" panose="02020603050405020304" pitchFamily="18" charset="0"/>
              </a:rPr>
              <a:t>pakeistas vieneriems metams du kartus</a:t>
            </a:r>
            <a:r>
              <a:rPr lang="lt-LT" dirty="0">
                <a:solidFill>
                  <a:srgbClr val="000000"/>
                </a:solidFill>
                <a:latin typeface="Times New Roman" panose="02020603050405020304" pitchFamily="18" charset="0"/>
                <a:ea typeface="Times New Roman" panose="02020603050405020304" pitchFamily="18" charset="0"/>
              </a:rPr>
              <a:t> (</a:t>
            </a:r>
            <a:r>
              <a:rPr lang="lt-LT" i="1" dirty="0">
                <a:solidFill>
                  <a:srgbClr val="000000"/>
                </a:solidFill>
                <a:latin typeface="Times New Roman" panose="02020603050405020304" pitchFamily="18" charset="0"/>
                <a:ea typeface="Times New Roman" panose="02020603050405020304" pitchFamily="18" charset="0"/>
              </a:rPr>
              <a:t>šiuo metu keičiamas vieną kartą</a:t>
            </a:r>
            <a:r>
              <a:rPr lang="lt-LT" dirty="0">
                <a:solidFill>
                  <a:srgbClr val="000000"/>
                </a:solidFill>
                <a:latin typeface="Times New Roman" panose="02020603050405020304" pitchFamily="18" charset="0"/>
                <a:ea typeface="Times New Roman" panose="02020603050405020304" pitchFamily="18" charset="0"/>
              </a:rPr>
              <a:t>). </a:t>
            </a:r>
            <a:endParaRPr lang="lt-LT"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endParaRPr lang="lt-LT" dirty="0">
              <a:solidFill>
                <a:srgbClr val="000000"/>
              </a:solidFill>
              <a:effectLst/>
              <a:latin typeface="Times New Roman" panose="02020603050405020304" pitchFamily="18" charset="0"/>
              <a:ea typeface="Times New Roman" panose="02020603050405020304" pitchFamily="18" charset="0"/>
            </a:endParaRPr>
          </a:p>
          <a:p>
            <a:pPr indent="450215" algn="just"/>
            <a:r>
              <a:rPr lang="lt-LT" b="1" dirty="0">
                <a:solidFill>
                  <a:srgbClr val="002060"/>
                </a:solidFill>
                <a:latin typeface="Times New Roman" panose="02020603050405020304" pitchFamily="18" charset="0"/>
                <a:ea typeface="Times New Roman" panose="02020603050405020304" pitchFamily="18" charset="0"/>
              </a:rPr>
              <a:t>• </a:t>
            </a:r>
            <a:r>
              <a:rPr lang="lt-LT" b="1" dirty="0" smtClean="0">
                <a:solidFill>
                  <a:srgbClr val="002060"/>
                </a:solidFill>
                <a:latin typeface="Times New Roman" panose="02020603050405020304" pitchFamily="18" charset="0"/>
                <a:ea typeface="Times New Roman" panose="02020603050405020304" pitchFamily="18" charset="0"/>
              </a:rPr>
              <a:t>Įvesti kvotas užsieniečiams, kuriems netaikomas atitikties Lietuvos darbo rinkos poreikiams vertinimas, kai jie atvyksta dirbti pagal profesiją, kuri įtraukta į trūkstamų Lietuvos darbo rinkoje profesijų sąrašą pagal ekonominės veiklos rūšis.</a:t>
            </a:r>
          </a:p>
          <a:p>
            <a:pPr indent="450215" algn="just" fontAlgn="base">
              <a:spcAft>
                <a:spcPts val="0"/>
              </a:spcAft>
            </a:pPr>
            <a:r>
              <a:rPr lang="lt-LT" dirty="0">
                <a:solidFill>
                  <a:srgbClr val="000000"/>
                </a:solidFill>
                <a:latin typeface="Times New Roman" panose="02020603050405020304" pitchFamily="18" charset="0"/>
                <a:ea typeface="Times New Roman" panose="02020603050405020304" pitchFamily="18" charset="0"/>
              </a:rPr>
              <a:t>Nuo 2017 m. sausio 1 d. trečiųjų šalių piliečiai, atvykstantys į Lietuvos Respubliką dirbti pagal profesiją, kuri įtraukta į minėtą trūkstamų profesijų darbo rinkoje sąrašą, </a:t>
            </a:r>
            <a:r>
              <a:rPr lang="lt-LT" u="sng" dirty="0">
                <a:solidFill>
                  <a:srgbClr val="000000"/>
                </a:solidFill>
                <a:latin typeface="Times New Roman" panose="02020603050405020304" pitchFamily="18" charset="0"/>
                <a:ea typeface="Times New Roman" panose="02020603050405020304" pitchFamily="18" charset="0"/>
              </a:rPr>
              <a:t>atleidžiami nuo pareigos įsigyti leidimą dirbti (kai jie atvyksta su nacionaline viza), </a:t>
            </a:r>
            <a:r>
              <a:rPr lang="lt-LT" dirty="0" smtClean="0">
                <a:solidFill>
                  <a:srgbClr val="000000"/>
                </a:solidFill>
                <a:latin typeface="Times New Roman" panose="02020603050405020304" pitchFamily="18" charset="0"/>
                <a:ea typeface="Times New Roman" panose="02020603050405020304" pitchFamily="18" charset="0"/>
              </a:rPr>
              <a:t>2017 </a:t>
            </a:r>
            <a:r>
              <a:rPr lang="lt-LT" dirty="0">
                <a:solidFill>
                  <a:srgbClr val="000000"/>
                </a:solidFill>
                <a:latin typeface="Times New Roman" panose="02020603050405020304" pitchFamily="18" charset="0"/>
                <a:ea typeface="Times New Roman" panose="02020603050405020304" pitchFamily="18" charset="0"/>
              </a:rPr>
              <a:t>metais trečiųjų šalių piliečių, atvykusių dirbti į Lietuvos įmones, skaičius </a:t>
            </a:r>
            <a:r>
              <a:rPr lang="lt-LT" u="sng" dirty="0">
                <a:solidFill>
                  <a:srgbClr val="000000"/>
                </a:solidFill>
                <a:latin typeface="Times New Roman" panose="02020603050405020304" pitchFamily="18" charset="0"/>
                <a:ea typeface="Times New Roman" panose="02020603050405020304" pitchFamily="18" charset="0"/>
              </a:rPr>
              <a:t>išaugo dvigubai </a:t>
            </a:r>
            <a:r>
              <a:rPr lang="lt-LT" dirty="0">
                <a:solidFill>
                  <a:srgbClr val="000000"/>
                </a:solidFill>
                <a:latin typeface="Times New Roman" panose="02020603050405020304" pitchFamily="18" charset="0"/>
                <a:ea typeface="Times New Roman" panose="02020603050405020304" pitchFamily="18" charset="0"/>
              </a:rPr>
              <a:t>(nuo 18 tūkst. 2016 m. iki 40 tūkst. 2017 m.). 2017 m. užsieniečiams išduota 3,6 tūkst. leidimų dirbti, kai 2016 m. – 12,6 tūkst. (</a:t>
            </a:r>
            <a:r>
              <a:rPr lang="lt-LT" i="1" dirty="0">
                <a:solidFill>
                  <a:srgbClr val="000000"/>
                </a:solidFill>
                <a:latin typeface="Times New Roman" panose="02020603050405020304" pitchFamily="18" charset="0"/>
                <a:ea typeface="Times New Roman" panose="02020603050405020304" pitchFamily="18" charset="0"/>
              </a:rPr>
              <a:t>tai rodo, kad daugiau kaip 70 proc. sudaro užsieniečiai, kuriems nereikia leidimo dirbti</a:t>
            </a:r>
            <a:r>
              <a:rPr lang="lt-LT" dirty="0">
                <a:solidFill>
                  <a:srgbClr val="000000"/>
                </a:solidFill>
                <a:latin typeface="Times New Roman" panose="02020603050405020304" pitchFamily="18" charset="0"/>
                <a:ea typeface="Times New Roman" panose="02020603050405020304" pitchFamily="18" charset="0"/>
              </a:rPr>
              <a:t>). Dalis užsieniečių, kuriems, įmonių </a:t>
            </a:r>
            <a:r>
              <a:rPr lang="lt-LT" dirty="0" smtClean="0">
                <a:solidFill>
                  <a:srgbClr val="000000"/>
                </a:solidFill>
                <a:latin typeface="Times New Roman" panose="02020603050405020304" pitchFamily="18" charset="0"/>
                <a:ea typeface="Times New Roman" panose="02020603050405020304" pitchFamily="18" charset="0"/>
              </a:rPr>
              <a:t>kvietimu</a:t>
            </a:r>
            <a:r>
              <a:rPr lang="lt-LT" dirty="0">
                <a:solidFill>
                  <a:srgbClr val="000000"/>
                </a:solidFill>
                <a:latin typeface="Times New Roman" panose="02020603050405020304" pitchFamily="18" charset="0"/>
                <a:ea typeface="Times New Roman" panose="02020603050405020304" pitchFamily="18" charset="0"/>
              </a:rPr>
              <a:t>, buvo išduotos nacionalinės vizos, kaip trūkstamų profesijų atstovams, </a:t>
            </a:r>
            <a:r>
              <a:rPr lang="lt-LT" u="sng" dirty="0">
                <a:solidFill>
                  <a:srgbClr val="000000"/>
                </a:solidFill>
                <a:latin typeface="Times New Roman" panose="02020603050405020304" pitchFamily="18" charset="0"/>
                <a:ea typeface="Times New Roman" panose="02020603050405020304" pitchFamily="18" charset="0"/>
              </a:rPr>
              <a:t>tose įmonėse neįsidarbino ir darbdaviai teigia nežinantys, kur jų kviesti užsieniečiai yra </a:t>
            </a:r>
            <a:r>
              <a:rPr lang="lt-LT" dirty="0">
                <a:solidFill>
                  <a:srgbClr val="000000"/>
                </a:solidFill>
                <a:latin typeface="Times New Roman" panose="02020603050405020304" pitchFamily="18" charset="0"/>
                <a:ea typeface="Times New Roman" panose="02020603050405020304" pitchFamily="18" charset="0"/>
              </a:rPr>
              <a:t>(</a:t>
            </a:r>
            <a:r>
              <a:rPr lang="lt-LT" i="1" dirty="0">
                <a:solidFill>
                  <a:srgbClr val="000000"/>
                </a:solidFill>
                <a:latin typeface="Times New Roman" panose="02020603050405020304" pitchFamily="18" charset="0"/>
                <a:ea typeface="Times New Roman" panose="02020603050405020304" pitchFamily="18" charset="0"/>
              </a:rPr>
              <a:t>pvz., vykdydamos konsultacijas dėl vizų policijos įstaigos per 9 mėn. nustatė apie 3 tūkst. tokių atvejų</a:t>
            </a:r>
            <a:r>
              <a:rPr lang="lt-LT" dirty="0">
                <a:solidFill>
                  <a:srgbClr val="000000"/>
                </a:solidFill>
                <a:latin typeface="Times New Roman" panose="02020603050405020304" pitchFamily="18" charset="0"/>
                <a:ea typeface="Times New Roman" panose="02020603050405020304" pitchFamily="18" charset="0"/>
              </a:rPr>
              <a:t>). </a:t>
            </a:r>
            <a:endParaRPr lang="lt-LT"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endParaRPr lang="lt-LT"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07490328"/>
      </p:ext>
    </p:extLst>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4259" y="833718"/>
            <a:ext cx="20197482" cy="9510296"/>
          </a:xfrm>
          <a:prstGeom prst="rect">
            <a:avLst/>
          </a:prstGeom>
        </p:spPr>
        <p:txBody>
          <a:bodyPr wrap="square">
            <a:spAutoFit/>
          </a:bodyPr>
          <a:lstStyle/>
          <a:p>
            <a:pPr algn="just"/>
            <a:r>
              <a:rPr lang="lt-LT" dirty="0" smtClean="0">
                <a:solidFill>
                  <a:srgbClr val="000000"/>
                </a:solidFill>
                <a:latin typeface="Times New Roman" panose="02020603050405020304" pitchFamily="18" charset="0"/>
                <a:ea typeface="Times New Roman" panose="02020603050405020304" pitchFamily="18" charset="0"/>
              </a:rPr>
              <a:t>	</a:t>
            </a:r>
            <a:endParaRPr lang="lt-LT" dirty="0" smtClean="0">
              <a:solidFill>
                <a:srgbClr val="000000"/>
              </a:solidFill>
              <a:latin typeface="Times New Roman" panose="02020603050405020304" pitchFamily="18" charset="0"/>
              <a:ea typeface="Times New Roman" panose="02020603050405020304" pitchFamily="18" charset="0"/>
            </a:endParaRPr>
          </a:p>
          <a:p>
            <a:pPr algn="just"/>
            <a:r>
              <a:rPr lang="lt-LT" b="1" dirty="0">
                <a:solidFill>
                  <a:srgbClr val="000000"/>
                </a:solidFill>
                <a:latin typeface="Times New Roman" panose="02020603050405020304" pitchFamily="18" charset="0"/>
                <a:ea typeface="Times New Roman" panose="02020603050405020304" pitchFamily="18" charset="0"/>
              </a:rPr>
              <a:t>	</a:t>
            </a:r>
            <a:r>
              <a:rPr lang="lt-LT" b="1" dirty="0" smtClean="0">
                <a:solidFill>
                  <a:srgbClr val="002060"/>
                </a:solidFill>
                <a:latin typeface="Times New Roman" panose="02020603050405020304" pitchFamily="18" charset="0"/>
                <a:ea typeface="Times New Roman" panose="02020603050405020304" pitchFamily="18" charset="0"/>
              </a:rPr>
              <a:t>Kvotą </a:t>
            </a:r>
            <a:r>
              <a:rPr lang="lt-LT" b="1" dirty="0">
                <a:solidFill>
                  <a:srgbClr val="002060"/>
                </a:solidFill>
                <a:latin typeface="Times New Roman" panose="02020603050405020304" pitchFamily="18" charset="0"/>
                <a:ea typeface="Times New Roman" panose="02020603050405020304" pitchFamily="18" charset="0"/>
              </a:rPr>
              <a:t>kalendoriniams metams nustato Vyriausybė</a:t>
            </a:r>
            <a:r>
              <a:rPr lang="lt-LT" dirty="0">
                <a:solidFill>
                  <a:srgbClr val="000000"/>
                </a:solidFill>
                <a:latin typeface="Times New Roman" panose="02020603050405020304" pitchFamily="18" charset="0"/>
                <a:ea typeface="Times New Roman" panose="02020603050405020304" pitchFamily="18" charset="0"/>
              </a:rPr>
              <a:t>, atsižvelgdama į socialinės apsaugos ir darbo ministro su ūkio ministru suderintą teikimą ir Lietuvos Respublikos trišalės tarybos išvadą dėl kvotos kitiems kalendoriniams metams </a:t>
            </a:r>
            <a:r>
              <a:rPr lang="lt-LT" dirty="0" smtClean="0">
                <a:solidFill>
                  <a:srgbClr val="000000"/>
                </a:solidFill>
                <a:latin typeface="Times New Roman" panose="02020603050405020304" pitchFamily="18" charset="0"/>
                <a:ea typeface="Times New Roman" panose="02020603050405020304" pitchFamily="18" charset="0"/>
              </a:rPr>
              <a:t>nustatymo.</a:t>
            </a:r>
          </a:p>
          <a:p>
            <a:pPr algn="just"/>
            <a:r>
              <a:rPr lang="lt-LT" dirty="0" smtClean="0">
                <a:solidFill>
                  <a:srgbClr val="000000"/>
                </a:solidFill>
                <a:latin typeface="Times New Roman" panose="02020603050405020304" pitchFamily="18" charset="0"/>
                <a:ea typeface="Times New Roman" panose="02020603050405020304" pitchFamily="18" charset="0"/>
              </a:rPr>
              <a:t>	</a:t>
            </a:r>
            <a:r>
              <a:rPr lang="lt-LT" b="1" dirty="0" smtClean="0">
                <a:solidFill>
                  <a:srgbClr val="002060"/>
                </a:solidFill>
                <a:latin typeface="Times New Roman" panose="02020603050405020304" pitchFamily="18" charset="0"/>
                <a:ea typeface="Times New Roman" panose="02020603050405020304" pitchFamily="18" charset="0"/>
              </a:rPr>
              <a:t>Lietuvos </a:t>
            </a:r>
            <a:r>
              <a:rPr lang="lt-LT" b="1" dirty="0">
                <a:solidFill>
                  <a:srgbClr val="002060"/>
                </a:solidFill>
                <a:latin typeface="Times New Roman" panose="02020603050405020304" pitchFamily="18" charset="0"/>
                <a:ea typeface="Times New Roman" panose="02020603050405020304" pitchFamily="18" charset="0"/>
              </a:rPr>
              <a:t>Respublikos trišalė taryba </a:t>
            </a:r>
            <a:r>
              <a:rPr lang="lt-LT" dirty="0">
                <a:solidFill>
                  <a:srgbClr val="000000"/>
                </a:solidFill>
                <a:latin typeface="Times New Roman" panose="02020603050405020304" pitchFamily="18" charset="0"/>
                <a:ea typeface="Times New Roman" panose="02020603050405020304" pitchFamily="18" charset="0"/>
              </a:rPr>
              <a:t>savo išvadą </a:t>
            </a:r>
            <a:r>
              <a:rPr lang="lt-LT" dirty="0" smtClean="0">
                <a:solidFill>
                  <a:srgbClr val="000000"/>
                </a:solidFill>
                <a:latin typeface="Times New Roman" panose="02020603050405020304" pitchFamily="18" charset="0"/>
                <a:ea typeface="Times New Roman" panose="02020603050405020304" pitchFamily="18" charset="0"/>
              </a:rPr>
              <a:t>Vyriausybei </a:t>
            </a:r>
            <a:r>
              <a:rPr lang="lt-LT" dirty="0">
                <a:solidFill>
                  <a:srgbClr val="000000"/>
                </a:solidFill>
                <a:latin typeface="Times New Roman" panose="02020603050405020304" pitchFamily="18" charset="0"/>
                <a:ea typeface="Times New Roman" panose="02020603050405020304" pitchFamily="18" charset="0"/>
              </a:rPr>
              <a:t>pateiktų kiekvienais metais iki lapkričio 1 dienos, gavusi Socialinės apsaugos ir darbo ministerijos su Ūkio ministerija suderintą pasiūlymą dėl kvotos kitiems kalendoriniam metams, parengtą remiantis nacionalinės žmogiškųjų išteklių stebėsenos, vykdomos Vyriausybės nustatyta tvarka, informacija, Užimtumo tarnybos ir Valstybinio socialinio draudimo fondo valdybos prie Socialinės apsaugos ir darbo ministerijos duomenimis bei atsižvelgiant į šalies ūkio vystymosi rodiklius bei tendencijas. </a:t>
            </a:r>
            <a:endParaRPr lang="lt-LT" dirty="0" smtClean="0">
              <a:solidFill>
                <a:srgbClr val="000000"/>
              </a:solidFill>
              <a:latin typeface="Times New Roman" panose="02020603050405020304" pitchFamily="18" charset="0"/>
              <a:ea typeface="Times New Roman" panose="02020603050405020304" pitchFamily="18" charset="0"/>
            </a:endParaRPr>
          </a:p>
          <a:p>
            <a:pPr algn="just"/>
            <a:r>
              <a:rPr lang="lt-LT" dirty="0">
                <a:solidFill>
                  <a:srgbClr val="000000"/>
                </a:solidFill>
                <a:latin typeface="Times New Roman" panose="02020603050405020304" pitchFamily="18" charset="0"/>
                <a:ea typeface="Times New Roman" panose="02020603050405020304" pitchFamily="18" charset="0"/>
              </a:rPr>
              <a:t>	</a:t>
            </a:r>
            <a:r>
              <a:rPr lang="lt-LT" b="1" dirty="0" smtClean="0">
                <a:solidFill>
                  <a:srgbClr val="002060"/>
                </a:solidFill>
                <a:latin typeface="Times New Roman" panose="02020603050405020304" pitchFamily="18" charset="0"/>
                <a:ea typeface="Times New Roman" panose="02020603050405020304" pitchFamily="18" charset="0"/>
              </a:rPr>
              <a:t>Pirmoji </a:t>
            </a:r>
            <a:r>
              <a:rPr lang="lt-LT" b="1" dirty="0">
                <a:solidFill>
                  <a:srgbClr val="002060"/>
                </a:solidFill>
                <a:latin typeface="Times New Roman" panose="02020603050405020304" pitchFamily="18" charset="0"/>
                <a:ea typeface="Times New Roman" panose="02020603050405020304" pitchFamily="18" charset="0"/>
              </a:rPr>
              <a:t>kvota galėtų būti nustatyta 2021 metams</a:t>
            </a:r>
            <a:r>
              <a:rPr lang="lt-LT" dirty="0">
                <a:solidFill>
                  <a:srgbClr val="000000"/>
                </a:solidFill>
                <a:latin typeface="Times New Roman" panose="02020603050405020304" pitchFamily="18" charset="0"/>
                <a:ea typeface="Times New Roman" panose="02020603050405020304" pitchFamily="18" charset="0"/>
              </a:rPr>
              <a:t>. Siūloma, kad kvota būtų laikoma išnaudota, jeigu darbo pagal trūkstamą Lietuvos darbo rinkoje profesiją pagrindu leista atvykti užsieniečiui (išduota nacionalinė viza ar leidimas laikinai gyventi) arba pranešta apie tokios profesijos užsieniečio įdarbinimą trumpalaikio buvimo (bevizio režimo atveju) laikotarpiu </a:t>
            </a:r>
            <a:r>
              <a:rPr lang="lt-LT" dirty="0">
                <a:solidFill>
                  <a:srgbClr val="000000"/>
                </a:solidFill>
                <a:latin typeface="Times New Roman" panose="02020603050405020304" pitchFamily="18" charset="0"/>
                <a:cs typeface="Times New Roman" panose="02020603050405020304" pitchFamily="18" charset="0"/>
              </a:rPr>
              <a:t>Užimtumo tarnybai</a:t>
            </a:r>
            <a:r>
              <a:rPr lang="lt-LT" dirty="0" smtClean="0">
                <a:solidFill>
                  <a:srgbClr val="000000"/>
                </a:solidFill>
                <a:latin typeface="Times New Roman" panose="02020603050405020304" pitchFamily="18" charset="0"/>
                <a:cs typeface="Times New Roman" panose="02020603050405020304" pitchFamily="18" charset="0"/>
              </a:rPr>
              <a:t>.</a:t>
            </a:r>
          </a:p>
          <a:p>
            <a:pPr algn="just"/>
            <a:r>
              <a:rPr lang="lt-LT" dirty="0">
                <a:solidFill>
                  <a:srgbClr val="000000"/>
                </a:solidFill>
                <a:latin typeface="Times New Roman" panose="02020603050405020304" pitchFamily="18" charset="0"/>
                <a:cs typeface="Times New Roman" panose="02020603050405020304" pitchFamily="18" charset="0"/>
              </a:rPr>
              <a:t>	</a:t>
            </a:r>
            <a:r>
              <a:rPr lang="lt-LT" b="1" dirty="0" smtClean="0">
                <a:solidFill>
                  <a:srgbClr val="002060"/>
                </a:solidFill>
                <a:latin typeface="Times New Roman" panose="02020603050405020304" pitchFamily="18" charset="0"/>
                <a:cs typeface="Times New Roman" panose="02020603050405020304" pitchFamily="18" charset="0"/>
              </a:rPr>
              <a:t>Pagal </a:t>
            </a:r>
            <a:r>
              <a:rPr lang="lt-LT" b="1" dirty="0">
                <a:solidFill>
                  <a:srgbClr val="002060"/>
                </a:solidFill>
                <a:latin typeface="Times New Roman" panose="02020603050405020304" pitchFamily="18" charset="0"/>
                <a:cs typeface="Times New Roman" panose="02020603050405020304" pitchFamily="18" charset="0"/>
              </a:rPr>
              <a:t>siūlomą reguliavimą, išnaudojus kvotą darbdaviai galėtų įsivežti trečiųjų šalių piliečius tik atlikus darbo rinkos testą (atitinkamai gavus leidimą dirbti ar Užimtumo tarnybos sprendimą dėl atitikties rinkos poreikiams)</a:t>
            </a:r>
            <a:r>
              <a:rPr lang="lt-LT" b="1" dirty="0">
                <a:solidFill>
                  <a:srgbClr val="000000"/>
                </a:solidFill>
                <a:latin typeface="Times New Roman" panose="02020603050405020304" pitchFamily="18" charset="0"/>
                <a:cs typeface="Times New Roman" panose="02020603050405020304" pitchFamily="18" charset="0"/>
              </a:rPr>
              <a:t>. </a:t>
            </a:r>
            <a:endParaRPr lang="lt-LT"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1416269"/>
      </p:ext>
    </p:extLst>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tačiakampis 2"/>
          <p:cNvSpPr/>
          <p:nvPr/>
        </p:nvSpPr>
        <p:spPr>
          <a:xfrm>
            <a:off x="1670539" y="1142999"/>
            <a:ext cx="21171876" cy="584775"/>
          </a:xfrm>
          <a:prstGeom prst="rect">
            <a:avLst/>
          </a:prstGeom>
        </p:spPr>
        <p:txBody>
          <a:bodyPr wrap="square">
            <a:spAutoFit/>
          </a:bodyPr>
          <a:lstStyle/>
          <a:p>
            <a:pPr algn="just"/>
            <a:r>
              <a:rPr lang="lt-LT" sz="3200" dirty="0" smtClean="0">
                <a:latin typeface="Times New Roman" panose="02020603050405020304" pitchFamily="18" charset="0"/>
                <a:ea typeface="Times New Roman" panose="02020603050405020304" pitchFamily="18" charset="0"/>
              </a:rPr>
              <a:t> </a:t>
            </a:r>
            <a:endParaRPr lang="lt-LT" sz="3200" dirty="0"/>
          </a:p>
        </p:txBody>
      </p:sp>
      <p:sp>
        <p:nvSpPr>
          <p:cNvPr id="2" name="Title 1"/>
          <p:cNvSpPr>
            <a:spLocks noGrp="1"/>
          </p:cNvSpPr>
          <p:nvPr>
            <p:ph type="ctrTitle"/>
          </p:nvPr>
        </p:nvSpPr>
        <p:spPr/>
        <p:txBody>
          <a:bodyPr/>
          <a:lstStyle/>
          <a:p>
            <a:r>
              <a:rPr lang="lt-LT" b="1" i="1" dirty="0" smtClean="0">
                <a:solidFill>
                  <a:srgbClr val="002060"/>
                </a:solidFill>
                <a:latin typeface="Times New Roman" panose="02020603050405020304" pitchFamily="18" charset="0"/>
                <a:cs typeface="Times New Roman" panose="02020603050405020304" pitchFamily="18" charset="0"/>
              </a:rPr>
              <a:t>AČIŪ</a:t>
            </a:r>
            <a:endParaRPr lang="en-US" b="1" i="1" dirty="0">
              <a:solidFill>
                <a:srgbClr val="002060"/>
              </a:solidFill>
              <a:latin typeface="Times New Roman" panose="02020603050405020304" pitchFamily="18" charset="0"/>
              <a:cs typeface="Times New Roman" panose="02020603050405020304" pitchFamily="18" charset="0"/>
            </a:endParaRPr>
          </a:p>
        </p:txBody>
      </p:sp>
      <p:sp>
        <p:nvSpPr>
          <p:cNvPr id="4" name="Subtitle 3"/>
          <p:cNvSpPr>
            <a:spLocks noGrp="1"/>
          </p:cNvSpPr>
          <p:nvPr>
            <p:ph type="subTitle" idx="1"/>
          </p:nvPr>
        </p:nvSpPr>
        <p:spPr>
          <a:xfrm>
            <a:off x="3656648" y="6930189"/>
            <a:ext cx="17064355" cy="4347411"/>
          </a:xfrm>
        </p:spPr>
        <p:txBody>
          <a:bodyPr>
            <a:normAutofit/>
          </a:bodyPr>
          <a:lstStyle/>
          <a:p>
            <a:r>
              <a:rPr lang="lt-LT" sz="9600" b="1" i="1" dirty="0" smtClean="0">
                <a:solidFill>
                  <a:srgbClr val="002060"/>
                </a:solidFill>
                <a:latin typeface="Times New Roman" panose="02020603050405020304" pitchFamily="18" charset="0"/>
                <a:cs typeface="Times New Roman" panose="02020603050405020304" pitchFamily="18" charset="0"/>
              </a:rPr>
              <a:t>UŽ DĖMESĮ</a:t>
            </a:r>
            <a:r>
              <a:rPr lang="lt-LT" sz="2800" b="1" i="1" dirty="0" smtClean="0">
                <a:solidFill>
                  <a:srgbClr val="002060"/>
                </a:solidFill>
                <a:latin typeface="Times New Roman" panose="02020603050405020304" pitchFamily="18" charset="0"/>
                <a:cs typeface="Times New Roman" panose="02020603050405020304" pitchFamily="18" charset="0"/>
              </a:rPr>
              <a:t>●</a:t>
            </a:r>
            <a:endParaRPr lang="en-US" sz="2800" b="1" i="1" dirty="0"/>
          </a:p>
        </p:txBody>
      </p:sp>
    </p:spTree>
    <p:extLst>
      <p:ext uri="{BB962C8B-B14F-4D97-AF65-F5344CB8AC3E}">
        <p14:creationId xmlns:p14="http://schemas.microsoft.com/office/powerpoint/2010/main" val="2082826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Oval 32">
            <a:extLst>
              <a:ext uri="{FF2B5EF4-FFF2-40B4-BE49-F238E27FC236}">
                <a16:creationId xmlns:a16="http://schemas.microsoft.com/office/drawing/2014/main" xmlns="" id="{B3272765-5460-3D45-A5B5-BBD0552B9DAD}"/>
              </a:ext>
            </a:extLst>
          </p:cNvPr>
          <p:cNvSpPr>
            <a:spLocks noChangeAspect="1"/>
          </p:cNvSpPr>
          <p:nvPr/>
        </p:nvSpPr>
        <p:spPr>
          <a:xfrm rot="5400000">
            <a:off x="2631011" y="3449755"/>
            <a:ext cx="4023360" cy="40233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latin typeface="Lato Light" charset="0"/>
            </a:endParaRPr>
          </a:p>
        </p:txBody>
      </p:sp>
      <p:sp>
        <p:nvSpPr>
          <p:cNvPr id="36" name="Oval 35">
            <a:extLst>
              <a:ext uri="{FF2B5EF4-FFF2-40B4-BE49-F238E27FC236}">
                <a16:creationId xmlns:a16="http://schemas.microsoft.com/office/drawing/2014/main" xmlns="" id="{E8AC5583-F417-5E44-B41C-A504F8E06078}"/>
              </a:ext>
            </a:extLst>
          </p:cNvPr>
          <p:cNvSpPr>
            <a:spLocks noChangeAspect="1"/>
          </p:cNvSpPr>
          <p:nvPr/>
        </p:nvSpPr>
        <p:spPr>
          <a:xfrm rot="5400000">
            <a:off x="17352125" y="3449755"/>
            <a:ext cx="4023360" cy="40233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latin typeface="Lato Light" charset="0"/>
            </a:endParaRPr>
          </a:p>
        </p:txBody>
      </p:sp>
      <p:sp>
        <p:nvSpPr>
          <p:cNvPr id="3" name="Stačiakampis 2"/>
          <p:cNvSpPr/>
          <p:nvPr/>
        </p:nvSpPr>
        <p:spPr>
          <a:xfrm>
            <a:off x="1688123" y="2672861"/>
            <a:ext cx="21242215" cy="9602629"/>
          </a:xfrm>
          <a:prstGeom prst="rect">
            <a:avLst/>
          </a:prstGeom>
        </p:spPr>
        <p:txBody>
          <a:bodyPr wrap="square">
            <a:spAutoFit/>
          </a:bodyPr>
          <a:lstStyle/>
          <a:p>
            <a:pPr indent="450215" algn="ctr">
              <a:spcAft>
                <a:spcPts val="0"/>
              </a:spcAft>
            </a:pPr>
            <a:endParaRPr lang="lt-LT" dirty="0" smtClean="0">
              <a:solidFill>
                <a:srgbClr val="000000"/>
              </a:solidFill>
              <a:latin typeface="Times New Roman" panose="02020603050405020304" pitchFamily="18" charset="0"/>
              <a:ea typeface="Times New Roman" panose="02020603050405020304" pitchFamily="18" charset="0"/>
            </a:endParaRPr>
          </a:p>
          <a:p>
            <a:pPr indent="450215" algn="ctr"/>
            <a:r>
              <a:rPr lang="lt-LT" dirty="0">
                <a:solidFill>
                  <a:srgbClr val="000000"/>
                </a:solidFill>
                <a:latin typeface="Times New Roman" panose="02020603050405020304" pitchFamily="18" charset="0"/>
                <a:ea typeface="Times New Roman" panose="02020603050405020304" pitchFamily="18" charset="0"/>
              </a:rPr>
              <a:t>	</a:t>
            </a:r>
            <a:r>
              <a:rPr lang="lt-LT" sz="6600" b="1" dirty="0" smtClean="0">
                <a:solidFill>
                  <a:srgbClr val="0070C0"/>
                </a:solidFill>
                <a:latin typeface="Times New Roman" panose="02020603050405020304" pitchFamily="18" charset="0"/>
                <a:ea typeface="Times New Roman" panose="02020603050405020304" pitchFamily="18" charset="0"/>
              </a:rPr>
              <a:t>Migracijos </a:t>
            </a:r>
            <a:r>
              <a:rPr lang="lt-LT" sz="6600" b="1" dirty="0">
                <a:solidFill>
                  <a:srgbClr val="0070C0"/>
                </a:solidFill>
                <a:latin typeface="Times New Roman" panose="02020603050405020304" pitchFamily="18" charset="0"/>
                <a:ea typeface="Times New Roman" panose="02020603050405020304" pitchFamily="18" charset="0"/>
              </a:rPr>
              <a:t>procesų valdymo sistemos </a:t>
            </a:r>
            <a:r>
              <a:rPr lang="lt-LT" sz="6600" b="1" dirty="0" smtClean="0">
                <a:solidFill>
                  <a:srgbClr val="0070C0"/>
                </a:solidFill>
                <a:latin typeface="Times New Roman" panose="02020603050405020304" pitchFamily="18" charset="0"/>
                <a:ea typeface="Times New Roman" panose="02020603050405020304" pitchFamily="18" charset="0"/>
              </a:rPr>
              <a:t>pertvarka</a:t>
            </a:r>
          </a:p>
          <a:p>
            <a:pPr indent="450215" algn="ctr"/>
            <a:endParaRPr lang="lt-LT" dirty="0" smtClean="0">
              <a:solidFill>
                <a:srgbClr val="0070C0"/>
              </a:solidFill>
              <a:latin typeface="Times New Roman" panose="02020603050405020304" pitchFamily="18" charset="0"/>
              <a:ea typeface="Times New Roman" panose="02020603050405020304" pitchFamily="18" charset="0"/>
            </a:endParaRPr>
          </a:p>
          <a:p>
            <a:pPr indent="450215" algn="just"/>
            <a:r>
              <a:rPr lang="lt-LT" sz="4000" dirty="0" smtClean="0">
                <a:solidFill>
                  <a:srgbClr val="000000"/>
                </a:solidFill>
                <a:latin typeface="Times New Roman" panose="02020603050405020304" pitchFamily="18" charset="0"/>
                <a:ea typeface="Times New Roman" panose="02020603050405020304" pitchFamily="18" charset="0"/>
              </a:rPr>
              <a:t>Lietuvos </a:t>
            </a:r>
            <a:r>
              <a:rPr lang="lt-LT" sz="4000" dirty="0">
                <a:solidFill>
                  <a:srgbClr val="000000"/>
                </a:solidFill>
                <a:latin typeface="Times New Roman" panose="02020603050405020304" pitchFamily="18" charset="0"/>
                <a:ea typeface="Times New Roman" panose="02020603050405020304" pitchFamily="18" charset="0"/>
              </a:rPr>
              <a:t>Respublikos </a:t>
            </a:r>
            <a:r>
              <a:rPr lang="lt-LT" sz="4000" dirty="0" smtClean="0">
                <a:solidFill>
                  <a:srgbClr val="000000"/>
                </a:solidFill>
                <a:latin typeface="Times New Roman" panose="02020603050405020304" pitchFamily="18" charset="0"/>
                <a:ea typeface="Times New Roman" panose="02020603050405020304" pitchFamily="18" charset="0"/>
              </a:rPr>
              <a:t>Seime - įstatymo </a:t>
            </a:r>
            <a:r>
              <a:rPr lang="lt-LT" sz="4000" dirty="0">
                <a:solidFill>
                  <a:srgbClr val="000000"/>
                </a:solidFill>
                <a:latin typeface="Times New Roman" panose="02020603050405020304" pitchFamily="18" charset="0"/>
                <a:ea typeface="Times New Roman" panose="02020603050405020304" pitchFamily="18" charset="0"/>
              </a:rPr>
              <a:t>„</a:t>
            </a:r>
            <a:r>
              <a:rPr lang="lt-LT" sz="4000" b="1" dirty="0">
                <a:solidFill>
                  <a:srgbClr val="000000"/>
                </a:solidFill>
                <a:latin typeface="Times New Roman" panose="02020603050405020304" pitchFamily="18" charset="0"/>
                <a:ea typeface="Times New Roman" panose="02020603050405020304" pitchFamily="18" charset="0"/>
              </a:rPr>
              <a:t>Dėl užsieniečių teisinės padėties</a:t>
            </a:r>
            <a:r>
              <a:rPr lang="lt-LT" sz="4000" dirty="0">
                <a:solidFill>
                  <a:srgbClr val="000000"/>
                </a:solidFill>
                <a:latin typeface="Times New Roman" panose="02020603050405020304" pitchFamily="18" charset="0"/>
                <a:ea typeface="Times New Roman" panose="02020603050405020304" pitchFamily="18" charset="0"/>
              </a:rPr>
              <a:t>“ pakeitimo įstatymo </a:t>
            </a:r>
            <a:r>
              <a:rPr lang="lt-LT" sz="4000" dirty="0" smtClean="0">
                <a:solidFill>
                  <a:srgbClr val="000000"/>
                </a:solidFill>
                <a:latin typeface="Times New Roman" panose="02020603050405020304" pitchFamily="18" charset="0"/>
                <a:ea typeface="Times New Roman" panose="02020603050405020304" pitchFamily="18" charset="0"/>
              </a:rPr>
              <a:t>projektas ir 7 lydintieji įstatymų projektai, </a:t>
            </a:r>
            <a:r>
              <a:rPr lang="lt-LT" sz="4000" dirty="0">
                <a:solidFill>
                  <a:srgbClr val="000000"/>
                </a:solidFill>
                <a:latin typeface="Times New Roman" panose="02020603050405020304" pitchFamily="18" charset="0"/>
                <a:ea typeface="Times New Roman" panose="02020603050405020304" pitchFamily="18" charset="0"/>
              </a:rPr>
              <a:t>kuriais siekiama sudaryti teisines </a:t>
            </a:r>
            <a:r>
              <a:rPr lang="lt-LT" sz="4000" dirty="0" smtClean="0">
                <a:solidFill>
                  <a:srgbClr val="000000"/>
                </a:solidFill>
                <a:latin typeface="Times New Roman" panose="02020603050405020304" pitchFamily="18" charset="0"/>
                <a:ea typeface="Times New Roman" panose="02020603050405020304" pitchFamily="18" charset="0"/>
              </a:rPr>
              <a:t>prielaidas migracijos reformai.</a:t>
            </a:r>
            <a:endParaRPr lang="lt-LT" sz="4000" dirty="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lt-LT" sz="4000" b="1" dirty="0">
                <a:solidFill>
                  <a:srgbClr val="000000"/>
                </a:solidFill>
                <a:latin typeface="Times New Roman" panose="02020603050405020304" pitchFamily="18" charset="0"/>
                <a:ea typeface="Times New Roman" panose="02020603050405020304" pitchFamily="18" charset="0"/>
              </a:rPr>
              <a:t>Projektai parengti siekiant:</a:t>
            </a:r>
            <a:endParaRPr lang="lt-LT" sz="4000" dirty="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lt-LT" sz="4000" b="1" dirty="0" smtClean="0">
                <a:solidFill>
                  <a:srgbClr val="000000"/>
                </a:solidFill>
                <a:latin typeface="Times New Roman" panose="02020603050405020304" pitchFamily="18" charset="0"/>
                <a:ea typeface="Times New Roman" panose="02020603050405020304" pitchFamily="18" charset="0"/>
              </a:rPr>
              <a:t>●</a:t>
            </a:r>
            <a:r>
              <a:rPr lang="lt-LT" sz="4000" dirty="0" smtClean="0">
                <a:solidFill>
                  <a:srgbClr val="000000"/>
                </a:solidFill>
                <a:latin typeface="Times New Roman" panose="02020603050405020304" pitchFamily="18" charset="0"/>
                <a:ea typeface="Times New Roman" panose="02020603050405020304" pitchFamily="18" charset="0"/>
              </a:rPr>
              <a:t> </a:t>
            </a:r>
            <a:r>
              <a:rPr lang="lt-LT" sz="4000" dirty="0">
                <a:solidFill>
                  <a:srgbClr val="000000"/>
                </a:solidFill>
                <a:latin typeface="Times New Roman" panose="02020603050405020304" pitchFamily="18" charset="0"/>
                <a:ea typeface="Times New Roman" panose="02020603050405020304" pitchFamily="18" charset="0"/>
              </a:rPr>
              <a:t>pertvarkyti migracijos funkcijas, racionaliau jas paskirstant tarp migracijos politiką įgyvendinančių </a:t>
            </a:r>
            <a:r>
              <a:rPr lang="lt-LT" sz="4000" dirty="0" smtClean="0">
                <a:solidFill>
                  <a:srgbClr val="000000"/>
                </a:solidFill>
                <a:latin typeface="Times New Roman" panose="02020603050405020304" pitchFamily="18" charset="0"/>
                <a:ea typeface="Times New Roman" panose="02020603050405020304" pitchFamily="18" charset="0"/>
              </a:rPr>
              <a:t>institucijų;</a:t>
            </a:r>
            <a:endParaRPr lang="lt-LT" sz="4000" dirty="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lt-LT" sz="4000" b="1" dirty="0">
                <a:solidFill>
                  <a:srgbClr val="000000"/>
                </a:solidFill>
                <a:latin typeface="Times New Roman" panose="02020603050405020304" pitchFamily="18" charset="0"/>
                <a:ea typeface="Times New Roman" panose="02020603050405020304" pitchFamily="18" charset="0"/>
              </a:rPr>
              <a:t>●</a:t>
            </a:r>
            <a:r>
              <a:rPr lang="lt-LT" sz="4000" dirty="0" smtClean="0">
                <a:solidFill>
                  <a:srgbClr val="000000"/>
                </a:solidFill>
                <a:latin typeface="Times New Roman" panose="02020603050405020304" pitchFamily="18" charset="0"/>
                <a:ea typeface="Times New Roman" panose="02020603050405020304" pitchFamily="18" charset="0"/>
              </a:rPr>
              <a:t> </a:t>
            </a:r>
            <a:r>
              <a:rPr lang="lt-LT" sz="4000" dirty="0">
                <a:solidFill>
                  <a:srgbClr val="000000"/>
                </a:solidFill>
                <a:latin typeface="Times New Roman" panose="02020603050405020304" pitchFamily="18" charset="0"/>
                <a:ea typeface="Times New Roman" panose="02020603050405020304" pitchFamily="18" charset="0"/>
              </a:rPr>
              <a:t>decentralizuoti migracijos paslaugų </a:t>
            </a:r>
            <a:r>
              <a:rPr lang="lt-LT" sz="4000" dirty="0" smtClean="0">
                <a:solidFill>
                  <a:srgbClr val="000000"/>
                </a:solidFill>
                <a:latin typeface="Times New Roman" panose="02020603050405020304" pitchFamily="18" charset="0"/>
                <a:ea typeface="Times New Roman" panose="02020603050405020304" pitchFamily="18" charset="0"/>
              </a:rPr>
              <a:t>teikimą;</a:t>
            </a:r>
            <a:endParaRPr lang="lt-LT" sz="4000" dirty="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lt-LT" sz="4000" b="1" dirty="0">
                <a:solidFill>
                  <a:srgbClr val="000000"/>
                </a:solidFill>
                <a:latin typeface="Times New Roman" panose="02020603050405020304" pitchFamily="18" charset="0"/>
                <a:ea typeface="Times New Roman" panose="02020603050405020304" pitchFamily="18" charset="0"/>
              </a:rPr>
              <a:t>●</a:t>
            </a:r>
            <a:r>
              <a:rPr lang="lt-LT" sz="4000" dirty="0" smtClean="0">
                <a:solidFill>
                  <a:srgbClr val="000000"/>
                </a:solidFill>
                <a:latin typeface="Times New Roman" panose="02020603050405020304" pitchFamily="18" charset="0"/>
                <a:ea typeface="Times New Roman" panose="02020603050405020304" pitchFamily="18" charset="0"/>
              </a:rPr>
              <a:t> </a:t>
            </a:r>
            <a:r>
              <a:rPr lang="lt-LT" sz="4000" dirty="0">
                <a:solidFill>
                  <a:srgbClr val="000000"/>
                </a:solidFill>
                <a:latin typeface="Times New Roman" panose="02020603050405020304" pitchFamily="18" charset="0"/>
                <a:ea typeface="Times New Roman" panose="02020603050405020304" pitchFamily="18" charset="0"/>
              </a:rPr>
              <a:t>tobulinti užsieniečių teisinės padėties teisinį reguliavimą, atsisakant perteklinių procesų ir reikalavimų, siekiant paslaugų kokybės, administracinės naštos mažinimo, procedūrų supaprastinimo ir resursų taupymo;</a:t>
            </a:r>
          </a:p>
          <a:p>
            <a:pPr indent="450215" algn="just">
              <a:spcAft>
                <a:spcPts val="0"/>
              </a:spcAft>
            </a:pPr>
            <a:r>
              <a:rPr lang="lt-LT" sz="4000" b="1" dirty="0">
                <a:solidFill>
                  <a:srgbClr val="000000"/>
                </a:solidFill>
                <a:latin typeface="Times New Roman" panose="02020603050405020304" pitchFamily="18" charset="0"/>
                <a:ea typeface="Times New Roman" panose="02020603050405020304" pitchFamily="18" charset="0"/>
              </a:rPr>
              <a:t>●</a:t>
            </a:r>
            <a:r>
              <a:rPr lang="lt-LT" sz="4000" dirty="0" smtClean="0">
                <a:solidFill>
                  <a:srgbClr val="000000"/>
                </a:solidFill>
                <a:latin typeface="Times New Roman" panose="02020603050405020304" pitchFamily="18" charset="0"/>
                <a:ea typeface="Times New Roman" panose="02020603050405020304" pitchFamily="18" charset="0"/>
              </a:rPr>
              <a:t> </a:t>
            </a:r>
            <a:r>
              <a:rPr lang="lt-LT" sz="4000" dirty="0">
                <a:solidFill>
                  <a:srgbClr val="000000"/>
                </a:solidFill>
                <a:latin typeface="Times New Roman" panose="02020603050405020304" pitchFamily="18" charset="0"/>
                <a:ea typeface="Times New Roman" panose="02020603050405020304" pitchFamily="18" charset="0"/>
              </a:rPr>
              <a:t>kartu užtikrinti veiksmingą migracijos procesų kontrolę;</a:t>
            </a:r>
          </a:p>
          <a:p>
            <a:pPr indent="450215" algn="just">
              <a:spcAft>
                <a:spcPts val="0"/>
              </a:spcAft>
            </a:pPr>
            <a:r>
              <a:rPr lang="lt-LT" sz="4000" b="1" dirty="0">
                <a:solidFill>
                  <a:srgbClr val="000000"/>
                </a:solidFill>
                <a:latin typeface="Times New Roman" panose="02020603050405020304" pitchFamily="18" charset="0"/>
                <a:ea typeface="Times New Roman" panose="02020603050405020304" pitchFamily="18" charset="0"/>
              </a:rPr>
              <a:t>●</a:t>
            </a:r>
            <a:r>
              <a:rPr lang="lt-LT" sz="4000" dirty="0" smtClean="0">
                <a:solidFill>
                  <a:srgbClr val="000000"/>
                </a:solidFill>
                <a:latin typeface="Times New Roman" panose="02020603050405020304" pitchFamily="18" charset="0"/>
                <a:ea typeface="Times New Roman" panose="02020603050405020304" pitchFamily="18" charset="0"/>
              </a:rPr>
              <a:t> </a:t>
            </a:r>
            <a:r>
              <a:rPr lang="lt-LT" sz="4000" dirty="0">
                <a:solidFill>
                  <a:srgbClr val="000000"/>
                </a:solidFill>
                <a:latin typeface="Times New Roman" panose="02020603050405020304" pitchFamily="18" charset="0"/>
                <a:ea typeface="Times New Roman" panose="02020603050405020304" pitchFamily="18" charset="0"/>
              </a:rPr>
              <a:t>taip pat įteisinti kuriamą Lietuvos migracijos informacinę sistemą (MIGRIS projektas).  </a:t>
            </a:r>
            <a:endParaRPr lang="lt-LT" sz="40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3989483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tačiakampis 6"/>
          <p:cNvSpPr/>
          <p:nvPr/>
        </p:nvSpPr>
        <p:spPr>
          <a:xfrm>
            <a:off x="1881554" y="2268415"/>
            <a:ext cx="20820184" cy="9079409"/>
          </a:xfrm>
          <a:prstGeom prst="rect">
            <a:avLst/>
          </a:prstGeom>
        </p:spPr>
        <p:txBody>
          <a:bodyPr wrap="square">
            <a:spAutoFit/>
          </a:bodyPr>
          <a:lstStyle/>
          <a:p>
            <a:pPr indent="450215" algn="ctr">
              <a:spcAft>
                <a:spcPts val="0"/>
              </a:spcAft>
            </a:pPr>
            <a:r>
              <a:rPr lang="lt-LT" sz="4800" b="1" dirty="0">
                <a:solidFill>
                  <a:srgbClr val="0070C0"/>
                </a:solidFill>
                <a:latin typeface="Times New Roman" panose="02020603050405020304" pitchFamily="18" charset="0"/>
                <a:ea typeface="Times New Roman" panose="02020603050405020304" pitchFamily="18" charset="0"/>
              </a:rPr>
              <a:t>Šiuo metu migracijos funkcijas įgyvendina 3 įstaigos prie VRM</a:t>
            </a:r>
            <a:r>
              <a:rPr lang="lt-LT" sz="4800" b="1" dirty="0" smtClean="0">
                <a:solidFill>
                  <a:srgbClr val="0070C0"/>
                </a:solidFill>
                <a:latin typeface="Times New Roman" panose="02020603050405020304" pitchFamily="18" charset="0"/>
                <a:ea typeface="Times New Roman" panose="02020603050405020304" pitchFamily="18" charset="0"/>
              </a:rPr>
              <a:t>:</a:t>
            </a:r>
          </a:p>
          <a:p>
            <a:pPr indent="450215" algn="ctr">
              <a:spcAft>
                <a:spcPts val="0"/>
              </a:spcAft>
            </a:pPr>
            <a:r>
              <a:rPr lang="lt-LT" b="1" dirty="0" smtClean="0">
                <a:solidFill>
                  <a:srgbClr val="0070C0"/>
                </a:solidFill>
                <a:latin typeface="Times New Roman" panose="02020603050405020304" pitchFamily="18" charset="0"/>
                <a:ea typeface="Times New Roman" panose="02020603050405020304" pitchFamily="18" charset="0"/>
              </a:rPr>
              <a:t> </a:t>
            </a:r>
            <a:endParaRPr lang="lt-LT" dirty="0">
              <a:solidFill>
                <a:srgbClr val="0070C0"/>
              </a:solidFill>
              <a:latin typeface="Times New Roman" panose="02020603050405020304" pitchFamily="18" charset="0"/>
              <a:ea typeface="Times New Roman" panose="02020603050405020304" pitchFamily="18" charset="0"/>
            </a:endParaRPr>
          </a:p>
          <a:p>
            <a:pPr indent="450215" algn="just">
              <a:spcAft>
                <a:spcPts val="0"/>
              </a:spcAft>
            </a:pPr>
            <a:r>
              <a:rPr lang="lt-LT" sz="4000" b="1" dirty="0">
                <a:solidFill>
                  <a:srgbClr val="000000"/>
                </a:solidFill>
                <a:latin typeface="Times New Roman" panose="02020603050405020304" pitchFamily="18" charset="0"/>
                <a:ea typeface="Times New Roman" panose="02020603050405020304" pitchFamily="18" charset="0"/>
              </a:rPr>
              <a:t>●</a:t>
            </a:r>
            <a:r>
              <a:rPr lang="lt-LT" sz="4000" dirty="0" smtClean="0">
                <a:solidFill>
                  <a:srgbClr val="000000"/>
                </a:solidFill>
                <a:latin typeface="Times New Roman" panose="02020603050405020304" pitchFamily="18" charset="0"/>
                <a:ea typeface="Times New Roman" panose="02020603050405020304" pitchFamily="18" charset="0"/>
              </a:rPr>
              <a:t> </a:t>
            </a:r>
            <a:r>
              <a:rPr lang="lt-LT" sz="4000" b="1" dirty="0">
                <a:solidFill>
                  <a:srgbClr val="0070C0"/>
                </a:solidFill>
                <a:latin typeface="Times New Roman" panose="02020603050405020304" pitchFamily="18" charset="0"/>
                <a:ea typeface="Times New Roman" panose="02020603050405020304" pitchFamily="18" charset="0"/>
              </a:rPr>
              <a:t>Migracijos departamentas</a:t>
            </a:r>
            <a:r>
              <a:rPr lang="lt-LT" sz="4000" dirty="0">
                <a:solidFill>
                  <a:srgbClr val="0070C0"/>
                </a:solidFill>
                <a:latin typeface="Times New Roman" panose="02020603050405020304" pitchFamily="18" charset="0"/>
                <a:ea typeface="Times New Roman" panose="02020603050405020304" pitchFamily="18" charset="0"/>
              </a:rPr>
              <a:t> </a:t>
            </a:r>
            <a:r>
              <a:rPr lang="lt-LT" sz="4000" dirty="0">
                <a:solidFill>
                  <a:srgbClr val="000000"/>
                </a:solidFill>
                <a:latin typeface="Times New Roman" panose="02020603050405020304" pitchFamily="18" charset="0"/>
                <a:ea typeface="Times New Roman" panose="02020603050405020304" pitchFamily="18" charset="0"/>
              </a:rPr>
              <a:t>(</a:t>
            </a:r>
            <a:r>
              <a:rPr lang="lt-LT" sz="4000" i="1" dirty="0">
                <a:solidFill>
                  <a:srgbClr val="000000"/>
                </a:solidFill>
                <a:latin typeface="Times New Roman" panose="02020603050405020304" pitchFamily="18" charset="0"/>
                <a:ea typeface="Times New Roman" panose="02020603050405020304" pitchFamily="18" charset="0"/>
              </a:rPr>
              <a:t>centrinė įstaiga be teritorinių padalinių, atsakinga už pilietybės, imigracijos, prieglobsčio procedūras, taip pat už neteisėtos užsieniečių migracijos kontrolę</a:t>
            </a:r>
            <a:r>
              <a:rPr lang="lt-LT" sz="4000" dirty="0">
                <a:solidFill>
                  <a:srgbClr val="000000"/>
                </a:solidFill>
                <a:latin typeface="Times New Roman" panose="02020603050405020304" pitchFamily="18" charset="0"/>
                <a:ea typeface="Times New Roman" panose="02020603050405020304" pitchFamily="18" charset="0"/>
              </a:rPr>
              <a:t>);</a:t>
            </a:r>
          </a:p>
          <a:p>
            <a:pPr indent="450215" algn="just">
              <a:spcAft>
                <a:spcPts val="0"/>
              </a:spcAft>
            </a:pPr>
            <a:r>
              <a:rPr lang="lt-LT" sz="4000" b="1" dirty="0">
                <a:solidFill>
                  <a:srgbClr val="000000"/>
                </a:solidFill>
                <a:latin typeface="Times New Roman" panose="02020603050405020304" pitchFamily="18" charset="0"/>
                <a:ea typeface="Times New Roman" panose="02020603050405020304" pitchFamily="18" charset="0"/>
              </a:rPr>
              <a:t>●</a:t>
            </a:r>
            <a:r>
              <a:rPr lang="lt-LT" sz="4000" dirty="0" smtClean="0">
                <a:solidFill>
                  <a:srgbClr val="000000"/>
                </a:solidFill>
                <a:latin typeface="Times New Roman" panose="02020603050405020304" pitchFamily="18" charset="0"/>
                <a:ea typeface="Times New Roman" panose="02020603050405020304" pitchFamily="18" charset="0"/>
              </a:rPr>
              <a:t> </a:t>
            </a:r>
            <a:r>
              <a:rPr lang="lt-LT" sz="4000" b="1" dirty="0">
                <a:solidFill>
                  <a:srgbClr val="0070C0"/>
                </a:solidFill>
                <a:latin typeface="Times New Roman" panose="02020603050405020304" pitchFamily="18" charset="0"/>
                <a:ea typeface="Times New Roman" panose="02020603050405020304" pitchFamily="18" charset="0"/>
              </a:rPr>
              <a:t>policija</a:t>
            </a:r>
            <a:r>
              <a:rPr lang="lt-LT" sz="4000" b="1" dirty="0">
                <a:solidFill>
                  <a:srgbClr val="000000"/>
                </a:solidFill>
                <a:latin typeface="Times New Roman" panose="02020603050405020304" pitchFamily="18" charset="0"/>
                <a:ea typeface="Times New Roman" panose="02020603050405020304" pitchFamily="18" charset="0"/>
              </a:rPr>
              <a:t> </a:t>
            </a:r>
            <a:r>
              <a:rPr lang="lt-LT" sz="4000" dirty="0">
                <a:solidFill>
                  <a:srgbClr val="000000"/>
                </a:solidFill>
                <a:latin typeface="Times New Roman" panose="02020603050405020304" pitchFamily="18" charset="0"/>
                <a:ea typeface="Times New Roman" panose="02020603050405020304" pitchFamily="18" charset="0"/>
              </a:rPr>
              <a:t>(</a:t>
            </a:r>
            <a:r>
              <a:rPr lang="lt-LT" sz="4000" i="1" dirty="0">
                <a:solidFill>
                  <a:srgbClr val="000000"/>
                </a:solidFill>
                <a:latin typeface="Times New Roman" panose="02020603050405020304" pitchFamily="18" charset="0"/>
                <a:ea typeface="Times New Roman" panose="02020603050405020304" pitchFamily="18" charset="0"/>
              </a:rPr>
              <a:t>Policijos departamentas atsakingas už užsieniečių keliamos grėsmės viešajai tvarkai vertinimą, policijos migracijos tarnybos – už tam tikras imigracijos, pilietybės procedūras, neteisėtos užsieniečių migracijos kontrolę, dokumentų LR piliečiams išdavimą</a:t>
            </a:r>
            <a:r>
              <a:rPr lang="lt-LT" sz="4000" dirty="0">
                <a:solidFill>
                  <a:srgbClr val="000000"/>
                </a:solidFill>
                <a:latin typeface="Times New Roman" panose="02020603050405020304" pitchFamily="18" charset="0"/>
                <a:ea typeface="Times New Roman" panose="02020603050405020304" pitchFamily="18" charset="0"/>
              </a:rPr>
              <a:t>);</a:t>
            </a:r>
          </a:p>
          <a:p>
            <a:pPr indent="450215" algn="just">
              <a:spcAft>
                <a:spcPts val="0"/>
              </a:spcAft>
            </a:pPr>
            <a:r>
              <a:rPr lang="lt-LT" sz="4000" b="1" dirty="0">
                <a:solidFill>
                  <a:srgbClr val="000000"/>
                </a:solidFill>
                <a:latin typeface="Times New Roman" panose="02020603050405020304" pitchFamily="18" charset="0"/>
                <a:ea typeface="Times New Roman" panose="02020603050405020304" pitchFamily="18" charset="0"/>
              </a:rPr>
              <a:t>●</a:t>
            </a:r>
            <a:r>
              <a:rPr lang="lt-LT" sz="4000" dirty="0" smtClean="0">
                <a:solidFill>
                  <a:srgbClr val="000000"/>
                </a:solidFill>
                <a:latin typeface="Times New Roman" panose="02020603050405020304" pitchFamily="18" charset="0"/>
                <a:ea typeface="Times New Roman" panose="02020603050405020304" pitchFamily="18" charset="0"/>
              </a:rPr>
              <a:t> </a:t>
            </a:r>
            <a:r>
              <a:rPr lang="lt-LT" sz="4000" b="1" dirty="0">
                <a:solidFill>
                  <a:srgbClr val="0070C0"/>
                </a:solidFill>
                <a:latin typeface="Times New Roman" panose="02020603050405020304" pitchFamily="18" charset="0"/>
                <a:ea typeface="Times New Roman" panose="02020603050405020304" pitchFamily="18" charset="0"/>
              </a:rPr>
              <a:t>Valstybės sienos apsaugos tarnyba</a:t>
            </a:r>
            <a:r>
              <a:rPr lang="lt-LT" sz="4000" dirty="0">
                <a:solidFill>
                  <a:srgbClr val="0070C0"/>
                </a:solidFill>
                <a:latin typeface="Times New Roman" panose="02020603050405020304" pitchFamily="18" charset="0"/>
                <a:ea typeface="Times New Roman" panose="02020603050405020304" pitchFamily="18" charset="0"/>
              </a:rPr>
              <a:t> </a:t>
            </a:r>
            <a:r>
              <a:rPr lang="lt-LT" sz="4000" dirty="0">
                <a:solidFill>
                  <a:srgbClr val="000000"/>
                </a:solidFill>
                <a:latin typeface="Times New Roman" panose="02020603050405020304" pitchFamily="18" charset="0"/>
                <a:ea typeface="Times New Roman" panose="02020603050405020304" pitchFamily="18" charset="0"/>
              </a:rPr>
              <a:t>(</a:t>
            </a:r>
            <a:r>
              <a:rPr lang="lt-LT" sz="4000" i="1" dirty="0">
                <a:solidFill>
                  <a:srgbClr val="000000"/>
                </a:solidFill>
                <a:latin typeface="Times New Roman" panose="02020603050405020304" pitchFamily="18" charset="0"/>
                <a:ea typeface="Times New Roman" panose="02020603050405020304" pitchFamily="18" charset="0"/>
              </a:rPr>
              <a:t>atsakinga už pasienio apsaugą, neteisėtos užsieniečių migracijos kontrolę, sulaikytų užsieniečių ir prieglobsčio prašytojų apgyvendinimą, užsieniečių išsiuntimų vykdymą</a:t>
            </a:r>
            <a:r>
              <a:rPr lang="lt-LT" sz="4000" dirty="0">
                <a:solidFill>
                  <a:srgbClr val="000000"/>
                </a:solidFill>
                <a:latin typeface="Times New Roman" panose="02020603050405020304" pitchFamily="18" charset="0"/>
                <a:ea typeface="Times New Roman" panose="02020603050405020304" pitchFamily="18" charset="0"/>
              </a:rPr>
              <a:t>).</a:t>
            </a:r>
          </a:p>
          <a:p>
            <a:pPr indent="450215" algn="just">
              <a:spcAft>
                <a:spcPts val="0"/>
              </a:spcAft>
            </a:pPr>
            <a:endParaRPr lang="lt-LT" i="1"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lt-LT" b="1" i="1" dirty="0" smtClean="0">
                <a:solidFill>
                  <a:srgbClr val="000000"/>
                </a:solidFill>
                <a:latin typeface="Times New Roman" panose="02020603050405020304" pitchFamily="18" charset="0"/>
                <a:ea typeface="Times New Roman" panose="02020603050405020304" pitchFamily="18" charset="0"/>
              </a:rPr>
              <a:t>Dėl </a:t>
            </a:r>
            <a:r>
              <a:rPr lang="lt-LT" b="1" i="1" dirty="0">
                <a:solidFill>
                  <a:srgbClr val="000000"/>
                </a:solidFill>
                <a:latin typeface="Times New Roman" panose="02020603050405020304" pitchFamily="18" charset="0"/>
                <a:ea typeface="Times New Roman" panose="02020603050405020304" pitchFamily="18" charset="0"/>
              </a:rPr>
              <a:t>sudėtingo funkcijų paskirstymo ir koordinavimo stokos migracijos kontrolė Lietuvos Respublikoje vykdoma nepakankamai efektyviai, o dėl nevienodos institucinės praktikos ir sudėtingų institucijų tarpusavio bendradarbiavimo procedūrų užsieniečiai negauna aukščiausios kokybės, greitų ir lanksčių migracijos paslaugų.</a:t>
            </a:r>
            <a:endParaRPr lang="lt-LT" b="1" i="1"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15571790"/>
      </p:ext>
    </p:extLst>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tačiakampis 4"/>
          <p:cNvSpPr/>
          <p:nvPr/>
        </p:nvSpPr>
        <p:spPr>
          <a:xfrm>
            <a:off x="1758463" y="2127738"/>
            <a:ext cx="20978446" cy="6678751"/>
          </a:xfrm>
          <a:prstGeom prst="rect">
            <a:avLst/>
          </a:prstGeom>
        </p:spPr>
        <p:txBody>
          <a:bodyPr wrap="square">
            <a:spAutoFit/>
          </a:bodyPr>
          <a:lstStyle/>
          <a:p>
            <a:pPr indent="450215" algn="just">
              <a:spcAft>
                <a:spcPts val="0"/>
              </a:spcAft>
            </a:pPr>
            <a:endParaRPr lang="lt-LT"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endParaRPr lang="lt-LT" dirty="0">
              <a:solidFill>
                <a:srgbClr val="000000"/>
              </a:solidFill>
              <a:latin typeface="Times New Roman" panose="02020603050405020304" pitchFamily="18" charset="0"/>
              <a:ea typeface="Times New Roman" panose="02020603050405020304" pitchFamily="18" charset="0"/>
            </a:endParaRPr>
          </a:p>
          <a:p>
            <a:pPr indent="450215" algn="ctr">
              <a:spcAft>
                <a:spcPts val="0"/>
              </a:spcAft>
            </a:pPr>
            <a:r>
              <a:rPr lang="lt-LT" sz="6000" b="1" dirty="0" smtClean="0">
                <a:solidFill>
                  <a:srgbClr val="000000"/>
                </a:solidFill>
                <a:latin typeface="Times New Roman" panose="02020603050405020304" pitchFamily="18" charset="0"/>
                <a:ea typeface="Times New Roman" panose="02020603050405020304" pitchFamily="18" charset="0"/>
              </a:rPr>
              <a:t>Vyriausybės  </a:t>
            </a:r>
            <a:r>
              <a:rPr lang="lt-LT" sz="6000" b="1" dirty="0">
                <a:solidFill>
                  <a:srgbClr val="000000"/>
                </a:solidFill>
                <a:latin typeface="Times New Roman" panose="02020603050405020304" pitchFamily="18" charset="0"/>
                <a:ea typeface="Times New Roman" panose="02020603050405020304" pitchFamily="18" charset="0"/>
              </a:rPr>
              <a:t>2018-08-01 nutarimu </a:t>
            </a:r>
            <a:r>
              <a:rPr lang="lt-LT" sz="6000" b="1" dirty="0" smtClean="0">
                <a:solidFill>
                  <a:srgbClr val="000000"/>
                </a:solidFill>
                <a:latin typeface="Times New Roman" panose="02020603050405020304" pitchFamily="18" charset="0"/>
                <a:ea typeface="Times New Roman" panose="02020603050405020304" pitchFamily="18" charset="0"/>
              </a:rPr>
              <a:t>sukurta</a:t>
            </a:r>
          </a:p>
          <a:p>
            <a:pPr indent="450215" algn="ctr">
              <a:spcAft>
                <a:spcPts val="0"/>
              </a:spcAft>
            </a:pPr>
            <a:r>
              <a:rPr lang="lt-LT" sz="6000" b="1" dirty="0" smtClean="0">
                <a:solidFill>
                  <a:srgbClr val="0070C0"/>
                </a:solidFill>
                <a:latin typeface="Times New Roman" panose="02020603050405020304" pitchFamily="18" charset="0"/>
                <a:ea typeface="Times New Roman" panose="02020603050405020304" pitchFamily="18" charset="0"/>
              </a:rPr>
              <a:t>Vyriausybės </a:t>
            </a:r>
            <a:r>
              <a:rPr lang="lt-LT" sz="6000" b="1" dirty="0">
                <a:solidFill>
                  <a:srgbClr val="0070C0"/>
                </a:solidFill>
                <a:latin typeface="Times New Roman" panose="02020603050405020304" pitchFamily="18" charset="0"/>
                <a:ea typeface="Times New Roman" panose="02020603050405020304" pitchFamily="18" charset="0"/>
              </a:rPr>
              <a:t>Migracijos </a:t>
            </a:r>
            <a:r>
              <a:rPr lang="lt-LT" sz="6000" b="1" dirty="0" smtClean="0">
                <a:solidFill>
                  <a:srgbClr val="0070C0"/>
                </a:solidFill>
                <a:latin typeface="Times New Roman" panose="02020603050405020304" pitchFamily="18" charset="0"/>
                <a:ea typeface="Times New Roman" panose="02020603050405020304" pitchFamily="18" charset="0"/>
              </a:rPr>
              <a:t>komisija</a:t>
            </a:r>
          </a:p>
          <a:p>
            <a:pPr indent="450215" algn="just">
              <a:spcAft>
                <a:spcPts val="0"/>
              </a:spcAft>
            </a:pPr>
            <a:r>
              <a:rPr lang="lt-LT" dirty="0" smtClean="0">
                <a:solidFill>
                  <a:srgbClr val="000000"/>
                </a:solidFill>
                <a:latin typeface="Times New Roman" panose="02020603050405020304" pitchFamily="18" charset="0"/>
                <a:ea typeface="Times New Roman" panose="02020603050405020304" pitchFamily="18" charset="0"/>
              </a:rPr>
              <a:t> </a:t>
            </a:r>
          </a:p>
          <a:p>
            <a:pPr indent="450215" algn="just">
              <a:spcAft>
                <a:spcPts val="0"/>
              </a:spcAft>
            </a:pPr>
            <a:r>
              <a:rPr lang="lt-LT" sz="4000" b="1" dirty="0" smtClean="0">
                <a:solidFill>
                  <a:srgbClr val="000000"/>
                </a:solidFill>
                <a:latin typeface="Times New Roman" panose="02020603050405020304" pitchFamily="18" charset="0"/>
                <a:ea typeface="Times New Roman" panose="02020603050405020304" pitchFamily="18" charset="0"/>
              </a:rPr>
              <a:t>Padėti Vyriausybei </a:t>
            </a:r>
            <a:r>
              <a:rPr lang="lt-LT" sz="4000" b="1" dirty="0">
                <a:solidFill>
                  <a:srgbClr val="000000"/>
                </a:solidFill>
                <a:latin typeface="Times New Roman" panose="02020603050405020304" pitchFamily="18" charset="0"/>
                <a:ea typeface="Times New Roman" panose="02020603050405020304" pitchFamily="18" charset="0"/>
              </a:rPr>
              <a:t>priimti sprendimus, susijusius su šalies migracijos procesų valdymu ir </a:t>
            </a:r>
            <a:r>
              <a:rPr lang="lt-LT" sz="4000" b="1" dirty="0" smtClean="0">
                <a:solidFill>
                  <a:srgbClr val="000000"/>
                </a:solidFill>
                <a:latin typeface="Times New Roman" panose="02020603050405020304" pitchFamily="18" charset="0"/>
                <a:ea typeface="Times New Roman" panose="02020603050405020304" pitchFamily="18" charset="0"/>
              </a:rPr>
              <a:t>koordinuoti </a:t>
            </a:r>
            <a:r>
              <a:rPr lang="lt-LT" sz="4000" b="1" dirty="0">
                <a:solidFill>
                  <a:srgbClr val="000000"/>
                </a:solidFill>
                <a:latin typeface="Times New Roman" panose="02020603050405020304" pitchFamily="18" charset="0"/>
                <a:ea typeface="Times New Roman" panose="02020603050405020304" pitchFamily="18" charset="0"/>
              </a:rPr>
              <a:t>tarpinstitucinį bendradarbiavimą migracijos </a:t>
            </a:r>
            <a:r>
              <a:rPr lang="lt-LT" sz="4000" b="1" dirty="0" smtClean="0">
                <a:solidFill>
                  <a:srgbClr val="000000"/>
                </a:solidFill>
                <a:latin typeface="Times New Roman" panose="02020603050405020304" pitchFamily="18" charset="0"/>
                <a:ea typeface="Times New Roman" panose="02020603050405020304" pitchFamily="18" charset="0"/>
              </a:rPr>
              <a:t>srityje</a:t>
            </a:r>
          </a:p>
          <a:p>
            <a:pPr indent="450215" algn="just">
              <a:spcAft>
                <a:spcPts val="0"/>
              </a:spcAft>
            </a:pPr>
            <a:endParaRPr lang="lt-LT" sz="4000" b="1" dirty="0">
              <a:solidFill>
                <a:srgbClr val="000000"/>
              </a:solidFill>
              <a:latin typeface="Times New Roman" panose="02020603050405020304" pitchFamily="18" charset="0"/>
              <a:ea typeface="Times New Roman" panose="02020603050405020304" pitchFamily="18" charset="0"/>
            </a:endParaRPr>
          </a:p>
          <a:p>
            <a:pPr indent="450215" algn="ctr">
              <a:spcAft>
                <a:spcPts val="0"/>
              </a:spcAft>
            </a:pPr>
            <a:r>
              <a:rPr lang="lt-LT" sz="4000" dirty="0" smtClean="0">
                <a:solidFill>
                  <a:srgbClr val="000000"/>
                </a:solidFill>
                <a:latin typeface="Times New Roman" panose="02020603050405020304" pitchFamily="18" charset="0"/>
                <a:ea typeface="Times New Roman" panose="02020603050405020304" pitchFamily="18" charset="0"/>
              </a:rPr>
              <a:t>(</a:t>
            </a:r>
            <a:r>
              <a:rPr lang="lt-LT" sz="4000" i="1" dirty="0" smtClean="0">
                <a:solidFill>
                  <a:srgbClr val="000000"/>
                </a:solidFill>
                <a:latin typeface="Times New Roman" panose="02020603050405020304" pitchFamily="18" charset="0"/>
                <a:ea typeface="Times New Roman" panose="02020603050405020304" pitchFamily="18" charset="0"/>
              </a:rPr>
              <a:t>LRV kancleris, </a:t>
            </a:r>
            <a:r>
              <a:rPr lang="lt-LT" sz="4000" i="1" dirty="0" smtClean="0">
                <a:solidFill>
                  <a:srgbClr val="000000"/>
                </a:solidFill>
                <a:latin typeface="Times New Roman" panose="02020603050405020304" pitchFamily="18" charset="0"/>
                <a:ea typeface="Times New Roman" panose="02020603050405020304" pitchFamily="18" charset="0"/>
              </a:rPr>
              <a:t>vidaus reikalų ministras, užsienio </a:t>
            </a:r>
            <a:r>
              <a:rPr lang="lt-LT" sz="4000" i="1" dirty="0" smtClean="0">
                <a:solidFill>
                  <a:srgbClr val="000000"/>
                </a:solidFill>
                <a:latin typeface="Times New Roman" panose="02020603050405020304" pitchFamily="18" charset="0"/>
                <a:ea typeface="Times New Roman" panose="02020603050405020304" pitchFamily="18" charset="0"/>
              </a:rPr>
              <a:t>reikalų ministras, </a:t>
            </a:r>
            <a:r>
              <a:rPr lang="lt-LT" sz="4000" i="1" dirty="0">
                <a:solidFill>
                  <a:srgbClr val="000000"/>
                </a:solidFill>
                <a:latin typeface="Times New Roman" panose="02020603050405020304" pitchFamily="18" charset="0"/>
                <a:ea typeface="Times New Roman" panose="02020603050405020304" pitchFamily="18" charset="0"/>
              </a:rPr>
              <a:t>socialinės apsaugos ir </a:t>
            </a:r>
            <a:r>
              <a:rPr lang="lt-LT" sz="4000" i="1" dirty="0" smtClean="0">
                <a:solidFill>
                  <a:srgbClr val="000000"/>
                </a:solidFill>
                <a:latin typeface="Times New Roman" panose="02020603050405020304" pitchFamily="18" charset="0"/>
                <a:ea typeface="Times New Roman" panose="02020603050405020304" pitchFamily="18" charset="0"/>
              </a:rPr>
              <a:t>darbo ministras, </a:t>
            </a:r>
            <a:r>
              <a:rPr lang="lt-LT" sz="4000" i="1" dirty="0">
                <a:solidFill>
                  <a:srgbClr val="000000"/>
                </a:solidFill>
                <a:latin typeface="Times New Roman" panose="02020603050405020304" pitchFamily="18" charset="0"/>
                <a:ea typeface="Times New Roman" panose="02020603050405020304" pitchFamily="18" charset="0"/>
              </a:rPr>
              <a:t>ūkio </a:t>
            </a:r>
            <a:r>
              <a:rPr lang="lt-LT" sz="4000" i="1" dirty="0" smtClean="0">
                <a:solidFill>
                  <a:srgbClr val="000000"/>
                </a:solidFill>
                <a:latin typeface="Times New Roman" panose="02020603050405020304" pitchFamily="18" charset="0"/>
                <a:ea typeface="Times New Roman" panose="02020603050405020304" pitchFamily="18" charset="0"/>
              </a:rPr>
              <a:t>ministras</a:t>
            </a:r>
            <a:r>
              <a:rPr lang="lt-LT" sz="4000" dirty="0" smtClean="0">
                <a:solidFill>
                  <a:srgbClr val="000000"/>
                </a:solidFill>
                <a:latin typeface="Times New Roman" panose="02020603050405020304" pitchFamily="18" charset="0"/>
                <a:ea typeface="Times New Roman" panose="02020603050405020304" pitchFamily="18" charset="0"/>
              </a:rPr>
              <a:t>) </a:t>
            </a:r>
            <a:endParaRPr lang="lt-LT" sz="40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96223794"/>
      </p:ext>
    </p:extLst>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tačiakampis 4"/>
          <p:cNvSpPr/>
          <p:nvPr/>
        </p:nvSpPr>
        <p:spPr>
          <a:xfrm>
            <a:off x="1723292" y="1705708"/>
            <a:ext cx="20872939" cy="10495181"/>
          </a:xfrm>
          <a:prstGeom prst="rect">
            <a:avLst/>
          </a:prstGeom>
        </p:spPr>
        <p:txBody>
          <a:bodyPr wrap="square">
            <a:spAutoFit/>
          </a:bodyPr>
          <a:lstStyle/>
          <a:p>
            <a:pPr indent="450215" algn="just">
              <a:spcAft>
                <a:spcPts val="0"/>
              </a:spcAft>
            </a:pPr>
            <a:endParaRPr lang="lt-LT"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lt-LT" sz="4000" b="1" dirty="0" smtClean="0">
                <a:solidFill>
                  <a:srgbClr val="000000"/>
                </a:solidFill>
                <a:latin typeface="Times New Roman" panose="02020603050405020304" pitchFamily="18" charset="0"/>
                <a:ea typeface="Times New Roman" panose="02020603050405020304" pitchFamily="18" charset="0"/>
              </a:rPr>
              <a:t>Įstatymų </a:t>
            </a:r>
            <a:r>
              <a:rPr lang="lt-LT" sz="4000" b="1" dirty="0">
                <a:solidFill>
                  <a:srgbClr val="000000"/>
                </a:solidFill>
                <a:latin typeface="Times New Roman" panose="02020603050405020304" pitchFamily="18" charset="0"/>
                <a:ea typeface="Times New Roman" panose="02020603050405020304" pitchFamily="18" charset="0"/>
              </a:rPr>
              <a:t>projektais siekiama sukurti vieną stiprią migracijos tarnybą - </a:t>
            </a:r>
            <a:r>
              <a:rPr lang="lt-LT" sz="4000" b="1" dirty="0">
                <a:solidFill>
                  <a:srgbClr val="0070C0"/>
                </a:solidFill>
                <a:latin typeface="Times New Roman" panose="02020603050405020304" pitchFamily="18" charset="0"/>
                <a:ea typeface="Times New Roman" panose="02020603050405020304" pitchFamily="18" charset="0"/>
              </a:rPr>
              <a:t>Migracijos departamentą su teritoriniais padaliniais, </a:t>
            </a:r>
            <a:r>
              <a:rPr lang="lt-LT" sz="4000" b="1" dirty="0">
                <a:solidFill>
                  <a:srgbClr val="000000"/>
                </a:solidFill>
                <a:latin typeface="Times New Roman" panose="02020603050405020304" pitchFamily="18" charset="0"/>
                <a:ea typeface="Times New Roman" panose="02020603050405020304" pitchFamily="18" charset="0"/>
              </a:rPr>
              <a:t>neturinčiais juridinio asmens statuso, kuri:</a:t>
            </a:r>
          </a:p>
          <a:p>
            <a:pPr indent="450215" algn="just">
              <a:spcAft>
                <a:spcPts val="0"/>
              </a:spcAft>
            </a:pPr>
            <a:r>
              <a:rPr lang="lt-LT" sz="4000" dirty="0">
                <a:solidFill>
                  <a:srgbClr val="000000"/>
                </a:solidFill>
                <a:latin typeface="Times New Roman" panose="02020603050405020304" pitchFamily="18" charset="0"/>
                <a:ea typeface="Times New Roman" panose="02020603050405020304" pitchFamily="18" charset="0"/>
              </a:rPr>
              <a:t>– užsiimtų visapusišku imigracijos ir prieglobsčio procedūrų koordinavimu, atitinkamai – ir neteisėtos užsieniečių migracijos kontrole;</a:t>
            </a:r>
          </a:p>
          <a:p>
            <a:pPr indent="450215" algn="just">
              <a:spcAft>
                <a:spcPts val="0"/>
              </a:spcAft>
            </a:pPr>
            <a:r>
              <a:rPr lang="lt-LT" sz="4000" dirty="0">
                <a:solidFill>
                  <a:srgbClr val="000000"/>
                </a:solidFill>
                <a:latin typeface="Times New Roman" panose="02020603050405020304" pitchFamily="18" charset="0"/>
                <a:ea typeface="Times New Roman" panose="02020603050405020304" pitchFamily="18" charset="0"/>
              </a:rPr>
              <a:t>– vykdytų pilietybės procedūras;</a:t>
            </a:r>
          </a:p>
          <a:p>
            <a:pPr indent="450215" algn="just">
              <a:spcAft>
                <a:spcPts val="0"/>
              </a:spcAft>
            </a:pPr>
            <a:r>
              <a:rPr lang="lt-LT" sz="4000" dirty="0">
                <a:solidFill>
                  <a:srgbClr val="000000"/>
                </a:solidFill>
                <a:latin typeface="Times New Roman" panose="02020603050405020304" pitchFamily="18" charset="0"/>
                <a:ea typeface="Times New Roman" panose="02020603050405020304" pitchFamily="18" charset="0"/>
              </a:rPr>
              <a:t>– vykdytų prieglobsčio statuso suteikimo procedūras;</a:t>
            </a:r>
          </a:p>
          <a:p>
            <a:pPr indent="450215" algn="just">
              <a:spcAft>
                <a:spcPts val="0"/>
              </a:spcAft>
            </a:pPr>
            <a:r>
              <a:rPr lang="lt-LT" sz="4000" dirty="0">
                <a:solidFill>
                  <a:srgbClr val="000000"/>
                </a:solidFill>
                <a:latin typeface="Times New Roman" panose="02020603050405020304" pitchFamily="18" charset="0"/>
                <a:ea typeface="Times New Roman" panose="02020603050405020304" pitchFamily="18" charset="0"/>
              </a:rPr>
              <a:t>– išduotų dokumentus Lietuvos Respublikos piliečiams;</a:t>
            </a:r>
          </a:p>
          <a:p>
            <a:pPr indent="450215" algn="just">
              <a:spcAft>
                <a:spcPts val="0"/>
              </a:spcAft>
            </a:pPr>
            <a:r>
              <a:rPr lang="lt-LT" sz="4000" dirty="0">
                <a:solidFill>
                  <a:srgbClr val="000000"/>
                </a:solidFill>
                <a:latin typeface="Times New Roman" panose="02020603050405020304" pitchFamily="18" charset="0"/>
                <a:ea typeface="Times New Roman" panose="02020603050405020304" pitchFamily="18" charset="0"/>
              </a:rPr>
              <a:t>– užsieniečiams išduotų ir keistų jų teisę gyventi Lietuvoje patvirtinančius ar suteikiančius dokumentus;</a:t>
            </a:r>
          </a:p>
          <a:p>
            <a:pPr indent="450215" algn="just">
              <a:spcAft>
                <a:spcPts val="0"/>
              </a:spcAft>
            </a:pPr>
            <a:r>
              <a:rPr lang="lt-LT" sz="4000" dirty="0">
                <a:solidFill>
                  <a:srgbClr val="000000"/>
                </a:solidFill>
                <a:latin typeface="Times New Roman" panose="02020603050405020304" pitchFamily="18" charset="0"/>
                <a:ea typeface="Times New Roman" panose="02020603050405020304" pitchFamily="18" charset="0"/>
              </a:rPr>
              <a:t>– priimtų sprendimus dėl užsieniečių grąžinimo (išsiuntimo);</a:t>
            </a:r>
          </a:p>
          <a:p>
            <a:pPr indent="450215" algn="just">
              <a:spcAft>
                <a:spcPts val="0"/>
              </a:spcAft>
            </a:pPr>
            <a:r>
              <a:rPr lang="lt-LT" sz="4000" dirty="0">
                <a:solidFill>
                  <a:srgbClr val="000000"/>
                </a:solidFill>
                <a:latin typeface="Times New Roman" panose="02020603050405020304" pitchFamily="18" charset="0"/>
                <a:ea typeface="Times New Roman" panose="02020603050405020304" pitchFamily="18" charset="0"/>
              </a:rPr>
              <a:t>– turėtų įgaliojimus vykdyti administracinę teiseną už Migracijos departamento sričiai priskirtų teisės nuostatų pažeidimus. </a:t>
            </a:r>
          </a:p>
          <a:p>
            <a:pPr indent="450215" algn="just">
              <a:spcAft>
                <a:spcPts val="0"/>
              </a:spcAft>
            </a:pPr>
            <a:endParaRPr lang="lt-LT" sz="4000" i="1"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lt-LT" sz="4000" i="1" dirty="0" smtClean="0">
                <a:solidFill>
                  <a:srgbClr val="000000"/>
                </a:solidFill>
                <a:latin typeface="Times New Roman" panose="02020603050405020304" pitchFamily="18" charset="0"/>
                <a:ea typeface="Times New Roman" panose="02020603050405020304" pitchFamily="18" charset="0"/>
              </a:rPr>
              <a:t>Teritoriniuose </a:t>
            </a:r>
            <a:r>
              <a:rPr lang="lt-LT" sz="4000" i="1" dirty="0">
                <a:solidFill>
                  <a:srgbClr val="000000"/>
                </a:solidFill>
                <a:latin typeface="Times New Roman" panose="02020603050405020304" pitchFamily="18" charset="0"/>
                <a:ea typeface="Times New Roman" panose="02020603050405020304" pitchFamily="18" charset="0"/>
              </a:rPr>
              <a:t>padaliniuose būtų priimami daugelis šiuo metu Migracijos departamente sutelktų </a:t>
            </a:r>
            <a:r>
              <a:rPr lang="lt-LT" sz="4000" i="1" dirty="0" smtClean="0">
                <a:solidFill>
                  <a:srgbClr val="000000"/>
                </a:solidFill>
                <a:latin typeface="Times New Roman" panose="02020603050405020304" pitchFamily="18" charset="0"/>
                <a:ea typeface="Times New Roman" panose="02020603050405020304" pitchFamily="18" charset="0"/>
              </a:rPr>
              <a:t>sprendimų. </a:t>
            </a:r>
            <a:r>
              <a:rPr lang="lt-LT" sz="4000" i="1" dirty="0" smtClean="0">
                <a:solidFill>
                  <a:srgbClr val="000000"/>
                </a:solidFill>
                <a:latin typeface="Times New Roman" panose="02020603050405020304" pitchFamily="18" charset="0"/>
                <a:ea typeface="Times New Roman" panose="02020603050405020304" pitchFamily="18" charset="0"/>
              </a:rPr>
              <a:t>Taip </a:t>
            </a:r>
            <a:r>
              <a:rPr lang="lt-LT" sz="4000" i="1" dirty="0">
                <a:solidFill>
                  <a:srgbClr val="000000"/>
                </a:solidFill>
                <a:latin typeface="Times New Roman" panose="02020603050405020304" pitchFamily="18" charset="0"/>
                <a:ea typeface="Times New Roman" panose="02020603050405020304" pitchFamily="18" charset="0"/>
              </a:rPr>
              <a:t>būtų išvengta </a:t>
            </a:r>
            <a:r>
              <a:rPr lang="lt-LT" sz="4000" i="1" dirty="0" smtClean="0">
                <a:solidFill>
                  <a:srgbClr val="000000"/>
                </a:solidFill>
                <a:latin typeface="Times New Roman" panose="02020603050405020304" pitchFamily="18" charset="0"/>
                <a:ea typeface="Times New Roman" panose="02020603050405020304" pitchFamily="18" charset="0"/>
              </a:rPr>
              <a:t> eilių</a:t>
            </a:r>
            <a:r>
              <a:rPr lang="lt-LT" sz="4000" i="1" dirty="0">
                <a:solidFill>
                  <a:srgbClr val="000000"/>
                </a:solidFill>
                <a:latin typeface="Times New Roman" panose="02020603050405020304" pitchFamily="18" charset="0"/>
                <a:ea typeface="Times New Roman" panose="02020603050405020304" pitchFamily="18" charset="0"/>
              </a:rPr>
              <a:t>, </a:t>
            </a:r>
            <a:r>
              <a:rPr lang="lt-LT" sz="4000" i="1" dirty="0" smtClean="0">
                <a:solidFill>
                  <a:srgbClr val="000000"/>
                </a:solidFill>
                <a:latin typeface="Times New Roman" panose="02020603050405020304" pitchFamily="18" charset="0"/>
                <a:ea typeface="Times New Roman" panose="02020603050405020304" pitchFamily="18" charset="0"/>
              </a:rPr>
              <a:t>migracijos </a:t>
            </a:r>
            <a:r>
              <a:rPr lang="lt-LT" sz="4000" i="1" dirty="0">
                <a:solidFill>
                  <a:srgbClr val="000000"/>
                </a:solidFill>
                <a:latin typeface="Times New Roman" panose="02020603050405020304" pitchFamily="18" charset="0"/>
                <a:ea typeface="Times New Roman" panose="02020603050405020304" pitchFamily="18" charset="0"/>
              </a:rPr>
              <a:t>sprendimai būtų priimami greičiau, gerėtų klientų aptarnavimo sąlygos.</a:t>
            </a:r>
            <a:endParaRPr lang="lt-LT" sz="4000" i="1"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08465412"/>
      </p:ext>
    </p:extLst>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tačiakampis 5"/>
          <p:cNvSpPr/>
          <p:nvPr/>
        </p:nvSpPr>
        <p:spPr>
          <a:xfrm>
            <a:off x="1688123" y="871745"/>
            <a:ext cx="20978446" cy="11356955"/>
          </a:xfrm>
          <a:prstGeom prst="rect">
            <a:avLst/>
          </a:prstGeom>
        </p:spPr>
        <p:txBody>
          <a:bodyPr wrap="square">
            <a:spAutoFit/>
          </a:bodyPr>
          <a:lstStyle/>
          <a:p>
            <a:pPr indent="450215" algn="ctr">
              <a:spcAft>
                <a:spcPts val="0"/>
              </a:spcAft>
            </a:pPr>
            <a:r>
              <a:rPr lang="lt-LT" sz="4000" b="1" u="sng" dirty="0">
                <a:solidFill>
                  <a:srgbClr val="002060"/>
                </a:solidFill>
                <a:latin typeface="Times New Roman" panose="02020603050405020304" pitchFamily="18" charset="0"/>
                <a:ea typeface="Times New Roman" panose="02020603050405020304" pitchFamily="18" charset="0"/>
              </a:rPr>
              <a:t>U</a:t>
            </a:r>
            <a:r>
              <a:rPr lang="lt-LT" sz="4000" b="1" u="sng" dirty="0" smtClean="0">
                <a:solidFill>
                  <a:srgbClr val="002060"/>
                </a:solidFill>
                <a:latin typeface="Times New Roman" panose="02020603050405020304" pitchFamily="18" charset="0"/>
                <a:ea typeface="Times New Roman" panose="02020603050405020304" pitchFamily="18" charset="0"/>
              </a:rPr>
              <a:t>žsieniečių </a:t>
            </a:r>
            <a:r>
              <a:rPr lang="lt-LT" sz="4000" b="1" u="sng" dirty="0">
                <a:solidFill>
                  <a:srgbClr val="002060"/>
                </a:solidFill>
                <a:latin typeface="Times New Roman" panose="02020603050405020304" pitchFamily="18" charset="0"/>
                <a:ea typeface="Times New Roman" panose="02020603050405020304" pitchFamily="18" charset="0"/>
              </a:rPr>
              <a:t>buvimo ir gyvenimo </a:t>
            </a:r>
            <a:r>
              <a:rPr lang="lt-LT" sz="4000" b="1" u="sng" dirty="0" smtClean="0">
                <a:solidFill>
                  <a:srgbClr val="002060"/>
                </a:solidFill>
                <a:latin typeface="Times New Roman" panose="02020603050405020304" pitchFamily="18" charset="0"/>
                <a:ea typeface="Times New Roman" panose="02020603050405020304" pitchFamily="18" charset="0"/>
              </a:rPr>
              <a:t>Lietuvoje kontrolė</a:t>
            </a:r>
            <a:endParaRPr lang="lt-LT" sz="4000" i="1" u="sng"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endParaRPr lang="lt-LT" sz="4000" b="1" i="1" dirty="0" smtClean="0">
              <a:solidFill>
                <a:srgbClr val="002060"/>
              </a:solidFill>
              <a:latin typeface="Times New Roman" panose="02020603050405020304" pitchFamily="18" charset="0"/>
              <a:ea typeface="Times New Roman" panose="02020603050405020304" pitchFamily="18" charset="0"/>
            </a:endParaRPr>
          </a:p>
          <a:p>
            <a:pPr indent="450215" algn="just">
              <a:spcAft>
                <a:spcPts val="0"/>
              </a:spcAft>
            </a:pPr>
            <a:r>
              <a:rPr lang="lt-LT" sz="4000" b="1" i="1" dirty="0" smtClean="0">
                <a:solidFill>
                  <a:srgbClr val="002060"/>
                </a:solidFill>
                <a:latin typeface="Times New Roman" panose="02020603050405020304" pitchFamily="18" charset="0"/>
                <a:ea typeface="Times New Roman" panose="02020603050405020304" pitchFamily="18" charset="0"/>
              </a:rPr>
              <a:t>MD </a:t>
            </a:r>
            <a:r>
              <a:rPr lang="lt-LT" sz="4000" b="1" i="1" dirty="0" smtClean="0">
                <a:solidFill>
                  <a:srgbClr val="002060"/>
                </a:solidFill>
                <a:latin typeface="Times New Roman" panose="02020603050405020304" pitchFamily="18" charset="0"/>
                <a:ea typeface="Times New Roman" panose="02020603050405020304" pitchFamily="18" charset="0"/>
              </a:rPr>
              <a:t>valstybės </a:t>
            </a:r>
            <a:r>
              <a:rPr lang="lt-LT" sz="4000" b="1" i="1" dirty="0">
                <a:solidFill>
                  <a:srgbClr val="002060"/>
                </a:solidFill>
                <a:latin typeface="Times New Roman" panose="02020603050405020304" pitchFamily="18" charset="0"/>
                <a:ea typeface="Times New Roman" panose="02020603050405020304" pitchFamily="18" charset="0"/>
              </a:rPr>
              <a:t>tarnautojams </a:t>
            </a:r>
            <a:r>
              <a:rPr lang="lt-LT" sz="4000" b="1" i="1" dirty="0" smtClean="0">
                <a:solidFill>
                  <a:srgbClr val="002060"/>
                </a:solidFill>
                <a:latin typeface="Times New Roman" panose="02020603050405020304" pitchFamily="18" charset="0"/>
                <a:ea typeface="Times New Roman" panose="02020603050405020304" pitchFamily="18" charset="0"/>
              </a:rPr>
              <a:t>suteikiami įgaliojimai vykdyti </a:t>
            </a:r>
            <a:r>
              <a:rPr lang="lt-LT" sz="4000" b="1" i="1" dirty="0">
                <a:solidFill>
                  <a:srgbClr val="002060"/>
                </a:solidFill>
                <a:latin typeface="Times New Roman" panose="02020603050405020304" pitchFamily="18" charset="0"/>
                <a:ea typeface="Times New Roman" panose="02020603050405020304" pitchFamily="18" charset="0"/>
              </a:rPr>
              <a:t>administracinę teiseną dėl nusižengimų, susijusių su užsieniečių teisine </a:t>
            </a:r>
            <a:r>
              <a:rPr lang="lt-LT" sz="4000" b="1" i="1" dirty="0" smtClean="0">
                <a:solidFill>
                  <a:srgbClr val="002060"/>
                </a:solidFill>
                <a:latin typeface="Times New Roman" panose="02020603050405020304" pitchFamily="18" charset="0"/>
                <a:ea typeface="Times New Roman" panose="02020603050405020304" pitchFamily="18" charset="0"/>
              </a:rPr>
              <a:t>padėtimi: </a:t>
            </a:r>
            <a:endParaRPr lang="lt-LT" sz="4000" b="1" dirty="0">
              <a:solidFill>
                <a:srgbClr val="002060"/>
              </a:solidFill>
              <a:latin typeface="Times New Roman" panose="02020603050405020304" pitchFamily="18" charset="0"/>
              <a:ea typeface="Times New Roman" panose="02020603050405020304" pitchFamily="18" charset="0"/>
            </a:endParaRPr>
          </a:p>
          <a:p>
            <a:pPr indent="450215" algn="just">
              <a:spcAft>
                <a:spcPts val="0"/>
              </a:spcAft>
            </a:pPr>
            <a:r>
              <a:rPr lang="lt-LT" sz="3200" i="1" dirty="0" smtClean="0">
                <a:solidFill>
                  <a:srgbClr val="000000"/>
                </a:solidFill>
                <a:latin typeface="Times New Roman" panose="02020603050405020304" pitchFamily="18" charset="0"/>
                <a:ea typeface="Times New Roman" panose="02020603050405020304" pitchFamily="18" charset="0"/>
              </a:rPr>
              <a:t>• </a:t>
            </a:r>
            <a:r>
              <a:rPr lang="lt-LT" i="1" dirty="0" smtClean="0">
                <a:solidFill>
                  <a:srgbClr val="000000"/>
                </a:solidFill>
                <a:latin typeface="Times New Roman" panose="02020603050405020304" pitchFamily="18" charset="0"/>
                <a:ea typeface="Times New Roman" panose="02020603050405020304" pitchFamily="18" charset="0"/>
              </a:rPr>
              <a:t>be </a:t>
            </a:r>
            <a:r>
              <a:rPr lang="lt-LT" i="1" dirty="0">
                <a:solidFill>
                  <a:srgbClr val="000000"/>
                </a:solidFill>
                <a:latin typeface="Times New Roman" panose="02020603050405020304" pitchFamily="18" charset="0"/>
                <a:ea typeface="Times New Roman" panose="02020603050405020304" pitchFamily="18" charset="0"/>
              </a:rPr>
              <a:t>išankstinio perspėjimo lankytis įmonės arba užsienio valstybėje įsteigtos įmonės filialo ar atstovybės patalpose ir atlikti jų </a:t>
            </a:r>
            <a:r>
              <a:rPr lang="lt-LT" i="1" dirty="0" smtClean="0">
                <a:solidFill>
                  <a:srgbClr val="000000"/>
                </a:solidFill>
                <a:latin typeface="Times New Roman" panose="02020603050405020304" pitchFamily="18" charset="0"/>
                <a:ea typeface="Times New Roman" panose="02020603050405020304" pitchFamily="18" charset="0"/>
              </a:rPr>
              <a:t>apžiūrą;</a:t>
            </a:r>
            <a:endParaRPr lang="lt-LT" i="1" dirty="0" smtClean="0">
              <a:solidFill>
                <a:srgbClr val="000000"/>
              </a:solidFill>
              <a:latin typeface="Times New Roman" panose="02020603050405020304" pitchFamily="18" charset="0"/>
              <a:ea typeface="Times New Roman" panose="02020603050405020304" pitchFamily="18" charset="0"/>
            </a:endParaRPr>
          </a:p>
          <a:p>
            <a:pPr algn="just"/>
            <a:r>
              <a:rPr lang="lt-LT" i="1" dirty="0" smtClean="0">
                <a:solidFill>
                  <a:srgbClr val="000000"/>
                </a:solidFill>
                <a:latin typeface="Times New Roman" panose="02020603050405020304" pitchFamily="18" charset="0"/>
                <a:cs typeface="Times New Roman" panose="02020603050405020304" pitchFamily="18" charset="0"/>
              </a:rPr>
              <a:t>  </a:t>
            </a:r>
            <a:r>
              <a:rPr lang="lt-LT" i="1" dirty="0" smtClean="0">
                <a:solidFill>
                  <a:srgbClr val="000000"/>
                </a:solidFill>
                <a:latin typeface="Times New Roman" panose="02020603050405020304" pitchFamily="18" charset="0"/>
                <a:ea typeface="Times New Roman" panose="02020603050405020304" pitchFamily="18" charset="0"/>
              </a:rPr>
              <a:t>• </a:t>
            </a:r>
            <a:r>
              <a:rPr lang="lt-LT" i="1" dirty="0" smtClean="0">
                <a:solidFill>
                  <a:srgbClr val="000000"/>
                </a:solidFill>
                <a:latin typeface="Times New Roman" panose="02020603050405020304" pitchFamily="18" charset="0"/>
                <a:cs typeface="Times New Roman" panose="02020603050405020304" pitchFamily="18" charset="0"/>
              </a:rPr>
              <a:t>reikalauti </a:t>
            </a:r>
            <a:r>
              <a:rPr lang="lt-LT" i="1" dirty="0">
                <a:solidFill>
                  <a:srgbClr val="000000"/>
                </a:solidFill>
                <a:latin typeface="Times New Roman" panose="02020603050405020304" pitchFamily="18" charset="0"/>
                <a:cs typeface="Times New Roman" panose="02020603050405020304" pitchFamily="18" charset="0"/>
              </a:rPr>
              <a:t>ir gauti iš užsieniečio, </a:t>
            </a:r>
            <a:r>
              <a:rPr lang="lt-LT" i="1" dirty="0" smtClean="0">
                <a:solidFill>
                  <a:srgbClr val="000000"/>
                </a:solidFill>
                <a:latin typeface="Times New Roman" panose="02020603050405020304" pitchFamily="18" charset="0"/>
                <a:cs typeface="Times New Roman" panose="02020603050405020304" pitchFamily="18" charset="0"/>
              </a:rPr>
              <a:t>įmonės </a:t>
            </a:r>
            <a:r>
              <a:rPr lang="lt-LT" i="1" dirty="0">
                <a:solidFill>
                  <a:srgbClr val="000000"/>
                </a:solidFill>
                <a:latin typeface="Times New Roman" panose="02020603050405020304" pitchFamily="18" charset="0"/>
                <a:cs typeface="Times New Roman" panose="02020603050405020304" pitchFamily="18" charset="0"/>
              </a:rPr>
              <a:t>arba kitų asmenų duomenis, </a:t>
            </a:r>
            <a:r>
              <a:rPr lang="lt-LT" i="1" dirty="0" smtClean="0">
                <a:solidFill>
                  <a:srgbClr val="000000"/>
                </a:solidFill>
                <a:latin typeface="Times New Roman" panose="02020603050405020304" pitchFamily="18" charset="0"/>
                <a:cs typeface="Times New Roman" panose="02020603050405020304" pitchFamily="18" charset="0"/>
              </a:rPr>
              <a:t>dokumentus, </a:t>
            </a:r>
            <a:r>
              <a:rPr lang="lt-LT" i="1" dirty="0">
                <a:solidFill>
                  <a:srgbClr val="000000"/>
                </a:solidFill>
                <a:latin typeface="Times New Roman" panose="02020603050405020304" pitchFamily="18" charset="0"/>
                <a:cs typeface="Times New Roman" panose="02020603050405020304" pitchFamily="18" charset="0"/>
              </a:rPr>
              <a:t>paaiškinimus, įrodymus, kviesti pokalbio užsienietį, įmonės </a:t>
            </a:r>
            <a:r>
              <a:rPr lang="lt-LT" i="1" dirty="0" smtClean="0">
                <a:solidFill>
                  <a:srgbClr val="000000"/>
                </a:solidFill>
                <a:latin typeface="Times New Roman" panose="02020603050405020304" pitchFamily="18" charset="0"/>
                <a:cs typeface="Times New Roman" panose="02020603050405020304" pitchFamily="18" charset="0"/>
              </a:rPr>
              <a:t>atstovą </a:t>
            </a:r>
            <a:r>
              <a:rPr lang="lt-LT" i="1" dirty="0">
                <a:solidFill>
                  <a:srgbClr val="000000"/>
                </a:solidFill>
                <a:latin typeface="Times New Roman" panose="02020603050405020304" pitchFamily="18" charset="0"/>
                <a:cs typeface="Times New Roman" panose="02020603050405020304" pitchFamily="18" charset="0"/>
              </a:rPr>
              <a:t>arba kitą asmenį į Migracijos departamento tarnybines patalpas, fotografuoti, daryti vaizdo ir garso įrašus, taip pat tvarkyti šiuos duomenis;</a:t>
            </a:r>
            <a:endParaRPr lang="lt-LT" dirty="0">
              <a:solidFill>
                <a:srgbClr val="000000"/>
              </a:solidFill>
              <a:latin typeface="Times New Roman" panose="02020603050405020304" pitchFamily="18" charset="0"/>
              <a:cs typeface="Times New Roman" panose="02020603050405020304" pitchFamily="18" charset="0"/>
            </a:endParaRPr>
          </a:p>
          <a:p>
            <a:pPr algn="just"/>
            <a:r>
              <a:rPr lang="lt-LT" i="1" dirty="0" smtClean="0">
                <a:solidFill>
                  <a:srgbClr val="000000"/>
                </a:solidFill>
                <a:latin typeface="Times New Roman" panose="02020603050405020304" pitchFamily="18" charset="0"/>
                <a:ea typeface="Times New Roman" panose="02020603050405020304" pitchFamily="18" charset="0"/>
              </a:rPr>
              <a:t> •</a:t>
            </a:r>
            <a:r>
              <a:rPr lang="lt-LT" i="1" dirty="0" smtClean="0">
                <a:solidFill>
                  <a:srgbClr val="000000"/>
                </a:solidFill>
                <a:latin typeface="Times New Roman" panose="02020603050405020304" pitchFamily="18" charset="0"/>
                <a:cs typeface="Times New Roman" panose="02020603050405020304" pitchFamily="18" charset="0"/>
              </a:rPr>
              <a:t>  patekti </a:t>
            </a:r>
            <a:r>
              <a:rPr lang="lt-LT" i="1" dirty="0">
                <a:solidFill>
                  <a:srgbClr val="000000"/>
                </a:solidFill>
                <a:latin typeface="Times New Roman" panose="02020603050405020304" pitchFamily="18" charset="0"/>
                <a:cs typeface="Times New Roman" panose="02020603050405020304" pitchFamily="18" charset="0"/>
              </a:rPr>
              <a:t>į fizinio asmens gyvenamąsias patalpas tik tuo atveju, kai fizinis asmuo </a:t>
            </a:r>
            <a:r>
              <a:rPr lang="lt-LT" i="1" dirty="0" smtClean="0">
                <a:solidFill>
                  <a:srgbClr val="000000"/>
                </a:solidFill>
                <a:latin typeface="Times New Roman" panose="02020603050405020304" pitchFamily="18" charset="0"/>
                <a:cs typeface="Times New Roman" panose="02020603050405020304" pitchFamily="18" charset="0"/>
              </a:rPr>
              <a:t>sutinka. </a:t>
            </a:r>
            <a:endParaRPr lang="lt-LT" dirty="0">
              <a:solidFill>
                <a:srgbClr val="000000"/>
              </a:solidFill>
              <a:latin typeface="Times New Roman" panose="02020603050405020304" pitchFamily="18" charset="0"/>
              <a:cs typeface="Times New Roman" panose="02020603050405020304" pitchFamily="18" charset="0"/>
            </a:endParaRPr>
          </a:p>
          <a:p>
            <a:pPr algn="just"/>
            <a:r>
              <a:rPr lang="lt-LT" i="1" dirty="0" smtClean="0">
                <a:solidFill>
                  <a:srgbClr val="000000"/>
                </a:solidFill>
                <a:latin typeface="Times New Roman" panose="02020603050405020304" pitchFamily="18" charset="0"/>
                <a:cs typeface="Times New Roman" panose="02020603050405020304" pitchFamily="18" charset="0"/>
              </a:rPr>
              <a:t> </a:t>
            </a:r>
          </a:p>
          <a:p>
            <a:pPr algn="just"/>
            <a:r>
              <a:rPr lang="lt-LT" i="1" dirty="0">
                <a:solidFill>
                  <a:srgbClr val="000000"/>
                </a:solidFill>
                <a:latin typeface="Times New Roman" panose="02020603050405020304" pitchFamily="18" charset="0"/>
                <a:ea typeface="Times New Roman" panose="02020603050405020304" pitchFamily="18" charset="0"/>
              </a:rPr>
              <a:t> </a:t>
            </a:r>
            <a:r>
              <a:rPr lang="lt-LT" b="1" i="1" dirty="0" smtClean="0">
                <a:solidFill>
                  <a:srgbClr val="002060"/>
                </a:solidFill>
                <a:latin typeface="Times New Roman" panose="02020603050405020304" pitchFamily="18" charset="0"/>
                <a:ea typeface="Times New Roman" panose="02020603050405020304" pitchFamily="18" charset="0"/>
              </a:rPr>
              <a:t>Stiprinami VSAT įgaliojimai:</a:t>
            </a:r>
          </a:p>
          <a:p>
            <a:pPr algn="just"/>
            <a:r>
              <a:rPr lang="lt-LT" dirty="0" smtClean="0">
                <a:solidFill>
                  <a:srgbClr val="000000"/>
                </a:solidFill>
                <a:latin typeface="Times New Roman" panose="02020603050405020304" pitchFamily="18" charset="0"/>
                <a:ea typeface="Times New Roman" panose="02020603050405020304" pitchFamily="18" charset="0"/>
              </a:rPr>
              <a:t> </a:t>
            </a:r>
            <a:r>
              <a:rPr lang="lt-LT" i="1" dirty="0">
                <a:solidFill>
                  <a:srgbClr val="000000"/>
                </a:solidFill>
                <a:latin typeface="Times New Roman" panose="02020603050405020304" pitchFamily="18" charset="0"/>
                <a:ea typeface="Times New Roman" panose="02020603050405020304" pitchFamily="18" charset="0"/>
              </a:rPr>
              <a:t>•</a:t>
            </a:r>
            <a:r>
              <a:rPr lang="lt-LT" i="1" dirty="0" smtClean="0">
                <a:solidFill>
                  <a:srgbClr val="000000"/>
                </a:solidFill>
                <a:latin typeface="Times New Roman" panose="02020603050405020304" pitchFamily="18" charset="0"/>
                <a:ea typeface="Times New Roman" panose="02020603050405020304" pitchFamily="18" charset="0"/>
              </a:rPr>
              <a:t> </a:t>
            </a:r>
            <a:r>
              <a:rPr lang="lt-LT" i="1" dirty="0">
                <a:solidFill>
                  <a:srgbClr val="000000"/>
                </a:solidFill>
                <a:latin typeface="Times New Roman" panose="02020603050405020304" pitchFamily="18" charset="0"/>
                <a:cs typeface="Times New Roman" panose="02020603050405020304" pitchFamily="18" charset="0"/>
              </a:rPr>
              <a:t>esant pasipriešinimui, teisėtų Migracijos departamento valstybės tarnautojų reikalavimų </a:t>
            </a:r>
            <a:r>
              <a:rPr lang="lt-LT" i="1" dirty="0" smtClean="0">
                <a:solidFill>
                  <a:srgbClr val="000000"/>
                </a:solidFill>
                <a:latin typeface="Times New Roman" panose="02020603050405020304" pitchFamily="18" charset="0"/>
                <a:cs typeface="Times New Roman" panose="02020603050405020304" pitchFamily="18" charset="0"/>
              </a:rPr>
              <a:t>nevykdymui, VSAT turės </a:t>
            </a:r>
            <a:r>
              <a:rPr lang="lt-LT" i="1" dirty="0">
                <a:solidFill>
                  <a:srgbClr val="000000"/>
                </a:solidFill>
                <a:latin typeface="Times New Roman" panose="02020603050405020304" pitchFamily="18" charset="0"/>
                <a:cs typeface="Times New Roman" panose="02020603050405020304" pitchFamily="18" charset="0"/>
              </a:rPr>
              <a:t>teisę </a:t>
            </a:r>
            <a:r>
              <a:rPr lang="lt-LT" i="1" dirty="0" smtClean="0">
                <a:solidFill>
                  <a:srgbClr val="000000"/>
                </a:solidFill>
                <a:latin typeface="Times New Roman" panose="02020603050405020304" pitchFamily="18" charset="0"/>
                <a:cs typeface="Times New Roman" panose="02020603050405020304" pitchFamily="18" charset="0"/>
              </a:rPr>
              <a:t>patekti </a:t>
            </a:r>
            <a:r>
              <a:rPr lang="lt-LT" i="1" dirty="0">
                <a:solidFill>
                  <a:srgbClr val="000000"/>
                </a:solidFill>
                <a:latin typeface="Times New Roman" panose="02020603050405020304" pitchFamily="18" charset="0"/>
                <a:cs typeface="Times New Roman" panose="02020603050405020304" pitchFamily="18" charset="0"/>
              </a:rPr>
              <a:t>į </a:t>
            </a:r>
            <a:r>
              <a:rPr lang="lt-LT" i="1" dirty="0" smtClean="0">
                <a:solidFill>
                  <a:srgbClr val="000000"/>
                </a:solidFill>
                <a:latin typeface="Times New Roman" panose="02020603050405020304" pitchFamily="18" charset="0"/>
                <a:cs typeface="Times New Roman" panose="02020603050405020304" pitchFamily="18" charset="0"/>
              </a:rPr>
              <a:t>patalpas </a:t>
            </a:r>
            <a:r>
              <a:rPr lang="lt-LT" i="1" dirty="0">
                <a:solidFill>
                  <a:srgbClr val="000000"/>
                </a:solidFill>
                <a:latin typeface="Times New Roman" panose="02020603050405020304" pitchFamily="18" charset="0"/>
                <a:cs typeface="Times New Roman" panose="02020603050405020304" pitchFamily="18" charset="0"/>
              </a:rPr>
              <a:t>ir panaudoti prievartos </a:t>
            </a:r>
            <a:r>
              <a:rPr lang="lt-LT" i="1" dirty="0" smtClean="0">
                <a:solidFill>
                  <a:srgbClr val="000000"/>
                </a:solidFill>
                <a:latin typeface="Times New Roman" panose="02020603050405020304" pitchFamily="18" charset="0"/>
                <a:cs typeface="Times New Roman" panose="02020603050405020304" pitchFamily="18" charset="0"/>
              </a:rPr>
              <a:t>priemones;</a:t>
            </a:r>
            <a:endParaRPr lang="lt-LT" dirty="0">
              <a:solidFill>
                <a:srgbClr val="000000"/>
              </a:solidFill>
              <a:latin typeface="Times New Roman" panose="02020603050405020304" pitchFamily="18" charset="0"/>
              <a:cs typeface="Times New Roman" panose="02020603050405020304" pitchFamily="18" charset="0"/>
            </a:endParaRPr>
          </a:p>
          <a:p>
            <a:pPr algn="just"/>
            <a:r>
              <a:rPr lang="lt-LT" i="1" dirty="0" smtClean="0">
                <a:solidFill>
                  <a:srgbClr val="000000"/>
                </a:solidFill>
                <a:latin typeface="Times New Roman" panose="02020603050405020304" pitchFamily="18" charset="0"/>
                <a:ea typeface="Times New Roman" panose="02020603050405020304" pitchFamily="18" charset="0"/>
              </a:rPr>
              <a:t> •  atsakinga </a:t>
            </a:r>
            <a:r>
              <a:rPr lang="lt-LT" i="1" dirty="0">
                <a:solidFill>
                  <a:srgbClr val="000000"/>
                </a:solidFill>
                <a:latin typeface="Times New Roman" panose="02020603050405020304" pitchFamily="18" charset="0"/>
                <a:ea typeface="Times New Roman" panose="02020603050405020304" pitchFamily="18" charset="0"/>
              </a:rPr>
              <a:t>už neteisėtos užsieniečių migracijos prevenciją ir kontrolę visoje šalies </a:t>
            </a:r>
            <a:r>
              <a:rPr lang="lt-LT" i="1" dirty="0" smtClean="0">
                <a:solidFill>
                  <a:srgbClr val="000000"/>
                </a:solidFill>
                <a:latin typeface="Times New Roman" panose="02020603050405020304" pitchFamily="18" charset="0"/>
                <a:ea typeface="Times New Roman" panose="02020603050405020304" pitchFamily="18" charset="0"/>
              </a:rPr>
              <a:t>teritorijoje, sulaikytų </a:t>
            </a:r>
            <a:r>
              <a:rPr lang="lt-LT" i="1" dirty="0">
                <a:solidFill>
                  <a:srgbClr val="000000"/>
                </a:solidFill>
                <a:latin typeface="Times New Roman" panose="02020603050405020304" pitchFamily="18" charset="0"/>
                <a:ea typeface="Times New Roman" panose="02020603050405020304" pitchFamily="18" charset="0"/>
              </a:rPr>
              <a:t>užsieniečių ir prieglobsčio prašytojų </a:t>
            </a:r>
            <a:r>
              <a:rPr lang="lt-LT" i="1" dirty="0" smtClean="0">
                <a:solidFill>
                  <a:srgbClr val="000000"/>
                </a:solidFill>
                <a:latin typeface="Times New Roman" panose="02020603050405020304" pitchFamily="18" charset="0"/>
                <a:ea typeface="Times New Roman" panose="02020603050405020304" pitchFamily="18" charset="0"/>
              </a:rPr>
              <a:t>apgyvendinimą;</a:t>
            </a:r>
          </a:p>
          <a:p>
            <a:pPr algn="just"/>
            <a:r>
              <a:rPr lang="lt-LT" i="1" dirty="0">
                <a:solidFill>
                  <a:srgbClr val="000000"/>
                </a:solidFill>
                <a:latin typeface="Times New Roman" panose="02020603050405020304" pitchFamily="18" charset="0"/>
                <a:ea typeface="Times New Roman" panose="02020603050405020304" pitchFamily="18" charset="0"/>
              </a:rPr>
              <a:t> • </a:t>
            </a:r>
            <a:r>
              <a:rPr lang="lt-LT" i="1" dirty="0" smtClean="0">
                <a:solidFill>
                  <a:srgbClr val="000000"/>
                </a:solidFill>
                <a:latin typeface="Times New Roman" panose="02020603050405020304" pitchFamily="18" charset="0"/>
                <a:ea typeface="Times New Roman" panose="02020603050405020304" pitchFamily="18" charset="0"/>
              </a:rPr>
              <a:t>priims </a:t>
            </a:r>
            <a:r>
              <a:rPr lang="lt-LT" i="1" dirty="0">
                <a:solidFill>
                  <a:srgbClr val="000000"/>
                </a:solidFill>
                <a:latin typeface="Times New Roman" panose="02020603050405020304" pitchFamily="18" charset="0"/>
                <a:ea typeface="Times New Roman" panose="02020603050405020304" pitchFamily="18" charset="0"/>
              </a:rPr>
              <a:t>sprendimus dėl užsieniečių išsiuntimo, grąžinimo ar įpareigojimo išvykti ir kontroliuos šių sprendimų įvykdymą; </a:t>
            </a:r>
            <a:endParaRPr lang="lt-LT" i="1" dirty="0" smtClean="0">
              <a:solidFill>
                <a:srgbClr val="000000"/>
              </a:solidFill>
              <a:latin typeface="Times New Roman" panose="02020603050405020304" pitchFamily="18" charset="0"/>
              <a:ea typeface="Times New Roman" panose="02020603050405020304" pitchFamily="18" charset="0"/>
            </a:endParaRPr>
          </a:p>
          <a:p>
            <a:pPr algn="just"/>
            <a:r>
              <a:rPr lang="lt-LT" i="1" dirty="0" smtClean="0">
                <a:solidFill>
                  <a:srgbClr val="000000"/>
                </a:solidFill>
                <a:latin typeface="Times New Roman" panose="02020603050405020304" pitchFamily="18" charset="0"/>
                <a:ea typeface="Times New Roman" panose="02020603050405020304" pitchFamily="18" charset="0"/>
              </a:rPr>
              <a:t> </a:t>
            </a:r>
            <a:r>
              <a:rPr lang="lt-LT" i="1" dirty="0">
                <a:solidFill>
                  <a:srgbClr val="000000"/>
                </a:solidFill>
                <a:latin typeface="Times New Roman" panose="02020603050405020304" pitchFamily="18" charset="0"/>
                <a:ea typeface="Times New Roman" panose="02020603050405020304" pitchFamily="18" charset="0"/>
              </a:rPr>
              <a:t>• </a:t>
            </a:r>
            <a:r>
              <a:rPr lang="lt-LT" i="1" dirty="0" smtClean="0">
                <a:solidFill>
                  <a:srgbClr val="000000"/>
                </a:solidFill>
                <a:latin typeface="Times New Roman" panose="02020603050405020304" pitchFamily="18" charset="0"/>
                <a:ea typeface="Times New Roman" panose="02020603050405020304" pitchFamily="18" charset="0"/>
              </a:rPr>
              <a:t> priims </a:t>
            </a:r>
            <a:r>
              <a:rPr lang="lt-LT" i="1" dirty="0">
                <a:solidFill>
                  <a:srgbClr val="000000"/>
                </a:solidFill>
                <a:latin typeface="Times New Roman" panose="02020603050405020304" pitchFamily="18" charset="0"/>
                <a:ea typeface="Times New Roman" panose="02020603050405020304" pitchFamily="18" charset="0"/>
              </a:rPr>
              <a:t>sprendimus uždrausti (neuždrausti) užsieniečiui atvykti į Lietuvos Respubliką.</a:t>
            </a:r>
            <a:endParaRPr lang="lt-LT" i="1" dirty="0" smtClean="0">
              <a:solidFill>
                <a:srgbClr val="000000"/>
              </a:solidFill>
              <a:latin typeface="Times New Roman" panose="02020603050405020304" pitchFamily="18" charset="0"/>
              <a:ea typeface="Times New Roman" panose="02020603050405020304" pitchFamily="18" charset="0"/>
            </a:endParaRPr>
          </a:p>
          <a:p>
            <a:pPr algn="just"/>
            <a:r>
              <a:rPr lang="lt-LT" sz="3200" dirty="0" smtClean="0">
                <a:effectLst/>
                <a:latin typeface="Times New Roman" panose="02020603050405020304" pitchFamily="18" charset="0"/>
                <a:ea typeface="Times New Roman" panose="02020603050405020304" pitchFamily="18" charset="0"/>
              </a:rPr>
              <a:t> </a:t>
            </a:r>
            <a:endParaRPr lang="lt-LT"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27162009"/>
      </p:ext>
    </p:extLst>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tačiakampis 4"/>
          <p:cNvSpPr/>
          <p:nvPr/>
        </p:nvSpPr>
        <p:spPr>
          <a:xfrm>
            <a:off x="1617785" y="2039815"/>
            <a:ext cx="21013615" cy="10310515"/>
          </a:xfrm>
          <a:prstGeom prst="rect">
            <a:avLst/>
          </a:prstGeom>
        </p:spPr>
        <p:txBody>
          <a:bodyPr wrap="square">
            <a:spAutoFit/>
          </a:bodyPr>
          <a:lstStyle/>
          <a:p>
            <a:pPr indent="450215" algn="ctr">
              <a:spcAft>
                <a:spcPts val="0"/>
              </a:spcAft>
            </a:pPr>
            <a:r>
              <a:rPr lang="lt-LT" sz="4400" b="1" dirty="0" smtClean="0">
                <a:solidFill>
                  <a:srgbClr val="002060"/>
                </a:solidFill>
                <a:latin typeface="Times New Roman" panose="02020603050405020304" pitchFamily="18" charset="0"/>
                <a:ea typeface="Times New Roman" panose="02020603050405020304" pitchFamily="18" charset="0"/>
              </a:rPr>
              <a:t>SIŪLOMOS NUOSTATOS DĖL UŽSIENIEČIŲ STATUSO TEISINIO REGULIAVIMO TOBULINIMO</a:t>
            </a:r>
          </a:p>
          <a:p>
            <a:pPr indent="450215" algn="just">
              <a:spcAft>
                <a:spcPts val="0"/>
              </a:spcAft>
            </a:pPr>
            <a:endParaRPr lang="lt-LT" b="1"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lt-LT" b="1" dirty="0" smtClean="0">
                <a:solidFill>
                  <a:srgbClr val="000000"/>
                </a:solidFill>
                <a:latin typeface="Times New Roman" panose="02020603050405020304" pitchFamily="18" charset="0"/>
                <a:ea typeface="Times New Roman" panose="02020603050405020304" pitchFamily="18" charset="0"/>
              </a:rPr>
              <a:t>• </a:t>
            </a:r>
            <a:r>
              <a:rPr lang="lt-LT" b="1" dirty="0" smtClean="0">
                <a:solidFill>
                  <a:srgbClr val="002060"/>
                </a:solidFill>
                <a:latin typeface="Times New Roman" panose="02020603050405020304" pitchFamily="18" charset="0"/>
                <a:ea typeface="Times New Roman" panose="02020603050405020304" pitchFamily="18" charset="0"/>
              </a:rPr>
              <a:t>ES </a:t>
            </a:r>
            <a:r>
              <a:rPr lang="lt-LT" b="1" dirty="0">
                <a:solidFill>
                  <a:srgbClr val="002060"/>
                </a:solidFill>
                <a:latin typeface="Times New Roman" panose="02020603050405020304" pitchFamily="18" charset="0"/>
                <a:ea typeface="Times New Roman" panose="02020603050405020304" pitchFamily="18" charset="0"/>
              </a:rPr>
              <a:t>valstybių narių piliečiams </a:t>
            </a:r>
            <a:r>
              <a:rPr lang="lt-LT" b="1" dirty="0" smtClean="0">
                <a:solidFill>
                  <a:srgbClr val="002060"/>
                </a:solidFill>
                <a:latin typeface="Times New Roman" panose="02020603050405020304" pitchFamily="18" charset="0"/>
                <a:ea typeface="Times New Roman" panose="02020603050405020304" pitchFamily="18" charset="0"/>
              </a:rPr>
              <a:t>- </a:t>
            </a:r>
            <a:r>
              <a:rPr lang="lt-LT" b="1" dirty="0">
                <a:solidFill>
                  <a:srgbClr val="002060"/>
                </a:solidFill>
                <a:latin typeface="Times New Roman" panose="02020603050405020304" pitchFamily="18" charset="0"/>
                <a:ea typeface="Times New Roman" panose="02020603050405020304" pitchFamily="18" charset="0"/>
              </a:rPr>
              <a:t>naujo pavyzdžio </a:t>
            </a:r>
            <a:r>
              <a:rPr lang="lt-LT" b="1" dirty="0" smtClean="0">
                <a:solidFill>
                  <a:srgbClr val="002060"/>
                </a:solidFill>
                <a:latin typeface="Times New Roman" panose="02020603050405020304" pitchFamily="18" charset="0"/>
                <a:ea typeface="Times New Roman" panose="02020603050405020304" pitchFamily="18" charset="0"/>
              </a:rPr>
              <a:t>dokumentai</a:t>
            </a:r>
          </a:p>
          <a:p>
            <a:pPr indent="450215" algn="just">
              <a:spcAft>
                <a:spcPts val="0"/>
              </a:spcAft>
            </a:pPr>
            <a:r>
              <a:rPr lang="lt-LT" dirty="0" smtClean="0">
                <a:solidFill>
                  <a:srgbClr val="000000"/>
                </a:solidFill>
                <a:latin typeface="Times New Roman" panose="02020603050405020304" pitchFamily="18" charset="0"/>
                <a:ea typeface="Times New Roman" panose="02020603050405020304" pitchFamily="18" charset="0"/>
              </a:rPr>
              <a:t>(</a:t>
            </a:r>
            <a:r>
              <a:rPr lang="lt-LT" i="1" dirty="0" smtClean="0">
                <a:solidFill>
                  <a:srgbClr val="000000"/>
                </a:solidFill>
                <a:latin typeface="Times New Roman" panose="02020603050405020304" pitchFamily="18" charset="0"/>
                <a:ea typeface="Times New Roman" panose="02020603050405020304" pitchFamily="18" charset="0"/>
              </a:rPr>
              <a:t>pažymėjimai, </a:t>
            </a:r>
            <a:r>
              <a:rPr lang="lt-LT" i="1" dirty="0">
                <a:solidFill>
                  <a:srgbClr val="000000"/>
                </a:solidFill>
                <a:latin typeface="Times New Roman" panose="02020603050405020304" pitchFamily="18" charset="0"/>
                <a:ea typeface="Times New Roman" panose="02020603050405020304" pitchFamily="18" charset="0"/>
              </a:rPr>
              <a:t>kuriuose elektroniniu būdu būtų fiksuojami </a:t>
            </a:r>
            <a:r>
              <a:rPr lang="lt-LT" i="1" dirty="0" smtClean="0">
                <a:solidFill>
                  <a:srgbClr val="000000"/>
                </a:solidFill>
                <a:latin typeface="Times New Roman" panose="02020603050405020304" pitchFamily="18" charset="0"/>
                <a:ea typeface="Times New Roman" panose="02020603050405020304" pitchFamily="18" charset="0"/>
              </a:rPr>
              <a:t>ES </a:t>
            </a:r>
            <a:r>
              <a:rPr lang="lt-LT" i="1" dirty="0">
                <a:solidFill>
                  <a:srgbClr val="000000"/>
                </a:solidFill>
                <a:latin typeface="Times New Roman" panose="02020603050405020304" pitchFamily="18" charset="0"/>
                <a:ea typeface="Times New Roman" panose="02020603050405020304" pitchFamily="18" charset="0"/>
              </a:rPr>
              <a:t>valstybės narės piliečio biometriniai duomenys tapatybei patvirtinti – veido atvaizdas ir dviejų pirštų </a:t>
            </a:r>
            <a:r>
              <a:rPr lang="lt-LT" i="1" dirty="0" smtClean="0">
                <a:solidFill>
                  <a:srgbClr val="000000"/>
                </a:solidFill>
                <a:latin typeface="Times New Roman" panose="02020603050405020304" pitchFamily="18" charset="0"/>
                <a:ea typeface="Times New Roman" panose="02020603050405020304" pitchFamily="18" charset="0"/>
              </a:rPr>
              <a:t>atspaudai</a:t>
            </a:r>
            <a:r>
              <a:rPr lang="lt-LT" dirty="0" smtClean="0">
                <a:solidFill>
                  <a:srgbClr val="000000"/>
                </a:solidFill>
                <a:latin typeface="Times New Roman" panose="02020603050405020304" pitchFamily="18" charset="0"/>
                <a:ea typeface="Times New Roman" panose="02020603050405020304" pitchFamily="18" charset="0"/>
              </a:rPr>
              <a:t>);</a:t>
            </a:r>
          </a:p>
          <a:p>
            <a:pPr indent="450215" algn="just"/>
            <a:r>
              <a:rPr lang="lt-LT" i="1" dirty="0" smtClean="0">
                <a:solidFill>
                  <a:srgbClr val="000000"/>
                </a:solidFill>
                <a:latin typeface="Times New Roman" panose="02020603050405020304" pitchFamily="18" charset="0"/>
                <a:ea typeface="Times New Roman" panose="02020603050405020304" pitchFamily="18" charset="0"/>
              </a:rPr>
              <a:t>• </a:t>
            </a:r>
            <a:r>
              <a:rPr lang="lt-LT" b="1" dirty="0" smtClean="0">
                <a:solidFill>
                  <a:srgbClr val="002060"/>
                </a:solidFill>
                <a:latin typeface="Times New Roman" panose="02020603050405020304" pitchFamily="18" charset="0"/>
                <a:ea typeface="Times New Roman" panose="02020603050405020304" pitchFamily="18" charset="0"/>
              </a:rPr>
              <a:t>Įgyvendinami kai kurie </a:t>
            </a:r>
            <a:r>
              <a:rPr lang="lt-LT" b="1" dirty="0">
                <a:solidFill>
                  <a:srgbClr val="002060"/>
                </a:solidFill>
                <a:latin typeface="Times New Roman" panose="02020603050405020304" pitchFamily="18" charset="0"/>
                <a:ea typeface="Times New Roman" panose="02020603050405020304" pitchFamily="18" charset="0"/>
              </a:rPr>
              <a:t>Ministro Pirmininko 2018 m. kovo 5 d. potvarkiu Nr. 43 sudarytos darbo grupės </a:t>
            </a:r>
            <a:r>
              <a:rPr lang="lt-LT" b="1" dirty="0" smtClean="0">
                <a:solidFill>
                  <a:srgbClr val="002060"/>
                </a:solidFill>
                <a:latin typeface="Times New Roman" panose="02020603050405020304" pitchFamily="18" charset="0"/>
                <a:ea typeface="Times New Roman" panose="02020603050405020304" pitchFamily="18" charset="0"/>
              </a:rPr>
              <a:t>pateikti pasiūlymai</a:t>
            </a:r>
            <a:r>
              <a:rPr lang="lt-LT" dirty="0" smtClean="0">
                <a:solidFill>
                  <a:srgbClr val="000000"/>
                </a:solidFill>
                <a:latin typeface="Times New Roman" panose="02020603050405020304" pitchFamily="18" charset="0"/>
                <a:ea typeface="Times New Roman" panose="02020603050405020304" pitchFamily="18" charset="0"/>
              </a:rPr>
              <a:t> </a:t>
            </a:r>
            <a:r>
              <a:rPr lang="lt-LT" dirty="0">
                <a:solidFill>
                  <a:srgbClr val="000000"/>
                </a:solidFill>
                <a:latin typeface="Times New Roman" panose="02020603050405020304" pitchFamily="18" charset="0"/>
                <a:ea typeface="Times New Roman" panose="02020603050405020304" pitchFamily="18" charset="0"/>
              </a:rPr>
              <a:t>dėl migracijos procedūrų </a:t>
            </a:r>
            <a:r>
              <a:rPr lang="lt-LT" dirty="0" smtClean="0">
                <a:solidFill>
                  <a:srgbClr val="000000"/>
                </a:solidFill>
                <a:latin typeface="Times New Roman" panose="02020603050405020304" pitchFamily="18" charset="0"/>
                <a:ea typeface="Times New Roman" panose="02020603050405020304" pitchFamily="18" charset="0"/>
              </a:rPr>
              <a:t>tobulinimo, kuriems Vyriausybė </a:t>
            </a:r>
            <a:r>
              <a:rPr lang="lt-LT" dirty="0">
                <a:solidFill>
                  <a:srgbClr val="000000"/>
                </a:solidFill>
                <a:latin typeface="Times New Roman" panose="02020603050405020304" pitchFamily="18" charset="0"/>
                <a:ea typeface="Times New Roman" panose="02020603050405020304" pitchFamily="18" charset="0"/>
              </a:rPr>
              <a:t>pritarė </a:t>
            </a:r>
            <a:r>
              <a:rPr lang="lt-LT" dirty="0" smtClean="0">
                <a:solidFill>
                  <a:srgbClr val="000000"/>
                </a:solidFill>
                <a:latin typeface="Times New Roman" panose="02020603050405020304" pitchFamily="18" charset="0"/>
                <a:ea typeface="Times New Roman" panose="02020603050405020304" pitchFamily="18" charset="0"/>
              </a:rPr>
              <a:t>2018-05-16 pasitarime:</a:t>
            </a:r>
          </a:p>
          <a:p>
            <a:pPr marL="571500" indent="-571500" algn="just">
              <a:spcAft>
                <a:spcPts val="0"/>
              </a:spcAft>
              <a:buFontTx/>
              <a:buChar char="-"/>
            </a:pPr>
            <a:r>
              <a:rPr lang="lt-LT" b="1" dirty="0" smtClean="0">
                <a:solidFill>
                  <a:srgbClr val="000000"/>
                </a:solidFill>
                <a:latin typeface="Times New Roman" panose="02020603050405020304" pitchFamily="18" charset="0"/>
                <a:ea typeface="Times New Roman" panose="02020603050405020304" pitchFamily="18" charset="0"/>
              </a:rPr>
              <a:t>atsisakyti </a:t>
            </a:r>
            <a:r>
              <a:rPr lang="lt-LT" b="1" dirty="0">
                <a:solidFill>
                  <a:srgbClr val="000000"/>
                </a:solidFill>
                <a:latin typeface="Times New Roman" panose="02020603050405020304" pitchFamily="18" charset="0"/>
                <a:ea typeface="Times New Roman" panose="02020603050405020304" pitchFamily="18" charset="0"/>
              </a:rPr>
              <a:t>kvietimo tvirtinimo policijos migracijos tarnybose </a:t>
            </a:r>
            <a:r>
              <a:rPr lang="lt-LT" b="1" dirty="0" smtClean="0">
                <a:solidFill>
                  <a:srgbClr val="000000"/>
                </a:solidFill>
                <a:latin typeface="Times New Roman" panose="02020603050405020304" pitchFamily="18" charset="0"/>
                <a:ea typeface="Times New Roman" panose="02020603050405020304" pitchFamily="18" charset="0"/>
              </a:rPr>
              <a:t>procedūros</a:t>
            </a:r>
            <a:r>
              <a:rPr lang="lt-LT" i="1" dirty="0" smtClean="0">
                <a:solidFill>
                  <a:srgbClr val="000000"/>
                </a:solidFill>
                <a:latin typeface="Times New Roman" panose="02020603050405020304" pitchFamily="18" charset="0"/>
                <a:ea typeface="Times New Roman" panose="02020603050405020304" pitchFamily="18" charset="0"/>
              </a:rPr>
              <a:t>, kartu – nustatyti administracinę </a:t>
            </a:r>
            <a:r>
              <a:rPr lang="lt-LT" i="1" dirty="0" smtClean="0">
                <a:solidFill>
                  <a:srgbClr val="000000"/>
                </a:solidFill>
                <a:latin typeface="Times New Roman" panose="02020603050405020304" pitchFamily="18" charset="0"/>
                <a:ea typeface="Times New Roman" panose="02020603050405020304" pitchFamily="18" charset="0"/>
              </a:rPr>
              <a:t>atsakomybę, </a:t>
            </a:r>
            <a:r>
              <a:rPr lang="lt-LT" i="1" dirty="0">
                <a:solidFill>
                  <a:srgbClr val="000000"/>
                </a:solidFill>
                <a:latin typeface="Times New Roman" panose="02020603050405020304" pitchFamily="18" charset="0"/>
                <a:ea typeface="Times New Roman" panose="02020603050405020304" pitchFamily="18" charset="0"/>
              </a:rPr>
              <a:t>kai melagingi duomenys pateikiami </a:t>
            </a:r>
            <a:r>
              <a:rPr lang="lt-LT" i="1" dirty="0" smtClean="0">
                <a:solidFill>
                  <a:srgbClr val="000000"/>
                </a:solidFill>
                <a:latin typeface="Times New Roman" panose="02020603050405020304" pitchFamily="18" charset="0"/>
                <a:ea typeface="Times New Roman" panose="02020603050405020304" pitchFamily="18" charset="0"/>
              </a:rPr>
              <a:t>kviečiant </a:t>
            </a:r>
            <a:r>
              <a:rPr lang="lt-LT" i="1" dirty="0">
                <a:solidFill>
                  <a:srgbClr val="000000"/>
                </a:solidFill>
                <a:latin typeface="Times New Roman" panose="02020603050405020304" pitchFamily="18" charset="0"/>
                <a:ea typeface="Times New Roman" panose="02020603050405020304" pitchFamily="18" charset="0"/>
              </a:rPr>
              <a:t>užsienietį, pvz., teikiant raštą-kvietimą ar tarpininkavimo </a:t>
            </a:r>
            <a:r>
              <a:rPr lang="lt-LT" i="1" dirty="0" smtClean="0">
                <a:solidFill>
                  <a:srgbClr val="000000"/>
                </a:solidFill>
                <a:latin typeface="Times New Roman" panose="02020603050405020304" pitchFamily="18" charset="0"/>
                <a:ea typeface="Times New Roman" panose="02020603050405020304" pitchFamily="18" charset="0"/>
              </a:rPr>
              <a:t>raštą</a:t>
            </a:r>
            <a:r>
              <a:rPr lang="lt-LT" i="1" dirty="0" smtClean="0">
                <a:solidFill>
                  <a:srgbClr val="000000"/>
                </a:solidFill>
                <a:latin typeface="Times New Roman" panose="02020603050405020304" pitchFamily="18" charset="0"/>
                <a:ea typeface="Times New Roman" panose="02020603050405020304" pitchFamily="18" charset="0"/>
              </a:rPr>
              <a:t>;</a:t>
            </a:r>
          </a:p>
          <a:p>
            <a:pPr marL="571500" indent="-571500" algn="just">
              <a:spcAft>
                <a:spcPts val="0"/>
              </a:spcAft>
              <a:buFontTx/>
              <a:buChar char="-"/>
            </a:pPr>
            <a:endParaRPr lang="lt-LT" i="1" dirty="0" smtClean="0">
              <a:solidFill>
                <a:srgbClr val="000000"/>
              </a:solidFill>
              <a:latin typeface="Times New Roman" panose="02020603050405020304" pitchFamily="18" charset="0"/>
              <a:ea typeface="Times New Roman" panose="02020603050405020304" pitchFamily="18" charset="0"/>
            </a:endParaRPr>
          </a:p>
          <a:p>
            <a:pPr marL="571500" indent="-571500" algn="just">
              <a:buFontTx/>
              <a:buChar char="-"/>
            </a:pPr>
            <a:r>
              <a:rPr lang="lt-LT" b="1" dirty="0" smtClean="0">
                <a:solidFill>
                  <a:srgbClr val="000000"/>
                </a:solidFill>
                <a:latin typeface="Times New Roman" panose="02020603050405020304" pitchFamily="18" charset="0"/>
                <a:ea typeface="Times New Roman" panose="02020603050405020304" pitchFamily="18" charset="0"/>
              </a:rPr>
              <a:t>nustatyti</a:t>
            </a:r>
            <a:r>
              <a:rPr lang="lt-LT" b="1" dirty="0">
                <a:solidFill>
                  <a:srgbClr val="000000"/>
                </a:solidFill>
                <a:latin typeface="Times New Roman" panose="02020603050405020304" pitchFamily="18" charset="0"/>
                <a:ea typeface="Times New Roman" panose="02020603050405020304" pitchFamily="18" charset="0"/>
              </a:rPr>
              <a:t>, kad fiziniai ir juridiniai asmenys, kviečiantys pas save užsieniečius, privalo prisiimti už juos </a:t>
            </a:r>
            <a:r>
              <a:rPr lang="lt-LT" b="1" dirty="0" smtClean="0">
                <a:solidFill>
                  <a:srgbClr val="000000"/>
                </a:solidFill>
                <a:latin typeface="Times New Roman" panose="02020603050405020304" pitchFamily="18" charset="0"/>
                <a:ea typeface="Times New Roman" panose="02020603050405020304" pitchFamily="18" charset="0"/>
              </a:rPr>
              <a:t>atsakomybę - </a:t>
            </a:r>
            <a:r>
              <a:rPr lang="lt-LT" i="1" dirty="0" smtClean="0">
                <a:solidFill>
                  <a:srgbClr val="000000"/>
                </a:solidFill>
                <a:latin typeface="Times New Roman" panose="02020603050405020304" pitchFamily="18" charset="0"/>
                <a:ea typeface="Times New Roman" panose="02020603050405020304" pitchFamily="18" charset="0"/>
              </a:rPr>
              <a:t>kviečiantis </a:t>
            </a:r>
            <a:r>
              <a:rPr lang="lt-LT" i="1" dirty="0">
                <a:solidFill>
                  <a:srgbClr val="000000"/>
                </a:solidFill>
                <a:latin typeface="Times New Roman" panose="02020603050405020304" pitchFamily="18" charset="0"/>
                <a:ea typeface="Times New Roman" panose="02020603050405020304" pitchFamily="18" charset="0"/>
              </a:rPr>
              <a:t>užsienietį atvykti į </a:t>
            </a:r>
            <a:r>
              <a:rPr lang="lt-LT" i="1" dirty="0" smtClean="0">
                <a:solidFill>
                  <a:srgbClr val="000000"/>
                </a:solidFill>
                <a:latin typeface="Times New Roman" panose="02020603050405020304" pitchFamily="18" charset="0"/>
                <a:ea typeface="Times New Roman" panose="02020603050405020304" pitchFamily="18" charset="0"/>
              </a:rPr>
              <a:t>LR </a:t>
            </a:r>
            <a:r>
              <a:rPr lang="lt-LT" i="1" dirty="0">
                <a:solidFill>
                  <a:srgbClr val="000000"/>
                </a:solidFill>
                <a:latin typeface="Times New Roman" panose="02020603050405020304" pitchFamily="18" charset="0"/>
                <a:ea typeface="Times New Roman" panose="02020603050405020304" pitchFamily="18" charset="0"/>
              </a:rPr>
              <a:t>fizinis ar juridinis asmuo įsipareigoja pasirūpinti užsieniečio sveikatos draudimu ir atlyginti valstybės išlaidas, jeigu tokių būtų patirta ne tik dėl užsieniečio išsiuntimo ar grąžinimo į užsienio valstybę (įskaitant apgyvendinimo ir išlaikymo), bet ir jo gydymo. </a:t>
            </a:r>
            <a:endParaRPr lang="lt-LT" i="1"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endParaRPr lang="lt-LT"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90131826"/>
      </p:ext>
    </p:extLst>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0847" y="2656850"/>
            <a:ext cx="19874753" cy="10556736"/>
          </a:xfrm>
          <a:prstGeom prst="rect">
            <a:avLst/>
          </a:prstGeom>
        </p:spPr>
        <p:txBody>
          <a:bodyPr wrap="square">
            <a:spAutoFit/>
          </a:bodyPr>
          <a:lstStyle/>
          <a:p>
            <a:pPr marL="571500" indent="-571500" algn="just">
              <a:spcAft>
                <a:spcPts val="0"/>
              </a:spcAft>
              <a:buFontTx/>
              <a:buChar char="-"/>
            </a:pPr>
            <a:r>
              <a:rPr lang="lt-LT" sz="3200" b="1" dirty="0">
                <a:solidFill>
                  <a:srgbClr val="000000"/>
                </a:solidFill>
                <a:latin typeface="Times New Roman" panose="02020603050405020304" pitchFamily="18" charset="0"/>
                <a:ea typeface="Times New Roman" panose="02020603050405020304" pitchFamily="18" charset="0"/>
              </a:rPr>
              <a:t>į</a:t>
            </a:r>
            <a:r>
              <a:rPr lang="lt-LT" sz="3200" b="1" dirty="0" smtClean="0">
                <a:solidFill>
                  <a:srgbClr val="000000"/>
                </a:solidFill>
                <a:latin typeface="Times New Roman" panose="02020603050405020304" pitchFamily="18" charset="0"/>
                <a:ea typeface="Times New Roman" panose="02020603050405020304" pitchFamily="18" charset="0"/>
              </a:rPr>
              <a:t>tvirtinti nuostatas </a:t>
            </a:r>
            <a:r>
              <a:rPr lang="lt-LT" sz="3200" b="1" dirty="0">
                <a:solidFill>
                  <a:srgbClr val="000000"/>
                </a:solidFill>
                <a:latin typeface="Times New Roman" panose="02020603050405020304" pitchFamily="18" charset="0"/>
                <a:ea typeface="Times New Roman" panose="02020603050405020304" pitchFamily="18" charset="0"/>
              </a:rPr>
              <a:t>dėl kuriamos Lietuvos migracijos informacinės sistemos (MIGRIS</a:t>
            </a:r>
            <a:r>
              <a:rPr lang="lt-LT" sz="3200" b="1" dirty="0" smtClean="0">
                <a:solidFill>
                  <a:srgbClr val="000000"/>
                </a:solidFill>
                <a:latin typeface="Times New Roman" panose="02020603050405020304" pitchFamily="18" charset="0"/>
                <a:ea typeface="Times New Roman" panose="02020603050405020304" pitchFamily="18" charset="0"/>
              </a:rPr>
              <a:t>), </a:t>
            </a:r>
            <a:r>
              <a:rPr lang="lt-LT" sz="3200" dirty="0" smtClean="0">
                <a:solidFill>
                  <a:srgbClr val="000000"/>
                </a:solidFill>
                <a:latin typeface="Times New Roman" panose="02020603050405020304" pitchFamily="18" charset="0"/>
                <a:ea typeface="Times New Roman" panose="02020603050405020304" pitchFamily="18" charset="0"/>
              </a:rPr>
              <a:t>siekiant </a:t>
            </a:r>
            <a:r>
              <a:rPr lang="lt-LT" sz="3200" dirty="0">
                <a:solidFill>
                  <a:srgbClr val="000000"/>
                </a:solidFill>
                <a:latin typeface="Times New Roman" panose="02020603050405020304" pitchFamily="18" charset="0"/>
                <a:ea typeface="Times New Roman" panose="02020603050405020304" pitchFamily="18" charset="0"/>
              </a:rPr>
              <a:t>sudaryti teisines sąlygas kompleksiniam migracijos procedūrų perkėlimui į elektroninę </a:t>
            </a:r>
            <a:r>
              <a:rPr lang="lt-LT" sz="3200" dirty="0" smtClean="0">
                <a:solidFill>
                  <a:srgbClr val="000000"/>
                </a:solidFill>
                <a:latin typeface="Times New Roman" panose="02020603050405020304" pitchFamily="18" charset="0"/>
                <a:ea typeface="Times New Roman" panose="02020603050405020304" pitchFamily="18" charset="0"/>
              </a:rPr>
              <a:t>erdvę;</a:t>
            </a:r>
          </a:p>
          <a:p>
            <a:pPr marL="571500" indent="-571500" algn="just">
              <a:spcAft>
                <a:spcPts val="0"/>
              </a:spcAft>
              <a:buFontTx/>
              <a:buChar char="-"/>
            </a:pPr>
            <a:endParaRPr lang="lt-LT" sz="3200" dirty="0" smtClean="0">
              <a:solidFill>
                <a:srgbClr val="000000"/>
              </a:solidFill>
              <a:latin typeface="Times New Roman" panose="02020603050405020304" pitchFamily="18" charset="0"/>
              <a:ea typeface="Times New Roman" panose="02020603050405020304" pitchFamily="18" charset="0"/>
            </a:endParaRPr>
          </a:p>
          <a:p>
            <a:pPr marL="571500" indent="-571500" algn="just">
              <a:buFontTx/>
              <a:buChar char="-"/>
            </a:pPr>
            <a:r>
              <a:rPr lang="lt-LT"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atsisakyti </a:t>
            </a:r>
            <a:r>
              <a:rPr lang="lt-LT"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darbdaviams nustatyto reikalavimo registruoti su užsieniečiu sudarytas darbo sutartis teritorinėje darbo </a:t>
            </a:r>
            <a:r>
              <a:rPr lang="lt-LT"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biržoje,</a:t>
            </a:r>
            <a:r>
              <a:rPr lang="lt-LT" sz="3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lt-LT" sz="3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kaip perteklinio ir sukuriančio nepagrįstą papildomą naštą </a:t>
            </a:r>
            <a:r>
              <a:rPr lang="lt-LT" sz="3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darbdaviui;</a:t>
            </a:r>
          </a:p>
          <a:p>
            <a:pPr marL="571500" indent="-571500" algn="just">
              <a:buFontTx/>
              <a:buChar char="-"/>
            </a:pPr>
            <a:endParaRPr lang="lt-LT" sz="3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71500" indent="-571500" algn="just">
              <a:buFontTx/>
              <a:buChar char="-"/>
            </a:pPr>
            <a:r>
              <a:rPr lang="lt-LT" sz="3200" dirty="0" smtClean="0">
                <a:solidFill>
                  <a:srgbClr val="000000"/>
                </a:solidFill>
                <a:latin typeface="Times New Roman" panose="02020603050405020304" pitchFamily="18" charset="0"/>
                <a:ea typeface="Times New Roman" panose="02020603050405020304" pitchFamily="18" charset="0"/>
              </a:rPr>
              <a:t>tobulinti </a:t>
            </a:r>
            <a:r>
              <a:rPr lang="lt-LT" sz="3200" dirty="0">
                <a:solidFill>
                  <a:srgbClr val="000000"/>
                </a:solidFill>
                <a:latin typeface="Times New Roman" panose="02020603050405020304" pitchFamily="18" charset="0"/>
                <a:ea typeface="Times New Roman" panose="02020603050405020304" pitchFamily="18" charset="0"/>
              </a:rPr>
              <a:t>nuostatas dėl užsieniečių darbo Lietuvoje, </a:t>
            </a:r>
            <a:r>
              <a:rPr lang="lt-LT" sz="3200" b="1" dirty="0">
                <a:solidFill>
                  <a:srgbClr val="000000"/>
                </a:solidFill>
                <a:latin typeface="Times New Roman" panose="02020603050405020304" pitchFamily="18" charset="0"/>
                <a:ea typeface="Times New Roman" panose="02020603050405020304" pitchFamily="18" charset="0"/>
              </a:rPr>
              <a:t>reglamentuojant galimybę užsieniečiui, turinčiam leidimą gyventi Lietuvos Respublikoje,</a:t>
            </a:r>
            <a:r>
              <a:rPr lang="lt-LT" sz="3200" dirty="0">
                <a:solidFill>
                  <a:srgbClr val="000000"/>
                </a:solidFill>
                <a:latin typeface="Times New Roman" panose="02020603050405020304" pitchFamily="18" charset="0"/>
                <a:ea typeface="Times New Roman" panose="02020603050405020304" pitchFamily="18" charset="0"/>
              </a:rPr>
              <a:t> </a:t>
            </a:r>
            <a:r>
              <a:rPr lang="lt-LT" sz="3200" b="1" dirty="0">
                <a:solidFill>
                  <a:srgbClr val="000000"/>
                </a:solidFill>
                <a:latin typeface="Times New Roman" panose="02020603050405020304" pitchFamily="18" charset="0"/>
                <a:ea typeface="Times New Roman" panose="02020603050405020304" pitchFamily="18" charset="0"/>
              </a:rPr>
              <a:t>keisti darbdavį ar darbo pareigas, dirbti pagal darbo keliems darbdaviams sutartis,</a:t>
            </a:r>
            <a:r>
              <a:rPr lang="lt-LT" sz="3200" dirty="0">
                <a:solidFill>
                  <a:srgbClr val="000000"/>
                </a:solidFill>
                <a:latin typeface="Times New Roman" panose="02020603050405020304" pitchFamily="18" charset="0"/>
                <a:ea typeface="Times New Roman" panose="02020603050405020304" pitchFamily="18" charset="0"/>
              </a:rPr>
              <a:t> kaip tai reglamentuota </a:t>
            </a:r>
            <a:r>
              <a:rPr lang="lt-LT" sz="3200" dirty="0" smtClean="0">
                <a:solidFill>
                  <a:srgbClr val="000000"/>
                </a:solidFill>
                <a:latin typeface="Times New Roman" panose="02020603050405020304" pitchFamily="18" charset="0"/>
                <a:ea typeface="Times New Roman" panose="02020603050405020304" pitchFamily="18" charset="0"/>
              </a:rPr>
              <a:t>Darbo kodekse;</a:t>
            </a:r>
          </a:p>
          <a:p>
            <a:pPr marL="571500" indent="-571500" algn="just">
              <a:buFontTx/>
              <a:buChar char="-"/>
            </a:pPr>
            <a:endParaRPr lang="lt-LT" sz="3200" dirty="0" smtClean="0">
              <a:solidFill>
                <a:srgbClr val="000000"/>
              </a:solidFill>
              <a:latin typeface="Times New Roman" panose="02020603050405020304" pitchFamily="18" charset="0"/>
              <a:ea typeface="Times New Roman" panose="02020603050405020304" pitchFamily="18" charset="0"/>
            </a:endParaRPr>
          </a:p>
          <a:p>
            <a:pPr marL="571500" indent="-571500" algn="just">
              <a:buFontTx/>
              <a:buChar char="-"/>
            </a:pPr>
            <a:r>
              <a:rPr lang="lt-LT" sz="3200" dirty="0" smtClean="0">
                <a:solidFill>
                  <a:srgbClr val="000000"/>
                </a:solidFill>
                <a:latin typeface="Times New Roman" panose="02020603050405020304" pitchFamily="18" charset="0"/>
                <a:ea typeface="Times New Roman" panose="02020603050405020304" pitchFamily="18" charset="0"/>
              </a:rPr>
              <a:t>mažinti </a:t>
            </a:r>
            <a:r>
              <a:rPr lang="lt-LT" sz="3200" dirty="0">
                <a:solidFill>
                  <a:srgbClr val="000000"/>
                </a:solidFill>
                <a:latin typeface="Times New Roman" panose="02020603050405020304" pitchFamily="18" charset="0"/>
                <a:ea typeface="Times New Roman" panose="02020603050405020304" pitchFamily="18" charset="0"/>
              </a:rPr>
              <a:t>administracinę naštą </a:t>
            </a:r>
            <a:r>
              <a:rPr lang="lt-LT" sz="3200" dirty="0" smtClean="0">
                <a:solidFill>
                  <a:srgbClr val="000000"/>
                </a:solidFill>
                <a:latin typeface="Times New Roman" panose="02020603050405020304" pitchFamily="18" charset="0"/>
                <a:ea typeface="Times New Roman" panose="02020603050405020304" pitchFamily="18" charset="0"/>
              </a:rPr>
              <a:t>darbdaviams ir nustatyti, </a:t>
            </a:r>
            <a:r>
              <a:rPr lang="lt-LT" sz="3200" dirty="0">
                <a:solidFill>
                  <a:srgbClr val="000000"/>
                </a:solidFill>
                <a:latin typeface="Times New Roman" panose="02020603050405020304" pitchFamily="18" charset="0"/>
                <a:ea typeface="Times New Roman" panose="02020603050405020304" pitchFamily="18" charset="0"/>
              </a:rPr>
              <a:t>kad </a:t>
            </a:r>
            <a:r>
              <a:rPr lang="lt-LT" sz="3200" b="1" dirty="0">
                <a:solidFill>
                  <a:srgbClr val="000000"/>
                </a:solidFill>
                <a:latin typeface="Times New Roman" panose="02020603050405020304" pitchFamily="18" charset="0"/>
                <a:ea typeface="Times New Roman" panose="02020603050405020304" pitchFamily="18" charset="0"/>
              </a:rPr>
              <a:t>darbdavys</a:t>
            </a:r>
            <a:r>
              <a:rPr lang="lt-LT" sz="3200" dirty="0">
                <a:solidFill>
                  <a:srgbClr val="000000"/>
                </a:solidFill>
                <a:latin typeface="Times New Roman" panose="02020603050405020304" pitchFamily="18" charset="0"/>
                <a:ea typeface="Times New Roman" panose="02020603050405020304" pitchFamily="18" charset="0"/>
              </a:rPr>
              <a:t>, kreipdamasis dėl leidimo dirbti,</a:t>
            </a:r>
            <a:r>
              <a:rPr lang="lt-LT" sz="3200" b="1" dirty="0">
                <a:solidFill>
                  <a:srgbClr val="000000"/>
                </a:solidFill>
                <a:latin typeface="Times New Roman" panose="02020603050405020304" pitchFamily="18" charset="0"/>
                <a:ea typeface="Times New Roman" panose="02020603050405020304" pitchFamily="18" charset="0"/>
              </a:rPr>
              <a:t> gali pateikti ne </a:t>
            </a:r>
            <a:r>
              <a:rPr lang="lt-LT" sz="3200" b="1" dirty="0" smtClean="0">
                <a:solidFill>
                  <a:srgbClr val="000000"/>
                </a:solidFill>
                <a:latin typeface="Times New Roman" panose="02020603050405020304" pitchFamily="18" charset="0"/>
                <a:ea typeface="Times New Roman" panose="02020603050405020304" pitchFamily="18" charset="0"/>
              </a:rPr>
              <a:t>dokumentus, </a:t>
            </a:r>
            <a:r>
              <a:rPr lang="lt-LT" sz="3200" b="1" dirty="0">
                <a:solidFill>
                  <a:srgbClr val="000000"/>
                </a:solidFill>
                <a:latin typeface="Times New Roman" panose="02020603050405020304" pitchFamily="18" charset="0"/>
                <a:ea typeface="Times New Roman" panose="02020603050405020304" pitchFamily="18" charset="0"/>
              </a:rPr>
              <a:t>bet informaciją, patvirtinančią, kad trečiosios šalies pilietis atitinka darbdavio keliamus kvalifikacinius reikalavimus, pvz., darbdavio </a:t>
            </a:r>
            <a:r>
              <a:rPr lang="lt-LT" sz="3200" b="1" dirty="0" smtClean="0">
                <a:solidFill>
                  <a:srgbClr val="000000"/>
                </a:solidFill>
                <a:latin typeface="Times New Roman" panose="02020603050405020304" pitchFamily="18" charset="0"/>
                <a:ea typeface="Times New Roman" panose="02020603050405020304" pitchFamily="18" charset="0"/>
              </a:rPr>
              <a:t>patvirtinimą</a:t>
            </a:r>
            <a:r>
              <a:rPr lang="lt-LT" sz="3200" dirty="0" smtClean="0">
                <a:solidFill>
                  <a:srgbClr val="000000"/>
                </a:solidFill>
                <a:latin typeface="Times New Roman" panose="02020603050405020304" pitchFamily="18" charset="0"/>
                <a:ea typeface="Times New Roman" panose="02020603050405020304" pitchFamily="18" charset="0"/>
              </a:rPr>
              <a:t>;</a:t>
            </a:r>
          </a:p>
          <a:p>
            <a:pPr marL="571500" indent="-571500" algn="just">
              <a:buFontTx/>
              <a:buChar char="-"/>
            </a:pPr>
            <a:endParaRPr lang="lt-LT" sz="3200" dirty="0" smtClean="0">
              <a:solidFill>
                <a:srgbClr val="000000"/>
              </a:solidFill>
              <a:latin typeface="Times New Roman" panose="02020603050405020304" pitchFamily="18" charset="0"/>
              <a:ea typeface="Times New Roman" panose="02020603050405020304" pitchFamily="18" charset="0"/>
            </a:endParaRPr>
          </a:p>
          <a:p>
            <a:pPr marL="571500" indent="-571500" algn="just">
              <a:buFontTx/>
              <a:buChar char="-"/>
            </a:pPr>
            <a:r>
              <a:rPr lang="lt-LT" sz="3200" dirty="0" smtClean="0">
                <a:solidFill>
                  <a:srgbClr val="000000"/>
                </a:solidFill>
                <a:latin typeface="Times New Roman" panose="02020603050405020304" pitchFamily="18" charset="0"/>
                <a:ea typeface="Times New Roman" panose="02020603050405020304" pitchFamily="18" charset="0"/>
              </a:rPr>
              <a:t>siekiant </a:t>
            </a:r>
            <a:r>
              <a:rPr lang="lt-LT" sz="3200" dirty="0">
                <a:solidFill>
                  <a:srgbClr val="000000"/>
                </a:solidFill>
                <a:latin typeface="Times New Roman" panose="02020603050405020304" pitchFamily="18" charset="0"/>
                <a:ea typeface="Times New Roman" panose="02020603050405020304" pitchFamily="18" charset="0"/>
              </a:rPr>
              <a:t>mažinti galimybes piktnaudžiauti imigracijos tvarka, siūloma </a:t>
            </a:r>
            <a:r>
              <a:rPr lang="lt-LT" sz="3200" b="1" dirty="0">
                <a:solidFill>
                  <a:srgbClr val="000000"/>
                </a:solidFill>
                <a:latin typeface="Times New Roman" panose="02020603050405020304" pitchFamily="18" charset="0"/>
                <a:ea typeface="Times New Roman" panose="02020603050405020304" pitchFamily="18" charset="0"/>
              </a:rPr>
              <a:t>neleisti laikinojo įdarbinimo įmonėms sudaryti susitarimus su užsieniečiais</a:t>
            </a:r>
            <a:r>
              <a:rPr lang="lt-LT" sz="3200" dirty="0">
                <a:solidFill>
                  <a:srgbClr val="000000"/>
                </a:solidFill>
                <a:latin typeface="Times New Roman" panose="02020603050405020304" pitchFamily="18" charset="0"/>
                <a:ea typeface="Times New Roman" panose="02020603050405020304" pitchFamily="18" charset="0"/>
              </a:rPr>
              <a:t>, t. y. sudaryti laikinojo darbo sutarčių, kaip jos apibrėžiamos Lietuvos Respublikos darbo kodekse</a:t>
            </a:r>
            <a:r>
              <a:rPr lang="lt-LT" sz="3200" dirty="0" smtClean="0">
                <a:solidFill>
                  <a:srgbClr val="000000"/>
                </a:solidFill>
                <a:latin typeface="Times New Roman" panose="02020603050405020304" pitchFamily="18" charset="0"/>
                <a:ea typeface="Times New Roman" panose="02020603050405020304" pitchFamily="18" charset="0"/>
              </a:rPr>
              <a:t>;</a:t>
            </a:r>
          </a:p>
          <a:p>
            <a:pPr marL="571500" indent="-571500" algn="just">
              <a:buFontTx/>
              <a:buChar char="-"/>
            </a:pPr>
            <a:endParaRPr lang="lt-LT" sz="3200" dirty="0" smtClean="0">
              <a:solidFill>
                <a:srgbClr val="000000"/>
              </a:solidFill>
              <a:latin typeface="Times New Roman" panose="02020603050405020304" pitchFamily="18" charset="0"/>
              <a:ea typeface="Times New Roman" panose="02020603050405020304" pitchFamily="18" charset="0"/>
            </a:endParaRPr>
          </a:p>
          <a:p>
            <a:pPr marL="571500" indent="-571500" algn="just">
              <a:buFontTx/>
              <a:buChar char="-"/>
            </a:pPr>
            <a:r>
              <a:rPr lang="lt-LT"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komandiruojamiems </a:t>
            </a:r>
            <a:r>
              <a:rPr lang="lt-LT"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užsieniečiams taikyti leidimo dirbti </a:t>
            </a:r>
            <a:r>
              <a:rPr lang="lt-LT"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reikalavimą.</a:t>
            </a:r>
            <a:endParaRPr lang="lt-LT" sz="3200" dirty="0">
              <a:solidFill>
                <a:srgbClr val="000000"/>
              </a:solidFill>
              <a:latin typeface="Times New Roman" panose="02020603050405020304" pitchFamily="18" charset="0"/>
              <a:ea typeface="Times New Roman" panose="02020603050405020304" pitchFamily="18" charset="0"/>
            </a:endParaRPr>
          </a:p>
          <a:p>
            <a:pPr marL="571500" indent="-571500" algn="just">
              <a:buFontTx/>
              <a:buChar char="-"/>
            </a:pPr>
            <a:endParaRPr lang="lt-LT"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571500" indent="-571500" algn="just">
              <a:buFontTx/>
              <a:buChar char="-"/>
            </a:pPr>
            <a:endParaRPr lang="lt-LT"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79450406"/>
      </p:ext>
    </p:extLst>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tačiakampis 4"/>
          <p:cNvSpPr/>
          <p:nvPr/>
        </p:nvSpPr>
        <p:spPr>
          <a:xfrm>
            <a:off x="1776046" y="1424354"/>
            <a:ext cx="21433578" cy="6247864"/>
          </a:xfrm>
          <a:prstGeom prst="rect">
            <a:avLst/>
          </a:prstGeom>
        </p:spPr>
        <p:txBody>
          <a:bodyPr wrap="square">
            <a:spAutoFit/>
          </a:bodyPr>
          <a:lstStyle/>
          <a:p>
            <a:pPr indent="450215" algn="just">
              <a:spcAft>
                <a:spcPts val="0"/>
              </a:spcAft>
            </a:pPr>
            <a:endParaRPr lang="lt-LT" b="1" dirty="0" smtClean="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endParaRPr lang="lt-LT" b="1" dirty="0">
              <a:solidFill>
                <a:srgbClr val="000000"/>
              </a:solidFill>
              <a:latin typeface="Times New Roman" panose="02020603050405020304" pitchFamily="18" charset="0"/>
              <a:ea typeface="Times New Roman" panose="02020603050405020304" pitchFamily="18" charset="0"/>
            </a:endParaRPr>
          </a:p>
          <a:p>
            <a:pPr indent="450215" algn="ctr">
              <a:spcAft>
                <a:spcPts val="0"/>
              </a:spcAft>
            </a:pPr>
            <a:r>
              <a:rPr lang="lt-LT" sz="4400" b="1" dirty="0" smtClean="0">
                <a:solidFill>
                  <a:srgbClr val="002060"/>
                </a:solidFill>
                <a:latin typeface="Times New Roman" panose="02020603050405020304" pitchFamily="18" charset="0"/>
                <a:ea typeface="Times New Roman" panose="02020603050405020304" pitchFamily="18" charset="0"/>
              </a:rPr>
              <a:t>Numatoma</a:t>
            </a:r>
            <a:r>
              <a:rPr lang="lt-LT" sz="4400" b="1" dirty="0">
                <a:solidFill>
                  <a:srgbClr val="002060"/>
                </a:solidFill>
                <a:latin typeface="Times New Roman" panose="02020603050405020304" pitchFamily="18" charset="0"/>
                <a:ea typeface="Times New Roman" panose="02020603050405020304" pitchFamily="18" charset="0"/>
              </a:rPr>
              <a:t>, </a:t>
            </a:r>
            <a:r>
              <a:rPr lang="lt-LT" sz="4400" b="1" dirty="0" smtClean="0">
                <a:solidFill>
                  <a:srgbClr val="002060"/>
                </a:solidFill>
                <a:latin typeface="Times New Roman" panose="02020603050405020304" pitchFamily="18" charset="0"/>
                <a:ea typeface="Times New Roman" panose="02020603050405020304" pitchFamily="18" charset="0"/>
              </a:rPr>
              <a:t>kad:</a:t>
            </a:r>
          </a:p>
          <a:p>
            <a:pPr indent="450215" algn="just">
              <a:spcAft>
                <a:spcPts val="0"/>
              </a:spcAft>
            </a:pPr>
            <a:endParaRPr lang="lt-LT" sz="4800" b="1" dirty="0" smtClean="0">
              <a:solidFill>
                <a:srgbClr val="002060"/>
              </a:solidFill>
              <a:latin typeface="Times New Roman" panose="02020603050405020304" pitchFamily="18" charset="0"/>
              <a:ea typeface="Times New Roman" panose="02020603050405020304" pitchFamily="18" charset="0"/>
            </a:endParaRPr>
          </a:p>
          <a:p>
            <a:pPr marL="571500" indent="-571500" algn="just">
              <a:spcAft>
                <a:spcPts val="0"/>
              </a:spcAft>
              <a:buFontTx/>
              <a:buChar char="-"/>
            </a:pPr>
            <a:r>
              <a:rPr lang="lt-LT" sz="4800" dirty="0" smtClean="0">
                <a:solidFill>
                  <a:srgbClr val="000000"/>
                </a:solidFill>
                <a:latin typeface="Times New Roman" panose="02020603050405020304" pitchFamily="18" charset="0"/>
                <a:ea typeface="Times New Roman" panose="02020603050405020304" pitchFamily="18" charset="0"/>
              </a:rPr>
              <a:t>nuostatos </a:t>
            </a:r>
            <a:r>
              <a:rPr lang="lt-LT" sz="4800" dirty="0">
                <a:solidFill>
                  <a:srgbClr val="000000"/>
                </a:solidFill>
                <a:latin typeface="Times New Roman" panose="02020603050405020304" pitchFamily="18" charset="0"/>
                <a:ea typeface="Times New Roman" panose="02020603050405020304" pitchFamily="18" charset="0"/>
              </a:rPr>
              <a:t>dėl migracijos valdymo sistemos reformos įsigaliotų </a:t>
            </a:r>
            <a:r>
              <a:rPr lang="lt-LT" sz="4800" b="1" dirty="0">
                <a:solidFill>
                  <a:srgbClr val="002060"/>
                </a:solidFill>
                <a:latin typeface="Times New Roman" panose="02020603050405020304" pitchFamily="18" charset="0"/>
                <a:ea typeface="Times New Roman" panose="02020603050405020304" pitchFamily="18" charset="0"/>
              </a:rPr>
              <a:t>2019 m. liepos 1 d</a:t>
            </a:r>
            <a:r>
              <a:rPr lang="lt-LT" sz="4800" dirty="0" smtClean="0">
                <a:solidFill>
                  <a:srgbClr val="000000"/>
                </a:solidFill>
                <a:latin typeface="Times New Roman" panose="02020603050405020304" pitchFamily="18" charset="0"/>
                <a:ea typeface="Times New Roman" panose="02020603050405020304" pitchFamily="18" charset="0"/>
              </a:rPr>
              <a:t>.; </a:t>
            </a:r>
          </a:p>
          <a:p>
            <a:pPr algn="just">
              <a:spcAft>
                <a:spcPts val="0"/>
              </a:spcAft>
            </a:pPr>
            <a:r>
              <a:rPr lang="lt-LT" sz="4800" dirty="0" smtClean="0">
                <a:solidFill>
                  <a:srgbClr val="000000"/>
                </a:solidFill>
                <a:latin typeface="Times New Roman" panose="02020603050405020304" pitchFamily="18" charset="0"/>
                <a:ea typeface="Times New Roman" panose="02020603050405020304" pitchFamily="18" charset="0"/>
              </a:rPr>
              <a:t> </a:t>
            </a:r>
          </a:p>
          <a:p>
            <a:pPr marL="571500" indent="-571500" algn="just">
              <a:spcAft>
                <a:spcPts val="0"/>
              </a:spcAft>
              <a:buFontTx/>
              <a:buChar char="-"/>
            </a:pPr>
            <a:r>
              <a:rPr lang="lt-LT" sz="4800" dirty="0">
                <a:solidFill>
                  <a:srgbClr val="000000"/>
                </a:solidFill>
                <a:latin typeface="Times New Roman" panose="02020603050405020304" pitchFamily="18" charset="0"/>
                <a:ea typeface="Times New Roman" panose="02020603050405020304" pitchFamily="18" charset="0"/>
              </a:rPr>
              <a:t>nuostatos dėl naujų dokumentų ES piliečiams, taip pat nuostatos dėl užsieniečių darbo </a:t>
            </a:r>
            <a:r>
              <a:rPr lang="lt-LT" sz="4800" dirty="0" smtClean="0">
                <a:solidFill>
                  <a:srgbClr val="000000"/>
                </a:solidFill>
                <a:latin typeface="Times New Roman" panose="02020603050405020304" pitchFamily="18" charset="0"/>
                <a:ea typeface="Times New Roman" panose="02020603050405020304" pitchFamily="18" charset="0"/>
              </a:rPr>
              <a:t>Lietuvoje  - </a:t>
            </a:r>
            <a:r>
              <a:rPr lang="lt-LT" sz="4800" b="1" dirty="0" smtClean="0">
                <a:solidFill>
                  <a:srgbClr val="002060"/>
                </a:solidFill>
                <a:latin typeface="Times New Roman" panose="02020603050405020304" pitchFamily="18" charset="0"/>
                <a:ea typeface="Times New Roman" panose="02020603050405020304" pitchFamily="18" charset="0"/>
              </a:rPr>
              <a:t>2019 </a:t>
            </a:r>
            <a:r>
              <a:rPr lang="lt-LT" sz="4800" b="1" dirty="0">
                <a:solidFill>
                  <a:srgbClr val="002060"/>
                </a:solidFill>
                <a:latin typeface="Times New Roman" panose="02020603050405020304" pitchFamily="18" charset="0"/>
                <a:ea typeface="Times New Roman" panose="02020603050405020304" pitchFamily="18" charset="0"/>
              </a:rPr>
              <a:t>m. sausio 1 d. </a:t>
            </a:r>
            <a:r>
              <a:rPr lang="lt-LT" sz="4800" b="1" dirty="0" smtClean="0">
                <a:solidFill>
                  <a:srgbClr val="002060"/>
                </a:solidFill>
                <a:latin typeface="Times New Roman" panose="02020603050405020304" pitchFamily="18" charset="0"/>
                <a:ea typeface="Times New Roman" panose="02020603050405020304" pitchFamily="18" charset="0"/>
              </a:rPr>
              <a:t> </a:t>
            </a:r>
            <a:endParaRPr lang="lt-LT" sz="4800" b="1" dirty="0">
              <a:solidFill>
                <a:srgbClr val="002060"/>
              </a:solidFill>
              <a:latin typeface="Times New Roman" panose="02020603050405020304" pitchFamily="18" charset="0"/>
              <a:ea typeface="Times New Roman" panose="02020603050405020304" pitchFamily="18" charset="0"/>
            </a:endParaRPr>
          </a:p>
          <a:p>
            <a:pPr indent="450215" algn="just">
              <a:spcAft>
                <a:spcPts val="0"/>
              </a:spcAft>
            </a:pPr>
            <a:r>
              <a:rPr lang="lt-LT" sz="4400" dirty="0">
                <a:latin typeface="Times New Roman" panose="02020603050405020304" pitchFamily="18" charset="0"/>
                <a:ea typeface="Times New Roman" panose="02020603050405020304" pitchFamily="18" charset="0"/>
              </a:rPr>
              <a:t> </a:t>
            </a:r>
            <a:endParaRPr lang="lt-LT"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99637099"/>
      </p:ext>
    </p:extLst>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29885</TotalTime>
  <Words>2080</Words>
  <Application>Microsoft Office PowerPoint</Application>
  <PresentationFormat>Pasirinktinai</PresentationFormat>
  <Paragraphs>134</Paragraphs>
  <Slides>19</Slides>
  <Notes>2</Notes>
  <HiddenSlides>0</HiddenSlides>
  <MMClips>0</MMClips>
  <ScaleCrop>false</ScaleCrop>
  <HeadingPairs>
    <vt:vector size="4" baseType="variant">
      <vt:variant>
        <vt:lpstr>Tema</vt:lpstr>
      </vt:variant>
      <vt:variant>
        <vt:i4>1</vt:i4>
      </vt:variant>
      <vt:variant>
        <vt:lpstr>Skaidrių pavadinimai</vt:lpstr>
      </vt:variant>
      <vt:variant>
        <vt:i4>19</vt:i4>
      </vt:variant>
    </vt:vector>
  </HeadingPairs>
  <TitlesOfParts>
    <vt:vector size="20" baseType="lpstr">
      <vt:lpstr>Office Theme</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PowerPoint pristatymas</vt:lpstr>
      <vt:lpstr>AČIŪ</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Premium Presentations</dc:title>
  <dc:creator>Ieva Dirmaitė</dc:creator>
  <cp:lastModifiedBy>Aušra Grikevičienė</cp:lastModifiedBy>
  <cp:revision>6157</cp:revision>
  <cp:lastPrinted>2017-12-11T10:39:01Z</cp:lastPrinted>
  <dcterms:created xsi:type="dcterms:W3CDTF">2014-11-12T21:47:38Z</dcterms:created>
  <dcterms:modified xsi:type="dcterms:W3CDTF">2018-11-19T06:13:32Z</dcterms:modified>
</cp:coreProperties>
</file>