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5"/>
  </p:notesMasterIdLst>
  <p:handoutMasterIdLst>
    <p:handoutMasterId r:id="rId36"/>
  </p:handoutMasterIdLst>
  <p:sldIdLst>
    <p:sldId id="747" r:id="rId5"/>
    <p:sldId id="276" r:id="rId6"/>
    <p:sldId id="749" r:id="rId7"/>
    <p:sldId id="746" r:id="rId8"/>
    <p:sldId id="755" r:id="rId9"/>
    <p:sldId id="756" r:id="rId10"/>
    <p:sldId id="748" r:id="rId11"/>
    <p:sldId id="754" r:id="rId12"/>
    <p:sldId id="753" r:id="rId13"/>
    <p:sldId id="750" r:id="rId14"/>
    <p:sldId id="751" r:id="rId15"/>
    <p:sldId id="770" r:id="rId16"/>
    <p:sldId id="771" r:id="rId17"/>
    <p:sldId id="772" r:id="rId18"/>
    <p:sldId id="773" r:id="rId19"/>
    <p:sldId id="774" r:id="rId20"/>
    <p:sldId id="314" r:id="rId21"/>
    <p:sldId id="757" r:id="rId22"/>
    <p:sldId id="758" r:id="rId23"/>
    <p:sldId id="759" r:id="rId24"/>
    <p:sldId id="760" r:id="rId25"/>
    <p:sldId id="761" r:id="rId26"/>
    <p:sldId id="762" r:id="rId27"/>
    <p:sldId id="763" r:id="rId28"/>
    <p:sldId id="764" r:id="rId29"/>
    <p:sldId id="765" r:id="rId30"/>
    <p:sldId id="768" r:id="rId31"/>
    <p:sldId id="311" r:id="rId32"/>
    <p:sldId id="769" r:id="rId33"/>
    <p:sldId id="325" r:id="rId34"/>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Gordita" pitchFamily="50" charset="-70"/>
      <p:regular r:id="rId41"/>
      <p:bold r:id="rId42"/>
      <p:italic r:id="rId43"/>
      <p:boldItalic r:id="rId44"/>
    </p:embeddedFont>
    <p:embeddedFont>
      <p:font typeface="Gordita Light" pitchFamily="50" charset="-70"/>
      <p:regular r:id="rId45"/>
      <p:italic r:id="rId46"/>
    </p:embeddedFont>
    <p:embeddedFont>
      <p:font typeface="Gordita Medium" pitchFamily="50" charset="-7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384"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a Balnanosienė" initials="IB" lastIdx="3" clrIdx="0">
    <p:extLst>
      <p:ext uri="{19B8F6BF-5375-455C-9EA6-DF929625EA0E}">
        <p15:presenceInfo xmlns:p15="http://schemas.microsoft.com/office/powerpoint/2012/main" userId="S::inga.balnanosiene@uzt.lt::52b97bdd-b2f2-48a2-8e68-ce97f1aa9439" providerId="AD"/>
      </p:ext>
    </p:extLst>
  </p:cmAuthor>
  <p:cmAuthor id="2" name="Ingrida Šmaižienė" initials="IŠ" lastIdx="5" clrIdx="1">
    <p:extLst>
      <p:ext uri="{19B8F6BF-5375-455C-9EA6-DF929625EA0E}">
        <p15:presenceInfo xmlns:p15="http://schemas.microsoft.com/office/powerpoint/2012/main" userId="S::ingrida.smaiziene@uzt.lt::e18bc433-e4c7-49b8-bee8-1da75592dc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B273"/>
    <a:srgbClr val="A4DFFF"/>
    <a:srgbClr val="CCB5E8"/>
    <a:srgbClr val="FFD9D9"/>
    <a:srgbClr val="CAFAE8"/>
    <a:srgbClr val="EAEAEA"/>
    <a:srgbClr val="F8F8F8"/>
    <a:srgbClr val="1F44DD"/>
    <a:srgbClr val="3891FF"/>
    <a:srgbClr val="A7A9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DB70B7-FEC2-41E6-BE4D-39DBE074037E}" v="1498" dt="2021-08-16T08:37:53.0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94652"/>
  </p:normalViewPr>
  <p:slideViewPr>
    <p:cSldViewPr snapToGrid="0" snapToObjects="1">
      <p:cViewPr varScale="1">
        <p:scale>
          <a:sx n="110" d="100"/>
          <a:sy n="110" d="100"/>
        </p:scale>
        <p:origin x="82" y="62"/>
      </p:cViewPr>
      <p:guideLst>
        <p:guide pos="4384"/>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140" d="100"/>
          <a:sy n="140" d="100"/>
        </p:scale>
        <p:origin x="328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rida Šmaižienė" userId="e18bc433-e4c7-49b8-bee8-1da75592dc1d" providerId="ADAL" clId="{4ADB70B7-FEC2-41E6-BE4D-39DBE074037E}"/>
    <pc:docChg chg="undo custSel addSld delSld modSld sldOrd">
      <pc:chgData name="Ingrida Šmaižienė" userId="e18bc433-e4c7-49b8-bee8-1da75592dc1d" providerId="ADAL" clId="{4ADB70B7-FEC2-41E6-BE4D-39DBE074037E}" dt="2021-08-16T08:39:24.658" v="24083" actId="1076"/>
      <pc:docMkLst>
        <pc:docMk/>
      </pc:docMkLst>
      <pc:sldChg chg="del">
        <pc:chgData name="Ingrida Šmaižienė" userId="e18bc433-e4c7-49b8-bee8-1da75592dc1d" providerId="ADAL" clId="{4ADB70B7-FEC2-41E6-BE4D-39DBE074037E}" dt="2021-08-11T08:19:14.812" v="3" actId="47"/>
        <pc:sldMkLst>
          <pc:docMk/>
          <pc:sldMk cId="2106510853" sldId="256"/>
        </pc:sldMkLst>
      </pc:sldChg>
      <pc:sldChg chg="modSp del mod">
        <pc:chgData name="Ingrida Šmaižienė" userId="e18bc433-e4c7-49b8-bee8-1da75592dc1d" providerId="ADAL" clId="{4ADB70B7-FEC2-41E6-BE4D-39DBE074037E}" dt="2021-08-11T08:38:01.630" v="670" actId="47"/>
        <pc:sldMkLst>
          <pc:docMk/>
          <pc:sldMk cId="3690193548" sldId="269"/>
        </pc:sldMkLst>
        <pc:spChg chg="mod">
          <ac:chgData name="Ingrida Šmaižienė" userId="e18bc433-e4c7-49b8-bee8-1da75592dc1d" providerId="ADAL" clId="{4ADB70B7-FEC2-41E6-BE4D-39DBE074037E}" dt="2021-08-11T08:30:11.386" v="406" actId="20577"/>
          <ac:spMkLst>
            <pc:docMk/>
            <pc:sldMk cId="3690193548" sldId="269"/>
            <ac:spMk id="5" creationId="{D687D755-CD9F-E64D-89FF-7DE874E0B7B3}"/>
          </ac:spMkLst>
        </pc:spChg>
        <pc:spChg chg="mod">
          <ac:chgData name="Ingrida Šmaižienė" userId="e18bc433-e4c7-49b8-bee8-1da75592dc1d" providerId="ADAL" clId="{4ADB70B7-FEC2-41E6-BE4D-39DBE074037E}" dt="2021-08-11T08:31:41.775" v="568" actId="5793"/>
          <ac:spMkLst>
            <pc:docMk/>
            <pc:sldMk cId="3690193548" sldId="269"/>
            <ac:spMk id="7" creationId="{4BCD72C5-BCBD-E346-B4D5-412299EA3C20}"/>
          </ac:spMkLst>
        </pc:spChg>
        <pc:spChg chg="mod">
          <ac:chgData name="Ingrida Šmaižienė" userId="e18bc433-e4c7-49b8-bee8-1da75592dc1d" providerId="ADAL" clId="{4ADB70B7-FEC2-41E6-BE4D-39DBE074037E}" dt="2021-08-11T08:32:37.041" v="669" actId="113"/>
          <ac:spMkLst>
            <pc:docMk/>
            <pc:sldMk cId="3690193548" sldId="269"/>
            <ac:spMk id="10" creationId="{02619C4B-1245-FD4C-8A27-96C706B434DC}"/>
          </ac:spMkLst>
        </pc:spChg>
      </pc:sldChg>
      <pc:sldChg chg="modSp mod">
        <pc:chgData name="Ingrida Šmaižienė" userId="e18bc433-e4c7-49b8-bee8-1da75592dc1d" providerId="ADAL" clId="{4ADB70B7-FEC2-41E6-BE4D-39DBE074037E}" dt="2021-08-16T05:21:04.997" v="18734" actId="255"/>
        <pc:sldMkLst>
          <pc:docMk/>
          <pc:sldMk cId="3487178277" sldId="276"/>
        </pc:sldMkLst>
        <pc:spChg chg="mod">
          <ac:chgData name="Ingrida Šmaižienė" userId="e18bc433-e4c7-49b8-bee8-1da75592dc1d" providerId="ADAL" clId="{4ADB70B7-FEC2-41E6-BE4D-39DBE074037E}" dt="2021-08-13T08:55:47.812" v="15022" actId="255"/>
          <ac:spMkLst>
            <pc:docMk/>
            <pc:sldMk cId="3487178277" sldId="276"/>
            <ac:spMk id="5" creationId="{FA7831EA-3352-E84C-B083-615159BFCC47}"/>
          </ac:spMkLst>
        </pc:spChg>
        <pc:spChg chg="mod">
          <ac:chgData name="Ingrida Šmaižienė" userId="e18bc433-e4c7-49b8-bee8-1da75592dc1d" providerId="ADAL" clId="{4ADB70B7-FEC2-41E6-BE4D-39DBE074037E}" dt="2021-08-13T08:55:58.873" v="15024" actId="255"/>
          <ac:spMkLst>
            <pc:docMk/>
            <pc:sldMk cId="3487178277" sldId="276"/>
            <ac:spMk id="6" creationId="{9A7B83CC-807B-9848-BD7E-9E6D851A9386}"/>
          </ac:spMkLst>
        </pc:spChg>
        <pc:spChg chg="mod">
          <ac:chgData name="Ingrida Šmaižienė" userId="e18bc433-e4c7-49b8-bee8-1da75592dc1d" providerId="ADAL" clId="{4ADB70B7-FEC2-41E6-BE4D-39DBE074037E}" dt="2021-08-16T05:21:01.113" v="18733" actId="255"/>
          <ac:spMkLst>
            <pc:docMk/>
            <pc:sldMk cId="3487178277" sldId="276"/>
            <ac:spMk id="7" creationId="{9F044579-AAC8-6646-96B8-3AE2B56D8B52}"/>
          </ac:spMkLst>
        </pc:spChg>
        <pc:spChg chg="mod">
          <ac:chgData name="Ingrida Šmaižienė" userId="e18bc433-e4c7-49b8-bee8-1da75592dc1d" providerId="ADAL" clId="{4ADB70B7-FEC2-41E6-BE4D-39DBE074037E}" dt="2021-08-16T05:21:04.997" v="18734" actId="255"/>
          <ac:spMkLst>
            <pc:docMk/>
            <pc:sldMk cId="3487178277" sldId="276"/>
            <ac:spMk id="9" creationId="{EF3310EC-6679-2944-B802-702ED420F3F4}"/>
          </ac:spMkLst>
        </pc:spChg>
      </pc:sldChg>
      <pc:sldChg chg="addSp delSp modSp mod">
        <pc:chgData name="Ingrida Šmaižienė" userId="e18bc433-e4c7-49b8-bee8-1da75592dc1d" providerId="ADAL" clId="{4ADB70B7-FEC2-41E6-BE4D-39DBE074037E}" dt="2021-08-13T08:06:24.236" v="14155" actId="113"/>
        <pc:sldMkLst>
          <pc:docMk/>
          <pc:sldMk cId="2641219354" sldId="311"/>
        </pc:sldMkLst>
        <pc:spChg chg="del">
          <ac:chgData name="Ingrida Šmaižienė" userId="e18bc433-e4c7-49b8-bee8-1da75592dc1d" providerId="ADAL" clId="{4ADB70B7-FEC2-41E6-BE4D-39DBE074037E}" dt="2021-08-13T08:04:17.683" v="14133" actId="478"/>
          <ac:spMkLst>
            <pc:docMk/>
            <pc:sldMk cId="2641219354" sldId="311"/>
            <ac:spMk id="4" creationId="{78C75A15-A2D6-1F4A-BA7D-AD2B81DA68DC}"/>
          </ac:spMkLst>
        </pc:spChg>
        <pc:spChg chg="del">
          <ac:chgData name="Ingrida Šmaižienė" userId="e18bc433-e4c7-49b8-bee8-1da75592dc1d" providerId="ADAL" clId="{4ADB70B7-FEC2-41E6-BE4D-39DBE074037E}" dt="2021-08-13T08:04:31.170" v="14136" actId="478"/>
          <ac:spMkLst>
            <pc:docMk/>
            <pc:sldMk cId="2641219354" sldId="311"/>
            <ac:spMk id="9" creationId="{774D8AFC-7DDA-0348-B2A6-7A0A8B2BCBEB}"/>
          </ac:spMkLst>
        </pc:spChg>
        <pc:spChg chg="del">
          <ac:chgData name="Ingrida Šmaižienė" userId="e18bc433-e4c7-49b8-bee8-1da75592dc1d" providerId="ADAL" clId="{4ADB70B7-FEC2-41E6-BE4D-39DBE074037E}" dt="2021-08-13T08:04:32.642" v="14137" actId="478"/>
          <ac:spMkLst>
            <pc:docMk/>
            <pc:sldMk cId="2641219354" sldId="311"/>
            <ac:spMk id="10" creationId="{F3DB1410-01DF-B640-800B-F43D27670BEC}"/>
          </ac:spMkLst>
        </pc:spChg>
        <pc:spChg chg="del">
          <ac:chgData name="Ingrida Šmaižienė" userId="e18bc433-e4c7-49b8-bee8-1da75592dc1d" providerId="ADAL" clId="{4ADB70B7-FEC2-41E6-BE4D-39DBE074037E}" dt="2021-08-13T08:04:19.648" v="14134" actId="478"/>
          <ac:spMkLst>
            <pc:docMk/>
            <pc:sldMk cId="2641219354" sldId="311"/>
            <ac:spMk id="11" creationId="{26060539-8FB2-824C-A06B-9087A1BE117A}"/>
          </ac:spMkLst>
        </pc:spChg>
        <pc:spChg chg="add mod">
          <ac:chgData name="Ingrida Šmaižienė" userId="e18bc433-e4c7-49b8-bee8-1da75592dc1d" providerId="ADAL" clId="{4ADB70B7-FEC2-41E6-BE4D-39DBE074037E}" dt="2021-08-13T08:04:27.460" v="14135"/>
          <ac:spMkLst>
            <pc:docMk/>
            <pc:sldMk cId="2641219354" sldId="311"/>
            <ac:spMk id="12" creationId="{B12CAF75-2C8C-447F-B19B-A08946B6A9B7}"/>
          </ac:spMkLst>
        </pc:spChg>
        <pc:spChg chg="add mod">
          <ac:chgData name="Ingrida Šmaižienė" userId="e18bc433-e4c7-49b8-bee8-1da75592dc1d" providerId="ADAL" clId="{4ADB70B7-FEC2-41E6-BE4D-39DBE074037E}" dt="2021-08-13T08:06:07.993" v="14150" actId="1076"/>
          <ac:spMkLst>
            <pc:docMk/>
            <pc:sldMk cId="2641219354" sldId="311"/>
            <ac:spMk id="13" creationId="{C3D9DA63-C3D9-45DA-859E-57ADB508B070}"/>
          </ac:spMkLst>
        </pc:spChg>
        <pc:spChg chg="add mod">
          <ac:chgData name="Ingrida Šmaižienė" userId="e18bc433-e4c7-49b8-bee8-1da75592dc1d" providerId="ADAL" clId="{4ADB70B7-FEC2-41E6-BE4D-39DBE074037E}" dt="2021-08-13T08:06:24.236" v="14155" actId="113"/>
          <ac:spMkLst>
            <pc:docMk/>
            <pc:sldMk cId="2641219354" sldId="311"/>
            <ac:spMk id="14" creationId="{5A057514-2B02-4922-9FA6-FE16A34FF624}"/>
          </ac:spMkLst>
        </pc:spChg>
        <pc:spChg chg="add mod">
          <ac:chgData name="Ingrida Šmaižienė" userId="e18bc433-e4c7-49b8-bee8-1da75592dc1d" providerId="ADAL" clId="{4ADB70B7-FEC2-41E6-BE4D-39DBE074037E}" dt="2021-08-13T08:06:13.670" v="14151" actId="1076"/>
          <ac:spMkLst>
            <pc:docMk/>
            <pc:sldMk cId="2641219354" sldId="311"/>
            <ac:spMk id="15" creationId="{7F67C54C-52DE-477A-A85C-E2799F7A7DFA}"/>
          </ac:spMkLst>
        </pc:spChg>
      </pc:sldChg>
      <pc:sldChg chg="addSp delSp modSp mod">
        <pc:chgData name="Ingrida Šmaižienė" userId="e18bc433-e4c7-49b8-bee8-1da75592dc1d" providerId="ADAL" clId="{4ADB70B7-FEC2-41E6-BE4D-39DBE074037E}" dt="2021-08-16T08:38:57.506" v="24082" actId="113"/>
        <pc:sldMkLst>
          <pc:docMk/>
          <pc:sldMk cId="3079688150" sldId="314"/>
        </pc:sldMkLst>
        <pc:spChg chg="mod">
          <ac:chgData name="Ingrida Šmaižienė" userId="e18bc433-e4c7-49b8-bee8-1da75592dc1d" providerId="ADAL" clId="{4ADB70B7-FEC2-41E6-BE4D-39DBE074037E}" dt="2021-08-16T08:38:22.139" v="24075" actId="2711"/>
          <ac:spMkLst>
            <pc:docMk/>
            <pc:sldMk cId="3079688150" sldId="314"/>
            <ac:spMk id="12" creationId="{C4C28CBB-31D2-454B-A7F5-0C912D927800}"/>
          </ac:spMkLst>
        </pc:spChg>
        <pc:spChg chg="add mod">
          <ac:chgData name="Ingrida Šmaižienė" userId="e18bc433-e4c7-49b8-bee8-1da75592dc1d" providerId="ADAL" clId="{4ADB70B7-FEC2-41E6-BE4D-39DBE074037E}" dt="2021-08-13T06:01:09.686" v="11690" actId="571"/>
          <ac:spMkLst>
            <pc:docMk/>
            <pc:sldMk cId="3079688150" sldId="314"/>
            <ac:spMk id="13" creationId="{973516DD-D846-4395-9866-78D000D77907}"/>
          </ac:spMkLst>
        </pc:spChg>
        <pc:spChg chg="add del mod">
          <ac:chgData name="Ingrida Šmaižienė" userId="e18bc433-e4c7-49b8-bee8-1da75592dc1d" providerId="ADAL" clId="{4ADB70B7-FEC2-41E6-BE4D-39DBE074037E}" dt="2021-08-13T06:01:17.874" v="11693"/>
          <ac:spMkLst>
            <pc:docMk/>
            <pc:sldMk cId="3079688150" sldId="314"/>
            <ac:spMk id="14" creationId="{38E3C4EC-E293-40D3-80A7-230F6A019892}"/>
          </ac:spMkLst>
        </pc:spChg>
        <pc:spChg chg="mod">
          <ac:chgData name="Ingrida Šmaižienė" userId="e18bc433-e4c7-49b8-bee8-1da75592dc1d" providerId="ADAL" clId="{4ADB70B7-FEC2-41E6-BE4D-39DBE074037E}" dt="2021-08-13T06:02:56.113" v="11947" actId="122"/>
          <ac:spMkLst>
            <pc:docMk/>
            <pc:sldMk cId="3079688150" sldId="314"/>
            <ac:spMk id="16" creationId="{85BEC4AB-B5EA-3C47-92F3-CE8BC009D60B}"/>
          </ac:spMkLst>
        </pc:spChg>
        <pc:spChg chg="add mod">
          <ac:chgData name="Ingrida Šmaižienė" userId="e18bc433-e4c7-49b8-bee8-1da75592dc1d" providerId="ADAL" clId="{4ADB70B7-FEC2-41E6-BE4D-39DBE074037E}" dt="2021-08-16T08:38:57.506" v="24082" actId="113"/>
          <ac:spMkLst>
            <pc:docMk/>
            <pc:sldMk cId="3079688150" sldId="314"/>
            <ac:spMk id="18" creationId="{6B562EF1-D41F-4BB6-B74D-634D669756F0}"/>
          </ac:spMkLst>
        </pc:spChg>
        <pc:spChg chg="del">
          <ac:chgData name="Ingrida Šmaižienė" userId="e18bc433-e4c7-49b8-bee8-1da75592dc1d" providerId="ADAL" clId="{4ADB70B7-FEC2-41E6-BE4D-39DBE074037E}" dt="2021-08-13T06:05:14.612" v="12078"/>
          <ac:spMkLst>
            <pc:docMk/>
            <pc:sldMk cId="3079688150" sldId="314"/>
            <ac:spMk id="20" creationId="{976A213D-6342-440F-8791-EBA2AF427813}"/>
          </ac:spMkLst>
        </pc:spChg>
        <pc:spChg chg="del mod">
          <ac:chgData name="Ingrida Šmaižienė" userId="e18bc433-e4c7-49b8-bee8-1da75592dc1d" providerId="ADAL" clId="{4ADB70B7-FEC2-41E6-BE4D-39DBE074037E}" dt="2021-08-13T06:01:15.650" v="11691" actId="478"/>
          <ac:spMkLst>
            <pc:docMk/>
            <pc:sldMk cId="3079688150" sldId="314"/>
            <ac:spMk id="26" creationId="{4D02CE26-BA02-D14E-99F3-93CC6516410B}"/>
          </ac:spMkLst>
        </pc:spChg>
        <pc:spChg chg="mod">
          <ac:chgData name="Ingrida Šmaižienė" userId="e18bc433-e4c7-49b8-bee8-1da75592dc1d" providerId="ADAL" clId="{4ADB70B7-FEC2-41E6-BE4D-39DBE074037E}" dt="2021-08-16T08:38:45.596" v="24079" actId="2711"/>
          <ac:spMkLst>
            <pc:docMk/>
            <pc:sldMk cId="3079688150" sldId="314"/>
            <ac:spMk id="27" creationId="{99252A15-5675-E944-B920-D382D4B3E132}"/>
          </ac:spMkLst>
        </pc:spChg>
        <pc:spChg chg="mod">
          <ac:chgData name="Ingrida Šmaižienė" userId="e18bc433-e4c7-49b8-bee8-1da75592dc1d" providerId="ADAL" clId="{4ADB70B7-FEC2-41E6-BE4D-39DBE074037E}" dt="2021-08-16T08:38:52.377" v="24080" actId="2711"/>
          <ac:spMkLst>
            <pc:docMk/>
            <pc:sldMk cId="3079688150" sldId="314"/>
            <ac:spMk id="28" creationId="{EEB58AA0-F559-EA4E-80F6-A2A582C47B0A}"/>
          </ac:spMkLst>
        </pc:spChg>
      </pc:sldChg>
      <pc:sldChg chg="modSp mod">
        <pc:chgData name="Ingrida Šmaižienė" userId="e18bc433-e4c7-49b8-bee8-1da75592dc1d" providerId="ADAL" clId="{4ADB70B7-FEC2-41E6-BE4D-39DBE074037E}" dt="2021-08-16T08:39:24.658" v="24083" actId="1076"/>
        <pc:sldMkLst>
          <pc:docMk/>
          <pc:sldMk cId="781263818" sldId="325"/>
        </pc:sldMkLst>
        <pc:spChg chg="mod">
          <ac:chgData name="Ingrida Šmaižienė" userId="e18bc433-e4c7-49b8-bee8-1da75592dc1d" providerId="ADAL" clId="{4ADB70B7-FEC2-41E6-BE4D-39DBE074037E}" dt="2021-08-16T08:39:24.658" v="24083" actId="1076"/>
          <ac:spMkLst>
            <pc:docMk/>
            <pc:sldMk cId="781263818" sldId="325"/>
            <ac:spMk id="5" creationId="{FA7831EA-3352-E84C-B083-615159BFCC47}"/>
          </ac:spMkLst>
        </pc:spChg>
      </pc:sldChg>
      <pc:sldChg chg="addSp delSp modSp del mod ord">
        <pc:chgData name="Ingrida Šmaižienė" userId="e18bc433-e4c7-49b8-bee8-1da75592dc1d" providerId="ADAL" clId="{4ADB70B7-FEC2-41E6-BE4D-39DBE074037E}" dt="2021-08-11T14:17:57.594" v="2967" actId="47"/>
        <pc:sldMkLst>
          <pc:docMk/>
          <pc:sldMk cId="995110552" sldId="691"/>
        </pc:sldMkLst>
        <pc:spChg chg="mod">
          <ac:chgData name="Ingrida Šmaižienė" userId="e18bc433-e4c7-49b8-bee8-1da75592dc1d" providerId="ADAL" clId="{4ADB70B7-FEC2-41E6-BE4D-39DBE074037E}" dt="2021-08-11T11:07:52.704" v="2435" actId="113"/>
          <ac:spMkLst>
            <pc:docMk/>
            <pc:sldMk cId="995110552" sldId="691"/>
            <ac:spMk id="2" creationId="{00000000-0000-0000-0000-000000000000}"/>
          </ac:spMkLst>
        </pc:spChg>
        <pc:spChg chg="del">
          <ac:chgData name="Ingrida Šmaižienė" userId="e18bc433-e4c7-49b8-bee8-1da75592dc1d" providerId="ADAL" clId="{4ADB70B7-FEC2-41E6-BE4D-39DBE074037E}" dt="2021-08-11T11:07:55.079" v="2436" actId="478"/>
          <ac:spMkLst>
            <pc:docMk/>
            <pc:sldMk cId="995110552" sldId="691"/>
            <ac:spMk id="4" creationId="{00000000-0000-0000-0000-000000000000}"/>
          </ac:spMkLst>
        </pc:spChg>
        <pc:spChg chg="add del mod">
          <ac:chgData name="Ingrida Šmaižienė" userId="e18bc433-e4c7-49b8-bee8-1da75592dc1d" providerId="ADAL" clId="{4ADB70B7-FEC2-41E6-BE4D-39DBE074037E}" dt="2021-08-11T11:07:57.866" v="2437" actId="478"/>
          <ac:spMkLst>
            <pc:docMk/>
            <pc:sldMk cId="995110552" sldId="691"/>
            <ac:spMk id="5" creationId="{9091A9F4-818B-4243-9C2A-DED47C408993}"/>
          </ac:spMkLst>
        </pc:spChg>
        <pc:spChg chg="del">
          <ac:chgData name="Ingrida Šmaižienė" userId="e18bc433-e4c7-49b8-bee8-1da75592dc1d" providerId="ADAL" clId="{4ADB70B7-FEC2-41E6-BE4D-39DBE074037E}" dt="2021-08-11T11:08:15.621" v="2445" actId="478"/>
          <ac:spMkLst>
            <pc:docMk/>
            <pc:sldMk cId="995110552" sldId="691"/>
            <ac:spMk id="118" creationId="{B04D4670-DF9D-4AAD-AEE3-DF746E7B5BD7}"/>
          </ac:spMkLst>
        </pc:spChg>
        <pc:spChg chg="mod">
          <ac:chgData name="Ingrida Šmaižienė" userId="e18bc433-e4c7-49b8-bee8-1da75592dc1d" providerId="ADAL" clId="{4ADB70B7-FEC2-41E6-BE4D-39DBE074037E}" dt="2021-08-11T11:08:13.093" v="2444" actId="20577"/>
          <ac:spMkLst>
            <pc:docMk/>
            <pc:sldMk cId="995110552" sldId="691"/>
            <ac:spMk id="119" creationId="{054BE1A1-8C15-451B-BDF9-642851224407}"/>
          </ac:spMkLst>
        </pc:spChg>
      </pc:sldChg>
      <pc:sldChg chg="modSp del mod">
        <pc:chgData name="Ingrida Šmaižienė" userId="e18bc433-e4c7-49b8-bee8-1da75592dc1d" providerId="ADAL" clId="{4ADB70B7-FEC2-41E6-BE4D-39DBE074037E}" dt="2021-08-11T12:03:26.164" v="2888" actId="2696"/>
        <pc:sldMkLst>
          <pc:docMk/>
          <pc:sldMk cId="3435313050" sldId="700"/>
        </pc:sldMkLst>
        <pc:spChg chg="mod">
          <ac:chgData name="Ingrida Šmaižienė" userId="e18bc433-e4c7-49b8-bee8-1da75592dc1d" providerId="ADAL" clId="{4ADB70B7-FEC2-41E6-BE4D-39DBE074037E}" dt="2021-08-11T10:59:47.986" v="2289" actId="2711"/>
          <ac:spMkLst>
            <pc:docMk/>
            <pc:sldMk cId="3435313050" sldId="700"/>
            <ac:spMk id="61" creationId="{E3E1A949-8CDE-445A-9AE0-589C90C95B16}"/>
          </ac:spMkLst>
        </pc:spChg>
        <pc:spChg chg="mod">
          <ac:chgData name="Ingrida Šmaižienė" userId="e18bc433-e4c7-49b8-bee8-1da75592dc1d" providerId="ADAL" clId="{4ADB70B7-FEC2-41E6-BE4D-39DBE074037E}" dt="2021-08-11T11:03:25.924" v="2343" actId="5793"/>
          <ac:spMkLst>
            <pc:docMk/>
            <pc:sldMk cId="3435313050" sldId="700"/>
            <ac:spMk id="63" creationId="{789815DA-24D0-48A3-A242-776C911BD5DE}"/>
          </ac:spMkLst>
        </pc:spChg>
        <pc:spChg chg="mod">
          <ac:chgData name="Ingrida Šmaižienė" userId="e18bc433-e4c7-49b8-bee8-1da75592dc1d" providerId="ADAL" clId="{4ADB70B7-FEC2-41E6-BE4D-39DBE074037E}" dt="2021-08-11T11:02:14.518" v="2320" actId="14100"/>
          <ac:spMkLst>
            <pc:docMk/>
            <pc:sldMk cId="3435313050" sldId="700"/>
            <ac:spMk id="64" creationId="{23B46114-BB07-4A93-AFFD-74B841D45BFE}"/>
          </ac:spMkLst>
        </pc:spChg>
        <pc:spChg chg="mod">
          <ac:chgData name="Ingrida Šmaižienė" userId="e18bc433-e4c7-49b8-bee8-1da75592dc1d" providerId="ADAL" clId="{4ADB70B7-FEC2-41E6-BE4D-39DBE074037E}" dt="2021-08-11T11:02:23.021" v="2328" actId="14100"/>
          <ac:spMkLst>
            <pc:docMk/>
            <pc:sldMk cId="3435313050" sldId="700"/>
            <ac:spMk id="65" creationId="{BBC6C88C-C130-45D3-8719-17018C2246FA}"/>
          </ac:spMkLst>
        </pc:spChg>
        <pc:spChg chg="mod">
          <ac:chgData name="Ingrida Šmaižienė" userId="e18bc433-e4c7-49b8-bee8-1da75592dc1d" providerId="ADAL" clId="{4ADB70B7-FEC2-41E6-BE4D-39DBE074037E}" dt="2021-08-11T11:00:01.831" v="2292" actId="14100"/>
          <ac:spMkLst>
            <pc:docMk/>
            <pc:sldMk cId="3435313050" sldId="700"/>
            <ac:spMk id="66" creationId="{90C60925-133D-42B9-8456-57FC4CA32F85}"/>
          </ac:spMkLst>
        </pc:spChg>
        <pc:spChg chg="mod">
          <ac:chgData name="Ingrida Šmaižienė" userId="e18bc433-e4c7-49b8-bee8-1da75592dc1d" providerId="ADAL" clId="{4ADB70B7-FEC2-41E6-BE4D-39DBE074037E}" dt="2021-08-11T11:00:05.941" v="2293" actId="2711"/>
          <ac:spMkLst>
            <pc:docMk/>
            <pc:sldMk cId="3435313050" sldId="700"/>
            <ac:spMk id="67" creationId="{0866D390-A9EC-40CF-9CFC-1C6E5F3A2333}"/>
          </ac:spMkLst>
        </pc:spChg>
        <pc:spChg chg="mod">
          <ac:chgData name="Ingrida Šmaižienė" userId="e18bc433-e4c7-49b8-bee8-1da75592dc1d" providerId="ADAL" clId="{4ADB70B7-FEC2-41E6-BE4D-39DBE074037E}" dt="2021-08-11T11:00:11.925" v="2294" actId="2711"/>
          <ac:spMkLst>
            <pc:docMk/>
            <pc:sldMk cId="3435313050" sldId="700"/>
            <ac:spMk id="68" creationId="{DD2E1943-4A98-4D3F-BA43-B42688EB2DE4}"/>
          </ac:spMkLst>
        </pc:spChg>
        <pc:spChg chg="mod">
          <ac:chgData name="Ingrida Šmaižienė" userId="e18bc433-e4c7-49b8-bee8-1da75592dc1d" providerId="ADAL" clId="{4ADB70B7-FEC2-41E6-BE4D-39DBE074037E}" dt="2021-08-11T11:00:20.840" v="2295" actId="2711"/>
          <ac:spMkLst>
            <pc:docMk/>
            <pc:sldMk cId="3435313050" sldId="700"/>
            <ac:spMk id="70" creationId="{4B559304-94B1-4C09-9350-9E4049540021}"/>
          </ac:spMkLst>
        </pc:spChg>
      </pc:sldChg>
      <pc:sldChg chg="addSp delSp modSp mod ord">
        <pc:chgData name="Ingrida Šmaižienė" userId="e18bc433-e4c7-49b8-bee8-1da75592dc1d" providerId="ADAL" clId="{4ADB70B7-FEC2-41E6-BE4D-39DBE074037E}" dt="2021-08-16T05:22:53.722" v="18748" actId="207"/>
        <pc:sldMkLst>
          <pc:docMk/>
          <pc:sldMk cId="296370510" sldId="746"/>
        </pc:sldMkLst>
        <pc:spChg chg="mod">
          <ac:chgData name="Ingrida Šmaižienė" userId="e18bc433-e4c7-49b8-bee8-1da75592dc1d" providerId="ADAL" clId="{4ADB70B7-FEC2-41E6-BE4D-39DBE074037E}" dt="2021-08-11T08:47:58.009" v="1254" actId="20577"/>
          <ac:spMkLst>
            <pc:docMk/>
            <pc:sldMk cId="296370510" sldId="746"/>
            <ac:spMk id="2" creationId="{BF9807A6-EBAF-49E3-A048-BCAD8705156C}"/>
          </ac:spMkLst>
        </pc:spChg>
        <pc:spChg chg="mod">
          <ac:chgData name="Ingrida Šmaižienė" userId="e18bc433-e4c7-49b8-bee8-1da75592dc1d" providerId="ADAL" clId="{4ADB70B7-FEC2-41E6-BE4D-39DBE074037E}" dt="2021-08-11T12:10:43.340" v="2959" actId="207"/>
          <ac:spMkLst>
            <pc:docMk/>
            <pc:sldMk cId="296370510" sldId="746"/>
            <ac:spMk id="3" creationId="{13328AF5-89E9-45B5-9E6E-C2BB8FF57A2A}"/>
          </ac:spMkLst>
        </pc:spChg>
        <pc:spChg chg="add mod">
          <ac:chgData name="Ingrida Šmaižienė" userId="e18bc433-e4c7-49b8-bee8-1da75592dc1d" providerId="ADAL" clId="{4ADB70B7-FEC2-41E6-BE4D-39DBE074037E}" dt="2021-08-11T12:10:20.478" v="2958" actId="14100"/>
          <ac:spMkLst>
            <pc:docMk/>
            <pc:sldMk cId="296370510" sldId="746"/>
            <ac:spMk id="8" creationId="{548C05AB-C499-4B15-B5FF-8FA45E9AAAC7}"/>
          </ac:spMkLst>
        </pc:spChg>
        <pc:graphicFrameChg chg="add del mod">
          <ac:chgData name="Ingrida Šmaižienė" userId="e18bc433-e4c7-49b8-bee8-1da75592dc1d" providerId="ADAL" clId="{4ADB70B7-FEC2-41E6-BE4D-39DBE074037E}" dt="2021-08-11T10:49:26.216" v="2263" actId="478"/>
          <ac:graphicFrameMkLst>
            <pc:docMk/>
            <pc:sldMk cId="296370510" sldId="746"/>
            <ac:graphicFrameMk id="5" creationId="{68036236-41B1-4EA4-B6C6-52E887FC471D}"/>
          </ac:graphicFrameMkLst>
        </pc:graphicFrameChg>
        <pc:graphicFrameChg chg="add mod">
          <ac:chgData name="Ingrida Šmaižienė" userId="e18bc433-e4c7-49b8-bee8-1da75592dc1d" providerId="ADAL" clId="{4ADB70B7-FEC2-41E6-BE4D-39DBE074037E}" dt="2021-08-16T05:22:45.447" v="18747" actId="14100"/>
          <ac:graphicFrameMkLst>
            <pc:docMk/>
            <pc:sldMk cId="296370510" sldId="746"/>
            <ac:graphicFrameMk id="6" creationId="{6EB2AE5B-5426-49F2-85FA-824A39E7D3A6}"/>
          </ac:graphicFrameMkLst>
        </pc:graphicFrameChg>
        <pc:graphicFrameChg chg="add mod">
          <ac:chgData name="Ingrida Šmaižienė" userId="e18bc433-e4c7-49b8-bee8-1da75592dc1d" providerId="ADAL" clId="{4ADB70B7-FEC2-41E6-BE4D-39DBE074037E}" dt="2021-08-16T05:22:53.722" v="18748" actId="207"/>
          <ac:graphicFrameMkLst>
            <pc:docMk/>
            <pc:sldMk cId="296370510" sldId="746"/>
            <ac:graphicFrameMk id="7" creationId="{62D719A2-8C49-4359-9932-F8B5117501D9}"/>
          </ac:graphicFrameMkLst>
        </pc:graphicFrameChg>
        <pc:graphicFrameChg chg="del">
          <ac:chgData name="Ingrida Šmaižienė" userId="e18bc433-e4c7-49b8-bee8-1da75592dc1d" providerId="ADAL" clId="{4ADB70B7-FEC2-41E6-BE4D-39DBE074037E}" dt="2021-08-11T10:20:30.250" v="1255" actId="478"/>
          <ac:graphicFrameMkLst>
            <pc:docMk/>
            <pc:sldMk cId="296370510" sldId="746"/>
            <ac:graphicFrameMk id="11" creationId="{6AC1A237-2642-4439-9EDC-C8048FAFD0D8}"/>
          </ac:graphicFrameMkLst>
        </pc:graphicFrameChg>
      </pc:sldChg>
      <pc:sldChg chg="del">
        <pc:chgData name="Ingrida Šmaižienė" userId="e18bc433-e4c7-49b8-bee8-1da75592dc1d" providerId="ADAL" clId="{4ADB70B7-FEC2-41E6-BE4D-39DBE074037E}" dt="2021-08-11T08:18:10.697" v="1" actId="47"/>
        <pc:sldMkLst>
          <pc:docMk/>
          <pc:sldMk cId="434051073" sldId="747"/>
        </pc:sldMkLst>
      </pc:sldChg>
      <pc:sldChg chg="modSp mod">
        <pc:chgData name="Ingrida Šmaižienė" userId="e18bc433-e4c7-49b8-bee8-1da75592dc1d" providerId="ADAL" clId="{4ADB70B7-FEC2-41E6-BE4D-39DBE074037E}" dt="2021-08-12T05:08:35.777" v="2975" actId="20577"/>
        <pc:sldMkLst>
          <pc:docMk/>
          <pc:sldMk cId="3946281467" sldId="747"/>
        </pc:sldMkLst>
        <pc:spChg chg="mod">
          <ac:chgData name="Ingrida Šmaižienė" userId="e18bc433-e4c7-49b8-bee8-1da75592dc1d" providerId="ADAL" clId="{4ADB70B7-FEC2-41E6-BE4D-39DBE074037E}" dt="2021-08-11T08:22:44.098" v="319" actId="207"/>
          <ac:spMkLst>
            <pc:docMk/>
            <pc:sldMk cId="3946281467" sldId="747"/>
            <ac:spMk id="4" creationId="{A0214CFD-A1AF-E140-BB1E-10EBB1868D4C}"/>
          </ac:spMkLst>
        </pc:spChg>
        <pc:spChg chg="mod">
          <ac:chgData name="Ingrida Šmaižienė" userId="e18bc433-e4c7-49b8-bee8-1da75592dc1d" providerId="ADAL" clId="{4ADB70B7-FEC2-41E6-BE4D-39DBE074037E}" dt="2021-08-12T05:08:35.777" v="2975" actId="20577"/>
          <ac:spMkLst>
            <pc:docMk/>
            <pc:sldMk cId="3946281467" sldId="747"/>
            <ac:spMk id="6" creationId="{AA8DAF67-BF72-5840-99F3-A13ACC2F2C3A}"/>
          </ac:spMkLst>
        </pc:spChg>
        <pc:spChg chg="mod">
          <ac:chgData name="Ingrida Šmaižienė" userId="e18bc433-e4c7-49b8-bee8-1da75592dc1d" providerId="ADAL" clId="{4ADB70B7-FEC2-41E6-BE4D-39DBE074037E}" dt="2021-08-11T08:22:52.902" v="323" actId="20577"/>
          <ac:spMkLst>
            <pc:docMk/>
            <pc:sldMk cId="3946281467" sldId="747"/>
            <ac:spMk id="7" creationId="{6B74156E-534A-5F4D-AF41-4CC6B65DF249}"/>
          </ac:spMkLst>
        </pc:spChg>
      </pc:sldChg>
      <pc:sldChg chg="del">
        <pc:chgData name="Ingrida Šmaižienė" userId="e18bc433-e4c7-49b8-bee8-1da75592dc1d" providerId="ADAL" clId="{4ADB70B7-FEC2-41E6-BE4D-39DBE074037E}" dt="2021-08-11T08:18:10.022" v="0" actId="47"/>
        <pc:sldMkLst>
          <pc:docMk/>
          <pc:sldMk cId="768164558" sldId="748"/>
        </pc:sldMkLst>
      </pc:sldChg>
      <pc:sldChg chg="addSp delSp modSp add mod ord">
        <pc:chgData name="Ingrida Šmaižienė" userId="e18bc433-e4c7-49b8-bee8-1da75592dc1d" providerId="ADAL" clId="{4ADB70B7-FEC2-41E6-BE4D-39DBE074037E}" dt="2021-08-16T07:17:12.328" v="21162" actId="207"/>
        <pc:sldMkLst>
          <pc:docMk/>
          <pc:sldMk cId="1217087920" sldId="748"/>
        </pc:sldMkLst>
        <pc:spChg chg="mod">
          <ac:chgData name="Ingrida Šmaižienė" userId="e18bc433-e4c7-49b8-bee8-1da75592dc1d" providerId="ADAL" clId="{4ADB70B7-FEC2-41E6-BE4D-39DBE074037E}" dt="2021-08-16T07:09:29.449" v="20902" actId="20577"/>
          <ac:spMkLst>
            <pc:docMk/>
            <pc:sldMk cId="1217087920" sldId="748"/>
            <ac:spMk id="2" creationId="{BF9807A6-EBAF-49E3-A048-BCAD8705156C}"/>
          </ac:spMkLst>
        </pc:spChg>
        <pc:spChg chg="del mod">
          <ac:chgData name="Ingrida Šmaižienė" userId="e18bc433-e4c7-49b8-bee8-1da75592dc1d" providerId="ADAL" clId="{4ADB70B7-FEC2-41E6-BE4D-39DBE074037E}" dt="2021-08-11T12:05:00.587" v="2898" actId="478"/>
          <ac:spMkLst>
            <pc:docMk/>
            <pc:sldMk cId="1217087920" sldId="748"/>
            <ac:spMk id="3" creationId="{13328AF5-89E9-45B5-9E6E-C2BB8FF57A2A}"/>
          </ac:spMkLst>
        </pc:spChg>
        <pc:spChg chg="add mod">
          <ac:chgData name="Ingrida Šmaižienė" userId="e18bc433-e4c7-49b8-bee8-1da75592dc1d" providerId="ADAL" clId="{4ADB70B7-FEC2-41E6-BE4D-39DBE074037E}" dt="2021-08-16T07:12:27.396" v="20933" actId="1076"/>
          <ac:spMkLst>
            <pc:docMk/>
            <pc:sldMk cId="1217087920" sldId="748"/>
            <ac:spMk id="3" creationId="{3FA10CA3-2B0E-45C5-A632-BBDCC0BD0A59}"/>
          </ac:spMkLst>
        </pc:spChg>
        <pc:spChg chg="add del mod">
          <ac:chgData name="Ingrida Šmaižienė" userId="e18bc433-e4c7-49b8-bee8-1da75592dc1d" providerId="ADAL" clId="{4ADB70B7-FEC2-41E6-BE4D-39DBE074037E}" dt="2021-08-11T12:04:48.502" v="2897" actId="478"/>
          <ac:spMkLst>
            <pc:docMk/>
            <pc:sldMk cId="1217087920" sldId="748"/>
            <ac:spMk id="4" creationId="{25D23F20-760F-4379-A20D-A8FEC6B9877C}"/>
          </ac:spMkLst>
        </pc:spChg>
        <pc:spChg chg="add mod">
          <ac:chgData name="Ingrida Šmaižienė" userId="e18bc433-e4c7-49b8-bee8-1da75592dc1d" providerId="ADAL" clId="{4ADB70B7-FEC2-41E6-BE4D-39DBE074037E}" dt="2021-08-16T07:17:12.328" v="21162" actId="207"/>
          <ac:spMkLst>
            <pc:docMk/>
            <pc:sldMk cId="1217087920" sldId="748"/>
            <ac:spMk id="5" creationId="{FA189AE5-0E78-4B64-BBD9-A31CBD1130CC}"/>
          </ac:spMkLst>
        </pc:spChg>
        <pc:spChg chg="add del mod">
          <ac:chgData name="Ingrida Šmaižienė" userId="e18bc433-e4c7-49b8-bee8-1da75592dc1d" providerId="ADAL" clId="{4ADB70B7-FEC2-41E6-BE4D-39DBE074037E}" dt="2021-08-12T11:21:14.230" v="9760" actId="478"/>
          <ac:spMkLst>
            <pc:docMk/>
            <pc:sldMk cId="1217087920" sldId="748"/>
            <ac:spMk id="6" creationId="{B67CFF12-0A9D-4CD3-8322-AD4B6426F855}"/>
          </ac:spMkLst>
        </pc:spChg>
        <pc:spChg chg="add del mod">
          <ac:chgData name="Ingrida Šmaižienė" userId="e18bc433-e4c7-49b8-bee8-1da75592dc1d" providerId="ADAL" clId="{4ADB70B7-FEC2-41E6-BE4D-39DBE074037E}" dt="2021-08-12T11:20:58.369" v="9755" actId="478"/>
          <ac:spMkLst>
            <pc:docMk/>
            <pc:sldMk cId="1217087920" sldId="748"/>
            <ac:spMk id="7" creationId="{0D9CFBBB-B032-42BA-81BF-742E1D465C39}"/>
          </ac:spMkLst>
        </pc:spChg>
        <pc:spChg chg="add del mod">
          <ac:chgData name="Ingrida Šmaižienė" userId="e18bc433-e4c7-49b8-bee8-1da75592dc1d" providerId="ADAL" clId="{4ADB70B7-FEC2-41E6-BE4D-39DBE074037E}" dt="2021-08-12T11:21:15.665" v="9761" actId="478"/>
          <ac:spMkLst>
            <pc:docMk/>
            <pc:sldMk cId="1217087920" sldId="748"/>
            <ac:spMk id="8" creationId="{A16D81E8-097E-4C86-ABD2-2EEB548EB1AF}"/>
          </ac:spMkLst>
        </pc:spChg>
        <pc:spChg chg="add del mod">
          <ac:chgData name="Ingrida Šmaižienė" userId="e18bc433-e4c7-49b8-bee8-1da75592dc1d" providerId="ADAL" clId="{4ADB70B7-FEC2-41E6-BE4D-39DBE074037E}" dt="2021-08-12T11:21:11.158" v="9758" actId="478"/>
          <ac:spMkLst>
            <pc:docMk/>
            <pc:sldMk cId="1217087920" sldId="748"/>
            <ac:spMk id="9" creationId="{E947EF33-6DB9-445E-89E2-0BD14659E5BF}"/>
          </ac:spMkLst>
        </pc:spChg>
        <pc:spChg chg="add del mod">
          <ac:chgData name="Ingrida Šmaižienė" userId="e18bc433-e4c7-49b8-bee8-1da75592dc1d" providerId="ADAL" clId="{4ADB70B7-FEC2-41E6-BE4D-39DBE074037E}" dt="2021-08-12T11:21:12.685" v="9759" actId="478"/>
          <ac:spMkLst>
            <pc:docMk/>
            <pc:sldMk cId="1217087920" sldId="748"/>
            <ac:spMk id="10" creationId="{670924D0-D863-44FB-A6E2-6A203B9E1900}"/>
          </ac:spMkLst>
        </pc:spChg>
        <pc:spChg chg="add mod">
          <ac:chgData name="Ingrida Šmaižienė" userId="e18bc433-e4c7-49b8-bee8-1da75592dc1d" providerId="ADAL" clId="{4ADB70B7-FEC2-41E6-BE4D-39DBE074037E}" dt="2021-08-16T07:17:08.965" v="21161" actId="207"/>
          <ac:spMkLst>
            <pc:docMk/>
            <pc:sldMk cId="1217087920" sldId="748"/>
            <ac:spMk id="10" creationId="{D5702E9D-AF3F-4281-9AF2-2CD3F51B06A1}"/>
          </ac:spMkLst>
        </pc:spChg>
        <pc:graphicFrameChg chg="add del mod">
          <ac:chgData name="Ingrida Šmaižienė" userId="e18bc433-e4c7-49b8-bee8-1da75592dc1d" providerId="ADAL" clId="{4ADB70B7-FEC2-41E6-BE4D-39DBE074037E}" dt="2021-08-12T08:37:19.874" v="6219" actId="478"/>
          <ac:graphicFrameMkLst>
            <pc:docMk/>
            <pc:sldMk cId="1217087920" sldId="748"/>
            <ac:graphicFrameMk id="3" creationId="{2A4736F5-AE7B-427E-892C-101D4D28F20E}"/>
          </ac:graphicFrameMkLst>
        </pc:graphicFrameChg>
        <pc:graphicFrameChg chg="add del mod">
          <ac:chgData name="Ingrida Šmaižienė" userId="e18bc433-e4c7-49b8-bee8-1da75592dc1d" providerId="ADAL" clId="{4ADB70B7-FEC2-41E6-BE4D-39DBE074037E}" dt="2021-08-12T11:21:04.052" v="9756" actId="478"/>
          <ac:graphicFrameMkLst>
            <pc:docMk/>
            <pc:sldMk cId="1217087920" sldId="748"/>
            <ac:graphicFrameMk id="4" creationId="{0804612E-DF85-41EB-A71F-D29EB2B36E7C}"/>
          </ac:graphicFrameMkLst>
        </pc:graphicFrameChg>
        <pc:graphicFrameChg chg="del mod">
          <ac:chgData name="Ingrida Šmaižienė" userId="e18bc433-e4c7-49b8-bee8-1da75592dc1d" providerId="ADAL" clId="{4ADB70B7-FEC2-41E6-BE4D-39DBE074037E}" dt="2021-08-11T12:04:44.139" v="2896" actId="478"/>
          <ac:graphicFrameMkLst>
            <pc:docMk/>
            <pc:sldMk cId="1217087920" sldId="748"/>
            <ac:graphicFrameMk id="5" creationId="{68036236-41B1-4EA4-B6C6-52E887FC471D}"/>
          </ac:graphicFrameMkLst>
        </pc:graphicFrameChg>
        <pc:graphicFrameChg chg="add del mod">
          <ac:chgData name="Ingrida Šmaižienė" userId="e18bc433-e4c7-49b8-bee8-1da75592dc1d" providerId="ADAL" clId="{4ADB70B7-FEC2-41E6-BE4D-39DBE074037E}" dt="2021-08-16T06:52:35.837" v="19296" actId="478"/>
          <ac:graphicFrameMkLst>
            <pc:docMk/>
            <pc:sldMk cId="1217087920" sldId="748"/>
            <ac:graphicFrameMk id="6" creationId="{1069C271-449F-4C79-9349-0071EED8A33C}"/>
          </ac:graphicFrameMkLst>
        </pc:graphicFrameChg>
        <pc:graphicFrameChg chg="add mod">
          <ac:chgData name="Ingrida Šmaižienė" userId="e18bc433-e4c7-49b8-bee8-1da75592dc1d" providerId="ADAL" clId="{4ADB70B7-FEC2-41E6-BE4D-39DBE074037E}" dt="2021-08-16T07:12:30.819" v="20934" actId="14100"/>
          <ac:graphicFrameMkLst>
            <pc:docMk/>
            <pc:sldMk cId="1217087920" sldId="748"/>
            <ac:graphicFrameMk id="7" creationId="{1069C271-449F-4C79-9349-0071EED8A33C}"/>
          </ac:graphicFrameMkLst>
        </pc:graphicFrameChg>
        <pc:graphicFrameChg chg="add del mod">
          <ac:chgData name="Ingrida Šmaižienė" userId="e18bc433-e4c7-49b8-bee8-1da75592dc1d" providerId="ADAL" clId="{4ADB70B7-FEC2-41E6-BE4D-39DBE074037E}" dt="2021-08-16T06:52:59.235" v="19306" actId="478"/>
          <ac:graphicFrameMkLst>
            <pc:docMk/>
            <pc:sldMk cId="1217087920" sldId="748"/>
            <ac:graphicFrameMk id="8" creationId="{1069C271-449F-4C79-9349-0071EED8A33C}"/>
          </ac:graphicFrameMkLst>
        </pc:graphicFrameChg>
        <pc:graphicFrameChg chg="add del mod">
          <ac:chgData name="Ingrida Šmaižienė" userId="e18bc433-e4c7-49b8-bee8-1da75592dc1d" providerId="ADAL" clId="{4ADB70B7-FEC2-41E6-BE4D-39DBE074037E}" dt="2021-08-12T11:53:21.667" v="9857" actId="478"/>
          <ac:graphicFrameMkLst>
            <pc:docMk/>
            <pc:sldMk cId="1217087920" sldId="748"/>
            <ac:graphicFrameMk id="11" creationId="{FF47CE5D-7652-4C28-96E5-B9FCBB9B8C27}"/>
          </ac:graphicFrameMkLst>
        </pc:graphicFrameChg>
        <pc:graphicFrameChg chg="add del mod">
          <ac:chgData name="Ingrida Šmaižienė" userId="e18bc433-e4c7-49b8-bee8-1da75592dc1d" providerId="ADAL" clId="{4ADB70B7-FEC2-41E6-BE4D-39DBE074037E}" dt="2021-08-16T06:44:27.410" v="19273" actId="478"/>
          <ac:graphicFrameMkLst>
            <pc:docMk/>
            <pc:sldMk cId="1217087920" sldId="748"/>
            <ac:graphicFrameMk id="12" creationId="{FF47CE5D-7652-4C28-96E5-B9FCBB9B8C27}"/>
          </ac:graphicFrameMkLst>
        </pc:graphicFrameChg>
        <pc:picChg chg="del">
          <ac:chgData name="Ingrida Šmaižienė" userId="e18bc433-e4c7-49b8-bee8-1da75592dc1d" providerId="ADAL" clId="{4ADB70B7-FEC2-41E6-BE4D-39DBE074037E}" dt="2021-08-11T10:57:13.996" v="2264"/>
          <ac:picMkLst>
            <pc:docMk/>
            <pc:sldMk cId="1217087920" sldId="748"/>
            <ac:picMk id="1026" creationId="{0BAC4E6A-6338-47AA-99B5-793190C2C16B}"/>
          </ac:picMkLst>
        </pc:picChg>
      </pc:sldChg>
      <pc:sldChg chg="new del ord">
        <pc:chgData name="Ingrida Šmaižienė" userId="e18bc433-e4c7-49b8-bee8-1da75592dc1d" providerId="ADAL" clId="{4ADB70B7-FEC2-41E6-BE4D-39DBE074037E}" dt="2021-08-11T08:38:04.939" v="671" actId="47"/>
        <pc:sldMkLst>
          <pc:docMk/>
          <pc:sldMk cId="3385896383" sldId="748"/>
        </pc:sldMkLst>
      </pc:sldChg>
      <pc:sldChg chg="del">
        <pc:chgData name="Ingrida Šmaižienė" userId="e18bc433-e4c7-49b8-bee8-1da75592dc1d" providerId="ADAL" clId="{4ADB70B7-FEC2-41E6-BE4D-39DBE074037E}" dt="2021-08-11T08:18:11.382" v="2" actId="47"/>
        <pc:sldMkLst>
          <pc:docMk/>
          <pc:sldMk cId="1846603442" sldId="749"/>
        </pc:sldMkLst>
      </pc:sldChg>
      <pc:sldChg chg="add del">
        <pc:chgData name="Ingrida Šmaižienė" userId="e18bc433-e4c7-49b8-bee8-1da75592dc1d" providerId="ADAL" clId="{4ADB70B7-FEC2-41E6-BE4D-39DBE074037E}" dt="2021-08-11T10:57:47.170" v="2266"/>
        <pc:sldMkLst>
          <pc:docMk/>
          <pc:sldMk cId="2835100011" sldId="749"/>
        </pc:sldMkLst>
      </pc:sldChg>
      <pc:sldChg chg="addSp modSp add mod ord">
        <pc:chgData name="Ingrida Šmaižienė" userId="e18bc433-e4c7-49b8-bee8-1da75592dc1d" providerId="ADAL" clId="{4ADB70B7-FEC2-41E6-BE4D-39DBE074037E}" dt="2021-08-16T05:22:29.592" v="18745" actId="948"/>
        <pc:sldMkLst>
          <pc:docMk/>
          <pc:sldMk cId="3264699943" sldId="749"/>
        </pc:sldMkLst>
        <pc:spChg chg="mod">
          <ac:chgData name="Ingrida Šmaižienė" userId="e18bc433-e4c7-49b8-bee8-1da75592dc1d" providerId="ADAL" clId="{4ADB70B7-FEC2-41E6-BE4D-39DBE074037E}" dt="2021-08-16T05:20:30.829" v="18687" actId="2711"/>
          <ac:spMkLst>
            <pc:docMk/>
            <pc:sldMk cId="3264699943" sldId="749"/>
            <ac:spMk id="2" creationId="{BF9807A6-EBAF-49E3-A048-BCAD8705156C}"/>
          </ac:spMkLst>
        </pc:spChg>
        <pc:spChg chg="mod">
          <ac:chgData name="Ingrida Šmaižienė" userId="e18bc433-e4c7-49b8-bee8-1da75592dc1d" providerId="ADAL" clId="{4ADB70B7-FEC2-41E6-BE4D-39DBE074037E}" dt="2021-08-16T05:22:29.592" v="18745" actId="948"/>
          <ac:spMkLst>
            <pc:docMk/>
            <pc:sldMk cId="3264699943" sldId="749"/>
            <ac:spMk id="3" creationId="{13328AF5-89E9-45B5-9E6E-C2BB8FF57A2A}"/>
          </ac:spMkLst>
        </pc:spChg>
        <pc:spChg chg="mod">
          <ac:chgData name="Ingrida Šmaižienė" userId="e18bc433-e4c7-49b8-bee8-1da75592dc1d" providerId="ADAL" clId="{4ADB70B7-FEC2-41E6-BE4D-39DBE074037E}" dt="2021-08-11T10:59:18.789" v="2285" actId="1076"/>
          <ac:spMkLst>
            <pc:docMk/>
            <pc:sldMk cId="3264699943" sldId="749"/>
            <ac:spMk id="4" creationId="{25D23F20-760F-4379-A20D-A8FEC6B9877C}"/>
          </ac:spMkLst>
        </pc:spChg>
        <pc:spChg chg="add mod">
          <ac:chgData name="Ingrida Šmaižienė" userId="e18bc433-e4c7-49b8-bee8-1da75592dc1d" providerId="ADAL" clId="{4ADB70B7-FEC2-41E6-BE4D-39DBE074037E}" dt="2021-08-16T05:21:34.886" v="18738" actId="20577"/>
          <ac:spMkLst>
            <pc:docMk/>
            <pc:sldMk cId="3264699943" sldId="749"/>
            <ac:spMk id="7" creationId="{DCB57C24-0D3D-4BE3-B037-7D5CF96AC454}"/>
          </ac:spMkLst>
        </pc:spChg>
        <pc:graphicFrameChg chg="mod">
          <ac:chgData name="Ingrida Šmaižienė" userId="e18bc433-e4c7-49b8-bee8-1da75592dc1d" providerId="ADAL" clId="{4ADB70B7-FEC2-41E6-BE4D-39DBE074037E}" dt="2021-08-16T05:21:29.427" v="18736" actId="14100"/>
          <ac:graphicFrameMkLst>
            <pc:docMk/>
            <pc:sldMk cId="3264699943" sldId="749"/>
            <ac:graphicFrameMk id="5" creationId="{68036236-41B1-4EA4-B6C6-52E887FC471D}"/>
          </ac:graphicFrameMkLst>
        </pc:graphicFrameChg>
      </pc:sldChg>
      <pc:sldChg chg="add del">
        <pc:chgData name="Ingrida Šmaižienė" userId="e18bc433-e4c7-49b8-bee8-1da75592dc1d" providerId="ADAL" clId="{4ADB70B7-FEC2-41E6-BE4D-39DBE074037E}" dt="2021-08-11T10:57:47.170" v="2266"/>
        <pc:sldMkLst>
          <pc:docMk/>
          <pc:sldMk cId="2261052278" sldId="750"/>
        </pc:sldMkLst>
      </pc:sldChg>
      <pc:sldChg chg="addSp delSp modSp add del mod">
        <pc:chgData name="Ingrida Šmaižienė" userId="e18bc433-e4c7-49b8-bee8-1da75592dc1d" providerId="ADAL" clId="{4ADB70B7-FEC2-41E6-BE4D-39DBE074037E}" dt="2021-08-16T08:20:40.964" v="23352" actId="692"/>
        <pc:sldMkLst>
          <pc:docMk/>
          <pc:sldMk cId="3485783166" sldId="750"/>
        </pc:sldMkLst>
        <pc:spChg chg="add mod">
          <ac:chgData name="Ingrida Šmaižienė" userId="e18bc433-e4c7-49b8-bee8-1da75592dc1d" providerId="ADAL" clId="{4ADB70B7-FEC2-41E6-BE4D-39DBE074037E}" dt="2021-08-16T08:20:28.721" v="23349" actId="255"/>
          <ac:spMkLst>
            <pc:docMk/>
            <pc:sldMk cId="3485783166" sldId="750"/>
            <ac:spMk id="3" creationId="{EB9EA980-0A50-4946-BA3B-61FC14928257}"/>
          </ac:spMkLst>
        </pc:spChg>
        <pc:spChg chg="add del mod">
          <ac:chgData name="Ingrida Šmaižienė" userId="e18bc433-e4c7-49b8-bee8-1da75592dc1d" providerId="ADAL" clId="{4ADB70B7-FEC2-41E6-BE4D-39DBE074037E}" dt="2021-08-12T09:06:00.127" v="7959" actId="478"/>
          <ac:spMkLst>
            <pc:docMk/>
            <pc:sldMk cId="3485783166" sldId="750"/>
            <ac:spMk id="4" creationId="{ED2CE340-148F-4B47-87DA-D09D969D55D1}"/>
          </ac:spMkLst>
        </pc:spChg>
        <pc:spChg chg="add mod">
          <ac:chgData name="Ingrida Šmaižienė" userId="e18bc433-e4c7-49b8-bee8-1da75592dc1d" providerId="ADAL" clId="{4ADB70B7-FEC2-41E6-BE4D-39DBE074037E}" dt="2021-08-16T08:20:17.866" v="23347" actId="1076"/>
          <ac:spMkLst>
            <pc:docMk/>
            <pc:sldMk cId="3485783166" sldId="750"/>
            <ac:spMk id="5" creationId="{8E4A764A-F924-464B-BFED-48C17E96A38E}"/>
          </ac:spMkLst>
        </pc:spChg>
        <pc:spChg chg="add del mod">
          <ac:chgData name="Ingrida Šmaižienė" userId="e18bc433-e4c7-49b8-bee8-1da75592dc1d" providerId="ADAL" clId="{4ADB70B7-FEC2-41E6-BE4D-39DBE074037E}" dt="2021-08-12T09:00:12.082" v="7629" actId="478"/>
          <ac:spMkLst>
            <pc:docMk/>
            <pc:sldMk cId="3485783166" sldId="750"/>
            <ac:spMk id="6" creationId="{71B98DB7-0504-401B-94FA-B5D55DFC55BE}"/>
          </ac:spMkLst>
        </pc:spChg>
        <pc:spChg chg="add mod">
          <ac:chgData name="Ingrida Šmaižienė" userId="e18bc433-e4c7-49b8-bee8-1da75592dc1d" providerId="ADAL" clId="{4ADB70B7-FEC2-41E6-BE4D-39DBE074037E}" dt="2021-08-16T08:20:13.157" v="23345" actId="1076"/>
          <ac:spMkLst>
            <pc:docMk/>
            <pc:sldMk cId="3485783166" sldId="750"/>
            <ac:spMk id="7" creationId="{137B9101-5B7B-4C6A-8056-E01D76AAE498}"/>
          </ac:spMkLst>
        </pc:spChg>
        <pc:spChg chg="add mod">
          <ac:chgData name="Ingrida Šmaižienė" userId="e18bc433-e4c7-49b8-bee8-1da75592dc1d" providerId="ADAL" clId="{4ADB70B7-FEC2-41E6-BE4D-39DBE074037E}" dt="2021-08-12T09:04:03.753" v="7787" actId="122"/>
          <ac:spMkLst>
            <pc:docMk/>
            <pc:sldMk cId="3485783166" sldId="750"/>
            <ac:spMk id="8" creationId="{FD3F257C-10BB-4D02-B157-009AE1ADE130}"/>
          </ac:spMkLst>
        </pc:spChg>
        <pc:spChg chg="add mod">
          <ac:chgData name="Ingrida Šmaižienė" userId="e18bc433-e4c7-49b8-bee8-1da75592dc1d" providerId="ADAL" clId="{4ADB70B7-FEC2-41E6-BE4D-39DBE074037E}" dt="2021-08-16T08:20:13.157" v="23345" actId="1076"/>
          <ac:spMkLst>
            <pc:docMk/>
            <pc:sldMk cId="3485783166" sldId="750"/>
            <ac:spMk id="9" creationId="{F99B606E-2AD7-42F4-8660-7F9B60D368CC}"/>
          </ac:spMkLst>
        </pc:spChg>
        <pc:spChg chg="add mod">
          <ac:chgData name="Ingrida Šmaižienė" userId="e18bc433-e4c7-49b8-bee8-1da75592dc1d" providerId="ADAL" clId="{4ADB70B7-FEC2-41E6-BE4D-39DBE074037E}" dt="2021-08-16T08:20:40.964" v="23352" actId="692"/>
          <ac:spMkLst>
            <pc:docMk/>
            <pc:sldMk cId="3485783166" sldId="750"/>
            <ac:spMk id="10" creationId="{F0087E4F-6F29-4A65-940B-97A5D3DEB18D}"/>
          </ac:spMkLst>
        </pc:spChg>
      </pc:sldChg>
      <pc:sldChg chg="addSp delSp modSp add mod">
        <pc:chgData name="Ingrida Šmaižienė" userId="e18bc433-e4c7-49b8-bee8-1da75592dc1d" providerId="ADAL" clId="{4ADB70B7-FEC2-41E6-BE4D-39DBE074037E}" dt="2021-08-16T08:22:25.246" v="23368" actId="255"/>
        <pc:sldMkLst>
          <pc:docMk/>
          <pc:sldMk cId="490242331" sldId="751"/>
        </pc:sldMkLst>
        <pc:spChg chg="mod">
          <ac:chgData name="Ingrida Šmaižienė" userId="e18bc433-e4c7-49b8-bee8-1da75592dc1d" providerId="ADAL" clId="{4ADB70B7-FEC2-41E6-BE4D-39DBE074037E}" dt="2021-08-16T08:22:20.263" v="23367" actId="255"/>
          <ac:spMkLst>
            <pc:docMk/>
            <pc:sldMk cId="490242331" sldId="751"/>
            <ac:spMk id="3" creationId="{EB9EA980-0A50-4946-BA3B-61FC14928257}"/>
          </ac:spMkLst>
        </pc:spChg>
        <pc:spChg chg="del">
          <ac:chgData name="Ingrida Šmaižienė" userId="e18bc433-e4c7-49b8-bee8-1da75592dc1d" providerId="ADAL" clId="{4ADB70B7-FEC2-41E6-BE4D-39DBE074037E}" dt="2021-08-12T06:31:22.468" v="3956" actId="478"/>
          <ac:spMkLst>
            <pc:docMk/>
            <pc:sldMk cId="490242331" sldId="751"/>
            <ac:spMk id="4" creationId="{ED2CE340-148F-4B47-87DA-D09D969D55D1}"/>
          </ac:spMkLst>
        </pc:spChg>
        <pc:spChg chg="del mod">
          <ac:chgData name="Ingrida Šmaižienė" userId="e18bc433-e4c7-49b8-bee8-1da75592dc1d" providerId="ADAL" clId="{4ADB70B7-FEC2-41E6-BE4D-39DBE074037E}" dt="2021-08-12T10:05:28.116" v="8219" actId="478"/>
          <ac:spMkLst>
            <pc:docMk/>
            <pc:sldMk cId="490242331" sldId="751"/>
            <ac:spMk id="5" creationId="{8E4A764A-F924-464B-BFED-48C17E96A38E}"/>
          </ac:spMkLst>
        </pc:spChg>
        <pc:spChg chg="add mod">
          <ac:chgData name="Ingrida Šmaižienė" userId="e18bc433-e4c7-49b8-bee8-1da75592dc1d" providerId="ADAL" clId="{4ADB70B7-FEC2-41E6-BE4D-39DBE074037E}" dt="2021-08-12T12:11:47.921" v="10039" actId="20577"/>
          <ac:spMkLst>
            <pc:docMk/>
            <pc:sldMk cId="490242331" sldId="751"/>
            <ac:spMk id="6" creationId="{1DA74D6E-6347-4EFC-99A5-24442F0B259F}"/>
          </ac:spMkLst>
        </pc:spChg>
        <pc:spChg chg="add mod">
          <ac:chgData name="Ingrida Šmaižienė" userId="e18bc433-e4c7-49b8-bee8-1da75592dc1d" providerId="ADAL" clId="{4ADB70B7-FEC2-41E6-BE4D-39DBE074037E}" dt="2021-08-16T08:22:25.246" v="23368" actId="255"/>
          <ac:spMkLst>
            <pc:docMk/>
            <pc:sldMk cId="490242331" sldId="751"/>
            <ac:spMk id="7" creationId="{20EADD77-3C72-4FED-851A-4AD7AEF366D7}"/>
          </ac:spMkLst>
        </pc:spChg>
        <pc:spChg chg="add mod">
          <ac:chgData name="Ingrida Šmaižienė" userId="e18bc433-e4c7-49b8-bee8-1da75592dc1d" providerId="ADAL" clId="{4ADB70B7-FEC2-41E6-BE4D-39DBE074037E}" dt="2021-08-16T08:21:09.133" v="23355" actId="14100"/>
          <ac:spMkLst>
            <pc:docMk/>
            <pc:sldMk cId="490242331" sldId="751"/>
            <ac:spMk id="8" creationId="{E7A6ED91-CC48-459C-8850-1F56378F4B6C}"/>
          </ac:spMkLst>
        </pc:spChg>
        <pc:spChg chg="add mod">
          <ac:chgData name="Ingrida Šmaižienė" userId="e18bc433-e4c7-49b8-bee8-1da75592dc1d" providerId="ADAL" clId="{4ADB70B7-FEC2-41E6-BE4D-39DBE074037E}" dt="2021-08-12T10:10:15.418" v="8428"/>
          <ac:spMkLst>
            <pc:docMk/>
            <pc:sldMk cId="490242331" sldId="751"/>
            <ac:spMk id="9" creationId="{CC96E710-8C81-4B56-9A6C-FE3F9273B767}"/>
          </ac:spMkLst>
        </pc:spChg>
      </pc:sldChg>
      <pc:sldChg chg="addSp modSp add del mod">
        <pc:chgData name="Ingrida Šmaižienė" userId="e18bc433-e4c7-49b8-bee8-1da75592dc1d" providerId="ADAL" clId="{4ADB70B7-FEC2-41E6-BE4D-39DBE074037E}" dt="2021-08-16T08:22:27.915" v="23369" actId="47"/>
        <pc:sldMkLst>
          <pc:docMk/>
          <pc:sldMk cId="936585095" sldId="752"/>
        </pc:sldMkLst>
        <pc:spChg chg="mod">
          <ac:chgData name="Ingrida Šmaižienė" userId="e18bc433-e4c7-49b8-bee8-1da75592dc1d" providerId="ADAL" clId="{4ADB70B7-FEC2-41E6-BE4D-39DBE074037E}" dt="2021-08-16T06:09:41.814" v="19267" actId="6549"/>
          <ac:spMkLst>
            <pc:docMk/>
            <pc:sldMk cId="936585095" sldId="752"/>
            <ac:spMk id="3" creationId="{EB9EA980-0A50-4946-BA3B-61FC14928257}"/>
          </ac:spMkLst>
        </pc:spChg>
        <pc:spChg chg="add mod">
          <ac:chgData name="Ingrida Šmaižienė" userId="e18bc433-e4c7-49b8-bee8-1da75592dc1d" providerId="ADAL" clId="{4ADB70B7-FEC2-41E6-BE4D-39DBE074037E}" dt="2021-08-12T10:38:06.276" v="9631" actId="767"/>
          <ac:spMkLst>
            <pc:docMk/>
            <pc:sldMk cId="936585095" sldId="752"/>
            <ac:spMk id="4" creationId="{E34021D7-CE7F-4783-9ABE-650A868A39CF}"/>
          </ac:spMkLst>
        </pc:spChg>
        <pc:spChg chg="mod">
          <ac:chgData name="Ingrida Šmaižienė" userId="e18bc433-e4c7-49b8-bee8-1da75592dc1d" providerId="ADAL" clId="{4ADB70B7-FEC2-41E6-BE4D-39DBE074037E}" dt="2021-08-12T12:11:52.827" v="10040" actId="20577"/>
          <ac:spMkLst>
            <pc:docMk/>
            <pc:sldMk cId="936585095" sldId="752"/>
            <ac:spMk id="6" creationId="{1DA74D6E-6347-4EFC-99A5-24442F0B259F}"/>
          </ac:spMkLst>
        </pc:spChg>
        <pc:spChg chg="mod">
          <ac:chgData name="Ingrida Šmaižienė" userId="e18bc433-e4c7-49b8-bee8-1da75592dc1d" providerId="ADAL" clId="{4ADB70B7-FEC2-41E6-BE4D-39DBE074037E}" dt="2021-08-16T06:09:59.557" v="19269" actId="1076"/>
          <ac:spMkLst>
            <pc:docMk/>
            <pc:sldMk cId="936585095" sldId="752"/>
            <ac:spMk id="7" creationId="{20EADD77-3C72-4FED-851A-4AD7AEF366D7}"/>
          </ac:spMkLst>
        </pc:spChg>
        <pc:spChg chg="mod">
          <ac:chgData name="Ingrida Šmaižienė" userId="e18bc433-e4c7-49b8-bee8-1da75592dc1d" providerId="ADAL" clId="{4ADB70B7-FEC2-41E6-BE4D-39DBE074037E}" dt="2021-08-16T06:09:14.724" v="19261" actId="14100"/>
          <ac:spMkLst>
            <pc:docMk/>
            <pc:sldMk cId="936585095" sldId="752"/>
            <ac:spMk id="8" creationId="{E7A6ED91-CC48-459C-8850-1F56378F4B6C}"/>
          </ac:spMkLst>
        </pc:spChg>
      </pc:sldChg>
      <pc:sldChg chg="addSp delSp modSp add mod ord addCm delCm">
        <pc:chgData name="Ingrida Šmaižienė" userId="e18bc433-e4c7-49b8-bee8-1da75592dc1d" providerId="ADAL" clId="{4ADB70B7-FEC2-41E6-BE4D-39DBE074037E}" dt="2021-08-16T08:18:33.312" v="23330" actId="1076"/>
        <pc:sldMkLst>
          <pc:docMk/>
          <pc:sldMk cId="643840952" sldId="753"/>
        </pc:sldMkLst>
        <pc:spChg chg="mod">
          <ac:chgData name="Ingrida Šmaižienė" userId="e18bc433-e4c7-49b8-bee8-1da75592dc1d" providerId="ADAL" clId="{4ADB70B7-FEC2-41E6-BE4D-39DBE074037E}" dt="2021-08-12T11:03:51.882" v="9654" actId="20577"/>
          <ac:spMkLst>
            <pc:docMk/>
            <pc:sldMk cId="643840952" sldId="753"/>
            <ac:spMk id="2" creationId="{BF9807A6-EBAF-49E3-A048-BCAD8705156C}"/>
          </ac:spMkLst>
        </pc:spChg>
        <pc:spChg chg="mod">
          <ac:chgData name="Ingrida Šmaižienė" userId="e18bc433-e4c7-49b8-bee8-1da75592dc1d" providerId="ADAL" clId="{4ADB70B7-FEC2-41E6-BE4D-39DBE074037E}" dt="2021-08-16T08:17:07.828" v="23314" actId="948"/>
          <ac:spMkLst>
            <pc:docMk/>
            <pc:sldMk cId="643840952" sldId="753"/>
            <ac:spMk id="5" creationId="{FA189AE5-0E78-4B64-BBD9-A31CBD1130CC}"/>
          </ac:spMkLst>
        </pc:spChg>
        <pc:spChg chg="mod">
          <ac:chgData name="Ingrida Šmaižienė" userId="e18bc433-e4c7-49b8-bee8-1da75592dc1d" providerId="ADAL" clId="{4ADB70B7-FEC2-41E6-BE4D-39DBE074037E}" dt="2021-08-16T08:16:36.314" v="23303" actId="1076"/>
          <ac:spMkLst>
            <pc:docMk/>
            <pc:sldMk cId="643840952" sldId="753"/>
            <ac:spMk id="7" creationId="{0D9CFBBB-B032-42BA-81BF-742E1D465C39}"/>
          </ac:spMkLst>
        </pc:spChg>
        <pc:spChg chg="mod">
          <ac:chgData name="Ingrida Šmaižienė" userId="e18bc433-e4c7-49b8-bee8-1da75592dc1d" providerId="ADAL" clId="{4ADB70B7-FEC2-41E6-BE4D-39DBE074037E}" dt="2021-08-16T08:16:47.826" v="23307" actId="1076"/>
          <ac:spMkLst>
            <pc:docMk/>
            <pc:sldMk cId="643840952" sldId="753"/>
            <ac:spMk id="8" creationId="{A16D81E8-097E-4C86-ABD2-2EEB548EB1AF}"/>
          </ac:spMkLst>
        </pc:spChg>
        <pc:spChg chg="mod">
          <ac:chgData name="Ingrida Šmaižienė" userId="e18bc433-e4c7-49b8-bee8-1da75592dc1d" providerId="ADAL" clId="{4ADB70B7-FEC2-41E6-BE4D-39DBE074037E}" dt="2021-08-16T08:17:15.061" v="23316" actId="948"/>
          <ac:spMkLst>
            <pc:docMk/>
            <pc:sldMk cId="643840952" sldId="753"/>
            <ac:spMk id="9" creationId="{E947EF33-6DB9-445E-89E2-0BD14659E5BF}"/>
          </ac:spMkLst>
        </pc:spChg>
        <pc:spChg chg="mod">
          <ac:chgData name="Ingrida Šmaižienė" userId="e18bc433-e4c7-49b8-bee8-1da75592dc1d" providerId="ADAL" clId="{4ADB70B7-FEC2-41E6-BE4D-39DBE074037E}" dt="2021-08-16T08:16:05.208" v="23294" actId="113"/>
          <ac:spMkLst>
            <pc:docMk/>
            <pc:sldMk cId="643840952" sldId="753"/>
            <ac:spMk id="10" creationId="{670924D0-D863-44FB-A6E2-6A203B9E1900}"/>
          </ac:spMkLst>
        </pc:spChg>
        <pc:graphicFrameChg chg="add del">
          <ac:chgData name="Ingrida Šmaižienė" userId="e18bc433-e4c7-49b8-bee8-1da75592dc1d" providerId="ADAL" clId="{4ADB70B7-FEC2-41E6-BE4D-39DBE074037E}" dt="2021-08-12T12:04:08.274" v="9991" actId="478"/>
          <ac:graphicFrameMkLst>
            <pc:docMk/>
            <pc:sldMk cId="643840952" sldId="753"/>
            <ac:graphicFrameMk id="4" creationId="{0804612E-DF85-41EB-A71F-D29EB2B36E7C}"/>
          </ac:graphicFrameMkLst>
        </pc:graphicFrameChg>
        <pc:graphicFrameChg chg="add mod">
          <ac:chgData name="Ingrida Šmaižienė" userId="e18bc433-e4c7-49b8-bee8-1da75592dc1d" providerId="ADAL" clId="{4ADB70B7-FEC2-41E6-BE4D-39DBE074037E}" dt="2021-08-16T08:18:33.312" v="23330" actId="1076"/>
          <ac:graphicFrameMkLst>
            <pc:docMk/>
            <pc:sldMk cId="643840952" sldId="753"/>
            <ac:graphicFrameMk id="11" creationId="{B758147D-902B-46C8-A751-5100E710EC5C}"/>
          </ac:graphicFrameMkLst>
        </pc:graphicFrameChg>
      </pc:sldChg>
      <pc:sldChg chg="addSp delSp modSp add mod">
        <pc:chgData name="Ingrida Šmaižienė" userId="e18bc433-e4c7-49b8-bee8-1da75592dc1d" providerId="ADAL" clId="{4ADB70B7-FEC2-41E6-BE4D-39DBE074037E}" dt="2021-08-16T08:18:23.306" v="23329" actId="692"/>
        <pc:sldMkLst>
          <pc:docMk/>
          <pc:sldMk cId="3228210523" sldId="754"/>
        </pc:sldMkLst>
        <pc:spChg chg="mod">
          <ac:chgData name="Ingrida Šmaižienė" userId="e18bc433-e4c7-49b8-bee8-1da75592dc1d" providerId="ADAL" clId="{4ADB70B7-FEC2-41E6-BE4D-39DBE074037E}" dt="2021-08-16T07:55:51.822" v="21421" actId="20577"/>
          <ac:spMkLst>
            <pc:docMk/>
            <pc:sldMk cId="3228210523" sldId="754"/>
            <ac:spMk id="2" creationId="{BF9807A6-EBAF-49E3-A048-BCAD8705156C}"/>
          </ac:spMkLst>
        </pc:spChg>
        <pc:spChg chg="add mod">
          <ac:chgData name="Ingrida Šmaižienė" userId="e18bc433-e4c7-49b8-bee8-1da75592dc1d" providerId="ADAL" clId="{4ADB70B7-FEC2-41E6-BE4D-39DBE074037E}" dt="2021-08-16T08:14:33.777" v="23280" actId="948"/>
          <ac:spMkLst>
            <pc:docMk/>
            <pc:sldMk cId="3228210523" sldId="754"/>
            <ac:spMk id="3" creationId="{29967C8E-E823-4F34-9CC1-CF88200C9BF4}"/>
          </ac:spMkLst>
        </pc:spChg>
        <pc:spChg chg="del mod">
          <ac:chgData name="Ingrida Šmaižienė" userId="e18bc433-e4c7-49b8-bee8-1da75592dc1d" providerId="ADAL" clId="{4ADB70B7-FEC2-41E6-BE4D-39DBE074037E}" dt="2021-08-16T07:54:49.697" v="21208" actId="478"/>
          <ac:spMkLst>
            <pc:docMk/>
            <pc:sldMk cId="3228210523" sldId="754"/>
            <ac:spMk id="5" creationId="{FA189AE5-0E78-4B64-BBD9-A31CBD1130CC}"/>
          </ac:spMkLst>
        </pc:spChg>
        <pc:spChg chg="del">
          <ac:chgData name="Ingrida Šmaižienė" userId="e18bc433-e4c7-49b8-bee8-1da75592dc1d" providerId="ADAL" clId="{4ADB70B7-FEC2-41E6-BE4D-39DBE074037E}" dt="2021-08-16T07:21:11.803" v="21197" actId="478"/>
          <ac:spMkLst>
            <pc:docMk/>
            <pc:sldMk cId="3228210523" sldId="754"/>
            <ac:spMk id="6" creationId="{B67CFF12-0A9D-4CD3-8322-AD4B6426F855}"/>
          </ac:spMkLst>
        </pc:spChg>
        <pc:spChg chg="del mod">
          <ac:chgData name="Ingrida Šmaižienė" userId="e18bc433-e4c7-49b8-bee8-1da75592dc1d" providerId="ADAL" clId="{4ADB70B7-FEC2-41E6-BE4D-39DBE074037E}" dt="2021-08-16T07:17:23.473" v="21163" actId="478"/>
          <ac:spMkLst>
            <pc:docMk/>
            <pc:sldMk cId="3228210523" sldId="754"/>
            <ac:spMk id="7" creationId="{0D9CFBBB-B032-42BA-81BF-742E1D465C39}"/>
          </ac:spMkLst>
        </pc:spChg>
        <pc:spChg chg="del">
          <ac:chgData name="Ingrida Šmaižienė" userId="e18bc433-e4c7-49b8-bee8-1da75592dc1d" providerId="ADAL" clId="{4ADB70B7-FEC2-41E6-BE4D-39DBE074037E}" dt="2021-08-16T07:21:15.092" v="21199" actId="478"/>
          <ac:spMkLst>
            <pc:docMk/>
            <pc:sldMk cId="3228210523" sldId="754"/>
            <ac:spMk id="8" creationId="{A16D81E8-097E-4C86-ABD2-2EEB548EB1AF}"/>
          </ac:spMkLst>
        </pc:spChg>
        <pc:spChg chg="del">
          <ac:chgData name="Ingrida Šmaižienė" userId="e18bc433-e4c7-49b8-bee8-1da75592dc1d" providerId="ADAL" clId="{4ADB70B7-FEC2-41E6-BE4D-39DBE074037E}" dt="2021-08-16T07:21:13.288" v="21198" actId="478"/>
          <ac:spMkLst>
            <pc:docMk/>
            <pc:sldMk cId="3228210523" sldId="754"/>
            <ac:spMk id="9" creationId="{E947EF33-6DB9-445E-89E2-0BD14659E5BF}"/>
          </ac:spMkLst>
        </pc:spChg>
        <pc:spChg chg="del">
          <ac:chgData name="Ingrida Šmaižienė" userId="e18bc433-e4c7-49b8-bee8-1da75592dc1d" providerId="ADAL" clId="{4ADB70B7-FEC2-41E6-BE4D-39DBE074037E}" dt="2021-08-16T07:21:10.435" v="21196" actId="478"/>
          <ac:spMkLst>
            <pc:docMk/>
            <pc:sldMk cId="3228210523" sldId="754"/>
            <ac:spMk id="10" creationId="{670924D0-D863-44FB-A6E2-6A203B9E1900}"/>
          </ac:spMkLst>
        </pc:spChg>
        <pc:spChg chg="add mod">
          <ac:chgData name="Ingrida Šmaižienė" userId="e18bc433-e4c7-49b8-bee8-1da75592dc1d" providerId="ADAL" clId="{4ADB70B7-FEC2-41E6-BE4D-39DBE074037E}" dt="2021-08-16T08:18:23.306" v="23329" actId="692"/>
          <ac:spMkLst>
            <pc:docMk/>
            <pc:sldMk cId="3228210523" sldId="754"/>
            <ac:spMk id="14" creationId="{6C42D97A-7576-4508-92E5-8BDD40182FD2}"/>
          </ac:spMkLst>
        </pc:spChg>
        <pc:graphicFrameChg chg="del">
          <ac:chgData name="Ingrida Šmaižienė" userId="e18bc433-e4c7-49b8-bee8-1da75592dc1d" providerId="ADAL" clId="{4ADB70B7-FEC2-41E6-BE4D-39DBE074037E}" dt="2021-08-12T12:10:12.279" v="10036" actId="478"/>
          <ac:graphicFrameMkLst>
            <pc:docMk/>
            <pc:sldMk cId="3228210523" sldId="754"/>
            <ac:graphicFrameMk id="4" creationId="{0804612E-DF85-41EB-A71F-D29EB2B36E7C}"/>
          </ac:graphicFrameMkLst>
        </pc:graphicFrameChg>
        <pc:graphicFrameChg chg="add del mod">
          <ac:chgData name="Ingrida Šmaižienė" userId="e18bc433-e4c7-49b8-bee8-1da75592dc1d" providerId="ADAL" clId="{4ADB70B7-FEC2-41E6-BE4D-39DBE074037E}" dt="2021-08-16T07:54:44.539" v="21205" actId="478"/>
          <ac:graphicFrameMkLst>
            <pc:docMk/>
            <pc:sldMk cId="3228210523" sldId="754"/>
            <ac:graphicFrameMk id="11" creationId="{88328D82-5A8E-468E-AACA-96EE483EF716}"/>
          </ac:graphicFrameMkLst>
        </pc:graphicFrameChg>
        <pc:graphicFrameChg chg="add mod">
          <ac:chgData name="Ingrida Šmaižienė" userId="e18bc433-e4c7-49b8-bee8-1da75592dc1d" providerId="ADAL" clId="{4ADB70B7-FEC2-41E6-BE4D-39DBE074037E}" dt="2021-08-16T08:17:45.805" v="23319" actId="255"/>
          <ac:graphicFrameMkLst>
            <pc:docMk/>
            <pc:sldMk cId="3228210523" sldId="754"/>
            <ac:graphicFrameMk id="12" creationId="{D66DF9F7-98F7-45DC-978F-D90EED535B9B}"/>
          </ac:graphicFrameMkLst>
        </pc:graphicFrameChg>
        <pc:graphicFrameChg chg="add mod">
          <ac:chgData name="Ingrida Šmaižienė" userId="e18bc433-e4c7-49b8-bee8-1da75592dc1d" providerId="ADAL" clId="{4ADB70B7-FEC2-41E6-BE4D-39DBE074037E}" dt="2021-08-16T07:56:07.023" v="21427"/>
          <ac:graphicFrameMkLst>
            <pc:docMk/>
            <pc:sldMk cId="3228210523" sldId="754"/>
            <ac:graphicFrameMk id="13" creationId="{D66DF9F7-98F7-45DC-978F-D90EED535B9B}"/>
          </ac:graphicFrameMkLst>
        </pc:graphicFrameChg>
      </pc:sldChg>
      <pc:sldChg chg="addSp delSp modSp add mod ord addCm delCm">
        <pc:chgData name="Ingrida Šmaižienė" userId="e18bc433-e4c7-49b8-bee8-1da75592dc1d" providerId="ADAL" clId="{4ADB70B7-FEC2-41E6-BE4D-39DBE074037E}" dt="2021-08-16T06:08:12.912" v="19257" actId="20577"/>
        <pc:sldMkLst>
          <pc:docMk/>
          <pc:sldMk cId="2468014955" sldId="755"/>
        </pc:sldMkLst>
        <pc:spChg chg="mod">
          <ac:chgData name="Ingrida Šmaižienė" userId="e18bc433-e4c7-49b8-bee8-1da75592dc1d" providerId="ADAL" clId="{4ADB70B7-FEC2-41E6-BE4D-39DBE074037E}" dt="2021-08-13T10:17:18.997" v="15441" actId="20577"/>
          <ac:spMkLst>
            <pc:docMk/>
            <pc:sldMk cId="2468014955" sldId="755"/>
            <ac:spMk id="2" creationId="{BF9807A6-EBAF-49E3-A048-BCAD8705156C}"/>
          </ac:spMkLst>
        </pc:spChg>
        <pc:spChg chg="add del mod">
          <ac:chgData name="Ingrida Šmaižienė" userId="e18bc433-e4c7-49b8-bee8-1da75592dc1d" providerId="ADAL" clId="{4ADB70B7-FEC2-41E6-BE4D-39DBE074037E}" dt="2021-08-16T05:58:46.594" v="19164" actId="478"/>
          <ac:spMkLst>
            <pc:docMk/>
            <pc:sldMk cId="2468014955" sldId="755"/>
            <ac:spMk id="3" creationId="{A50FEF2F-69DE-46F4-BFF6-AC7DC2B4B4FF}"/>
          </ac:spMkLst>
        </pc:spChg>
        <pc:spChg chg="add del mod">
          <ac:chgData name="Ingrida Šmaižienė" userId="e18bc433-e4c7-49b8-bee8-1da75592dc1d" providerId="ADAL" clId="{4ADB70B7-FEC2-41E6-BE4D-39DBE074037E}" dt="2021-08-16T05:48:58.125" v="18802" actId="478"/>
          <ac:spMkLst>
            <pc:docMk/>
            <pc:sldMk cId="2468014955" sldId="755"/>
            <ac:spMk id="4" creationId="{170ECB20-08E2-497A-BDEA-F04A6A669D03}"/>
          </ac:spMkLst>
        </pc:spChg>
        <pc:spChg chg="mod">
          <ac:chgData name="Ingrida Šmaižienė" userId="e18bc433-e4c7-49b8-bee8-1da75592dc1d" providerId="ADAL" clId="{4ADB70B7-FEC2-41E6-BE4D-39DBE074037E}" dt="2021-08-16T06:07:13.948" v="19236" actId="14100"/>
          <ac:spMkLst>
            <pc:docMk/>
            <pc:sldMk cId="2468014955" sldId="755"/>
            <ac:spMk id="5" creationId="{FA189AE5-0E78-4B64-BBD9-A31CBD1130CC}"/>
          </ac:spMkLst>
        </pc:spChg>
        <pc:spChg chg="add mod">
          <ac:chgData name="Ingrida Šmaižienė" userId="e18bc433-e4c7-49b8-bee8-1da75592dc1d" providerId="ADAL" clId="{4ADB70B7-FEC2-41E6-BE4D-39DBE074037E}" dt="2021-08-16T05:51:36.715" v="18963" actId="1076"/>
          <ac:spMkLst>
            <pc:docMk/>
            <pc:sldMk cId="2468014955" sldId="755"/>
            <ac:spMk id="8" creationId="{8BC22957-BB08-4FD0-93C9-FD26AFA0B803}"/>
          </ac:spMkLst>
        </pc:spChg>
        <pc:graphicFrameChg chg="add del mod">
          <ac:chgData name="Ingrida Šmaižienė" userId="e18bc433-e4c7-49b8-bee8-1da75592dc1d" providerId="ADAL" clId="{4ADB70B7-FEC2-41E6-BE4D-39DBE074037E}" dt="2021-08-12T13:44:13.046" v="10117" actId="478"/>
          <ac:graphicFrameMkLst>
            <pc:docMk/>
            <pc:sldMk cId="2468014955" sldId="755"/>
            <ac:graphicFrameMk id="4" creationId="{852DD68E-F6AA-4D42-9291-7538697B1A35}"/>
          </ac:graphicFrameMkLst>
        </pc:graphicFrameChg>
        <pc:graphicFrameChg chg="add mod">
          <ac:chgData name="Ingrida Šmaižienė" userId="e18bc433-e4c7-49b8-bee8-1da75592dc1d" providerId="ADAL" clId="{4ADB70B7-FEC2-41E6-BE4D-39DBE074037E}" dt="2021-08-16T06:05:36.344" v="19185" actId="207"/>
          <ac:graphicFrameMkLst>
            <pc:docMk/>
            <pc:sldMk cId="2468014955" sldId="755"/>
            <ac:graphicFrameMk id="6" creationId="{852DD68E-F6AA-4D42-9291-7538697B1A35}"/>
          </ac:graphicFrameMkLst>
        </pc:graphicFrameChg>
        <pc:graphicFrameChg chg="add mod">
          <ac:chgData name="Ingrida Šmaižienė" userId="e18bc433-e4c7-49b8-bee8-1da75592dc1d" providerId="ADAL" clId="{4ADB70B7-FEC2-41E6-BE4D-39DBE074037E}" dt="2021-08-16T06:08:12.912" v="19257" actId="20577"/>
          <ac:graphicFrameMkLst>
            <pc:docMk/>
            <pc:sldMk cId="2468014955" sldId="755"/>
            <ac:graphicFrameMk id="7" creationId="{2A9AD363-3730-47F5-A970-828A05159F37}"/>
          </ac:graphicFrameMkLst>
        </pc:graphicFrameChg>
        <pc:graphicFrameChg chg="add del mod">
          <ac:chgData name="Ingrida Šmaižienė" userId="e18bc433-e4c7-49b8-bee8-1da75592dc1d" providerId="ADAL" clId="{4ADB70B7-FEC2-41E6-BE4D-39DBE074037E}" dt="2021-08-12T13:51:23.574" v="10463" actId="478"/>
          <ac:graphicFrameMkLst>
            <pc:docMk/>
            <pc:sldMk cId="2468014955" sldId="755"/>
            <ac:graphicFrameMk id="8" creationId="{2A9AD363-3730-47F5-A970-828A05159F37}"/>
          </ac:graphicFrameMkLst>
        </pc:graphicFrameChg>
      </pc:sldChg>
      <pc:sldChg chg="addSp delSp modSp add mod setBg addCm delCm">
        <pc:chgData name="Ingrida Šmaižienė" userId="e18bc433-e4c7-49b8-bee8-1da75592dc1d" providerId="ADAL" clId="{4ADB70B7-FEC2-41E6-BE4D-39DBE074037E}" dt="2021-08-16T08:17:25.300" v="23317" actId="255"/>
        <pc:sldMkLst>
          <pc:docMk/>
          <pc:sldMk cId="1207984146" sldId="756"/>
        </pc:sldMkLst>
        <pc:spChg chg="mod ord">
          <ac:chgData name="Ingrida Šmaižienė" userId="e18bc433-e4c7-49b8-bee8-1da75592dc1d" providerId="ADAL" clId="{4ADB70B7-FEC2-41E6-BE4D-39DBE074037E}" dt="2021-08-13T05:32:43.299" v="10962" actId="26606"/>
          <ac:spMkLst>
            <pc:docMk/>
            <pc:sldMk cId="1207984146" sldId="756"/>
            <ac:spMk id="2" creationId="{BF9807A6-EBAF-49E3-A048-BCAD8705156C}"/>
          </ac:spMkLst>
        </pc:spChg>
        <pc:spChg chg="del">
          <ac:chgData name="Ingrida Šmaižienė" userId="e18bc433-e4c7-49b8-bee8-1da75592dc1d" providerId="ADAL" clId="{4ADB70B7-FEC2-41E6-BE4D-39DBE074037E}" dt="2021-08-12T14:26:41.568" v="10843" actId="478"/>
          <ac:spMkLst>
            <pc:docMk/>
            <pc:sldMk cId="1207984146" sldId="756"/>
            <ac:spMk id="3" creationId="{A50FEF2F-69DE-46F4-BFF6-AC7DC2B4B4FF}"/>
          </ac:spMkLst>
        </pc:spChg>
        <pc:spChg chg="add del">
          <ac:chgData name="Ingrida Šmaižienė" userId="e18bc433-e4c7-49b8-bee8-1da75592dc1d" providerId="ADAL" clId="{4ADB70B7-FEC2-41E6-BE4D-39DBE074037E}" dt="2021-08-13T05:31:54.773" v="10954" actId="22"/>
          <ac:spMkLst>
            <pc:docMk/>
            <pc:sldMk cId="1207984146" sldId="756"/>
            <ac:spMk id="5" creationId="{C3940922-3A44-40C9-B59D-6693DBE965D8}"/>
          </ac:spMkLst>
        </pc:spChg>
        <pc:spChg chg="del">
          <ac:chgData name="Ingrida Šmaižienė" userId="e18bc433-e4c7-49b8-bee8-1da75592dc1d" providerId="ADAL" clId="{4ADB70B7-FEC2-41E6-BE4D-39DBE074037E}" dt="2021-08-12T14:26:38.490" v="10841" actId="478"/>
          <ac:spMkLst>
            <pc:docMk/>
            <pc:sldMk cId="1207984146" sldId="756"/>
            <ac:spMk id="5" creationId="{FA189AE5-0E78-4B64-BBD9-A31CBD1130CC}"/>
          </ac:spMkLst>
        </pc:spChg>
        <pc:spChg chg="add mod">
          <ac:chgData name="Ingrida Šmaižienė" userId="e18bc433-e4c7-49b8-bee8-1da75592dc1d" providerId="ADAL" clId="{4ADB70B7-FEC2-41E6-BE4D-39DBE074037E}" dt="2021-08-13T05:40:47.263" v="11050" actId="114"/>
          <ac:spMkLst>
            <pc:docMk/>
            <pc:sldMk cId="1207984146" sldId="756"/>
            <ac:spMk id="6" creationId="{ADCC3F79-BF1F-4DEF-975D-A854D1CC7E07}"/>
          </ac:spMkLst>
        </pc:spChg>
        <pc:spChg chg="add mod">
          <ac:chgData name="Ingrida Šmaižienė" userId="e18bc433-e4c7-49b8-bee8-1da75592dc1d" providerId="ADAL" clId="{4ADB70B7-FEC2-41E6-BE4D-39DBE074037E}" dt="2021-08-13T10:19:50.630" v="15467" actId="1076"/>
          <ac:spMkLst>
            <pc:docMk/>
            <pc:sldMk cId="1207984146" sldId="756"/>
            <ac:spMk id="7" creationId="{B69054E3-5FF0-4377-8876-7E60BD9AEA36}"/>
          </ac:spMkLst>
        </pc:spChg>
        <pc:spChg chg="add del">
          <ac:chgData name="Ingrida Šmaižienė" userId="e18bc433-e4c7-49b8-bee8-1da75592dc1d" providerId="ADAL" clId="{4ADB70B7-FEC2-41E6-BE4D-39DBE074037E}" dt="2021-08-13T05:32:43.299" v="10962" actId="26606"/>
          <ac:spMkLst>
            <pc:docMk/>
            <pc:sldMk cId="1207984146" sldId="756"/>
            <ac:spMk id="10" creationId="{3B47FC9C-2ED3-4100-A4EF-E8CDFEE106C9}"/>
          </ac:spMkLst>
        </pc:spChg>
        <pc:spChg chg="add del">
          <ac:chgData name="Ingrida Šmaižienė" userId="e18bc433-e4c7-49b8-bee8-1da75592dc1d" providerId="ADAL" clId="{4ADB70B7-FEC2-41E6-BE4D-39DBE074037E}" dt="2021-08-13T05:32:38.126" v="10960" actId="26606"/>
          <ac:spMkLst>
            <pc:docMk/>
            <pc:sldMk cId="1207984146" sldId="756"/>
            <ac:spMk id="13" creationId="{53F29798-D584-4792-9B62-3F5F5C36D619}"/>
          </ac:spMkLst>
        </pc:spChg>
        <pc:graphicFrameChg chg="add del mod modGraphic">
          <ac:chgData name="Ingrida Šmaižienė" userId="e18bc433-e4c7-49b8-bee8-1da75592dc1d" providerId="ADAL" clId="{4ADB70B7-FEC2-41E6-BE4D-39DBE074037E}" dt="2021-08-13T05:54:51.335" v="11509" actId="14734"/>
          <ac:graphicFrameMkLst>
            <pc:docMk/>
            <pc:sldMk cId="1207984146" sldId="756"/>
            <ac:graphicFrameMk id="4" creationId="{54F80BBC-4F83-4AD1-A31D-97ABC18D220F}"/>
          </ac:graphicFrameMkLst>
        </pc:graphicFrameChg>
        <pc:graphicFrameChg chg="del">
          <ac:chgData name="Ingrida Šmaižienė" userId="e18bc433-e4c7-49b8-bee8-1da75592dc1d" providerId="ADAL" clId="{4ADB70B7-FEC2-41E6-BE4D-39DBE074037E}" dt="2021-08-12T14:20:56.113" v="10783" actId="478"/>
          <ac:graphicFrameMkLst>
            <pc:docMk/>
            <pc:sldMk cId="1207984146" sldId="756"/>
            <ac:graphicFrameMk id="6" creationId="{852DD68E-F6AA-4D42-9291-7538697B1A35}"/>
          </ac:graphicFrameMkLst>
        </pc:graphicFrameChg>
        <pc:graphicFrameChg chg="del">
          <ac:chgData name="Ingrida Šmaižienė" userId="e18bc433-e4c7-49b8-bee8-1da75592dc1d" providerId="ADAL" clId="{4ADB70B7-FEC2-41E6-BE4D-39DBE074037E}" dt="2021-08-12T14:26:40.044" v="10842" actId="478"/>
          <ac:graphicFrameMkLst>
            <pc:docMk/>
            <pc:sldMk cId="1207984146" sldId="756"/>
            <ac:graphicFrameMk id="7" creationId="{2A9AD363-3730-47F5-A970-828A05159F37}"/>
          </ac:graphicFrameMkLst>
        </pc:graphicFrameChg>
        <pc:graphicFrameChg chg="add mod">
          <ac:chgData name="Ingrida Šmaižienė" userId="e18bc433-e4c7-49b8-bee8-1da75592dc1d" providerId="ADAL" clId="{4ADB70B7-FEC2-41E6-BE4D-39DBE074037E}" dt="2021-08-16T08:17:25.300" v="23317" actId="255"/>
          <ac:graphicFrameMkLst>
            <pc:docMk/>
            <pc:sldMk cId="1207984146" sldId="756"/>
            <ac:graphicFrameMk id="8" creationId="{E2A1E382-57DA-46D6-AAA9-31CB6A25E374}"/>
          </ac:graphicFrameMkLst>
        </pc:graphicFrameChg>
        <pc:graphicFrameChg chg="add del mod">
          <ac:chgData name="Ingrida Šmaižienė" userId="e18bc433-e4c7-49b8-bee8-1da75592dc1d" providerId="ADAL" clId="{4ADB70B7-FEC2-41E6-BE4D-39DBE074037E}" dt="2021-08-12T14:38:35.727" v="10923" actId="478"/>
          <ac:graphicFrameMkLst>
            <pc:docMk/>
            <pc:sldMk cId="1207984146" sldId="756"/>
            <ac:graphicFrameMk id="9" creationId="{F1E801DF-48D7-4DFC-A319-0F4D2D60896C}"/>
          </ac:graphicFrameMkLst>
        </pc:graphicFrameChg>
      </pc:sldChg>
      <pc:sldChg chg="new del">
        <pc:chgData name="Ingrida Šmaižienė" userId="e18bc433-e4c7-49b8-bee8-1da75592dc1d" providerId="ADAL" clId="{4ADB70B7-FEC2-41E6-BE4D-39DBE074037E}" dt="2021-08-12T14:20:50.324" v="10781" actId="680"/>
        <pc:sldMkLst>
          <pc:docMk/>
          <pc:sldMk cId="3686170143" sldId="756"/>
        </pc:sldMkLst>
      </pc:sldChg>
      <pc:sldChg chg="addSp delSp modSp add mod ord">
        <pc:chgData name="Ingrida Šmaižienė" userId="e18bc433-e4c7-49b8-bee8-1da75592dc1d" providerId="ADAL" clId="{4ADB70B7-FEC2-41E6-BE4D-39DBE074037E}" dt="2021-08-13T08:50:31.594" v="14935" actId="1076"/>
        <pc:sldMkLst>
          <pc:docMk/>
          <pc:sldMk cId="2600680631" sldId="757"/>
        </pc:sldMkLst>
        <pc:spChg chg="mod">
          <ac:chgData name="Ingrida Šmaižienė" userId="e18bc433-e4c7-49b8-bee8-1da75592dc1d" providerId="ADAL" clId="{4ADB70B7-FEC2-41E6-BE4D-39DBE074037E}" dt="2021-08-13T06:06:47.470" v="12156" actId="20577"/>
          <ac:spMkLst>
            <pc:docMk/>
            <pc:sldMk cId="2600680631" sldId="757"/>
            <ac:spMk id="2" creationId="{BF9807A6-EBAF-49E3-A048-BCAD8705156C}"/>
          </ac:spMkLst>
        </pc:spChg>
        <pc:spChg chg="del">
          <ac:chgData name="Ingrida Šmaižienė" userId="e18bc433-e4c7-49b8-bee8-1da75592dc1d" providerId="ADAL" clId="{4ADB70B7-FEC2-41E6-BE4D-39DBE074037E}" dt="2021-08-13T06:05:43.289" v="12083" actId="478"/>
          <ac:spMkLst>
            <pc:docMk/>
            <pc:sldMk cId="2600680631" sldId="757"/>
            <ac:spMk id="3" creationId="{EB9EA980-0A50-4946-BA3B-61FC14928257}"/>
          </ac:spMkLst>
        </pc:spChg>
        <pc:spChg chg="add del mod">
          <ac:chgData name="Ingrida Šmaižienė" userId="e18bc433-e4c7-49b8-bee8-1da75592dc1d" providerId="ADAL" clId="{4ADB70B7-FEC2-41E6-BE4D-39DBE074037E}" dt="2021-08-13T08:50:18.892" v="14932" actId="478"/>
          <ac:spMkLst>
            <pc:docMk/>
            <pc:sldMk cId="2600680631" sldId="757"/>
            <ac:spMk id="5" creationId="{4DB86CE3-7C58-4C82-85BB-F5484BC8A6C5}"/>
          </ac:spMkLst>
        </pc:spChg>
        <pc:spChg chg="del mod">
          <ac:chgData name="Ingrida Šmaižienė" userId="e18bc433-e4c7-49b8-bee8-1da75592dc1d" providerId="ADAL" clId="{4ADB70B7-FEC2-41E6-BE4D-39DBE074037E}" dt="2021-08-13T06:06:25.666" v="12111" actId="478"/>
          <ac:spMkLst>
            <pc:docMk/>
            <pc:sldMk cId="2600680631" sldId="757"/>
            <ac:spMk id="6" creationId="{1DA74D6E-6347-4EFC-99A5-24442F0B259F}"/>
          </ac:spMkLst>
        </pc:spChg>
        <pc:spChg chg="del mod">
          <ac:chgData name="Ingrida Šmaižienė" userId="e18bc433-e4c7-49b8-bee8-1da75592dc1d" providerId="ADAL" clId="{4ADB70B7-FEC2-41E6-BE4D-39DBE074037E}" dt="2021-08-13T06:05:45.041" v="12084" actId="478"/>
          <ac:spMkLst>
            <pc:docMk/>
            <pc:sldMk cId="2600680631" sldId="757"/>
            <ac:spMk id="7" creationId="{20EADD77-3C72-4FED-851A-4AD7AEF366D7}"/>
          </ac:spMkLst>
        </pc:spChg>
        <pc:spChg chg="del mod">
          <ac:chgData name="Ingrida Šmaižienė" userId="e18bc433-e4c7-49b8-bee8-1da75592dc1d" providerId="ADAL" clId="{4ADB70B7-FEC2-41E6-BE4D-39DBE074037E}" dt="2021-08-13T06:06:24.869" v="12110" actId="478"/>
          <ac:spMkLst>
            <pc:docMk/>
            <pc:sldMk cId="2600680631" sldId="757"/>
            <ac:spMk id="8" creationId="{E7A6ED91-CC48-459C-8850-1F56378F4B6C}"/>
          </ac:spMkLst>
        </pc:spChg>
        <pc:spChg chg="del">
          <ac:chgData name="Ingrida Šmaižienė" userId="e18bc433-e4c7-49b8-bee8-1da75592dc1d" providerId="ADAL" clId="{4ADB70B7-FEC2-41E6-BE4D-39DBE074037E}" dt="2021-08-13T06:05:46.961" v="12085" actId="478"/>
          <ac:spMkLst>
            <pc:docMk/>
            <pc:sldMk cId="2600680631" sldId="757"/>
            <ac:spMk id="9" creationId="{CC96E710-8C81-4B56-9A6C-FE3F9273B767}"/>
          </ac:spMkLst>
        </pc:spChg>
        <pc:spChg chg="add mod">
          <ac:chgData name="Ingrida Šmaižienė" userId="e18bc433-e4c7-49b8-bee8-1da75592dc1d" providerId="ADAL" clId="{4ADB70B7-FEC2-41E6-BE4D-39DBE074037E}" dt="2021-08-13T08:50:11.378" v="14931" actId="14100"/>
          <ac:spMkLst>
            <pc:docMk/>
            <pc:sldMk cId="2600680631" sldId="757"/>
            <ac:spMk id="10" creationId="{C723719F-1A75-4890-B051-B1FB7FDE39D5}"/>
          </ac:spMkLst>
        </pc:spChg>
        <pc:spChg chg="add mod">
          <ac:chgData name="Ingrida Šmaižienė" userId="e18bc433-e4c7-49b8-bee8-1da75592dc1d" providerId="ADAL" clId="{4ADB70B7-FEC2-41E6-BE4D-39DBE074037E}" dt="2021-08-13T08:50:31.594" v="14935" actId="1076"/>
          <ac:spMkLst>
            <pc:docMk/>
            <pc:sldMk cId="2600680631" sldId="757"/>
            <ac:spMk id="11" creationId="{0929887A-1278-4B23-BB02-30969D7CF39F}"/>
          </ac:spMkLst>
        </pc:spChg>
        <pc:spChg chg="add del mod">
          <ac:chgData name="Ingrida Šmaižienė" userId="e18bc433-e4c7-49b8-bee8-1da75592dc1d" providerId="ADAL" clId="{4ADB70B7-FEC2-41E6-BE4D-39DBE074037E}" dt="2021-08-13T06:10:07.408" v="12242"/>
          <ac:spMkLst>
            <pc:docMk/>
            <pc:sldMk cId="2600680631" sldId="757"/>
            <ac:spMk id="12" creationId="{296C0165-0F2C-4228-B713-018125E3CD0B}"/>
          </ac:spMkLst>
        </pc:spChg>
        <pc:spChg chg="add mod">
          <ac:chgData name="Ingrida Šmaižienė" userId="e18bc433-e4c7-49b8-bee8-1da75592dc1d" providerId="ADAL" clId="{4ADB70B7-FEC2-41E6-BE4D-39DBE074037E}" dt="2021-08-13T08:50:25.245" v="14934" actId="14100"/>
          <ac:spMkLst>
            <pc:docMk/>
            <pc:sldMk cId="2600680631" sldId="757"/>
            <ac:spMk id="14" creationId="{55E96BDD-D931-49F3-9321-D43A866172AE}"/>
          </ac:spMkLst>
        </pc:spChg>
      </pc:sldChg>
      <pc:sldChg chg="delSp modSp add del mod">
        <pc:chgData name="Ingrida Šmaižienė" userId="e18bc433-e4c7-49b8-bee8-1da75592dc1d" providerId="ADAL" clId="{4ADB70B7-FEC2-41E6-BE4D-39DBE074037E}" dt="2021-08-13T05:55:06.313" v="11512" actId="47"/>
        <pc:sldMkLst>
          <pc:docMk/>
          <pc:sldMk cId="3480821354" sldId="757"/>
        </pc:sldMkLst>
        <pc:graphicFrameChg chg="del">
          <ac:chgData name="Ingrida Šmaižienė" userId="e18bc433-e4c7-49b8-bee8-1da75592dc1d" providerId="ADAL" clId="{4ADB70B7-FEC2-41E6-BE4D-39DBE074037E}" dt="2021-08-12T14:38:26.420" v="10921" actId="478"/>
          <ac:graphicFrameMkLst>
            <pc:docMk/>
            <pc:sldMk cId="3480821354" sldId="757"/>
            <ac:graphicFrameMk id="8" creationId="{E2A1E382-57DA-46D6-AAA9-31CB6A25E374}"/>
          </ac:graphicFrameMkLst>
        </pc:graphicFrameChg>
        <pc:graphicFrameChg chg="mod">
          <ac:chgData name="Ingrida Šmaižienė" userId="e18bc433-e4c7-49b8-bee8-1da75592dc1d" providerId="ADAL" clId="{4ADB70B7-FEC2-41E6-BE4D-39DBE074037E}" dt="2021-08-12T14:38:31.115" v="10922" actId="1076"/>
          <ac:graphicFrameMkLst>
            <pc:docMk/>
            <pc:sldMk cId="3480821354" sldId="757"/>
            <ac:graphicFrameMk id="9" creationId="{F1E801DF-48D7-4DFC-A319-0F4D2D60896C}"/>
          </ac:graphicFrameMkLst>
        </pc:graphicFrameChg>
      </pc:sldChg>
      <pc:sldChg chg="add del">
        <pc:chgData name="Ingrida Šmaižienė" userId="e18bc433-e4c7-49b8-bee8-1da75592dc1d" providerId="ADAL" clId="{4ADB70B7-FEC2-41E6-BE4D-39DBE074037E}" dt="2021-08-13T06:05:24.922" v="12080" actId="47"/>
        <pc:sldMkLst>
          <pc:docMk/>
          <pc:sldMk cId="614526035" sldId="758"/>
        </pc:sldMkLst>
      </pc:sldChg>
      <pc:sldChg chg="delSp modSp add mod">
        <pc:chgData name="Ingrida Šmaižienė" userId="e18bc433-e4c7-49b8-bee8-1da75592dc1d" providerId="ADAL" clId="{4ADB70B7-FEC2-41E6-BE4D-39DBE074037E}" dt="2021-08-13T08:13:12.312" v="14202" actId="255"/>
        <pc:sldMkLst>
          <pc:docMk/>
          <pc:sldMk cId="1794901160" sldId="758"/>
        </pc:sldMkLst>
        <pc:spChg chg="mod">
          <ac:chgData name="Ingrida Šmaižienė" userId="e18bc433-e4c7-49b8-bee8-1da75592dc1d" providerId="ADAL" clId="{4ADB70B7-FEC2-41E6-BE4D-39DBE074037E}" dt="2021-08-13T06:17:06.444" v="12507" actId="20577"/>
          <ac:spMkLst>
            <pc:docMk/>
            <pc:sldMk cId="1794901160" sldId="758"/>
            <ac:spMk id="5" creationId="{4DB86CE3-7C58-4C82-85BB-F5484BC8A6C5}"/>
          </ac:spMkLst>
        </pc:spChg>
        <pc:spChg chg="del mod">
          <ac:chgData name="Ingrida Šmaižienė" userId="e18bc433-e4c7-49b8-bee8-1da75592dc1d" providerId="ADAL" clId="{4ADB70B7-FEC2-41E6-BE4D-39DBE074037E}" dt="2021-08-13T06:15:18.800" v="12447" actId="478"/>
          <ac:spMkLst>
            <pc:docMk/>
            <pc:sldMk cId="1794901160" sldId="758"/>
            <ac:spMk id="10" creationId="{C723719F-1A75-4890-B051-B1FB7FDE39D5}"/>
          </ac:spMkLst>
        </pc:spChg>
        <pc:spChg chg="del">
          <ac:chgData name="Ingrida Šmaižienė" userId="e18bc433-e4c7-49b8-bee8-1da75592dc1d" providerId="ADAL" clId="{4ADB70B7-FEC2-41E6-BE4D-39DBE074037E}" dt="2021-08-13T06:15:01.404" v="12445" actId="478"/>
          <ac:spMkLst>
            <pc:docMk/>
            <pc:sldMk cId="1794901160" sldId="758"/>
            <ac:spMk id="11" creationId="{0929887A-1278-4B23-BB02-30969D7CF39F}"/>
          </ac:spMkLst>
        </pc:spChg>
        <pc:spChg chg="mod">
          <ac:chgData name="Ingrida Šmaižienė" userId="e18bc433-e4c7-49b8-bee8-1da75592dc1d" providerId="ADAL" clId="{4ADB70B7-FEC2-41E6-BE4D-39DBE074037E}" dt="2021-08-13T08:13:12.312" v="14202" actId="255"/>
          <ac:spMkLst>
            <pc:docMk/>
            <pc:sldMk cId="1794901160" sldId="758"/>
            <ac:spMk id="14" creationId="{55E96BDD-D931-49F3-9321-D43A866172AE}"/>
          </ac:spMkLst>
        </pc:spChg>
      </pc:sldChg>
      <pc:sldChg chg="addSp modSp add mod">
        <pc:chgData name="Ingrida Šmaižienė" userId="e18bc433-e4c7-49b8-bee8-1da75592dc1d" providerId="ADAL" clId="{4ADB70B7-FEC2-41E6-BE4D-39DBE074037E}" dt="2021-08-13T08:12:44.093" v="14197" actId="692"/>
        <pc:sldMkLst>
          <pc:docMk/>
          <pc:sldMk cId="2210461768" sldId="759"/>
        </pc:sldMkLst>
        <pc:spChg chg="mod">
          <ac:chgData name="Ingrida Šmaižienė" userId="e18bc433-e4c7-49b8-bee8-1da75592dc1d" providerId="ADAL" clId="{4ADB70B7-FEC2-41E6-BE4D-39DBE074037E}" dt="2021-08-13T06:19:11.447" v="12559" actId="1076"/>
          <ac:spMkLst>
            <pc:docMk/>
            <pc:sldMk cId="2210461768" sldId="759"/>
            <ac:spMk id="5" creationId="{4DB86CE3-7C58-4C82-85BB-F5484BC8A6C5}"/>
          </ac:spMkLst>
        </pc:spChg>
        <pc:spChg chg="add mod">
          <ac:chgData name="Ingrida Šmaižienė" userId="e18bc433-e4c7-49b8-bee8-1da75592dc1d" providerId="ADAL" clId="{4ADB70B7-FEC2-41E6-BE4D-39DBE074037E}" dt="2021-08-13T08:12:44.093" v="14197" actId="692"/>
          <ac:spMkLst>
            <pc:docMk/>
            <pc:sldMk cId="2210461768" sldId="759"/>
            <ac:spMk id="7" creationId="{7669B58A-D439-491F-B32B-BC07A2534065}"/>
          </ac:spMkLst>
        </pc:spChg>
        <pc:spChg chg="mod">
          <ac:chgData name="Ingrida Šmaižienė" userId="e18bc433-e4c7-49b8-bee8-1da75592dc1d" providerId="ADAL" clId="{4ADB70B7-FEC2-41E6-BE4D-39DBE074037E}" dt="2021-08-13T08:12:37.317" v="14191" actId="14100"/>
          <ac:spMkLst>
            <pc:docMk/>
            <pc:sldMk cId="2210461768" sldId="759"/>
            <ac:spMk id="14" creationId="{55E96BDD-D931-49F3-9321-D43A866172AE}"/>
          </ac:spMkLst>
        </pc:spChg>
      </pc:sldChg>
      <pc:sldChg chg="addSp delSp modSp add mod">
        <pc:chgData name="Ingrida Šmaižienė" userId="e18bc433-e4c7-49b8-bee8-1da75592dc1d" providerId="ADAL" clId="{4ADB70B7-FEC2-41E6-BE4D-39DBE074037E}" dt="2021-08-13T06:37:34.068" v="12935" actId="113"/>
        <pc:sldMkLst>
          <pc:docMk/>
          <pc:sldMk cId="1206623452" sldId="760"/>
        </pc:sldMkLst>
        <pc:spChg chg="mod">
          <ac:chgData name="Ingrida Šmaižienė" userId="e18bc433-e4c7-49b8-bee8-1da75592dc1d" providerId="ADAL" clId="{4ADB70B7-FEC2-41E6-BE4D-39DBE074037E}" dt="2021-08-13T06:37:34.068" v="12935" actId="113"/>
          <ac:spMkLst>
            <pc:docMk/>
            <pc:sldMk cId="1206623452" sldId="760"/>
            <ac:spMk id="2" creationId="{BF9807A6-EBAF-49E3-A048-BCAD8705156C}"/>
          </ac:spMkLst>
        </pc:spChg>
        <pc:spChg chg="del">
          <ac:chgData name="Ingrida Šmaižienė" userId="e18bc433-e4c7-49b8-bee8-1da75592dc1d" providerId="ADAL" clId="{4ADB70B7-FEC2-41E6-BE4D-39DBE074037E}" dt="2021-08-13T06:24:12.573" v="12697" actId="478"/>
          <ac:spMkLst>
            <pc:docMk/>
            <pc:sldMk cId="1206623452" sldId="760"/>
            <ac:spMk id="5" creationId="{4DB86CE3-7C58-4C82-85BB-F5484BC8A6C5}"/>
          </ac:spMkLst>
        </pc:spChg>
        <pc:spChg chg="del">
          <ac:chgData name="Ingrida Šmaižienė" userId="e18bc433-e4c7-49b8-bee8-1da75592dc1d" providerId="ADAL" clId="{4ADB70B7-FEC2-41E6-BE4D-39DBE074037E}" dt="2021-08-13T06:25:28.768" v="12720" actId="478"/>
          <ac:spMkLst>
            <pc:docMk/>
            <pc:sldMk cId="1206623452" sldId="760"/>
            <ac:spMk id="7" creationId="{7669B58A-D439-491F-B32B-BC07A2534065}"/>
          </ac:spMkLst>
        </pc:spChg>
        <pc:spChg chg="add mod">
          <ac:chgData name="Ingrida Šmaižienė" userId="e18bc433-e4c7-49b8-bee8-1da75592dc1d" providerId="ADAL" clId="{4ADB70B7-FEC2-41E6-BE4D-39DBE074037E}" dt="2021-08-13T06:29:40.773" v="12770" actId="20577"/>
          <ac:spMkLst>
            <pc:docMk/>
            <pc:sldMk cId="1206623452" sldId="760"/>
            <ac:spMk id="8" creationId="{784D3F51-E71E-40BC-9025-AE7685985EED}"/>
          </ac:spMkLst>
        </pc:spChg>
        <pc:spChg chg="add mod">
          <ac:chgData name="Ingrida Šmaižienė" userId="e18bc433-e4c7-49b8-bee8-1da75592dc1d" providerId="ADAL" clId="{4ADB70B7-FEC2-41E6-BE4D-39DBE074037E}" dt="2021-08-13T06:29:33.854" v="12768" actId="14100"/>
          <ac:spMkLst>
            <pc:docMk/>
            <pc:sldMk cId="1206623452" sldId="760"/>
            <ac:spMk id="9" creationId="{242137F8-4B3A-413C-8445-89BF12428F33}"/>
          </ac:spMkLst>
        </pc:spChg>
        <pc:spChg chg="add mod">
          <ac:chgData name="Ingrida Šmaižienė" userId="e18bc433-e4c7-49b8-bee8-1da75592dc1d" providerId="ADAL" clId="{4ADB70B7-FEC2-41E6-BE4D-39DBE074037E}" dt="2021-08-13T06:28:02.419" v="12750" actId="1076"/>
          <ac:spMkLst>
            <pc:docMk/>
            <pc:sldMk cId="1206623452" sldId="760"/>
            <ac:spMk id="10" creationId="{5FB40D43-DAA5-4A90-B69C-626A3D2D4016}"/>
          </ac:spMkLst>
        </pc:spChg>
        <pc:spChg chg="del">
          <ac:chgData name="Ingrida Šmaižienė" userId="e18bc433-e4c7-49b8-bee8-1da75592dc1d" providerId="ADAL" clId="{4ADB70B7-FEC2-41E6-BE4D-39DBE074037E}" dt="2021-08-13T06:24:10.003" v="12696" actId="478"/>
          <ac:spMkLst>
            <pc:docMk/>
            <pc:sldMk cId="1206623452" sldId="760"/>
            <ac:spMk id="14" creationId="{55E96BDD-D931-49F3-9321-D43A866172AE}"/>
          </ac:spMkLst>
        </pc:spChg>
      </pc:sldChg>
      <pc:sldChg chg="addSp delSp modSp add mod">
        <pc:chgData name="Ingrida Šmaižienė" userId="e18bc433-e4c7-49b8-bee8-1da75592dc1d" providerId="ADAL" clId="{4ADB70B7-FEC2-41E6-BE4D-39DBE074037E}" dt="2021-08-13T06:37:26.349" v="12934" actId="113"/>
        <pc:sldMkLst>
          <pc:docMk/>
          <pc:sldMk cId="2084259325" sldId="761"/>
        </pc:sldMkLst>
        <pc:spChg chg="mod">
          <ac:chgData name="Ingrida Šmaižienė" userId="e18bc433-e4c7-49b8-bee8-1da75592dc1d" providerId="ADAL" clId="{4ADB70B7-FEC2-41E6-BE4D-39DBE074037E}" dt="2021-08-13T06:37:26.349" v="12934" actId="113"/>
          <ac:spMkLst>
            <pc:docMk/>
            <pc:sldMk cId="2084259325" sldId="761"/>
            <ac:spMk id="2" creationId="{BF9807A6-EBAF-49E3-A048-BCAD8705156C}"/>
          </ac:spMkLst>
        </pc:spChg>
        <pc:spChg chg="del">
          <ac:chgData name="Ingrida Šmaižienė" userId="e18bc433-e4c7-49b8-bee8-1da75592dc1d" providerId="ADAL" clId="{4ADB70B7-FEC2-41E6-BE4D-39DBE074037E}" dt="2021-08-13T06:30:18.850" v="12780" actId="478"/>
          <ac:spMkLst>
            <pc:docMk/>
            <pc:sldMk cId="2084259325" sldId="761"/>
            <ac:spMk id="4" creationId="{E34021D7-CE7F-4783-9ABE-650A868A39CF}"/>
          </ac:spMkLst>
        </pc:spChg>
        <pc:spChg chg="add mod">
          <ac:chgData name="Ingrida Šmaižienė" userId="e18bc433-e4c7-49b8-bee8-1da75592dc1d" providerId="ADAL" clId="{4ADB70B7-FEC2-41E6-BE4D-39DBE074037E}" dt="2021-08-13T06:32:52.748" v="12811" actId="207"/>
          <ac:spMkLst>
            <pc:docMk/>
            <pc:sldMk cId="2084259325" sldId="761"/>
            <ac:spMk id="7" creationId="{8A70B7B7-66BD-43DC-8626-D1B2359942E7}"/>
          </ac:spMkLst>
        </pc:spChg>
        <pc:spChg chg="del">
          <ac:chgData name="Ingrida Šmaižienė" userId="e18bc433-e4c7-49b8-bee8-1da75592dc1d" providerId="ADAL" clId="{4ADB70B7-FEC2-41E6-BE4D-39DBE074037E}" dt="2021-08-13T06:29:50.193" v="12772" actId="478"/>
          <ac:spMkLst>
            <pc:docMk/>
            <pc:sldMk cId="2084259325" sldId="761"/>
            <ac:spMk id="8" creationId="{784D3F51-E71E-40BC-9025-AE7685985EED}"/>
          </ac:spMkLst>
        </pc:spChg>
        <pc:spChg chg="mod">
          <ac:chgData name="Ingrida Šmaižienė" userId="e18bc433-e4c7-49b8-bee8-1da75592dc1d" providerId="ADAL" clId="{4ADB70B7-FEC2-41E6-BE4D-39DBE074037E}" dt="2021-08-13T06:33:19.338" v="12814" actId="692"/>
          <ac:spMkLst>
            <pc:docMk/>
            <pc:sldMk cId="2084259325" sldId="761"/>
            <ac:spMk id="9" creationId="{242137F8-4B3A-413C-8445-89BF12428F33}"/>
          </ac:spMkLst>
        </pc:spChg>
        <pc:spChg chg="add mod">
          <ac:chgData name="Ingrida Šmaižienė" userId="e18bc433-e4c7-49b8-bee8-1da75592dc1d" providerId="ADAL" clId="{4ADB70B7-FEC2-41E6-BE4D-39DBE074037E}" dt="2021-08-13T06:32:01.657" v="12805" actId="1076"/>
          <ac:spMkLst>
            <pc:docMk/>
            <pc:sldMk cId="2084259325" sldId="761"/>
            <ac:spMk id="10" creationId="{7FAE71BF-B403-4276-B206-D52B868D3671}"/>
          </ac:spMkLst>
        </pc:spChg>
      </pc:sldChg>
      <pc:sldChg chg="addSp delSp modSp add mod">
        <pc:chgData name="Ingrida Šmaižienė" userId="e18bc433-e4c7-49b8-bee8-1da75592dc1d" providerId="ADAL" clId="{4ADB70B7-FEC2-41E6-BE4D-39DBE074037E}" dt="2021-08-13T06:47:48.610" v="13057" actId="207"/>
        <pc:sldMkLst>
          <pc:docMk/>
          <pc:sldMk cId="2879764326" sldId="762"/>
        </pc:sldMkLst>
        <pc:spChg chg="mod">
          <ac:chgData name="Ingrida Šmaižienė" userId="e18bc433-e4c7-49b8-bee8-1da75592dc1d" providerId="ADAL" clId="{4ADB70B7-FEC2-41E6-BE4D-39DBE074037E}" dt="2021-08-13T06:37:44.045" v="12936" actId="113"/>
          <ac:spMkLst>
            <pc:docMk/>
            <pc:sldMk cId="2879764326" sldId="762"/>
            <ac:spMk id="2" creationId="{BF9807A6-EBAF-49E3-A048-BCAD8705156C}"/>
          </ac:spMkLst>
        </pc:spChg>
        <pc:spChg chg="del">
          <ac:chgData name="Ingrida Šmaižienė" userId="e18bc433-e4c7-49b8-bee8-1da75592dc1d" providerId="ADAL" clId="{4ADB70B7-FEC2-41E6-BE4D-39DBE074037E}" dt="2021-08-13T06:33:34.151" v="12816" actId="478"/>
          <ac:spMkLst>
            <pc:docMk/>
            <pc:sldMk cId="2879764326" sldId="762"/>
            <ac:spMk id="7" creationId="{8A70B7B7-66BD-43DC-8626-D1B2359942E7}"/>
          </ac:spMkLst>
        </pc:spChg>
        <pc:spChg chg="add del mod">
          <ac:chgData name="Ingrida Šmaižienė" userId="e18bc433-e4c7-49b8-bee8-1da75592dc1d" providerId="ADAL" clId="{4ADB70B7-FEC2-41E6-BE4D-39DBE074037E}" dt="2021-08-13T06:38:03.822" v="12940" actId="478"/>
          <ac:spMkLst>
            <pc:docMk/>
            <pc:sldMk cId="2879764326" sldId="762"/>
            <ac:spMk id="8" creationId="{84160DD6-54D2-49C1-85E2-167BAC24AEF9}"/>
          </ac:spMkLst>
        </pc:spChg>
        <pc:spChg chg="del">
          <ac:chgData name="Ingrida Šmaižienė" userId="e18bc433-e4c7-49b8-bee8-1da75592dc1d" providerId="ADAL" clId="{4ADB70B7-FEC2-41E6-BE4D-39DBE074037E}" dt="2021-08-13T06:33:54.504" v="12818" actId="478"/>
          <ac:spMkLst>
            <pc:docMk/>
            <pc:sldMk cId="2879764326" sldId="762"/>
            <ac:spMk id="9" creationId="{242137F8-4B3A-413C-8445-89BF12428F33}"/>
          </ac:spMkLst>
        </pc:spChg>
        <pc:spChg chg="del">
          <ac:chgData name="Ingrida Šmaižienė" userId="e18bc433-e4c7-49b8-bee8-1da75592dc1d" providerId="ADAL" clId="{4ADB70B7-FEC2-41E6-BE4D-39DBE074037E}" dt="2021-08-13T06:33:36.943" v="12817" actId="478"/>
          <ac:spMkLst>
            <pc:docMk/>
            <pc:sldMk cId="2879764326" sldId="762"/>
            <ac:spMk id="10" creationId="{7FAE71BF-B403-4276-B206-D52B868D3671}"/>
          </ac:spMkLst>
        </pc:spChg>
        <pc:spChg chg="add mod">
          <ac:chgData name="Ingrida Šmaižienė" userId="e18bc433-e4c7-49b8-bee8-1da75592dc1d" providerId="ADAL" clId="{4ADB70B7-FEC2-41E6-BE4D-39DBE074037E}" dt="2021-08-13T06:40:56.495" v="12962" actId="14100"/>
          <ac:spMkLst>
            <pc:docMk/>
            <pc:sldMk cId="2879764326" sldId="762"/>
            <ac:spMk id="11" creationId="{D96D2672-E644-4373-AFC7-0C23DA852344}"/>
          </ac:spMkLst>
        </pc:spChg>
        <pc:spChg chg="add del mod">
          <ac:chgData name="Ingrida Šmaižienė" userId="e18bc433-e4c7-49b8-bee8-1da75592dc1d" providerId="ADAL" clId="{4ADB70B7-FEC2-41E6-BE4D-39DBE074037E}" dt="2021-08-13T06:38:01.951" v="12939" actId="478"/>
          <ac:spMkLst>
            <pc:docMk/>
            <pc:sldMk cId="2879764326" sldId="762"/>
            <ac:spMk id="12" creationId="{0A8A6E5B-4E6A-494B-B159-9D95682AF536}"/>
          </ac:spMkLst>
        </pc:spChg>
        <pc:spChg chg="add mod">
          <ac:chgData name="Ingrida Šmaižienė" userId="e18bc433-e4c7-49b8-bee8-1da75592dc1d" providerId="ADAL" clId="{4ADB70B7-FEC2-41E6-BE4D-39DBE074037E}" dt="2021-08-13T06:47:09.038" v="13049" actId="1076"/>
          <ac:spMkLst>
            <pc:docMk/>
            <pc:sldMk cId="2879764326" sldId="762"/>
            <ac:spMk id="13" creationId="{346AEEA8-1463-4ECA-A854-921A123F25B8}"/>
          </ac:spMkLst>
        </pc:spChg>
        <pc:spChg chg="add mod">
          <ac:chgData name="Ingrida Šmaižienė" userId="e18bc433-e4c7-49b8-bee8-1da75592dc1d" providerId="ADAL" clId="{4ADB70B7-FEC2-41E6-BE4D-39DBE074037E}" dt="2021-08-13T06:47:48.610" v="13057" actId="207"/>
          <ac:spMkLst>
            <pc:docMk/>
            <pc:sldMk cId="2879764326" sldId="762"/>
            <ac:spMk id="14" creationId="{A6B3B286-AD9E-4E63-A2D7-EEC804B3BBD7}"/>
          </ac:spMkLst>
        </pc:spChg>
      </pc:sldChg>
      <pc:sldChg chg="addSp delSp modSp add mod">
        <pc:chgData name="Ingrida Šmaižienė" userId="e18bc433-e4c7-49b8-bee8-1da75592dc1d" providerId="ADAL" clId="{4ADB70B7-FEC2-41E6-BE4D-39DBE074037E}" dt="2021-08-13T06:50:33.646" v="13114" actId="20577"/>
        <pc:sldMkLst>
          <pc:docMk/>
          <pc:sldMk cId="1980694730" sldId="763"/>
        </pc:sldMkLst>
        <pc:spChg chg="mod">
          <ac:chgData name="Ingrida Šmaižienė" userId="e18bc433-e4c7-49b8-bee8-1da75592dc1d" providerId="ADAL" clId="{4ADB70B7-FEC2-41E6-BE4D-39DBE074037E}" dt="2021-08-13T06:37:47.783" v="12937" actId="113"/>
          <ac:spMkLst>
            <pc:docMk/>
            <pc:sldMk cId="1980694730" sldId="763"/>
            <ac:spMk id="2" creationId="{BF9807A6-EBAF-49E3-A048-BCAD8705156C}"/>
          </ac:spMkLst>
        </pc:spChg>
        <pc:spChg chg="add mod">
          <ac:chgData name="Ingrida Šmaižienė" userId="e18bc433-e4c7-49b8-bee8-1da75592dc1d" providerId="ADAL" clId="{4ADB70B7-FEC2-41E6-BE4D-39DBE074037E}" dt="2021-08-13T06:49:14.193" v="13104" actId="20577"/>
          <ac:spMkLst>
            <pc:docMk/>
            <pc:sldMk cId="1980694730" sldId="763"/>
            <ac:spMk id="7" creationId="{53408CA1-10AF-4F6C-914B-9B2BE3EE3172}"/>
          </ac:spMkLst>
        </pc:spChg>
        <pc:spChg chg="del mod">
          <ac:chgData name="Ingrida Šmaižienė" userId="e18bc433-e4c7-49b8-bee8-1da75592dc1d" providerId="ADAL" clId="{4ADB70B7-FEC2-41E6-BE4D-39DBE074037E}" dt="2021-08-13T06:47:58.052" v="13062" actId="478"/>
          <ac:spMkLst>
            <pc:docMk/>
            <pc:sldMk cId="1980694730" sldId="763"/>
            <ac:spMk id="8" creationId="{84160DD6-54D2-49C1-85E2-167BAC24AEF9}"/>
          </ac:spMkLst>
        </pc:spChg>
        <pc:spChg chg="add mod">
          <ac:chgData name="Ingrida Šmaižienė" userId="e18bc433-e4c7-49b8-bee8-1da75592dc1d" providerId="ADAL" clId="{4ADB70B7-FEC2-41E6-BE4D-39DBE074037E}" dt="2021-08-13T06:50:33.646" v="13114" actId="20577"/>
          <ac:spMkLst>
            <pc:docMk/>
            <pc:sldMk cId="1980694730" sldId="763"/>
            <ac:spMk id="9" creationId="{BCD0166A-90CA-40A0-B983-251A2D2339C8}"/>
          </ac:spMkLst>
        </pc:spChg>
        <pc:spChg chg="add mod">
          <ac:chgData name="Ingrida Šmaižienė" userId="e18bc433-e4c7-49b8-bee8-1da75592dc1d" providerId="ADAL" clId="{4ADB70B7-FEC2-41E6-BE4D-39DBE074037E}" dt="2021-08-13T06:50:06.793" v="13110" actId="1076"/>
          <ac:spMkLst>
            <pc:docMk/>
            <pc:sldMk cId="1980694730" sldId="763"/>
            <ac:spMk id="10" creationId="{D2D45F44-7605-4A5C-885D-BDCE8B9FFE56}"/>
          </ac:spMkLst>
        </pc:spChg>
        <pc:spChg chg="del">
          <ac:chgData name="Ingrida Šmaižienė" userId="e18bc433-e4c7-49b8-bee8-1da75592dc1d" providerId="ADAL" clId="{4ADB70B7-FEC2-41E6-BE4D-39DBE074037E}" dt="2021-08-13T06:37:53.482" v="12938" actId="478"/>
          <ac:spMkLst>
            <pc:docMk/>
            <pc:sldMk cId="1980694730" sldId="763"/>
            <ac:spMk id="11" creationId="{D96D2672-E644-4373-AFC7-0C23DA852344}"/>
          </ac:spMkLst>
        </pc:spChg>
        <pc:spChg chg="mod">
          <ac:chgData name="Ingrida Šmaižienė" userId="e18bc433-e4c7-49b8-bee8-1da75592dc1d" providerId="ADAL" clId="{4ADB70B7-FEC2-41E6-BE4D-39DBE074037E}" dt="2021-08-13T06:47:55.616" v="13061" actId="6549"/>
          <ac:spMkLst>
            <pc:docMk/>
            <pc:sldMk cId="1980694730" sldId="763"/>
            <ac:spMk id="12" creationId="{0A8A6E5B-4E6A-494B-B159-9D95682AF536}"/>
          </ac:spMkLst>
        </pc:spChg>
      </pc:sldChg>
      <pc:sldChg chg="add del">
        <pc:chgData name="Ingrida Šmaižienė" userId="e18bc433-e4c7-49b8-bee8-1da75592dc1d" providerId="ADAL" clId="{4ADB70B7-FEC2-41E6-BE4D-39DBE074037E}" dt="2021-08-13T06:37:13.121" v="12932" actId="47"/>
        <pc:sldMkLst>
          <pc:docMk/>
          <pc:sldMk cId="4158865811" sldId="763"/>
        </pc:sldMkLst>
      </pc:sldChg>
      <pc:sldChg chg="addSp delSp modSp add mod">
        <pc:chgData name="Ingrida Šmaižienė" userId="e18bc433-e4c7-49b8-bee8-1da75592dc1d" providerId="ADAL" clId="{4ADB70B7-FEC2-41E6-BE4D-39DBE074037E}" dt="2021-08-13T08:47:11.516" v="14926" actId="1076"/>
        <pc:sldMkLst>
          <pc:docMk/>
          <pc:sldMk cId="3333841672" sldId="764"/>
        </pc:sldMkLst>
        <pc:spChg chg="mod">
          <ac:chgData name="Ingrida Šmaižienė" userId="e18bc433-e4c7-49b8-bee8-1da75592dc1d" providerId="ADAL" clId="{4ADB70B7-FEC2-41E6-BE4D-39DBE074037E}" dt="2021-08-13T07:32:32.629" v="13465" actId="20577"/>
          <ac:spMkLst>
            <pc:docMk/>
            <pc:sldMk cId="3333841672" sldId="764"/>
            <ac:spMk id="2" creationId="{BF9807A6-EBAF-49E3-A048-BCAD8705156C}"/>
          </ac:spMkLst>
        </pc:spChg>
        <pc:spChg chg="del mod">
          <ac:chgData name="Ingrida Šmaižienė" userId="e18bc433-e4c7-49b8-bee8-1da75592dc1d" providerId="ADAL" clId="{4ADB70B7-FEC2-41E6-BE4D-39DBE074037E}" dt="2021-08-13T06:50:39.274" v="13115" actId="478"/>
          <ac:spMkLst>
            <pc:docMk/>
            <pc:sldMk cId="3333841672" sldId="764"/>
            <ac:spMk id="7" creationId="{53408CA1-10AF-4F6C-914B-9B2BE3EE3172}"/>
          </ac:spMkLst>
        </pc:spChg>
        <pc:spChg chg="del">
          <ac:chgData name="Ingrida Šmaižienė" userId="e18bc433-e4c7-49b8-bee8-1da75592dc1d" providerId="ADAL" clId="{4ADB70B7-FEC2-41E6-BE4D-39DBE074037E}" dt="2021-08-13T06:44:53.713" v="13003" actId="478"/>
          <ac:spMkLst>
            <pc:docMk/>
            <pc:sldMk cId="3333841672" sldId="764"/>
            <ac:spMk id="8" creationId="{84160DD6-54D2-49C1-85E2-167BAC24AEF9}"/>
          </ac:spMkLst>
        </pc:spChg>
        <pc:spChg chg="add mod">
          <ac:chgData name="Ingrida Šmaižienė" userId="e18bc433-e4c7-49b8-bee8-1da75592dc1d" providerId="ADAL" clId="{4ADB70B7-FEC2-41E6-BE4D-39DBE074037E}" dt="2021-08-13T07:18:47.769" v="13304" actId="1076"/>
          <ac:spMkLst>
            <pc:docMk/>
            <pc:sldMk cId="3333841672" sldId="764"/>
            <ac:spMk id="9" creationId="{A9BF64E4-AA24-41AC-9CF1-609D7766D818}"/>
          </ac:spMkLst>
        </pc:spChg>
        <pc:spChg chg="add mod">
          <ac:chgData name="Ingrida Šmaižienė" userId="e18bc433-e4c7-49b8-bee8-1da75592dc1d" providerId="ADAL" clId="{4ADB70B7-FEC2-41E6-BE4D-39DBE074037E}" dt="2021-08-13T08:47:11.516" v="14926" actId="1076"/>
          <ac:spMkLst>
            <pc:docMk/>
            <pc:sldMk cId="3333841672" sldId="764"/>
            <ac:spMk id="10" creationId="{5A25CF3A-A32E-42DC-ABA4-7D4DBF0B79D9}"/>
          </ac:spMkLst>
        </pc:spChg>
        <pc:spChg chg="add mod">
          <ac:chgData name="Ingrida Šmaižienė" userId="e18bc433-e4c7-49b8-bee8-1da75592dc1d" providerId="ADAL" clId="{4ADB70B7-FEC2-41E6-BE4D-39DBE074037E}" dt="2021-08-13T07:18:56.058" v="13306" actId="1076"/>
          <ac:spMkLst>
            <pc:docMk/>
            <pc:sldMk cId="3333841672" sldId="764"/>
            <ac:spMk id="11" creationId="{13B3ABE7-F755-494E-8DC7-30C164B993BC}"/>
          </ac:spMkLst>
        </pc:spChg>
        <pc:spChg chg="del mod">
          <ac:chgData name="Ingrida Šmaižienė" userId="e18bc433-e4c7-49b8-bee8-1da75592dc1d" providerId="ADAL" clId="{4ADB70B7-FEC2-41E6-BE4D-39DBE074037E}" dt="2021-08-13T06:50:42.499" v="13116" actId="478"/>
          <ac:spMkLst>
            <pc:docMk/>
            <pc:sldMk cId="3333841672" sldId="764"/>
            <ac:spMk id="12" creationId="{0A8A6E5B-4E6A-494B-B159-9D95682AF536}"/>
          </ac:spMkLst>
        </pc:spChg>
        <pc:spChg chg="add mod">
          <ac:chgData name="Ingrida Šmaižienė" userId="e18bc433-e4c7-49b8-bee8-1da75592dc1d" providerId="ADAL" clId="{4ADB70B7-FEC2-41E6-BE4D-39DBE074037E}" dt="2021-08-13T08:09:01.957" v="14177" actId="115"/>
          <ac:spMkLst>
            <pc:docMk/>
            <pc:sldMk cId="3333841672" sldId="764"/>
            <ac:spMk id="13" creationId="{39D98CB5-B39C-41B6-BD88-01349C77208F}"/>
          </ac:spMkLst>
        </pc:spChg>
      </pc:sldChg>
      <pc:sldChg chg="addSp delSp modSp add mod">
        <pc:chgData name="Ingrida Šmaižienė" userId="e18bc433-e4c7-49b8-bee8-1da75592dc1d" providerId="ADAL" clId="{4ADB70B7-FEC2-41E6-BE4D-39DBE074037E}" dt="2021-08-13T08:19:16.659" v="14274" actId="20577"/>
        <pc:sldMkLst>
          <pc:docMk/>
          <pc:sldMk cId="3035894931" sldId="765"/>
        </pc:sldMkLst>
        <pc:spChg chg="mod">
          <ac:chgData name="Ingrida Šmaižienė" userId="e18bc433-e4c7-49b8-bee8-1da75592dc1d" providerId="ADAL" clId="{4ADB70B7-FEC2-41E6-BE4D-39DBE074037E}" dt="2021-08-13T07:32:41.684" v="13490" actId="20577"/>
          <ac:spMkLst>
            <pc:docMk/>
            <pc:sldMk cId="3035894931" sldId="765"/>
            <ac:spMk id="2" creationId="{BF9807A6-EBAF-49E3-A048-BCAD8705156C}"/>
          </ac:spMkLst>
        </pc:spChg>
        <pc:spChg chg="add mod">
          <ac:chgData name="Ingrida Šmaižienė" userId="e18bc433-e4c7-49b8-bee8-1da75592dc1d" providerId="ADAL" clId="{4ADB70B7-FEC2-41E6-BE4D-39DBE074037E}" dt="2021-08-13T07:26:03.505" v="13426" actId="14100"/>
          <ac:spMkLst>
            <pc:docMk/>
            <pc:sldMk cId="3035894931" sldId="765"/>
            <ac:spMk id="6" creationId="{F5F685F9-A422-427A-AD69-EB0821743081}"/>
          </ac:spMkLst>
        </pc:spChg>
        <pc:spChg chg="add mod">
          <ac:chgData name="Ingrida Šmaižienė" userId="e18bc433-e4c7-49b8-bee8-1da75592dc1d" providerId="ADAL" clId="{4ADB70B7-FEC2-41E6-BE4D-39DBE074037E}" dt="2021-08-13T08:18:34.399" v="14268" actId="123"/>
          <ac:spMkLst>
            <pc:docMk/>
            <pc:sldMk cId="3035894931" sldId="765"/>
            <ac:spMk id="8" creationId="{3AC6E57F-80C8-438E-B94A-2C80B988C073}"/>
          </ac:spMkLst>
        </pc:spChg>
        <pc:spChg chg="del">
          <ac:chgData name="Ingrida Šmaižienė" userId="e18bc433-e4c7-49b8-bee8-1da75592dc1d" providerId="ADAL" clId="{4ADB70B7-FEC2-41E6-BE4D-39DBE074037E}" dt="2021-08-13T07:19:15.972" v="13310" actId="478"/>
          <ac:spMkLst>
            <pc:docMk/>
            <pc:sldMk cId="3035894931" sldId="765"/>
            <ac:spMk id="9" creationId="{A9BF64E4-AA24-41AC-9CF1-609D7766D818}"/>
          </ac:spMkLst>
        </pc:spChg>
        <pc:spChg chg="del mod">
          <ac:chgData name="Ingrida Šmaižienė" userId="e18bc433-e4c7-49b8-bee8-1da75592dc1d" providerId="ADAL" clId="{4ADB70B7-FEC2-41E6-BE4D-39DBE074037E}" dt="2021-08-13T07:19:13.382" v="13309" actId="478"/>
          <ac:spMkLst>
            <pc:docMk/>
            <pc:sldMk cId="3035894931" sldId="765"/>
            <ac:spMk id="10" creationId="{5A25CF3A-A32E-42DC-ABA4-7D4DBF0B79D9}"/>
          </ac:spMkLst>
        </pc:spChg>
        <pc:spChg chg="add mod">
          <ac:chgData name="Ingrida Šmaižienė" userId="e18bc433-e4c7-49b8-bee8-1da75592dc1d" providerId="ADAL" clId="{4ADB70B7-FEC2-41E6-BE4D-39DBE074037E}" dt="2021-08-13T08:19:16.659" v="14274" actId="20577"/>
          <ac:spMkLst>
            <pc:docMk/>
            <pc:sldMk cId="3035894931" sldId="765"/>
            <ac:spMk id="11" creationId="{DED3A3EC-82B6-43CE-930C-B494BA52CCBF}"/>
          </ac:spMkLst>
        </pc:spChg>
      </pc:sldChg>
      <pc:sldChg chg="addSp delSp modSp add del mod">
        <pc:chgData name="Ingrida Šmaižienė" userId="e18bc433-e4c7-49b8-bee8-1da75592dc1d" providerId="ADAL" clId="{4ADB70B7-FEC2-41E6-BE4D-39DBE074037E}" dt="2021-08-13T08:05:32.479" v="14149" actId="47"/>
        <pc:sldMkLst>
          <pc:docMk/>
          <pc:sldMk cId="3939169525" sldId="766"/>
        </pc:sldMkLst>
        <pc:spChg chg="mod">
          <ac:chgData name="Ingrida Šmaižienė" userId="e18bc433-e4c7-49b8-bee8-1da75592dc1d" providerId="ADAL" clId="{4ADB70B7-FEC2-41E6-BE4D-39DBE074037E}" dt="2021-08-13T07:32:58.019" v="13513" actId="20577"/>
          <ac:spMkLst>
            <pc:docMk/>
            <pc:sldMk cId="3939169525" sldId="766"/>
            <ac:spMk id="2" creationId="{BF9807A6-EBAF-49E3-A048-BCAD8705156C}"/>
          </ac:spMkLst>
        </pc:spChg>
        <pc:spChg chg="del mod">
          <ac:chgData name="Ingrida Šmaižienė" userId="e18bc433-e4c7-49b8-bee8-1da75592dc1d" providerId="ADAL" clId="{4ADB70B7-FEC2-41E6-BE4D-39DBE074037E}" dt="2021-08-13T07:32:05.723" v="13433" actId="478"/>
          <ac:spMkLst>
            <pc:docMk/>
            <pc:sldMk cId="3939169525" sldId="766"/>
            <ac:spMk id="6" creationId="{F5F685F9-A422-427A-AD69-EB0821743081}"/>
          </ac:spMkLst>
        </pc:spChg>
        <pc:spChg chg="add mod">
          <ac:chgData name="Ingrida Šmaižienė" userId="e18bc433-e4c7-49b8-bee8-1da75592dc1d" providerId="ADAL" clId="{4ADB70B7-FEC2-41E6-BE4D-39DBE074037E}" dt="2021-08-13T08:02:45.606" v="14126" actId="113"/>
          <ac:spMkLst>
            <pc:docMk/>
            <pc:sldMk cId="3939169525" sldId="766"/>
            <ac:spMk id="7" creationId="{5FDCA6E5-175B-4C58-9667-569D3DBB25B7}"/>
          </ac:spMkLst>
        </pc:spChg>
        <pc:spChg chg="del">
          <ac:chgData name="Ingrida Šmaižienė" userId="e18bc433-e4c7-49b8-bee8-1da75592dc1d" providerId="ADAL" clId="{4ADB70B7-FEC2-41E6-BE4D-39DBE074037E}" dt="2021-08-13T07:31:57.688" v="13430" actId="478"/>
          <ac:spMkLst>
            <pc:docMk/>
            <pc:sldMk cId="3939169525" sldId="766"/>
            <ac:spMk id="8" creationId="{3AC6E57F-80C8-438E-B94A-2C80B988C073}"/>
          </ac:spMkLst>
        </pc:spChg>
        <pc:spChg chg="add mod">
          <ac:chgData name="Ingrida Šmaižienė" userId="e18bc433-e4c7-49b8-bee8-1da75592dc1d" providerId="ADAL" clId="{4ADB70B7-FEC2-41E6-BE4D-39DBE074037E}" dt="2021-08-13T08:01:00.902" v="14040" actId="207"/>
          <ac:spMkLst>
            <pc:docMk/>
            <pc:sldMk cId="3939169525" sldId="766"/>
            <ac:spMk id="9" creationId="{BF0DF4B2-74D0-452D-A1FF-BD8CF1EC0B57}"/>
          </ac:spMkLst>
        </pc:spChg>
        <pc:spChg chg="del">
          <ac:chgData name="Ingrida Šmaižienė" userId="e18bc433-e4c7-49b8-bee8-1da75592dc1d" providerId="ADAL" clId="{4ADB70B7-FEC2-41E6-BE4D-39DBE074037E}" dt="2021-08-13T07:32:00.141" v="13431" actId="478"/>
          <ac:spMkLst>
            <pc:docMk/>
            <pc:sldMk cId="3939169525" sldId="766"/>
            <ac:spMk id="11" creationId="{DED3A3EC-82B6-43CE-930C-B494BA52CCBF}"/>
          </ac:spMkLst>
        </pc:spChg>
        <pc:spChg chg="add del mod">
          <ac:chgData name="Ingrida Šmaižienė" userId="e18bc433-e4c7-49b8-bee8-1da75592dc1d" providerId="ADAL" clId="{4ADB70B7-FEC2-41E6-BE4D-39DBE074037E}" dt="2021-08-13T07:45:05.419" v="13562" actId="478"/>
          <ac:spMkLst>
            <pc:docMk/>
            <pc:sldMk cId="3939169525" sldId="766"/>
            <ac:spMk id="12" creationId="{E90C2875-FA3C-4B11-BF4A-26310E871DAD}"/>
          </ac:spMkLst>
        </pc:spChg>
        <pc:spChg chg="add mod">
          <ac:chgData name="Ingrida Šmaižienė" userId="e18bc433-e4c7-49b8-bee8-1da75592dc1d" providerId="ADAL" clId="{4ADB70B7-FEC2-41E6-BE4D-39DBE074037E}" dt="2021-08-13T08:03:12.474" v="14132" actId="113"/>
          <ac:spMkLst>
            <pc:docMk/>
            <pc:sldMk cId="3939169525" sldId="766"/>
            <ac:spMk id="13" creationId="{CCC7BD3E-EF98-4CE5-A1E9-F120D8E33F58}"/>
          </ac:spMkLst>
        </pc:spChg>
        <pc:spChg chg="add mod">
          <ac:chgData name="Ingrida Šmaižienė" userId="e18bc433-e4c7-49b8-bee8-1da75592dc1d" providerId="ADAL" clId="{4ADB70B7-FEC2-41E6-BE4D-39DBE074037E}" dt="2021-08-13T08:02:32.181" v="14124" actId="20577"/>
          <ac:spMkLst>
            <pc:docMk/>
            <pc:sldMk cId="3939169525" sldId="766"/>
            <ac:spMk id="14" creationId="{39B05C71-42F1-42A2-9005-D8BA7CA6DF51}"/>
          </ac:spMkLst>
        </pc:spChg>
      </pc:sldChg>
      <pc:sldChg chg="addSp delSp modSp add del mod">
        <pc:chgData name="Ingrida Šmaižienė" userId="e18bc433-e4c7-49b8-bee8-1da75592dc1d" providerId="ADAL" clId="{4ADB70B7-FEC2-41E6-BE4D-39DBE074037E}" dt="2021-08-13T07:59:25.674" v="14006" actId="47"/>
        <pc:sldMkLst>
          <pc:docMk/>
          <pc:sldMk cId="2832255402" sldId="767"/>
        </pc:sldMkLst>
        <pc:spChg chg="add mod">
          <ac:chgData name="Ingrida Šmaižienė" userId="e18bc433-e4c7-49b8-bee8-1da75592dc1d" providerId="ADAL" clId="{4ADB70B7-FEC2-41E6-BE4D-39DBE074037E}" dt="2021-08-13T07:49:19.157" v="13803" actId="14100"/>
          <ac:spMkLst>
            <pc:docMk/>
            <pc:sldMk cId="2832255402" sldId="767"/>
            <ac:spMk id="3" creationId="{99A4E792-320C-450F-A433-B0472BA1939C}"/>
          </ac:spMkLst>
        </pc:spChg>
        <pc:spChg chg="del">
          <ac:chgData name="Ingrida Šmaižienė" userId="e18bc433-e4c7-49b8-bee8-1da75592dc1d" providerId="ADAL" clId="{4ADB70B7-FEC2-41E6-BE4D-39DBE074037E}" dt="2021-08-13T07:46:33.454" v="13577" actId="478"/>
          <ac:spMkLst>
            <pc:docMk/>
            <pc:sldMk cId="2832255402" sldId="767"/>
            <ac:spMk id="7" creationId="{5FDCA6E5-175B-4C58-9667-569D3DBB25B7}"/>
          </ac:spMkLst>
        </pc:spChg>
        <pc:spChg chg="add mod">
          <ac:chgData name="Ingrida Šmaižienė" userId="e18bc433-e4c7-49b8-bee8-1da75592dc1d" providerId="ADAL" clId="{4ADB70B7-FEC2-41E6-BE4D-39DBE074037E}" dt="2021-08-13T07:49:17.261" v="13802" actId="14100"/>
          <ac:spMkLst>
            <pc:docMk/>
            <pc:sldMk cId="2832255402" sldId="767"/>
            <ac:spMk id="8" creationId="{94745AB5-8494-4E5C-A6E1-785C6B46BD36}"/>
          </ac:spMkLst>
        </pc:spChg>
        <pc:spChg chg="del">
          <ac:chgData name="Ingrida Šmaižienė" userId="e18bc433-e4c7-49b8-bee8-1da75592dc1d" providerId="ADAL" clId="{4ADB70B7-FEC2-41E6-BE4D-39DBE074037E}" dt="2021-08-13T07:46:35.407" v="13578" actId="478"/>
          <ac:spMkLst>
            <pc:docMk/>
            <pc:sldMk cId="2832255402" sldId="767"/>
            <ac:spMk id="9" creationId="{BF0DF4B2-74D0-452D-A1FF-BD8CF1EC0B57}"/>
          </ac:spMkLst>
        </pc:spChg>
        <pc:spChg chg="add mod">
          <ac:chgData name="Ingrida Šmaižienė" userId="e18bc433-e4c7-49b8-bee8-1da75592dc1d" providerId="ADAL" clId="{4ADB70B7-FEC2-41E6-BE4D-39DBE074037E}" dt="2021-08-13T07:49:04.649" v="13799" actId="122"/>
          <ac:spMkLst>
            <pc:docMk/>
            <pc:sldMk cId="2832255402" sldId="767"/>
            <ac:spMk id="10" creationId="{98F623E1-DD36-4C73-BC3A-4EA981F80409}"/>
          </ac:spMkLst>
        </pc:spChg>
        <pc:spChg chg="add mod">
          <ac:chgData name="Ingrida Šmaižienė" userId="e18bc433-e4c7-49b8-bee8-1da75592dc1d" providerId="ADAL" clId="{4ADB70B7-FEC2-41E6-BE4D-39DBE074037E}" dt="2021-08-13T07:49:38.042" v="13807" actId="1076"/>
          <ac:spMkLst>
            <pc:docMk/>
            <pc:sldMk cId="2832255402" sldId="767"/>
            <ac:spMk id="11" creationId="{C72A8BF2-14B8-49AE-A901-F2277389AEAF}"/>
          </ac:spMkLst>
        </pc:spChg>
        <pc:spChg chg="del">
          <ac:chgData name="Ingrida Šmaižienė" userId="e18bc433-e4c7-49b8-bee8-1da75592dc1d" providerId="ADAL" clId="{4ADB70B7-FEC2-41E6-BE4D-39DBE074037E}" dt="2021-08-13T07:46:37.162" v="13579" actId="478"/>
          <ac:spMkLst>
            <pc:docMk/>
            <pc:sldMk cId="2832255402" sldId="767"/>
            <ac:spMk id="13" creationId="{CCC7BD3E-EF98-4CE5-A1E9-F120D8E33F58}"/>
          </ac:spMkLst>
        </pc:spChg>
      </pc:sldChg>
      <pc:sldChg chg="addSp delSp modSp add mod ord setBg">
        <pc:chgData name="Ingrida Šmaižienė" userId="e18bc433-e4c7-49b8-bee8-1da75592dc1d" providerId="ADAL" clId="{4ADB70B7-FEC2-41E6-BE4D-39DBE074037E}" dt="2021-08-13T08:10:36.063" v="14189" actId="255"/>
        <pc:sldMkLst>
          <pc:docMk/>
          <pc:sldMk cId="418690739" sldId="768"/>
        </pc:sldMkLst>
        <pc:spChg chg="mod">
          <ac:chgData name="Ingrida Šmaižienė" userId="e18bc433-e4c7-49b8-bee8-1da75592dc1d" providerId="ADAL" clId="{4ADB70B7-FEC2-41E6-BE4D-39DBE074037E}" dt="2021-08-13T07:50:29.093" v="13827" actId="26606"/>
          <ac:spMkLst>
            <pc:docMk/>
            <pc:sldMk cId="418690739" sldId="768"/>
            <ac:spMk id="2" creationId="{BF9807A6-EBAF-49E3-A048-BCAD8705156C}"/>
          </ac:spMkLst>
        </pc:spChg>
        <pc:spChg chg="del">
          <ac:chgData name="Ingrida Šmaižienė" userId="e18bc433-e4c7-49b8-bee8-1da75592dc1d" providerId="ADAL" clId="{4ADB70B7-FEC2-41E6-BE4D-39DBE074037E}" dt="2021-08-13T07:49:58.960" v="13811" actId="478"/>
          <ac:spMkLst>
            <pc:docMk/>
            <pc:sldMk cId="418690739" sldId="768"/>
            <ac:spMk id="3" creationId="{99A4E792-320C-450F-A433-B0472BA1939C}"/>
          </ac:spMkLst>
        </pc:spChg>
        <pc:spChg chg="add del">
          <ac:chgData name="Ingrida Šmaižienė" userId="e18bc433-e4c7-49b8-bee8-1da75592dc1d" providerId="ADAL" clId="{4ADB70B7-FEC2-41E6-BE4D-39DBE074037E}" dt="2021-08-13T07:50:24.308" v="13821" actId="26606"/>
          <ac:spMkLst>
            <pc:docMk/>
            <pc:sldMk cId="418690739" sldId="768"/>
            <ac:spMk id="6" creationId="{F0DCC097-1DB8-4B6D-85D0-6FBA0E1CA4BA}"/>
          </ac:spMkLst>
        </pc:spChg>
        <pc:spChg chg="add del">
          <ac:chgData name="Ingrida Šmaižienė" userId="e18bc433-e4c7-49b8-bee8-1da75592dc1d" providerId="ADAL" clId="{4ADB70B7-FEC2-41E6-BE4D-39DBE074037E}" dt="2021-08-13T07:50:24.308" v="13821" actId="26606"/>
          <ac:spMkLst>
            <pc:docMk/>
            <pc:sldMk cId="418690739" sldId="768"/>
            <ac:spMk id="7" creationId="{E0B58608-23C8-4441-994D-C6823EEE1DB7}"/>
          </ac:spMkLst>
        </pc:spChg>
        <pc:spChg chg="del">
          <ac:chgData name="Ingrida Šmaižienė" userId="e18bc433-e4c7-49b8-bee8-1da75592dc1d" providerId="ADAL" clId="{4ADB70B7-FEC2-41E6-BE4D-39DBE074037E}" dt="2021-08-13T07:50:00.595" v="13812" actId="478"/>
          <ac:spMkLst>
            <pc:docMk/>
            <pc:sldMk cId="418690739" sldId="768"/>
            <ac:spMk id="8" creationId="{94745AB5-8494-4E5C-A6E1-785C6B46BD36}"/>
          </ac:spMkLst>
        </pc:spChg>
        <pc:spChg chg="add del">
          <ac:chgData name="Ingrida Šmaižienė" userId="e18bc433-e4c7-49b8-bee8-1da75592dc1d" providerId="ADAL" clId="{4ADB70B7-FEC2-41E6-BE4D-39DBE074037E}" dt="2021-08-13T07:50:20.611" v="13817" actId="26606"/>
          <ac:spMkLst>
            <pc:docMk/>
            <pc:sldMk cId="418690739" sldId="768"/>
            <ac:spMk id="9" creationId="{53F29798-D584-4792-9B62-3F5F5C36D619}"/>
          </ac:spMkLst>
        </pc:spChg>
        <pc:spChg chg="del">
          <ac:chgData name="Ingrida Šmaižienė" userId="e18bc433-e4c7-49b8-bee8-1da75592dc1d" providerId="ADAL" clId="{4ADB70B7-FEC2-41E6-BE4D-39DBE074037E}" dt="2021-08-13T07:50:02.098" v="13813" actId="478"/>
          <ac:spMkLst>
            <pc:docMk/>
            <pc:sldMk cId="418690739" sldId="768"/>
            <ac:spMk id="10" creationId="{98F623E1-DD36-4C73-BC3A-4EA981F80409}"/>
          </ac:spMkLst>
        </pc:spChg>
        <pc:spChg chg="del">
          <ac:chgData name="Ingrida Šmaižienė" userId="e18bc433-e4c7-49b8-bee8-1da75592dc1d" providerId="ADAL" clId="{4ADB70B7-FEC2-41E6-BE4D-39DBE074037E}" dt="2021-08-13T07:50:03.712" v="13814" actId="478"/>
          <ac:spMkLst>
            <pc:docMk/>
            <pc:sldMk cId="418690739" sldId="768"/>
            <ac:spMk id="11" creationId="{C72A8BF2-14B8-49AE-A901-F2277389AEAF}"/>
          </ac:spMkLst>
        </pc:spChg>
        <pc:spChg chg="add del">
          <ac:chgData name="Ingrida Šmaižienė" userId="e18bc433-e4c7-49b8-bee8-1da75592dc1d" providerId="ADAL" clId="{4ADB70B7-FEC2-41E6-BE4D-39DBE074037E}" dt="2021-08-13T07:50:29.093" v="13827" actId="26606"/>
          <ac:spMkLst>
            <pc:docMk/>
            <pc:sldMk cId="418690739" sldId="768"/>
            <ac:spMk id="12" creationId="{53F29798-D584-4792-9B62-3F5F5C36D619}"/>
          </ac:spMkLst>
        </pc:spChg>
        <pc:graphicFrameChg chg="add mod modGraphic">
          <ac:chgData name="Ingrida Šmaižienė" userId="e18bc433-e4c7-49b8-bee8-1da75592dc1d" providerId="ADAL" clId="{4ADB70B7-FEC2-41E6-BE4D-39DBE074037E}" dt="2021-08-13T08:10:36.063" v="14189" actId="255"/>
          <ac:graphicFrameMkLst>
            <pc:docMk/>
            <pc:sldMk cId="418690739" sldId="768"/>
            <ac:graphicFrameMk id="4" creationId="{21D9F0EF-CB2C-497B-BCA3-D2E29064D031}"/>
          </ac:graphicFrameMkLst>
        </pc:graphicFrameChg>
      </pc:sldChg>
      <pc:sldChg chg="new del">
        <pc:chgData name="Ingrida Šmaižienė" userId="e18bc433-e4c7-49b8-bee8-1da75592dc1d" providerId="ADAL" clId="{4ADB70B7-FEC2-41E6-BE4D-39DBE074037E}" dt="2021-08-13T07:49:53.153" v="13809" actId="680"/>
        <pc:sldMkLst>
          <pc:docMk/>
          <pc:sldMk cId="1644897439" sldId="768"/>
        </pc:sldMkLst>
      </pc:sldChg>
      <pc:sldChg chg="addSp delSp modSp add mod ord">
        <pc:chgData name="Ingrida Šmaižienė" userId="e18bc433-e4c7-49b8-bee8-1da75592dc1d" providerId="ADAL" clId="{4ADB70B7-FEC2-41E6-BE4D-39DBE074037E}" dt="2021-08-13T08:44:51.057" v="14920" actId="14100"/>
        <pc:sldMkLst>
          <pc:docMk/>
          <pc:sldMk cId="807645783" sldId="769"/>
        </pc:sldMkLst>
        <pc:spChg chg="add mod">
          <ac:chgData name="Ingrida Šmaižienė" userId="e18bc433-e4c7-49b8-bee8-1da75592dc1d" providerId="ADAL" clId="{4ADB70B7-FEC2-41E6-BE4D-39DBE074037E}" dt="2021-08-13T08:43:47.150" v="14906" actId="948"/>
          <ac:spMkLst>
            <pc:docMk/>
            <pc:sldMk cId="807645783" sldId="769"/>
            <ac:spMk id="3" creationId="{3EFE7193-D0B2-4EBA-9293-81B064DF38BB}"/>
          </ac:spMkLst>
        </pc:spChg>
        <pc:spChg chg="add mod">
          <ac:chgData name="Ingrida Šmaižienė" userId="e18bc433-e4c7-49b8-bee8-1da75592dc1d" providerId="ADAL" clId="{4ADB70B7-FEC2-41E6-BE4D-39DBE074037E}" dt="2021-08-13T08:44:14.719" v="14913" actId="1076"/>
          <ac:spMkLst>
            <pc:docMk/>
            <pc:sldMk cId="807645783" sldId="769"/>
            <ac:spMk id="4" creationId="{476B5F9E-55DF-4A09-9932-F60FD3041FDD}"/>
          </ac:spMkLst>
        </pc:spChg>
        <pc:spChg chg="del">
          <ac:chgData name="Ingrida Šmaižienė" userId="e18bc433-e4c7-49b8-bee8-1da75592dc1d" providerId="ADAL" clId="{4ADB70B7-FEC2-41E6-BE4D-39DBE074037E}" dt="2021-08-13T08:31:11.669" v="14281" actId="478"/>
          <ac:spMkLst>
            <pc:docMk/>
            <pc:sldMk cId="807645783" sldId="769"/>
            <ac:spMk id="6" creationId="{F5F685F9-A422-427A-AD69-EB0821743081}"/>
          </ac:spMkLst>
        </pc:spChg>
        <pc:spChg chg="del mod">
          <ac:chgData name="Ingrida Šmaižienė" userId="e18bc433-e4c7-49b8-bee8-1da75592dc1d" providerId="ADAL" clId="{4ADB70B7-FEC2-41E6-BE4D-39DBE074037E}" dt="2021-08-13T08:31:09.128" v="14279" actId="478"/>
          <ac:spMkLst>
            <pc:docMk/>
            <pc:sldMk cId="807645783" sldId="769"/>
            <ac:spMk id="8" creationId="{3AC6E57F-80C8-438E-B94A-2C80B988C073}"/>
          </ac:spMkLst>
        </pc:spChg>
        <pc:spChg chg="del">
          <ac:chgData name="Ingrida Šmaižienė" userId="e18bc433-e4c7-49b8-bee8-1da75592dc1d" providerId="ADAL" clId="{4ADB70B7-FEC2-41E6-BE4D-39DBE074037E}" dt="2021-08-13T08:31:10.812" v="14280" actId="478"/>
          <ac:spMkLst>
            <pc:docMk/>
            <pc:sldMk cId="807645783" sldId="769"/>
            <ac:spMk id="11" creationId="{DED3A3EC-82B6-43CE-930C-B494BA52CCBF}"/>
          </ac:spMkLst>
        </pc:spChg>
        <pc:graphicFrameChg chg="add mod">
          <ac:chgData name="Ingrida Šmaižienė" userId="e18bc433-e4c7-49b8-bee8-1da75592dc1d" providerId="ADAL" clId="{4ADB70B7-FEC2-41E6-BE4D-39DBE074037E}" dt="2021-08-13T08:44:51.057" v="14920" actId="14100"/>
          <ac:graphicFrameMkLst>
            <pc:docMk/>
            <pc:sldMk cId="807645783" sldId="769"/>
            <ac:graphicFrameMk id="7" creationId="{14317711-1DBF-42F1-98F2-99CCE2C0ABF1}"/>
          </ac:graphicFrameMkLst>
        </pc:graphicFrameChg>
      </pc:sldChg>
      <pc:sldChg chg="addSp delSp modSp add mod">
        <pc:chgData name="Ingrida Šmaižienė" userId="e18bc433-e4c7-49b8-bee8-1da75592dc1d" providerId="ADAL" clId="{4ADB70B7-FEC2-41E6-BE4D-39DBE074037E}" dt="2021-08-16T08:22:42.446" v="23371" actId="255"/>
        <pc:sldMkLst>
          <pc:docMk/>
          <pc:sldMk cId="439477590" sldId="770"/>
        </pc:sldMkLst>
        <pc:spChg chg="mod">
          <ac:chgData name="Ingrida Šmaižienė" userId="e18bc433-e4c7-49b8-bee8-1da75592dc1d" providerId="ADAL" clId="{4ADB70B7-FEC2-41E6-BE4D-39DBE074037E}" dt="2021-08-13T08:51:35.888" v="15018" actId="20577"/>
          <ac:spMkLst>
            <pc:docMk/>
            <pc:sldMk cId="439477590" sldId="770"/>
            <ac:spMk id="2" creationId="{BF9807A6-EBAF-49E3-A048-BCAD8705156C}"/>
          </ac:spMkLst>
        </pc:spChg>
        <pc:spChg chg="del">
          <ac:chgData name="Ingrida Šmaižienė" userId="e18bc433-e4c7-49b8-bee8-1da75592dc1d" providerId="ADAL" clId="{4ADB70B7-FEC2-41E6-BE4D-39DBE074037E}" dt="2021-08-13T08:51:10.044" v="14939" actId="478"/>
          <ac:spMkLst>
            <pc:docMk/>
            <pc:sldMk cId="439477590" sldId="770"/>
            <ac:spMk id="3" creationId="{EB9EA980-0A50-4946-BA3B-61FC14928257}"/>
          </ac:spMkLst>
        </pc:spChg>
        <pc:spChg chg="del">
          <ac:chgData name="Ingrida Šmaižienė" userId="e18bc433-e4c7-49b8-bee8-1da75592dc1d" providerId="ADAL" clId="{4ADB70B7-FEC2-41E6-BE4D-39DBE074037E}" dt="2021-08-13T10:29:51.978" v="15606" actId="478"/>
          <ac:spMkLst>
            <pc:docMk/>
            <pc:sldMk cId="439477590" sldId="770"/>
            <ac:spMk id="4" creationId="{E34021D7-CE7F-4783-9ABE-650A868A39CF}"/>
          </ac:spMkLst>
        </pc:spChg>
        <pc:spChg chg="del">
          <ac:chgData name="Ingrida Šmaižienė" userId="e18bc433-e4c7-49b8-bee8-1da75592dc1d" providerId="ADAL" clId="{4ADB70B7-FEC2-41E6-BE4D-39DBE074037E}" dt="2021-08-13T08:51:07.541" v="14938" actId="478"/>
          <ac:spMkLst>
            <pc:docMk/>
            <pc:sldMk cId="439477590" sldId="770"/>
            <ac:spMk id="6" creationId="{1DA74D6E-6347-4EFC-99A5-24442F0B259F}"/>
          </ac:spMkLst>
        </pc:spChg>
        <pc:spChg chg="del">
          <ac:chgData name="Ingrida Šmaižienė" userId="e18bc433-e4c7-49b8-bee8-1da75592dc1d" providerId="ADAL" clId="{4ADB70B7-FEC2-41E6-BE4D-39DBE074037E}" dt="2021-08-13T08:51:12.526" v="14940" actId="478"/>
          <ac:spMkLst>
            <pc:docMk/>
            <pc:sldMk cId="439477590" sldId="770"/>
            <ac:spMk id="7" creationId="{20EADD77-3C72-4FED-851A-4AD7AEF366D7}"/>
          </ac:spMkLst>
        </pc:spChg>
        <pc:spChg chg="del">
          <ac:chgData name="Ingrida Šmaižienė" userId="e18bc433-e4c7-49b8-bee8-1da75592dc1d" providerId="ADAL" clId="{4ADB70B7-FEC2-41E6-BE4D-39DBE074037E}" dt="2021-08-13T08:51:05.268" v="14937" actId="478"/>
          <ac:spMkLst>
            <pc:docMk/>
            <pc:sldMk cId="439477590" sldId="770"/>
            <ac:spMk id="8" creationId="{E7A6ED91-CC48-459C-8850-1F56378F4B6C}"/>
          </ac:spMkLst>
        </pc:spChg>
        <pc:spChg chg="del">
          <ac:chgData name="Ingrida Šmaižienė" userId="e18bc433-e4c7-49b8-bee8-1da75592dc1d" providerId="ADAL" clId="{4ADB70B7-FEC2-41E6-BE4D-39DBE074037E}" dt="2021-08-13T08:51:16.045" v="14941" actId="478"/>
          <ac:spMkLst>
            <pc:docMk/>
            <pc:sldMk cId="439477590" sldId="770"/>
            <ac:spMk id="9" creationId="{CC96E710-8C81-4B56-9A6C-FE3F9273B767}"/>
          </ac:spMkLst>
        </pc:spChg>
        <pc:spChg chg="add mod">
          <ac:chgData name="Ingrida Šmaižienė" userId="e18bc433-e4c7-49b8-bee8-1da75592dc1d" providerId="ADAL" clId="{4ADB70B7-FEC2-41E6-BE4D-39DBE074037E}" dt="2021-08-13T14:01:43.853" v="18107" actId="207"/>
          <ac:spMkLst>
            <pc:docMk/>
            <pc:sldMk cId="439477590" sldId="770"/>
            <ac:spMk id="10" creationId="{CC6B1296-D22F-4E5A-A7C5-BEFE61B0357A}"/>
          </ac:spMkLst>
        </pc:spChg>
        <pc:spChg chg="add mod">
          <ac:chgData name="Ingrida Šmaižienė" userId="e18bc433-e4c7-49b8-bee8-1da75592dc1d" providerId="ADAL" clId="{4ADB70B7-FEC2-41E6-BE4D-39DBE074037E}" dt="2021-08-13T14:02:59.126" v="18117" actId="692"/>
          <ac:spMkLst>
            <pc:docMk/>
            <pc:sldMk cId="439477590" sldId="770"/>
            <ac:spMk id="12" creationId="{8DFCB200-206E-4BB3-BA2D-9A04330777DE}"/>
          </ac:spMkLst>
        </pc:spChg>
        <pc:spChg chg="add mod">
          <ac:chgData name="Ingrida Šmaižienė" userId="e18bc433-e4c7-49b8-bee8-1da75592dc1d" providerId="ADAL" clId="{4ADB70B7-FEC2-41E6-BE4D-39DBE074037E}" dt="2021-08-13T14:01:56.232" v="18110" actId="1076"/>
          <ac:spMkLst>
            <pc:docMk/>
            <pc:sldMk cId="439477590" sldId="770"/>
            <ac:spMk id="15" creationId="{52451B42-693E-4AED-BEEE-5C8C5E22D2A1}"/>
          </ac:spMkLst>
        </pc:spChg>
        <pc:spChg chg="add mod">
          <ac:chgData name="Ingrida Šmaižienė" userId="e18bc433-e4c7-49b8-bee8-1da75592dc1d" providerId="ADAL" clId="{4ADB70B7-FEC2-41E6-BE4D-39DBE074037E}" dt="2021-08-16T08:22:35.316" v="23370" actId="1076"/>
          <ac:spMkLst>
            <pc:docMk/>
            <pc:sldMk cId="439477590" sldId="770"/>
            <ac:spMk id="17" creationId="{720F9963-4144-4F47-98EE-D470F98DF704}"/>
          </ac:spMkLst>
        </pc:spChg>
        <pc:graphicFrameChg chg="add mod">
          <ac:chgData name="Ingrida Šmaižienė" userId="e18bc433-e4c7-49b8-bee8-1da75592dc1d" providerId="ADAL" clId="{4ADB70B7-FEC2-41E6-BE4D-39DBE074037E}" dt="2021-08-16T08:22:42.446" v="23371" actId="255"/>
          <ac:graphicFrameMkLst>
            <pc:docMk/>
            <pc:sldMk cId="439477590" sldId="770"/>
            <ac:graphicFrameMk id="13" creationId="{F0B95443-17AB-457D-B0AD-EB39A2AEBAF8}"/>
          </ac:graphicFrameMkLst>
        </pc:graphicFrameChg>
      </pc:sldChg>
      <pc:sldChg chg="addSp modSp add mod">
        <pc:chgData name="Ingrida Šmaižienė" userId="e18bc433-e4c7-49b8-bee8-1da75592dc1d" providerId="ADAL" clId="{4ADB70B7-FEC2-41E6-BE4D-39DBE074037E}" dt="2021-08-13T12:47:52.897" v="16775" actId="1076"/>
        <pc:sldMkLst>
          <pc:docMk/>
          <pc:sldMk cId="1451252258" sldId="771"/>
        </pc:sldMkLst>
        <pc:spChg chg="add mod">
          <ac:chgData name="Ingrida Šmaižienė" userId="e18bc433-e4c7-49b8-bee8-1da75592dc1d" providerId="ADAL" clId="{4ADB70B7-FEC2-41E6-BE4D-39DBE074037E}" dt="2021-08-13T12:36:27.663" v="16086" actId="255"/>
          <ac:spMkLst>
            <pc:docMk/>
            <pc:sldMk cId="1451252258" sldId="771"/>
            <ac:spMk id="6" creationId="{99100697-95B1-4B7B-837E-F9348ADFBB7F}"/>
          </ac:spMkLst>
        </pc:spChg>
        <pc:spChg chg="add mod">
          <ac:chgData name="Ingrida Šmaižienė" userId="e18bc433-e4c7-49b8-bee8-1da75592dc1d" providerId="ADAL" clId="{4ADB70B7-FEC2-41E6-BE4D-39DBE074037E}" dt="2021-08-13T12:42:00.281" v="16547" actId="6549"/>
          <ac:spMkLst>
            <pc:docMk/>
            <pc:sldMk cId="1451252258" sldId="771"/>
            <ac:spMk id="8" creationId="{625549C0-850A-4229-ACD9-D2BB05B4CB0A}"/>
          </ac:spMkLst>
        </pc:spChg>
        <pc:spChg chg="add mod">
          <ac:chgData name="Ingrida Šmaižienė" userId="e18bc433-e4c7-49b8-bee8-1da75592dc1d" providerId="ADAL" clId="{4ADB70B7-FEC2-41E6-BE4D-39DBE074037E}" dt="2021-08-13T12:47:50.027" v="16774" actId="1076"/>
          <ac:spMkLst>
            <pc:docMk/>
            <pc:sldMk cId="1451252258" sldId="771"/>
            <ac:spMk id="10" creationId="{B5E53793-6A53-4782-A54D-36EFBF6F549A}"/>
          </ac:spMkLst>
        </pc:spChg>
        <pc:spChg chg="add mod">
          <ac:chgData name="Ingrida Šmaižienė" userId="e18bc433-e4c7-49b8-bee8-1da75592dc1d" providerId="ADAL" clId="{4ADB70B7-FEC2-41E6-BE4D-39DBE074037E}" dt="2021-08-13T12:47:52.897" v="16775" actId="1076"/>
          <ac:spMkLst>
            <pc:docMk/>
            <pc:sldMk cId="1451252258" sldId="771"/>
            <ac:spMk id="12" creationId="{7221357B-E21A-4173-B10D-C4C2C1E84124}"/>
          </ac:spMkLst>
        </pc:spChg>
        <pc:graphicFrameChg chg="add mod">
          <ac:chgData name="Ingrida Šmaižienė" userId="e18bc433-e4c7-49b8-bee8-1da75592dc1d" providerId="ADAL" clId="{4ADB70B7-FEC2-41E6-BE4D-39DBE074037E}" dt="2021-08-13T12:43:15.007" v="16602"/>
          <ac:graphicFrameMkLst>
            <pc:docMk/>
            <pc:sldMk cId="1451252258" sldId="771"/>
            <ac:graphicFrameMk id="5" creationId="{7A462912-0D74-4E1E-AE37-C189034BBB00}"/>
          </ac:graphicFrameMkLst>
        </pc:graphicFrameChg>
      </pc:sldChg>
      <pc:sldChg chg="addSp delSp modSp add del mod">
        <pc:chgData name="Ingrida Šmaižienė" userId="e18bc433-e4c7-49b8-bee8-1da75592dc1d" providerId="ADAL" clId="{4ADB70B7-FEC2-41E6-BE4D-39DBE074037E}" dt="2021-08-16T08:34:45.370" v="23785" actId="207"/>
        <pc:sldMkLst>
          <pc:docMk/>
          <pc:sldMk cId="677769501" sldId="772"/>
        </pc:sldMkLst>
        <pc:spChg chg="add del mod">
          <ac:chgData name="Ingrida Šmaižienė" userId="e18bc433-e4c7-49b8-bee8-1da75592dc1d" providerId="ADAL" clId="{4ADB70B7-FEC2-41E6-BE4D-39DBE074037E}" dt="2021-08-16T08:31:52.349" v="23681" actId="478"/>
          <ac:spMkLst>
            <pc:docMk/>
            <pc:sldMk cId="677769501" sldId="772"/>
            <ac:spMk id="4" creationId="{D35B29B1-E26D-45F6-9F8A-AAF7BF9D0280}"/>
          </ac:spMkLst>
        </pc:spChg>
        <pc:spChg chg="del mod">
          <ac:chgData name="Ingrida Šmaižienė" userId="e18bc433-e4c7-49b8-bee8-1da75592dc1d" providerId="ADAL" clId="{4ADB70B7-FEC2-41E6-BE4D-39DBE074037E}" dt="2021-08-13T14:13:44.288" v="18456" actId="478"/>
          <ac:spMkLst>
            <pc:docMk/>
            <pc:sldMk cId="677769501" sldId="772"/>
            <ac:spMk id="4" creationId="{E34021D7-CE7F-4783-9ABE-650A868A39CF}"/>
          </ac:spMkLst>
        </pc:spChg>
        <pc:spChg chg="add del mod">
          <ac:chgData name="Ingrida Šmaižienė" userId="e18bc433-e4c7-49b8-bee8-1da75592dc1d" providerId="ADAL" clId="{4ADB70B7-FEC2-41E6-BE4D-39DBE074037E}" dt="2021-08-16T08:29:01.620" v="23475" actId="478"/>
          <ac:spMkLst>
            <pc:docMk/>
            <pc:sldMk cId="677769501" sldId="772"/>
            <ac:spMk id="5" creationId="{2D2BE911-118B-4920-961D-06DB0204B5B9}"/>
          </ac:spMkLst>
        </pc:spChg>
        <pc:spChg chg="del">
          <ac:chgData name="Ingrida Šmaižienė" userId="e18bc433-e4c7-49b8-bee8-1da75592dc1d" providerId="ADAL" clId="{4ADB70B7-FEC2-41E6-BE4D-39DBE074037E}" dt="2021-08-13T12:48:15.217" v="16778" actId="478"/>
          <ac:spMkLst>
            <pc:docMk/>
            <pc:sldMk cId="677769501" sldId="772"/>
            <ac:spMk id="6" creationId="{99100697-95B1-4B7B-837E-F9348ADFBB7F}"/>
          </ac:spMkLst>
        </pc:spChg>
        <pc:spChg chg="add del mod">
          <ac:chgData name="Ingrida Šmaižienė" userId="e18bc433-e4c7-49b8-bee8-1da75592dc1d" providerId="ADAL" clId="{4ADB70B7-FEC2-41E6-BE4D-39DBE074037E}" dt="2021-08-16T08:28:34.986" v="23469" actId="478"/>
          <ac:spMkLst>
            <pc:docMk/>
            <pc:sldMk cId="677769501" sldId="772"/>
            <ac:spMk id="7" creationId="{34B3CFAE-56DB-4D9B-9F28-D1C2D8D35B02}"/>
          </ac:spMkLst>
        </pc:spChg>
        <pc:spChg chg="mod">
          <ac:chgData name="Ingrida Šmaižienė" userId="e18bc433-e4c7-49b8-bee8-1da75592dc1d" providerId="ADAL" clId="{4ADB70B7-FEC2-41E6-BE4D-39DBE074037E}" dt="2021-08-16T08:27:16.894" v="23455" actId="14100"/>
          <ac:spMkLst>
            <pc:docMk/>
            <pc:sldMk cId="677769501" sldId="772"/>
            <ac:spMk id="8" creationId="{625549C0-850A-4229-ACD9-D2BB05B4CB0A}"/>
          </ac:spMkLst>
        </pc:spChg>
        <pc:spChg chg="add mod">
          <ac:chgData name="Ingrida Šmaižienė" userId="e18bc433-e4c7-49b8-bee8-1da75592dc1d" providerId="ADAL" clId="{4ADB70B7-FEC2-41E6-BE4D-39DBE074037E}" dt="2021-08-16T08:34:45.370" v="23785" actId="207"/>
          <ac:spMkLst>
            <pc:docMk/>
            <pc:sldMk cId="677769501" sldId="772"/>
            <ac:spMk id="10" creationId="{09CA6A3D-629B-4F85-8A88-13013AC3EEA9}"/>
          </ac:spMkLst>
        </pc:spChg>
        <pc:spChg chg="del">
          <ac:chgData name="Ingrida Šmaižienė" userId="e18bc433-e4c7-49b8-bee8-1da75592dc1d" providerId="ADAL" clId="{4ADB70B7-FEC2-41E6-BE4D-39DBE074037E}" dt="2021-08-13T12:49:20.396" v="16868" actId="478"/>
          <ac:spMkLst>
            <pc:docMk/>
            <pc:sldMk cId="677769501" sldId="772"/>
            <ac:spMk id="10" creationId="{B5E53793-6A53-4782-A54D-36EFBF6F549A}"/>
          </ac:spMkLst>
        </pc:spChg>
        <pc:spChg chg="add del mod">
          <ac:chgData name="Ingrida Šmaižienė" userId="e18bc433-e4c7-49b8-bee8-1da75592dc1d" providerId="ADAL" clId="{4ADB70B7-FEC2-41E6-BE4D-39DBE074037E}" dt="2021-08-13T14:13:16.157" v="18453" actId="478"/>
          <ac:spMkLst>
            <pc:docMk/>
            <pc:sldMk cId="677769501" sldId="772"/>
            <ac:spMk id="11" creationId="{96043E23-4E44-4537-AED5-0E8893FA0FDA}"/>
          </ac:spMkLst>
        </pc:spChg>
        <pc:spChg chg="del">
          <ac:chgData name="Ingrida Šmaižienė" userId="e18bc433-e4c7-49b8-bee8-1da75592dc1d" providerId="ADAL" clId="{4ADB70B7-FEC2-41E6-BE4D-39DBE074037E}" dt="2021-08-13T12:49:23.405" v="16869" actId="478"/>
          <ac:spMkLst>
            <pc:docMk/>
            <pc:sldMk cId="677769501" sldId="772"/>
            <ac:spMk id="12" creationId="{7221357B-E21A-4173-B10D-C4C2C1E84124}"/>
          </ac:spMkLst>
        </pc:spChg>
        <pc:spChg chg="add del mod">
          <ac:chgData name="Ingrida Šmaižienė" userId="e18bc433-e4c7-49b8-bee8-1da75592dc1d" providerId="ADAL" clId="{4ADB70B7-FEC2-41E6-BE4D-39DBE074037E}" dt="2021-08-13T14:13:41.556" v="18455" actId="478"/>
          <ac:spMkLst>
            <pc:docMk/>
            <pc:sldMk cId="677769501" sldId="772"/>
            <ac:spMk id="13" creationId="{6A4AB339-ACDD-46CE-873E-48CF1F327095}"/>
          </ac:spMkLst>
        </pc:spChg>
        <pc:spChg chg="add del mod">
          <ac:chgData name="Ingrida Šmaižienė" userId="e18bc433-e4c7-49b8-bee8-1da75592dc1d" providerId="ADAL" clId="{4ADB70B7-FEC2-41E6-BE4D-39DBE074037E}" dt="2021-08-13T14:19:04.889" v="18509" actId="478"/>
          <ac:spMkLst>
            <pc:docMk/>
            <pc:sldMk cId="677769501" sldId="772"/>
            <ac:spMk id="14" creationId="{DC8BD72A-7CDA-4E9B-86A5-795882C6EF52}"/>
          </ac:spMkLst>
        </pc:spChg>
        <pc:graphicFrameChg chg="del">
          <ac:chgData name="Ingrida Šmaižienė" userId="e18bc433-e4c7-49b8-bee8-1da75592dc1d" providerId="ADAL" clId="{4ADB70B7-FEC2-41E6-BE4D-39DBE074037E}" dt="2021-08-13T12:48:12.996" v="16777" actId="478"/>
          <ac:graphicFrameMkLst>
            <pc:docMk/>
            <pc:sldMk cId="677769501" sldId="772"/>
            <ac:graphicFrameMk id="5" creationId="{7A462912-0D74-4E1E-AE37-C189034BBB00}"/>
          </ac:graphicFrameMkLst>
        </pc:graphicFrameChg>
        <pc:graphicFrameChg chg="add del mod">
          <ac:chgData name="Ingrida Šmaižienė" userId="e18bc433-e4c7-49b8-bee8-1da75592dc1d" providerId="ADAL" clId="{4ADB70B7-FEC2-41E6-BE4D-39DBE074037E}" dt="2021-08-16T08:34:20.667" v="23778" actId="1076"/>
          <ac:graphicFrameMkLst>
            <pc:docMk/>
            <pc:sldMk cId="677769501" sldId="772"/>
            <ac:graphicFrameMk id="9" creationId="{4908DCDC-02FD-4C7D-A544-8B36F2555B7A}"/>
          </ac:graphicFrameMkLst>
        </pc:graphicFrameChg>
      </pc:sldChg>
      <pc:sldChg chg="addSp delSp modSp add mod">
        <pc:chgData name="Ingrida Šmaižienė" userId="e18bc433-e4c7-49b8-bee8-1da75592dc1d" providerId="ADAL" clId="{4ADB70B7-FEC2-41E6-BE4D-39DBE074037E}" dt="2021-08-16T08:35:35.273" v="23835" actId="1076"/>
        <pc:sldMkLst>
          <pc:docMk/>
          <pc:sldMk cId="3887327172" sldId="773"/>
        </pc:sldMkLst>
        <pc:spChg chg="add mod">
          <ac:chgData name="Ingrida Šmaižienė" userId="e18bc433-e4c7-49b8-bee8-1da75592dc1d" providerId="ADAL" clId="{4ADB70B7-FEC2-41E6-BE4D-39DBE074037E}" dt="2021-08-16T08:35:35.273" v="23835" actId="1076"/>
          <ac:spMkLst>
            <pc:docMk/>
            <pc:sldMk cId="3887327172" sldId="773"/>
            <ac:spMk id="3" creationId="{F2C33849-6587-4A9C-BFAC-E23B628E905D}"/>
          </ac:spMkLst>
        </pc:spChg>
        <pc:spChg chg="mod">
          <ac:chgData name="Ingrida Šmaižienė" userId="e18bc433-e4c7-49b8-bee8-1da75592dc1d" providerId="ADAL" clId="{4ADB70B7-FEC2-41E6-BE4D-39DBE074037E}" dt="2021-08-16T08:28:46.382" v="23472" actId="1076"/>
          <ac:spMkLst>
            <pc:docMk/>
            <pc:sldMk cId="3887327172" sldId="773"/>
            <ac:spMk id="4" creationId="{E34021D7-CE7F-4783-9ABE-650A868A39CF}"/>
          </ac:spMkLst>
        </pc:spChg>
        <pc:spChg chg="del">
          <ac:chgData name="Ingrida Šmaižienė" userId="e18bc433-e4c7-49b8-bee8-1da75592dc1d" providerId="ADAL" clId="{4ADB70B7-FEC2-41E6-BE4D-39DBE074037E}" dt="2021-08-13T13:08:51.217" v="17032" actId="478"/>
          <ac:spMkLst>
            <pc:docMk/>
            <pc:sldMk cId="3887327172" sldId="773"/>
            <ac:spMk id="8" creationId="{625549C0-850A-4229-ACD9-D2BB05B4CB0A}"/>
          </ac:spMkLst>
        </pc:spChg>
        <pc:spChg chg="add mod">
          <ac:chgData name="Ingrida Šmaižienė" userId="e18bc433-e4c7-49b8-bee8-1da75592dc1d" providerId="ADAL" clId="{4ADB70B7-FEC2-41E6-BE4D-39DBE074037E}" dt="2021-08-16T08:35:27.795" v="23832" actId="20577"/>
          <ac:spMkLst>
            <pc:docMk/>
            <pc:sldMk cId="3887327172" sldId="773"/>
            <ac:spMk id="10" creationId="{E583CB89-5E51-4371-8C51-BE7A790E0CB8}"/>
          </ac:spMkLst>
        </pc:spChg>
        <pc:spChg chg="del">
          <ac:chgData name="Ingrida Šmaižienė" userId="e18bc433-e4c7-49b8-bee8-1da75592dc1d" providerId="ADAL" clId="{4ADB70B7-FEC2-41E6-BE4D-39DBE074037E}" dt="2021-08-13T13:09:55.446" v="17047" actId="478"/>
          <ac:spMkLst>
            <pc:docMk/>
            <pc:sldMk cId="3887327172" sldId="773"/>
            <ac:spMk id="11" creationId="{96043E23-4E44-4537-AED5-0E8893FA0FDA}"/>
          </ac:spMkLst>
        </pc:spChg>
        <pc:spChg chg="add mod">
          <ac:chgData name="Ingrida Šmaižienė" userId="e18bc433-e4c7-49b8-bee8-1da75592dc1d" providerId="ADAL" clId="{4ADB70B7-FEC2-41E6-BE4D-39DBE074037E}" dt="2021-08-16T08:28:50.305" v="23473" actId="1076"/>
          <ac:spMkLst>
            <pc:docMk/>
            <pc:sldMk cId="3887327172" sldId="773"/>
            <ac:spMk id="12" creationId="{A8A98F19-4AF5-40D8-A425-92F73A89089E}"/>
          </ac:spMkLst>
        </pc:spChg>
        <pc:spChg chg="mod">
          <ac:chgData name="Ingrida Šmaižienė" userId="e18bc433-e4c7-49b8-bee8-1da75592dc1d" providerId="ADAL" clId="{4ADB70B7-FEC2-41E6-BE4D-39DBE074037E}" dt="2021-08-16T08:28:43.778" v="23471" actId="1076"/>
          <ac:spMkLst>
            <pc:docMk/>
            <pc:sldMk cId="3887327172" sldId="773"/>
            <ac:spMk id="13" creationId="{6A4AB339-ACDD-46CE-873E-48CF1F327095}"/>
          </ac:spMkLst>
        </pc:spChg>
        <pc:spChg chg="add mod">
          <ac:chgData name="Ingrida Šmaižienė" userId="e18bc433-e4c7-49b8-bee8-1da75592dc1d" providerId="ADAL" clId="{4ADB70B7-FEC2-41E6-BE4D-39DBE074037E}" dt="2021-08-16T08:28:51.906" v="23474" actId="1076"/>
          <ac:spMkLst>
            <pc:docMk/>
            <pc:sldMk cId="3887327172" sldId="773"/>
            <ac:spMk id="14" creationId="{CB5BCBD1-1F2C-4EFA-A88E-F7210FB23BA5}"/>
          </ac:spMkLst>
        </pc:spChg>
        <pc:spChg chg="add mod">
          <ac:chgData name="Ingrida Šmaižienė" userId="e18bc433-e4c7-49b8-bee8-1da75592dc1d" providerId="ADAL" clId="{4ADB70B7-FEC2-41E6-BE4D-39DBE074037E}" dt="2021-08-16T08:24:03.705" v="23379" actId="14100"/>
          <ac:spMkLst>
            <pc:docMk/>
            <pc:sldMk cId="3887327172" sldId="773"/>
            <ac:spMk id="15" creationId="{5576175E-1545-4445-9766-757CC45753F6}"/>
          </ac:spMkLst>
        </pc:spChg>
        <pc:graphicFrameChg chg="del">
          <ac:chgData name="Ingrida Šmaižienė" userId="e18bc433-e4c7-49b8-bee8-1da75592dc1d" providerId="ADAL" clId="{4ADB70B7-FEC2-41E6-BE4D-39DBE074037E}" dt="2021-08-13T13:08:48.437" v="17031" actId="478"/>
          <ac:graphicFrameMkLst>
            <pc:docMk/>
            <pc:sldMk cId="3887327172" sldId="773"/>
            <ac:graphicFrameMk id="9" creationId="{4908DCDC-02FD-4C7D-A544-8B36F2555B7A}"/>
          </ac:graphicFrameMkLst>
        </pc:graphicFrameChg>
      </pc:sldChg>
      <pc:sldChg chg="addSp delSp modSp add mod ord">
        <pc:chgData name="Ingrida Šmaižienė" userId="e18bc433-e4c7-49b8-bee8-1da75592dc1d" providerId="ADAL" clId="{4ADB70B7-FEC2-41E6-BE4D-39DBE074037E}" dt="2021-08-16T08:38:05.773" v="24074" actId="20577"/>
        <pc:sldMkLst>
          <pc:docMk/>
          <pc:sldMk cId="2667082500" sldId="774"/>
        </pc:sldMkLst>
        <pc:spChg chg="add mod">
          <ac:chgData name="Ingrida Šmaižienė" userId="e18bc433-e4c7-49b8-bee8-1da75592dc1d" providerId="ADAL" clId="{4ADB70B7-FEC2-41E6-BE4D-39DBE074037E}" dt="2021-08-16T08:38:05.773" v="24074" actId="20577"/>
          <ac:spMkLst>
            <pc:docMk/>
            <pc:sldMk cId="2667082500" sldId="774"/>
            <ac:spMk id="3" creationId="{ED54133A-1316-4EE4-97FD-0CCFBED9A87A}"/>
          </ac:spMkLst>
        </pc:spChg>
        <pc:spChg chg="del">
          <ac:chgData name="Ingrida Šmaižienė" userId="e18bc433-e4c7-49b8-bee8-1da75592dc1d" providerId="ADAL" clId="{4ADB70B7-FEC2-41E6-BE4D-39DBE074037E}" dt="2021-08-13T13:24:25.793" v="17391" actId="478"/>
          <ac:spMkLst>
            <pc:docMk/>
            <pc:sldMk cId="2667082500" sldId="774"/>
            <ac:spMk id="4" creationId="{E34021D7-CE7F-4783-9ABE-650A868A39CF}"/>
          </ac:spMkLst>
        </pc:spChg>
        <pc:spChg chg="del mod">
          <ac:chgData name="Ingrida Šmaižienė" userId="e18bc433-e4c7-49b8-bee8-1da75592dc1d" providerId="ADAL" clId="{4ADB70B7-FEC2-41E6-BE4D-39DBE074037E}" dt="2021-08-13T13:27:55.763" v="17421" actId="478"/>
          <ac:spMkLst>
            <pc:docMk/>
            <pc:sldMk cId="2667082500" sldId="774"/>
            <ac:spMk id="8" creationId="{625549C0-850A-4229-ACD9-D2BB05B4CB0A}"/>
          </ac:spMkLst>
        </pc:spChg>
        <pc:spChg chg="add mod">
          <ac:chgData name="Ingrida Šmaižienė" userId="e18bc433-e4c7-49b8-bee8-1da75592dc1d" providerId="ADAL" clId="{4ADB70B7-FEC2-41E6-BE4D-39DBE074037E}" dt="2021-08-13T14:11:27.265" v="18434" actId="14100"/>
          <ac:spMkLst>
            <pc:docMk/>
            <pc:sldMk cId="2667082500" sldId="774"/>
            <ac:spMk id="10" creationId="{999EE54F-0FAF-47A9-BA91-C12157415584}"/>
          </ac:spMkLst>
        </pc:spChg>
        <pc:spChg chg="del">
          <ac:chgData name="Ingrida Šmaižienė" userId="e18bc433-e4c7-49b8-bee8-1da75592dc1d" providerId="ADAL" clId="{4ADB70B7-FEC2-41E6-BE4D-39DBE074037E}" dt="2021-08-13T13:21:18.928" v="17358" actId="478"/>
          <ac:spMkLst>
            <pc:docMk/>
            <pc:sldMk cId="2667082500" sldId="774"/>
            <ac:spMk id="11" creationId="{96043E23-4E44-4537-AED5-0E8893FA0FDA}"/>
          </ac:spMkLst>
        </pc:spChg>
        <pc:spChg chg="del">
          <ac:chgData name="Ingrida Šmaižienė" userId="e18bc433-e4c7-49b8-bee8-1da75592dc1d" providerId="ADAL" clId="{4ADB70B7-FEC2-41E6-BE4D-39DBE074037E}" dt="2021-08-13T13:24:23.981" v="17390" actId="478"/>
          <ac:spMkLst>
            <pc:docMk/>
            <pc:sldMk cId="2667082500" sldId="774"/>
            <ac:spMk id="13" creationId="{6A4AB339-ACDD-46CE-873E-48CF1F327095}"/>
          </ac:spMkLst>
        </pc:spChg>
        <pc:graphicFrameChg chg="del">
          <ac:chgData name="Ingrida Šmaižienė" userId="e18bc433-e4c7-49b8-bee8-1da75592dc1d" providerId="ADAL" clId="{4ADB70B7-FEC2-41E6-BE4D-39DBE074037E}" dt="2021-08-13T13:21:16.252" v="17357" actId="478"/>
          <ac:graphicFrameMkLst>
            <pc:docMk/>
            <pc:sldMk cId="2667082500" sldId="774"/>
            <ac:graphicFrameMk id="9" creationId="{4908DCDC-02FD-4C7D-A544-8B36F2555B7A}"/>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836128908864872E-2"/>
          <c:y val="6.5802605801664318E-2"/>
          <c:w val="0.84378892607822509"/>
          <c:h val="0.57534646468205242"/>
        </c:manualLayout>
      </c:layout>
      <c:barChart>
        <c:barDir val="col"/>
        <c:grouping val="clustered"/>
        <c:varyColors val="0"/>
        <c:ser>
          <c:idx val="0"/>
          <c:order val="0"/>
          <c:tx>
            <c:strRef>
              <c:f>Lapas1!$C$3</c:f>
              <c:strCache>
                <c:ptCount val="1"/>
                <c:pt idx="0">
                  <c:v>Registruota darbo neturinčių asmenų</c:v>
                </c:pt>
              </c:strCache>
            </c:strRef>
          </c:tx>
          <c:spPr>
            <a:solidFill>
              <a:srgbClr val="A4DFFF"/>
            </a:solidFill>
            <a:ln>
              <a:no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Lapas1!$B$4:$B$23</c:f>
              <c:numCache>
                <c:formatCode>m/d/yyyy</c:formatCode>
                <c:ptCount val="2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numCache>
            </c:numRef>
          </c:cat>
          <c:val>
            <c:numRef>
              <c:f>Lapas1!$C$4:$C$23</c:f>
              <c:numCache>
                <c:formatCode>General</c:formatCode>
                <c:ptCount val="20"/>
                <c:pt idx="0">
                  <c:v>31210</c:v>
                </c:pt>
                <c:pt idx="1">
                  <c:v>32382</c:v>
                </c:pt>
                <c:pt idx="2">
                  <c:v>33266</c:v>
                </c:pt>
                <c:pt idx="3">
                  <c:v>35092</c:v>
                </c:pt>
                <c:pt idx="4">
                  <c:v>39537</c:v>
                </c:pt>
                <c:pt idx="5">
                  <c:v>41710</c:v>
                </c:pt>
                <c:pt idx="6">
                  <c:v>42974</c:v>
                </c:pt>
                <c:pt idx="7">
                  <c:v>45811</c:v>
                </c:pt>
                <c:pt idx="8">
                  <c:v>48744</c:v>
                </c:pt>
                <c:pt idx="9">
                  <c:v>51061</c:v>
                </c:pt>
                <c:pt idx="10">
                  <c:v>54208</c:v>
                </c:pt>
                <c:pt idx="11">
                  <c:v>55788</c:v>
                </c:pt>
                <c:pt idx="12">
                  <c:v>57630</c:v>
                </c:pt>
                <c:pt idx="13">
                  <c:v>58817</c:v>
                </c:pt>
                <c:pt idx="14">
                  <c:v>57376</c:v>
                </c:pt>
                <c:pt idx="15">
                  <c:v>53524</c:v>
                </c:pt>
                <c:pt idx="16">
                  <c:v>50928</c:v>
                </c:pt>
                <c:pt idx="17">
                  <c:v>49595</c:v>
                </c:pt>
                <c:pt idx="18">
                  <c:v>46829</c:v>
                </c:pt>
                <c:pt idx="19">
                  <c:v>47418</c:v>
                </c:pt>
              </c:numCache>
            </c:numRef>
          </c:val>
          <c:extLst>
            <c:ext xmlns:c16="http://schemas.microsoft.com/office/drawing/2014/chart" uri="{C3380CC4-5D6E-409C-BE32-E72D297353CC}">
              <c16:uniqueId val="{00000000-A670-46B0-B744-85F1F7FAABF5}"/>
            </c:ext>
          </c:extLst>
        </c:ser>
        <c:dLbls>
          <c:showLegendKey val="0"/>
          <c:showVal val="0"/>
          <c:showCatName val="0"/>
          <c:showSerName val="0"/>
          <c:showPercent val="0"/>
          <c:showBubbleSize val="0"/>
        </c:dLbls>
        <c:gapWidth val="100"/>
        <c:overlap val="-27"/>
        <c:axId val="1158273967"/>
        <c:axId val="1158267727"/>
      </c:barChart>
      <c:lineChart>
        <c:grouping val="standard"/>
        <c:varyColors val="0"/>
        <c:ser>
          <c:idx val="1"/>
          <c:order val="1"/>
          <c:tx>
            <c:strRef>
              <c:f>Lapas1!$D$3</c:f>
              <c:strCache>
                <c:ptCount val="1"/>
                <c:pt idx="0">
                  <c:v>Registruoto nedarbo lygis, proc.</c:v>
                </c:pt>
              </c:strCache>
            </c:strRef>
          </c:tx>
          <c:spPr>
            <a:ln w="28575" cap="rnd">
              <a:solidFill>
                <a:srgbClr val="0FB273"/>
              </a:solidFill>
              <a:round/>
            </a:ln>
            <a:effectLst/>
          </c:spPr>
          <c:marker>
            <c:symbol val="none"/>
          </c:marker>
          <c:dLbls>
            <c:dLbl>
              <c:idx val="2"/>
              <c:layout>
                <c:manualLayout>
                  <c:x val="-2.8112449799196824E-2"/>
                  <c:y val="-2.46913580246913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70-46B0-B744-85F1F7FAABF5}"/>
                </c:ext>
              </c:extLst>
            </c:dLbl>
            <c:dLbl>
              <c:idx val="7"/>
              <c:layout>
                <c:manualLayout>
                  <c:x val="-3.6144578313253087E-2"/>
                  <c:y val="-3.1746031746031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70-46B0-B744-85F1F7FAABF5}"/>
                </c:ext>
              </c:extLst>
            </c:dLbl>
            <c:dLbl>
              <c:idx val="12"/>
              <c:layout>
                <c:manualLayout>
                  <c:x val="-4.4048583647524744E-2"/>
                  <c:y val="-2.1554860203847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70-46B0-B744-85F1F7FAABF5}"/>
                </c:ext>
              </c:extLst>
            </c:dLbl>
            <c:dLbl>
              <c:idx val="13"/>
              <c:layout>
                <c:manualLayout>
                  <c:x val="-2.9762043728541344E-2"/>
                  <c:y val="-3.5506097938280155E-2"/>
                </c:manualLayout>
              </c:layout>
              <c:spPr>
                <a:noFill/>
                <a:ln>
                  <a:noFill/>
                </a:ln>
                <a:effectLst/>
              </c:spPr>
              <c:txPr>
                <a:bodyPr rot="0" spcFirstLastPara="1" vertOverflow="ellipsis" vert="horz" wrap="square" anchor="ctr" anchorCtr="1"/>
                <a:lstStyle/>
                <a:p>
                  <a:pPr>
                    <a:defRPr sz="1200" b="0" i="0" u="none" strike="noStrike" kern="1200" baseline="0">
                      <a:solidFill>
                        <a:srgbClr val="FF0000"/>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70-46B0-B744-85F1F7FAABF5}"/>
                </c:ext>
              </c:extLst>
            </c:dLbl>
            <c:dLbl>
              <c:idx val="19"/>
              <c:layout>
                <c:manualLayout>
                  <c:x val="-2.2088353413654619E-2"/>
                  <c:y val="-3.1746031746031779E-2"/>
                </c:manualLayout>
              </c:layout>
              <c:spPr>
                <a:noFill/>
                <a:ln>
                  <a:solidFill>
                    <a:srgbClr val="0FB273"/>
                  </a:solid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70-46B0-B744-85F1F7FAABF5}"/>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t-L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Lapas1!$B$4:$B$23</c:f>
              <c:numCache>
                <c:formatCode>m/d/yyyy</c:formatCode>
                <c:ptCount val="2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numCache>
            </c:numRef>
          </c:cat>
          <c:val>
            <c:numRef>
              <c:f>Lapas1!$D$4:$D$23</c:f>
              <c:numCache>
                <c:formatCode>0.0</c:formatCode>
                <c:ptCount val="20"/>
                <c:pt idx="0">
                  <c:v>9.1</c:v>
                </c:pt>
                <c:pt idx="1">
                  <c:v>9.4</c:v>
                </c:pt>
                <c:pt idx="2">
                  <c:v>9.6999999999999993</c:v>
                </c:pt>
                <c:pt idx="3">
                  <c:v>10.199999999999999</c:v>
                </c:pt>
                <c:pt idx="4">
                  <c:v>11.5</c:v>
                </c:pt>
                <c:pt idx="5">
                  <c:v>12</c:v>
                </c:pt>
                <c:pt idx="6">
                  <c:v>12.4</c:v>
                </c:pt>
                <c:pt idx="7">
                  <c:v>13.2</c:v>
                </c:pt>
                <c:pt idx="8">
                  <c:v>14.1</c:v>
                </c:pt>
                <c:pt idx="9">
                  <c:v>14.7</c:v>
                </c:pt>
                <c:pt idx="10">
                  <c:v>15.7</c:v>
                </c:pt>
                <c:pt idx="11">
                  <c:v>16.100000000000001</c:v>
                </c:pt>
                <c:pt idx="12">
                  <c:v>16.600000000000001</c:v>
                </c:pt>
                <c:pt idx="13">
                  <c:v>17</c:v>
                </c:pt>
                <c:pt idx="14">
                  <c:v>16.600000000000001</c:v>
                </c:pt>
                <c:pt idx="15">
                  <c:v>15.5</c:v>
                </c:pt>
                <c:pt idx="16">
                  <c:v>14.7</c:v>
                </c:pt>
                <c:pt idx="17">
                  <c:v>14.2</c:v>
                </c:pt>
                <c:pt idx="18">
                  <c:v>13.4</c:v>
                </c:pt>
                <c:pt idx="19">
                  <c:v>13.5</c:v>
                </c:pt>
              </c:numCache>
            </c:numRef>
          </c:val>
          <c:smooth val="0"/>
          <c:extLst>
            <c:ext xmlns:c16="http://schemas.microsoft.com/office/drawing/2014/chart" uri="{C3380CC4-5D6E-409C-BE32-E72D297353CC}">
              <c16:uniqueId val="{00000006-A670-46B0-B744-85F1F7FAABF5}"/>
            </c:ext>
          </c:extLst>
        </c:ser>
        <c:dLbls>
          <c:showLegendKey val="0"/>
          <c:showVal val="0"/>
          <c:showCatName val="0"/>
          <c:showSerName val="0"/>
          <c:showPercent val="0"/>
          <c:showBubbleSize val="0"/>
        </c:dLbls>
        <c:marker val="1"/>
        <c:smooth val="0"/>
        <c:axId val="1158260239"/>
        <c:axId val="1158277711"/>
      </c:lineChart>
      <c:dateAx>
        <c:axId val="1158273967"/>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t-LT"/>
          </a:p>
        </c:txPr>
        <c:crossAx val="1158267727"/>
        <c:crosses val="autoZero"/>
        <c:auto val="1"/>
        <c:lblOffset val="100"/>
        <c:baseTimeUnit val="months"/>
      </c:dateAx>
      <c:valAx>
        <c:axId val="115826772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lt-LT"/>
          </a:p>
        </c:txPr>
        <c:crossAx val="1158273967"/>
        <c:crosses val="autoZero"/>
        <c:crossBetween val="between"/>
      </c:valAx>
      <c:valAx>
        <c:axId val="1158277711"/>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lt-LT"/>
          </a:p>
        </c:txPr>
        <c:crossAx val="1158260239"/>
        <c:crosses val="max"/>
        <c:crossBetween val="between"/>
      </c:valAx>
      <c:dateAx>
        <c:axId val="1158260239"/>
        <c:scaling>
          <c:orientation val="minMax"/>
        </c:scaling>
        <c:delete val="1"/>
        <c:axPos val="b"/>
        <c:numFmt formatCode="m/d/yyyy" sourceLinked="1"/>
        <c:majorTickMark val="out"/>
        <c:minorTickMark val="none"/>
        <c:tickLblPos val="nextTo"/>
        <c:crossAx val="1158277711"/>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solidFill>
                <a:latin typeface="Arial" panose="020B0604020202020204" pitchFamily="34" charset="0"/>
                <a:ea typeface="+mn-ea"/>
                <a:cs typeface="Arial" panose="020B0604020202020204" pitchFamily="34" charset="0"/>
              </a:defRPr>
            </a:pPr>
            <a:r>
              <a:rPr lang="lt-LT" b="1" dirty="0"/>
              <a:t>Įmonių, susidūrusių su darbuotojų trūkumu, dalis apskrityse, proc.</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barChart>
        <c:barDir val="col"/>
        <c:grouping val="clustered"/>
        <c:varyColors val="0"/>
        <c:ser>
          <c:idx val="1"/>
          <c:order val="1"/>
          <c:tx>
            <c:strRef>
              <c:f>'kl18'!$F$21</c:f>
              <c:strCache>
                <c:ptCount val="1"/>
                <c:pt idx="0">
                  <c:v>Taip</c:v>
                </c:pt>
              </c:strCache>
            </c:strRef>
          </c:tx>
          <c:spPr>
            <a:solidFill>
              <a:srgbClr val="0FB273"/>
            </a:solidFill>
            <a:ln>
              <a:noFill/>
            </a:ln>
            <a:effectLst/>
          </c:spPr>
          <c:invertIfNegative val="0"/>
          <c:dPt>
            <c:idx val="8"/>
            <c:invertIfNegative val="0"/>
            <c:bubble3D val="0"/>
            <c:spPr>
              <a:solidFill>
                <a:srgbClr val="CCB5E8"/>
              </a:solidFill>
              <a:ln>
                <a:noFill/>
              </a:ln>
              <a:effectLst/>
            </c:spPr>
            <c:extLst>
              <c:ext xmlns:c16="http://schemas.microsoft.com/office/drawing/2014/chart" uri="{C3380CC4-5D6E-409C-BE32-E72D297353CC}">
                <c16:uniqueId val="{00000004-9C2D-4BE6-ACB7-A73C84832915}"/>
              </c:ext>
            </c:extLst>
          </c:dPt>
          <c:dLbls>
            <c:dLbl>
              <c:idx val="8"/>
              <c:spPr>
                <a:noFill/>
                <a:ln>
                  <a:noFill/>
                </a:ln>
                <a:effectLst/>
              </c:spPr>
              <c:txPr>
                <a:bodyPr rot="-5400000" spcFirstLastPara="1" vertOverflow="ellipsis"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inBase"/>
              <c:showLegendKey val="0"/>
              <c:showVal val="1"/>
              <c:showCatName val="0"/>
              <c:showSerName val="0"/>
              <c:showPercent val="0"/>
              <c:showBubbleSize val="0"/>
              <c:extLst>
                <c:ext xmlns:c16="http://schemas.microsoft.com/office/drawing/2014/chart" uri="{C3380CC4-5D6E-409C-BE32-E72D297353CC}">
                  <c16:uniqueId val="{00000004-9C2D-4BE6-ACB7-A73C84832915}"/>
                </c:ext>
              </c:extLst>
            </c:dLbl>
            <c:spPr>
              <a:noFill/>
              <a:ln>
                <a:noFill/>
              </a:ln>
              <a:effectLst/>
            </c:spPr>
            <c:txPr>
              <a:bodyPr rot="-5400000" spcFirstLastPara="1" vertOverflow="ellipsis"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lt-L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'kl18'!$A$22:$A$31</c:f>
              <c:strCache>
                <c:ptCount val="10"/>
                <c:pt idx="0">
                  <c:v>Telšių </c:v>
                </c:pt>
                <c:pt idx="1">
                  <c:v>Panevėžio </c:v>
                </c:pt>
                <c:pt idx="2">
                  <c:v>Alytaus </c:v>
                </c:pt>
                <c:pt idx="3">
                  <c:v>Tauragės </c:v>
                </c:pt>
                <c:pt idx="4">
                  <c:v>Klaipėdos </c:v>
                </c:pt>
                <c:pt idx="5">
                  <c:v>Šiaulių </c:v>
                </c:pt>
                <c:pt idx="6">
                  <c:v>Marijampolės </c:v>
                </c:pt>
                <c:pt idx="7">
                  <c:v>Utenos </c:v>
                </c:pt>
                <c:pt idx="8">
                  <c:v>Kauno </c:v>
                </c:pt>
                <c:pt idx="9">
                  <c:v>Vilniaus </c:v>
                </c:pt>
              </c:strCache>
            </c:strRef>
          </c:cat>
          <c:val>
            <c:numRef>
              <c:f>'kl18'!$F$22:$F$31</c:f>
              <c:numCache>
                <c:formatCode>0.0%</c:formatCode>
                <c:ptCount val="10"/>
                <c:pt idx="0">
                  <c:v>0.44761904761904764</c:v>
                </c:pt>
                <c:pt idx="1">
                  <c:v>0.43558282208588955</c:v>
                </c:pt>
                <c:pt idx="2">
                  <c:v>0.42857142857142855</c:v>
                </c:pt>
                <c:pt idx="3">
                  <c:v>0.40350877192982454</c:v>
                </c:pt>
                <c:pt idx="4">
                  <c:v>0.3818770226537217</c:v>
                </c:pt>
                <c:pt idx="5">
                  <c:v>0.36893203883495146</c:v>
                </c:pt>
                <c:pt idx="6">
                  <c:v>0.34782608695652173</c:v>
                </c:pt>
                <c:pt idx="7">
                  <c:v>0.34375</c:v>
                </c:pt>
                <c:pt idx="8">
                  <c:v>0.33480176211453744</c:v>
                </c:pt>
                <c:pt idx="9">
                  <c:v>0.28421052631578947</c:v>
                </c:pt>
              </c:numCache>
            </c:numRef>
          </c:val>
          <c:extLst>
            <c:ext xmlns:c16="http://schemas.microsoft.com/office/drawing/2014/chart" uri="{C3380CC4-5D6E-409C-BE32-E72D297353CC}">
              <c16:uniqueId val="{00000000-9C2D-4BE6-ACB7-A73C84832915}"/>
            </c:ext>
          </c:extLst>
        </c:ser>
        <c:dLbls>
          <c:showLegendKey val="0"/>
          <c:showVal val="0"/>
          <c:showCatName val="0"/>
          <c:showSerName val="0"/>
          <c:showPercent val="0"/>
          <c:showBubbleSize val="0"/>
        </c:dLbls>
        <c:gapWidth val="130"/>
        <c:axId val="1489498224"/>
        <c:axId val="1483247920"/>
        <c:extLst>
          <c:ext xmlns:c15="http://schemas.microsoft.com/office/drawing/2012/chart" uri="{02D57815-91ED-43cb-92C2-25804820EDAC}">
            <c15:filteredBarSeries>
              <c15:ser>
                <c:idx val="0"/>
                <c:order val="0"/>
                <c:tx>
                  <c:strRef>
                    <c:extLst>
                      <c:ext uri="{02D57815-91ED-43cb-92C2-25804820EDAC}">
                        <c15:formulaRef>
                          <c15:sqref>'kl18'!$E$21</c15:sqref>
                        </c15:formulaRef>
                      </c:ext>
                    </c:extLst>
                    <c:strCache>
                      <c:ptCount val="1"/>
                      <c:pt idx="0">
                        <c:v>Ne </c:v>
                      </c:pt>
                    </c:strCache>
                  </c:strRef>
                </c:tx>
                <c:spPr>
                  <a:solidFill>
                    <a:schemeClr val="accent1"/>
                  </a:solidFill>
                  <a:ln>
                    <a:noFill/>
                  </a:ln>
                  <a:effectLst/>
                </c:spPr>
                <c:invertIfNegative val="0"/>
                <c:cat>
                  <c:strRef>
                    <c:extLst>
                      <c:ext uri="{02D57815-91ED-43cb-92C2-25804820EDAC}">
                        <c15:formulaRef>
                          <c15:sqref>'kl18'!$A$22:$A$31</c15:sqref>
                        </c15:formulaRef>
                      </c:ext>
                    </c:extLst>
                    <c:strCache>
                      <c:ptCount val="10"/>
                      <c:pt idx="0">
                        <c:v>Telšių </c:v>
                      </c:pt>
                      <c:pt idx="1">
                        <c:v>Panevėžio </c:v>
                      </c:pt>
                      <c:pt idx="2">
                        <c:v>Alytaus </c:v>
                      </c:pt>
                      <c:pt idx="3">
                        <c:v>Tauragės </c:v>
                      </c:pt>
                      <c:pt idx="4">
                        <c:v>Klaipėdos </c:v>
                      </c:pt>
                      <c:pt idx="5">
                        <c:v>Šiaulių </c:v>
                      </c:pt>
                      <c:pt idx="6">
                        <c:v>Marijampolės </c:v>
                      </c:pt>
                      <c:pt idx="7">
                        <c:v>Utenos </c:v>
                      </c:pt>
                      <c:pt idx="8">
                        <c:v>Kauno </c:v>
                      </c:pt>
                      <c:pt idx="9">
                        <c:v>Vilniaus </c:v>
                      </c:pt>
                    </c:strCache>
                  </c:strRef>
                </c:cat>
                <c:val>
                  <c:numRef>
                    <c:extLst>
                      <c:ext uri="{02D57815-91ED-43cb-92C2-25804820EDAC}">
                        <c15:formulaRef>
                          <c15:sqref>'kl18'!$E$22:$E$31</c15:sqref>
                        </c15:formulaRef>
                      </c:ext>
                    </c:extLst>
                    <c:numCache>
                      <c:formatCode>0.0%</c:formatCode>
                      <c:ptCount val="10"/>
                      <c:pt idx="0">
                        <c:v>0.55238095238095242</c:v>
                      </c:pt>
                      <c:pt idx="1">
                        <c:v>0.56441717791411039</c:v>
                      </c:pt>
                      <c:pt idx="2">
                        <c:v>0.5714285714285714</c:v>
                      </c:pt>
                      <c:pt idx="3">
                        <c:v>0.59649122807017541</c:v>
                      </c:pt>
                      <c:pt idx="4">
                        <c:v>0.6181229773462783</c:v>
                      </c:pt>
                      <c:pt idx="5">
                        <c:v>0.6310679611650486</c:v>
                      </c:pt>
                      <c:pt idx="6">
                        <c:v>0.65217391304347827</c:v>
                      </c:pt>
                      <c:pt idx="7">
                        <c:v>0.65625</c:v>
                      </c:pt>
                      <c:pt idx="8">
                        <c:v>0.66519823788546251</c:v>
                      </c:pt>
                      <c:pt idx="9">
                        <c:v>0.71578947368421053</c:v>
                      </c:pt>
                    </c:numCache>
                  </c:numRef>
                </c:val>
                <c:extLst>
                  <c:ext xmlns:c16="http://schemas.microsoft.com/office/drawing/2014/chart" uri="{C3380CC4-5D6E-409C-BE32-E72D297353CC}">
                    <c16:uniqueId val="{00000003-9C2D-4BE6-ACB7-A73C84832915}"/>
                  </c:ext>
                </c:extLst>
              </c15:ser>
            </c15:filteredBarSeries>
          </c:ext>
        </c:extLst>
      </c:barChart>
      <c:lineChart>
        <c:grouping val="standard"/>
        <c:varyColors val="0"/>
        <c:ser>
          <c:idx val="2"/>
          <c:order val="2"/>
          <c:tx>
            <c:strRef>
              <c:f>'kl18'!$G$21</c:f>
              <c:strCache>
                <c:ptCount val="1"/>
                <c:pt idx="0">
                  <c:v>Vidurkis</c:v>
                </c:pt>
              </c:strCache>
            </c:strRef>
          </c:tx>
          <c:spPr>
            <a:ln w="28575" cap="rnd">
              <a:solidFill>
                <a:srgbClr val="A4DFFF"/>
              </a:solidFill>
              <a:round/>
            </a:ln>
            <a:effectLst/>
          </c:spPr>
          <c:marker>
            <c:symbol val="none"/>
          </c:marker>
          <c:dLbls>
            <c:dLbl>
              <c:idx val="9"/>
              <c:layout>
                <c:manualLayout>
                  <c:x val="-4.1077696613224551E-2"/>
                  <c:y val="-4.7061121348944475E-2"/>
                </c:manualLayout>
              </c:layout>
              <c:spPr>
                <a:noFill/>
                <a:ln w="15875">
                  <a:solidFill>
                    <a:srgbClr val="CCB5E8"/>
                  </a:solid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2D-4BE6-ACB7-A73C84832915}"/>
                </c:ext>
              </c:extLst>
            </c:dLbl>
            <c:spPr>
              <a:noFill/>
              <a:ln w="15875">
                <a:solidFill>
                  <a:srgbClr val="A4DFFF"/>
                </a:solid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'kl18'!$A$22:$A$31</c:f>
              <c:strCache>
                <c:ptCount val="10"/>
                <c:pt idx="0">
                  <c:v>Telšių </c:v>
                </c:pt>
                <c:pt idx="1">
                  <c:v>Panevėžio </c:v>
                </c:pt>
                <c:pt idx="2">
                  <c:v>Alytaus </c:v>
                </c:pt>
                <c:pt idx="3">
                  <c:v>Tauragės </c:v>
                </c:pt>
                <c:pt idx="4">
                  <c:v>Klaipėdos </c:v>
                </c:pt>
                <c:pt idx="5">
                  <c:v>Šiaulių </c:v>
                </c:pt>
                <c:pt idx="6">
                  <c:v>Marijampolės </c:v>
                </c:pt>
                <c:pt idx="7">
                  <c:v>Utenos </c:v>
                </c:pt>
                <c:pt idx="8">
                  <c:v>Kauno </c:v>
                </c:pt>
                <c:pt idx="9">
                  <c:v>Vilniaus </c:v>
                </c:pt>
              </c:strCache>
            </c:strRef>
          </c:cat>
          <c:val>
            <c:numRef>
              <c:f>'kl18'!$G$22:$G$31</c:f>
              <c:numCache>
                <c:formatCode>0.0%</c:formatCode>
                <c:ptCount val="10"/>
                <c:pt idx="0">
                  <c:v>0.34066829665851672</c:v>
                </c:pt>
                <c:pt idx="1">
                  <c:v>0.34066829665851672</c:v>
                </c:pt>
                <c:pt idx="2">
                  <c:v>0.34066829665851672</c:v>
                </c:pt>
                <c:pt idx="3">
                  <c:v>0.34066829665851672</c:v>
                </c:pt>
                <c:pt idx="4">
                  <c:v>0.34066829665851672</c:v>
                </c:pt>
                <c:pt idx="5">
                  <c:v>0.34066829665851672</c:v>
                </c:pt>
                <c:pt idx="6">
                  <c:v>0.34066829665851672</c:v>
                </c:pt>
                <c:pt idx="7">
                  <c:v>0.34066829665851672</c:v>
                </c:pt>
                <c:pt idx="8">
                  <c:v>0.34066829665851672</c:v>
                </c:pt>
                <c:pt idx="9">
                  <c:v>0.34066829665851672</c:v>
                </c:pt>
              </c:numCache>
            </c:numRef>
          </c:val>
          <c:smooth val="0"/>
          <c:extLst>
            <c:ext xmlns:c16="http://schemas.microsoft.com/office/drawing/2014/chart" uri="{C3380CC4-5D6E-409C-BE32-E72D297353CC}">
              <c16:uniqueId val="{00000002-9C2D-4BE6-ACB7-A73C84832915}"/>
            </c:ext>
          </c:extLst>
        </c:ser>
        <c:dLbls>
          <c:showLegendKey val="0"/>
          <c:showVal val="0"/>
          <c:showCatName val="0"/>
          <c:showSerName val="0"/>
          <c:showPercent val="0"/>
          <c:showBubbleSize val="0"/>
        </c:dLbls>
        <c:marker val="1"/>
        <c:smooth val="0"/>
        <c:axId val="1489498224"/>
        <c:axId val="1483247920"/>
      </c:lineChart>
      <c:catAx>
        <c:axId val="148949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483247920"/>
        <c:crosses val="autoZero"/>
        <c:auto val="1"/>
        <c:lblAlgn val="ctr"/>
        <c:lblOffset val="100"/>
        <c:noMultiLvlLbl val="0"/>
      </c:catAx>
      <c:valAx>
        <c:axId val="1483247920"/>
        <c:scaling>
          <c:orientation val="minMax"/>
        </c:scaling>
        <c:delete val="1"/>
        <c:axPos val="l"/>
        <c:numFmt formatCode="0.0%" sourceLinked="1"/>
        <c:majorTickMark val="none"/>
        <c:minorTickMark val="none"/>
        <c:tickLblPos val="nextTo"/>
        <c:crossAx val="1489498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chemeClr val="tx1"/>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Arial" panose="020B0604020202020204" pitchFamily="34" charset="0"/>
                <a:ea typeface="+mn-ea"/>
                <a:cs typeface="Arial" panose="020B0604020202020204" pitchFamily="34" charset="0"/>
              </a:defRPr>
            </a:pPr>
            <a:r>
              <a:rPr lang="lt-LT" b="1" dirty="0"/>
              <a:t>Darbdavių įvardintos</a:t>
            </a:r>
            <a:r>
              <a:rPr lang="lt-LT" b="1" baseline="0" dirty="0"/>
              <a:t> d</a:t>
            </a:r>
            <a:r>
              <a:rPr lang="lt-LT" b="1" dirty="0"/>
              <a:t>arbuotojų trūkumą sąlygojančios priežastys, proc.</a:t>
            </a:r>
            <a:endParaRPr lang="en-US" b="1" dirty="0"/>
          </a:p>
        </c:rich>
      </c:tx>
      <c:layout>
        <c:manualLayout>
          <c:xMode val="edge"/>
          <c:yMode val="edge"/>
          <c:x val="0.16428141573664579"/>
          <c:y val="0"/>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0.49495189889728736"/>
          <c:y val="0.11746833733869221"/>
          <c:w val="0.49115456789789214"/>
          <c:h val="0.86054491029048752"/>
        </c:manualLayout>
      </c:layout>
      <c:barChart>
        <c:barDir val="bar"/>
        <c:grouping val="clustered"/>
        <c:varyColors val="0"/>
        <c:ser>
          <c:idx val="0"/>
          <c:order val="0"/>
          <c:tx>
            <c:strRef>
              <c:f>'kl20'!$D$2</c:f>
              <c:strCache>
                <c:ptCount val="1"/>
                <c:pt idx="0">
                  <c:v>2020 m.</c:v>
                </c:pt>
              </c:strCache>
            </c:strRef>
          </c:tx>
          <c:spPr>
            <a:solidFill>
              <a:srgbClr val="0FB27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'kl20'!$B$3:$B$10</c:f>
              <c:strCache>
                <c:ptCount val="8"/>
                <c:pt idx="0">
                  <c:v>Nepatraukli įmonės veikimo teritorija**</c:v>
                </c:pt>
                <c:pt idx="1">
                  <c:v>Potencialių darbuotojų baimė užsikrėsti COVID-19</c:v>
                </c:pt>
                <c:pt idx="2">
                  <c:v>Reikiami specialistai Lietuvoje nėra rengiami arba jų parengiama nepakankamai</c:v>
                </c:pt>
                <c:pt idx="3">
                  <c:v>Nepalanki demografinė situacija įmonės veiklos teritorijoje* </c:v>
                </c:pt>
                <c:pt idx="4">
                  <c:v>Darbo ieškančių lūkesčiai dėl darbo užmokesčio</c:v>
                </c:pt>
                <c:pt idx="5">
                  <c:v>Didelė konkurencija su kitais darbdaviais</c:v>
                </c:pt>
                <c:pt idx="6">
                  <c:v>Nepakankama darbo ieškančių asmenų motyvacija</c:v>
                </c:pt>
                <c:pt idx="7">
                  <c:v>Nepakankama darbo ieškančių asmenų kvalifikacija</c:v>
                </c:pt>
              </c:strCache>
            </c:strRef>
          </c:cat>
          <c:val>
            <c:numRef>
              <c:f>'kl20'!$D$3:$D$10</c:f>
              <c:numCache>
                <c:formatCode>0.0%</c:formatCode>
                <c:ptCount val="8"/>
                <c:pt idx="0">
                  <c:v>1.238390092879257E-2</c:v>
                </c:pt>
                <c:pt idx="1">
                  <c:v>2.9927760577915376E-2</c:v>
                </c:pt>
                <c:pt idx="2">
                  <c:v>3.9215686274509803E-2</c:v>
                </c:pt>
                <c:pt idx="3">
                  <c:v>4.0247678018575851E-2</c:v>
                </c:pt>
                <c:pt idx="4">
                  <c:v>6.6047471620227033E-2</c:v>
                </c:pt>
                <c:pt idx="5">
                  <c:v>0.10113519091847266</c:v>
                </c:pt>
                <c:pt idx="6">
                  <c:v>0.26315789473684209</c:v>
                </c:pt>
                <c:pt idx="7">
                  <c:v>0.42930856553147573</c:v>
                </c:pt>
              </c:numCache>
            </c:numRef>
          </c:val>
          <c:extLst>
            <c:ext xmlns:c16="http://schemas.microsoft.com/office/drawing/2014/chart" uri="{C3380CC4-5D6E-409C-BE32-E72D297353CC}">
              <c16:uniqueId val="{00000000-594A-45D6-83F2-1471F040BC9F}"/>
            </c:ext>
          </c:extLst>
        </c:ser>
        <c:ser>
          <c:idx val="1"/>
          <c:order val="1"/>
          <c:tx>
            <c:strRef>
              <c:f>'kl20'!$E$2</c:f>
              <c:strCache>
                <c:ptCount val="1"/>
                <c:pt idx="0">
                  <c:v>2019 m.</c:v>
                </c:pt>
              </c:strCache>
            </c:strRef>
          </c:tx>
          <c:spPr>
            <a:solidFill>
              <a:srgbClr val="A4DFF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'kl20'!$B$3:$B$10</c:f>
              <c:strCache>
                <c:ptCount val="8"/>
                <c:pt idx="0">
                  <c:v>Nepatraukli įmonės veikimo teritorija**</c:v>
                </c:pt>
                <c:pt idx="1">
                  <c:v>Potencialių darbuotojų baimė užsikrėsti COVID-19</c:v>
                </c:pt>
                <c:pt idx="2">
                  <c:v>Reikiami specialistai Lietuvoje nėra rengiami arba jų parengiama nepakankamai</c:v>
                </c:pt>
                <c:pt idx="3">
                  <c:v>Nepalanki demografinė situacija įmonės veiklos teritorijoje* </c:v>
                </c:pt>
                <c:pt idx="4">
                  <c:v>Darbo ieškančių lūkesčiai dėl darbo užmokesčio</c:v>
                </c:pt>
                <c:pt idx="5">
                  <c:v>Didelė konkurencija su kitais darbdaviais</c:v>
                </c:pt>
                <c:pt idx="6">
                  <c:v>Nepakankama darbo ieškančių asmenų motyvacija</c:v>
                </c:pt>
                <c:pt idx="7">
                  <c:v>Nepakankama darbo ieškančių asmenų kvalifikacija</c:v>
                </c:pt>
              </c:strCache>
            </c:strRef>
          </c:cat>
          <c:val>
            <c:numRef>
              <c:f>'kl20'!$E$3:$E$10</c:f>
              <c:numCache>
                <c:formatCode>General</c:formatCode>
                <c:ptCount val="8"/>
                <c:pt idx="2" formatCode="0%">
                  <c:v>0.09</c:v>
                </c:pt>
                <c:pt idx="6" formatCode="0%">
                  <c:v>0.28000000000000003</c:v>
                </c:pt>
                <c:pt idx="7" formatCode="0%">
                  <c:v>0.28000000000000003</c:v>
                </c:pt>
              </c:numCache>
            </c:numRef>
          </c:val>
          <c:extLst>
            <c:ext xmlns:c16="http://schemas.microsoft.com/office/drawing/2014/chart" uri="{C3380CC4-5D6E-409C-BE32-E72D297353CC}">
              <c16:uniqueId val="{00000001-594A-45D6-83F2-1471F040BC9F}"/>
            </c:ext>
          </c:extLst>
        </c:ser>
        <c:dLbls>
          <c:showLegendKey val="0"/>
          <c:showVal val="0"/>
          <c:showCatName val="0"/>
          <c:showSerName val="0"/>
          <c:showPercent val="0"/>
          <c:showBubbleSize val="0"/>
        </c:dLbls>
        <c:gapWidth val="130"/>
        <c:axId val="1489468624"/>
        <c:axId val="1483250832"/>
      </c:barChart>
      <c:catAx>
        <c:axId val="1489468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483250832"/>
        <c:crosses val="autoZero"/>
        <c:auto val="1"/>
        <c:lblAlgn val="ctr"/>
        <c:lblOffset val="100"/>
        <c:noMultiLvlLbl val="0"/>
      </c:catAx>
      <c:valAx>
        <c:axId val="1483250832"/>
        <c:scaling>
          <c:orientation val="minMax"/>
        </c:scaling>
        <c:delete val="1"/>
        <c:axPos val="b"/>
        <c:numFmt formatCode="0.0%" sourceLinked="1"/>
        <c:majorTickMark val="none"/>
        <c:minorTickMark val="none"/>
        <c:tickLblPos val="nextTo"/>
        <c:crossAx val="1489468624"/>
        <c:crosses val="autoZero"/>
        <c:crossBetween val="between"/>
      </c:valAx>
      <c:spPr>
        <a:noFill/>
        <a:ln>
          <a:noFill/>
        </a:ln>
        <a:effectLst/>
      </c:spPr>
    </c:plotArea>
    <c:legend>
      <c:legendPos val="r"/>
      <c:layout>
        <c:manualLayout>
          <c:xMode val="edge"/>
          <c:yMode val="edge"/>
          <c:x val="0.78387123424981719"/>
          <c:y val="0.86426854385959795"/>
          <c:w val="0.18536716391183883"/>
          <c:h val="0.1016297669919377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chemeClr val="tx1"/>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23571349144884"/>
          <c:y val="4.4729076909678644E-2"/>
          <c:w val="0.48176905378072804"/>
          <c:h val="0.91054184618064271"/>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Lapas1!$B$4:$B$9</c:f>
              <c:strCache>
                <c:ptCount val="6"/>
                <c:pt idx="0">
                  <c:v>Pritraukta darbuotojų iš užsienio</c:v>
                </c:pt>
                <c:pt idx="1">
                  <c:v>Padidintos išlaidos darbotojų pritraukimui</c:v>
                </c:pt>
                <c:pt idx="2">
                  <c:v>Darbuotojai perkvalifikuoti ar papildomai apmokyti</c:v>
                </c:pt>
                <c:pt idx="3">
                  <c:v>Gerintos darbo sąlygos</c:v>
                </c:pt>
                <c:pt idx="4">
                  <c:v>Padidintas darbo užmokestis</c:v>
                </c:pt>
                <c:pt idx="5">
                  <c:v>Perskirstytos esamų darbuotojų darbo funkcijos</c:v>
                </c:pt>
              </c:strCache>
            </c:strRef>
          </c:cat>
          <c:val>
            <c:numRef>
              <c:f>Lapas1!$C$4:$C$9</c:f>
              <c:numCache>
                <c:formatCode>0.0%</c:formatCode>
                <c:ptCount val="6"/>
                <c:pt idx="0">
                  <c:v>7.0000000000000007E-2</c:v>
                </c:pt>
                <c:pt idx="1">
                  <c:v>0.09</c:v>
                </c:pt>
                <c:pt idx="2">
                  <c:v>0.105</c:v>
                </c:pt>
                <c:pt idx="3">
                  <c:v>0.20100000000000001</c:v>
                </c:pt>
                <c:pt idx="4">
                  <c:v>0.20399999999999999</c:v>
                </c:pt>
                <c:pt idx="5">
                  <c:v>0.219</c:v>
                </c:pt>
              </c:numCache>
            </c:numRef>
          </c:val>
          <c:extLst>
            <c:ext xmlns:c16="http://schemas.microsoft.com/office/drawing/2014/chart" uri="{C3380CC4-5D6E-409C-BE32-E72D297353CC}">
              <c16:uniqueId val="{00000000-B1A8-4534-9CB4-CA0C868FD691}"/>
            </c:ext>
          </c:extLst>
        </c:ser>
        <c:dLbls>
          <c:showLegendKey val="0"/>
          <c:showVal val="0"/>
          <c:showCatName val="0"/>
          <c:showSerName val="0"/>
          <c:showPercent val="0"/>
          <c:showBubbleSize val="0"/>
        </c:dLbls>
        <c:gapWidth val="100"/>
        <c:axId val="1584668191"/>
        <c:axId val="1584668607"/>
      </c:barChart>
      <c:catAx>
        <c:axId val="15846681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584668607"/>
        <c:crosses val="autoZero"/>
        <c:auto val="1"/>
        <c:lblAlgn val="ctr"/>
        <c:lblOffset val="100"/>
        <c:noMultiLvlLbl val="0"/>
      </c:catAx>
      <c:valAx>
        <c:axId val="1584668607"/>
        <c:scaling>
          <c:orientation val="minMax"/>
        </c:scaling>
        <c:delete val="1"/>
        <c:axPos val="b"/>
        <c:numFmt formatCode="0.0%" sourceLinked="1"/>
        <c:majorTickMark val="none"/>
        <c:minorTickMark val="none"/>
        <c:tickLblPos val="nextTo"/>
        <c:crossAx val="1584668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692255673418476E-2"/>
          <c:y val="4.2339020283938217E-4"/>
          <c:w val="0.94977168949771684"/>
          <c:h val="0.61830983091290992"/>
        </c:manualLayout>
      </c:layout>
      <c:barChart>
        <c:barDir val="col"/>
        <c:grouping val="clustered"/>
        <c:varyColors val="0"/>
        <c:ser>
          <c:idx val="1"/>
          <c:order val="0"/>
          <c:tx>
            <c:strRef>
              <c:f>Lapas1!$E$32</c:f>
              <c:strCache>
                <c:ptCount val="1"/>
                <c:pt idx="0">
                  <c:v>2020 m. I pusm.</c:v>
                </c:pt>
              </c:strCache>
            </c:strRef>
          </c:tx>
          <c:spPr>
            <a:solidFill>
              <a:srgbClr val="A4DF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Lapas1!$C$33:$C$35</c:f>
              <c:strCache>
                <c:ptCount val="3"/>
                <c:pt idx="0">
                  <c:v>Išduota leidimų dirbti</c:v>
                </c:pt>
                <c:pt idx="1">
                  <c:v>Priimta sprendimų dėl užsieniečio darbo atitikties LR darbo rinkos poreikiams</c:v>
                </c:pt>
                <c:pt idx="2">
                  <c:v>Priimta sprendimų dėl užsieniečio aukštos profesinės kvalifikacijos reikalaujančio darbo atitikties LR darbo rinkos poreikiams</c:v>
                </c:pt>
              </c:strCache>
            </c:strRef>
          </c:cat>
          <c:val>
            <c:numRef>
              <c:f>Lapas1!$E$33:$E$35</c:f>
              <c:numCache>
                <c:formatCode>General</c:formatCode>
                <c:ptCount val="3"/>
                <c:pt idx="0">
                  <c:v>1470</c:v>
                </c:pt>
                <c:pt idx="1">
                  <c:v>1498</c:v>
                </c:pt>
                <c:pt idx="2">
                  <c:v>17</c:v>
                </c:pt>
              </c:numCache>
            </c:numRef>
          </c:val>
          <c:extLst>
            <c:ext xmlns:c16="http://schemas.microsoft.com/office/drawing/2014/chart" uri="{C3380CC4-5D6E-409C-BE32-E72D297353CC}">
              <c16:uniqueId val="{00000000-F2B3-4BD5-A161-DFB3AC5B5F41}"/>
            </c:ext>
          </c:extLst>
        </c:ser>
        <c:ser>
          <c:idx val="0"/>
          <c:order val="1"/>
          <c:tx>
            <c:strRef>
              <c:f>Lapas1!$D$32</c:f>
              <c:strCache>
                <c:ptCount val="1"/>
                <c:pt idx="0">
                  <c:v>2021 m I pusm.</c:v>
                </c:pt>
              </c:strCache>
            </c:strRef>
          </c:tx>
          <c:spPr>
            <a:solidFill>
              <a:srgbClr val="0FB27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Lapas1!$C$33:$C$35</c:f>
              <c:strCache>
                <c:ptCount val="3"/>
                <c:pt idx="0">
                  <c:v>Išduota leidimų dirbti</c:v>
                </c:pt>
                <c:pt idx="1">
                  <c:v>Priimta sprendimų dėl užsieniečio darbo atitikties LR darbo rinkos poreikiams</c:v>
                </c:pt>
                <c:pt idx="2">
                  <c:v>Priimta sprendimų dėl užsieniečio aukštos profesinės kvalifikacijos reikalaujančio darbo atitikties LR darbo rinkos poreikiams</c:v>
                </c:pt>
              </c:strCache>
            </c:strRef>
          </c:cat>
          <c:val>
            <c:numRef>
              <c:f>Lapas1!$D$33:$D$35</c:f>
              <c:numCache>
                <c:formatCode>General</c:formatCode>
                <c:ptCount val="3"/>
                <c:pt idx="0">
                  <c:v>4783</c:v>
                </c:pt>
                <c:pt idx="1">
                  <c:v>3187</c:v>
                </c:pt>
                <c:pt idx="2">
                  <c:v>103</c:v>
                </c:pt>
              </c:numCache>
            </c:numRef>
          </c:val>
          <c:extLst>
            <c:ext xmlns:c16="http://schemas.microsoft.com/office/drawing/2014/chart" uri="{C3380CC4-5D6E-409C-BE32-E72D297353CC}">
              <c16:uniqueId val="{00000001-F2B3-4BD5-A161-DFB3AC5B5F41}"/>
            </c:ext>
          </c:extLst>
        </c:ser>
        <c:ser>
          <c:idx val="2"/>
          <c:order val="2"/>
          <c:tx>
            <c:strRef>
              <c:f>Lapas1!$F$32</c:f>
              <c:strCache>
                <c:ptCount val="1"/>
                <c:pt idx="0">
                  <c:v>Pokytis</c:v>
                </c:pt>
              </c:strCache>
            </c:strRef>
          </c:tx>
          <c:spPr>
            <a:solidFill>
              <a:srgbClr val="CCB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Lapas1!$C$33:$C$35</c:f>
              <c:strCache>
                <c:ptCount val="3"/>
                <c:pt idx="0">
                  <c:v>Išduota leidimų dirbti</c:v>
                </c:pt>
                <c:pt idx="1">
                  <c:v>Priimta sprendimų dėl užsieniečio darbo atitikties LR darbo rinkos poreikiams</c:v>
                </c:pt>
                <c:pt idx="2">
                  <c:v>Priimta sprendimų dėl užsieniečio aukštos profesinės kvalifikacijos reikalaujančio darbo atitikties LR darbo rinkos poreikiams</c:v>
                </c:pt>
              </c:strCache>
            </c:strRef>
          </c:cat>
          <c:val>
            <c:numRef>
              <c:f>Lapas1!$F$33:$F$35</c:f>
              <c:numCache>
                <c:formatCode>General</c:formatCode>
                <c:ptCount val="3"/>
                <c:pt idx="0">
                  <c:v>3313</c:v>
                </c:pt>
                <c:pt idx="1">
                  <c:v>1689</c:v>
                </c:pt>
                <c:pt idx="2">
                  <c:v>86</c:v>
                </c:pt>
              </c:numCache>
            </c:numRef>
          </c:val>
          <c:extLst>
            <c:ext xmlns:c16="http://schemas.microsoft.com/office/drawing/2014/chart" uri="{C3380CC4-5D6E-409C-BE32-E72D297353CC}">
              <c16:uniqueId val="{00000002-F2B3-4BD5-A161-DFB3AC5B5F41}"/>
            </c:ext>
          </c:extLst>
        </c:ser>
        <c:dLbls>
          <c:showLegendKey val="0"/>
          <c:showVal val="0"/>
          <c:showCatName val="0"/>
          <c:showSerName val="0"/>
          <c:showPercent val="0"/>
          <c:showBubbleSize val="0"/>
        </c:dLbls>
        <c:gapWidth val="219"/>
        <c:overlap val="-27"/>
        <c:axId val="1351711888"/>
        <c:axId val="1351708976"/>
      </c:barChart>
      <c:catAx>
        <c:axId val="13517118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351708976"/>
        <c:crosses val="autoZero"/>
        <c:auto val="1"/>
        <c:lblAlgn val="ctr"/>
        <c:lblOffset val="100"/>
        <c:noMultiLvlLbl val="0"/>
      </c:catAx>
      <c:valAx>
        <c:axId val="1351708976"/>
        <c:scaling>
          <c:orientation val="minMax"/>
        </c:scaling>
        <c:delete val="1"/>
        <c:axPos val="l"/>
        <c:numFmt formatCode="General" sourceLinked="1"/>
        <c:majorTickMark val="none"/>
        <c:minorTickMark val="none"/>
        <c:tickLblPos val="nextTo"/>
        <c:crossAx val="1351711888"/>
        <c:crosses val="autoZero"/>
        <c:crossBetween val="between"/>
      </c:valAx>
      <c:spPr>
        <a:noFill/>
        <a:ln>
          <a:noFill/>
        </a:ln>
        <a:effectLst/>
      </c:spPr>
    </c:plotArea>
    <c:legend>
      <c:legendPos val="b"/>
      <c:layout>
        <c:manualLayout>
          <c:xMode val="edge"/>
          <c:yMode val="edge"/>
          <c:x val="0"/>
          <c:y val="0.86312166951569813"/>
          <c:w val="0.40129117328845337"/>
          <c:h val="0.1368783304843019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r>
              <a:rPr lang="lt-LT" sz="1600" b="1" dirty="0"/>
              <a:t>Registruoto nedarbo lygis 2021-08-01 šalies apskrityse, proc.</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2.5379525644493705E-2"/>
          <c:y val="0.14235336910665952"/>
          <c:w val="0.94924094871101261"/>
          <c:h val="0.47254362415369855"/>
        </c:manualLayout>
      </c:layout>
      <c:barChart>
        <c:barDir val="col"/>
        <c:grouping val="clustered"/>
        <c:varyColors val="0"/>
        <c:ser>
          <c:idx val="0"/>
          <c:order val="0"/>
          <c:tx>
            <c:strRef>
              <c:f>Lapas2!$C$3</c:f>
              <c:strCache>
                <c:ptCount val="1"/>
                <c:pt idx="0">
                  <c:v>2021-08-01</c:v>
                </c:pt>
              </c:strCache>
            </c:strRef>
          </c:tx>
          <c:spPr>
            <a:solidFill>
              <a:srgbClr val="A4DFFF"/>
            </a:solidFill>
            <a:ln>
              <a:noFill/>
            </a:ln>
            <a:effectLst/>
          </c:spPr>
          <c:invertIfNegative val="0"/>
          <c:dPt>
            <c:idx val="4"/>
            <c:invertIfNegative val="0"/>
            <c:bubble3D val="0"/>
            <c:spPr>
              <a:solidFill>
                <a:srgbClr val="CCB5E8"/>
              </a:solidFill>
              <a:ln>
                <a:solidFill>
                  <a:srgbClr val="0FB273"/>
                </a:solidFill>
              </a:ln>
              <a:effectLst/>
            </c:spPr>
            <c:extLst>
              <c:ext xmlns:c16="http://schemas.microsoft.com/office/drawing/2014/chart" uri="{C3380CC4-5D6E-409C-BE32-E72D297353CC}">
                <c16:uniqueId val="{00000004-2D80-46F7-86D5-C28996064562}"/>
              </c:ext>
            </c:extLst>
          </c:dPt>
          <c:dPt>
            <c:idx val="5"/>
            <c:invertIfNegative val="0"/>
            <c:bubble3D val="0"/>
            <c:spPr>
              <a:solidFill>
                <a:srgbClr val="CCB5E8"/>
              </a:solidFill>
              <a:ln>
                <a:noFill/>
              </a:ln>
              <a:effectLst/>
            </c:spPr>
            <c:extLst>
              <c:ext xmlns:c16="http://schemas.microsoft.com/office/drawing/2014/chart" uri="{C3380CC4-5D6E-409C-BE32-E72D297353CC}">
                <c16:uniqueId val="{00000005-2D80-46F7-86D5-C28996064562}"/>
              </c:ext>
            </c:extLst>
          </c:dPt>
          <c:dPt>
            <c:idx val="6"/>
            <c:invertIfNegative val="0"/>
            <c:bubble3D val="0"/>
            <c:spPr>
              <a:solidFill>
                <a:srgbClr val="CCB5E8"/>
              </a:solidFill>
              <a:ln>
                <a:noFill/>
              </a:ln>
              <a:effectLst/>
            </c:spPr>
            <c:extLst>
              <c:ext xmlns:c16="http://schemas.microsoft.com/office/drawing/2014/chart" uri="{C3380CC4-5D6E-409C-BE32-E72D297353CC}">
                <c16:uniqueId val="{00000006-2D80-46F7-86D5-C28996064562}"/>
              </c:ext>
            </c:extLst>
          </c:dPt>
          <c:dPt>
            <c:idx val="7"/>
            <c:invertIfNegative val="0"/>
            <c:bubble3D val="0"/>
            <c:spPr>
              <a:solidFill>
                <a:srgbClr val="CCB5E8"/>
              </a:solidFill>
              <a:ln>
                <a:noFill/>
              </a:ln>
              <a:effectLst/>
            </c:spPr>
            <c:extLst>
              <c:ext xmlns:c16="http://schemas.microsoft.com/office/drawing/2014/chart" uri="{C3380CC4-5D6E-409C-BE32-E72D297353CC}">
                <c16:uniqueId val="{00000007-2D80-46F7-86D5-C28996064562}"/>
              </c:ext>
            </c:extLst>
          </c:dPt>
          <c:dPt>
            <c:idx val="8"/>
            <c:invertIfNegative val="0"/>
            <c:bubble3D val="0"/>
            <c:spPr>
              <a:solidFill>
                <a:srgbClr val="CCB5E8"/>
              </a:solidFill>
              <a:ln>
                <a:noFill/>
              </a:ln>
              <a:effectLst/>
            </c:spPr>
            <c:extLst>
              <c:ext xmlns:c16="http://schemas.microsoft.com/office/drawing/2014/chart" uri="{C3380CC4-5D6E-409C-BE32-E72D297353CC}">
                <c16:uniqueId val="{00000008-2D80-46F7-86D5-C28996064562}"/>
              </c:ext>
            </c:extLst>
          </c:dPt>
          <c:dPt>
            <c:idx val="9"/>
            <c:invertIfNegative val="0"/>
            <c:bubble3D val="0"/>
            <c:spPr>
              <a:solidFill>
                <a:srgbClr val="CCB5E8"/>
              </a:solidFill>
              <a:ln>
                <a:noFill/>
              </a:ln>
              <a:effectLst/>
            </c:spPr>
            <c:extLst>
              <c:ext xmlns:c16="http://schemas.microsoft.com/office/drawing/2014/chart" uri="{C3380CC4-5D6E-409C-BE32-E72D297353CC}">
                <c16:uniqueId val="{00000009-2D80-46F7-86D5-C28996064562}"/>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Lapas2!$B$4:$B$13</c:f>
              <c:strCache>
                <c:ptCount val="10"/>
                <c:pt idx="0">
                  <c:v>Klaipėdos</c:v>
                </c:pt>
                <c:pt idx="1">
                  <c:v>Vilniaus </c:v>
                </c:pt>
                <c:pt idx="2">
                  <c:v>Šiaulių</c:v>
                </c:pt>
                <c:pt idx="3">
                  <c:v>Telšių</c:v>
                </c:pt>
                <c:pt idx="4">
                  <c:v>Kauno</c:v>
                </c:pt>
                <c:pt idx="5">
                  <c:v>Marijampolės</c:v>
                </c:pt>
                <c:pt idx="6">
                  <c:v>Alytaus</c:v>
                </c:pt>
                <c:pt idx="7">
                  <c:v>Panevėžio</c:v>
                </c:pt>
                <c:pt idx="8">
                  <c:v>Tauragės</c:v>
                </c:pt>
                <c:pt idx="9">
                  <c:v>Utenos</c:v>
                </c:pt>
              </c:strCache>
            </c:strRef>
          </c:cat>
          <c:val>
            <c:numRef>
              <c:f>Lapas2!$C$4:$C$13</c:f>
              <c:numCache>
                <c:formatCode>General</c:formatCode>
                <c:ptCount val="10"/>
                <c:pt idx="0">
                  <c:v>11.4</c:v>
                </c:pt>
                <c:pt idx="1">
                  <c:v>12.2</c:v>
                </c:pt>
                <c:pt idx="2">
                  <c:v>12.5</c:v>
                </c:pt>
                <c:pt idx="3">
                  <c:v>13.3</c:v>
                </c:pt>
                <c:pt idx="4">
                  <c:v>13.5</c:v>
                </c:pt>
                <c:pt idx="5">
                  <c:v>14.4</c:v>
                </c:pt>
                <c:pt idx="6">
                  <c:v>14.5</c:v>
                </c:pt>
                <c:pt idx="7">
                  <c:v>14.6</c:v>
                </c:pt>
                <c:pt idx="8">
                  <c:v>14.6</c:v>
                </c:pt>
                <c:pt idx="9">
                  <c:v>15.3</c:v>
                </c:pt>
              </c:numCache>
            </c:numRef>
          </c:val>
          <c:extLst>
            <c:ext xmlns:c16="http://schemas.microsoft.com/office/drawing/2014/chart" uri="{C3380CC4-5D6E-409C-BE32-E72D297353CC}">
              <c16:uniqueId val="{00000000-2D80-46F7-86D5-C28996064562}"/>
            </c:ext>
          </c:extLst>
        </c:ser>
        <c:dLbls>
          <c:showLegendKey val="0"/>
          <c:showVal val="0"/>
          <c:showCatName val="0"/>
          <c:showSerName val="0"/>
          <c:showPercent val="0"/>
          <c:showBubbleSize val="0"/>
        </c:dLbls>
        <c:gapWidth val="75"/>
        <c:overlap val="-27"/>
        <c:axId val="1158255247"/>
        <c:axId val="1158256911"/>
      </c:barChart>
      <c:lineChart>
        <c:grouping val="standard"/>
        <c:varyColors val="0"/>
        <c:ser>
          <c:idx val="1"/>
          <c:order val="1"/>
          <c:tx>
            <c:strRef>
              <c:f>Lapas2!$D$3</c:f>
              <c:strCache>
                <c:ptCount val="1"/>
                <c:pt idx="0">
                  <c:v>Registruoto nedarbo lygis šalyje, proc.</c:v>
                </c:pt>
              </c:strCache>
            </c:strRef>
          </c:tx>
          <c:spPr>
            <a:ln w="28575" cap="rnd">
              <a:solidFill>
                <a:srgbClr val="0FB273"/>
              </a:solidFill>
              <a:round/>
            </a:ln>
            <a:effectLst/>
          </c:spPr>
          <c:marker>
            <c:symbol val="none"/>
          </c:marker>
          <c:dLbls>
            <c:dLbl>
              <c:idx val="0"/>
              <c:layout>
                <c:manualLayout>
                  <c:x val="-2.9239766081871343E-2"/>
                  <c:y val="-3.9215686274509831E-2"/>
                </c:manualLayout>
              </c:layout>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80-46F7-86D5-C28996064562}"/>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Lapas2!$B$4:$B$13</c:f>
              <c:strCache>
                <c:ptCount val="10"/>
                <c:pt idx="0">
                  <c:v>Klaipėdos</c:v>
                </c:pt>
                <c:pt idx="1">
                  <c:v>Vilniaus </c:v>
                </c:pt>
                <c:pt idx="2">
                  <c:v>Šiaulių</c:v>
                </c:pt>
                <c:pt idx="3">
                  <c:v>Telšių</c:v>
                </c:pt>
                <c:pt idx="4">
                  <c:v>Kauno</c:v>
                </c:pt>
                <c:pt idx="5">
                  <c:v>Marijampolės</c:v>
                </c:pt>
                <c:pt idx="6">
                  <c:v>Alytaus</c:v>
                </c:pt>
                <c:pt idx="7">
                  <c:v>Panevėžio</c:v>
                </c:pt>
                <c:pt idx="8">
                  <c:v>Tauragės</c:v>
                </c:pt>
                <c:pt idx="9">
                  <c:v>Utenos</c:v>
                </c:pt>
              </c:strCache>
            </c:strRef>
          </c:cat>
          <c:val>
            <c:numRef>
              <c:f>Lapas2!$D$4:$D$13</c:f>
              <c:numCache>
                <c:formatCode>General</c:formatCode>
                <c:ptCount val="10"/>
                <c:pt idx="0">
                  <c:v>13.1</c:v>
                </c:pt>
                <c:pt idx="1">
                  <c:v>13.1</c:v>
                </c:pt>
                <c:pt idx="2">
                  <c:v>13.1</c:v>
                </c:pt>
                <c:pt idx="3">
                  <c:v>13.1</c:v>
                </c:pt>
                <c:pt idx="4">
                  <c:v>13.1</c:v>
                </c:pt>
                <c:pt idx="5">
                  <c:v>13.1</c:v>
                </c:pt>
                <c:pt idx="6">
                  <c:v>13.1</c:v>
                </c:pt>
                <c:pt idx="7">
                  <c:v>13.1</c:v>
                </c:pt>
                <c:pt idx="8">
                  <c:v>13.1</c:v>
                </c:pt>
                <c:pt idx="9">
                  <c:v>13.1</c:v>
                </c:pt>
              </c:numCache>
            </c:numRef>
          </c:val>
          <c:smooth val="0"/>
          <c:extLst>
            <c:ext xmlns:c16="http://schemas.microsoft.com/office/drawing/2014/chart" uri="{C3380CC4-5D6E-409C-BE32-E72D297353CC}">
              <c16:uniqueId val="{00000002-2D80-46F7-86D5-C28996064562}"/>
            </c:ext>
          </c:extLst>
        </c:ser>
        <c:dLbls>
          <c:showLegendKey val="0"/>
          <c:showVal val="0"/>
          <c:showCatName val="0"/>
          <c:showSerName val="0"/>
          <c:showPercent val="0"/>
          <c:showBubbleSize val="0"/>
        </c:dLbls>
        <c:marker val="1"/>
        <c:smooth val="0"/>
        <c:axId val="1158255247"/>
        <c:axId val="1158256911"/>
      </c:lineChart>
      <c:catAx>
        <c:axId val="1158255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1158256911"/>
        <c:crosses val="autoZero"/>
        <c:auto val="1"/>
        <c:lblAlgn val="ctr"/>
        <c:lblOffset val="100"/>
        <c:noMultiLvlLbl val="0"/>
      </c:catAx>
      <c:valAx>
        <c:axId val="1158256911"/>
        <c:scaling>
          <c:orientation val="minMax"/>
        </c:scaling>
        <c:delete val="1"/>
        <c:axPos val="l"/>
        <c:numFmt formatCode="General" sourceLinked="1"/>
        <c:majorTickMark val="none"/>
        <c:minorTickMark val="none"/>
        <c:tickLblPos val="nextTo"/>
        <c:crossAx val="115825524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Arial" panose="020B0604020202020204" pitchFamily="34" charset="0"/>
                <a:ea typeface="+mn-ea"/>
                <a:cs typeface="Arial" panose="020B0604020202020204" pitchFamily="34" charset="0"/>
              </a:defRPr>
            </a:pPr>
            <a:r>
              <a:rPr lang="lt-LT" sz="1600" b="1" dirty="0"/>
              <a:t>Registruoto nedarbo lygis 2021-08-01 </a:t>
            </a:r>
            <a:r>
              <a:rPr lang="lt-LT" sz="1600" b="1" dirty="0">
                <a:solidFill>
                  <a:srgbClr val="0FB273"/>
                </a:solidFill>
              </a:rPr>
              <a:t>Kauno apskrities savivaldybėse</a:t>
            </a:r>
            <a:r>
              <a:rPr lang="lt-LT" sz="1600" b="1" dirty="0"/>
              <a:t>, proc.</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2.6322924817995912E-2"/>
          <c:y val="0.16424071345340019"/>
          <c:w val="0.94735415036400816"/>
          <c:h val="0.44670539973560125"/>
        </c:manualLayout>
      </c:layout>
      <c:barChart>
        <c:barDir val="col"/>
        <c:grouping val="clustered"/>
        <c:varyColors val="0"/>
        <c:ser>
          <c:idx val="0"/>
          <c:order val="0"/>
          <c:tx>
            <c:strRef>
              <c:f>Lapas2!$C$29</c:f>
              <c:strCache>
                <c:ptCount val="1"/>
              </c:strCache>
            </c:strRef>
          </c:tx>
          <c:spPr>
            <a:solidFill>
              <a:srgbClr val="A4DFFF"/>
            </a:solidFill>
            <a:ln>
              <a:noFill/>
            </a:ln>
            <a:effectLst/>
          </c:spPr>
          <c:invertIfNegative val="0"/>
          <c:dPt>
            <c:idx val="4"/>
            <c:invertIfNegative val="0"/>
            <c:bubble3D val="0"/>
            <c:spPr>
              <a:solidFill>
                <a:srgbClr val="CCB5E8"/>
              </a:solidFill>
              <a:ln>
                <a:noFill/>
              </a:ln>
              <a:effectLst/>
            </c:spPr>
            <c:extLst>
              <c:ext xmlns:c16="http://schemas.microsoft.com/office/drawing/2014/chart" uri="{C3380CC4-5D6E-409C-BE32-E72D297353CC}">
                <c16:uniqueId val="{00000004-D5C9-4783-8CE3-7814DE431D0C}"/>
              </c:ext>
            </c:extLst>
          </c:dPt>
          <c:dPt>
            <c:idx val="5"/>
            <c:invertIfNegative val="0"/>
            <c:bubble3D val="0"/>
            <c:spPr>
              <a:solidFill>
                <a:srgbClr val="CCB5E8"/>
              </a:solidFill>
              <a:ln>
                <a:noFill/>
              </a:ln>
              <a:effectLst/>
            </c:spPr>
            <c:extLst>
              <c:ext xmlns:c16="http://schemas.microsoft.com/office/drawing/2014/chart" uri="{C3380CC4-5D6E-409C-BE32-E72D297353CC}">
                <c16:uniqueId val="{00000005-D5C9-4783-8CE3-7814DE431D0C}"/>
              </c:ext>
            </c:extLst>
          </c:dPt>
          <c:dPt>
            <c:idx val="6"/>
            <c:invertIfNegative val="0"/>
            <c:bubble3D val="0"/>
            <c:spPr>
              <a:solidFill>
                <a:srgbClr val="CCB5E8"/>
              </a:solidFill>
              <a:ln>
                <a:noFill/>
              </a:ln>
              <a:effectLst/>
            </c:spPr>
            <c:extLst>
              <c:ext xmlns:c16="http://schemas.microsoft.com/office/drawing/2014/chart" uri="{C3380CC4-5D6E-409C-BE32-E72D297353CC}">
                <c16:uniqueId val="{00000006-D5C9-4783-8CE3-7814DE431D0C}"/>
              </c:ext>
            </c:extLst>
          </c:dPt>
          <c:dPt>
            <c:idx val="7"/>
            <c:invertIfNegative val="0"/>
            <c:bubble3D val="0"/>
            <c:spPr>
              <a:solidFill>
                <a:srgbClr val="CCB5E8"/>
              </a:solidFill>
              <a:ln>
                <a:solidFill>
                  <a:srgbClr val="FF0000"/>
                </a:solidFill>
              </a:ln>
              <a:effectLst/>
            </c:spPr>
            <c:extLst>
              <c:ext xmlns:c16="http://schemas.microsoft.com/office/drawing/2014/chart" uri="{C3380CC4-5D6E-409C-BE32-E72D297353CC}">
                <c16:uniqueId val="{00000007-D5C9-4783-8CE3-7814DE431D0C}"/>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Lapas2!$B$30:$B$37</c:f>
              <c:strCache>
                <c:ptCount val="8"/>
                <c:pt idx="0">
                  <c:v>Birštono </c:v>
                </c:pt>
                <c:pt idx="1">
                  <c:v>Kaišiadorių r. </c:v>
                </c:pt>
                <c:pt idx="2">
                  <c:v>Prienų r. </c:v>
                </c:pt>
                <c:pt idx="3">
                  <c:v>Kauno r. </c:v>
                </c:pt>
                <c:pt idx="4">
                  <c:v>Kauno m. </c:v>
                </c:pt>
                <c:pt idx="5">
                  <c:v>Raseinių r. </c:v>
                </c:pt>
                <c:pt idx="6">
                  <c:v>Kėdainių r. </c:v>
                </c:pt>
                <c:pt idx="7">
                  <c:v>Jonavos r. </c:v>
                </c:pt>
              </c:strCache>
            </c:strRef>
          </c:cat>
          <c:val>
            <c:numRef>
              <c:f>Lapas2!$C$30:$C$37</c:f>
              <c:numCache>
                <c:formatCode>0.0</c:formatCode>
                <c:ptCount val="8"/>
                <c:pt idx="0">
                  <c:v>9.3000000000000007</c:v>
                </c:pt>
                <c:pt idx="1">
                  <c:v>11.4</c:v>
                </c:pt>
                <c:pt idx="2">
                  <c:v>11.5</c:v>
                </c:pt>
                <c:pt idx="3">
                  <c:v>12.4</c:v>
                </c:pt>
                <c:pt idx="4">
                  <c:v>13.8</c:v>
                </c:pt>
                <c:pt idx="5">
                  <c:v>13.8</c:v>
                </c:pt>
                <c:pt idx="6">
                  <c:v>14.8</c:v>
                </c:pt>
                <c:pt idx="7">
                  <c:v>15.9</c:v>
                </c:pt>
              </c:numCache>
            </c:numRef>
          </c:val>
          <c:extLst>
            <c:ext xmlns:c16="http://schemas.microsoft.com/office/drawing/2014/chart" uri="{C3380CC4-5D6E-409C-BE32-E72D297353CC}">
              <c16:uniqueId val="{00000000-D5C9-4783-8CE3-7814DE431D0C}"/>
            </c:ext>
          </c:extLst>
        </c:ser>
        <c:dLbls>
          <c:showLegendKey val="0"/>
          <c:showVal val="0"/>
          <c:showCatName val="0"/>
          <c:showSerName val="0"/>
          <c:showPercent val="0"/>
          <c:showBubbleSize val="0"/>
        </c:dLbls>
        <c:gapWidth val="90"/>
        <c:overlap val="-27"/>
        <c:axId val="918719807"/>
        <c:axId val="918702335"/>
      </c:barChart>
      <c:lineChart>
        <c:grouping val="standard"/>
        <c:varyColors val="0"/>
        <c:ser>
          <c:idx val="1"/>
          <c:order val="1"/>
          <c:tx>
            <c:strRef>
              <c:f>Lapas2!$D$29</c:f>
              <c:strCache>
                <c:ptCount val="1"/>
                <c:pt idx="0">
                  <c:v>Registruoto nedarbo lygis Kauno apskrityje, proc.</c:v>
                </c:pt>
              </c:strCache>
            </c:strRef>
          </c:tx>
          <c:spPr>
            <a:ln w="28575" cap="rnd">
              <a:solidFill>
                <a:srgbClr val="0FB273"/>
              </a:solidFill>
              <a:round/>
            </a:ln>
            <a:effectLst/>
          </c:spPr>
          <c:marker>
            <c:symbol val="none"/>
          </c:marker>
          <c:dLbls>
            <c:dLbl>
              <c:idx val="0"/>
              <c:layout>
                <c:manualLayout>
                  <c:x val="-3.6719706242350061E-2"/>
                  <c:y val="-3.4319222818229758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C9-4783-8CE3-7814DE431D0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Lapas2!$B$30:$B$37</c:f>
              <c:strCache>
                <c:ptCount val="8"/>
                <c:pt idx="0">
                  <c:v>Birštono </c:v>
                </c:pt>
                <c:pt idx="1">
                  <c:v>Kaišiadorių r. </c:v>
                </c:pt>
                <c:pt idx="2">
                  <c:v>Prienų r. </c:v>
                </c:pt>
                <c:pt idx="3">
                  <c:v>Kauno r. </c:v>
                </c:pt>
                <c:pt idx="4">
                  <c:v>Kauno m. </c:v>
                </c:pt>
                <c:pt idx="5">
                  <c:v>Raseinių r. </c:v>
                </c:pt>
                <c:pt idx="6">
                  <c:v>Kėdainių r. </c:v>
                </c:pt>
                <c:pt idx="7">
                  <c:v>Jonavos r. </c:v>
                </c:pt>
              </c:strCache>
            </c:strRef>
          </c:cat>
          <c:val>
            <c:numRef>
              <c:f>Lapas2!$D$30:$D$37</c:f>
              <c:numCache>
                <c:formatCode>General</c:formatCode>
                <c:ptCount val="8"/>
                <c:pt idx="0">
                  <c:v>13.5</c:v>
                </c:pt>
                <c:pt idx="1">
                  <c:v>13.5</c:v>
                </c:pt>
                <c:pt idx="2">
                  <c:v>13.5</c:v>
                </c:pt>
                <c:pt idx="3">
                  <c:v>13.5</c:v>
                </c:pt>
                <c:pt idx="4">
                  <c:v>13.5</c:v>
                </c:pt>
                <c:pt idx="5">
                  <c:v>13.5</c:v>
                </c:pt>
                <c:pt idx="6">
                  <c:v>13.5</c:v>
                </c:pt>
                <c:pt idx="7">
                  <c:v>13.5</c:v>
                </c:pt>
              </c:numCache>
            </c:numRef>
          </c:val>
          <c:smooth val="0"/>
          <c:extLst>
            <c:ext xmlns:c16="http://schemas.microsoft.com/office/drawing/2014/chart" uri="{C3380CC4-5D6E-409C-BE32-E72D297353CC}">
              <c16:uniqueId val="{00000001-D5C9-4783-8CE3-7814DE431D0C}"/>
            </c:ext>
          </c:extLst>
        </c:ser>
        <c:dLbls>
          <c:showLegendKey val="0"/>
          <c:showVal val="0"/>
          <c:showCatName val="0"/>
          <c:showSerName val="0"/>
          <c:showPercent val="0"/>
          <c:showBubbleSize val="0"/>
        </c:dLbls>
        <c:marker val="1"/>
        <c:smooth val="0"/>
        <c:axId val="918719807"/>
        <c:axId val="918702335"/>
      </c:lineChart>
      <c:catAx>
        <c:axId val="918719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918702335"/>
        <c:crosses val="autoZero"/>
        <c:auto val="1"/>
        <c:lblAlgn val="ctr"/>
        <c:lblOffset val="100"/>
        <c:noMultiLvlLbl val="0"/>
      </c:catAx>
      <c:valAx>
        <c:axId val="918702335"/>
        <c:scaling>
          <c:orientation val="minMax"/>
        </c:scaling>
        <c:delete val="1"/>
        <c:axPos val="l"/>
        <c:numFmt formatCode="0.0" sourceLinked="1"/>
        <c:majorTickMark val="none"/>
        <c:minorTickMark val="none"/>
        <c:tickLblPos val="nextTo"/>
        <c:crossAx val="918719807"/>
        <c:crosses val="autoZero"/>
        <c:crossBetween val="between"/>
      </c:valAx>
      <c:spPr>
        <a:noFill/>
        <a:ln>
          <a:noFill/>
        </a:ln>
        <a:effectLst/>
      </c:spPr>
    </c:plotArea>
    <c:legend>
      <c:legendPos val="b"/>
      <c:legendEntry>
        <c:idx val="0"/>
        <c:delete val="1"/>
      </c:legendEntry>
      <c:layout>
        <c:manualLayout>
          <c:xMode val="edge"/>
          <c:yMode val="edge"/>
          <c:x val="9.4863901811156656E-2"/>
          <c:y val="0.92311802670142162"/>
          <c:w val="0.8198441690387761"/>
          <c:h val="5.311959814898862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chemeClr val="tx1"/>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79100544135509"/>
          <c:y val="1.7873305599877671E-2"/>
          <c:w val="0.42211828772415788"/>
          <c:h val="0.90966146043841289"/>
        </c:manualLayout>
      </c:layout>
      <c:barChart>
        <c:barDir val="bar"/>
        <c:grouping val="clustered"/>
        <c:varyColors val="0"/>
        <c:ser>
          <c:idx val="0"/>
          <c:order val="0"/>
          <c:tx>
            <c:strRef>
              <c:f>'Kauno apskr.'!$G$4</c:f>
              <c:strCache>
                <c:ptCount val="1"/>
                <c:pt idx="0">
                  <c:v>2020-08-01</c:v>
                </c:pt>
              </c:strCache>
            </c:strRef>
          </c:tx>
          <c:spPr>
            <a:solidFill>
              <a:srgbClr val="A4DFF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'Kauno apskr.'!$E$5:$F$14</c:f>
              <c:multiLvlStrCache>
                <c:ptCount val="10"/>
                <c:lvl>
                  <c:pt idx="0">
                    <c:v>ilgalaikiai bedarbiai</c:v>
                  </c:pt>
                  <c:pt idx="1">
                    <c:v>riboto darbingumo dėl negalios</c:v>
                  </c:pt>
                  <c:pt idx="2">
                    <c:v>Aukštasis</c:v>
                  </c:pt>
                  <c:pt idx="3">
                    <c:v>Profesinis</c:v>
                  </c:pt>
                  <c:pt idx="4">
                    <c:v>Be kvalifikacijos</c:v>
                  </c:pt>
                  <c:pt idx="5">
                    <c:v>50+ m.</c:v>
                  </c:pt>
                  <c:pt idx="6">
                    <c:v> 30–49 m.</c:v>
                  </c:pt>
                  <c:pt idx="7">
                    <c:v>iki 29 m.</c:v>
                  </c:pt>
                  <c:pt idx="8">
                    <c:v>moterys</c:v>
                  </c:pt>
                  <c:pt idx="9">
                    <c:v>vyrai</c:v>
                  </c:pt>
                </c:lvl>
                <c:lvl>
                  <c:pt idx="2">
                    <c:v>Išsilavinimas*</c:v>
                  </c:pt>
                  <c:pt idx="5">
                    <c:v>Amžius</c:v>
                  </c:pt>
                  <c:pt idx="8">
                    <c:v>Lytis</c:v>
                  </c:pt>
                </c:lvl>
              </c:multiLvlStrCache>
            </c:multiLvlStrRef>
          </c:cat>
          <c:val>
            <c:numRef>
              <c:f>'Kauno apskr.'!$G$5:$G$14</c:f>
              <c:numCache>
                <c:formatCode>0.0%</c:formatCode>
                <c:ptCount val="10"/>
                <c:pt idx="0">
                  <c:v>0.222</c:v>
                </c:pt>
                <c:pt idx="1">
                  <c:v>5.8000000000000003E-2</c:v>
                </c:pt>
                <c:pt idx="2">
                  <c:v>0.28682459161353374</c:v>
                </c:pt>
                <c:pt idx="3">
                  <c:v>0.38295248289663519</c:v>
                </c:pt>
                <c:pt idx="4">
                  <c:v>0.33022292548983107</c:v>
                </c:pt>
                <c:pt idx="5">
                  <c:v>0.36599999999999999</c:v>
                </c:pt>
                <c:pt idx="6">
                  <c:v>0.40500000000000003</c:v>
                </c:pt>
                <c:pt idx="7">
                  <c:v>0.22900000000000001</c:v>
                </c:pt>
                <c:pt idx="8">
                  <c:v>0.501</c:v>
                </c:pt>
                <c:pt idx="9">
                  <c:v>0.499</c:v>
                </c:pt>
              </c:numCache>
            </c:numRef>
          </c:val>
          <c:extLst>
            <c:ext xmlns:c16="http://schemas.microsoft.com/office/drawing/2014/chart" uri="{C3380CC4-5D6E-409C-BE32-E72D297353CC}">
              <c16:uniqueId val="{00000000-5D69-437E-80C9-5ED392636493}"/>
            </c:ext>
          </c:extLst>
        </c:ser>
        <c:ser>
          <c:idx val="1"/>
          <c:order val="1"/>
          <c:tx>
            <c:strRef>
              <c:f>'Kauno apskr.'!$H$4</c:f>
              <c:strCache>
                <c:ptCount val="1"/>
                <c:pt idx="0">
                  <c:v>2021-08-01</c:v>
                </c:pt>
              </c:strCache>
            </c:strRef>
          </c:tx>
          <c:spPr>
            <a:solidFill>
              <a:srgbClr val="0FB273"/>
            </a:solidFill>
            <a:ln>
              <a:noFill/>
            </a:ln>
            <a:effectLst/>
          </c:spPr>
          <c:invertIfNegative val="0"/>
          <c:dLbls>
            <c:dLbl>
              <c:idx val="0"/>
              <c:spPr>
                <a:noFill/>
                <a:ln>
                  <a:noFill/>
                </a:ln>
                <a:effectLst/>
              </c:spPr>
              <c:txPr>
                <a:bodyPr rot="0" spcFirstLastPara="1" vertOverflow="ellipsis" vert="horz" wrap="square" anchor="ctr" anchorCtr="1"/>
                <a:lstStyle/>
                <a:p>
                  <a:pPr>
                    <a:defRPr sz="1200" b="0" i="0" u="none" strike="noStrike" kern="1200" baseline="0">
                      <a:solidFill>
                        <a:srgbClr val="FF0000"/>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extLst>
                <c:ext xmlns:c16="http://schemas.microsoft.com/office/drawing/2014/chart" uri="{C3380CC4-5D6E-409C-BE32-E72D297353CC}">
                  <c16:uniqueId val="{00000003-7CAF-4D17-A840-34BD9E6C1972}"/>
                </c:ext>
              </c:extLst>
            </c:dLbl>
            <c:dLbl>
              <c:idx val="4"/>
              <c:spPr>
                <a:noFill/>
                <a:ln>
                  <a:noFill/>
                </a:ln>
                <a:effectLst/>
              </c:spPr>
              <c:txPr>
                <a:bodyPr rot="0" spcFirstLastPara="1" vertOverflow="ellipsis" vert="horz" wrap="square" anchor="ctr" anchorCtr="1"/>
                <a:lstStyle/>
                <a:p>
                  <a:pPr>
                    <a:defRPr sz="1200" b="0" i="0" u="none" strike="noStrike" kern="1200" baseline="0">
                      <a:solidFill>
                        <a:srgbClr val="FF0000"/>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extLst>
                <c:ext xmlns:c16="http://schemas.microsoft.com/office/drawing/2014/chart" uri="{C3380CC4-5D6E-409C-BE32-E72D297353CC}">
                  <c16:uniqueId val="{00000002-D7A7-40A8-BABE-54069B33D53A}"/>
                </c:ext>
              </c:extLst>
            </c:dLbl>
            <c:dLbl>
              <c:idx val="5"/>
              <c:spPr>
                <a:noFill/>
                <a:ln>
                  <a:noFill/>
                </a:ln>
                <a:effectLst/>
              </c:spPr>
              <c:txPr>
                <a:bodyPr rot="0" spcFirstLastPara="1" vertOverflow="ellipsis" vert="horz" wrap="square" anchor="ctr" anchorCtr="1"/>
                <a:lstStyle/>
                <a:p>
                  <a:pPr>
                    <a:defRPr sz="1200" b="0" i="0" u="none" strike="noStrike" kern="1200" baseline="0">
                      <a:solidFill>
                        <a:srgbClr val="FF0000"/>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extLst>
                <c:ext xmlns:c16="http://schemas.microsoft.com/office/drawing/2014/chart" uri="{C3380CC4-5D6E-409C-BE32-E72D297353CC}">
                  <c16:uniqueId val="{00000002-7CAF-4D17-A840-34BD9E6C1972}"/>
                </c:ext>
              </c:extLst>
            </c:dLbl>
            <c:dLbl>
              <c:idx val="7"/>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extLst>
                <c:ext xmlns:c16="http://schemas.microsoft.com/office/drawing/2014/chart" uri="{C3380CC4-5D6E-409C-BE32-E72D297353CC}">
                  <c16:uniqueId val="{00000001-D7A7-40A8-BABE-54069B33D53A}"/>
                </c:ext>
              </c:extLst>
            </c:dLbl>
            <c:spPr>
              <a:noFill/>
              <a:ln>
                <a:noFill/>
              </a:ln>
              <a:effectLst/>
            </c:spPr>
            <c:txPr>
              <a:bodyPr rot="0" spcFirstLastPara="1" vertOverflow="ellipsis" vert="horz" wrap="square" anchor="ctr" anchorCtr="1"/>
              <a:lstStyle/>
              <a:p>
                <a:pPr>
                  <a:defRPr sz="12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'Kauno apskr.'!$E$5:$F$14</c:f>
              <c:multiLvlStrCache>
                <c:ptCount val="10"/>
                <c:lvl>
                  <c:pt idx="0">
                    <c:v>ilgalaikiai bedarbiai</c:v>
                  </c:pt>
                  <c:pt idx="1">
                    <c:v>riboto darbingumo dėl negalios</c:v>
                  </c:pt>
                  <c:pt idx="2">
                    <c:v>Aukštasis</c:v>
                  </c:pt>
                  <c:pt idx="3">
                    <c:v>Profesinis</c:v>
                  </c:pt>
                  <c:pt idx="4">
                    <c:v>Be kvalifikacijos</c:v>
                  </c:pt>
                  <c:pt idx="5">
                    <c:v>50+ m.</c:v>
                  </c:pt>
                  <c:pt idx="6">
                    <c:v> 30–49 m.</c:v>
                  </c:pt>
                  <c:pt idx="7">
                    <c:v>iki 29 m.</c:v>
                  </c:pt>
                  <c:pt idx="8">
                    <c:v>moterys</c:v>
                  </c:pt>
                  <c:pt idx="9">
                    <c:v>vyrai</c:v>
                  </c:pt>
                </c:lvl>
                <c:lvl>
                  <c:pt idx="2">
                    <c:v>Išsilavinimas*</c:v>
                  </c:pt>
                  <c:pt idx="5">
                    <c:v>Amžius</c:v>
                  </c:pt>
                  <c:pt idx="8">
                    <c:v>Lytis</c:v>
                  </c:pt>
                </c:lvl>
              </c:multiLvlStrCache>
            </c:multiLvlStrRef>
          </c:cat>
          <c:val>
            <c:numRef>
              <c:f>'Kauno apskr.'!$H$5:$H$14</c:f>
              <c:numCache>
                <c:formatCode>0.0%</c:formatCode>
                <c:ptCount val="10"/>
                <c:pt idx="0">
                  <c:v>0.46</c:v>
                </c:pt>
                <c:pt idx="1">
                  <c:v>6.5000000000000002E-2</c:v>
                </c:pt>
                <c:pt idx="2">
                  <c:v>0.26592496102842256</c:v>
                </c:pt>
                <c:pt idx="3">
                  <c:v>0.35883747250635289</c:v>
                </c:pt>
                <c:pt idx="4">
                  <c:v>0.37523756646522455</c:v>
                </c:pt>
                <c:pt idx="5">
                  <c:v>0.373</c:v>
                </c:pt>
                <c:pt idx="6">
                  <c:v>0.39900000000000002</c:v>
                </c:pt>
                <c:pt idx="7">
                  <c:v>0.22800000000000001</c:v>
                </c:pt>
                <c:pt idx="8">
                  <c:v>0.504</c:v>
                </c:pt>
                <c:pt idx="9">
                  <c:v>0.496</c:v>
                </c:pt>
              </c:numCache>
            </c:numRef>
          </c:val>
          <c:extLst>
            <c:ext xmlns:c16="http://schemas.microsoft.com/office/drawing/2014/chart" uri="{C3380CC4-5D6E-409C-BE32-E72D297353CC}">
              <c16:uniqueId val="{00000001-5D69-437E-80C9-5ED392636493}"/>
            </c:ext>
          </c:extLst>
        </c:ser>
        <c:dLbls>
          <c:showLegendKey val="0"/>
          <c:showVal val="0"/>
          <c:showCatName val="0"/>
          <c:showSerName val="0"/>
          <c:showPercent val="0"/>
          <c:showBubbleSize val="0"/>
        </c:dLbls>
        <c:gapWidth val="80"/>
        <c:axId val="896048831"/>
        <c:axId val="896045087"/>
      </c:barChart>
      <c:catAx>
        <c:axId val="8960488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lt-LT"/>
          </a:p>
        </c:txPr>
        <c:crossAx val="896045087"/>
        <c:crosses val="autoZero"/>
        <c:auto val="1"/>
        <c:lblAlgn val="ctr"/>
        <c:lblOffset val="100"/>
        <c:noMultiLvlLbl val="0"/>
      </c:catAx>
      <c:valAx>
        <c:axId val="896045087"/>
        <c:scaling>
          <c:orientation val="minMax"/>
        </c:scaling>
        <c:delete val="1"/>
        <c:axPos val="b"/>
        <c:numFmt formatCode="0.0%" sourceLinked="1"/>
        <c:majorTickMark val="none"/>
        <c:minorTickMark val="none"/>
        <c:tickLblPos val="nextTo"/>
        <c:crossAx val="896048831"/>
        <c:crosses val="autoZero"/>
        <c:crossBetween val="between"/>
      </c:valAx>
      <c:spPr>
        <a:noFill/>
        <a:ln>
          <a:noFill/>
        </a:ln>
        <a:effectLst/>
      </c:spPr>
    </c:plotArea>
    <c:legend>
      <c:legendPos val="b"/>
      <c:layout>
        <c:manualLayout>
          <c:xMode val="edge"/>
          <c:yMode val="edge"/>
          <c:x val="1.4805495512979243E-2"/>
          <c:y val="0.94057298330979555"/>
          <c:w val="0.49930660782759745"/>
          <c:h val="5.942704851815720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5875" cap="flat" cmpd="sng" algn="ctr">
      <a:noFill/>
      <a:round/>
    </a:ln>
    <a:effectLst/>
  </c:spPr>
  <c:txPr>
    <a:bodyPr/>
    <a:lstStyle/>
    <a:p>
      <a:pPr>
        <a:defRPr sz="1200">
          <a:solidFill>
            <a:schemeClr val="bg2">
              <a:lumMod val="25000"/>
            </a:schemeClr>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bg2">
                    <a:lumMod val="25000"/>
                  </a:schemeClr>
                </a:solidFill>
                <a:latin typeface="Arial" panose="020B0604020202020204" pitchFamily="34" charset="0"/>
                <a:ea typeface="+mn-ea"/>
                <a:cs typeface="Arial" panose="020B0604020202020204" pitchFamily="34" charset="0"/>
              </a:defRPr>
            </a:pPr>
            <a:r>
              <a:rPr lang="lt-LT" b="1" dirty="0"/>
              <a:t>Metinis bedarbių skaičiaus pokytis</a:t>
            </a:r>
          </a:p>
        </c:rich>
      </c:tx>
      <c:layout>
        <c:manualLayout>
          <c:xMode val="edge"/>
          <c:yMode val="edge"/>
          <c:x val="0.15193291662242783"/>
          <c:y val="2.7567554684138493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bg2">
                  <a:lumMod val="25000"/>
                </a:schemeClr>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2.5408842277112435E-2"/>
          <c:y val="0.12783841394010886"/>
          <c:w val="0.94918231544577514"/>
          <c:h val="0.38097307588833013"/>
        </c:manualLayout>
      </c:layout>
      <c:barChart>
        <c:barDir val="col"/>
        <c:grouping val="clustered"/>
        <c:varyColors val="0"/>
        <c:ser>
          <c:idx val="0"/>
          <c:order val="0"/>
          <c:spPr>
            <a:solidFill>
              <a:srgbClr val="CCB5E8"/>
            </a:solidFill>
            <a:ln>
              <a:noFill/>
            </a:ln>
            <a:effectLst/>
          </c:spPr>
          <c:invertIfNegative val="0"/>
          <c:dLbls>
            <c:dLbl>
              <c:idx val="0"/>
              <c:spPr>
                <a:noFill/>
                <a:ln>
                  <a:noFill/>
                </a:ln>
                <a:effectLst/>
              </c:spPr>
              <c:txPr>
                <a:bodyPr rot="0" spcFirstLastPara="1" vertOverflow="ellipsis" vert="horz" wrap="square" anchor="ctr" anchorCtr="1"/>
                <a:lstStyle/>
                <a:p>
                  <a:pPr>
                    <a:defRPr sz="1400" b="0" i="0" u="none" strike="noStrike" kern="1200" baseline="0">
                      <a:solidFill>
                        <a:srgbClr val="FF0000"/>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extLst>
                <c:ext xmlns:c16="http://schemas.microsoft.com/office/drawing/2014/chart" uri="{C3380CC4-5D6E-409C-BE32-E72D297353CC}">
                  <c16:uniqueId val="{00000001-E88F-4F48-91BA-939F96AD304F}"/>
                </c:ext>
              </c:extLst>
            </c:dLbl>
            <c:dLbl>
              <c:idx val="7"/>
              <c:spPr>
                <a:noFill/>
                <a:ln>
                  <a:noFill/>
                </a:ln>
                <a:effectLst/>
              </c:spPr>
              <c:txPr>
                <a:bodyPr rot="0" spcFirstLastPara="1" vertOverflow="ellipsis" vert="horz" wrap="square" anchor="ctr" anchorCtr="1"/>
                <a:lstStyle/>
                <a:p>
                  <a:pPr>
                    <a:defRPr sz="1400" b="0" i="0" u="none" strike="noStrike" kern="1200" baseline="0">
                      <a:solidFill>
                        <a:srgbClr val="FF0000"/>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extLst>
                <c:ext xmlns:c16="http://schemas.microsoft.com/office/drawing/2014/chart" uri="{C3380CC4-5D6E-409C-BE32-E72D297353CC}">
                  <c16:uniqueId val="{00000002-E88F-4F48-91BA-939F96AD304F}"/>
                </c:ext>
              </c:extLst>
            </c:dLbl>
            <c:spPr>
              <a:noFill/>
              <a:ln>
                <a:noFill/>
              </a:ln>
              <a:effectLst/>
            </c:spPr>
            <c:txPr>
              <a:bodyPr rot="0" spcFirstLastPara="1" vertOverflow="ellipsis" vert="horz" wrap="square" anchor="ctr" anchorCtr="1"/>
              <a:lstStyle/>
              <a:p>
                <a:pPr>
                  <a:defRPr sz="14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'Kauno apskr.'!$A$9:$A$16</c:f>
              <c:strCache>
                <c:ptCount val="8"/>
                <c:pt idx="0">
                  <c:v>50+ m.</c:v>
                </c:pt>
                <c:pt idx="1">
                  <c:v> 30–49 m. </c:v>
                </c:pt>
                <c:pt idx="2">
                  <c:v>iki 29 m.</c:v>
                </c:pt>
                <c:pt idx="3">
                  <c:v>moterys</c:v>
                </c:pt>
                <c:pt idx="4">
                  <c:v>vyrai</c:v>
                </c:pt>
                <c:pt idx="5">
                  <c:v>Aukštasis išsilavinimas</c:v>
                </c:pt>
                <c:pt idx="6">
                  <c:v>Profesinis išsilavinimas</c:v>
                </c:pt>
                <c:pt idx="7">
                  <c:v>Be kvalifikacijos</c:v>
                </c:pt>
              </c:strCache>
            </c:strRef>
          </c:cat>
          <c:val>
            <c:numRef>
              <c:f>'Kauno apskr.'!$D$9:$D$16</c:f>
              <c:numCache>
                <c:formatCode>0.0%</c:formatCode>
                <c:ptCount val="8"/>
                <c:pt idx="0">
                  <c:v>5.5227530267787914E-2</c:v>
                </c:pt>
                <c:pt idx="1">
                  <c:v>2.0209096788100882E-2</c:v>
                </c:pt>
                <c:pt idx="2">
                  <c:v>2.9176201372997711E-2</c:v>
                </c:pt>
                <c:pt idx="3">
                  <c:v>4.2331502310576336E-2</c:v>
                </c:pt>
                <c:pt idx="4">
                  <c:v>2.7805709788833996E-2</c:v>
                </c:pt>
                <c:pt idx="5">
                  <c:v>1.0303423657309753E-2</c:v>
                </c:pt>
                <c:pt idx="6">
                  <c:v>2.1085252476149965E-2</c:v>
                </c:pt>
                <c:pt idx="7">
                  <c:v>0.23824959481361427</c:v>
                </c:pt>
              </c:numCache>
            </c:numRef>
          </c:val>
          <c:extLst>
            <c:ext xmlns:c16="http://schemas.microsoft.com/office/drawing/2014/chart" uri="{C3380CC4-5D6E-409C-BE32-E72D297353CC}">
              <c16:uniqueId val="{00000000-2963-4D4E-8626-3CCA0D08A9ED}"/>
            </c:ext>
          </c:extLst>
        </c:ser>
        <c:dLbls>
          <c:showLegendKey val="0"/>
          <c:showVal val="0"/>
          <c:showCatName val="0"/>
          <c:showSerName val="0"/>
          <c:showPercent val="0"/>
          <c:showBubbleSize val="0"/>
        </c:dLbls>
        <c:gapWidth val="100"/>
        <c:overlap val="-27"/>
        <c:axId val="251811407"/>
        <c:axId val="251809743"/>
      </c:barChart>
      <c:catAx>
        <c:axId val="251811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12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lt-LT"/>
          </a:p>
        </c:txPr>
        <c:crossAx val="251809743"/>
        <c:crosses val="autoZero"/>
        <c:auto val="1"/>
        <c:lblAlgn val="ctr"/>
        <c:lblOffset val="100"/>
        <c:noMultiLvlLbl val="0"/>
      </c:catAx>
      <c:valAx>
        <c:axId val="251809743"/>
        <c:scaling>
          <c:orientation val="minMax"/>
        </c:scaling>
        <c:delete val="1"/>
        <c:axPos val="l"/>
        <c:numFmt formatCode="0.0%" sourceLinked="1"/>
        <c:majorTickMark val="none"/>
        <c:minorTickMark val="none"/>
        <c:tickLblPos val="nextTo"/>
        <c:crossAx val="251811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a:noFill/>
    </a:ln>
    <a:effectLst/>
  </c:spPr>
  <c:txPr>
    <a:bodyPr/>
    <a:lstStyle/>
    <a:p>
      <a:pPr>
        <a:defRPr sz="1400">
          <a:solidFill>
            <a:schemeClr val="bg2">
              <a:lumMod val="25000"/>
            </a:schemeClr>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bg2">
                    <a:lumMod val="25000"/>
                  </a:schemeClr>
                </a:solidFill>
                <a:latin typeface="Arial" panose="020B0604020202020204" pitchFamily="34" charset="0"/>
                <a:ea typeface="+mn-ea"/>
                <a:cs typeface="Arial" panose="020B0604020202020204" pitchFamily="34" charset="0"/>
              </a:defRPr>
            </a:pPr>
            <a:r>
              <a:rPr lang="lt-LT" sz="1600" b="1" dirty="0"/>
              <a:t>Bendras bedarbių skaičiaus pokytis</a:t>
            </a:r>
          </a:p>
        </c:rich>
      </c:tx>
      <c:layout>
        <c:manualLayout>
          <c:xMode val="edge"/>
          <c:yMode val="edge"/>
          <c:x val="0.13525771502210387"/>
          <c:y val="1.1282049459794151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bg2">
                  <a:lumMod val="25000"/>
                </a:schemeClr>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3.6715350643425348E-2"/>
          <c:y val="0.15507543634750023"/>
          <c:w val="0.9265692987131493"/>
          <c:h val="0.52762303208188455"/>
        </c:manualLayout>
      </c:layout>
      <c:barChart>
        <c:barDir val="col"/>
        <c:grouping val="clustered"/>
        <c:varyColors val="0"/>
        <c:ser>
          <c:idx val="0"/>
          <c:order val="0"/>
          <c:tx>
            <c:strRef>
              <c:f>Lapas1!$C$3</c:f>
              <c:strCache>
                <c:ptCount val="1"/>
                <c:pt idx="0">
                  <c:v>Bedarbių sk. pokytis</c:v>
                </c:pt>
              </c:strCache>
            </c:strRef>
          </c:tx>
          <c:spPr>
            <a:solidFill>
              <a:srgbClr val="A4DFFF"/>
            </a:solidFill>
            <a:ln>
              <a:noFill/>
            </a:ln>
            <a:effectLst/>
          </c:spPr>
          <c:invertIfNegative val="0"/>
          <c:dLbls>
            <c:dLbl>
              <c:idx val="0"/>
              <c:layout>
                <c:manualLayout>
                  <c:x val="-7.6489430228044388E-18"/>
                  <c:y val="7.200589427777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0C-45E7-883D-7D2C7B495A52}"/>
                </c:ext>
              </c:extLst>
            </c:dLbl>
            <c:dLbl>
              <c:idx val="1"/>
              <c:tx>
                <c:rich>
                  <a:bodyPr/>
                  <a:lstStyle/>
                  <a:p>
                    <a:fld id="{DFDFECFF-0111-4A9B-BB05-B90A9B736F8D}" type="VALUE">
                      <a:rPr lang="en-US">
                        <a:solidFill>
                          <a:srgbClr val="FF0000"/>
                        </a:solidFill>
                      </a:rPr>
                      <a:pPr/>
                      <a:t>[REIKŠMĖ]</a:t>
                    </a:fld>
                    <a:endParaRPr lang="lt-L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E2-4CC0-9585-813CC732717E}"/>
                </c:ext>
              </c:extLst>
            </c:dLbl>
            <c:dLbl>
              <c:idx val="4"/>
              <c:spPr>
                <a:noFill/>
                <a:ln>
                  <a:noFill/>
                </a:ln>
                <a:effectLst/>
              </c:spPr>
              <c:txPr>
                <a:bodyPr rot="0" spcFirstLastPara="1" vertOverflow="ellipsis" vert="horz" wrap="square" anchor="ctr" anchorCtr="1"/>
                <a:lstStyle/>
                <a:p>
                  <a:pPr>
                    <a:defRPr sz="1200" b="0" i="0" u="none" strike="noStrike" kern="1200" baseline="0">
                      <a:solidFill>
                        <a:srgbClr val="FF0000"/>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extLst>
                <c:ext xmlns:c16="http://schemas.microsoft.com/office/drawing/2014/chart" uri="{C3380CC4-5D6E-409C-BE32-E72D297353CC}">
                  <c16:uniqueId val="{00000003-27E2-4CC0-9585-813CC732717E}"/>
                </c:ext>
              </c:extLst>
            </c:dLbl>
            <c:dLbl>
              <c:idx val="6"/>
              <c:spPr>
                <a:noFill/>
                <a:ln>
                  <a:noFill/>
                </a:ln>
                <a:effectLst/>
              </c:spPr>
              <c:txPr>
                <a:bodyPr rot="0" spcFirstLastPara="1" vertOverflow="ellipsis" vert="horz" wrap="square" anchor="ctr" anchorCtr="1"/>
                <a:lstStyle/>
                <a:p>
                  <a:pPr>
                    <a:defRPr sz="1200" b="0" i="0" u="none" strike="noStrike" kern="1200" baseline="0">
                      <a:solidFill>
                        <a:srgbClr val="FF0000"/>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extLst>
                <c:ext xmlns:c16="http://schemas.microsoft.com/office/drawing/2014/chart" uri="{C3380CC4-5D6E-409C-BE32-E72D297353CC}">
                  <c16:uniqueId val="{00000004-27E2-4CC0-9585-813CC732717E}"/>
                </c:ext>
              </c:extLst>
            </c:dLbl>
            <c:dLbl>
              <c:idx val="7"/>
              <c:tx>
                <c:rich>
                  <a:bodyPr/>
                  <a:lstStyle/>
                  <a:p>
                    <a:fld id="{F5DDDF66-EBD9-4010-9EE9-90E2AC528AAE}" type="VALUE">
                      <a:rPr lang="en-US">
                        <a:solidFill>
                          <a:srgbClr val="0FB273"/>
                        </a:solidFill>
                      </a:rPr>
                      <a:pPr/>
                      <a:t>[REIKŠMĖ]</a:t>
                    </a:fld>
                    <a:endParaRPr lang="lt-L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7E2-4CC0-9585-813CC732717E}"/>
                </c:ext>
              </c:extLst>
            </c:dLbl>
            <c:spPr>
              <a:noFill/>
              <a:ln>
                <a:noFill/>
              </a:ln>
              <a:effectLst/>
            </c:spPr>
            <c:txPr>
              <a:bodyPr rot="0" spcFirstLastPara="1" vertOverflow="ellipsis" vert="horz" wrap="square" anchor="ctr" anchorCtr="1"/>
              <a:lstStyle/>
              <a:p>
                <a:pPr>
                  <a:defRPr sz="12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Lapas1!$B$4:$B$11</c:f>
              <c:strCache>
                <c:ptCount val="8"/>
                <c:pt idx="0">
                  <c:v>Kauno m.</c:v>
                </c:pt>
                <c:pt idx="1">
                  <c:v>Kauno r.</c:v>
                </c:pt>
                <c:pt idx="2">
                  <c:v>Jonavos r.</c:v>
                </c:pt>
                <c:pt idx="3">
                  <c:v>Kaišiadorių r.</c:v>
                </c:pt>
                <c:pt idx="4">
                  <c:v>Kėdainių r.</c:v>
                </c:pt>
                <c:pt idx="5">
                  <c:v>Prienų r.</c:v>
                </c:pt>
                <c:pt idx="6">
                  <c:v>Birštonas</c:v>
                </c:pt>
                <c:pt idx="7">
                  <c:v>Raseinių r.</c:v>
                </c:pt>
              </c:strCache>
            </c:strRef>
          </c:cat>
          <c:val>
            <c:numRef>
              <c:f>Lapas1!$C$4:$C$11</c:f>
              <c:numCache>
                <c:formatCode>0.0%</c:formatCode>
                <c:ptCount val="8"/>
                <c:pt idx="0">
                  <c:v>3.2000000000000001E-2</c:v>
                </c:pt>
                <c:pt idx="1">
                  <c:v>0.109</c:v>
                </c:pt>
                <c:pt idx="2">
                  <c:v>-6.2782521346057257E-3</c:v>
                </c:pt>
                <c:pt idx="3">
                  <c:v>-3.2272727272727272E-2</c:v>
                </c:pt>
                <c:pt idx="4">
                  <c:v>9.3171136300801774E-2</c:v>
                </c:pt>
                <c:pt idx="5">
                  <c:v>-1.0698198198198198E-2</c:v>
                </c:pt>
                <c:pt idx="6">
                  <c:v>9.5959595959595953E-2</c:v>
                </c:pt>
                <c:pt idx="7">
                  <c:v>-6.5837600585223116E-2</c:v>
                </c:pt>
              </c:numCache>
            </c:numRef>
          </c:val>
          <c:extLst>
            <c:ext xmlns:c16="http://schemas.microsoft.com/office/drawing/2014/chart" uri="{C3380CC4-5D6E-409C-BE32-E72D297353CC}">
              <c16:uniqueId val="{00000000-8D0C-45E7-883D-7D2C7B495A52}"/>
            </c:ext>
          </c:extLst>
        </c:ser>
        <c:dLbls>
          <c:showLegendKey val="0"/>
          <c:showVal val="0"/>
          <c:showCatName val="0"/>
          <c:showSerName val="0"/>
          <c:showPercent val="0"/>
          <c:showBubbleSize val="0"/>
        </c:dLbls>
        <c:gapWidth val="80"/>
        <c:overlap val="14"/>
        <c:axId val="588932895"/>
        <c:axId val="588947039"/>
      </c:barChart>
      <c:lineChart>
        <c:grouping val="standard"/>
        <c:varyColors val="0"/>
        <c:ser>
          <c:idx val="1"/>
          <c:order val="1"/>
          <c:tx>
            <c:strRef>
              <c:f>Lapas1!$D$3</c:f>
              <c:strCache>
                <c:ptCount val="1"/>
                <c:pt idx="0">
                  <c:v>Bedarbių skaičiaus pokytis apskrityje</c:v>
                </c:pt>
              </c:strCache>
            </c:strRef>
          </c:tx>
          <c:spPr>
            <a:ln w="28575" cap="rnd">
              <a:solidFill>
                <a:srgbClr val="0FB273"/>
              </a:solidFill>
              <a:round/>
            </a:ln>
            <a:effectLst/>
          </c:spPr>
          <c:marker>
            <c:symbol val="none"/>
          </c:marker>
          <c:dLbls>
            <c:dLbl>
              <c:idx val="0"/>
              <c:layout>
                <c:manualLayout>
                  <c:x val="-7.6905124590401761E-2"/>
                  <c:y val="-4.5545145569553865E-2"/>
                </c:manualLayout>
              </c:layout>
              <c:spPr>
                <a:noFill/>
                <a:ln>
                  <a:solidFill>
                    <a:srgbClr val="0FB273"/>
                  </a:solidFill>
                </a:ln>
                <a:effectLst/>
              </c:spPr>
              <c:txPr>
                <a:bodyPr rot="0" spcFirstLastPara="1" vertOverflow="ellipsis" vert="horz" wrap="square" anchor="ctr" anchorCtr="1"/>
                <a:lstStyle/>
                <a:p>
                  <a:pPr>
                    <a:defRPr sz="1200" b="1"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0C-45E7-883D-7D2C7B495A52}"/>
                </c:ext>
              </c:extLst>
            </c:dLbl>
            <c:spPr>
              <a:noFill/>
              <a:ln>
                <a:noFill/>
              </a:ln>
              <a:effectLst/>
            </c:spPr>
            <c:txPr>
              <a:bodyPr rot="0" spcFirstLastPara="1" vertOverflow="ellipsis" vert="horz" wrap="square" anchor="ctr" anchorCtr="1"/>
              <a:lstStyle/>
              <a:p>
                <a:pPr>
                  <a:defRPr sz="12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lt-LT"/>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Lapas1!$B$4:$B$11</c:f>
              <c:strCache>
                <c:ptCount val="8"/>
                <c:pt idx="0">
                  <c:v>Kauno m.</c:v>
                </c:pt>
                <c:pt idx="1">
                  <c:v>Kauno r.</c:v>
                </c:pt>
                <c:pt idx="2">
                  <c:v>Jonavos r.</c:v>
                </c:pt>
                <c:pt idx="3">
                  <c:v>Kaišiadorių r.</c:v>
                </c:pt>
                <c:pt idx="4">
                  <c:v>Kėdainių r.</c:v>
                </c:pt>
                <c:pt idx="5">
                  <c:v>Prienų r.</c:v>
                </c:pt>
                <c:pt idx="6">
                  <c:v>Birštonas</c:v>
                </c:pt>
                <c:pt idx="7">
                  <c:v>Raseinių r.</c:v>
                </c:pt>
              </c:strCache>
            </c:strRef>
          </c:cat>
          <c:val>
            <c:numRef>
              <c:f>Lapas1!$D$4:$D$11</c:f>
              <c:numCache>
                <c:formatCode>0.0%</c:formatCode>
                <c:ptCount val="8"/>
                <c:pt idx="0">
                  <c:v>3.5000000000000003E-2</c:v>
                </c:pt>
                <c:pt idx="1">
                  <c:v>3.5000000000000003E-2</c:v>
                </c:pt>
                <c:pt idx="2">
                  <c:v>3.5000000000000003E-2</c:v>
                </c:pt>
                <c:pt idx="3">
                  <c:v>3.5000000000000003E-2</c:v>
                </c:pt>
                <c:pt idx="4">
                  <c:v>3.5000000000000003E-2</c:v>
                </c:pt>
                <c:pt idx="5">
                  <c:v>3.5000000000000003E-2</c:v>
                </c:pt>
                <c:pt idx="6">
                  <c:v>3.5000000000000003E-2</c:v>
                </c:pt>
                <c:pt idx="7">
                  <c:v>3.5000000000000003E-2</c:v>
                </c:pt>
              </c:numCache>
            </c:numRef>
          </c:val>
          <c:smooth val="0"/>
          <c:extLst>
            <c:ext xmlns:c16="http://schemas.microsoft.com/office/drawing/2014/chart" uri="{C3380CC4-5D6E-409C-BE32-E72D297353CC}">
              <c16:uniqueId val="{00000002-8D0C-45E7-883D-7D2C7B495A52}"/>
            </c:ext>
          </c:extLst>
        </c:ser>
        <c:dLbls>
          <c:showLegendKey val="0"/>
          <c:showVal val="0"/>
          <c:showCatName val="0"/>
          <c:showSerName val="0"/>
          <c:showPercent val="0"/>
          <c:showBubbleSize val="0"/>
        </c:dLbls>
        <c:marker val="1"/>
        <c:smooth val="0"/>
        <c:axId val="588932895"/>
        <c:axId val="588947039"/>
      </c:lineChart>
      <c:catAx>
        <c:axId val="58893289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lt-LT"/>
          </a:p>
        </c:txPr>
        <c:crossAx val="588947039"/>
        <c:crosses val="autoZero"/>
        <c:auto val="1"/>
        <c:lblAlgn val="ctr"/>
        <c:lblOffset val="100"/>
        <c:noMultiLvlLbl val="0"/>
      </c:catAx>
      <c:valAx>
        <c:axId val="588947039"/>
        <c:scaling>
          <c:orientation val="minMax"/>
        </c:scaling>
        <c:delete val="1"/>
        <c:axPos val="l"/>
        <c:numFmt formatCode="0.0%" sourceLinked="1"/>
        <c:majorTickMark val="none"/>
        <c:minorTickMark val="none"/>
        <c:tickLblPos val="nextTo"/>
        <c:crossAx val="588932895"/>
        <c:crosses val="autoZero"/>
        <c:crossBetween val="between"/>
      </c:valAx>
      <c:spPr>
        <a:noFill/>
        <a:ln>
          <a:noFill/>
        </a:ln>
        <a:effectLst/>
      </c:spPr>
    </c:plotArea>
    <c:legend>
      <c:legendPos val="b"/>
      <c:legendEntry>
        <c:idx val="0"/>
        <c:delete val="1"/>
      </c:legendEntry>
      <c:layout>
        <c:manualLayout>
          <c:xMode val="edge"/>
          <c:yMode val="edge"/>
          <c:x val="5.689508892902348E-2"/>
          <c:y val="0.93374838542323679"/>
          <c:w val="0.87890951466353806"/>
          <c:h val="6.376885908687504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
      <a:solidFill>
        <a:schemeClr val="accent1"/>
      </a:solidFill>
    </a:ln>
    <a:effectLst/>
  </c:spPr>
  <c:txPr>
    <a:bodyPr/>
    <a:lstStyle/>
    <a:p>
      <a:pPr>
        <a:defRPr sz="1200">
          <a:solidFill>
            <a:schemeClr val="bg2">
              <a:lumMod val="25000"/>
            </a:schemeClr>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solidFill>
                <a:latin typeface="Arial" panose="020B0604020202020204" pitchFamily="34" charset="0"/>
                <a:ea typeface="+mn-ea"/>
                <a:cs typeface="Arial" panose="020B0604020202020204" pitchFamily="34" charset="0"/>
              </a:defRPr>
            </a:pPr>
            <a:r>
              <a:rPr lang="lt-LT" b="1" u="sng" dirty="0"/>
              <a:t>Per pusmetį</a:t>
            </a:r>
            <a:r>
              <a:rPr lang="lt-LT" b="1" u="sng" baseline="0" dirty="0"/>
              <a:t> </a:t>
            </a:r>
            <a:r>
              <a:rPr lang="lt-LT" b="1" baseline="0" dirty="0"/>
              <a:t>registruota darbo neturinčių ir laisvų darbo vietų</a:t>
            </a:r>
            <a:r>
              <a:rPr lang="lt-LT" b="1" dirty="0"/>
              <a:t>, tūkst.</a:t>
            </a:r>
          </a:p>
        </c:rich>
      </c:tx>
      <c:layout>
        <c:manualLayout>
          <c:xMode val="edge"/>
          <c:yMode val="edge"/>
          <c:x val="0.16786470255095701"/>
          <c:y val="0"/>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barChart>
        <c:barDir val="col"/>
        <c:grouping val="clustered"/>
        <c:varyColors val="0"/>
        <c:ser>
          <c:idx val="0"/>
          <c:order val="0"/>
          <c:tx>
            <c:strRef>
              <c:f>Lapas5!$C$23</c:f>
              <c:strCache>
                <c:ptCount val="1"/>
                <c:pt idx="0">
                  <c:v>Laisvos darbo vietos</c:v>
                </c:pt>
              </c:strCache>
            </c:strRef>
          </c:tx>
          <c:spPr>
            <a:solidFill>
              <a:srgbClr val="0FB273"/>
            </a:solidFill>
            <a:ln>
              <a:noFill/>
            </a:ln>
            <a:effectLst/>
          </c:spPr>
          <c:invertIfNegative val="0"/>
          <c:dLbls>
            <c:dLbl>
              <c:idx val="2"/>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extLst>
                <c:ext xmlns:c16="http://schemas.microsoft.com/office/drawing/2014/chart" uri="{C3380CC4-5D6E-409C-BE32-E72D297353CC}">
                  <c16:uniqueId val="{00000003-72F2-47AD-9BE6-E16064066C0D}"/>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Lapas5!$B$24:$B$26</c:f>
              <c:strCache>
                <c:ptCount val="3"/>
                <c:pt idx="0">
                  <c:v>2020 P1</c:v>
                </c:pt>
                <c:pt idx="1">
                  <c:v>2020 P2</c:v>
                </c:pt>
                <c:pt idx="2">
                  <c:v>2021 P1</c:v>
                </c:pt>
              </c:strCache>
            </c:strRef>
          </c:cat>
          <c:val>
            <c:numRef>
              <c:f>Lapas5!$C$24:$C$26</c:f>
              <c:numCache>
                <c:formatCode>0.0</c:formatCode>
                <c:ptCount val="3"/>
                <c:pt idx="0">
                  <c:v>16.292000000000002</c:v>
                </c:pt>
                <c:pt idx="1">
                  <c:v>24.181999999999999</c:v>
                </c:pt>
                <c:pt idx="2">
                  <c:v>31.379000000000001</c:v>
                </c:pt>
              </c:numCache>
            </c:numRef>
          </c:val>
          <c:extLst>
            <c:ext xmlns:c16="http://schemas.microsoft.com/office/drawing/2014/chart" uri="{C3380CC4-5D6E-409C-BE32-E72D297353CC}">
              <c16:uniqueId val="{00000000-72F2-47AD-9BE6-E16064066C0D}"/>
            </c:ext>
          </c:extLst>
        </c:ser>
        <c:ser>
          <c:idx val="1"/>
          <c:order val="1"/>
          <c:tx>
            <c:strRef>
              <c:f>Lapas5!$D$23</c:f>
              <c:strCache>
                <c:ptCount val="1"/>
                <c:pt idx="0">
                  <c:v>Įregistruota darbo neturinčių asmenų per pusmetį</c:v>
                </c:pt>
              </c:strCache>
            </c:strRef>
          </c:tx>
          <c:spPr>
            <a:solidFill>
              <a:srgbClr val="A4DFFF"/>
            </a:solidFill>
            <a:ln>
              <a:noFill/>
            </a:ln>
            <a:effectLst/>
          </c:spPr>
          <c:invertIfNegative val="0"/>
          <c:dLbls>
            <c:dLbl>
              <c:idx val="2"/>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extLst>
                <c:ext xmlns:c16="http://schemas.microsoft.com/office/drawing/2014/chart" uri="{C3380CC4-5D6E-409C-BE32-E72D297353CC}">
                  <c16:uniqueId val="{00000004-72F2-47AD-9BE6-E16064066C0D}"/>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Lapas5!$B$24:$B$26</c:f>
              <c:strCache>
                <c:ptCount val="3"/>
                <c:pt idx="0">
                  <c:v>2020 P1</c:v>
                </c:pt>
                <c:pt idx="1">
                  <c:v>2020 P2</c:v>
                </c:pt>
                <c:pt idx="2">
                  <c:v>2021 P1</c:v>
                </c:pt>
              </c:strCache>
            </c:strRef>
          </c:cat>
          <c:val>
            <c:numRef>
              <c:f>Lapas5!$D$24:$D$26</c:f>
              <c:numCache>
                <c:formatCode>0.0</c:formatCode>
                <c:ptCount val="3"/>
                <c:pt idx="0">
                  <c:v>31.436</c:v>
                </c:pt>
                <c:pt idx="1">
                  <c:v>35.874000000000002</c:v>
                </c:pt>
                <c:pt idx="2">
                  <c:v>21.382000000000001</c:v>
                </c:pt>
              </c:numCache>
            </c:numRef>
          </c:val>
          <c:extLst>
            <c:ext xmlns:c16="http://schemas.microsoft.com/office/drawing/2014/chart" uri="{C3380CC4-5D6E-409C-BE32-E72D297353CC}">
              <c16:uniqueId val="{00000001-72F2-47AD-9BE6-E16064066C0D}"/>
            </c:ext>
          </c:extLst>
        </c:ser>
        <c:dLbls>
          <c:showLegendKey val="0"/>
          <c:showVal val="0"/>
          <c:showCatName val="0"/>
          <c:showSerName val="0"/>
          <c:showPercent val="0"/>
          <c:showBubbleSize val="0"/>
        </c:dLbls>
        <c:gapWidth val="219"/>
        <c:overlap val="-27"/>
        <c:axId val="983320496"/>
        <c:axId val="983326320"/>
      </c:barChart>
      <c:catAx>
        <c:axId val="98332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983326320"/>
        <c:crosses val="autoZero"/>
        <c:auto val="1"/>
        <c:lblAlgn val="ctr"/>
        <c:lblOffset val="100"/>
        <c:noMultiLvlLbl val="0"/>
      </c:catAx>
      <c:valAx>
        <c:axId val="983326320"/>
        <c:scaling>
          <c:orientation val="minMax"/>
        </c:scaling>
        <c:delete val="1"/>
        <c:axPos val="l"/>
        <c:numFmt formatCode="0.0" sourceLinked="1"/>
        <c:majorTickMark val="none"/>
        <c:minorTickMark val="none"/>
        <c:tickLblPos val="nextTo"/>
        <c:crossAx val="983320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chemeClr val="tx1"/>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r>
              <a:rPr lang="lt-LT" sz="1600" b="1" dirty="0"/>
              <a:t>Daugiausia laisvų darbo vietų 2021 m. </a:t>
            </a:r>
          </a:p>
          <a:p>
            <a:pPr>
              <a:defRPr sz="1600" b="1"/>
            </a:pPr>
            <a:r>
              <a:rPr lang="lt-LT" sz="1600" b="1" dirty="0"/>
              <a:t>I </a:t>
            </a:r>
            <a:r>
              <a:rPr lang="lt-LT" sz="1600" b="1" dirty="0" err="1"/>
              <a:t>pusm</a:t>
            </a:r>
            <a:r>
              <a:rPr lang="lt-LT" sz="1600" b="1" dirty="0"/>
              <a:t>. registravę veiklos sektoriai</a:t>
            </a:r>
          </a:p>
        </c:rich>
      </c:tx>
      <c:layout>
        <c:manualLayout>
          <c:xMode val="edge"/>
          <c:yMode val="edge"/>
          <c:x val="0.13601767135974477"/>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0.46477182462216593"/>
          <c:y val="0.17879509321736659"/>
          <c:w val="0.49822959661089727"/>
          <c:h val="0.76096774411830048"/>
        </c:manualLayout>
      </c:layout>
      <c:doughnutChart>
        <c:varyColors val="1"/>
        <c:ser>
          <c:idx val="0"/>
          <c:order val="0"/>
          <c:dPt>
            <c:idx val="0"/>
            <c:bubble3D val="0"/>
            <c:spPr>
              <a:solidFill>
                <a:srgbClr val="0FB273"/>
              </a:solidFill>
              <a:ln w="19050">
                <a:solidFill>
                  <a:schemeClr val="lt1"/>
                </a:solidFill>
              </a:ln>
              <a:effectLst/>
            </c:spPr>
            <c:extLst>
              <c:ext xmlns:c16="http://schemas.microsoft.com/office/drawing/2014/chart" uri="{C3380CC4-5D6E-409C-BE32-E72D297353CC}">
                <c16:uniqueId val="{00000001-7573-4E09-B288-45FF1DCA4474}"/>
              </c:ext>
            </c:extLst>
          </c:dPt>
          <c:dPt>
            <c:idx val="1"/>
            <c:bubble3D val="0"/>
            <c:spPr>
              <a:solidFill>
                <a:srgbClr val="A4DFFF"/>
              </a:solidFill>
              <a:ln w="19050">
                <a:solidFill>
                  <a:schemeClr val="lt1"/>
                </a:solidFill>
              </a:ln>
              <a:effectLst/>
            </c:spPr>
            <c:extLst>
              <c:ext xmlns:c16="http://schemas.microsoft.com/office/drawing/2014/chart" uri="{C3380CC4-5D6E-409C-BE32-E72D297353CC}">
                <c16:uniqueId val="{00000003-7573-4E09-B288-45FF1DCA4474}"/>
              </c:ext>
            </c:extLst>
          </c:dPt>
          <c:dPt>
            <c:idx val="2"/>
            <c:bubble3D val="0"/>
            <c:spPr>
              <a:solidFill>
                <a:srgbClr val="CCB5E8"/>
              </a:solidFill>
              <a:ln w="19050">
                <a:solidFill>
                  <a:schemeClr val="lt1"/>
                </a:solidFill>
              </a:ln>
              <a:effectLst/>
            </c:spPr>
            <c:extLst>
              <c:ext xmlns:c16="http://schemas.microsoft.com/office/drawing/2014/chart" uri="{C3380CC4-5D6E-409C-BE32-E72D297353CC}">
                <c16:uniqueId val="{00000005-7573-4E09-B288-45FF1DCA4474}"/>
              </c:ext>
            </c:extLst>
          </c:dPt>
          <c:dPt>
            <c:idx val="3"/>
            <c:bubble3D val="0"/>
            <c:spPr>
              <a:solidFill>
                <a:srgbClr val="8761FF"/>
              </a:solidFill>
              <a:ln w="19050">
                <a:solidFill>
                  <a:schemeClr val="lt1"/>
                </a:solidFill>
              </a:ln>
              <a:effectLst/>
            </c:spPr>
            <c:extLst>
              <c:ext xmlns:c16="http://schemas.microsoft.com/office/drawing/2014/chart" uri="{C3380CC4-5D6E-409C-BE32-E72D297353CC}">
                <c16:uniqueId val="{00000007-7573-4E09-B288-45FF1DCA4474}"/>
              </c:ext>
            </c:extLst>
          </c:dPt>
          <c:dPt>
            <c:idx val="4"/>
            <c:bubble3D val="0"/>
            <c:spPr>
              <a:solidFill>
                <a:srgbClr val="3891FF"/>
              </a:solidFill>
              <a:ln w="19050">
                <a:solidFill>
                  <a:schemeClr val="lt1"/>
                </a:solidFill>
              </a:ln>
              <a:effectLst/>
            </c:spPr>
            <c:extLst>
              <c:ext xmlns:c16="http://schemas.microsoft.com/office/drawing/2014/chart" uri="{C3380CC4-5D6E-409C-BE32-E72D297353CC}">
                <c16:uniqueId val="{00000009-7573-4E09-B288-45FF1DCA4474}"/>
              </c:ext>
            </c:extLst>
          </c:dPt>
          <c:dPt>
            <c:idx val="5"/>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B-7573-4E09-B288-45FF1DCA4474}"/>
              </c:ext>
            </c:extLst>
          </c:dPt>
          <c:dLbls>
            <c:dLbl>
              <c:idx val="0"/>
              <c:tx>
                <c:rich>
                  <a:bodyPr/>
                  <a:lstStyle/>
                  <a:p>
                    <a:fld id="{0DAE0E44-97A1-40A1-8050-2A2DC268B8CB}" type="VALUE">
                      <a:rPr lang="en-US">
                        <a:solidFill>
                          <a:schemeClr val="bg1"/>
                        </a:solidFill>
                      </a:rPr>
                      <a:pPr/>
                      <a:t>[REIKŠMĖ]</a:t>
                    </a:fld>
                    <a:endParaRPr lang="lt-L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573-4E09-B288-45FF1DCA4474}"/>
                </c:ext>
              </c:extLst>
            </c:dLbl>
            <c:dLbl>
              <c:idx val="3"/>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extLst>
                <c:ext xmlns:c16="http://schemas.microsoft.com/office/drawing/2014/chart" uri="{C3380CC4-5D6E-409C-BE32-E72D297353CC}">
                  <c16:uniqueId val="{00000007-7573-4E09-B288-45FF1DCA4474}"/>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extLst>
                <c:ext xmlns:c16="http://schemas.microsoft.com/office/drawing/2014/chart" uri="{C3380CC4-5D6E-409C-BE32-E72D297353CC}">
                  <c16:uniqueId val="{00000009-7573-4E09-B288-45FF1DCA4474}"/>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EVRK!$B$30:$B$35</c:f>
              <c:strCache>
                <c:ptCount val="6"/>
                <c:pt idx="0">
                  <c:v>Apdirbamoji gamyba</c:v>
                </c:pt>
                <c:pt idx="1">
                  <c:v>Statyba</c:v>
                </c:pt>
                <c:pt idx="2">
                  <c:v>Didmeninė ir mažmeninė prekyba</c:v>
                </c:pt>
                <c:pt idx="3">
                  <c:v>Transportas ir saugojimas</c:v>
                </c:pt>
                <c:pt idx="4">
                  <c:v>Administracinė ir aptarnavimo veikla</c:v>
                </c:pt>
                <c:pt idx="5">
                  <c:v>Kitos ekonominės veiklos</c:v>
                </c:pt>
              </c:strCache>
            </c:strRef>
          </c:cat>
          <c:val>
            <c:numRef>
              <c:f>EVRK!$C$30:$C$35</c:f>
              <c:numCache>
                <c:formatCode>0.0%</c:formatCode>
                <c:ptCount val="6"/>
                <c:pt idx="0">
                  <c:v>0.20620140745521034</c:v>
                </c:pt>
                <c:pt idx="1">
                  <c:v>0.12101656371961525</c:v>
                </c:pt>
                <c:pt idx="2">
                  <c:v>0.18653391106603975</c:v>
                </c:pt>
                <c:pt idx="3">
                  <c:v>0.15964475584647062</c:v>
                </c:pt>
                <c:pt idx="4">
                  <c:v>0.14056113825635352</c:v>
                </c:pt>
                <c:pt idx="5">
                  <c:v>0.18604222365631051</c:v>
                </c:pt>
              </c:numCache>
            </c:numRef>
          </c:val>
          <c:extLst>
            <c:ext xmlns:c16="http://schemas.microsoft.com/office/drawing/2014/chart" uri="{C3380CC4-5D6E-409C-BE32-E72D297353CC}">
              <c16:uniqueId val="{0000000C-7573-4E09-B288-45FF1DCA4474}"/>
            </c:ext>
          </c:extLst>
        </c:ser>
        <c:dLbls>
          <c:showLegendKey val="0"/>
          <c:showVal val="0"/>
          <c:showCatName val="0"/>
          <c:showSerName val="0"/>
          <c:showPercent val="0"/>
          <c:showBubbleSize val="0"/>
          <c:showLeaderLines val="1"/>
        </c:dLbls>
        <c:firstSliceAng val="0"/>
        <c:holeSize val="56"/>
      </c:doughnutChart>
      <c:spPr>
        <a:noFill/>
        <a:ln>
          <a:noFill/>
        </a:ln>
        <a:effectLst/>
      </c:spPr>
    </c:plotArea>
    <c:legend>
      <c:legendPos val="l"/>
      <c:layout>
        <c:manualLayout>
          <c:xMode val="edge"/>
          <c:yMode val="edge"/>
          <c:x val="2.556705796264323E-4"/>
          <c:y val="0.25678731373161562"/>
          <c:w val="0.44974430173041907"/>
          <c:h val="0.6657333276192043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Arial" panose="020B0604020202020204" pitchFamily="34" charset="0"/>
                <a:ea typeface="+mn-ea"/>
                <a:cs typeface="Arial" panose="020B0604020202020204" pitchFamily="34" charset="0"/>
              </a:defRPr>
            </a:pPr>
            <a:r>
              <a:rPr lang="lt-LT" sz="1600" b="1" dirty="0"/>
              <a:t>Kauno apskritis: </a:t>
            </a:r>
            <a:r>
              <a:rPr lang="lt-LT" sz="1600" b="0" dirty="0"/>
              <a:t>pandemijos laikotarpiu* registruotos darbo jėgos pasiūlos ir paklausos struktūra</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0.39929210678715282"/>
          <c:y val="0.23874294343750835"/>
          <c:w val="0.58190968348329342"/>
          <c:h val="0.57127522005773079"/>
        </c:manualLayout>
      </c:layout>
      <c:barChart>
        <c:barDir val="bar"/>
        <c:grouping val="percentStacked"/>
        <c:varyColors val="0"/>
        <c:ser>
          <c:idx val="0"/>
          <c:order val="0"/>
          <c:tx>
            <c:strRef>
              <c:f>'kauno apskritis'!$B$28</c:f>
              <c:strCache>
                <c:ptCount val="1"/>
                <c:pt idx="0">
                  <c:v>Specialistai ir vadovai</c:v>
                </c:pt>
              </c:strCache>
            </c:strRef>
          </c:tx>
          <c:spPr>
            <a:solidFill>
              <a:srgbClr val="0FB27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'kauno apskritis'!$C$27:$D$27</c:f>
              <c:strCache>
                <c:ptCount val="2"/>
                <c:pt idx="0">
                  <c:v>Registruota darbo neturinčių</c:v>
                </c:pt>
                <c:pt idx="1">
                  <c:v>Registruota laisvų darbo vietų</c:v>
                </c:pt>
              </c:strCache>
            </c:strRef>
          </c:cat>
          <c:val>
            <c:numRef>
              <c:f>'kauno apskritis'!$C$28:$D$28</c:f>
              <c:numCache>
                <c:formatCode>0.0%</c:formatCode>
                <c:ptCount val="2"/>
                <c:pt idx="0">
                  <c:v>0.37019848063342609</c:v>
                </c:pt>
                <c:pt idx="1">
                  <c:v>0.17247417989272074</c:v>
                </c:pt>
              </c:numCache>
            </c:numRef>
          </c:val>
          <c:extLst>
            <c:ext xmlns:c16="http://schemas.microsoft.com/office/drawing/2014/chart" uri="{C3380CC4-5D6E-409C-BE32-E72D297353CC}">
              <c16:uniqueId val="{00000000-7664-45E4-A28F-3D13B3590F07}"/>
            </c:ext>
          </c:extLst>
        </c:ser>
        <c:ser>
          <c:idx val="1"/>
          <c:order val="1"/>
          <c:tx>
            <c:strRef>
              <c:f>'kauno apskritis'!$B$29</c:f>
              <c:strCache>
                <c:ptCount val="1"/>
                <c:pt idx="0">
                  <c:v>Paslaugų darbuotojai ir pardavėjai</c:v>
                </c:pt>
              </c:strCache>
            </c:strRef>
          </c:tx>
          <c:spPr>
            <a:solidFill>
              <a:srgbClr val="CCB5E8"/>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'kauno apskritis'!$C$27:$D$27</c:f>
              <c:strCache>
                <c:ptCount val="2"/>
                <c:pt idx="0">
                  <c:v>Registruota darbo neturinčių</c:v>
                </c:pt>
                <c:pt idx="1">
                  <c:v>Registruota laisvų darbo vietų</c:v>
                </c:pt>
              </c:strCache>
            </c:strRef>
          </c:cat>
          <c:val>
            <c:numRef>
              <c:f>'kauno apskritis'!$C$29:$D$29</c:f>
              <c:numCache>
                <c:formatCode>0.0%</c:formatCode>
                <c:ptCount val="2"/>
                <c:pt idx="0">
                  <c:v>0.15767440616306441</c:v>
                </c:pt>
                <c:pt idx="1">
                  <c:v>0.10158436866562788</c:v>
                </c:pt>
              </c:numCache>
            </c:numRef>
          </c:val>
          <c:extLst>
            <c:ext xmlns:c16="http://schemas.microsoft.com/office/drawing/2014/chart" uri="{C3380CC4-5D6E-409C-BE32-E72D297353CC}">
              <c16:uniqueId val="{00000001-7664-45E4-A28F-3D13B3590F07}"/>
            </c:ext>
          </c:extLst>
        </c:ser>
        <c:ser>
          <c:idx val="2"/>
          <c:order val="2"/>
          <c:tx>
            <c:strRef>
              <c:f>'kauno apskritis'!$B$30</c:f>
              <c:strCache>
                <c:ptCount val="1"/>
                <c:pt idx="0">
                  <c:v>Kvalifikuoti darbininkai ir operatoriai</c:v>
                </c:pt>
              </c:strCache>
            </c:strRef>
          </c:tx>
          <c:spPr>
            <a:solidFill>
              <a:srgbClr val="A4DFF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'kauno apskritis'!$C$27:$D$27</c:f>
              <c:strCache>
                <c:ptCount val="2"/>
                <c:pt idx="0">
                  <c:v>Registruota darbo neturinčių</c:v>
                </c:pt>
                <c:pt idx="1">
                  <c:v>Registruota laisvų darbo vietų</c:v>
                </c:pt>
              </c:strCache>
            </c:strRef>
          </c:cat>
          <c:val>
            <c:numRef>
              <c:f>'kauno apskritis'!$C$30:$D$30</c:f>
              <c:numCache>
                <c:formatCode>0.0%</c:formatCode>
                <c:ptCount val="2"/>
                <c:pt idx="0">
                  <c:v>0.22647389257436337</c:v>
                </c:pt>
                <c:pt idx="1">
                  <c:v>0.46459646171453783</c:v>
                </c:pt>
              </c:numCache>
            </c:numRef>
          </c:val>
          <c:extLst>
            <c:ext xmlns:c16="http://schemas.microsoft.com/office/drawing/2014/chart" uri="{C3380CC4-5D6E-409C-BE32-E72D297353CC}">
              <c16:uniqueId val="{00000002-7664-45E4-A28F-3D13B3590F07}"/>
            </c:ext>
          </c:extLst>
        </c:ser>
        <c:ser>
          <c:idx val="3"/>
          <c:order val="3"/>
          <c:tx>
            <c:strRef>
              <c:f>'kauno apskritis'!$B$31</c:f>
              <c:strCache>
                <c:ptCount val="1"/>
                <c:pt idx="0">
                  <c:v>Nekvalifikuoti darbininkai</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'kauno apskritis'!$C$27:$D$27</c:f>
              <c:strCache>
                <c:ptCount val="2"/>
                <c:pt idx="0">
                  <c:v>Registruota darbo neturinčių</c:v>
                </c:pt>
                <c:pt idx="1">
                  <c:v>Registruota laisvų darbo vietų</c:v>
                </c:pt>
              </c:strCache>
            </c:strRef>
          </c:cat>
          <c:val>
            <c:numRef>
              <c:f>'kauno apskritis'!$C$31:$D$31</c:f>
              <c:numCache>
                <c:formatCode>0.0%</c:formatCode>
                <c:ptCount val="2"/>
                <c:pt idx="0">
                  <c:v>0.24565322062914616</c:v>
                </c:pt>
                <c:pt idx="1">
                  <c:v>0.26134498972711351</c:v>
                </c:pt>
              </c:numCache>
            </c:numRef>
          </c:val>
          <c:extLst>
            <c:ext xmlns:c16="http://schemas.microsoft.com/office/drawing/2014/chart" uri="{C3380CC4-5D6E-409C-BE32-E72D297353CC}">
              <c16:uniqueId val="{00000003-7664-45E4-A28F-3D13B3590F07}"/>
            </c:ext>
          </c:extLst>
        </c:ser>
        <c:dLbls>
          <c:showLegendKey val="0"/>
          <c:showVal val="0"/>
          <c:showCatName val="0"/>
          <c:showSerName val="0"/>
          <c:showPercent val="0"/>
          <c:showBubbleSize val="0"/>
        </c:dLbls>
        <c:gapWidth val="100"/>
        <c:overlap val="100"/>
        <c:axId val="39454591"/>
        <c:axId val="39455007"/>
      </c:barChart>
      <c:catAx>
        <c:axId val="394545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crossAx val="39455007"/>
        <c:crosses val="autoZero"/>
        <c:auto val="1"/>
        <c:lblAlgn val="ctr"/>
        <c:lblOffset val="100"/>
        <c:noMultiLvlLbl val="0"/>
      </c:catAx>
      <c:valAx>
        <c:axId val="39455007"/>
        <c:scaling>
          <c:orientation val="minMax"/>
        </c:scaling>
        <c:delete val="1"/>
        <c:axPos val="b"/>
        <c:numFmt formatCode="0%" sourceLinked="1"/>
        <c:majorTickMark val="none"/>
        <c:minorTickMark val="none"/>
        <c:tickLblPos val="nextTo"/>
        <c:crossAx val="39454591"/>
        <c:crosses val="autoZero"/>
        <c:crossBetween val="between"/>
      </c:valAx>
      <c:spPr>
        <a:noFill/>
        <a:ln>
          <a:noFill/>
        </a:ln>
        <a:effectLst/>
      </c:spPr>
    </c:plotArea>
    <c:legend>
      <c:legendPos val="b"/>
      <c:layout>
        <c:manualLayout>
          <c:xMode val="edge"/>
          <c:yMode val="edge"/>
          <c:x val="1.2608862171748279E-2"/>
          <c:y val="0.85258168370547194"/>
          <c:w val="0.98418138052128024"/>
          <c:h val="0.1474183162945280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93C798-4590-8041-8F88-48D527935FFF}" type="datetimeFigureOut">
              <a:rPr lang="en-US" smtClean="0"/>
              <a:t>8/16/2021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A584D1-4EA4-2C45-91D7-6EACCC348A07}" type="slidenum">
              <a:rPr lang="en-US" smtClean="0"/>
              <a:t>‹#›</a:t>
            </a:fld>
            <a:endParaRPr lang="en-US"/>
          </a:p>
        </p:txBody>
      </p:sp>
    </p:spTree>
    <p:extLst>
      <p:ext uri="{BB962C8B-B14F-4D97-AF65-F5344CB8AC3E}">
        <p14:creationId xmlns:p14="http://schemas.microsoft.com/office/powerpoint/2010/main" val="1986142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613C8-F823-0E4E-95B2-7670339E72A2}" type="datetimeFigureOut">
              <a:rPr lang="en-US" smtClean="0"/>
              <a:t>8/16/2021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2B5A5-EF46-3E47-BDDB-05BE62F6C835}" type="slidenum">
              <a:rPr lang="en-US" smtClean="0"/>
              <a:t>‹#›</a:t>
            </a:fld>
            <a:endParaRPr lang="en-US"/>
          </a:p>
        </p:txBody>
      </p:sp>
    </p:spTree>
    <p:extLst>
      <p:ext uri="{BB962C8B-B14F-4D97-AF65-F5344CB8AC3E}">
        <p14:creationId xmlns:p14="http://schemas.microsoft.com/office/powerpoint/2010/main" val="1219116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dirty="0"/>
          </a:p>
        </p:txBody>
      </p:sp>
      <p:sp>
        <p:nvSpPr>
          <p:cNvPr id="4" name="Slide Number Placeholder 3"/>
          <p:cNvSpPr>
            <a:spLocks noGrp="1"/>
          </p:cNvSpPr>
          <p:nvPr>
            <p:ph type="sldNum" sz="quarter" idx="5"/>
          </p:nvPr>
        </p:nvSpPr>
        <p:spPr/>
        <p:txBody>
          <a:bodyPr/>
          <a:lstStyle/>
          <a:p>
            <a:fld id="{46305F04-FD52-B94D-ACF4-0B7E03D80BEE}" type="slidenum">
              <a:rPr lang="en-LT" smtClean="0"/>
              <a:t>1</a:t>
            </a:fld>
            <a:endParaRPr lang="en-LT"/>
          </a:p>
        </p:txBody>
      </p:sp>
    </p:spTree>
    <p:extLst>
      <p:ext uri="{BB962C8B-B14F-4D97-AF65-F5344CB8AC3E}">
        <p14:creationId xmlns:p14="http://schemas.microsoft.com/office/powerpoint/2010/main" val="629563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11</a:t>
            </a:fld>
            <a:endParaRPr lang="en-US"/>
          </a:p>
        </p:txBody>
      </p:sp>
    </p:spTree>
    <p:extLst>
      <p:ext uri="{BB962C8B-B14F-4D97-AF65-F5344CB8AC3E}">
        <p14:creationId xmlns:p14="http://schemas.microsoft.com/office/powerpoint/2010/main" val="1383589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12</a:t>
            </a:fld>
            <a:endParaRPr lang="en-US"/>
          </a:p>
        </p:txBody>
      </p:sp>
    </p:spTree>
    <p:extLst>
      <p:ext uri="{BB962C8B-B14F-4D97-AF65-F5344CB8AC3E}">
        <p14:creationId xmlns:p14="http://schemas.microsoft.com/office/powerpoint/2010/main" val="445472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13</a:t>
            </a:fld>
            <a:endParaRPr lang="en-US"/>
          </a:p>
        </p:txBody>
      </p:sp>
    </p:spTree>
    <p:extLst>
      <p:ext uri="{BB962C8B-B14F-4D97-AF65-F5344CB8AC3E}">
        <p14:creationId xmlns:p14="http://schemas.microsoft.com/office/powerpoint/2010/main" val="3386015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14</a:t>
            </a:fld>
            <a:endParaRPr lang="en-US"/>
          </a:p>
        </p:txBody>
      </p:sp>
    </p:spTree>
    <p:extLst>
      <p:ext uri="{BB962C8B-B14F-4D97-AF65-F5344CB8AC3E}">
        <p14:creationId xmlns:p14="http://schemas.microsoft.com/office/powerpoint/2010/main" val="715596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15</a:t>
            </a:fld>
            <a:endParaRPr lang="en-US"/>
          </a:p>
        </p:txBody>
      </p:sp>
    </p:spTree>
    <p:extLst>
      <p:ext uri="{BB962C8B-B14F-4D97-AF65-F5344CB8AC3E}">
        <p14:creationId xmlns:p14="http://schemas.microsoft.com/office/powerpoint/2010/main" val="3139789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16</a:t>
            </a:fld>
            <a:endParaRPr lang="en-US"/>
          </a:p>
        </p:txBody>
      </p:sp>
    </p:spTree>
    <p:extLst>
      <p:ext uri="{BB962C8B-B14F-4D97-AF65-F5344CB8AC3E}">
        <p14:creationId xmlns:p14="http://schemas.microsoft.com/office/powerpoint/2010/main" val="1353060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dirty="0"/>
          </a:p>
        </p:txBody>
      </p:sp>
      <p:sp>
        <p:nvSpPr>
          <p:cNvPr id="4" name="Slide Number Placeholder 3"/>
          <p:cNvSpPr>
            <a:spLocks noGrp="1"/>
          </p:cNvSpPr>
          <p:nvPr>
            <p:ph type="sldNum" sz="quarter" idx="5"/>
          </p:nvPr>
        </p:nvSpPr>
        <p:spPr/>
        <p:txBody>
          <a:bodyPr/>
          <a:lstStyle/>
          <a:p>
            <a:fld id="{46305F04-FD52-B94D-ACF4-0B7E03D80BEE}" type="slidenum">
              <a:rPr lang="en-LT" smtClean="0"/>
              <a:t>17</a:t>
            </a:fld>
            <a:endParaRPr lang="en-LT"/>
          </a:p>
        </p:txBody>
      </p:sp>
    </p:spTree>
    <p:extLst>
      <p:ext uri="{BB962C8B-B14F-4D97-AF65-F5344CB8AC3E}">
        <p14:creationId xmlns:p14="http://schemas.microsoft.com/office/powerpoint/2010/main" val="2593512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18</a:t>
            </a:fld>
            <a:endParaRPr lang="en-US"/>
          </a:p>
        </p:txBody>
      </p:sp>
    </p:spTree>
    <p:extLst>
      <p:ext uri="{BB962C8B-B14F-4D97-AF65-F5344CB8AC3E}">
        <p14:creationId xmlns:p14="http://schemas.microsoft.com/office/powerpoint/2010/main" val="713188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19</a:t>
            </a:fld>
            <a:endParaRPr lang="en-US"/>
          </a:p>
        </p:txBody>
      </p:sp>
    </p:spTree>
    <p:extLst>
      <p:ext uri="{BB962C8B-B14F-4D97-AF65-F5344CB8AC3E}">
        <p14:creationId xmlns:p14="http://schemas.microsoft.com/office/powerpoint/2010/main" val="1249170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20</a:t>
            </a:fld>
            <a:endParaRPr lang="en-US"/>
          </a:p>
        </p:txBody>
      </p:sp>
    </p:spTree>
    <p:extLst>
      <p:ext uri="{BB962C8B-B14F-4D97-AF65-F5344CB8AC3E}">
        <p14:creationId xmlns:p14="http://schemas.microsoft.com/office/powerpoint/2010/main" val="6229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3</a:t>
            </a:fld>
            <a:endParaRPr lang="en-US"/>
          </a:p>
        </p:txBody>
      </p:sp>
    </p:spTree>
    <p:extLst>
      <p:ext uri="{BB962C8B-B14F-4D97-AF65-F5344CB8AC3E}">
        <p14:creationId xmlns:p14="http://schemas.microsoft.com/office/powerpoint/2010/main" val="55603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21</a:t>
            </a:fld>
            <a:endParaRPr lang="en-US"/>
          </a:p>
        </p:txBody>
      </p:sp>
    </p:spTree>
    <p:extLst>
      <p:ext uri="{BB962C8B-B14F-4D97-AF65-F5344CB8AC3E}">
        <p14:creationId xmlns:p14="http://schemas.microsoft.com/office/powerpoint/2010/main" val="657491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22</a:t>
            </a:fld>
            <a:endParaRPr lang="en-US"/>
          </a:p>
        </p:txBody>
      </p:sp>
    </p:spTree>
    <p:extLst>
      <p:ext uri="{BB962C8B-B14F-4D97-AF65-F5344CB8AC3E}">
        <p14:creationId xmlns:p14="http://schemas.microsoft.com/office/powerpoint/2010/main" val="826339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23</a:t>
            </a:fld>
            <a:endParaRPr lang="en-US"/>
          </a:p>
        </p:txBody>
      </p:sp>
    </p:spTree>
    <p:extLst>
      <p:ext uri="{BB962C8B-B14F-4D97-AF65-F5344CB8AC3E}">
        <p14:creationId xmlns:p14="http://schemas.microsoft.com/office/powerpoint/2010/main" val="711126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24</a:t>
            </a:fld>
            <a:endParaRPr lang="en-US"/>
          </a:p>
        </p:txBody>
      </p:sp>
    </p:spTree>
    <p:extLst>
      <p:ext uri="{BB962C8B-B14F-4D97-AF65-F5344CB8AC3E}">
        <p14:creationId xmlns:p14="http://schemas.microsoft.com/office/powerpoint/2010/main" val="297655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25</a:t>
            </a:fld>
            <a:endParaRPr lang="en-US"/>
          </a:p>
        </p:txBody>
      </p:sp>
    </p:spTree>
    <p:extLst>
      <p:ext uri="{BB962C8B-B14F-4D97-AF65-F5344CB8AC3E}">
        <p14:creationId xmlns:p14="http://schemas.microsoft.com/office/powerpoint/2010/main" val="1891024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26</a:t>
            </a:fld>
            <a:endParaRPr lang="en-US"/>
          </a:p>
        </p:txBody>
      </p:sp>
    </p:spTree>
    <p:extLst>
      <p:ext uri="{BB962C8B-B14F-4D97-AF65-F5344CB8AC3E}">
        <p14:creationId xmlns:p14="http://schemas.microsoft.com/office/powerpoint/2010/main" val="3178506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27</a:t>
            </a:fld>
            <a:endParaRPr lang="en-US"/>
          </a:p>
        </p:txBody>
      </p:sp>
    </p:spTree>
    <p:extLst>
      <p:ext uri="{BB962C8B-B14F-4D97-AF65-F5344CB8AC3E}">
        <p14:creationId xmlns:p14="http://schemas.microsoft.com/office/powerpoint/2010/main" val="1855123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29</a:t>
            </a:fld>
            <a:endParaRPr lang="en-US"/>
          </a:p>
        </p:txBody>
      </p:sp>
    </p:spTree>
    <p:extLst>
      <p:ext uri="{BB962C8B-B14F-4D97-AF65-F5344CB8AC3E}">
        <p14:creationId xmlns:p14="http://schemas.microsoft.com/office/powerpoint/2010/main" val="1070938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dirty="0"/>
          </a:p>
        </p:txBody>
      </p:sp>
      <p:sp>
        <p:nvSpPr>
          <p:cNvPr id="4" name="Slide Number Placeholder 3"/>
          <p:cNvSpPr>
            <a:spLocks noGrp="1"/>
          </p:cNvSpPr>
          <p:nvPr>
            <p:ph type="sldNum" sz="quarter" idx="5"/>
          </p:nvPr>
        </p:nvSpPr>
        <p:spPr/>
        <p:txBody>
          <a:bodyPr/>
          <a:lstStyle/>
          <a:p>
            <a:fld id="{46305F04-FD52-B94D-ACF4-0B7E03D80BEE}" type="slidenum">
              <a:rPr lang="en-LT" smtClean="0"/>
              <a:t>30</a:t>
            </a:fld>
            <a:endParaRPr lang="en-LT"/>
          </a:p>
        </p:txBody>
      </p:sp>
    </p:spTree>
    <p:extLst>
      <p:ext uri="{BB962C8B-B14F-4D97-AF65-F5344CB8AC3E}">
        <p14:creationId xmlns:p14="http://schemas.microsoft.com/office/powerpoint/2010/main" val="1656669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4</a:t>
            </a:fld>
            <a:endParaRPr lang="en-US"/>
          </a:p>
        </p:txBody>
      </p:sp>
    </p:spTree>
    <p:extLst>
      <p:ext uri="{BB962C8B-B14F-4D97-AF65-F5344CB8AC3E}">
        <p14:creationId xmlns:p14="http://schemas.microsoft.com/office/powerpoint/2010/main" val="3372073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5</a:t>
            </a:fld>
            <a:endParaRPr lang="en-US"/>
          </a:p>
        </p:txBody>
      </p:sp>
    </p:spTree>
    <p:extLst>
      <p:ext uri="{BB962C8B-B14F-4D97-AF65-F5344CB8AC3E}">
        <p14:creationId xmlns:p14="http://schemas.microsoft.com/office/powerpoint/2010/main" val="2703409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6</a:t>
            </a:fld>
            <a:endParaRPr lang="en-US"/>
          </a:p>
        </p:txBody>
      </p:sp>
    </p:spTree>
    <p:extLst>
      <p:ext uri="{BB962C8B-B14F-4D97-AF65-F5344CB8AC3E}">
        <p14:creationId xmlns:p14="http://schemas.microsoft.com/office/powerpoint/2010/main" val="3977881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7</a:t>
            </a:fld>
            <a:endParaRPr lang="en-US"/>
          </a:p>
        </p:txBody>
      </p:sp>
    </p:spTree>
    <p:extLst>
      <p:ext uri="{BB962C8B-B14F-4D97-AF65-F5344CB8AC3E}">
        <p14:creationId xmlns:p14="http://schemas.microsoft.com/office/powerpoint/2010/main" val="3510632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8</a:t>
            </a:fld>
            <a:endParaRPr lang="en-US"/>
          </a:p>
        </p:txBody>
      </p:sp>
    </p:spTree>
    <p:extLst>
      <p:ext uri="{BB962C8B-B14F-4D97-AF65-F5344CB8AC3E}">
        <p14:creationId xmlns:p14="http://schemas.microsoft.com/office/powerpoint/2010/main" val="509307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9</a:t>
            </a:fld>
            <a:endParaRPr lang="en-US"/>
          </a:p>
        </p:txBody>
      </p:sp>
    </p:spTree>
    <p:extLst>
      <p:ext uri="{BB962C8B-B14F-4D97-AF65-F5344CB8AC3E}">
        <p14:creationId xmlns:p14="http://schemas.microsoft.com/office/powerpoint/2010/main" val="3189425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10</a:t>
            </a:fld>
            <a:endParaRPr lang="en-US"/>
          </a:p>
        </p:txBody>
      </p:sp>
    </p:spTree>
    <p:extLst>
      <p:ext uri="{BB962C8B-B14F-4D97-AF65-F5344CB8AC3E}">
        <p14:creationId xmlns:p14="http://schemas.microsoft.com/office/powerpoint/2010/main" val="3797611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tidaromoji skaidr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925975" y="884472"/>
            <a:ext cx="10126879" cy="3521273"/>
          </a:xfrm>
        </p:spPr>
        <p:txBody>
          <a:bodyPr>
            <a:noAutofit/>
          </a:bodyPr>
          <a:lstStyle>
            <a:lvl1pPr>
              <a:defRPr sz="7200" b="0" i="0">
                <a:solidFill>
                  <a:schemeClr val="bg1"/>
                </a:solidFill>
                <a:latin typeface="Gordita Light" charset="0"/>
                <a:ea typeface="Gordita Light" charset="0"/>
                <a:cs typeface="Gordita Light" charset="0"/>
              </a:defRPr>
            </a:lvl1pPr>
          </a:lstStyle>
          <a:p>
            <a:r>
              <a:rPr lang="en-US" dirty="0" err="1"/>
              <a:t>Mūsų</a:t>
            </a:r>
            <a:r>
              <a:rPr lang="en-US" dirty="0"/>
              <a:t> </a:t>
            </a:r>
            <a:r>
              <a:rPr lang="en-US" dirty="0" err="1"/>
              <a:t>prezentacijos</a:t>
            </a:r>
            <a:br>
              <a:rPr lang="en-US" dirty="0"/>
            </a:br>
            <a:r>
              <a:rPr lang="en-US" dirty="0" err="1"/>
              <a:t>pavadinimas,tema</a:t>
            </a:r>
            <a:r>
              <a:rPr lang="en-US" dirty="0"/>
              <a:t> </a:t>
            </a:r>
            <a:r>
              <a:rPr lang="en-US" dirty="0" err="1"/>
              <a:t>arba</a:t>
            </a:r>
            <a:r>
              <a:rPr lang="en-US" dirty="0"/>
              <a:t> </a:t>
            </a:r>
            <a:r>
              <a:rPr lang="en-US" dirty="0" err="1"/>
              <a:t>kryptis</a:t>
            </a:r>
            <a:r>
              <a:rPr lang="en-US" dirty="0"/>
              <a:t> lorem ipsum</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1475" y="5807729"/>
            <a:ext cx="1652755" cy="651085"/>
          </a:xfrm>
          <a:prstGeom prst="rect">
            <a:avLst/>
          </a:prstGeom>
        </p:spPr>
      </p:pic>
      <p:sp>
        <p:nvSpPr>
          <p:cNvPr id="10" name="Content Placeholder 3"/>
          <p:cNvSpPr>
            <a:spLocks noGrp="1"/>
          </p:cNvSpPr>
          <p:nvPr>
            <p:ph sz="half" idx="15" hasCustomPrompt="1"/>
          </p:nvPr>
        </p:nvSpPr>
        <p:spPr>
          <a:xfrm>
            <a:off x="993093" y="4659005"/>
            <a:ext cx="5837980" cy="269786"/>
          </a:xfrm>
        </p:spPr>
        <p:txBody>
          <a:bodyPr anchor="t">
            <a:normAutofit/>
          </a:bodyPr>
          <a:lstStyle>
            <a:lvl1pPr marL="0" indent="0" algn="l">
              <a:buNone/>
              <a:defRPr sz="1100" b="0" i="0" baseline="0">
                <a:solidFill>
                  <a:schemeClr val="bg1"/>
                </a:solidFill>
                <a:latin typeface="Gordita" charset="0"/>
                <a:ea typeface="Gordita" charset="0"/>
                <a:cs typeface="Gordita" charset="0"/>
              </a:defRPr>
            </a:lvl1pPr>
          </a:lstStyle>
          <a:p>
            <a:pPr lvl="0"/>
            <a:r>
              <a:rPr lang="en-US" dirty="0" err="1"/>
              <a:t>Vardas</a:t>
            </a:r>
            <a:r>
              <a:rPr lang="en-US" dirty="0"/>
              <a:t> </a:t>
            </a:r>
            <a:r>
              <a:rPr lang="en-US" dirty="0" err="1"/>
              <a:t>Pavardė</a:t>
            </a:r>
            <a:endParaRPr lang="en-US" dirty="0"/>
          </a:p>
        </p:txBody>
      </p:sp>
      <p:sp>
        <p:nvSpPr>
          <p:cNvPr id="13" name="Content Placeholder 3"/>
          <p:cNvSpPr>
            <a:spLocks noGrp="1"/>
          </p:cNvSpPr>
          <p:nvPr>
            <p:ph sz="half" idx="16" hasCustomPrompt="1"/>
          </p:nvPr>
        </p:nvSpPr>
        <p:spPr>
          <a:xfrm>
            <a:off x="9670472" y="5883564"/>
            <a:ext cx="1940235" cy="575250"/>
          </a:xfrm>
        </p:spPr>
        <p:txBody>
          <a:bodyPr anchor="ctr">
            <a:normAutofit/>
          </a:bodyPr>
          <a:lstStyle>
            <a:lvl1pPr marL="0" indent="0" algn="ctr">
              <a:buNone/>
              <a:defRPr sz="1200" b="0" i="0" baseline="0">
                <a:solidFill>
                  <a:schemeClr val="bg1"/>
                </a:solidFill>
                <a:latin typeface="Gordita" charset="0"/>
                <a:ea typeface="Gordita" charset="0"/>
                <a:cs typeface="Gordita" charset="0"/>
              </a:defRPr>
            </a:lvl1pPr>
          </a:lstStyle>
          <a:p>
            <a:pPr lvl="0"/>
            <a:r>
              <a:rPr lang="en-US" dirty="0"/>
              <a:t>2018 / 10 / 09</a:t>
            </a:r>
          </a:p>
        </p:txBody>
      </p:sp>
    </p:spTree>
    <p:extLst>
      <p:ext uri="{BB962C8B-B14F-4D97-AF65-F5344CB8AC3E}">
        <p14:creationId xmlns:p14="http://schemas.microsoft.com/office/powerpoint/2010/main" val="196001412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ntelės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7465" y="995425"/>
            <a:ext cx="10614325" cy="1144094"/>
          </a:xfrm>
        </p:spPr>
        <p:txBody>
          <a:bodyPr/>
          <a:lstStyle/>
          <a:p>
            <a:r>
              <a:rPr lang="en-US" dirty="0"/>
              <a:t>Vertical text column layout page</a:t>
            </a:r>
            <a:br>
              <a:rPr lang="en-US" dirty="0"/>
            </a:br>
            <a:r>
              <a:rPr lang="en-US" dirty="0"/>
              <a:t>Lorem ipsum </a:t>
            </a:r>
            <a:r>
              <a:rPr lang="en-US" dirty="0" err="1"/>
              <a:t>dolar</a:t>
            </a:r>
            <a:r>
              <a:rPr lang="en-US" dirty="0"/>
              <a:t> sit </a:t>
            </a:r>
            <a:r>
              <a:rPr lang="en-US" dirty="0" err="1"/>
              <a:t>amet</a:t>
            </a:r>
            <a:endParaRPr lang="en-US" dirty="0"/>
          </a:p>
        </p:txBody>
      </p:sp>
      <p:sp>
        <p:nvSpPr>
          <p:cNvPr id="3" name="Content Placeholder 3"/>
          <p:cNvSpPr>
            <a:spLocks noGrp="1"/>
          </p:cNvSpPr>
          <p:nvPr>
            <p:ph sz="half" idx="18" hasCustomPrompt="1"/>
          </p:nvPr>
        </p:nvSpPr>
        <p:spPr>
          <a:xfrm>
            <a:off x="7224112" y="6367512"/>
            <a:ext cx="4596413" cy="296382"/>
          </a:xfrm>
        </p:spPr>
        <p:txBody>
          <a:bodyPr anchor="t">
            <a:normAutofit/>
          </a:bodyPr>
          <a:lstStyle>
            <a:lvl1pPr marL="0" indent="0" algn="r">
              <a:buNone/>
              <a:defRPr sz="900"/>
            </a:lvl1pPr>
          </a:lstStyle>
          <a:p>
            <a:pPr lvl="0"/>
            <a:r>
              <a:rPr lang="en-US" dirty="0" err="1"/>
              <a:t>Šaltinis</a:t>
            </a:r>
            <a:r>
              <a:rPr lang="en-US" dirty="0"/>
              <a:t> „Lorem ipsum dollar” 2018 </a:t>
            </a:r>
          </a:p>
        </p:txBody>
      </p:sp>
    </p:spTree>
    <p:extLst>
      <p:ext uri="{BB962C8B-B14F-4D97-AF65-F5344CB8AC3E}">
        <p14:creationId xmlns:p14="http://schemas.microsoft.com/office/powerpoint/2010/main" val="110455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kaidrė infografikai">
    <p:spTree>
      <p:nvGrpSpPr>
        <p:cNvPr id="1" name=""/>
        <p:cNvGrpSpPr/>
        <p:nvPr/>
      </p:nvGrpSpPr>
      <p:grpSpPr>
        <a:xfrm>
          <a:off x="0" y="0"/>
          <a:ext cx="0" cy="0"/>
          <a:chOff x="0" y="0"/>
          <a:chExt cx="0" cy="0"/>
        </a:xfrm>
      </p:grpSpPr>
      <p:sp>
        <p:nvSpPr>
          <p:cNvPr id="9" name="Content Placeholder 3"/>
          <p:cNvSpPr>
            <a:spLocks noGrp="1"/>
          </p:cNvSpPr>
          <p:nvPr>
            <p:ph sz="half" idx="18" hasCustomPrompt="1"/>
          </p:nvPr>
        </p:nvSpPr>
        <p:spPr>
          <a:xfrm>
            <a:off x="7224112" y="6367512"/>
            <a:ext cx="4596413" cy="296382"/>
          </a:xfrm>
        </p:spPr>
        <p:txBody>
          <a:bodyPr anchor="t">
            <a:normAutofit/>
          </a:bodyPr>
          <a:lstStyle>
            <a:lvl1pPr marL="0" indent="0" algn="r">
              <a:buNone/>
              <a:defRPr sz="900"/>
            </a:lvl1pPr>
          </a:lstStyle>
          <a:p>
            <a:pPr lvl="0"/>
            <a:r>
              <a:rPr lang="en-US" dirty="0" err="1"/>
              <a:t>Šaltinis</a:t>
            </a:r>
            <a:r>
              <a:rPr lang="en-US" dirty="0"/>
              <a:t> „Lorem ipsum dollar” 2018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Uždaromoji skaidr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1475" y="5807729"/>
            <a:ext cx="1652755" cy="651085"/>
          </a:xfrm>
          <a:prstGeom prst="rect">
            <a:avLst/>
          </a:prstGeom>
        </p:spPr>
      </p:pic>
      <p:sp>
        <p:nvSpPr>
          <p:cNvPr id="5" name="Title 6"/>
          <p:cNvSpPr>
            <a:spLocks noGrp="1"/>
          </p:cNvSpPr>
          <p:nvPr>
            <p:ph type="title" hasCustomPrompt="1"/>
          </p:nvPr>
        </p:nvSpPr>
        <p:spPr>
          <a:xfrm>
            <a:off x="371475" y="2493817"/>
            <a:ext cx="10130271" cy="1006765"/>
          </a:xfrm>
        </p:spPr>
        <p:txBody>
          <a:bodyPr>
            <a:noAutofit/>
          </a:bodyPr>
          <a:lstStyle>
            <a:lvl1pPr algn="ctr">
              <a:defRPr sz="7200" b="0" i="0">
                <a:solidFill>
                  <a:schemeClr val="bg1"/>
                </a:solidFill>
                <a:latin typeface="Gordita Light" charset="0"/>
                <a:ea typeface="Gordita Light" charset="0"/>
                <a:cs typeface="Gordita Light" charset="0"/>
              </a:defRPr>
            </a:lvl1pPr>
          </a:lstStyle>
          <a:p>
            <a:r>
              <a:rPr lang="en-US" dirty="0" err="1"/>
              <a:t>Diskusija</a:t>
            </a:r>
            <a:endParaRPr lang="en-US" dirty="0"/>
          </a:p>
        </p:txBody>
      </p:sp>
      <p:sp>
        <p:nvSpPr>
          <p:cNvPr id="14" name="Content Placeholder 3"/>
          <p:cNvSpPr>
            <a:spLocks noGrp="1"/>
          </p:cNvSpPr>
          <p:nvPr>
            <p:ph sz="half" idx="20" hasCustomPrompt="1"/>
          </p:nvPr>
        </p:nvSpPr>
        <p:spPr>
          <a:xfrm>
            <a:off x="2379215" y="5958650"/>
            <a:ext cx="3941147" cy="273475"/>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ppleSymbols" charset="0"/>
              <a:buNone/>
              <a:tabLst/>
              <a:defRPr sz="1100" baseline="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ppleSymbols" charset="0"/>
              <a:buNone/>
              <a:tabLst/>
              <a:defRPr/>
            </a:pPr>
            <a:r>
              <a:rPr lang="en-US" dirty="0" err="1"/>
              <a:t>Vardenis</a:t>
            </a:r>
            <a:r>
              <a:rPr lang="en-US" dirty="0"/>
              <a:t> </a:t>
            </a:r>
            <a:r>
              <a:rPr lang="en-US" dirty="0" err="1"/>
              <a:t>Pavardenis</a:t>
            </a:r>
            <a:endParaRPr lang="en-US" dirty="0"/>
          </a:p>
        </p:txBody>
      </p:sp>
      <p:sp>
        <p:nvSpPr>
          <p:cNvPr id="15" name="Content Placeholder 3"/>
          <p:cNvSpPr>
            <a:spLocks noGrp="1"/>
          </p:cNvSpPr>
          <p:nvPr>
            <p:ph sz="half" idx="21" hasCustomPrompt="1"/>
          </p:nvPr>
        </p:nvSpPr>
        <p:spPr>
          <a:xfrm>
            <a:off x="2379215" y="6232124"/>
            <a:ext cx="3941147" cy="523783"/>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ppleSymbols" charset="0"/>
              <a:buNone/>
              <a:tabLst/>
              <a:defRPr sz="1100" baseline="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ppleSymbols" charset="0"/>
              <a:buNone/>
              <a:tabLst/>
              <a:defRPr/>
            </a:pPr>
            <a:r>
              <a:rPr lang="en-US" dirty="0" err="1"/>
              <a:t>Komunikacijos</a:t>
            </a:r>
            <a:r>
              <a:rPr lang="en-US" dirty="0"/>
              <a:t> </a:t>
            </a:r>
            <a:r>
              <a:rPr lang="en-US" dirty="0" err="1"/>
              <a:t>skyriaus</a:t>
            </a:r>
            <a:r>
              <a:rPr lang="en-US" dirty="0"/>
              <a:t> </a:t>
            </a:r>
            <a:r>
              <a:rPr lang="en-US" dirty="0" err="1"/>
              <a:t>vyr</a:t>
            </a:r>
            <a:r>
              <a:rPr lang="en-US" dirty="0"/>
              <a:t>. </a:t>
            </a:r>
            <a:r>
              <a:rPr lang="en-US" dirty="0" err="1"/>
              <a:t>specialistas</a:t>
            </a:r>
            <a:endParaRPr lang="en-US" dirty="0"/>
          </a:p>
        </p:txBody>
      </p:sp>
      <p:sp>
        <p:nvSpPr>
          <p:cNvPr id="16" name="Content Placeholder 3"/>
          <p:cNvSpPr>
            <a:spLocks noGrp="1"/>
          </p:cNvSpPr>
          <p:nvPr>
            <p:ph sz="half" idx="22" hasCustomPrompt="1"/>
          </p:nvPr>
        </p:nvSpPr>
        <p:spPr>
          <a:xfrm>
            <a:off x="6320362" y="5958649"/>
            <a:ext cx="3941147" cy="273475"/>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ppleSymbols" charset="0"/>
              <a:buNone/>
              <a:tabLst/>
              <a:defRPr sz="1100" baseline="0">
                <a:solidFill>
                  <a:schemeClr val="bg1"/>
                </a:solidFill>
              </a:defRPr>
            </a:lvl1pPr>
          </a:lstStyle>
          <a:p>
            <a:pPr lvl="0"/>
            <a:r>
              <a:rPr lang="en-US" dirty="0"/>
              <a:t>T. (8 5) 250 0883 / E. </a:t>
            </a:r>
            <a:r>
              <a:rPr lang="en-US" dirty="0" err="1"/>
              <a:t>vardenis.pavardenis@uzt.lt</a:t>
            </a:r>
            <a:endParaRPr lang="en-US" dirty="0"/>
          </a:p>
        </p:txBody>
      </p:sp>
      <p:sp>
        <p:nvSpPr>
          <p:cNvPr id="17" name="Content Placeholder 3"/>
          <p:cNvSpPr>
            <a:spLocks noGrp="1"/>
          </p:cNvSpPr>
          <p:nvPr>
            <p:ph sz="half" idx="23" hasCustomPrompt="1"/>
          </p:nvPr>
        </p:nvSpPr>
        <p:spPr>
          <a:xfrm>
            <a:off x="6320362" y="6232124"/>
            <a:ext cx="3941147" cy="523783"/>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ppleSymbols" charset="0"/>
              <a:buNone/>
              <a:tabLst/>
              <a:defRPr sz="1100" baseline="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ppleSymbols" charset="0"/>
              <a:buNone/>
              <a:tabLst/>
              <a:defRPr/>
            </a:pPr>
            <a:r>
              <a:rPr lang="en-US" dirty="0" err="1"/>
              <a:t>www.uzt.lt</a:t>
            </a:r>
            <a:endParaRPr lang="en-US" dirty="0"/>
          </a:p>
        </p:txBody>
      </p:sp>
    </p:spTree>
    <p:extLst>
      <p:ext uri="{BB962C8B-B14F-4D97-AF65-F5344CB8AC3E}">
        <p14:creationId xmlns:p14="http://schemas.microsoft.com/office/powerpoint/2010/main" val="1413992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6000"/>
            </a:lvl1pPr>
          </a:lstStyle>
          <a:p>
            <a:r>
              <a:rPr lang="lt-LT"/>
              <a:t>Spustelėję redag. ruoš. pavad. stilių</a:t>
            </a:r>
            <a:endParaRPr lang="en-US" dirty="0"/>
          </a:p>
        </p:txBody>
      </p:sp>
      <p:sp>
        <p:nvSpPr>
          <p:cNvPr id="3" name="Subtitle 2"/>
          <p:cNvSpPr>
            <a:spLocks noGrp="1"/>
          </p:cNvSpPr>
          <p:nvPr>
            <p:ph type="subTitle" idx="1"/>
          </p:nvPr>
        </p:nvSpPr>
        <p:spPr>
          <a:xfrm>
            <a:off x="1524001" y="3602039"/>
            <a:ext cx="9144000" cy="1655762"/>
          </a:xfrm>
        </p:spPr>
        <p:txBody>
          <a:bodyPr/>
          <a:lstStyle>
            <a:lvl1pPr marL="0" indent="0" algn="ctr">
              <a:buNone/>
              <a:defRPr sz="2400"/>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lt-LT"/>
              <a:t>Spustelėję redag. ruoš. paantrš. stilių</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399986-2A89-4BC4-9B2F-F9EE875F759C}" type="datetimeFigureOut">
              <a:rPr kumimoji="0" lang="lt-LT" sz="1800" b="0" i="0" u="none" strike="noStrike" kern="1200" cap="none" spc="0" normalizeH="0" baseline="0" noProof="0" smtClean="0">
                <a:ln>
                  <a:noFill/>
                </a:ln>
                <a:solidFill>
                  <a:srgbClr val="414144"/>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2021-08-16</a:t>
            </a:fld>
            <a:endParaRPr kumimoji="0" lang="lt-LT" sz="1800" b="0" i="0" u="none" strike="noStrike" kern="1200" cap="none" spc="0" normalizeH="0" baseline="0" noProof="0">
              <a:ln>
                <a:noFill/>
              </a:ln>
              <a:solidFill>
                <a:srgbClr val="414144"/>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srgbClr val="414144"/>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2A9021-2997-427B-9288-2EF88D0AE2D5}" type="slidenum">
              <a:rPr kumimoji="0" lang="lt-LT" sz="1800" b="0" i="0" u="none" strike="noStrike" kern="1200" cap="none" spc="0" normalizeH="0" baseline="0" noProof="0" smtClean="0">
                <a:ln>
                  <a:noFill/>
                </a:ln>
                <a:solidFill>
                  <a:srgbClr val="414144"/>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800" b="0" i="0" u="none" strike="noStrike" kern="1200" cap="none" spc="0" normalizeH="0" baseline="0" noProof="0">
              <a:ln>
                <a:noFill/>
              </a:ln>
              <a:solidFill>
                <a:srgbClr val="41414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371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C4CFE-0A29-6242-9406-DE6DB56DC07C}"/>
              </a:ext>
            </a:extLst>
          </p:cNvPr>
          <p:cNvSpPr>
            <a:spLocks noGrp="1"/>
          </p:cNvSpPr>
          <p:nvPr>
            <p:ph type="title"/>
          </p:nvPr>
        </p:nvSpPr>
        <p:spPr/>
        <p:txBody>
          <a:bodyPr/>
          <a:lstStyle/>
          <a:p>
            <a:r>
              <a:rPr lang="en-GB"/>
              <a:t>Click to edit Master title style</a:t>
            </a:r>
            <a:endParaRPr lang="en-LT"/>
          </a:p>
        </p:txBody>
      </p:sp>
      <p:sp>
        <p:nvSpPr>
          <p:cNvPr id="3" name="Content Placeholder 2">
            <a:extLst>
              <a:ext uri="{FF2B5EF4-FFF2-40B4-BE49-F238E27FC236}">
                <a16:creationId xmlns:a16="http://schemas.microsoft.com/office/drawing/2014/main" id="{EF09974D-5300-234D-9F65-0332BD3AF93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F64E0248-1332-4A42-B777-610FD59BCE99}"/>
              </a:ext>
            </a:extLst>
          </p:cNvPr>
          <p:cNvSpPr>
            <a:spLocks noGrp="1"/>
          </p:cNvSpPr>
          <p:nvPr>
            <p:ph type="dt" sz="half" idx="10"/>
          </p:nvPr>
        </p:nvSpPr>
        <p:spPr/>
        <p:txBody>
          <a:bodyPr/>
          <a:lstStyle/>
          <a:p>
            <a:fld id="{4FCFF3E4-A73C-834C-A70E-86F17F728B9F}" type="datetimeFigureOut">
              <a:rPr lang="en-LT" smtClean="0"/>
              <a:t>08/16/2021</a:t>
            </a:fld>
            <a:endParaRPr lang="en-LT"/>
          </a:p>
        </p:txBody>
      </p:sp>
      <p:sp>
        <p:nvSpPr>
          <p:cNvPr id="5" name="Footer Placeholder 4">
            <a:extLst>
              <a:ext uri="{FF2B5EF4-FFF2-40B4-BE49-F238E27FC236}">
                <a16:creationId xmlns:a16="http://schemas.microsoft.com/office/drawing/2014/main" id="{BE4084E4-165B-6747-9009-63225451943E}"/>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DA41F3DD-3F3E-AA41-A630-FEB7566441BA}"/>
              </a:ext>
            </a:extLst>
          </p:cNvPr>
          <p:cNvSpPr>
            <a:spLocks noGrp="1"/>
          </p:cNvSpPr>
          <p:nvPr>
            <p:ph type="sldNum" sz="quarter" idx="12"/>
          </p:nvPr>
        </p:nvSpPr>
        <p:spPr/>
        <p:txBody>
          <a:bodyPr/>
          <a:lstStyle/>
          <a:p>
            <a:fld id="{593FB3FA-8539-5047-BD1B-53F3073AAC32}" type="slidenum">
              <a:rPr lang="en-LT" smtClean="0"/>
              <a:t>‹#›</a:t>
            </a:fld>
            <a:endParaRPr lang="en-LT"/>
          </a:p>
        </p:txBody>
      </p:sp>
    </p:spTree>
    <p:extLst>
      <p:ext uri="{BB962C8B-B14F-4D97-AF65-F5344CB8AC3E}">
        <p14:creationId xmlns:p14="http://schemas.microsoft.com/office/powerpoint/2010/main" val="4115645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TLE &amp; SUBTITLE ">
  <p:cSld name="TITTLE &amp; SUBTITLE ">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724000" y="4483267"/>
            <a:ext cx="10744000" cy="620400"/>
          </a:xfrm>
          <a:prstGeom prst="rect">
            <a:avLst/>
          </a:prstGeom>
        </p:spPr>
        <p:txBody>
          <a:bodyPr spcFirstLastPara="1" wrap="square" lIns="0" tIns="0" rIns="0" bIns="0" anchor="b"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24" name="Google Shape;24;p5"/>
          <p:cNvSpPr txBox="1">
            <a:spLocks noGrp="1"/>
          </p:cNvSpPr>
          <p:nvPr>
            <p:ph type="subTitle" idx="1"/>
          </p:nvPr>
        </p:nvSpPr>
        <p:spPr>
          <a:xfrm>
            <a:off x="2181600" y="5472300"/>
            <a:ext cx="7828800" cy="558400"/>
          </a:xfrm>
          <a:prstGeom prst="rect">
            <a:avLst/>
          </a:prstGeom>
        </p:spPr>
        <p:txBody>
          <a:bodyPr spcFirstLastPara="1" wrap="square" lIns="0" tIns="0" rIns="0" bIns="0" anchor="t" anchorCtr="0">
            <a:noAutofit/>
          </a:bodyPr>
          <a:lstStyle>
            <a:lvl1pPr lvl="0" algn="ctr" rtl="0">
              <a:spcBef>
                <a:spcPts val="0"/>
              </a:spcBef>
              <a:spcAft>
                <a:spcPts val="0"/>
              </a:spcAft>
              <a:buNone/>
              <a:defRPr sz="16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extLst>
      <p:ext uri="{BB962C8B-B14F-4D97-AF65-F5344CB8AC3E}">
        <p14:creationId xmlns:p14="http://schemas.microsoft.com/office/powerpoint/2010/main" val="4197760746"/>
      </p:ext>
    </p:extLst>
  </p:cSld>
  <p:clrMapOvr>
    <a:masterClrMapping/>
  </p:clrMapOvr>
  <p:extLst>
    <p:ext uri="{DCECCB84-F9BA-43D5-87BE-67443E8EF086}">
      <p15:sldGuideLst xmlns:p15="http://schemas.microsoft.com/office/powerpoint/2012/main">
        <p15:guide id="1" orient="horz" pos="2411">
          <p15:clr>
            <a:srgbClr val="F9AD4C"/>
          </p15:clr>
        </p15:guide>
        <p15:guide id="2" orient="horz" pos="2676">
          <p15:clr>
            <a:srgbClr val="F9AD4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o skaidrė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7465" y="995424"/>
            <a:ext cx="10458504" cy="1169042"/>
          </a:xfrm>
        </p:spPr>
        <p:txBody>
          <a:bodyPr/>
          <a:lstStyle/>
          <a:p>
            <a:r>
              <a:rPr lang="en-US" dirty="0"/>
              <a:t>Vertical text column layout page</a:t>
            </a:r>
            <a:br>
              <a:rPr lang="en-US" dirty="0"/>
            </a:br>
            <a:r>
              <a:rPr lang="en-US" dirty="0"/>
              <a:t>Lorem ipsum </a:t>
            </a:r>
            <a:r>
              <a:rPr lang="en-US" dirty="0" err="1"/>
              <a:t>dolar</a:t>
            </a:r>
            <a:r>
              <a:rPr lang="en-US" dirty="0"/>
              <a:t> sit </a:t>
            </a:r>
            <a:r>
              <a:rPr lang="en-US" dirty="0" err="1"/>
              <a:t>amet</a:t>
            </a:r>
            <a:endParaRPr lang="en-US" dirty="0"/>
          </a:p>
        </p:txBody>
      </p:sp>
      <p:sp>
        <p:nvSpPr>
          <p:cNvPr id="8" name="Text Placeholder 2"/>
          <p:cNvSpPr>
            <a:spLocks noGrp="1"/>
          </p:cNvSpPr>
          <p:nvPr>
            <p:ph type="body" idx="1" hasCustomPrompt="1"/>
          </p:nvPr>
        </p:nvSpPr>
        <p:spPr>
          <a:xfrm>
            <a:off x="1157465" y="2298384"/>
            <a:ext cx="10663060"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a:t>
            </a:r>
            <a:r>
              <a:rPr lang="en-US" dirty="0" err="1"/>
              <a:t>Pavadinimas</a:t>
            </a:r>
            <a:r>
              <a:rPr lang="en-US" dirty="0"/>
              <a:t> </a:t>
            </a:r>
            <a:r>
              <a:rPr lang="en-US" dirty="0" err="1"/>
              <a:t>arba</a:t>
            </a:r>
            <a:r>
              <a:rPr lang="en-US" dirty="0"/>
              <a:t> </a:t>
            </a:r>
            <a:r>
              <a:rPr lang="en-US" dirty="0" err="1"/>
              <a:t>teiginys</a:t>
            </a:r>
            <a:endParaRPr lang="en-US" dirty="0"/>
          </a:p>
        </p:txBody>
      </p:sp>
      <p:sp>
        <p:nvSpPr>
          <p:cNvPr id="12" name="Content Placeholder 3"/>
          <p:cNvSpPr>
            <a:spLocks noGrp="1"/>
          </p:cNvSpPr>
          <p:nvPr>
            <p:ph sz="half" idx="14" hasCustomPrompt="1"/>
          </p:nvPr>
        </p:nvSpPr>
        <p:spPr>
          <a:xfrm>
            <a:off x="1157465" y="2936992"/>
            <a:ext cx="10663060" cy="1072683"/>
          </a:xfrm>
        </p:spPr>
        <p:txBody>
          <a:bodyPr anchor="t"/>
          <a:lstStyle>
            <a:lvl1pPr marL="0" indent="0">
              <a:lnSpc>
                <a:spcPct val="100000"/>
              </a:lnSpc>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a:t>
            </a:r>
            <a:r>
              <a:rPr lang="en-US" dirty="0" err="1"/>
              <a:t>vel.Lorem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vel.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a:t>
            </a:r>
          </a:p>
        </p:txBody>
      </p:sp>
      <p:sp>
        <p:nvSpPr>
          <p:cNvPr id="13" name="Text Placeholder 2"/>
          <p:cNvSpPr>
            <a:spLocks noGrp="1"/>
          </p:cNvSpPr>
          <p:nvPr>
            <p:ph type="body" idx="15" hasCustomPrompt="1"/>
          </p:nvPr>
        </p:nvSpPr>
        <p:spPr>
          <a:xfrm>
            <a:off x="1157465" y="4089018"/>
            <a:ext cx="10663060"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  </a:t>
            </a:r>
            <a:r>
              <a:rPr lang="en-US" dirty="0" err="1"/>
              <a:t>Pavadinimas</a:t>
            </a:r>
            <a:r>
              <a:rPr lang="en-US" dirty="0"/>
              <a:t> </a:t>
            </a:r>
            <a:r>
              <a:rPr lang="en-US" dirty="0" err="1"/>
              <a:t>arba</a:t>
            </a:r>
            <a:r>
              <a:rPr lang="en-US" dirty="0"/>
              <a:t> </a:t>
            </a:r>
            <a:r>
              <a:rPr lang="en-US" dirty="0" err="1"/>
              <a:t>teiginys</a:t>
            </a:r>
            <a:endParaRPr lang="en-US" dirty="0"/>
          </a:p>
        </p:txBody>
      </p:sp>
      <p:sp>
        <p:nvSpPr>
          <p:cNvPr id="14" name="Content Placeholder 3"/>
          <p:cNvSpPr>
            <a:spLocks noGrp="1"/>
          </p:cNvSpPr>
          <p:nvPr>
            <p:ph sz="half" idx="16" hasCustomPrompt="1"/>
          </p:nvPr>
        </p:nvSpPr>
        <p:spPr>
          <a:xfrm>
            <a:off x="1157465" y="4676493"/>
            <a:ext cx="10663060" cy="1072683"/>
          </a:xfrm>
        </p:spPr>
        <p:txBody>
          <a:bodyPr anchor="t"/>
          <a:lstStyle>
            <a:lvl1pPr marL="0" indent="0">
              <a:lnSpc>
                <a:spcPct val="100000"/>
              </a:lnSpc>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a:t>
            </a:r>
            <a:r>
              <a:rPr lang="en-US" dirty="0" err="1"/>
              <a:t>vel.Lorem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vel.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a:t>
            </a:r>
          </a:p>
        </p:txBody>
      </p:sp>
      <p:sp>
        <p:nvSpPr>
          <p:cNvPr id="10" name="Content Placeholder 3"/>
          <p:cNvSpPr>
            <a:spLocks noGrp="1"/>
          </p:cNvSpPr>
          <p:nvPr>
            <p:ph sz="half" idx="18" hasCustomPrompt="1"/>
          </p:nvPr>
        </p:nvSpPr>
        <p:spPr>
          <a:xfrm>
            <a:off x="7224112" y="6367512"/>
            <a:ext cx="4596413" cy="296382"/>
          </a:xfrm>
        </p:spPr>
        <p:txBody>
          <a:bodyPr anchor="t">
            <a:normAutofit/>
          </a:bodyPr>
          <a:lstStyle>
            <a:lvl1pPr marL="0" indent="0" algn="r">
              <a:buNone/>
              <a:defRPr sz="900"/>
            </a:lvl1pPr>
          </a:lstStyle>
          <a:p>
            <a:pPr lvl="0"/>
            <a:r>
              <a:rPr lang="en-US" dirty="0" err="1"/>
              <a:t>Šaltinis</a:t>
            </a:r>
            <a:r>
              <a:rPr lang="en-US" dirty="0"/>
              <a:t> „Lorem ipsum dollar” 2018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o skaidrė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7465" y="995424"/>
            <a:ext cx="10549361" cy="1476866"/>
          </a:xfr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a:t>
            </a:r>
          </a:p>
        </p:txBody>
      </p:sp>
      <p:sp>
        <p:nvSpPr>
          <p:cNvPr id="7" name="Text Placeholder 2"/>
          <p:cNvSpPr>
            <a:spLocks noGrp="1"/>
          </p:cNvSpPr>
          <p:nvPr>
            <p:ph type="body" idx="1" hasCustomPrompt="1"/>
          </p:nvPr>
        </p:nvSpPr>
        <p:spPr>
          <a:xfrm>
            <a:off x="1157466" y="2746034"/>
            <a:ext cx="4950372"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a:t>
            </a:r>
            <a:r>
              <a:rPr lang="en-US" dirty="0" err="1"/>
              <a:t>Pavadinimas</a:t>
            </a:r>
            <a:r>
              <a:rPr lang="en-US" dirty="0"/>
              <a:t> </a:t>
            </a:r>
            <a:r>
              <a:rPr lang="en-US" dirty="0" err="1"/>
              <a:t>arba</a:t>
            </a:r>
            <a:r>
              <a:rPr lang="en-US" dirty="0"/>
              <a:t> </a:t>
            </a:r>
            <a:r>
              <a:rPr lang="en-US" dirty="0" err="1"/>
              <a:t>teiginys</a:t>
            </a:r>
            <a:endParaRPr lang="en-US" dirty="0"/>
          </a:p>
        </p:txBody>
      </p:sp>
      <p:sp>
        <p:nvSpPr>
          <p:cNvPr id="11" name="Content Placeholder 3"/>
          <p:cNvSpPr>
            <a:spLocks noGrp="1"/>
          </p:cNvSpPr>
          <p:nvPr>
            <p:ph sz="half" idx="14" hasCustomPrompt="1"/>
          </p:nvPr>
        </p:nvSpPr>
        <p:spPr>
          <a:xfrm>
            <a:off x="1157465" y="3333509"/>
            <a:ext cx="4950372" cy="2523281"/>
          </a:xfrm>
        </p:spPr>
        <p:txBody>
          <a:bodyPr anchor="t"/>
          <a:lstStyle>
            <a:lvl1pPr marL="0" indent="0">
              <a:lnSpc>
                <a:spcPct val="100000"/>
              </a:lnSpc>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a:t>
            </a:r>
            <a:r>
              <a:rPr lang="en-US" dirty="0" err="1"/>
              <a:t>vel.Lorem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vel.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a:t>
            </a:r>
          </a:p>
        </p:txBody>
      </p:sp>
      <p:sp>
        <p:nvSpPr>
          <p:cNvPr id="8" name="Text Placeholder 2"/>
          <p:cNvSpPr>
            <a:spLocks noGrp="1"/>
          </p:cNvSpPr>
          <p:nvPr>
            <p:ph type="body" idx="16" hasCustomPrompt="1"/>
          </p:nvPr>
        </p:nvSpPr>
        <p:spPr>
          <a:xfrm>
            <a:off x="6756453" y="2746034"/>
            <a:ext cx="5064071"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a:t>
            </a:r>
            <a:r>
              <a:rPr lang="en-US" dirty="0" err="1"/>
              <a:t>Pavadinimas</a:t>
            </a:r>
            <a:r>
              <a:rPr lang="en-US" dirty="0"/>
              <a:t> </a:t>
            </a:r>
            <a:r>
              <a:rPr lang="en-US" dirty="0" err="1"/>
              <a:t>arba</a:t>
            </a:r>
            <a:r>
              <a:rPr lang="en-US" dirty="0"/>
              <a:t> </a:t>
            </a:r>
            <a:r>
              <a:rPr lang="en-US" dirty="0" err="1"/>
              <a:t>teiginys</a:t>
            </a:r>
            <a:endParaRPr lang="en-US" dirty="0"/>
          </a:p>
        </p:txBody>
      </p:sp>
      <p:sp>
        <p:nvSpPr>
          <p:cNvPr id="13" name="Content Placeholder 3"/>
          <p:cNvSpPr>
            <a:spLocks noGrp="1"/>
          </p:cNvSpPr>
          <p:nvPr>
            <p:ph sz="half" idx="17" hasCustomPrompt="1"/>
          </p:nvPr>
        </p:nvSpPr>
        <p:spPr>
          <a:xfrm>
            <a:off x="6756452" y="3333509"/>
            <a:ext cx="5064071" cy="2523281"/>
          </a:xfrm>
        </p:spPr>
        <p:txBody>
          <a:bodyPr anchor="t"/>
          <a:lstStyle>
            <a:lvl1pPr marL="0" indent="0">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a:t>
            </a:r>
            <a:r>
              <a:rPr lang="en-US" dirty="0" err="1"/>
              <a:t>vel.Lorem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vel.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a:t>
            </a:r>
          </a:p>
        </p:txBody>
      </p:sp>
      <p:sp>
        <p:nvSpPr>
          <p:cNvPr id="17" name="Content Placeholder 3"/>
          <p:cNvSpPr>
            <a:spLocks noGrp="1"/>
          </p:cNvSpPr>
          <p:nvPr>
            <p:ph sz="half" idx="19" hasCustomPrompt="1"/>
          </p:nvPr>
        </p:nvSpPr>
        <p:spPr>
          <a:xfrm>
            <a:off x="7224112" y="6367512"/>
            <a:ext cx="4596413" cy="296382"/>
          </a:xfrm>
        </p:spPr>
        <p:txBody>
          <a:bodyPr anchor="t">
            <a:normAutofit/>
          </a:bodyPr>
          <a:lstStyle>
            <a:lvl1pPr marL="0" indent="0" algn="r">
              <a:buNone/>
              <a:defRPr sz="900"/>
            </a:lvl1pPr>
          </a:lstStyle>
          <a:p>
            <a:pPr lvl="0"/>
            <a:r>
              <a:rPr lang="en-US" dirty="0" err="1"/>
              <a:t>Šaltinis</a:t>
            </a:r>
            <a:r>
              <a:rPr lang="en-US" dirty="0"/>
              <a:t> „Lorem ipsum dollar” 2018 </a:t>
            </a:r>
          </a:p>
        </p:txBody>
      </p:sp>
    </p:spTree>
    <p:extLst>
      <p:ext uri="{BB962C8B-B14F-4D97-AF65-F5344CB8AC3E}">
        <p14:creationId xmlns:p14="http://schemas.microsoft.com/office/powerpoint/2010/main" val="1705787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o skaidrė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7465" y="995423"/>
            <a:ext cx="4615806" cy="4930248"/>
          </a:xfrm>
        </p:spPr>
        <p:txBody>
          <a:bodyPr>
            <a:normAutofit/>
          </a:bodyPr>
          <a:lstStyle>
            <a:lvl1pPr>
              <a:defRPr sz="3000"/>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p>
        </p:txBody>
      </p:sp>
      <p:sp>
        <p:nvSpPr>
          <p:cNvPr id="8" name="Text Placeholder 2"/>
          <p:cNvSpPr>
            <a:spLocks noGrp="1"/>
          </p:cNvSpPr>
          <p:nvPr>
            <p:ph type="body" idx="1" hasCustomPrompt="1"/>
          </p:nvPr>
        </p:nvSpPr>
        <p:spPr>
          <a:xfrm>
            <a:off x="6225767" y="995423"/>
            <a:ext cx="5535928" cy="689942"/>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a:t>
            </a:r>
            <a:r>
              <a:rPr lang="en-US" dirty="0" err="1"/>
              <a:t>Pavadinimas</a:t>
            </a:r>
            <a:r>
              <a:rPr lang="en-US" dirty="0"/>
              <a:t> </a:t>
            </a:r>
            <a:r>
              <a:rPr lang="en-US" dirty="0" err="1"/>
              <a:t>arba</a:t>
            </a:r>
            <a:r>
              <a:rPr lang="en-US" dirty="0"/>
              <a:t> </a:t>
            </a:r>
            <a:r>
              <a:rPr lang="en-US" dirty="0" err="1"/>
              <a:t>teiginys</a:t>
            </a:r>
            <a:endParaRPr lang="en-US" dirty="0"/>
          </a:p>
        </p:txBody>
      </p:sp>
      <p:sp>
        <p:nvSpPr>
          <p:cNvPr id="12" name="Content Placeholder 3"/>
          <p:cNvSpPr>
            <a:spLocks noGrp="1"/>
          </p:cNvSpPr>
          <p:nvPr>
            <p:ph sz="half" idx="14" hasCustomPrompt="1"/>
          </p:nvPr>
        </p:nvSpPr>
        <p:spPr>
          <a:xfrm>
            <a:off x="6225766" y="1685365"/>
            <a:ext cx="5594759" cy="4240306"/>
          </a:xfrm>
        </p:spPr>
        <p:txBody>
          <a:bodyPr wrap="square" anchor="t"/>
          <a:lstStyle>
            <a:lvl1pPr marL="0" marR="0" indent="0" algn="l" defTabSz="914400" rtl="0" eaLnBrk="1" fontAlgn="auto" latinLnBrk="0" hangingPunct="1">
              <a:lnSpc>
                <a:spcPct val="100000"/>
              </a:lnSpc>
              <a:spcBef>
                <a:spcPts val="1000"/>
              </a:spcBef>
              <a:spcAft>
                <a:spcPts val="0"/>
              </a:spcAft>
              <a:buClrTx/>
              <a:buSzTx/>
              <a:buFont typeface="Arial"/>
              <a:buNone/>
              <a:tabLst/>
              <a:defRPr>
                <a:solidFill>
                  <a:srgbClr val="434244"/>
                </a:solidFill>
              </a:defRPr>
            </a:lvl1pPr>
            <a:lvl2pPr>
              <a:lnSpc>
                <a:spcPct val="100000"/>
              </a:lnSpc>
              <a:defRPr/>
            </a:lvl2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a:t>
            </a:r>
            <a:r>
              <a:rPr lang="en-US" dirty="0" err="1"/>
              <a:t>vel.Lorem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vel.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a:t>
            </a:r>
            <a:r>
              <a:rPr lang="en-US" dirty="0" err="1"/>
              <a:t>vel.Lorem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vel.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a:t>
            </a:r>
            <a:r>
              <a:rPr lang="en-US" dirty="0" err="1"/>
              <a:t>vel.Lorem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p>
          <a:p>
            <a:pPr lvl="0"/>
            <a:endParaRPr lang="en-US" dirty="0"/>
          </a:p>
        </p:txBody>
      </p:sp>
      <p:sp>
        <p:nvSpPr>
          <p:cNvPr id="11" name="Content Placeholder 3"/>
          <p:cNvSpPr>
            <a:spLocks noGrp="1"/>
          </p:cNvSpPr>
          <p:nvPr>
            <p:ph sz="half" idx="18" hasCustomPrompt="1"/>
          </p:nvPr>
        </p:nvSpPr>
        <p:spPr>
          <a:xfrm>
            <a:off x="7224112" y="6367512"/>
            <a:ext cx="4596413" cy="296382"/>
          </a:xfrm>
        </p:spPr>
        <p:txBody>
          <a:bodyPr anchor="t">
            <a:normAutofit/>
          </a:bodyPr>
          <a:lstStyle>
            <a:lvl1pPr marL="0" indent="0" algn="r">
              <a:buNone/>
              <a:defRPr sz="900"/>
            </a:lvl1pPr>
          </a:lstStyle>
          <a:p>
            <a:pPr lvl="0"/>
            <a:r>
              <a:rPr lang="en-US" dirty="0" err="1"/>
              <a:t>Šaltinis</a:t>
            </a:r>
            <a:r>
              <a:rPr lang="en-US" dirty="0"/>
              <a:t> „Lorem ipsum dollar” 2018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rpinė skaidrė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itle 6"/>
          <p:cNvSpPr>
            <a:spLocks noGrp="1"/>
          </p:cNvSpPr>
          <p:nvPr>
            <p:ph type="title" hasCustomPrompt="1"/>
          </p:nvPr>
        </p:nvSpPr>
        <p:spPr>
          <a:xfrm>
            <a:off x="1571927" y="1536540"/>
            <a:ext cx="8643491" cy="3996042"/>
          </a:xfrm>
        </p:spPr>
        <p:txBody>
          <a:bodyPr>
            <a:noAutofit/>
          </a:bodyPr>
          <a:lstStyle>
            <a:lvl1pPr>
              <a:defRPr sz="4400" b="0" i="0">
                <a:solidFill>
                  <a:srgbClr val="434244"/>
                </a:solidFill>
                <a:latin typeface="Gordita Light" charset="0"/>
                <a:ea typeface="Gordita Light" charset="0"/>
                <a:cs typeface="Gordita Light" charset="0"/>
              </a:defRPr>
            </a:lvl1pPr>
          </a:lstStyle>
          <a:p>
            <a:r>
              <a:rPr lang="en-US" dirty="0" err="1"/>
              <a:t>Mūsų</a:t>
            </a:r>
            <a:r>
              <a:rPr lang="en-US" dirty="0"/>
              <a:t> </a:t>
            </a:r>
            <a:r>
              <a:rPr lang="en-US" dirty="0" err="1"/>
              <a:t>prezentacijos</a:t>
            </a:r>
            <a:br>
              <a:rPr lang="en-US" dirty="0"/>
            </a:br>
            <a:r>
              <a:rPr lang="en-US" dirty="0" err="1"/>
              <a:t>pavadinimas,tema</a:t>
            </a:r>
            <a:r>
              <a:rPr lang="en-US" dirty="0"/>
              <a:t> </a:t>
            </a:r>
            <a:r>
              <a:rPr lang="en-US" dirty="0" err="1"/>
              <a:t>arba</a:t>
            </a:r>
            <a:r>
              <a:rPr lang="en-US" dirty="0"/>
              <a:t> </a:t>
            </a:r>
            <a:r>
              <a:rPr lang="en-US" dirty="0" err="1"/>
              <a:t>kryptis</a:t>
            </a:r>
            <a:r>
              <a:rPr lang="en-US" dirty="0"/>
              <a:t> lorem ipsum</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otraukos skaidrė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63638" y="1016000"/>
            <a:ext cx="4595010" cy="1600200"/>
          </a:xfrm>
        </p:spPr>
        <p:txBody>
          <a:bodyPr anchor="t"/>
          <a:lstStyle>
            <a:lvl1pPr>
              <a:defRPr sz="3200"/>
            </a:lvl1pPr>
          </a:lstStyle>
          <a:p>
            <a:r>
              <a:rPr lang="en-US" dirty="0"/>
              <a:t>Vertical text column layout page Lorem ipsum </a:t>
            </a:r>
            <a:r>
              <a:rPr lang="en-US" dirty="0" err="1"/>
              <a:t>dolar</a:t>
            </a:r>
            <a:r>
              <a:rPr lang="en-US" dirty="0"/>
              <a:t> sit </a:t>
            </a:r>
            <a:r>
              <a:rPr lang="en-US" dirty="0" err="1"/>
              <a:t>amet</a:t>
            </a:r>
            <a:endParaRPr lang="en-US" dirty="0"/>
          </a:p>
        </p:txBody>
      </p:sp>
      <p:sp>
        <p:nvSpPr>
          <p:cNvPr id="3" name="Picture Placeholder 2"/>
          <p:cNvSpPr>
            <a:spLocks noGrp="1"/>
          </p:cNvSpPr>
          <p:nvPr>
            <p:ph type="pic" idx="1"/>
          </p:nvPr>
        </p:nvSpPr>
        <p:spPr>
          <a:xfrm>
            <a:off x="6493396" y="0"/>
            <a:ext cx="569860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163638" y="2706979"/>
            <a:ext cx="4386665" cy="3231507"/>
          </a:xfrm>
        </p:spPr>
        <p:txBody>
          <a:bodyPr>
            <a:normAutofit/>
          </a:bodyPr>
          <a:lstStyle>
            <a:lvl1pPr marL="171450" indent="-171450">
              <a:lnSpc>
                <a:spcPct val="100000"/>
              </a:lnSpc>
              <a:buClr>
                <a:srgbClr val="434244"/>
              </a:buClr>
              <a:buFont typeface="AppleSymbols" charset="0"/>
              <a:buChar char="⏤"/>
              <a:defRPr sz="1100">
                <a:solidFill>
                  <a:srgbClr val="43424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endParaRPr lang="en-US" dirty="0"/>
          </a:p>
          <a:p>
            <a:pPr lvl="0"/>
            <a:r>
              <a:rPr lang="en-US" dirty="0" err="1"/>
              <a:t>Consectetur</a:t>
            </a:r>
            <a:r>
              <a:rPr lang="en-US" dirty="0"/>
              <a:t> </a:t>
            </a:r>
            <a:r>
              <a:rPr lang="en-US" dirty="0" err="1"/>
              <a:t>adipiscing</a:t>
            </a:r>
            <a:r>
              <a:rPr lang="en-US" dirty="0"/>
              <a:t> </a:t>
            </a:r>
            <a:r>
              <a:rPr lang="en-US" dirty="0" err="1"/>
              <a:t>elit</a:t>
            </a:r>
            <a:endParaRPr lang="en-US" dirty="0"/>
          </a:p>
          <a:p>
            <a:pPr lvl="0"/>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p>
          <a:p>
            <a:pPr lvl="0"/>
            <a:r>
              <a:rPr lang="en-US" dirty="0" err="1"/>
              <a:t>Dolore</a:t>
            </a:r>
            <a:r>
              <a:rPr lang="en-US" dirty="0"/>
              <a:t> magna </a:t>
            </a:r>
            <a:r>
              <a:rPr lang="en-US" dirty="0" err="1"/>
              <a:t>aliqua</a:t>
            </a:r>
            <a:r>
              <a:rPr lang="en-US" dirty="0"/>
              <a:t>.</a:t>
            </a:r>
          </a:p>
          <a:p>
            <a:pPr lvl="0"/>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p>
        </p:txBody>
      </p:sp>
    </p:spTree>
    <p:extLst>
      <p:ext uri="{BB962C8B-B14F-4D97-AF65-F5344CB8AC3E}">
        <p14:creationId xmlns:p14="http://schemas.microsoft.com/office/powerpoint/2010/main" val="1344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kaidrė su ikonomis">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3296984" y="1026705"/>
            <a:ext cx="2928782"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Pavadinimas</a:t>
            </a:r>
            <a:r>
              <a:rPr lang="en-US" dirty="0"/>
              <a:t> </a:t>
            </a:r>
            <a:r>
              <a:rPr lang="en-US" dirty="0" err="1"/>
              <a:t>arba</a:t>
            </a:r>
            <a:r>
              <a:rPr lang="en-US" dirty="0"/>
              <a:t> </a:t>
            </a:r>
            <a:r>
              <a:rPr lang="en-US" dirty="0" err="1"/>
              <a:t>teiginys</a:t>
            </a:r>
            <a:endParaRPr lang="en-US" dirty="0"/>
          </a:p>
        </p:txBody>
      </p:sp>
      <p:sp>
        <p:nvSpPr>
          <p:cNvPr id="11" name="Content Placeholder 3"/>
          <p:cNvSpPr>
            <a:spLocks noGrp="1"/>
          </p:cNvSpPr>
          <p:nvPr>
            <p:ph sz="half" idx="14" hasCustomPrompt="1"/>
          </p:nvPr>
        </p:nvSpPr>
        <p:spPr>
          <a:xfrm>
            <a:off x="3296984" y="1614181"/>
            <a:ext cx="2928782" cy="1637838"/>
          </a:xfrm>
        </p:spPr>
        <p:txBody>
          <a:bodyPr anchor="t">
            <a:normAutofit/>
          </a:bodyPr>
          <a:lstStyle>
            <a:lvl1pPr marL="0" indent="0">
              <a:buNone/>
              <a:defRPr sz="11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a:t>
            </a:r>
            <a:r>
              <a:rPr lang="en-US" dirty="0" err="1"/>
              <a:t>vel.Lorem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 name="Picture Placeholder 3"/>
          <p:cNvSpPr>
            <a:spLocks noGrp="1"/>
          </p:cNvSpPr>
          <p:nvPr>
            <p:ph type="pic" sz="quarter" idx="16"/>
          </p:nvPr>
        </p:nvSpPr>
        <p:spPr>
          <a:xfrm>
            <a:off x="1163638" y="1026182"/>
            <a:ext cx="1928142" cy="1928143"/>
          </a:xfrm>
        </p:spPr>
        <p:txBody>
          <a:bodyPr/>
          <a:lstStyle/>
          <a:p>
            <a:endParaRPr lang="en-US"/>
          </a:p>
        </p:txBody>
      </p:sp>
      <p:sp>
        <p:nvSpPr>
          <p:cNvPr id="20" name="Text Placeholder 2"/>
          <p:cNvSpPr>
            <a:spLocks noGrp="1"/>
          </p:cNvSpPr>
          <p:nvPr>
            <p:ph type="body" idx="17" hasCustomPrompt="1"/>
          </p:nvPr>
        </p:nvSpPr>
        <p:spPr>
          <a:xfrm>
            <a:off x="8827772" y="1026705"/>
            <a:ext cx="2928782"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Pavadinimas</a:t>
            </a:r>
            <a:r>
              <a:rPr lang="en-US" dirty="0"/>
              <a:t> </a:t>
            </a:r>
            <a:r>
              <a:rPr lang="en-US" dirty="0" err="1"/>
              <a:t>arba</a:t>
            </a:r>
            <a:r>
              <a:rPr lang="en-US" dirty="0"/>
              <a:t> </a:t>
            </a:r>
            <a:r>
              <a:rPr lang="en-US" dirty="0" err="1"/>
              <a:t>teiginys</a:t>
            </a:r>
            <a:endParaRPr lang="en-US" dirty="0"/>
          </a:p>
        </p:txBody>
      </p:sp>
      <p:sp>
        <p:nvSpPr>
          <p:cNvPr id="21" name="Content Placeholder 3"/>
          <p:cNvSpPr>
            <a:spLocks noGrp="1"/>
          </p:cNvSpPr>
          <p:nvPr>
            <p:ph sz="half" idx="18" hasCustomPrompt="1"/>
          </p:nvPr>
        </p:nvSpPr>
        <p:spPr>
          <a:xfrm>
            <a:off x="8827772" y="1614180"/>
            <a:ext cx="2928782" cy="1637839"/>
          </a:xfrm>
        </p:spPr>
        <p:txBody>
          <a:bodyPr anchor="t">
            <a:normAutofit/>
          </a:bodyPr>
          <a:lstStyle>
            <a:lvl1pPr marL="0" indent="0">
              <a:buNone/>
              <a:defRPr sz="11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a:t>
            </a:r>
            <a:r>
              <a:rPr lang="en-US" dirty="0" err="1"/>
              <a:t>vel.Lorem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2" name="Picture Placeholder 3"/>
          <p:cNvSpPr>
            <a:spLocks noGrp="1"/>
          </p:cNvSpPr>
          <p:nvPr>
            <p:ph type="pic" sz="quarter" idx="19"/>
          </p:nvPr>
        </p:nvSpPr>
        <p:spPr>
          <a:xfrm>
            <a:off x="6694426" y="1026182"/>
            <a:ext cx="1928142" cy="1928143"/>
          </a:xfrm>
        </p:spPr>
        <p:txBody>
          <a:bodyPr/>
          <a:lstStyle/>
          <a:p>
            <a:endParaRPr lang="en-US"/>
          </a:p>
        </p:txBody>
      </p:sp>
      <p:sp>
        <p:nvSpPr>
          <p:cNvPr id="23" name="Text Placeholder 2"/>
          <p:cNvSpPr>
            <a:spLocks noGrp="1"/>
          </p:cNvSpPr>
          <p:nvPr>
            <p:ph type="body" idx="20" hasCustomPrompt="1"/>
          </p:nvPr>
        </p:nvSpPr>
        <p:spPr>
          <a:xfrm>
            <a:off x="3296984" y="3542323"/>
            <a:ext cx="2928782"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Pavadinimas</a:t>
            </a:r>
            <a:r>
              <a:rPr lang="en-US" dirty="0"/>
              <a:t> </a:t>
            </a:r>
            <a:r>
              <a:rPr lang="en-US" dirty="0" err="1"/>
              <a:t>arba</a:t>
            </a:r>
            <a:r>
              <a:rPr lang="en-US" dirty="0"/>
              <a:t> </a:t>
            </a:r>
            <a:r>
              <a:rPr lang="en-US" dirty="0" err="1"/>
              <a:t>teiginys</a:t>
            </a:r>
            <a:endParaRPr lang="en-US" dirty="0"/>
          </a:p>
        </p:txBody>
      </p:sp>
      <p:sp>
        <p:nvSpPr>
          <p:cNvPr id="24" name="Content Placeholder 3"/>
          <p:cNvSpPr>
            <a:spLocks noGrp="1"/>
          </p:cNvSpPr>
          <p:nvPr>
            <p:ph sz="half" idx="21" hasCustomPrompt="1"/>
          </p:nvPr>
        </p:nvSpPr>
        <p:spPr>
          <a:xfrm>
            <a:off x="3296984" y="4129798"/>
            <a:ext cx="2928782" cy="1887544"/>
          </a:xfrm>
        </p:spPr>
        <p:txBody>
          <a:bodyPr anchor="t">
            <a:normAutofit/>
          </a:bodyPr>
          <a:lstStyle>
            <a:lvl1pPr marL="0" indent="0">
              <a:lnSpc>
                <a:spcPct val="100000"/>
              </a:lnSpc>
              <a:buNone/>
              <a:defRPr sz="11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a:t>
            </a:r>
            <a:r>
              <a:rPr lang="en-US" dirty="0" err="1"/>
              <a:t>vel.Lorem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5" name="Picture Placeholder 3"/>
          <p:cNvSpPr>
            <a:spLocks noGrp="1"/>
          </p:cNvSpPr>
          <p:nvPr>
            <p:ph type="pic" sz="quarter" idx="22"/>
          </p:nvPr>
        </p:nvSpPr>
        <p:spPr>
          <a:xfrm>
            <a:off x="1163638" y="3541800"/>
            <a:ext cx="1928142" cy="1928143"/>
          </a:xfrm>
        </p:spPr>
        <p:txBody>
          <a:bodyPr/>
          <a:lstStyle/>
          <a:p>
            <a:endParaRPr lang="en-US"/>
          </a:p>
        </p:txBody>
      </p:sp>
      <p:sp>
        <p:nvSpPr>
          <p:cNvPr id="26" name="Text Placeholder 2"/>
          <p:cNvSpPr>
            <a:spLocks noGrp="1"/>
          </p:cNvSpPr>
          <p:nvPr>
            <p:ph type="body" idx="23" hasCustomPrompt="1"/>
          </p:nvPr>
        </p:nvSpPr>
        <p:spPr>
          <a:xfrm>
            <a:off x="8827772" y="3542323"/>
            <a:ext cx="2928782"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Pavadinimas</a:t>
            </a:r>
            <a:r>
              <a:rPr lang="en-US" dirty="0"/>
              <a:t> </a:t>
            </a:r>
            <a:r>
              <a:rPr lang="en-US" dirty="0" err="1"/>
              <a:t>arba</a:t>
            </a:r>
            <a:r>
              <a:rPr lang="en-US" dirty="0"/>
              <a:t> </a:t>
            </a:r>
            <a:r>
              <a:rPr lang="en-US" dirty="0" err="1"/>
              <a:t>teiginys</a:t>
            </a:r>
            <a:endParaRPr lang="en-US" dirty="0"/>
          </a:p>
        </p:txBody>
      </p:sp>
      <p:sp>
        <p:nvSpPr>
          <p:cNvPr id="27" name="Content Placeholder 3"/>
          <p:cNvSpPr>
            <a:spLocks noGrp="1"/>
          </p:cNvSpPr>
          <p:nvPr>
            <p:ph sz="half" idx="24" hasCustomPrompt="1"/>
          </p:nvPr>
        </p:nvSpPr>
        <p:spPr>
          <a:xfrm>
            <a:off x="8827772" y="4129798"/>
            <a:ext cx="2928782" cy="1887544"/>
          </a:xfrm>
        </p:spPr>
        <p:txBody>
          <a:bodyPr anchor="t">
            <a:normAutofit/>
          </a:bodyPr>
          <a:lstStyle>
            <a:lvl1pPr marL="0" indent="0">
              <a:buNone/>
              <a:defRPr sz="11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a:t>
            </a:r>
            <a:r>
              <a:rPr lang="en-US" dirty="0" err="1"/>
              <a:t>vel.Lorem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8" name="Picture Placeholder 3"/>
          <p:cNvSpPr>
            <a:spLocks noGrp="1"/>
          </p:cNvSpPr>
          <p:nvPr>
            <p:ph type="pic" sz="quarter" idx="25"/>
          </p:nvPr>
        </p:nvSpPr>
        <p:spPr>
          <a:xfrm>
            <a:off x="6694426" y="3541800"/>
            <a:ext cx="1928142" cy="1928143"/>
          </a:xfrm>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rpinė skaidrė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itle 6"/>
          <p:cNvSpPr>
            <a:spLocks noGrp="1"/>
          </p:cNvSpPr>
          <p:nvPr>
            <p:ph type="title" hasCustomPrompt="1"/>
          </p:nvPr>
        </p:nvSpPr>
        <p:spPr>
          <a:xfrm>
            <a:off x="1571927" y="1536540"/>
            <a:ext cx="8486473" cy="3186462"/>
          </a:xfrm>
        </p:spPr>
        <p:txBody>
          <a:bodyPr>
            <a:noAutofit/>
          </a:bodyPr>
          <a:lstStyle>
            <a:lvl1pPr>
              <a:defRPr sz="4400" b="0" i="0">
                <a:solidFill>
                  <a:srgbClr val="434244"/>
                </a:solidFill>
                <a:latin typeface="Gordita Light" charset="0"/>
                <a:ea typeface="Gordita Light" charset="0"/>
                <a:cs typeface="Gordita Light" charset="0"/>
              </a:defRPr>
            </a:lvl1pPr>
          </a:lstStyle>
          <a:p>
            <a:r>
              <a:rPr lang="en-US" dirty="0" err="1"/>
              <a:t>Mūsų</a:t>
            </a:r>
            <a:r>
              <a:rPr lang="en-US" dirty="0"/>
              <a:t> </a:t>
            </a:r>
            <a:r>
              <a:rPr lang="en-US" dirty="0" err="1"/>
              <a:t>prezentacijos</a:t>
            </a:r>
            <a:br>
              <a:rPr lang="en-US" dirty="0"/>
            </a:br>
            <a:r>
              <a:rPr lang="en-US" dirty="0" err="1"/>
              <a:t>pavadinimas,tema</a:t>
            </a:r>
            <a:r>
              <a:rPr lang="en-US" dirty="0"/>
              <a:t> </a:t>
            </a:r>
            <a:r>
              <a:rPr lang="en-US" dirty="0" err="1"/>
              <a:t>arba</a:t>
            </a:r>
            <a:r>
              <a:rPr lang="en-US" dirty="0"/>
              <a:t> </a:t>
            </a:r>
            <a:r>
              <a:rPr lang="en-US" dirty="0" err="1"/>
              <a:t>kryptis</a:t>
            </a:r>
            <a:r>
              <a:rPr lang="en-US" dirty="0"/>
              <a:t> lorem ipsum</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Nuotraukų skaidrė">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63639" y="1020931"/>
            <a:ext cx="4997464" cy="2157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Picture Placeholder 2"/>
          <p:cNvSpPr>
            <a:spLocks noGrp="1"/>
          </p:cNvSpPr>
          <p:nvPr>
            <p:ph type="pic" idx="16"/>
          </p:nvPr>
        </p:nvSpPr>
        <p:spPr>
          <a:xfrm>
            <a:off x="6783204" y="1020931"/>
            <a:ext cx="4997464" cy="2157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ext Placeholder 2"/>
          <p:cNvSpPr>
            <a:spLocks noGrp="1"/>
          </p:cNvSpPr>
          <p:nvPr>
            <p:ph type="body" idx="17" hasCustomPrompt="1"/>
          </p:nvPr>
        </p:nvSpPr>
        <p:spPr>
          <a:xfrm>
            <a:off x="1157466" y="3495033"/>
            <a:ext cx="5003638"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a:t>
            </a:r>
            <a:r>
              <a:rPr lang="en-US" dirty="0" err="1"/>
              <a:t>Pavadinimas</a:t>
            </a:r>
            <a:r>
              <a:rPr lang="en-US" dirty="0"/>
              <a:t> </a:t>
            </a:r>
            <a:r>
              <a:rPr lang="en-US" dirty="0" err="1"/>
              <a:t>arba</a:t>
            </a:r>
            <a:r>
              <a:rPr lang="en-US" dirty="0"/>
              <a:t> </a:t>
            </a:r>
            <a:r>
              <a:rPr lang="en-US" dirty="0" err="1"/>
              <a:t>teiginys</a:t>
            </a:r>
            <a:endParaRPr lang="en-US" dirty="0"/>
          </a:p>
        </p:txBody>
      </p:sp>
      <p:sp>
        <p:nvSpPr>
          <p:cNvPr id="10" name="Content Placeholder 3"/>
          <p:cNvSpPr>
            <a:spLocks noGrp="1"/>
          </p:cNvSpPr>
          <p:nvPr>
            <p:ph sz="half" idx="14" hasCustomPrompt="1"/>
          </p:nvPr>
        </p:nvSpPr>
        <p:spPr>
          <a:xfrm>
            <a:off x="1157466" y="4092013"/>
            <a:ext cx="5003638" cy="1882659"/>
          </a:xfrm>
        </p:spPr>
        <p:txBody>
          <a:bodyPr anchor="t"/>
          <a:lstStyle>
            <a:lvl1pPr marL="0" indent="0">
              <a:lnSpc>
                <a:spcPct val="100000"/>
              </a:lnSpc>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a:t>
            </a:r>
            <a:r>
              <a:rPr lang="en-US" dirty="0" err="1"/>
              <a:t>vel.Lorem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vel.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a:t>
            </a:r>
          </a:p>
        </p:txBody>
      </p:sp>
      <p:sp>
        <p:nvSpPr>
          <p:cNvPr id="11" name="Text Placeholder 2"/>
          <p:cNvSpPr>
            <a:spLocks noGrp="1"/>
          </p:cNvSpPr>
          <p:nvPr>
            <p:ph type="body" idx="18" hasCustomPrompt="1"/>
          </p:nvPr>
        </p:nvSpPr>
        <p:spPr>
          <a:xfrm>
            <a:off x="6777030" y="3495033"/>
            <a:ext cx="5003638"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  </a:t>
            </a:r>
            <a:r>
              <a:rPr lang="en-US" dirty="0" err="1"/>
              <a:t>Pavadinimas</a:t>
            </a:r>
            <a:r>
              <a:rPr lang="en-US" dirty="0"/>
              <a:t> </a:t>
            </a:r>
            <a:r>
              <a:rPr lang="en-US" dirty="0" err="1"/>
              <a:t>arba</a:t>
            </a:r>
            <a:r>
              <a:rPr lang="en-US" dirty="0"/>
              <a:t> </a:t>
            </a:r>
            <a:r>
              <a:rPr lang="en-US" dirty="0" err="1"/>
              <a:t>teiginys</a:t>
            </a:r>
            <a:endParaRPr lang="en-US" dirty="0"/>
          </a:p>
        </p:txBody>
      </p:sp>
      <p:sp>
        <p:nvSpPr>
          <p:cNvPr id="12" name="Content Placeholder 3"/>
          <p:cNvSpPr>
            <a:spLocks noGrp="1"/>
          </p:cNvSpPr>
          <p:nvPr>
            <p:ph sz="half" idx="19" hasCustomPrompt="1"/>
          </p:nvPr>
        </p:nvSpPr>
        <p:spPr>
          <a:xfrm>
            <a:off x="6777030" y="4092013"/>
            <a:ext cx="5003638" cy="1882659"/>
          </a:xfrm>
        </p:spPr>
        <p:txBody>
          <a:bodyPr anchor="t"/>
          <a:lstStyle>
            <a:lvl1pPr marL="0" indent="0">
              <a:lnSpc>
                <a:spcPct val="100000"/>
              </a:lnSpc>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a:t>
            </a:r>
            <a:r>
              <a:rPr lang="en-US" dirty="0" err="1"/>
              <a:t>vel.Lorem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 </a:t>
            </a:r>
            <a:r>
              <a:rPr lang="en-US" dirty="0" err="1"/>
              <a:t>Pellentesque</a:t>
            </a:r>
            <a:r>
              <a:rPr lang="en-US" dirty="0"/>
              <a:t> </a:t>
            </a:r>
            <a:r>
              <a:rPr lang="en-US" dirty="0" err="1"/>
              <a:t>nec</a:t>
            </a:r>
            <a:r>
              <a:rPr lang="en-US" dirty="0"/>
              <a:t> </a:t>
            </a:r>
            <a:r>
              <a:rPr lang="en-US" dirty="0" err="1"/>
              <a:t>dapibus</a:t>
            </a:r>
            <a:r>
              <a:rPr lang="en-US" dirty="0"/>
              <a:t> </a:t>
            </a:r>
            <a:r>
              <a:rPr lang="en-US" dirty="0" err="1"/>
              <a:t>nisl</a:t>
            </a:r>
            <a:r>
              <a:rPr lang="en-US" dirty="0"/>
              <a:t>, </a:t>
            </a:r>
            <a:r>
              <a:rPr lang="en-US" dirty="0" err="1"/>
              <a:t>eget</a:t>
            </a:r>
            <a:r>
              <a:rPr lang="en-US" dirty="0"/>
              <a:t> </a:t>
            </a:r>
            <a:r>
              <a:rPr lang="en-US" dirty="0" err="1"/>
              <a:t>interdum</a:t>
            </a:r>
            <a:r>
              <a:rPr lang="en-US" dirty="0"/>
              <a:t> </a:t>
            </a:r>
            <a:r>
              <a:rPr lang="en-US" dirty="0" err="1"/>
              <a:t>tellus</a:t>
            </a:r>
            <a:r>
              <a:rPr lang="en-US" dirty="0"/>
              <a:t>. </a:t>
            </a:r>
            <a:r>
              <a:rPr lang="en-US" dirty="0" err="1"/>
              <a:t>Nullam</a:t>
            </a:r>
            <a:r>
              <a:rPr lang="en-US" dirty="0"/>
              <a:t> </a:t>
            </a:r>
            <a:r>
              <a:rPr lang="en-US" dirty="0" err="1"/>
              <a:t>tortor</a:t>
            </a:r>
            <a:r>
              <a:rPr lang="en-US" dirty="0"/>
              <a:t> </a:t>
            </a:r>
            <a:r>
              <a:rPr lang="en-US" dirty="0" err="1"/>
              <a:t>lectus</a:t>
            </a:r>
            <a:r>
              <a:rPr lang="en-US" dirty="0"/>
              <a:t>, </a:t>
            </a:r>
            <a:r>
              <a:rPr lang="en-US" dirty="0" err="1"/>
              <a:t>accumsan</a:t>
            </a:r>
            <a:r>
              <a:rPr lang="en-US" dirty="0"/>
              <a:t> </a:t>
            </a:r>
            <a:r>
              <a:rPr lang="en-US" dirty="0" err="1"/>
              <a:t>sed</a:t>
            </a:r>
            <a:r>
              <a:rPr lang="en-US" dirty="0"/>
              <a:t> </a:t>
            </a:r>
            <a:r>
              <a:rPr lang="en-US" dirty="0" err="1"/>
              <a:t>volutpat</a:t>
            </a:r>
            <a:r>
              <a:rPr lang="en-US" dirty="0"/>
              <a:t> vel.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eu</a:t>
            </a:r>
            <a:r>
              <a:rPr lang="en-US" dirty="0"/>
              <a:t> </a:t>
            </a:r>
            <a:r>
              <a:rPr lang="en-US" dirty="0" err="1"/>
              <a:t>auctor</a:t>
            </a:r>
            <a:r>
              <a:rPr lang="en-US" dirty="0"/>
              <a:t> </a:t>
            </a:r>
            <a:r>
              <a:rPr lang="en-US" dirty="0" err="1"/>
              <a:t>arcu</a:t>
            </a:r>
            <a:r>
              <a:rPr lang="en-US" dirty="0"/>
              <a:t>. Nam </a:t>
            </a:r>
            <a:r>
              <a:rPr lang="en-US" dirty="0" err="1"/>
              <a:t>odio</a:t>
            </a:r>
            <a:r>
              <a:rPr lang="en-US" dirty="0"/>
              <a:t> </a:t>
            </a:r>
            <a:r>
              <a:rPr lang="en-US" dirty="0" err="1"/>
              <a:t>felis</a:t>
            </a:r>
            <a:r>
              <a:rPr lang="en-US" dirty="0"/>
              <a:t>, </a:t>
            </a:r>
            <a:r>
              <a:rPr lang="en-US" dirty="0" err="1"/>
              <a:t>ornare</a:t>
            </a:r>
            <a:r>
              <a:rPr lang="en-US" dirty="0"/>
              <a:t> a </a:t>
            </a:r>
            <a:r>
              <a:rPr lang="en-US" dirty="0" err="1"/>
              <a:t>efficitur</a:t>
            </a:r>
            <a:r>
              <a:rPr lang="en-US" dirty="0"/>
              <a:t> </a:t>
            </a:r>
            <a:r>
              <a:rPr lang="en-US" dirty="0" err="1"/>
              <a:t>eu</a:t>
            </a:r>
            <a:r>
              <a:rPr lang="en-US" dirty="0"/>
              <a:t>, </a:t>
            </a:r>
            <a:r>
              <a:rPr lang="en-US" dirty="0" err="1"/>
              <a:t>fringilla</a:t>
            </a:r>
            <a:r>
              <a:rPr lang="en-US" dirty="0"/>
              <a:t> et </a:t>
            </a:r>
            <a:r>
              <a:rPr lang="en-US" dirty="0" err="1"/>
              <a:t>odio</a:t>
            </a:r>
            <a:r>
              <a:rPr lang="en-US" dirty="0"/>
              <a:t>. </a:t>
            </a:r>
            <a:r>
              <a:rPr lang="en-US" dirty="0" err="1"/>
              <a:t>Phasellus</a:t>
            </a:r>
            <a:r>
              <a:rPr lang="en-US" dirty="0"/>
              <a:t> et </a:t>
            </a:r>
            <a:r>
              <a:rPr lang="en-US" dirty="0" err="1"/>
              <a:t>dapibus</a:t>
            </a:r>
            <a:r>
              <a:rPr lang="en-US" dirty="0"/>
              <a:t> quam.</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7465" y="995424"/>
            <a:ext cx="10632081" cy="92675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157466" y="2326511"/>
            <a:ext cx="10632080" cy="38504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04149" y="379203"/>
            <a:ext cx="359779" cy="637789"/>
          </a:xfrm>
          <a:prstGeom prst="rect">
            <a:avLst/>
          </a:prstGeom>
        </p:spPr>
      </p:pic>
      <p:sp>
        <p:nvSpPr>
          <p:cNvPr id="9" name="Footer Placeholder 4"/>
          <p:cNvSpPr txBox="1">
            <a:spLocks/>
          </p:cNvSpPr>
          <p:nvPr userDrawn="1"/>
        </p:nvSpPr>
        <p:spPr>
          <a:xfrm>
            <a:off x="7765646" y="361078"/>
            <a:ext cx="4114800" cy="432182"/>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rgbClr val="434244"/>
                </a:solidFill>
                <a:latin typeface="Gordita" charset="0"/>
                <a:ea typeface="Gordita" charset="0"/>
                <a:cs typeface="Gordit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t>Užimtumo</a:t>
            </a:r>
            <a:r>
              <a:rPr lang="en-US" sz="900" dirty="0"/>
              <a:t> </a:t>
            </a:r>
            <a:r>
              <a:rPr lang="en-US" sz="900" dirty="0" err="1"/>
              <a:t>tarnyba</a:t>
            </a:r>
            <a:endParaRPr lang="en-US" sz="900" dirty="0"/>
          </a:p>
        </p:txBody>
      </p:sp>
    </p:spTree>
    <p:extLst>
      <p:ext uri="{BB962C8B-B14F-4D97-AF65-F5344CB8AC3E}">
        <p14:creationId xmlns:p14="http://schemas.microsoft.com/office/powerpoint/2010/main" val="46370506"/>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62" r:id="rId4"/>
    <p:sldLayoutId id="2147483661" r:id="rId5"/>
    <p:sldLayoutId id="2147483657" r:id="rId6"/>
    <p:sldLayoutId id="2147483663" r:id="rId7"/>
    <p:sldLayoutId id="2147483658" r:id="rId8"/>
    <p:sldLayoutId id="2147483664" r:id="rId9"/>
    <p:sldLayoutId id="2147483666" r:id="rId10"/>
    <p:sldLayoutId id="2147483660" r:id="rId11"/>
    <p:sldLayoutId id="2147483655" r:id="rId12"/>
    <p:sldLayoutId id="2147483667" r:id="rId13"/>
    <p:sldLayoutId id="2147483668" r:id="rId14"/>
    <p:sldLayoutId id="2147483669" r:id="rId15"/>
  </p:sldLayoutIdLst>
  <p:txStyles>
    <p:titleStyle>
      <a:lvl1pPr algn="l" defTabSz="914400" rtl="0" eaLnBrk="1" latinLnBrk="0" hangingPunct="1">
        <a:lnSpc>
          <a:spcPct val="90000"/>
        </a:lnSpc>
        <a:spcBef>
          <a:spcPct val="0"/>
        </a:spcBef>
        <a:buNone/>
        <a:defRPr sz="3200" b="0" i="0" kern="1200">
          <a:solidFill>
            <a:srgbClr val="09AB56"/>
          </a:solidFill>
          <a:latin typeface="Gordita" charset="0"/>
          <a:ea typeface="Gordita" charset="0"/>
          <a:cs typeface="Gordita" charset="0"/>
        </a:defRPr>
      </a:lvl1pPr>
    </p:titleStyle>
    <p:bodyStyle>
      <a:lvl1pPr marL="228600" indent="-228600" algn="l" defTabSz="914400" rtl="0" eaLnBrk="1" latinLnBrk="0" hangingPunct="1">
        <a:lnSpc>
          <a:spcPct val="100000"/>
        </a:lnSpc>
        <a:spcBef>
          <a:spcPts val="1000"/>
        </a:spcBef>
        <a:buFont typeface="AppleSymbols" charset="0"/>
        <a:buChar char="⏤"/>
        <a:defRPr sz="1100" kern="1200">
          <a:solidFill>
            <a:srgbClr val="434244"/>
          </a:solidFill>
          <a:latin typeface="Gordita" charset="0"/>
          <a:ea typeface="Gordita" charset="0"/>
          <a:cs typeface="Gordita" charset="0"/>
        </a:defRPr>
      </a:lvl1pPr>
      <a:lvl2pPr marL="685800" indent="-228600" algn="l" defTabSz="914400" rtl="0" eaLnBrk="1" latinLnBrk="0" hangingPunct="1">
        <a:lnSpc>
          <a:spcPct val="100000"/>
        </a:lnSpc>
        <a:spcBef>
          <a:spcPts val="500"/>
        </a:spcBef>
        <a:buFont typeface="AppleSymbols" charset="0"/>
        <a:buChar char="⏤"/>
        <a:defRPr sz="1100" kern="1200">
          <a:solidFill>
            <a:srgbClr val="434244"/>
          </a:solidFill>
          <a:latin typeface="Gordita" charset="0"/>
          <a:ea typeface="Gordita" charset="0"/>
          <a:cs typeface="Gordita" charset="0"/>
        </a:defRPr>
      </a:lvl2pPr>
      <a:lvl3pPr marL="1143000" indent="-228600" algn="l" defTabSz="914400" rtl="0" eaLnBrk="1" latinLnBrk="0" hangingPunct="1">
        <a:lnSpc>
          <a:spcPct val="100000"/>
        </a:lnSpc>
        <a:spcBef>
          <a:spcPts val="500"/>
        </a:spcBef>
        <a:buFont typeface="AppleSymbols" charset="0"/>
        <a:buChar char="⏤"/>
        <a:defRPr sz="1100" kern="1200">
          <a:solidFill>
            <a:srgbClr val="434244"/>
          </a:solidFill>
          <a:latin typeface="Gordita" charset="0"/>
          <a:ea typeface="Gordita" charset="0"/>
          <a:cs typeface="Gordita" charset="0"/>
        </a:defRPr>
      </a:lvl3pPr>
      <a:lvl4pPr marL="1600200" indent="-228600" algn="l" defTabSz="914400" rtl="0" eaLnBrk="1" latinLnBrk="0" hangingPunct="1">
        <a:lnSpc>
          <a:spcPct val="100000"/>
        </a:lnSpc>
        <a:spcBef>
          <a:spcPts val="500"/>
        </a:spcBef>
        <a:buFont typeface="AppleSymbols" charset="0"/>
        <a:buChar char="⏤"/>
        <a:defRPr sz="1100" kern="1200">
          <a:solidFill>
            <a:srgbClr val="434244"/>
          </a:solidFill>
          <a:latin typeface="Gordita" charset="0"/>
          <a:ea typeface="Gordita" charset="0"/>
          <a:cs typeface="Gordita" charset="0"/>
        </a:defRPr>
      </a:lvl4pPr>
      <a:lvl5pPr marL="2057400" indent="-228600" algn="l" defTabSz="914400" rtl="0" eaLnBrk="1" latinLnBrk="0" hangingPunct="1">
        <a:lnSpc>
          <a:spcPct val="100000"/>
        </a:lnSpc>
        <a:spcBef>
          <a:spcPts val="500"/>
        </a:spcBef>
        <a:buFont typeface="AppleSymbols" charset="0"/>
        <a:buChar char="⏤"/>
        <a:defRPr sz="1100" kern="1200">
          <a:solidFill>
            <a:srgbClr val="434244"/>
          </a:solidFill>
          <a:latin typeface="Gordita" charset="0"/>
          <a:ea typeface="Gordita" charset="0"/>
          <a:cs typeface="Gordit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744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9807BA-81AB-6042-BD0B-A8FFE41675DA}"/>
              </a:ext>
            </a:extLst>
          </p:cNvPr>
          <p:cNvPicPr>
            <a:picLocks noChangeAspect="1"/>
          </p:cNvPicPr>
          <p:nvPr/>
        </p:nvPicPr>
        <p:blipFill rotWithShape="1">
          <a:blip r:embed="rId3"/>
          <a:srcRect t="14594"/>
          <a:stretch/>
        </p:blipFill>
        <p:spPr>
          <a:xfrm>
            <a:off x="1" y="0"/>
            <a:ext cx="12237606" cy="6939105"/>
          </a:xfrm>
          <a:prstGeom prst="rect">
            <a:avLst/>
          </a:prstGeom>
        </p:spPr>
      </p:pic>
      <p:sp>
        <p:nvSpPr>
          <p:cNvPr id="4" name="Google Shape;127;p24">
            <a:extLst>
              <a:ext uri="{FF2B5EF4-FFF2-40B4-BE49-F238E27FC236}">
                <a16:creationId xmlns:a16="http://schemas.microsoft.com/office/drawing/2014/main" id="{A0214CFD-A1AF-E140-BB1E-10EBB1868D4C}"/>
              </a:ext>
            </a:extLst>
          </p:cNvPr>
          <p:cNvSpPr/>
          <p:nvPr/>
        </p:nvSpPr>
        <p:spPr>
          <a:xfrm>
            <a:off x="-1" y="5880"/>
            <a:ext cx="12237607" cy="6940024"/>
          </a:xfrm>
          <a:custGeom>
            <a:avLst/>
            <a:gdLst/>
            <a:ahLst/>
            <a:cxnLst/>
            <a:rect l="l" t="t" r="r" b="b"/>
            <a:pathLst>
              <a:path w="12470130" h="6184900" extrusionOk="0">
                <a:moveTo>
                  <a:pt x="0" y="6184900"/>
                </a:moveTo>
                <a:lnTo>
                  <a:pt x="12469774" y="6184900"/>
                </a:lnTo>
                <a:lnTo>
                  <a:pt x="12469774" y="0"/>
                </a:lnTo>
                <a:lnTo>
                  <a:pt x="0" y="0"/>
                </a:lnTo>
                <a:lnTo>
                  <a:pt x="0" y="6184900"/>
                </a:lnTo>
                <a:close/>
              </a:path>
            </a:pathLst>
          </a:custGeom>
          <a:solidFill>
            <a:srgbClr val="FFFFFF">
              <a:alpha val="500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dirty="0"/>
          </a:p>
        </p:txBody>
      </p:sp>
      <p:sp>
        <p:nvSpPr>
          <p:cNvPr id="5" name="Google Shape;128;p24">
            <a:extLst>
              <a:ext uri="{FF2B5EF4-FFF2-40B4-BE49-F238E27FC236}">
                <a16:creationId xmlns:a16="http://schemas.microsoft.com/office/drawing/2014/main" id="{21DE10E9-77B9-1149-A3A9-A16D56B19235}"/>
              </a:ext>
            </a:extLst>
          </p:cNvPr>
          <p:cNvSpPr/>
          <p:nvPr/>
        </p:nvSpPr>
        <p:spPr>
          <a:xfrm>
            <a:off x="2728926" y="-81105"/>
            <a:ext cx="6734149" cy="5893476"/>
          </a:xfrm>
          <a:prstGeom prst="rect">
            <a:avLst/>
          </a:prstGeom>
          <a:noFill/>
          <a:ln w="31750" cap="flat" cmpd="sng">
            <a:solidFill>
              <a:srgbClr val="13AF73"/>
            </a:solidFill>
            <a:prstDash val="solid"/>
            <a:round/>
            <a:headEnd type="none" w="sm" len="sm"/>
            <a:tailEnd type="none" w="sm" len="sm"/>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6" name="Google Shape;129;p24">
            <a:extLst>
              <a:ext uri="{FF2B5EF4-FFF2-40B4-BE49-F238E27FC236}">
                <a16:creationId xmlns:a16="http://schemas.microsoft.com/office/drawing/2014/main" id="{AA8DAF67-BF72-5840-99F3-A13ACC2F2C3A}"/>
              </a:ext>
            </a:extLst>
          </p:cNvPr>
          <p:cNvSpPr txBox="1">
            <a:spLocks/>
          </p:cNvSpPr>
          <p:nvPr/>
        </p:nvSpPr>
        <p:spPr>
          <a:xfrm>
            <a:off x="2889163" y="545658"/>
            <a:ext cx="6413673" cy="3148780"/>
          </a:xfrm>
          <a:prstGeom prst="rect">
            <a:avLst/>
          </a:prstGeom>
        </p:spPr>
        <p:txBody>
          <a:bodyPr spcFirstLastPara="1"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1200"/>
              </a:spcAft>
            </a:pPr>
            <a:r>
              <a:rPr lang="lt-LT" sz="4000" dirty="0">
                <a:solidFill>
                  <a:srgbClr val="49484A"/>
                </a:solidFill>
                <a:latin typeface="Gordita Medium" pitchFamily="2" charset="77"/>
                <a:cs typeface="Gordita Medium" pitchFamily="2" charset="77"/>
              </a:rPr>
              <a:t>Kauno apskritis: darbo jėgos (ne)trūksta? </a:t>
            </a:r>
            <a:r>
              <a:rPr lang="lt-LT" sz="3200" dirty="0">
                <a:solidFill>
                  <a:srgbClr val="49484A"/>
                </a:solidFill>
                <a:latin typeface="Gordita Medium" pitchFamily="2" charset="77"/>
                <a:cs typeface="Gordita Medium" pitchFamily="2" charset="77"/>
              </a:rPr>
              <a:t>Užimtumo tarnybos įžvalgos</a:t>
            </a:r>
            <a:endParaRPr lang="en-GB" sz="3200" dirty="0">
              <a:solidFill>
                <a:srgbClr val="49484A"/>
              </a:solidFill>
              <a:latin typeface="Gordita Medium" pitchFamily="2" charset="77"/>
              <a:cs typeface="Gordita Medium" pitchFamily="2" charset="77"/>
            </a:endParaRPr>
          </a:p>
        </p:txBody>
      </p:sp>
      <p:sp>
        <p:nvSpPr>
          <p:cNvPr id="7" name="Google Shape;130;p24">
            <a:extLst>
              <a:ext uri="{FF2B5EF4-FFF2-40B4-BE49-F238E27FC236}">
                <a16:creationId xmlns:a16="http://schemas.microsoft.com/office/drawing/2014/main" id="{6B74156E-534A-5F4D-AF41-4CC6B65DF249}"/>
              </a:ext>
            </a:extLst>
          </p:cNvPr>
          <p:cNvSpPr txBox="1">
            <a:spLocks noGrp="1"/>
          </p:cNvSpPr>
          <p:nvPr>
            <p:ph type="subTitle" idx="1"/>
          </p:nvPr>
        </p:nvSpPr>
        <p:spPr>
          <a:xfrm>
            <a:off x="4038926" y="4234216"/>
            <a:ext cx="4114146" cy="722405"/>
          </a:xfrm>
          <a:prstGeom prst="rect">
            <a:avLst/>
          </a:prstGeom>
        </p:spPr>
        <p:txBody>
          <a:bodyPr spcFirstLastPara="1" wrap="square" lIns="0" tIns="0" rIns="0" bIns="0" anchor="t" anchorCtr="0">
            <a:noAutofit/>
          </a:bodyPr>
          <a:lstStyle/>
          <a:p>
            <a:pPr marL="0" indent="0"/>
            <a:r>
              <a:rPr lang="en-US" sz="1600" dirty="0">
                <a:solidFill>
                  <a:srgbClr val="454545"/>
                </a:solidFill>
                <a:latin typeface="Gordita" pitchFamily="2" charset="77"/>
                <a:cs typeface="Gordita" pitchFamily="2" charset="77"/>
              </a:rPr>
              <a:t> </a:t>
            </a:r>
            <a:r>
              <a:rPr lang="lt-LT" sz="1600" b="1" dirty="0">
                <a:latin typeface="Gordita" pitchFamily="2" charset="77"/>
                <a:cs typeface="Gordita" pitchFamily="2" charset="77"/>
              </a:rPr>
              <a:t>Inga Balnanosienė</a:t>
            </a:r>
            <a:r>
              <a:rPr lang="lt-LT" sz="1600" dirty="0">
                <a:latin typeface="Gordita" pitchFamily="2" charset="77"/>
                <a:cs typeface="Gordita" pitchFamily="2" charset="77"/>
              </a:rPr>
              <a:t>,</a:t>
            </a:r>
            <a:br>
              <a:rPr lang="lt-LT" sz="1600" dirty="0">
                <a:latin typeface="Gordita" pitchFamily="2" charset="77"/>
                <a:cs typeface="Gordita" pitchFamily="2" charset="77"/>
              </a:rPr>
            </a:br>
            <a:r>
              <a:rPr lang="lt-LT" sz="1600" dirty="0">
                <a:latin typeface="Gordita" pitchFamily="2" charset="77"/>
                <a:cs typeface="Gordita" pitchFamily="2" charset="77"/>
              </a:rPr>
              <a:t>Užimtumo tarnybos prie Socialinės apsaugos ir darbo ministerijos direktorė</a:t>
            </a:r>
          </a:p>
          <a:p>
            <a:pPr marL="0" indent="0"/>
            <a:endParaRPr lang="lt-LT" sz="100" dirty="0">
              <a:latin typeface="Gordita" pitchFamily="2" charset="77"/>
              <a:cs typeface="Gordita" pitchFamily="2" charset="77"/>
            </a:endParaRPr>
          </a:p>
          <a:p>
            <a:pPr marL="0" indent="0"/>
            <a:r>
              <a:rPr lang="lt-LT" sz="1600" dirty="0">
                <a:latin typeface="Gordita" pitchFamily="2" charset="77"/>
                <a:cs typeface="Gordita" pitchFamily="2" charset="77"/>
              </a:rPr>
              <a:t>2021 m. rugpjūtis</a:t>
            </a:r>
            <a:endParaRPr lang="en-US" sz="1600" dirty="0">
              <a:latin typeface="Gordita" pitchFamily="2" charset="77"/>
              <a:cs typeface="Gordita" pitchFamily="2" charset="77"/>
            </a:endParaRPr>
          </a:p>
        </p:txBody>
      </p:sp>
      <p:pic>
        <p:nvPicPr>
          <p:cNvPr id="8" name="Picture 7" descr="Logo&#10;&#10;Description automatically generated">
            <a:extLst>
              <a:ext uri="{FF2B5EF4-FFF2-40B4-BE49-F238E27FC236}">
                <a16:creationId xmlns:a16="http://schemas.microsoft.com/office/drawing/2014/main" id="{6D8FF1DE-FC2B-2F42-B2D9-8E025F7331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12653" y="321525"/>
            <a:ext cx="1787255" cy="699772"/>
          </a:xfrm>
          <a:prstGeom prst="rect">
            <a:avLst/>
          </a:prstGeom>
        </p:spPr>
      </p:pic>
    </p:spTree>
    <p:extLst>
      <p:ext uri="{BB962C8B-B14F-4D97-AF65-F5344CB8AC3E}">
        <p14:creationId xmlns:p14="http://schemas.microsoft.com/office/powerpoint/2010/main" val="3946281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9807A6-EBAF-49E3-A048-BCAD8705156C}"/>
              </a:ext>
            </a:extLst>
          </p:cNvPr>
          <p:cNvSpPr>
            <a:spLocks noGrp="1"/>
          </p:cNvSpPr>
          <p:nvPr>
            <p:ph type="title"/>
          </p:nvPr>
        </p:nvSpPr>
        <p:spPr>
          <a:xfrm>
            <a:off x="866748" y="673332"/>
            <a:ext cx="10458504" cy="684624"/>
          </a:xfrm>
        </p:spPr>
        <p:txBody>
          <a:bodyPr>
            <a:noAutofit/>
          </a:bodyPr>
          <a:lstStyle/>
          <a:p>
            <a:r>
              <a:rPr lang="lt-LT" sz="2400" dirty="0">
                <a:solidFill>
                  <a:srgbClr val="0FB273"/>
                </a:solidFill>
                <a:latin typeface="Arial" panose="020B0604020202020204" pitchFamily="34" charset="0"/>
                <a:cs typeface="Arial" panose="020B0604020202020204" pitchFamily="34" charset="0"/>
              </a:rPr>
              <a:t>Darbo jėgos pasiūlos ir paklausos neatitiktys</a:t>
            </a:r>
          </a:p>
        </p:txBody>
      </p:sp>
      <p:sp>
        <p:nvSpPr>
          <p:cNvPr id="3" name="TextBox 2">
            <a:extLst>
              <a:ext uri="{FF2B5EF4-FFF2-40B4-BE49-F238E27FC236}">
                <a16:creationId xmlns:a16="http://schemas.microsoft.com/office/drawing/2014/main" id="{EB9EA980-0A50-4946-BA3B-61FC14928257}"/>
              </a:ext>
            </a:extLst>
          </p:cNvPr>
          <p:cNvSpPr txBox="1"/>
          <p:nvPr/>
        </p:nvSpPr>
        <p:spPr>
          <a:xfrm>
            <a:off x="637471" y="1547904"/>
            <a:ext cx="5227173" cy="4555093"/>
          </a:xfrm>
          <a:prstGeom prst="rect">
            <a:avLst/>
          </a:prstGeom>
          <a:noFill/>
        </p:spPr>
        <p:txBody>
          <a:bodyPr wrap="square" rtlCol="0">
            <a:spAutoFit/>
          </a:bodyPr>
          <a:lstStyle/>
          <a:p>
            <a:pPr marL="85725"/>
            <a:r>
              <a:rPr lang="lt-LT" b="1" dirty="0">
                <a:solidFill>
                  <a:srgbClr val="0FB273"/>
                </a:solidFill>
                <a:latin typeface="Arial" panose="020B0604020202020204" pitchFamily="34" charset="0"/>
                <a:cs typeface="Arial" panose="020B0604020202020204" pitchFamily="34" charset="0"/>
              </a:rPr>
              <a:t>Trūkumas</a:t>
            </a:r>
          </a:p>
          <a:p>
            <a:pPr marL="85725"/>
            <a:r>
              <a:rPr lang="lt-LT" sz="1200" i="1" dirty="0">
                <a:latin typeface="Arial" panose="020B0604020202020204" pitchFamily="34" charset="0"/>
                <a:cs typeface="Arial" panose="020B0604020202020204" pitchFamily="34" charset="0"/>
              </a:rPr>
              <a:t>Laisvų darbo vietų skaičius bent 20 proc. viršijo per tą patį laikotarpį registruotų darbo ieškančių asmenų skaičių.</a:t>
            </a:r>
          </a:p>
          <a:p>
            <a:pPr marL="85725"/>
            <a:endParaRPr lang="lt-LT" sz="300" i="1" dirty="0">
              <a:latin typeface="Arial" panose="020B0604020202020204" pitchFamily="34" charset="0"/>
              <a:cs typeface="Arial" panose="020B0604020202020204" pitchFamily="34" charset="0"/>
            </a:endParaRPr>
          </a:p>
          <a:p>
            <a:pPr marL="358775" indent="-182563">
              <a:buFont typeface="Arial" panose="020B0604020202020204" pitchFamily="34" charset="0"/>
              <a:buChar char="•"/>
            </a:pPr>
            <a:r>
              <a:rPr lang="lt-LT" sz="1600" dirty="0">
                <a:latin typeface="Arial" panose="020B0604020202020204" pitchFamily="34" charset="0"/>
                <a:cs typeface="Arial" panose="020B0604020202020204" pitchFamily="34" charset="0"/>
              </a:rPr>
              <a:t>Elektros inžinerijos technikai</a:t>
            </a:r>
          </a:p>
          <a:p>
            <a:pPr marL="358775" indent="-182563">
              <a:buFont typeface="Arial" panose="020B0604020202020204" pitchFamily="34" charset="0"/>
              <a:buChar char="•"/>
            </a:pPr>
            <a:r>
              <a:rPr lang="lt-LT" sz="1600" dirty="0">
                <a:latin typeface="Arial" panose="020B0604020202020204" pitchFamily="34" charset="0"/>
                <a:cs typeface="Arial" panose="020B0604020202020204" pitchFamily="34" charset="0"/>
              </a:rPr>
              <a:t>Mechanikos inžinerijos technikai</a:t>
            </a:r>
          </a:p>
          <a:p>
            <a:pPr marL="358775" indent="-182563">
              <a:buFont typeface="Arial" panose="020B0604020202020204" pitchFamily="34" charset="0"/>
              <a:buChar char="•"/>
            </a:pPr>
            <a:r>
              <a:rPr lang="lt-LT" sz="1600" dirty="0">
                <a:latin typeface="Arial" panose="020B0604020202020204" pitchFamily="34" charset="0"/>
                <a:cs typeface="Arial" panose="020B0604020202020204" pitchFamily="34" charset="0"/>
              </a:rPr>
              <a:t>Gamybos darbų meistrai ir brigadininkai</a:t>
            </a:r>
          </a:p>
          <a:p>
            <a:pPr marL="358775" indent="-182563">
              <a:buFont typeface="Arial" panose="020B0604020202020204" pitchFamily="34" charset="0"/>
              <a:buChar char="•"/>
            </a:pPr>
            <a:r>
              <a:rPr lang="lt-LT" sz="1600" dirty="0">
                <a:latin typeface="Arial" panose="020B0604020202020204" pitchFamily="34" charset="0"/>
                <a:cs typeface="Arial" panose="020B0604020202020204" pitchFamily="34" charset="0"/>
              </a:rPr>
              <a:t>Statybos darbų meistrai ir brigadininkai</a:t>
            </a:r>
          </a:p>
          <a:p>
            <a:pPr marL="358775" indent="-182563">
              <a:buFont typeface="Arial" panose="020B0604020202020204" pitchFamily="34" charset="0"/>
              <a:buChar char="•"/>
            </a:pPr>
            <a:r>
              <a:rPr lang="lt-LT" sz="1600" dirty="0">
                <a:latin typeface="Arial" panose="020B0604020202020204" pitchFamily="34" charset="0"/>
                <a:cs typeface="Arial" panose="020B0604020202020204" pitchFamily="34" charset="0"/>
              </a:rPr>
              <a:t>Telefonų </a:t>
            </a:r>
            <a:r>
              <a:rPr lang="lt-LT" sz="1600" dirty="0" err="1">
                <a:latin typeface="Arial" panose="020B0604020202020204" pitchFamily="34" charset="0"/>
                <a:cs typeface="Arial" panose="020B0604020202020204" pitchFamily="34" charset="0"/>
              </a:rPr>
              <a:t>skirstiklių</a:t>
            </a:r>
            <a:r>
              <a:rPr lang="lt-LT" sz="1600" dirty="0">
                <a:latin typeface="Arial" panose="020B0604020202020204" pitchFamily="34" charset="0"/>
                <a:cs typeface="Arial" panose="020B0604020202020204" pitchFamily="34" charset="0"/>
              </a:rPr>
              <a:t> operatoriai</a:t>
            </a:r>
          </a:p>
          <a:p>
            <a:pPr marL="358775" indent="-182563">
              <a:buFont typeface="Arial" panose="020B0604020202020204" pitchFamily="34" charset="0"/>
              <a:buChar char="•"/>
            </a:pPr>
            <a:endParaRPr lang="lt-LT" sz="1000" dirty="0">
              <a:latin typeface="Arial" panose="020B0604020202020204" pitchFamily="34" charset="0"/>
              <a:cs typeface="Arial" panose="020B0604020202020204" pitchFamily="34" charset="0"/>
            </a:endParaRPr>
          </a:p>
          <a:p>
            <a:pPr marL="358775" indent="-182563">
              <a:buFont typeface="Arial" panose="020B0604020202020204" pitchFamily="34" charset="0"/>
              <a:buChar char="•"/>
            </a:pPr>
            <a:r>
              <a:rPr lang="lt-LT" sz="1600" dirty="0">
                <a:latin typeface="Arial" panose="020B0604020202020204" pitchFamily="34" charset="0"/>
                <a:cs typeface="Arial" panose="020B0604020202020204" pitchFamily="34" charset="0"/>
              </a:rPr>
              <a:t>Specialiųjų poreikių mokinių mokytojai</a:t>
            </a:r>
          </a:p>
          <a:p>
            <a:pPr marL="358775" indent="-182563">
              <a:buFont typeface="Arial" panose="020B0604020202020204" pitchFamily="34" charset="0"/>
              <a:buChar char="•"/>
            </a:pPr>
            <a:r>
              <a:rPr lang="lt-LT" sz="1600" dirty="0">
                <a:latin typeface="Arial" panose="020B0604020202020204" pitchFamily="34" charset="0"/>
                <a:cs typeface="Arial" panose="020B0604020202020204" pitchFamily="34" charset="0"/>
              </a:rPr>
              <a:t>Ikimokyklinio ugdymo mokytojai</a:t>
            </a:r>
          </a:p>
          <a:p>
            <a:pPr marL="358775" indent="-182563">
              <a:buFont typeface="Arial" panose="020B0604020202020204" pitchFamily="34" charset="0"/>
              <a:buChar char="•"/>
            </a:pPr>
            <a:r>
              <a:rPr lang="lt-LT" sz="1600" dirty="0">
                <a:latin typeface="Arial" panose="020B0604020202020204" pitchFamily="34" charset="0"/>
                <a:cs typeface="Arial" panose="020B0604020202020204" pitchFamily="34" charset="0"/>
              </a:rPr>
              <a:t>Pradinio ugdymo mokytojai</a:t>
            </a:r>
          </a:p>
          <a:p>
            <a:pPr marL="358775" indent="-182563">
              <a:buFont typeface="Arial" panose="020B0604020202020204" pitchFamily="34" charset="0"/>
              <a:buChar char="•"/>
            </a:pPr>
            <a:endParaRPr lang="lt-LT" sz="1000" dirty="0">
              <a:latin typeface="Arial" panose="020B0604020202020204" pitchFamily="34" charset="0"/>
              <a:cs typeface="Arial" panose="020B0604020202020204" pitchFamily="34" charset="0"/>
            </a:endParaRPr>
          </a:p>
          <a:p>
            <a:pPr marL="358775" indent="-182563">
              <a:buFont typeface="Arial" panose="020B0604020202020204" pitchFamily="34" charset="0"/>
              <a:buChar char="•"/>
            </a:pPr>
            <a:r>
              <a:rPr lang="lt-LT" sz="1600" dirty="0">
                <a:latin typeface="Arial" panose="020B0604020202020204" pitchFamily="34" charset="0"/>
                <a:cs typeface="Arial" panose="020B0604020202020204" pitchFamily="34" charset="0"/>
              </a:rPr>
              <a:t>Slaugos specialistai</a:t>
            </a:r>
          </a:p>
          <a:p>
            <a:pPr marL="358775" indent="-182563">
              <a:buFont typeface="Arial" panose="020B0604020202020204" pitchFamily="34" charset="0"/>
              <a:buChar char="•"/>
            </a:pPr>
            <a:endParaRPr lang="lt-LT" sz="1000" dirty="0">
              <a:latin typeface="Arial" panose="020B0604020202020204" pitchFamily="34" charset="0"/>
              <a:cs typeface="Arial" panose="020B0604020202020204" pitchFamily="34" charset="0"/>
            </a:endParaRPr>
          </a:p>
          <a:p>
            <a:pPr marL="358775" indent="-182563">
              <a:buFont typeface="Arial" panose="020B0604020202020204" pitchFamily="34" charset="0"/>
              <a:buChar char="•"/>
            </a:pPr>
            <a:r>
              <a:rPr lang="lt-LT" sz="1600" dirty="0">
                <a:latin typeface="Arial" panose="020B0604020202020204" pitchFamily="34" charset="0"/>
                <a:cs typeface="Arial" panose="020B0604020202020204" pitchFamily="34" charset="0"/>
              </a:rPr>
              <a:t>Paštininkai ir giminiškų profesijų tarnautojai</a:t>
            </a:r>
          </a:p>
          <a:p>
            <a:pPr marL="358775" indent="-182563">
              <a:buFont typeface="Arial" panose="020B0604020202020204" pitchFamily="34" charset="0"/>
              <a:buChar char="•"/>
            </a:pPr>
            <a:r>
              <a:rPr lang="lt-LT" sz="1600" dirty="0">
                <a:latin typeface="Arial" panose="020B0604020202020204" pitchFamily="34" charset="0"/>
                <a:cs typeface="Arial" panose="020B0604020202020204" pitchFamily="34" charset="0"/>
              </a:rPr>
              <a:t>Sandėliavimo tarnybos tarnautojai</a:t>
            </a:r>
          </a:p>
          <a:p>
            <a:pPr marL="358775" indent="-182563">
              <a:buFont typeface="Arial" panose="020B0604020202020204" pitchFamily="34" charset="0"/>
              <a:buChar char="•"/>
            </a:pPr>
            <a:r>
              <a:rPr lang="lt-LT" sz="1600" dirty="0">
                <a:latin typeface="Arial" panose="020B0604020202020204" pitchFamily="34" charset="0"/>
                <a:cs typeface="Arial" panose="020B0604020202020204" pitchFamily="34" charset="0"/>
              </a:rPr>
              <a:t>Pardavimo atstovai</a:t>
            </a:r>
          </a:p>
          <a:p>
            <a:pPr marL="176212"/>
            <a:endParaRPr lang="lt-LT"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E4A764A-F924-464B-BFED-48C17E96A38E}"/>
              </a:ext>
            </a:extLst>
          </p:cNvPr>
          <p:cNvSpPr txBox="1"/>
          <p:nvPr/>
        </p:nvSpPr>
        <p:spPr>
          <a:xfrm>
            <a:off x="5805721" y="1553914"/>
            <a:ext cx="6149361" cy="4878259"/>
          </a:xfrm>
          <a:prstGeom prst="rect">
            <a:avLst/>
          </a:prstGeom>
          <a:noFill/>
        </p:spPr>
        <p:txBody>
          <a:bodyPr wrap="square" rtlCol="0">
            <a:spAutoFit/>
          </a:bodyPr>
          <a:lstStyle/>
          <a:p>
            <a:pPr marL="85725" indent="-85725"/>
            <a:r>
              <a:rPr lang="lt-LT" b="1" dirty="0">
                <a:solidFill>
                  <a:srgbClr val="0FB273"/>
                </a:solidFill>
                <a:latin typeface="Arial" panose="020B0604020202020204" pitchFamily="34" charset="0"/>
                <a:cs typeface="Arial" panose="020B0604020202020204" pitchFamily="34" charset="0"/>
              </a:rPr>
              <a:t>Perteklius</a:t>
            </a:r>
            <a:r>
              <a:rPr lang="lt-LT" dirty="0">
                <a:latin typeface="Arial" panose="020B0604020202020204" pitchFamily="34" charset="0"/>
                <a:cs typeface="Arial" panose="020B0604020202020204" pitchFamily="34" charset="0"/>
              </a:rPr>
              <a:t> </a:t>
            </a:r>
          </a:p>
          <a:p>
            <a:r>
              <a:rPr lang="lt-LT" sz="1200" i="1" dirty="0">
                <a:latin typeface="Arial" panose="020B0604020202020204" pitchFamily="34" charset="0"/>
                <a:cs typeface="Arial" panose="020B0604020202020204" pitchFamily="34" charset="0"/>
              </a:rPr>
              <a:t>Darbo ieškančių įregistruota bent 5 kartus daugiau nei jiems skirtų laisvų darbo vietų.</a:t>
            </a:r>
          </a:p>
          <a:p>
            <a:pPr marL="285750" indent="-285750">
              <a:buFont typeface="Arial" panose="020B0604020202020204" pitchFamily="34" charset="0"/>
              <a:buChar char="•"/>
            </a:pPr>
            <a:r>
              <a:rPr lang="lt-LT" sz="1600" dirty="0">
                <a:latin typeface="Arial" panose="020B0604020202020204" pitchFamily="34" charset="0"/>
                <a:cs typeface="Arial" panose="020B0604020202020204" pitchFamily="34" charset="0"/>
              </a:rPr>
              <a:t>Kelionių konsultantai ir tarnautojai</a:t>
            </a:r>
          </a:p>
          <a:p>
            <a:pPr marL="285750" indent="-285750">
              <a:buFont typeface="Arial" panose="020B0604020202020204" pitchFamily="34" charset="0"/>
              <a:buChar char="•"/>
            </a:pPr>
            <a:r>
              <a:rPr lang="lt-LT" sz="1600" dirty="0">
                <a:latin typeface="Arial" panose="020B0604020202020204" pitchFamily="34" charset="0"/>
                <a:cs typeface="Arial" panose="020B0604020202020204" pitchFamily="34" charset="0"/>
              </a:rPr>
              <a:t>Konferencijų ir renginių planuotojai</a:t>
            </a:r>
          </a:p>
          <a:p>
            <a:pPr marL="285750" indent="-285750">
              <a:buFont typeface="Arial" panose="020B0604020202020204" pitchFamily="34" charset="0"/>
              <a:buChar char="•"/>
            </a:pPr>
            <a:endParaRPr lang="lt-LT" sz="3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1600" dirty="0">
                <a:latin typeface="Arial" panose="020B0604020202020204" pitchFamily="34" charset="0"/>
                <a:cs typeface="Arial" panose="020B0604020202020204" pitchFamily="34" charset="0"/>
              </a:rPr>
              <a:t>Jaunesnieji teisės specialistai</a:t>
            </a:r>
          </a:p>
          <a:p>
            <a:pPr marL="285750" indent="-285750">
              <a:buFont typeface="Arial" panose="020B0604020202020204" pitchFamily="34" charset="0"/>
              <a:buChar char="•"/>
            </a:pPr>
            <a:r>
              <a:rPr lang="lt-LT" sz="1600" dirty="0">
                <a:latin typeface="Arial" panose="020B0604020202020204" pitchFamily="34" charset="0"/>
                <a:cs typeface="Arial" panose="020B0604020202020204" pitchFamily="34" charset="0"/>
              </a:rPr>
              <a:t>Sociologai. Filosofai, istorikai, antropologai</a:t>
            </a:r>
          </a:p>
          <a:p>
            <a:pPr marL="285750" indent="-285750">
              <a:buFont typeface="Arial" panose="020B0604020202020204" pitchFamily="34" charset="0"/>
              <a:buChar char="•"/>
            </a:pPr>
            <a:r>
              <a:rPr lang="lt-LT" sz="1600" dirty="0">
                <a:latin typeface="Arial" panose="020B0604020202020204" pitchFamily="34" charset="0"/>
                <a:cs typeface="Arial" panose="020B0604020202020204" pitchFamily="34" charset="0"/>
              </a:rPr>
              <a:t>Įmonių, įstaigų, organizacijų vadovai</a:t>
            </a:r>
          </a:p>
          <a:p>
            <a:pPr marL="285750" indent="-285750">
              <a:buFont typeface="Arial" panose="020B0604020202020204" pitchFamily="34" charset="0"/>
              <a:buChar char="•"/>
            </a:pPr>
            <a:r>
              <a:rPr lang="lt-LT" sz="1600" dirty="0">
                <a:latin typeface="Arial" panose="020B0604020202020204" pitchFamily="34" charset="0"/>
                <a:cs typeface="Arial" panose="020B0604020202020204" pitchFamily="34" charset="0"/>
              </a:rPr>
              <a:t>Viešųjų ryšių specialistai</a:t>
            </a:r>
          </a:p>
          <a:p>
            <a:pPr marL="285750" indent="-285750">
              <a:buFont typeface="Arial" panose="020B0604020202020204" pitchFamily="34" charset="0"/>
              <a:buChar char="•"/>
            </a:pPr>
            <a:r>
              <a:rPr lang="lt-LT" sz="1600" dirty="0">
                <a:latin typeface="Arial" panose="020B0604020202020204" pitchFamily="34" charset="0"/>
                <a:cs typeface="Arial" panose="020B0604020202020204" pitchFamily="34" charset="0"/>
              </a:rPr>
              <a:t>Vertėjai ir kalbininkai</a:t>
            </a:r>
          </a:p>
          <a:p>
            <a:pPr marL="285750" indent="-285750">
              <a:buFont typeface="Arial" panose="020B0604020202020204" pitchFamily="34" charset="0"/>
              <a:buChar char="•"/>
            </a:pPr>
            <a:r>
              <a:rPr lang="lt-LT" sz="1600" dirty="0">
                <a:latin typeface="Arial" panose="020B0604020202020204" pitchFamily="34" charset="0"/>
                <a:cs typeface="Arial" panose="020B0604020202020204" pitchFamily="34" charset="0"/>
              </a:rPr>
              <a:t>Biologai ir botanikai</a:t>
            </a:r>
          </a:p>
          <a:p>
            <a:pPr marL="285750" indent="-285750">
              <a:buFont typeface="Arial" panose="020B0604020202020204" pitchFamily="34" charset="0"/>
              <a:buChar char="•"/>
            </a:pPr>
            <a:endParaRPr lang="lt-LT" sz="3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1600" i="1" dirty="0">
                <a:latin typeface="Arial" panose="020B0604020202020204" pitchFamily="34" charset="0"/>
                <a:cs typeface="Arial" panose="020B0604020202020204" pitchFamily="34" charset="0"/>
              </a:rPr>
              <a:t>Fizioterapeutai. Fizioterapijos technikai ir padėjėjai</a:t>
            </a:r>
          </a:p>
          <a:p>
            <a:pPr marL="285750" indent="-285750">
              <a:buFont typeface="Arial" panose="020B0604020202020204" pitchFamily="34" charset="0"/>
              <a:buChar char="•"/>
            </a:pPr>
            <a:r>
              <a:rPr lang="lt-LT" sz="1600" i="1" dirty="0">
                <a:latin typeface="Arial" panose="020B0604020202020204" pitchFamily="34" charset="0"/>
                <a:cs typeface="Arial" panose="020B0604020202020204" pitchFamily="34" charset="0"/>
              </a:rPr>
              <a:t>Kūno </a:t>
            </a:r>
            <a:r>
              <a:rPr lang="lt-LT" sz="1600" i="1" dirty="0" err="1">
                <a:latin typeface="Arial" panose="020B0604020202020204" pitchFamily="34" charset="0"/>
                <a:cs typeface="Arial" panose="020B0604020202020204" pitchFamily="34" charset="0"/>
              </a:rPr>
              <a:t>rengybos</a:t>
            </a:r>
            <a:r>
              <a:rPr lang="lt-LT" sz="1600" i="1" dirty="0">
                <a:latin typeface="Arial" panose="020B0604020202020204" pitchFamily="34" charset="0"/>
                <a:cs typeface="Arial" panose="020B0604020202020204" pitchFamily="34" charset="0"/>
              </a:rPr>
              <a:t> ir poilsio instruktoriai</a:t>
            </a:r>
          </a:p>
          <a:p>
            <a:pPr marL="285750" indent="-285750">
              <a:buFont typeface="Arial" panose="020B0604020202020204" pitchFamily="34" charset="0"/>
              <a:buChar char="•"/>
            </a:pPr>
            <a:r>
              <a:rPr lang="lt-LT" sz="1600" i="1" dirty="0">
                <a:latin typeface="Arial" panose="020B0604020202020204" pitchFamily="34" charset="0"/>
                <a:cs typeface="Arial" panose="020B0604020202020204" pitchFamily="34" charset="0"/>
              </a:rPr>
              <a:t>Sporto treneriai, instruktoriai, teisėjai</a:t>
            </a:r>
          </a:p>
          <a:p>
            <a:pPr marL="285750" indent="-285750">
              <a:buFont typeface="Arial" panose="020B0604020202020204" pitchFamily="34" charset="0"/>
              <a:buChar char="•"/>
            </a:pPr>
            <a:endParaRPr lang="lt-LT" sz="300"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1600" i="1" dirty="0">
                <a:latin typeface="Arial" panose="020B0604020202020204" pitchFamily="34" charset="0"/>
                <a:cs typeface="Arial" panose="020B0604020202020204" pitchFamily="34" charset="0"/>
              </a:rPr>
              <a:t>Fotografai</a:t>
            </a:r>
          </a:p>
          <a:p>
            <a:pPr marL="285750" indent="-285750">
              <a:buFont typeface="Arial" panose="020B0604020202020204" pitchFamily="34" charset="0"/>
              <a:buChar char="•"/>
            </a:pPr>
            <a:r>
              <a:rPr lang="lt-LT" sz="1600" i="1" dirty="0">
                <a:latin typeface="Arial" panose="020B0604020202020204" pitchFamily="34" charset="0"/>
                <a:cs typeface="Arial" panose="020B0604020202020204" pitchFamily="34" charset="0"/>
              </a:rPr>
              <a:t>Muzikantai, dainininkai, kompozitoriai</a:t>
            </a:r>
          </a:p>
          <a:p>
            <a:pPr marL="285750" indent="-285750">
              <a:buFont typeface="Arial" panose="020B0604020202020204" pitchFamily="34" charset="0"/>
              <a:buChar char="•"/>
            </a:pPr>
            <a:r>
              <a:rPr lang="lt-LT" sz="1600" i="1" dirty="0">
                <a:latin typeface="Arial" panose="020B0604020202020204" pitchFamily="34" charset="0"/>
                <a:cs typeface="Arial" panose="020B0604020202020204" pitchFamily="34" charset="0"/>
              </a:rPr>
              <a:t>Regimojo meno kūrėjai</a:t>
            </a:r>
          </a:p>
          <a:p>
            <a:pPr marL="285750" indent="-285750">
              <a:buFont typeface="Arial" panose="020B0604020202020204" pitchFamily="34" charset="0"/>
              <a:buChar char="•"/>
            </a:pPr>
            <a:r>
              <a:rPr lang="lt-LT" sz="1600" i="1" dirty="0">
                <a:latin typeface="Arial" panose="020B0604020202020204" pitchFamily="34" charset="0"/>
                <a:cs typeface="Arial" panose="020B0604020202020204" pitchFamily="34" charset="0"/>
              </a:rPr>
              <a:t>Interjero dizaineriai ir dekoratoriai</a:t>
            </a:r>
          </a:p>
          <a:p>
            <a:pPr marL="285750" indent="-285750">
              <a:buFont typeface="Arial" panose="020B0604020202020204" pitchFamily="34" charset="0"/>
              <a:buChar char="•"/>
            </a:pPr>
            <a:r>
              <a:rPr lang="lt-LT" sz="1600" i="1" dirty="0">
                <a:latin typeface="Arial" panose="020B0604020202020204" pitchFamily="34" charset="0"/>
                <a:cs typeface="Arial" panose="020B0604020202020204" pitchFamily="34" charset="0"/>
              </a:rPr>
              <a:t>Grafikos ir multimedijos dizaineriai</a:t>
            </a:r>
          </a:p>
          <a:p>
            <a:pPr marL="285750" indent="-285750">
              <a:buFont typeface="Arial" panose="020B0604020202020204" pitchFamily="34" charset="0"/>
              <a:buChar char="•"/>
            </a:pPr>
            <a:r>
              <a:rPr lang="lt-LT" sz="1600" i="1" dirty="0">
                <a:latin typeface="Arial" panose="020B0604020202020204" pitchFamily="34" charset="0"/>
                <a:cs typeface="Arial" panose="020B0604020202020204" pitchFamily="34" charset="0"/>
              </a:rPr>
              <a:t>Produktų ir drabužių dizaineriai</a:t>
            </a:r>
          </a:p>
        </p:txBody>
      </p:sp>
      <p:sp>
        <p:nvSpPr>
          <p:cNvPr id="7" name="TextBox 6">
            <a:extLst>
              <a:ext uri="{FF2B5EF4-FFF2-40B4-BE49-F238E27FC236}">
                <a16:creationId xmlns:a16="http://schemas.microsoft.com/office/drawing/2014/main" id="{137B9101-5B7B-4C6A-8056-E01D76AAE498}"/>
              </a:ext>
            </a:extLst>
          </p:cNvPr>
          <p:cNvSpPr txBox="1"/>
          <p:nvPr/>
        </p:nvSpPr>
        <p:spPr>
          <a:xfrm>
            <a:off x="745417" y="1178572"/>
            <a:ext cx="2255170" cy="369332"/>
          </a:xfrm>
          <a:prstGeom prst="rect">
            <a:avLst/>
          </a:prstGeom>
          <a:solidFill>
            <a:schemeClr val="accent1"/>
          </a:solidFill>
        </p:spPr>
        <p:txBody>
          <a:bodyPr wrap="square" rtlCol="0">
            <a:spAutoFit/>
          </a:bodyPr>
          <a:lstStyle/>
          <a:p>
            <a:r>
              <a:rPr lang="lt-LT" dirty="0">
                <a:solidFill>
                  <a:schemeClr val="bg1"/>
                </a:solidFill>
                <a:latin typeface="Arial" panose="020B0604020202020204" pitchFamily="34" charset="0"/>
                <a:cs typeface="Arial" panose="020B0604020202020204" pitchFamily="34" charset="0"/>
              </a:rPr>
              <a:t>Profesinė neatitiktis*</a:t>
            </a:r>
          </a:p>
        </p:txBody>
      </p:sp>
      <p:sp>
        <p:nvSpPr>
          <p:cNvPr id="8" name="TextBox 7">
            <a:extLst>
              <a:ext uri="{FF2B5EF4-FFF2-40B4-BE49-F238E27FC236}">
                <a16:creationId xmlns:a16="http://schemas.microsoft.com/office/drawing/2014/main" id="{FD3F257C-10BB-4D02-B157-009AE1ADE130}"/>
              </a:ext>
            </a:extLst>
          </p:cNvPr>
          <p:cNvSpPr txBox="1"/>
          <p:nvPr/>
        </p:nvSpPr>
        <p:spPr>
          <a:xfrm>
            <a:off x="236918" y="2190085"/>
            <a:ext cx="338554" cy="3492741"/>
          </a:xfrm>
          <a:prstGeom prst="rect">
            <a:avLst/>
          </a:prstGeom>
          <a:noFill/>
        </p:spPr>
        <p:txBody>
          <a:bodyPr vert="vert270" wrap="square" rtlCol="0">
            <a:spAutoFit/>
          </a:bodyPr>
          <a:lstStyle/>
          <a:p>
            <a:pPr algn="ctr"/>
            <a:r>
              <a:rPr lang="lt-LT" sz="1000" i="1" dirty="0">
                <a:latin typeface="Arial" panose="020B0604020202020204" pitchFamily="34" charset="0"/>
                <a:cs typeface="Arial" panose="020B0604020202020204" pitchFamily="34" charset="0"/>
              </a:rPr>
              <a:t>*Apima laikotarpį nuo 2020-04-01 iki 2021-08-01.</a:t>
            </a:r>
          </a:p>
        </p:txBody>
      </p:sp>
      <p:sp>
        <p:nvSpPr>
          <p:cNvPr id="9" name="TextBox 8">
            <a:extLst>
              <a:ext uri="{FF2B5EF4-FFF2-40B4-BE49-F238E27FC236}">
                <a16:creationId xmlns:a16="http://schemas.microsoft.com/office/drawing/2014/main" id="{F99B606E-2AD7-42F4-8660-7F9B60D368CC}"/>
              </a:ext>
            </a:extLst>
          </p:cNvPr>
          <p:cNvSpPr txBox="1"/>
          <p:nvPr/>
        </p:nvSpPr>
        <p:spPr>
          <a:xfrm>
            <a:off x="3000587" y="1184582"/>
            <a:ext cx="2973494" cy="369332"/>
          </a:xfrm>
          <a:prstGeom prst="rect">
            <a:avLst/>
          </a:prstGeom>
          <a:solidFill>
            <a:srgbClr val="A4DFFF"/>
          </a:solidFill>
        </p:spPr>
        <p:txBody>
          <a:bodyPr wrap="square" rtlCol="0">
            <a:spAutoFit/>
          </a:bodyPr>
          <a:lstStyle/>
          <a:p>
            <a:r>
              <a:rPr lang="lt-LT" dirty="0">
                <a:latin typeface="Arial" panose="020B0604020202020204" pitchFamily="34" charset="0"/>
                <a:cs typeface="Arial" panose="020B0604020202020204" pitchFamily="34" charset="0"/>
              </a:rPr>
              <a:t>Specialistai ir vadovai</a:t>
            </a:r>
          </a:p>
        </p:txBody>
      </p:sp>
      <p:sp>
        <p:nvSpPr>
          <p:cNvPr id="10" name="TextBox 9">
            <a:extLst>
              <a:ext uri="{FF2B5EF4-FFF2-40B4-BE49-F238E27FC236}">
                <a16:creationId xmlns:a16="http://schemas.microsoft.com/office/drawing/2014/main" id="{F0087E4F-6F29-4A65-940B-97A5D3DEB18D}"/>
              </a:ext>
            </a:extLst>
          </p:cNvPr>
          <p:cNvSpPr txBox="1"/>
          <p:nvPr/>
        </p:nvSpPr>
        <p:spPr>
          <a:xfrm>
            <a:off x="609339" y="5766155"/>
            <a:ext cx="4930636" cy="923330"/>
          </a:xfrm>
          <a:prstGeom prst="rect">
            <a:avLst/>
          </a:prstGeom>
          <a:noFill/>
          <a:ln w="12700">
            <a:solidFill>
              <a:schemeClr val="accent1"/>
            </a:solidFill>
          </a:ln>
        </p:spPr>
        <p:txBody>
          <a:bodyPr wrap="square" rtlCol="0">
            <a:spAutoFit/>
          </a:bodyPr>
          <a:lstStyle/>
          <a:p>
            <a:pPr algn="ctr"/>
            <a:r>
              <a:rPr lang="lt-LT" b="1" i="1" dirty="0">
                <a:latin typeface="Arial" panose="020B0604020202020204" pitchFamily="34" charset="0"/>
                <a:cs typeface="Arial" panose="020B0604020202020204" pitchFamily="34" charset="0"/>
              </a:rPr>
              <a:t>Pandemijos metų ribojamų veiklų, švietimo sistemos, verslo struktūros ir dinamikos padariniai ar .... ?</a:t>
            </a:r>
          </a:p>
        </p:txBody>
      </p:sp>
    </p:spTree>
    <p:extLst>
      <p:ext uri="{BB962C8B-B14F-4D97-AF65-F5344CB8AC3E}">
        <p14:creationId xmlns:p14="http://schemas.microsoft.com/office/powerpoint/2010/main" val="3485783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9807A6-EBAF-49E3-A048-BCAD8705156C}"/>
              </a:ext>
            </a:extLst>
          </p:cNvPr>
          <p:cNvSpPr>
            <a:spLocks noGrp="1"/>
          </p:cNvSpPr>
          <p:nvPr>
            <p:ph type="title"/>
          </p:nvPr>
        </p:nvSpPr>
        <p:spPr>
          <a:xfrm>
            <a:off x="866748" y="673332"/>
            <a:ext cx="10458504" cy="684624"/>
          </a:xfrm>
        </p:spPr>
        <p:txBody>
          <a:bodyPr>
            <a:noAutofit/>
          </a:bodyPr>
          <a:lstStyle/>
          <a:p>
            <a:r>
              <a:rPr lang="lt-LT" sz="2400" dirty="0">
                <a:solidFill>
                  <a:srgbClr val="0FB273"/>
                </a:solidFill>
                <a:latin typeface="Arial" panose="020B0604020202020204" pitchFamily="34" charset="0"/>
                <a:cs typeface="Arial" panose="020B0604020202020204" pitchFamily="34" charset="0"/>
              </a:rPr>
              <a:t>Darbo jėgos pasiūlos ir paklausos neatitiktys</a:t>
            </a:r>
          </a:p>
        </p:txBody>
      </p:sp>
      <p:sp>
        <p:nvSpPr>
          <p:cNvPr id="3" name="TextBox 2">
            <a:extLst>
              <a:ext uri="{FF2B5EF4-FFF2-40B4-BE49-F238E27FC236}">
                <a16:creationId xmlns:a16="http://schemas.microsoft.com/office/drawing/2014/main" id="{EB9EA980-0A50-4946-BA3B-61FC14928257}"/>
              </a:ext>
            </a:extLst>
          </p:cNvPr>
          <p:cNvSpPr txBox="1"/>
          <p:nvPr/>
        </p:nvSpPr>
        <p:spPr>
          <a:xfrm>
            <a:off x="575472" y="1594616"/>
            <a:ext cx="5864089" cy="5232202"/>
          </a:xfrm>
          <a:prstGeom prst="rect">
            <a:avLst/>
          </a:prstGeom>
          <a:noFill/>
        </p:spPr>
        <p:txBody>
          <a:bodyPr wrap="square" rtlCol="0">
            <a:spAutoFit/>
          </a:bodyPr>
          <a:lstStyle/>
          <a:p>
            <a:pPr marL="85725"/>
            <a:r>
              <a:rPr lang="lt-LT" b="1" dirty="0">
                <a:solidFill>
                  <a:srgbClr val="0FB273"/>
                </a:solidFill>
                <a:latin typeface="Arial" panose="020B0604020202020204" pitchFamily="34" charset="0"/>
                <a:cs typeface="Arial" panose="020B0604020202020204" pitchFamily="34" charset="0"/>
              </a:rPr>
              <a:t>Trūkumas</a:t>
            </a:r>
            <a:r>
              <a:rPr lang="lt-LT" sz="1600" b="1" dirty="0">
                <a:solidFill>
                  <a:srgbClr val="0FB273"/>
                </a:solidFill>
                <a:latin typeface="Arial" panose="020B0604020202020204" pitchFamily="34" charset="0"/>
                <a:cs typeface="Arial" panose="020B0604020202020204" pitchFamily="34" charset="0"/>
              </a:rPr>
              <a:t> </a:t>
            </a:r>
          </a:p>
          <a:p>
            <a:pPr marL="85725"/>
            <a:r>
              <a:rPr lang="lt-LT" sz="1200" i="1" dirty="0">
                <a:latin typeface="Arial" panose="020B0604020202020204" pitchFamily="34" charset="0"/>
                <a:cs typeface="Arial" panose="020B0604020202020204" pitchFamily="34" charset="0"/>
              </a:rPr>
              <a:t>Laisvų darbo vietų – bent 2 kartus daugiau nei per tą patį laikotarpį įregistruota tokio darbo ieškančių.</a:t>
            </a:r>
          </a:p>
          <a:p>
            <a:pPr marL="85725"/>
            <a:endParaRPr lang="lt-LT" sz="800" i="1" dirty="0">
              <a:latin typeface="Arial" panose="020B0604020202020204" pitchFamily="34" charset="0"/>
              <a:cs typeface="Arial" panose="020B0604020202020204" pitchFamily="34" charset="0"/>
            </a:endParaRPr>
          </a:p>
          <a:p>
            <a:pPr marL="285750" indent="-200025">
              <a:buFont typeface="Arial" panose="020B0604020202020204" pitchFamily="34" charset="0"/>
              <a:buChar char="•"/>
            </a:pPr>
            <a:r>
              <a:rPr lang="lt-LT" sz="1400" dirty="0">
                <a:latin typeface="Arial" panose="020B0604020202020204" pitchFamily="34" charset="0"/>
                <a:cs typeface="Arial" panose="020B0604020202020204" pitchFamily="34" charset="0"/>
              </a:rPr>
              <a:t>Pakavimo, pilstymo į butelius ir ženklinimo etiketėmis operatoriai</a:t>
            </a:r>
          </a:p>
          <a:p>
            <a:pPr marL="285750" indent="-200025">
              <a:buFont typeface="Arial" panose="020B0604020202020204" pitchFamily="34" charset="0"/>
              <a:buChar char="•"/>
            </a:pPr>
            <a:r>
              <a:rPr lang="lt-LT" sz="1400" dirty="0">
                <a:latin typeface="Arial" panose="020B0604020202020204" pitchFamily="34" charset="0"/>
                <a:cs typeface="Arial" panose="020B0604020202020204" pitchFamily="34" charset="0"/>
              </a:rPr>
              <a:t>Mėsininkai ir žuvų darinėtojai</a:t>
            </a:r>
          </a:p>
          <a:p>
            <a:pPr marL="285750" indent="-200025">
              <a:buFont typeface="Arial" panose="020B0604020202020204" pitchFamily="34" charset="0"/>
              <a:buChar char="•"/>
            </a:pPr>
            <a:r>
              <a:rPr lang="lt-LT" sz="1400" dirty="0">
                <a:latin typeface="Arial" panose="020B0604020202020204" pitchFamily="34" charset="0"/>
                <a:cs typeface="Arial" panose="020B0604020202020204" pitchFamily="34" charset="0"/>
              </a:rPr>
              <a:t>Sunkiasvorių sunkvežimių ir krovinių transporto priemonių vairuotojai</a:t>
            </a:r>
          </a:p>
          <a:p>
            <a:pPr marL="285750" indent="-200025">
              <a:buFont typeface="Arial" panose="020B0604020202020204" pitchFamily="34" charset="0"/>
              <a:buChar char="•"/>
            </a:pPr>
            <a:r>
              <a:rPr lang="lt-LT" sz="1400" dirty="0">
                <a:latin typeface="Arial" panose="020B0604020202020204" pitchFamily="34" charset="0"/>
                <a:cs typeface="Arial" panose="020B0604020202020204" pitchFamily="34" charset="0"/>
              </a:rPr>
              <a:t>Siuvinėtojai. Siuvėjai</a:t>
            </a:r>
          </a:p>
          <a:p>
            <a:pPr marL="285750" indent="-200025">
              <a:buFont typeface="Arial" panose="020B0604020202020204" pitchFamily="34" charset="0"/>
              <a:buChar char="•"/>
            </a:pPr>
            <a:r>
              <a:rPr lang="lt-LT" sz="1400" dirty="0">
                <a:latin typeface="Arial" panose="020B0604020202020204" pitchFamily="34" charset="0"/>
                <a:cs typeface="Arial" panose="020B0604020202020204" pitchFamily="34" charset="0"/>
              </a:rPr>
              <a:t>Baldų </a:t>
            </a:r>
            <a:r>
              <a:rPr lang="lt-LT" sz="1400" dirty="0" err="1">
                <a:latin typeface="Arial" panose="020B0604020202020204" pitchFamily="34" charset="0"/>
                <a:cs typeface="Arial" panose="020B0604020202020204" pitchFamily="34" charset="0"/>
              </a:rPr>
              <a:t>apmušėjai</a:t>
            </a:r>
            <a:endParaRPr lang="lt-LT" sz="1400" dirty="0">
              <a:latin typeface="Arial" panose="020B0604020202020204" pitchFamily="34" charset="0"/>
              <a:cs typeface="Arial" panose="020B0604020202020204" pitchFamily="34" charset="0"/>
            </a:endParaRPr>
          </a:p>
          <a:p>
            <a:pPr marL="285750" indent="-200025">
              <a:buFont typeface="Arial" panose="020B0604020202020204" pitchFamily="34" charset="0"/>
              <a:buChar char="•"/>
            </a:pPr>
            <a:r>
              <a:rPr lang="lt-LT" sz="1400" dirty="0">
                <a:latin typeface="Arial" panose="020B0604020202020204" pitchFamily="34" charset="0"/>
                <a:cs typeface="Arial" panose="020B0604020202020204" pitchFamily="34" charset="0"/>
              </a:rPr>
              <a:t>Maisto ir panašių produktų gamybos operatoriai</a:t>
            </a:r>
          </a:p>
          <a:p>
            <a:pPr marL="285750" indent="-200025">
              <a:buFont typeface="Arial" panose="020B0604020202020204" pitchFamily="34" charset="0"/>
              <a:buChar char="•"/>
            </a:pPr>
            <a:r>
              <a:rPr lang="lt-LT" sz="1400" dirty="0">
                <a:latin typeface="Arial" panose="020B0604020202020204" pitchFamily="34" charset="0"/>
                <a:cs typeface="Arial" panose="020B0604020202020204" pitchFamily="34" charset="0"/>
              </a:rPr>
              <a:t>Betonuotojai ir betono </a:t>
            </a:r>
            <a:r>
              <a:rPr lang="lt-LT" sz="1400" dirty="0" err="1">
                <a:latin typeface="Arial" panose="020B0604020202020204" pitchFamily="34" charset="0"/>
                <a:cs typeface="Arial" panose="020B0604020202020204" pitchFamily="34" charset="0"/>
              </a:rPr>
              <a:t>apdailininkai</a:t>
            </a:r>
            <a:r>
              <a:rPr lang="lt-LT" sz="1400" dirty="0">
                <a:latin typeface="Arial" panose="020B0604020202020204" pitchFamily="34" charset="0"/>
                <a:cs typeface="Arial" panose="020B0604020202020204" pitchFamily="34" charset="0"/>
              </a:rPr>
              <a:t>. Tinkuotojai</a:t>
            </a:r>
          </a:p>
          <a:p>
            <a:pPr marL="285750" indent="-200025">
              <a:buFont typeface="Arial" panose="020B0604020202020204" pitchFamily="34" charset="0"/>
              <a:buChar char="•"/>
            </a:pPr>
            <a:r>
              <a:rPr lang="lt-LT" sz="1400" dirty="0">
                <a:latin typeface="Arial" panose="020B0604020202020204" pitchFamily="34" charset="0"/>
                <a:cs typeface="Arial" panose="020B0604020202020204" pitchFamily="34" charset="0"/>
              </a:rPr>
              <a:t>Akmenų mūrininkai. Plytų mūrininkai</a:t>
            </a:r>
          </a:p>
          <a:p>
            <a:pPr marL="285750" indent="-200025">
              <a:buFont typeface="Arial" panose="020B0604020202020204" pitchFamily="34" charset="0"/>
              <a:buChar char="•"/>
            </a:pPr>
            <a:r>
              <a:rPr lang="lt-LT" sz="1400" dirty="0">
                <a:latin typeface="Arial" panose="020B0604020202020204" pitchFamily="34" charset="0"/>
                <a:cs typeface="Arial" panose="020B0604020202020204" pitchFamily="34" charset="0"/>
              </a:rPr>
              <a:t>Darbininkai izoliuotojai</a:t>
            </a:r>
          </a:p>
          <a:p>
            <a:pPr marL="285750" indent="-200025">
              <a:buFont typeface="Arial" panose="020B0604020202020204" pitchFamily="34" charset="0"/>
              <a:buChar char="•"/>
            </a:pPr>
            <a:r>
              <a:rPr lang="lt-LT" sz="1400" dirty="0">
                <a:latin typeface="Arial" panose="020B0604020202020204" pitchFamily="34" charset="0"/>
                <a:cs typeface="Arial" panose="020B0604020202020204" pitchFamily="34" charset="0"/>
              </a:rPr>
              <a:t>Metalinių konstrukcijų ruošėjai ir montuotojai</a:t>
            </a:r>
          </a:p>
          <a:p>
            <a:pPr marL="285750" indent="-200025">
              <a:buFont typeface="Arial" panose="020B0604020202020204" pitchFamily="34" charset="0"/>
              <a:buChar char="•"/>
            </a:pPr>
            <a:r>
              <a:rPr lang="lt-LT" sz="1400" dirty="0">
                <a:latin typeface="Arial" panose="020B0604020202020204" pitchFamily="34" charset="0"/>
                <a:cs typeface="Arial" panose="020B0604020202020204" pitchFamily="34" charset="0"/>
              </a:rPr>
              <a:t>Metalo apdirbimo staklių derintojai ir operatoriai</a:t>
            </a:r>
          </a:p>
          <a:p>
            <a:pPr marL="285750" indent="-200025">
              <a:buFont typeface="Arial" panose="020B0604020202020204" pitchFamily="34" charset="0"/>
              <a:buChar char="•"/>
            </a:pPr>
            <a:r>
              <a:rPr lang="lt-LT" sz="1400" dirty="0">
                <a:latin typeface="Arial" panose="020B0604020202020204" pitchFamily="34" charset="0"/>
                <a:cs typeface="Arial" panose="020B0604020202020204" pitchFamily="34" charset="0"/>
              </a:rPr>
              <a:t>Statybininkai. Statybininkai montuotojai</a:t>
            </a:r>
          </a:p>
          <a:p>
            <a:pPr marL="285750" indent="-200025">
              <a:buFont typeface="Arial" panose="020B0604020202020204" pitchFamily="34" charset="0"/>
              <a:buChar char="•"/>
            </a:pPr>
            <a:r>
              <a:rPr lang="lt-LT" sz="1400" dirty="0">
                <a:latin typeface="Arial" panose="020B0604020202020204" pitchFamily="34" charset="0"/>
                <a:cs typeface="Arial" panose="020B0604020202020204" pitchFamily="34" charset="0"/>
              </a:rPr>
              <a:t>Vandentiekininkai ir vamzdynų montuotojai</a:t>
            </a:r>
          </a:p>
          <a:p>
            <a:pPr marL="285750" indent="-200025">
              <a:buFont typeface="Arial" panose="020B0604020202020204" pitchFamily="34" charset="0"/>
              <a:buChar char="•"/>
            </a:pPr>
            <a:r>
              <a:rPr lang="lt-LT" sz="1400" dirty="0">
                <a:latin typeface="Arial" panose="020B0604020202020204" pitchFamily="34" charset="0"/>
                <a:cs typeface="Arial" panose="020B0604020202020204" pitchFamily="34" charset="0"/>
              </a:rPr>
              <a:t>Žemės darbų ir panašių mašinų operatoriai</a:t>
            </a:r>
          </a:p>
          <a:p>
            <a:pPr marL="285750" indent="-200025">
              <a:buFont typeface="Arial" panose="020B0604020202020204" pitchFamily="34" charset="0"/>
              <a:buChar char="•"/>
            </a:pPr>
            <a:r>
              <a:rPr lang="lt-LT" sz="1400" dirty="0">
                <a:latin typeface="Arial" panose="020B0604020202020204" pitchFamily="34" charset="0"/>
                <a:cs typeface="Arial" panose="020B0604020202020204" pitchFamily="34" charset="0"/>
              </a:rPr>
              <a:t>Elektromechanikai ir elektromonteriai</a:t>
            </a:r>
          </a:p>
          <a:p>
            <a:pPr marL="285750" indent="-200025">
              <a:buFont typeface="Arial" panose="020B0604020202020204" pitchFamily="34" charset="0"/>
              <a:buChar char="•"/>
            </a:pPr>
            <a:r>
              <a:rPr lang="lt-LT" sz="1400" dirty="0">
                <a:latin typeface="Arial" panose="020B0604020202020204" pitchFamily="34" charset="0"/>
                <a:cs typeface="Arial" panose="020B0604020202020204" pitchFamily="34" charset="0"/>
              </a:rPr>
              <a:t>Pramonės ir žemės ūkio mašinų mechanikai ir taisytojai</a:t>
            </a:r>
          </a:p>
          <a:p>
            <a:pPr marL="285750" indent="-200025">
              <a:buFont typeface="Arial" panose="020B0604020202020204" pitchFamily="34" charset="0"/>
              <a:buChar char="•"/>
            </a:pPr>
            <a:r>
              <a:rPr lang="lt-LT" sz="1400" dirty="0">
                <a:latin typeface="Arial" panose="020B0604020202020204" pitchFamily="34" charset="0"/>
                <a:cs typeface="Arial" panose="020B0604020202020204" pitchFamily="34" charset="0"/>
              </a:rPr>
              <a:t>Elektrikai</a:t>
            </a:r>
          </a:p>
          <a:p>
            <a:pPr marL="285750" indent="-200025">
              <a:buFont typeface="Arial" panose="020B0604020202020204" pitchFamily="34" charset="0"/>
              <a:buChar char="•"/>
            </a:pPr>
            <a:r>
              <a:rPr lang="lt-LT" sz="1400" dirty="0">
                <a:latin typeface="Arial" panose="020B0604020202020204" pitchFamily="34" charset="0"/>
                <a:cs typeface="Arial" panose="020B0604020202020204" pitchFamily="34" charset="0"/>
              </a:rPr>
              <a:t>Įrankininkai</a:t>
            </a:r>
          </a:p>
          <a:p>
            <a:pPr marL="285750" indent="-200025">
              <a:buFont typeface="Arial" panose="020B0604020202020204" pitchFamily="34" charset="0"/>
              <a:buChar char="•"/>
            </a:pPr>
            <a:r>
              <a:rPr lang="lt-LT" sz="1400" dirty="0">
                <a:latin typeface="Arial" panose="020B0604020202020204" pitchFamily="34" charset="0"/>
                <a:cs typeface="Arial" panose="020B0604020202020204" pitchFamily="34" charset="0"/>
              </a:rPr>
              <a:t>Kranų ir kėlimo įrenginių operatoriai</a:t>
            </a:r>
          </a:p>
          <a:p>
            <a:pPr marL="285750" indent="-200025">
              <a:buFont typeface="Arial" panose="020B0604020202020204" pitchFamily="34" charset="0"/>
              <a:buChar char="•"/>
            </a:pPr>
            <a:r>
              <a:rPr lang="lt-LT" sz="1400" dirty="0">
                <a:latin typeface="Arial" panose="020B0604020202020204" pitchFamily="34" charset="0"/>
                <a:cs typeface="Arial" panose="020B0604020202020204" pitchFamily="34" charset="0"/>
              </a:rPr>
              <a:t>Virėjai</a:t>
            </a:r>
          </a:p>
        </p:txBody>
      </p:sp>
      <p:sp>
        <p:nvSpPr>
          <p:cNvPr id="7" name="TextBox 6">
            <a:extLst>
              <a:ext uri="{FF2B5EF4-FFF2-40B4-BE49-F238E27FC236}">
                <a16:creationId xmlns:a16="http://schemas.microsoft.com/office/drawing/2014/main" id="{20EADD77-3C72-4FED-851A-4AD7AEF366D7}"/>
              </a:ext>
            </a:extLst>
          </p:cNvPr>
          <p:cNvSpPr txBox="1"/>
          <p:nvPr/>
        </p:nvSpPr>
        <p:spPr>
          <a:xfrm>
            <a:off x="6690062" y="1635891"/>
            <a:ext cx="5108713" cy="4585871"/>
          </a:xfrm>
          <a:prstGeom prst="rect">
            <a:avLst/>
          </a:prstGeom>
          <a:noFill/>
        </p:spPr>
        <p:txBody>
          <a:bodyPr wrap="square">
            <a:spAutoFit/>
          </a:bodyPr>
          <a:lstStyle/>
          <a:p>
            <a:pPr marL="85725" indent="-85725"/>
            <a:r>
              <a:rPr lang="lt-LT" b="1" dirty="0">
                <a:solidFill>
                  <a:srgbClr val="0FB273"/>
                </a:solidFill>
                <a:latin typeface="Arial" panose="020B0604020202020204" pitchFamily="34" charset="0"/>
                <a:cs typeface="Arial" panose="020B0604020202020204" pitchFamily="34" charset="0"/>
              </a:rPr>
              <a:t>Perteklius </a:t>
            </a:r>
          </a:p>
          <a:p>
            <a:pPr marL="85725" indent="-85725"/>
            <a:r>
              <a:rPr lang="lt-LT" sz="1200" i="1" dirty="0">
                <a:latin typeface="Arial" panose="020B0604020202020204" pitchFamily="34" charset="0"/>
                <a:cs typeface="Arial" panose="020B0604020202020204" pitchFamily="34" charset="0"/>
              </a:rPr>
              <a:t>Darbo ieškančių įregistruota bent 1,5 karto daugiau nei laisvų darbo</a:t>
            </a:r>
          </a:p>
          <a:p>
            <a:pPr marL="85725" indent="-85725"/>
            <a:endParaRPr lang="lt-LT" sz="800" dirty="0">
              <a:latin typeface="Arial" panose="020B0604020202020204" pitchFamily="34" charset="0"/>
              <a:cs typeface="Arial" panose="020B0604020202020204" pitchFamily="34" charset="0"/>
            </a:endParaRPr>
          </a:p>
          <a:p>
            <a:pPr marL="176213" indent="-176213">
              <a:buFont typeface="Arial" panose="020B0604020202020204" pitchFamily="34" charset="0"/>
              <a:buChar char="•"/>
            </a:pPr>
            <a:r>
              <a:rPr lang="lt-LT" sz="1600" dirty="0">
                <a:latin typeface="Arial" panose="020B0604020202020204" pitchFamily="34" charset="0"/>
                <a:cs typeface="Arial" panose="020B0604020202020204" pitchFamily="34" charset="0"/>
              </a:rPr>
              <a:t>Vaikų priežiūros darbuotojai</a:t>
            </a:r>
          </a:p>
          <a:p>
            <a:pPr marL="176213" indent="-176213">
              <a:buFont typeface="Arial" panose="020B0604020202020204" pitchFamily="34" charset="0"/>
              <a:buChar char="•"/>
            </a:pPr>
            <a:r>
              <a:rPr lang="lt-LT" sz="1600" dirty="0">
                <a:latin typeface="Arial" panose="020B0604020202020204" pitchFamily="34" charset="0"/>
                <a:cs typeface="Arial" panose="020B0604020202020204" pitchFamily="34" charset="0"/>
              </a:rPr>
              <a:t>Gyvūnų (augintinių) higienos ir priežiūros darbuotojai</a:t>
            </a:r>
          </a:p>
          <a:p>
            <a:pPr marL="176213" indent="-176213">
              <a:buFont typeface="Arial" panose="020B0604020202020204" pitchFamily="34" charset="0"/>
              <a:buChar char="•"/>
            </a:pPr>
            <a:r>
              <a:rPr lang="lt-LT" sz="1600" dirty="0">
                <a:latin typeface="Arial" panose="020B0604020202020204" pitchFamily="34" charset="0"/>
                <a:cs typeface="Arial" panose="020B0604020202020204" pitchFamily="34" charset="0"/>
              </a:rPr>
              <a:t>Asmens sveikatos priežiūros padėjėjai</a:t>
            </a:r>
          </a:p>
          <a:p>
            <a:pPr marL="176213" indent="-176213">
              <a:buFont typeface="Arial" panose="020B0604020202020204" pitchFamily="34" charset="0"/>
              <a:buChar char="•"/>
            </a:pPr>
            <a:r>
              <a:rPr lang="lt-LT" sz="1600" dirty="0">
                <a:latin typeface="Arial" panose="020B0604020202020204" pitchFamily="34" charset="0"/>
                <a:cs typeface="Arial" panose="020B0604020202020204" pitchFamily="34" charset="0"/>
              </a:rPr>
              <a:t>Apsaugos darbuotojai</a:t>
            </a:r>
          </a:p>
          <a:p>
            <a:pPr marL="176213" indent="-176213">
              <a:buFont typeface="Arial" panose="020B0604020202020204" pitchFamily="34" charset="0"/>
              <a:buChar char="•"/>
            </a:pPr>
            <a:r>
              <a:rPr lang="lt-LT" sz="1600" dirty="0">
                <a:latin typeface="Arial" panose="020B0604020202020204" pitchFamily="34" charset="0"/>
                <a:cs typeface="Arial" panose="020B0604020202020204" pitchFamily="34" charset="0"/>
              </a:rPr>
              <a:t>Garo variklių ir katilų operatoriai</a:t>
            </a:r>
          </a:p>
          <a:p>
            <a:pPr marL="176213" indent="-176213">
              <a:buFont typeface="Arial" panose="020B0604020202020204" pitchFamily="34" charset="0"/>
              <a:buChar char="•"/>
            </a:pPr>
            <a:r>
              <a:rPr lang="lt-LT" sz="1600" dirty="0">
                <a:latin typeface="Arial" panose="020B0604020202020204" pitchFamily="34" charset="0"/>
                <a:cs typeface="Arial" panose="020B0604020202020204" pitchFamily="34" charset="0"/>
              </a:rPr>
              <a:t>Vyresnieji biurų, viešbučių ir kitų įstaigų valymo ir bendrosios priežiūros darbuotojai</a:t>
            </a:r>
          </a:p>
          <a:p>
            <a:pPr marL="176213" indent="-176213">
              <a:buFont typeface="Arial" panose="020B0604020202020204" pitchFamily="34" charset="0"/>
              <a:buChar char="•"/>
            </a:pPr>
            <a:r>
              <a:rPr lang="lt-LT" sz="1600" dirty="0">
                <a:latin typeface="Arial" panose="020B0604020202020204" pitchFamily="34" charset="0"/>
                <a:cs typeface="Arial" panose="020B0604020202020204" pitchFamily="34" charset="0"/>
              </a:rPr>
              <a:t>Lengvųjų automobilių, taksi ir furgonų vairuotojai</a:t>
            </a:r>
          </a:p>
          <a:p>
            <a:endParaRPr lang="lt-LT" sz="800" dirty="0">
              <a:latin typeface="Arial" panose="020B0604020202020204" pitchFamily="34" charset="0"/>
              <a:cs typeface="Arial" panose="020B0604020202020204" pitchFamily="34" charset="0"/>
            </a:endParaRPr>
          </a:p>
          <a:p>
            <a:pPr marL="176213" indent="-176213">
              <a:buFont typeface="Arial" panose="020B0604020202020204" pitchFamily="34" charset="0"/>
              <a:buChar char="•"/>
            </a:pPr>
            <a:r>
              <a:rPr lang="lt-LT" sz="1600" dirty="0">
                <a:latin typeface="Arial" panose="020B0604020202020204" pitchFamily="34" charset="0"/>
                <a:cs typeface="Arial" panose="020B0604020202020204" pitchFamily="34" charset="0"/>
              </a:rPr>
              <a:t>Padavėjai</a:t>
            </a:r>
          </a:p>
          <a:p>
            <a:pPr marL="176213" indent="-176213">
              <a:buFont typeface="Arial" panose="020B0604020202020204" pitchFamily="34" charset="0"/>
              <a:buChar char="•"/>
            </a:pPr>
            <a:r>
              <a:rPr lang="lt-LT" sz="1600" dirty="0">
                <a:latin typeface="Arial" panose="020B0604020202020204" pitchFamily="34" charset="0"/>
                <a:cs typeface="Arial" panose="020B0604020202020204" pitchFamily="34" charset="0"/>
              </a:rPr>
              <a:t>Barmenai</a:t>
            </a:r>
          </a:p>
          <a:p>
            <a:endParaRPr lang="lt-LT" sz="800" dirty="0">
              <a:latin typeface="Arial" panose="020B0604020202020204" pitchFamily="34" charset="0"/>
              <a:cs typeface="Arial" panose="020B0604020202020204" pitchFamily="34" charset="0"/>
            </a:endParaRPr>
          </a:p>
          <a:p>
            <a:pPr marL="176213" indent="-176213">
              <a:buFont typeface="Arial" panose="020B0604020202020204" pitchFamily="34" charset="0"/>
              <a:buChar char="•"/>
            </a:pPr>
            <a:r>
              <a:rPr lang="lt-LT" sz="1600" i="1" dirty="0">
                <a:latin typeface="Arial" panose="020B0604020202020204" pitchFamily="34" charset="0"/>
                <a:cs typeface="Arial" panose="020B0604020202020204" pitchFamily="34" charset="0"/>
              </a:rPr>
              <a:t>Kirpėjai</a:t>
            </a:r>
          </a:p>
          <a:p>
            <a:pPr marL="176213" indent="-176213">
              <a:buFont typeface="Arial" panose="020B0604020202020204" pitchFamily="34" charset="0"/>
              <a:buChar char="•"/>
            </a:pPr>
            <a:r>
              <a:rPr lang="lt-LT" sz="1600" i="1" dirty="0">
                <a:latin typeface="Arial" panose="020B0604020202020204" pitchFamily="34" charset="0"/>
                <a:cs typeface="Arial" panose="020B0604020202020204" pitchFamily="34" charset="0"/>
              </a:rPr>
              <a:t>Kosmetikai</a:t>
            </a:r>
          </a:p>
          <a:p>
            <a:pPr marL="176213" indent="-176213">
              <a:buFont typeface="Arial" panose="020B0604020202020204" pitchFamily="34" charset="0"/>
              <a:buChar char="•"/>
            </a:pPr>
            <a:r>
              <a:rPr lang="lt-LT" sz="1600" i="1" dirty="0">
                <a:latin typeface="Arial" panose="020B0604020202020204" pitchFamily="34" charset="0"/>
                <a:cs typeface="Arial" panose="020B0604020202020204" pitchFamily="34" charset="0"/>
              </a:rPr>
              <a:t>Kitur nepriskirti amatininkai (floristai, žvakių gamintojai ir pan.)</a:t>
            </a:r>
          </a:p>
          <a:p>
            <a:pPr marL="176213" indent="-176213">
              <a:buFont typeface="Arial" panose="020B0604020202020204" pitchFamily="34" charset="0"/>
              <a:buChar char="•"/>
            </a:pPr>
            <a:endParaRPr lang="lt-LT" sz="1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DA74D6E-6347-4EFC-99A5-24442F0B259F}"/>
              </a:ext>
            </a:extLst>
          </p:cNvPr>
          <p:cNvSpPr txBox="1"/>
          <p:nvPr/>
        </p:nvSpPr>
        <p:spPr>
          <a:xfrm>
            <a:off x="745416" y="1213264"/>
            <a:ext cx="2255171" cy="369332"/>
          </a:xfrm>
          <a:prstGeom prst="rect">
            <a:avLst/>
          </a:prstGeom>
          <a:solidFill>
            <a:schemeClr val="accent1"/>
          </a:solidFill>
        </p:spPr>
        <p:txBody>
          <a:bodyPr wrap="square" rtlCol="0">
            <a:spAutoFit/>
          </a:bodyPr>
          <a:lstStyle/>
          <a:p>
            <a:r>
              <a:rPr lang="lt-LT" dirty="0">
                <a:solidFill>
                  <a:schemeClr val="bg1"/>
                </a:solidFill>
                <a:latin typeface="Arial" panose="020B0604020202020204" pitchFamily="34" charset="0"/>
                <a:cs typeface="Arial" panose="020B0604020202020204" pitchFamily="34" charset="0"/>
              </a:rPr>
              <a:t>Profesinė neatitiktis*</a:t>
            </a:r>
          </a:p>
        </p:txBody>
      </p:sp>
      <p:sp>
        <p:nvSpPr>
          <p:cNvPr id="8" name="TextBox 7">
            <a:extLst>
              <a:ext uri="{FF2B5EF4-FFF2-40B4-BE49-F238E27FC236}">
                <a16:creationId xmlns:a16="http://schemas.microsoft.com/office/drawing/2014/main" id="{E7A6ED91-CC48-459C-8850-1F56378F4B6C}"/>
              </a:ext>
            </a:extLst>
          </p:cNvPr>
          <p:cNvSpPr txBox="1"/>
          <p:nvPr/>
        </p:nvSpPr>
        <p:spPr>
          <a:xfrm>
            <a:off x="3000587" y="1219274"/>
            <a:ext cx="6067213" cy="369332"/>
          </a:xfrm>
          <a:prstGeom prst="rect">
            <a:avLst/>
          </a:prstGeom>
          <a:solidFill>
            <a:srgbClr val="A4DFFF"/>
          </a:solidFill>
        </p:spPr>
        <p:txBody>
          <a:bodyPr wrap="square" rtlCol="0">
            <a:spAutoFit/>
          </a:bodyPr>
          <a:lstStyle/>
          <a:p>
            <a:r>
              <a:rPr lang="lt-LT" dirty="0">
                <a:latin typeface="Arial" panose="020B0604020202020204" pitchFamily="34" charset="0"/>
                <a:cs typeface="Arial" panose="020B0604020202020204" pitchFamily="34" charset="0"/>
              </a:rPr>
              <a:t>Kvalifikuoti darbininkai, operatoriai ir paslaugų darbuotojai</a:t>
            </a:r>
          </a:p>
        </p:txBody>
      </p:sp>
      <p:sp>
        <p:nvSpPr>
          <p:cNvPr id="9" name="TextBox 8">
            <a:extLst>
              <a:ext uri="{FF2B5EF4-FFF2-40B4-BE49-F238E27FC236}">
                <a16:creationId xmlns:a16="http://schemas.microsoft.com/office/drawing/2014/main" id="{CC96E710-8C81-4B56-9A6C-FE3F9273B767}"/>
              </a:ext>
            </a:extLst>
          </p:cNvPr>
          <p:cNvSpPr txBox="1"/>
          <p:nvPr/>
        </p:nvSpPr>
        <p:spPr>
          <a:xfrm>
            <a:off x="236918" y="2190085"/>
            <a:ext cx="338554" cy="3492741"/>
          </a:xfrm>
          <a:prstGeom prst="rect">
            <a:avLst/>
          </a:prstGeom>
          <a:noFill/>
        </p:spPr>
        <p:txBody>
          <a:bodyPr vert="vert270" wrap="square" rtlCol="0">
            <a:spAutoFit/>
          </a:bodyPr>
          <a:lstStyle/>
          <a:p>
            <a:pPr algn="ctr"/>
            <a:r>
              <a:rPr lang="lt-LT" sz="1000" i="1" dirty="0">
                <a:latin typeface="Arial" panose="020B0604020202020204" pitchFamily="34" charset="0"/>
                <a:cs typeface="Arial" panose="020B0604020202020204" pitchFamily="34" charset="0"/>
              </a:rPr>
              <a:t>*Apima laikotarpį nuo 2020-04-01 iki 2021-08-01.</a:t>
            </a:r>
          </a:p>
        </p:txBody>
      </p:sp>
    </p:spTree>
    <p:extLst>
      <p:ext uri="{BB962C8B-B14F-4D97-AF65-F5344CB8AC3E}">
        <p14:creationId xmlns:p14="http://schemas.microsoft.com/office/powerpoint/2010/main" val="490242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9807A6-EBAF-49E3-A048-BCAD8705156C}"/>
              </a:ext>
            </a:extLst>
          </p:cNvPr>
          <p:cNvSpPr>
            <a:spLocks noGrp="1"/>
          </p:cNvSpPr>
          <p:nvPr>
            <p:ph type="title"/>
          </p:nvPr>
        </p:nvSpPr>
        <p:spPr>
          <a:xfrm>
            <a:off x="866748" y="673332"/>
            <a:ext cx="10458504" cy="684624"/>
          </a:xfrm>
        </p:spPr>
        <p:txBody>
          <a:bodyPr>
            <a:noAutofit/>
          </a:bodyPr>
          <a:lstStyle/>
          <a:p>
            <a:r>
              <a:rPr lang="lt-LT" sz="2400" dirty="0">
                <a:solidFill>
                  <a:srgbClr val="0FB273"/>
                </a:solidFill>
                <a:latin typeface="Arial" panose="020B0604020202020204" pitchFamily="34" charset="0"/>
                <a:cs typeface="Arial" panose="020B0604020202020204" pitchFamily="34" charset="0"/>
              </a:rPr>
              <a:t>Pandemijos patirtys ir išmoktos pamokos</a:t>
            </a:r>
          </a:p>
        </p:txBody>
      </p:sp>
      <p:sp>
        <p:nvSpPr>
          <p:cNvPr id="10" name="TextBox 9">
            <a:extLst>
              <a:ext uri="{FF2B5EF4-FFF2-40B4-BE49-F238E27FC236}">
                <a16:creationId xmlns:a16="http://schemas.microsoft.com/office/drawing/2014/main" id="{CC6B1296-D22F-4E5A-A7C5-BEFE61B0357A}"/>
              </a:ext>
            </a:extLst>
          </p:cNvPr>
          <p:cNvSpPr txBox="1"/>
          <p:nvPr/>
        </p:nvSpPr>
        <p:spPr>
          <a:xfrm>
            <a:off x="704910" y="1240702"/>
            <a:ext cx="11179870" cy="646331"/>
          </a:xfrm>
          <a:prstGeom prst="rect">
            <a:avLst/>
          </a:prstGeom>
          <a:solidFill>
            <a:srgbClr val="0FB273"/>
          </a:solidFill>
        </p:spPr>
        <p:txBody>
          <a:bodyPr wrap="square">
            <a:spAutoFit/>
          </a:bodyPr>
          <a:lstStyle/>
          <a:p>
            <a:r>
              <a:rPr lang="lt-LT"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DARBDAVIŲ PATIRTYS: kodėl neranda darbuotojų?</a:t>
            </a:r>
          </a:p>
          <a:p>
            <a:r>
              <a:rPr lang="lt-LT"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Daugiau nei trečdalis apklaustų šalies darbdavių (34,1 proc.) 2020 m. susidūrė su darbuotojų trūkumu*.</a:t>
            </a:r>
          </a:p>
        </p:txBody>
      </p:sp>
      <p:sp>
        <p:nvSpPr>
          <p:cNvPr id="12" name="TextBox 11">
            <a:extLst>
              <a:ext uri="{FF2B5EF4-FFF2-40B4-BE49-F238E27FC236}">
                <a16:creationId xmlns:a16="http://schemas.microsoft.com/office/drawing/2014/main" id="{8DFCB200-206E-4BB3-BA2D-9A04330777DE}"/>
              </a:ext>
            </a:extLst>
          </p:cNvPr>
          <p:cNvSpPr txBox="1"/>
          <p:nvPr/>
        </p:nvSpPr>
        <p:spPr>
          <a:xfrm>
            <a:off x="5811520" y="4637333"/>
            <a:ext cx="6140994" cy="1932517"/>
          </a:xfrm>
          <a:prstGeom prst="rect">
            <a:avLst/>
          </a:prstGeom>
          <a:noFill/>
          <a:ln w="15875">
            <a:solidFill>
              <a:srgbClr val="A4DFFF"/>
            </a:solidFill>
          </a:ln>
        </p:spPr>
        <p:txBody>
          <a:bodyPr wrap="square">
            <a:spAutoFit/>
          </a:bodyPr>
          <a:lstStyle/>
          <a:p>
            <a:pPr algn="just">
              <a:lnSpc>
                <a:spcPct val="107000"/>
              </a:lnSpc>
              <a:spcAft>
                <a:spcPts val="600"/>
              </a:spcAft>
            </a:pPr>
            <a:r>
              <a:rPr lang="lt-LT" sz="1800" b="1" dirty="0">
                <a:effectLst/>
                <a:latin typeface="Arial" panose="020B0604020202020204" pitchFamily="34" charset="0"/>
                <a:ea typeface="Calibri" panose="020F0502020204030204" pitchFamily="34" charset="0"/>
                <a:cs typeface="Times New Roman" panose="02020603050405020304" pitchFamily="18" charset="0"/>
              </a:rPr>
              <a:t>Kauno apskrityje </a:t>
            </a:r>
            <a:r>
              <a:rPr lang="lt-LT" sz="1800" dirty="0">
                <a:effectLst/>
                <a:latin typeface="Arial" panose="020B0604020202020204" pitchFamily="34" charset="0"/>
                <a:ea typeface="Calibri" panose="020F0502020204030204" pitchFamily="34" charset="0"/>
                <a:cs typeface="Times New Roman" panose="02020603050405020304" pitchFamily="18" charset="0"/>
              </a:rPr>
              <a:t>įmonių dalis, susidurianti su darbuotojų trūkumu, mažesnė nei šalies vidurkis, tačiau didesnė nei Vilniaus apskrityje. </a:t>
            </a:r>
          </a:p>
          <a:p>
            <a:pPr algn="just">
              <a:lnSpc>
                <a:spcPct val="107000"/>
              </a:lnSpc>
              <a:spcAft>
                <a:spcPts val="600"/>
              </a:spcAft>
            </a:pPr>
            <a:r>
              <a:rPr lang="lt-LT" sz="1800" dirty="0">
                <a:effectLst/>
                <a:latin typeface="Arial" panose="020B0604020202020204" pitchFamily="34" charset="0"/>
                <a:ea typeface="Calibri" panose="020F0502020204030204" pitchFamily="34" charset="0"/>
                <a:cs typeface="Times New Roman" panose="02020603050405020304" pitchFamily="18" charset="0"/>
              </a:rPr>
              <a:t>Daugiausia įmonių, įvardijusių, jog patiria sunkumų ieškant ir pritraukiant tinkamus darbuotojus – Telšių, Panevėžio ir Alytaus apskrityse.</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Diagrama 12">
            <a:extLst>
              <a:ext uri="{FF2B5EF4-FFF2-40B4-BE49-F238E27FC236}">
                <a16:creationId xmlns:a16="http://schemas.microsoft.com/office/drawing/2014/main" id="{F0B95443-17AB-457D-B0AD-EB39A2AEBAF8}"/>
              </a:ext>
            </a:extLst>
          </p:cNvPr>
          <p:cNvGraphicFramePr/>
          <p:nvPr>
            <p:extLst>
              <p:ext uri="{D42A27DB-BD31-4B8C-83A1-F6EECF244321}">
                <p14:modId xmlns:p14="http://schemas.microsoft.com/office/powerpoint/2010/main" val="1012610245"/>
              </p:ext>
            </p:extLst>
          </p:nvPr>
        </p:nvGraphicFramePr>
        <p:xfrm>
          <a:off x="508000" y="2117084"/>
          <a:ext cx="5185953" cy="384163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52451B42-693E-4AED-BEEE-5C8C5E22D2A1}"/>
              </a:ext>
            </a:extLst>
          </p:cNvPr>
          <p:cNvSpPr txBox="1"/>
          <p:nvPr/>
        </p:nvSpPr>
        <p:spPr>
          <a:xfrm>
            <a:off x="5766529" y="2107341"/>
            <a:ext cx="6140994" cy="2376228"/>
          </a:xfrm>
          <a:prstGeom prst="rect">
            <a:avLst/>
          </a:prstGeom>
          <a:noFill/>
        </p:spPr>
        <p:txBody>
          <a:bodyPr wrap="square">
            <a:spAutoFit/>
          </a:bodyPr>
          <a:lstStyle/>
          <a:p>
            <a:pPr algn="just">
              <a:lnSpc>
                <a:spcPct val="107000"/>
              </a:lnSpc>
              <a:spcAft>
                <a:spcPts val="600"/>
              </a:spcAft>
            </a:pPr>
            <a:r>
              <a:rPr lang="lt-LT" dirty="0">
                <a:effectLst/>
                <a:latin typeface="Arial" panose="020B0604020202020204" pitchFamily="34" charset="0"/>
                <a:ea typeface="Calibri" panose="020F0502020204030204" pitchFamily="34" charset="0"/>
                <a:cs typeface="Arial" panose="020B0604020202020204" pitchFamily="34" charset="0"/>
              </a:rPr>
              <a:t>Darbuotojų trūkumo problema </a:t>
            </a:r>
            <a:r>
              <a:rPr lang="lt-LT" b="1" dirty="0">
                <a:effectLst/>
                <a:latin typeface="Arial" panose="020B0604020202020204" pitchFamily="34" charset="0"/>
                <a:ea typeface="Calibri" panose="020F0502020204030204" pitchFamily="34" charset="0"/>
                <a:cs typeface="Arial" panose="020B0604020202020204" pitchFamily="34" charset="0"/>
              </a:rPr>
              <a:t>aktualiausia</a:t>
            </a:r>
            <a:r>
              <a:rPr lang="lt-LT" dirty="0">
                <a:effectLst/>
                <a:latin typeface="Arial" panose="020B0604020202020204" pitchFamily="34" charset="0"/>
                <a:ea typeface="Calibri" panose="020F0502020204030204" pitchFamily="34" charset="0"/>
                <a:cs typeface="Arial" panose="020B0604020202020204" pitchFamily="34" charset="0"/>
              </a:rPr>
              <a:t>:</a:t>
            </a:r>
          </a:p>
          <a:p>
            <a:pPr marL="176213" lvl="0" indent="-176213">
              <a:lnSpc>
                <a:spcPct val="107000"/>
              </a:lnSpc>
              <a:spcAft>
                <a:spcPts val="600"/>
              </a:spcAft>
              <a:buFont typeface="Symbol" panose="05050102010706020507" pitchFamily="18" charset="2"/>
              <a:buChar char=""/>
            </a:pPr>
            <a:r>
              <a:rPr lang="lt-LT" i="1" dirty="0">
                <a:effectLst/>
                <a:latin typeface="Arial" panose="020B0604020202020204" pitchFamily="34" charset="0"/>
                <a:ea typeface="Calibri" panose="020F0502020204030204" pitchFamily="34" charset="0"/>
                <a:cs typeface="Arial" panose="020B0604020202020204" pitchFamily="34" charset="0"/>
              </a:rPr>
              <a:t>Pramonės sektoriuje</a:t>
            </a:r>
            <a:r>
              <a:rPr lang="lt-LT" dirty="0">
                <a:effectLst/>
                <a:latin typeface="Arial" panose="020B0604020202020204" pitchFamily="34" charset="0"/>
                <a:ea typeface="Calibri" panose="020F0502020204030204" pitchFamily="34" charset="0"/>
                <a:cs typeface="Arial" panose="020B0604020202020204" pitchFamily="34" charset="0"/>
              </a:rPr>
              <a:t>: Elektros, dujų, garo tiekimo ir oro kondicionavimo veiklą vystančioms ir apdirbamosios gamybos įmonėms;</a:t>
            </a:r>
          </a:p>
          <a:p>
            <a:pPr marL="176213" lvl="0" indent="-176213">
              <a:lnSpc>
                <a:spcPct val="107000"/>
              </a:lnSpc>
              <a:spcAft>
                <a:spcPts val="600"/>
              </a:spcAft>
              <a:buFont typeface="Symbol" panose="05050102010706020507" pitchFamily="18" charset="2"/>
              <a:buChar char=""/>
            </a:pPr>
            <a:r>
              <a:rPr lang="lt-LT" i="1" dirty="0">
                <a:effectLst/>
                <a:latin typeface="Arial" panose="020B0604020202020204" pitchFamily="34" charset="0"/>
                <a:ea typeface="Calibri" panose="020F0502020204030204" pitchFamily="34" charset="0"/>
                <a:cs typeface="Arial" panose="020B0604020202020204" pitchFamily="34" charset="0"/>
              </a:rPr>
              <a:t>Statybos sektoriui</a:t>
            </a:r>
            <a:r>
              <a:rPr lang="lt-LT" dirty="0">
                <a:effectLst/>
                <a:latin typeface="Arial" panose="020B0604020202020204" pitchFamily="34" charset="0"/>
                <a:ea typeface="Calibri" panose="020F0502020204030204" pitchFamily="34" charset="0"/>
                <a:cs typeface="Arial" panose="020B0604020202020204" pitchFamily="34" charset="0"/>
              </a:rPr>
              <a:t>;</a:t>
            </a:r>
          </a:p>
          <a:p>
            <a:pPr marL="176213" lvl="0" indent="-176213">
              <a:lnSpc>
                <a:spcPct val="107000"/>
              </a:lnSpc>
              <a:spcAft>
                <a:spcPts val="600"/>
              </a:spcAft>
              <a:buFont typeface="Symbol" panose="05050102010706020507" pitchFamily="18" charset="2"/>
              <a:buChar char=""/>
            </a:pPr>
            <a:r>
              <a:rPr lang="lt-LT" i="1" dirty="0">
                <a:effectLst/>
                <a:latin typeface="Arial" panose="020B0604020202020204" pitchFamily="34" charset="0"/>
                <a:ea typeface="Calibri" panose="020F0502020204030204" pitchFamily="34" charset="0"/>
                <a:cs typeface="Arial" panose="020B0604020202020204" pitchFamily="34" charset="0"/>
              </a:rPr>
              <a:t>Paslaugų sektoriuje</a:t>
            </a:r>
            <a:r>
              <a:rPr lang="lt-LT" dirty="0">
                <a:effectLst/>
                <a:latin typeface="Arial" panose="020B0604020202020204" pitchFamily="34" charset="0"/>
                <a:ea typeface="Calibri" panose="020F0502020204030204" pitchFamily="34" charset="0"/>
                <a:cs typeface="Arial" panose="020B0604020202020204" pitchFamily="34" charset="0"/>
              </a:rPr>
              <a:t>: švietimo, transporto ir saugojimo, informacijos ir ryšių veiklą vystančiose įmonėse.</a:t>
            </a:r>
          </a:p>
        </p:txBody>
      </p:sp>
      <p:sp>
        <p:nvSpPr>
          <p:cNvPr id="17" name="TextBox 16">
            <a:extLst>
              <a:ext uri="{FF2B5EF4-FFF2-40B4-BE49-F238E27FC236}">
                <a16:creationId xmlns:a16="http://schemas.microsoft.com/office/drawing/2014/main" id="{720F9963-4144-4F47-98EE-D470F98DF704}"/>
              </a:ext>
            </a:extLst>
          </p:cNvPr>
          <p:cNvSpPr txBox="1"/>
          <p:nvPr/>
        </p:nvSpPr>
        <p:spPr>
          <a:xfrm>
            <a:off x="628709" y="6125559"/>
            <a:ext cx="4944534" cy="523220"/>
          </a:xfrm>
          <a:prstGeom prst="rect">
            <a:avLst/>
          </a:prstGeom>
          <a:noFill/>
        </p:spPr>
        <p:txBody>
          <a:bodyPr wrap="square">
            <a:spAutoFit/>
          </a:bodyPr>
          <a:lstStyle/>
          <a:p>
            <a:r>
              <a:rPr lang="lt-LT" sz="1400" i="1" dirty="0">
                <a:latin typeface="Arial" panose="020B0604020202020204" pitchFamily="34" charset="0"/>
                <a:ea typeface="Calibri" panose="020F0502020204030204" pitchFamily="34" charset="0"/>
                <a:cs typeface="Arial" panose="020B0604020202020204" pitchFamily="34" charset="0"/>
              </a:rPr>
              <a:t>Užimtumo tarnybos atliekamos darbdavių apklausos duomenys (apklausta 4,5 tūkst. įmonių)</a:t>
            </a:r>
            <a:endParaRPr lang="lt-LT" sz="1400" i="1" dirty="0"/>
          </a:p>
        </p:txBody>
      </p:sp>
    </p:spTree>
    <p:extLst>
      <p:ext uri="{BB962C8B-B14F-4D97-AF65-F5344CB8AC3E}">
        <p14:creationId xmlns:p14="http://schemas.microsoft.com/office/powerpoint/2010/main" val="439477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9807A6-EBAF-49E3-A048-BCAD8705156C}"/>
              </a:ext>
            </a:extLst>
          </p:cNvPr>
          <p:cNvSpPr>
            <a:spLocks noGrp="1"/>
          </p:cNvSpPr>
          <p:nvPr>
            <p:ph type="title"/>
          </p:nvPr>
        </p:nvSpPr>
        <p:spPr>
          <a:xfrm>
            <a:off x="866748" y="673332"/>
            <a:ext cx="10458504" cy="684624"/>
          </a:xfrm>
        </p:spPr>
        <p:txBody>
          <a:bodyPr>
            <a:noAutofit/>
          </a:bodyPr>
          <a:lstStyle/>
          <a:p>
            <a:r>
              <a:rPr lang="lt-LT" sz="2400" dirty="0">
                <a:solidFill>
                  <a:srgbClr val="0FB273"/>
                </a:solidFill>
                <a:latin typeface="Arial" panose="020B0604020202020204" pitchFamily="34" charset="0"/>
                <a:cs typeface="Arial" panose="020B0604020202020204" pitchFamily="34" charset="0"/>
              </a:rPr>
              <a:t>Pandemijos patirtys ir išmoktos pamokos</a:t>
            </a:r>
          </a:p>
        </p:txBody>
      </p:sp>
      <p:sp>
        <p:nvSpPr>
          <p:cNvPr id="4" name="TextBox 3">
            <a:extLst>
              <a:ext uri="{FF2B5EF4-FFF2-40B4-BE49-F238E27FC236}">
                <a16:creationId xmlns:a16="http://schemas.microsoft.com/office/drawing/2014/main" id="{E34021D7-CE7F-4783-9ABE-650A868A39CF}"/>
              </a:ext>
            </a:extLst>
          </p:cNvPr>
          <p:cNvSpPr txBox="1"/>
          <p:nvPr/>
        </p:nvSpPr>
        <p:spPr>
          <a:xfrm>
            <a:off x="5804747" y="3841385"/>
            <a:ext cx="6082453" cy="2776162"/>
          </a:xfrm>
          <a:prstGeom prst="rect">
            <a:avLst/>
          </a:prstGeom>
          <a:noFill/>
        </p:spPr>
        <p:txBody>
          <a:bodyPr wrap="square" rtlCol="0">
            <a:spAutoFit/>
          </a:bodyPr>
          <a:lstStyle/>
          <a:p>
            <a:endParaRPr lang="lt-LT" dirty="0"/>
          </a:p>
        </p:txBody>
      </p:sp>
      <p:graphicFrame>
        <p:nvGraphicFramePr>
          <p:cNvPr id="5" name="Diagrama 4">
            <a:extLst>
              <a:ext uri="{FF2B5EF4-FFF2-40B4-BE49-F238E27FC236}">
                <a16:creationId xmlns:a16="http://schemas.microsoft.com/office/drawing/2014/main" id="{7A462912-0D74-4E1E-AE37-C189034BBB00}"/>
              </a:ext>
            </a:extLst>
          </p:cNvPr>
          <p:cNvGraphicFramePr/>
          <p:nvPr>
            <p:extLst>
              <p:ext uri="{D42A27DB-BD31-4B8C-83A1-F6EECF244321}">
                <p14:modId xmlns:p14="http://schemas.microsoft.com/office/powerpoint/2010/main" val="969646571"/>
              </p:ext>
            </p:extLst>
          </p:nvPr>
        </p:nvGraphicFramePr>
        <p:xfrm>
          <a:off x="6217179" y="1276723"/>
          <a:ext cx="5257588" cy="459176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9100697-95B1-4B7B-837E-F9348ADFBB7F}"/>
              </a:ext>
            </a:extLst>
          </p:cNvPr>
          <p:cNvSpPr txBox="1"/>
          <p:nvPr/>
        </p:nvSpPr>
        <p:spPr>
          <a:xfrm>
            <a:off x="6366933" y="5868488"/>
            <a:ext cx="5669279" cy="906338"/>
          </a:xfrm>
          <a:prstGeom prst="rect">
            <a:avLst/>
          </a:prstGeom>
          <a:noFill/>
        </p:spPr>
        <p:txBody>
          <a:bodyPr wrap="square">
            <a:spAutoFit/>
          </a:bodyPr>
          <a:lstStyle/>
          <a:p>
            <a:pPr>
              <a:lnSpc>
                <a:spcPct val="107000"/>
              </a:lnSpc>
              <a:spcAft>
                <a:spcPts val="800"/>
              </a:spcAft>
            </a:pPr>
            <a:r>
              <a:rPr lang="lt-LT" sz="1100" dirty="0">
                <a:effectLst/>
                <a:latin typeface="Arial" panose="020B0604020202020204" pitchFamily="34" charset="0"/>
                <a:ea typeface="Calibri" panose="020F0502020204030204" pitchFamily="34" charset="0"/>
                <a:cs typeface="Arial" panose="020B0604020202020204" pitchFamily="34" charset="0"/>
              </a:rPr>
              <a:t>*Nepalanki demografinė situacija įmonės veikimo teritorijoje (mažėja gyventojų, mažėja jaunimo dalis ir pan.)</a:t>
            </a:r>
          </a:p>
          <a:p>
            <a:pPr>
              <a:lnSpc>
                <a:spcPct val="107000"/>
              </a:lnSpc>
              <a:spcAft>
                <a:spcPts val="800"/>
              </a:spcAft>
            </a:pPr>
            <a:r>
              <a:rPr lang="lt-LT" sz="1100" dirty="0">
                <a:effectLst/>
                <a:latin typeface="Arial" panose="020B0604020202020204" pitchFamily="34" charset="0"/>
                <a:ea typeface="Calibri" panose="020F0502020204030204" pitchFamily="34" charset="0"/>
                <a:cs typeface="Arial" panose="020B0604020202020204" pitchFamily="34" charset="0"/>
              </a:rPr>
              <a:t>**Nepatraukli įmonės veikimo teritorija (prastas susisiekimas, nesutvarkyta infrastruktūra, nepalankios sąlygos šeimoms su mokyklinio amžiaus vaikais ir pan.)</a:t>
            </a:r>
          </a:p>
        </p:txBody>
      </p:sp>
      <p:sp>
        <p:nvSpPr>
          <p:cNvPr id="8" name="TextBox 7">
            <a:extLst>
              <a:ext uri="{FF2B5EF4-FFF2-40B4-BE49-F238E27FC236}">
                <a16:creationId xmlns:a16="http://schemas.microsoft.com/office/drawing/2014/main" id="{625549C0-850A-4229-ACD9-D2BB05B4CB0A}"/>
              </a:ext>
            </a:extLst>
          </p:cNvPr>
          <p:cNvSpPr txBox="1"/>
          <p:nvPr/>
        </p:nvSpPr>
        <p:spPr>
          <a:xfrm>
            <a:off x="657015" y="1357956"/>
            <a:ext cx="5410649" cy="1256306"/>
          </a:xfrm>
          <a:prstGeom prst="rect">
            <a:avLst/>
          </a:prstGeom>
          <a:noFill/>
        </p:spPr>
        <p:txBody>
          <a:bodyPr wrap="square">
            <a:spAutoFit/>
          </a:bodyPr>
          <a:lstStyle/>
          <a:p>
            <a:pPr>
              <a:lnSpc>
                <a:spcPct val="107000"/>
              </a:lnSpc>
              <a:spcBef>
                <a:spcPts val="1800"/>
              </a:spcBef>
              <a:spcAft>
                <a:spcPts val="800"/>
              </a:spcAft>
            </a:pPr>
            <a:r>
              <a:rPr lang="lt-LT" dirty="0">
                <a:effectLst/>
                <a:latin typeface="Arial" panose="020B0604020202020204" pitchFamily="34" charset="0"/>
                <a:ea typeface="Calibri" panose="020F0502020204030204" pitchFamily="34" charset="0"/>
                <a:cs typeface="Arial" panose="020B0604020202020204" pitchFamily="34" charset="0"/>
              </a:rPr>
              <a:t>Darbdavių nuomone, </a:t>
            </a:r>
            <a:r>
              <a:rPr lang="lt-LT" b="1" dirty="0">
                <a:effectLst/>
                <a:latin typeface="Arial" panose="020B0604020202020204" pitchFamily="34" charset="0"/>
                <a:ea typeface="Calibri" panose="020F0502020204030204" pitchFamily="34" charset="0"/>
                <a:cs typeface="Arial" panose="020B0604020202020204" pitchFamily="34" charset="0"/>
              </a:rPr>
              <a:t>pagrindinės priežastys</a:t>
            </a:r>
            <a:r>
              <a:rPr lang="lt-LT" dirty="0">
                <a:effectLst/>
                <a:latin typeface="Arial" panose="020B0604020202020204" pitchFamily="34" charset="0"/>
                <a:ea typeface="Calibri" panose="020F0502020204030204" pitchFamily="34" charset="0"/>
                <a:cs typeface="Arial" panose="020B0604020202020204" pitchFamily="34" charset="0"/>
              </a:rPr>
              <a:t>, sąlygojančiomis sunkumus susirasti tinkamų darbuotojų – </a:t>
            </a:r>
            <a:r>
              <a:rPr lang="lt-LT" b="1" dirty="0">
                <a:effectLst/>
                <a:latin typeface="Arial" panose="020B0604020202020204" pitchFamily="34" charset="0"/>
                <a:ea typeface="Calibri" panose="020F0502020204030204" pitchFamily="34" charset="0"/>
                <a:cs typeface="Arial" panose="020B0604020202020204" pitchFamily="34" charset="0"/>
              </a:rPr>
              <a:t>nepakankama ieškančių asmenų kvalifikacija </a:t>
            </a:r>
            <a:r>
              <a:rPr lang="lt-LT" dirty="0">
                <a:effectLst/>
                <a:latin typeface="Arial" panose="020B0604020202020204" pitchFamily="34" charset="0"/>
                <a:ea typeface="Calibri" panose="020F0502020204030204" pitchFamily="34" charset="0"/>
                <a:cs typeface="Arial" panose="020B0604020202020204" pitchFamily="34" charset="0"/>
              </a:rPr>
              <a:t>ir </a:t>
            </a:r>
            <a:r>
              <a:rPr lang="lt-LT" b="1" dirty="0">
                <a:effectLst/>
                <a:latin typeface="Arial" panose="020B0604020202020204" pitchFamily="34" charset="0"/>
                <a:ea typeface="Calibri" panose="020F0502020204030204" pitchFamily="34" charset="0"/>
                <a:cs typeface="Arial" panose="020B0604020202020204" pitchFamily="34" charset="0"/>
              </a:rPr>
              <a:t>motyvacijos stoka</a:t>
            </a:r>
            <a:r>
              <a:rPr lang="lt-LT" dirty="0">
                <a:effectLst/>
                <a:latin typeface="Arial" panose="020B0604020202020204" pitchFamily="34" charset="0"/>
                <a:ea typeface="Calibri" panose="020F0502020204030204" pitchFamily="34" charset="0"/>
                <a:cs typeface="Arial" panose="020B0604020202020204" pitchFamily="34" charset="0"/>
              </a:rPr>
              <a:t>. </a:t>
            </a:r>
            <a:endParaRPr lang="lt-LT" dirty="0">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5E53793-6A53-4782-A54D-36EFBF6F549A}"/>
              </a:ext>
            </a:extLst>
          </p:cNvPr>
          <p:cNvSpPr txBox="1"/>
          <p:nvPr/>
        </p:nvSpPr>
        <p:spPr>
          <a:xfrm>
            <a:off x="717233" y="2867094"/>
            <a:ext cx="5257588" cy="1706557"/>
          </a:xfrm>
          <a:prstGeom prst="rect">
            <a:avLst/>
          </a:prstGeom>
          <a:noFill/>
          <a:ln w="15875">
            <a:solidFill>
              <a:srgbClr val="0FB273"/>
            </a:solidFill>
          </a:ln>
        </p:spPr>
        <p:txBody>
          <a:bodyPr wrap="square">
            <a:spAutoFit/>
          </a:bodyPr>
          <a:lstStyle/>
          <a:p>
            <a:pPr>
              <a:lnSpc>
                <a:spcPct val="107000"/>
              </a:lnSpc>
              <a:spcBef>
                <a:spcPts val="600"/>
              </a:spcBef>
              <a:spcAft>
                <a:spcPts val="600"/>
              </a:spcAft>
            </a:pPr>
            <a:r>
              <a:rPr lang="lt-LT" dirty="0">
                <a:latin typeface="Arial" panose="020B0604020202020204" pitchFamily="34" charset="0"/>
                <a:ea typeface="Calibri" panose="020F0502020204030204" pitchFamily="34" charset="0"/>
                <a:cs typeface="Arial" panose="020B0604020202020204" pitchFamily="34" charset="0"/>
              </a:rPr>
              <a:t>Ženkliai didesnė darbdavių dalis 2020 m. susidūrė su </a:t>
            </a:r>
            <a:r>
              <a:rPr lang="lt-LT" b="1" dirty="0">
                <a:latin typeface="Arial" panose="020B0604020202020204" pitchFamily="34" charset="0"/>
                <a:ea typeface="Calibri" panose="020F0502020204030204" pitchFamily="34" charset="0"/>
                <a:cs typeface="Arial" panose="020B0604020202020204" pitchFamily="34" charset="0"/>
              </a:rPr>
              <a:t>nepakankama darbo ieškančiųjų kvalifikacija</a:t>
            </a:r>
            <a:r>
              <a:rPr lang="lt-LT" dirty="0">
                <a:latin typeface="Arial" panose="020B0604020202020204" pitchFamily="34" charset="0"/>
                <a:ea typeface="Calibri" panose="020F0502020204030204" pitchFamily="34" charset="0"/>
                <a:cs typeface="Arial" panose="020B0604020202020204" pitchFamily="34" charset="0"/>
              </a:rPr>
              <a:t> nei 2019 m. </a:t>
            </a:r>
          </a:p>
          <a:p>
            <a:pPr>
              <a:lnSpc>
                <a:spcPct val="107000"/>
              </a:lnSpc>
              <a:spcBef>
                <a:spcPts val="600"/>
              </a:spcBef>
              <a:spcAft>
                <a:spcPts val="600"/>
              </a:spcAft>
            </a:pPr>
            <a:r>
              <a:rPr lang="lt-LT" dirty="0">
                <a:latin typeface="Arial" panose="020B0604020202020204" pitchFamily="34" charset="0"/>
                <a:ea typeface="Calibri" panose="020F0502020204030204" pitchFamily="34" charset="0"/>
                <a:cs typeface="Arial" panose="020B0604020202020204" pitchFamily="34" charset="0"/>
              </a:rPr>
              <a:t>„Neadekvačius“ lūkesčius dėl darbo užmokesčio įvardijo 6,6 proc. darbdavių.</a:t>
            </a:r>
          </a:p>
        </p:txBody>
      </p:sp>
      <p:sp>
        <p:nvSpPr>
          <p:cNvPr id="12" name="TextBox 11">
            <a:extLst>
              <a:ext uri="{FF2B5EF4-FFF2-40B4-BE49-F238E27FC236}">
                <a16:creationId xmlns:a16="http://schemas.microsoft.com/office/drawing/2014/main" id="{7221357B-E21A-4173-B10D-C4C2C1E84124}"/>
              </a:ext>
            </a:extLst>
          </p:cNvPr>
          <p:cNvSpPr txBox="1"/>
          <p:nvPr/>
        </p:nvSpPr>
        <p:spPr>
          <a:xfrm>
            <a:off x="657015" y="4806332"/>
            <a:ext cx="5289231" cy="1689180"/>
          </a:xfrm>
          <a:prstGeom prst="rect">
            <a:avLst/>
          </a:prstGeom>
          <a:noFill/>
        </p:spPr>
        <p:txBody>
          <a:bodyPr wrap="square">
            <a:spAutoFit/>
          </a:bodyPr>
          <a:lstStyle/>
          <a:p>
            <a:pPr algn="just">
              <a:lnSpc>
                <a:spcPct val="107000"/>
              </a:lnSpc>
            </a:pPr>
            <a:r>
              <a:rPr lang="lt-LT" sz="1400" dirty="0">
                <a:effectLst/>
                <a:latin typeface="Arial" panose="020B0604020202020204" pitchFamily="34" charset="0"/>
                <a:ea typeface="Calibri" panose="020F0502020204030204" pitchFamily="34" charset="0"/>
                <a:cs typeface="Times New Roman" panose="02020603050405020304" pitchFamily="18" charset="0"/>
              </a:rPr>
              <a:t>Kitos įvardintos darbuotojų trūkumą sąlygojusių priežasčių: </a:t>
            </a:r>
            <a:endParaRPr lang="lt-LT" sz="1400" dirty="0">
              <a:effectLst/>
              <a:latin typeface="Calibri" panose="020F0502020204030204" pitchFamily="34" charset="0"/>
              <a:ea typeface="Calibri" panose="020F0502020204030204" pitchFamily="34" charset="0"/>
              <a:cs typeface="Times New Roman" panose="02020603050405020304" pitchFamily="18" charset="0"/>
            </a:endParaRPr>
          </a:p>
          <a:p>
            <a:pPr marL="176213" lvl="0" indent="-176213" algn="just">
              <a:lnSpc>
                <a:spcPct val="107000"/>
              </a:lnSpc>
              <a:buFont typeface="Symbol" panose="05050102010706020507" pitchFamily="18" charset="2"/>
              <a:buChar char=""/>
            </a:pPr>
            <a:r>
              <a:rPr lang="lt-LT" sz="1400" dirty="0">
                <a:effectLst/>
                <a:latin typeface="Arial" panose="020B0604020202020204" pitchFamily="34" charset="0"/>
                <a:ea typeface="Calibri" panose="020F0502020204030204" pitchFamily="34" charset="0"/>
                <a:cs typeface="Times New Roman" panose="02020603050405020304" pitchFamily="18" charset="0"/>
              </a:rPr>
              <a:t>Riboti verslo pajėgumai mokėti patrauklesnį atlyginimą;</a:t>
            </a:r>
            <a:endParaRPr lang="lt-LT" sz="1400" dirty="0">
              <a:effectLst/>
              <a:latin typeface="Calibri" panose="020F0502020204030204" pitchFamily="34" charset="0"/>
              <a:ea typeface="Calibri" panose="020F0502020204030204" pitchFamily="34" charset="0"/>
              <a:cs typeface="Times New Roman" panose="02020603050405020304" pitchFamily="18" charset="0"/>
            </a:endParaRPr>
          </a:p>
          <a:p>
            <a:pPr marL="176213" lvl="0" indent="-176213" algn="just">
              <a:lnSpc>
                <a:spcPct val="107000"/>
              </a:lnSpc>
              <a:buFont typeface="Symbol" panose="05050102010706020507" pitchFamily="18" charset="2"/>
              <a:buChar char=""/>
            </a:pPr>
            <a:r>
              <a:rPr lang="lt-LT" sz="1400" dirty="0">
                <a:effectLst/>
                <a:latin typeface="Arial" panose="020B0604020202020204" pitchFamily="34" charset="0"/>
                <a:ea typeface="Calibri" panose="020F0502020204030204" pitchFamily="34" charset="0"/>
                <a:cs typeface="Times New Roman" panose="02020603050405020304" pitchFamily="18" charset="0"/>
              </a:rPr>
              <a:t>Ribotas sezoninio darbo patrauklumas;</a:t>
            </a:r>
            <a:endParaRPr lang="lt-LT" sz="1400" dirty="0">
              <a:effectLst/>
              <a:latin typeface="Calibri" panose="020F0502020204030204" pitchFamily="34" charset="0"/>
              <a:ea typeface="Calibri" panose="020F0502020204030204" pitchFamily="34" charset="0"/>
              <a:cs typeface="Times New Roman" panose="02020603050405020304" pitchFamily="18" charset="0"/>
            </a:endParaRPr>
          </a:p>
          <a:p>
            <a:pPr marL="176213" lvl="0" indent="-176213" algn="just">
              <a:lnSpc>
                <a:spcPct val="107000"/>
              </a:lnSpc>
              <a:buFont typeface="Symbol" panose="05050102010706020507" pitchFamily="18" charset="2"/>
              <a:buChar char=""/>
            </a:pPr>
            <a:r>
              <a:rPr lang="lt-LT" sz="1400" dirty="0">
                <a:effectLst/>
                <a:latin typeface="Arial" panose="020B0604020202020204" pitchFamily="34" charset="0"/>
                <a:ea typeface="Calibri" panose="020F0502020204030204" pitchFamily="34" charset="0"/>
                <a:cs typeface="Times New Roman" panose="02020603050405020304" pitchFamily="18" charset="0"/>
              </a:rPr>
              <a:t>Nepatrauklios (ypač jaunimui) profesijos;</a:t>
            </a:r>
            <a:endParaRPr lang="lt-LT" sz="1400" dirty="0">
              <a:effectLst/>
              <a:latin typeface="Calibri" panose="020F0502020204030204" pitchFamily="34" charset="0"/>
              <a:ea typeface="Calibri" panose="020F0502020204030204" pitchFamily="34" charset="0"/>
              <a:cs typeface="Times New Roman" panose="02020603050405020304" pitchFamily="18" charset="0"/>
            </a:endParaRPr>
          </a:p>
          <a:p>
            <a:pPr marL="176213" lvl="0" indent="-176213" algn="just">
              <a:lnSpc>
                <a:spcPct val="107000"/>
              </a:lnSpc>
              <a:buFont typeface="Symbol" panose="05050102010706020507" pitchFamily="18" charset="2"/>
              <a:buChar char=""/>
            </a:pPr>
            <a:r>
              <a:rPr lang="lt-LT" sz="1400" dirty="0">
                <a:effectLst/>
                <a:latin typeface="Arial" panose="020B0604020202020204" pitchFamily="34" charset="0"/>
                <a:ea typeface="Calibri" panose="020F0502020204030204" pitchFamily="34" charset="0"/>
                <a:cs typeface="Times New Roman" panose="02020603050405020304" pitchFamily="18" charset="0"/>
              </a:rPr>
              <a:t>Nepakankamas švietimo sistemos dėmesys inžinerinei ir techninei pakraipai </a:t>
            </a:r>
            <a:r>
              <a:rPr lang="lt-LT" sz="1400" i="1" dirty="0">
                <a:latin typeface="Arial" panose="020B0604020202020204" pitchFamily="34" charset="0"/>
                <a:cs typeface="Times New Roman" panose="02020603050405020304" pitchFamily="18" charset="0"/>
              </a:rPr>
              <a:t>(„Visi CV siunčiantys bedarbiai baigę administravimą, teisę ir vadybą – neturi tikros specialybės</a:t>
            </a:r>
            <a:r>
              <a:rPr lang="lt-LT" sz="1400" dirty="0">
                <a:latin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1451252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9807A6-EBAF-49E3-A048-BCAD8705156C}"/>
              </a:ext>
            </a:extLst>
          </p:cNvPr>
          <p:cNvSpPr>
            <a:spLocks noGrp="1"/>
          </p:cNvSpPr>
          <p:nvPr>
            <p:ph type="title"/>
          </p:nvPr>
        </p:nvSpPr>
        <p:spPr>
          <a:xfrm>
            <a:off x="866748" y="673332"/>
            <a:ext cx="10458504" cy="684624"/>
          </a:xfrm>
        </p:spPr>
        <p:txBody>
          <a:bodyPr>
            <a:noAutofit/>
          </a:bodyPr>
          <a:lstStyle/>
          <a:p>
            <a:r>
              <a:rPr lang="lt-LT" sz="2400" dirty="0">
                <a:solidFill>
                  <a:srgbClr val="0FB273"/>
                </a:solidFill>
                <a:latin typeface="Arial" panose="020B0604020202020204" pitchFamily="34" charset="0"/>
                <a:cs typeface="Arial" panose="020B0604020202020204" pitchFamily="34" charset="0"/>
              </a:rPr>
              <a:t>Pandemijos patirtys ir išmoktos pamokos</a:t>
            </a:r>
          </a:p>
        </p:txBody>
      </p:sp>
      <p:sp>
        <p:nvSpPr>
          <p:cNvPr id="8" name="TextBox 7">
            <a:extLst>
              <a:ext uri="{FF2B5EF4-FFF2-40B4-BE49-F238E27FC236}">
                <a16:creationId xmlns:a16="http://schemas.microsoft.com/office/drawing/2014/main" id="{625549C0-850A-4229-ACD9-D2BB05B4CB0A}"/>
              </a:ext>
            </a:extLst>
          </p:cNvPr>
          <p:cNvSpPr txBox="1"/>
          <p:nvPr/>
        </p:nvSpPr>
        <p:spPr>
          <a:xfrm>
            <a:off x="557724" y="1336517"/>
            <a:ext cx="5191911" cy="367216"/>
          </a:xfrm>
          <a:prstGeom prst="rect">
            <a:avLst/>
          </a:prstGeom>
          <a:noFill/>
        </p:spPr>
        <p:txBody>
          <a:bodyPr wrap="square">
            <a:spAutoFit/>
          </a:bodyPr>
          <a:lstStyle/>
          <a:p>
            <a:pPr>
              <a:lnSpc>
                <a:spcPct val="107000"/>
              </a:lnSpc>
              <a:spcBef>
                <a:spcPts val="1800"/>
              </a:spcBef>
              <a:spcAft>
                <a:spcPts val="800"/>
              </a:spcAft>
            </a:pPr>
            <a:r>
              <a:rPr lang="lt-LT" b="1" dirty="0">
                <a:effectLst/>
                <a:latin typeface="Arial" panose="020B0604020202020204" pitchFamily="34" charset="0"/>
                <a:ea typeface="Calibri" panose="020F0502020204030204" pitchFamily="34" charset="0"/>
                <a:cs typeface="Arial" panose="020B0604020202020204" pitchFamily="34" charset="0"/>
              </a:rPr>
              <a:t>Kaip sprendė darbuotojų trūkumo problemą?</a:t>
            </a:r>
            <a:endParaRPr lang="lt-LT" b="1"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9" name="Diagrama 8">
            <a:extLst>
              <a:ext uri="{FF2B5EF4-FFF2-40B4-BE49-F238E27FC236}">
                <a16:creationId xmlns:a16="http://schemas.microsoft.com/office/drawing/2014/main" id="{4908DCDC-02FD-4C7D-A544-8B36F2555B7A}"/>
              </a:ext>
            </a:extLst>
          </p:cNvPr>
          <p:cNvGraphicFramePr>
            <a:graphicFrameLocks/>
          </p:cNvGraphicFramePr>
          <p:nvPr>
            <p:extLst>
              <p:ext uri="{D42A27DB-BD31-4B8C-83A1-F6EECF244321}">
                <p14:modId xmlns:p14="http://schemas.microsoft.com/office/powerpoint/2010/main" val="380721103"/>
              </p:ext>
            </p:extLst>
          </p:nvPr>
        </p:nvGraphicFramePr>
        <p:xfrm>
          <a:off x="737293" y="1703733"/>
          <a:ext cx="4832771" cy="426175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9CA6A3D-629B-4F85-8A88-13013AC3EEA9}"/>
              </a:ext>
            </a:extLst>
          </p:cNvPr>
          <p:cNvSpPr txBox="1"/>
          <p:nvPr/>
        </p:nvSpPr>
        <p:spPr>
          <a:xfrm>
            <a:off x="6096000" y="1895895"/>
            <a:ext cx="5358707" cy="3934988"/>
          </a:xfrm>
          <a:prstGeom prst="rect">
            <a:avLst/>
          </a:prstGeom>
          <a:noFill/>
        </p:spPr>
        <p:txBody>
          <a:bodyPr wrap="square">
            <a:spAutoFit/>
          </a:bodyPr>
          <a:lstStyle/>
          <a:p>
            <a:pPr algn="just">
              <a:lnSpc>
                <a:spcPct val="107000"/>
              </a:lnSpc>
              <a:spcAft>
                <a:spcPts val="800"/>
              </a:spcAft>
            </a:pPr>
            <a:r>
              <a:rPr lang="lt-LT" dirty="0">
                <a:effectLst/>
                <a:latin typeface="Arial" panose="020B0604020202020204" pitchFamily="34" charset="0"/>
                <a:ea typeface="Calibri" panose="020F0502020204030204" pitchFamily="34" charset="0"/>
                <a:cs typeface="Arial" panose="020B0604020202020204" pitchFamily="34" charset="0"/>
              </a:rPr>
              <a:t>Su darbuotojų trūkumu susidūrusios įmonės labiau linkusios investuoti į </a:t>
            </a:r>
            <a:r>
              <a:rPr lang="lt-LT" b="1" dirty="0">
                <a:effectLst/>
                <a:latin typeface="Arial" panose="020B0604020202020204" pitchFamily="34" charset="0"/>
                <a:ea typeface="Calibri" panose="020F0502020204030204" pitchFamily="34" charset="0"/>
                <a:cs typeface="Arial" panose="020B0604020202020204" pitchFamily="34" charset="0"/>
              </a:rPr>
              <a:t>darbuotojų mokymus ir kvalifikacijos kėlimą</a:t>
            </a:r>
            <a:r>
              <a:rPr lang="lt-LT" dirty="0">
                <a:effectLst/>
                <a:latin typeface="Arial" panose="020B0604020202020204" pitchFamily="34" charset="0"/>
                <a:ea typeface="Calibri" panose="020F0502020204030204" pitchFamily="34" charset="0"/>
                <a:cs typeface="Arial" panose="020B0604020202020204" pitchFamily="34" charset="0"/>
              </a:rPr>
              <a:t>. </a:t>
            </a:r>
          </a:p>
          <a:p>
            <a:pPr marL="450850" indent="-271463" algn="just">
              <a:lnSpc>
                <a:spcPct val="107000"/>
              </a:lnSpc>
              <a:spcAft>
                <a:spcPts val="800"/>
              </a:spcAft>
              <a:buFont typeface="Arial" panose="020B0604020202020204" pitchFamily="34" charset="0"/>
              <a:buChar char="•"/>
            </a:pPr>
            <a:r>
              <a:rPr lang="lt-LT" dirty="0">
                <a:solidFill>
                  <a:srgbClr val="0FB273"/>
                </a:solidFill>
                <a:effectLst/>
                <a:latin typeface="Arial" panose="020B0604020202020204" pitchFamily="34" charset="0"/>
                <a:ea typeface="Calibri" panose="020F0502020204030204" pitchFamily="34" charset="0"/>
                <a:cs typeface="Arial" panose="020B0604020202020204" pitchFamily="34" charset="0"/>
              </a:rPr>
              <a:t>Daugiau nei pusė (53,9 proc.) </a:t>
            </a:r>
            <a:r>
              <a:rPr lang="lt-LT" dirty="0">
                <a:effectLst/>
                <a:latin typeface="Arial" panose="020B0604020202020204" pitchFamily="34" charset="0"/>
                <a:ea typeface="Calibri" panose="020F0502020204030204" pitchFamily="34" charset="0"/>
                <a:cs typeface="Arial" panose="020B0604020202020204" pitchFamily="34" charset="0"/>
              </a:rPr>
              <a:t>darbdavių, 2020 m. susidūrusių su sunkumais ieškant ir pritraukiant darbuotojus, ketina investuoti į darbuotojų mokymus 2021 metais. </a:t>
            </a:r>
          </a:p>
          <a:p>
            <a:pPr marL="450850" indent="-271463" algn="just">
              <a:lnSpc>
                <a:spcPct val="107000"/>
              </a:lnSpc>
              <a:spcAft>
                <a:spcPts val="800"/>
              </a:spcAft>
              <a:buFont typeface="Arial" panose="020B0604020202020204" pitchFamily="34" charset="0"/>
              <a:buChar char="•"/>
            </a:pPr>
            <a:r>
              <a:rPr lang="lt-LT" dirty="0">
                <a:solidFill>
                  <a:srgbClr val="0FB273"/>
                </a:solidFill>
                <a:latin typeface="Arial" panose="020B0604020202020204" pitchFamily="34" charset="0"/>
                <a:ea typeface="Calibri" panose="020F0502020204030204" pitchFamily="34" charset="0"/>
                <a:cs typeface="Arial" panose="020B0604020202020204" pitchFamily="34" charset="0"/>
              </a:rPr>
              <a:t>Mažiau nei ketvirtadalis (</a:t>
            </a:r>
            <a:r>
              <a:rPr lang="lt-LT" dirty="0">
                <a:solidFill>
                  <a:srgbClr val="0FB273"/>
                </a:solidFill>
                <a:effectLst/>
                <a:latin typeface="Arial" panose="020B0604020202020204" pitchFamily="34" charset="0"/>
                <a:ea typeface="Calibri" panose="020F0502020204030204" pitchFamily="34" charset="0"/>
                <a:cs typeface="Arial" panose="020B0604020202020204" pitchFamily="34" charset="0"/>
              </a:rPr>
              <a:t>23,4 proc.) </a:t>
            </a:r>
            <a:r>
              <a:rPr lang="lt-LT" dirty="0">
                <a:effectLst/>
                <a:latin typeface="Arial" panose="020B0604020202020204" pitchFamily="34" charset="0"/>
                <a:ea typeface="Calibri" panose="020F0502020204030204" pitchFamily="34" charset="0"/>
                <a:cs typeface="Arial" panose="020B0604020202020204" pitchFamily="34" charset="0"/>
              </a:rPr>
              <a:t>įmonių, nesusidūrusių su tokiais sunkumais, </a:t>
            </a:r>
            <a:r>
              <a:rPr lang="lt-LT" dirty="0">
                <a:latin typeface="Arial" panose="020B0604020202020204" pitchFamily="34" charset="0"/>
                <a:ea typeface="Calibri" panose="020F0502020204030204" pitchFamily="34" charset="0"/>
                <a:cs typeface="Arial" panose="020B0604020202020204" pitchFamily="34" charset="0"/>
              </a:rPr>
              <a:t>ketina investuoti į </a:t>
            </a:r>
            <a:r>
              <a:rPr lang="lt-LT" dirty="0">
                <a:effectLst/>
                <a:latin typeface="Arial" panose="020B0604020202020204" pitchFamily="34" charset="0"/>
                <a:ea typeface="Calibri" panose="020F0502020204030204" pitchFamily="34" charset="0"/>
                <a:cs typeface="Arial" panose="020B0604020202020204" pitchFamily="34" charset="0"/>
              </a:rPr>
              <a:t>darbuotojų mokymus ir kvalifikacijos kėlimą 2021 m. </a:t>
            </a:r>
          </a:p>
          <a:p>
            <a:pPr algn="just">
              <a:lnSpc>
                <a:spcPct val="107000"/>
              </a:lnSpc>
              <a:spcAft>
                <a:spcPts val="800"/>
              </a:spcAft>
            </a:pPr>
            <a:r>
              <a:rPr lang="lt-LT"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677769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9807A6-EBAF-49E3-A048-BCAD8705156C}"/>
              </a:ext>
            </a:extLst>
          </p:cNvPr>
          <p:cNvSpPr>
            <a:spLocks noGrp="1"/>
          </p:cNvSpPr>
          <p:nvPr>
            <p:ph type="title"/>
          </p:nvPr>
        </p:nvSpPr>
        <p:spPr>
          <a:xfrm>
            <a:off x="866748" y="673332"/>
            <a:ext cx="10458504" cy="684624"/>
          </a:xfrm>
        </p:spPr>
        <p:txBody>
          <a:bodyPr>
            <a:noAutofit/>
          </a:bodyPr>
          <a:lstStyle/>
          <a:p>
            <a:r>
              <a:rPr lang="lt-LT" sz="2400" dirty="0">
                <a:solidFill>
                  <a:srgbClr val="0FB273"/>
                </a:solidFill>
                <a:latin typeface="Arial" panose="020B0604020202020204" pitchFamily="34" charset="0"/>
                <a:cs typeface="Arial" panose="020B0604020202020204" pitchFamily="34" charset="0"/>
              </a:rPr>
              <a:t>Pandemijos patirtys ir išmoktos pamokos</a:t>
            </a:r>
          </a:p>
        </p:txBody>
      </p:sp>
      <p:sp>
        <p:nvSpPr>
          <p:cNvPr id="4" name="TextBox 3">
            <a:extLst>
              <a:ext uri="{FF2B5EF4-FFF2-40B4-BE49-F238E27FC236}">
                <a16:creationId xmlns:a16="http://schemas.microsoft.com/office/drawing/2014/main" id="{E34021D7-CE7F-4783-9ABE-650A868A39CF}"/>
              </a:ext>
            </a:extLst>
          </p:cNvPr>
          <p:cNvSpPr txBox="1"/>
          <p:nvPr/>
        </p:nvSpPr>
        <p:spPr>
          <a:xfrm>
            <a:off x="514775" y="4237140"/>
            <a:ext cx="5438986" cy="2257862"/>
          </a:xfrm>
          <a:prstGeom prst="rect">
            <a:avLst/>
          </a:prstGeom>
          <a:noFill/>
          <a:ln>
            <a:solidFill>
              <a:srgbClr val="0FB273"/>
            </a:solidFill>
          </a:ln>
        </p:spPr>
        <p:txBody>
          <a:bodyPr wrap="square" rtlCol="0">
            <a:spAutoFit/>
          </a:bodyPr>
          <a:lstStyle/>
          <a:p>
            <a:pPr algn="just">
              <a:lnSpc>
                <a:spcPct val="107000"/>
              </a:lnSpc>
            </a:pPr>
            <a:r>
              <a:rPr lang="lt-LT" sz="1600" b="1" dirty="0">
                <a:latin typeface="Arial" panose="020B0604020202020204" pitchFamily="34" charset="0"/>
                <a:ea typeface="Calibri" panose="020F0502020204030204" pitchFamily="34" charset="0"/>
                <a:cs typeface="Arial" panose="020B0604020202020204" pitchFamily="34" charset="0"/>
              </a:rPr>
              <a:t>GERINTOS DARBO SĄLYGOS</a:t>
            </a:r>
            <a:endParaRPr lang="lt-LT" sz="1600" b="1" dirty="0">
              <a:effectLst/>
              <a:latin typeface="Arial" panose="020B0604020202020204" pitchFamily="34" charset="0"/>
              <a:ea typeface="Calibri" panose="020F0502020204030204" pitchFamily="34" charset="0"/>
              <a:cs typeface="Arial" panose="020B0604020202020204" pitchFamily="34" charset="0"/>
            </a:endParaRPr>
          </a:p>
          <a:p>
            <a:pPr marL="447675" lvl="0" indent="-176213" algn="just">
              <a:lnSpc>
                <a:spcPct val="107000"/>
              </a:lnSpc>
              <a:buFont typeface="Symbol" panose="05050102010706020507" pitchFamily="18" charset="2"/>
              <a:buChar char=""/>
            </a:pPr>
            <a:r>
              <a:rPr lang="lt-LT" sz="1600" dirty="0">
                <a:effectLst/>
                <a:latin typeface="Arial" panose="020B0604020202020204" pitchFamily="34" charset="0"/>
                <a:ea typeface="Calibri" panose="020F0502020204030204" pitchFamily="34" charset="0"/>
                <a:cs typeface="Arial" panose="020B0604020202020204" pitchFamily="34" charset="0"/>
              </a:rPr>
              <a:t>Darbo grafikų korekcijos;</a:t>
            </a:r>
          </a:p>
          <a:p>
            <a:pPr marL="447675" lvl="0" indent="-176213" algn="just">
              <a:lnSpc>
                <a:spcPct val="107000"/>
              </a:lnSpc>
              <a:buFont typeface="Symbol" panose="05050102010706020507" pitchFamily="18" charset="2"/>
              <a:buChar char=""/>
            </a:pPr>
            <a:r>
              <a:rPr lang="lt-LT" sz="1600" dirty="0">
                <a:effectLst/>
                <a:latin typeface="Arial" panose="020B0604020202020204" pitchFamily="34" charset="0"/>
                <a:ea typeface="Calibri" panose="020F0502020204030204" pitchFamily="34" charset="0"/>
                <a:cs typeface="Arial" panose="020B0604020202020204" pitchFamily="34" charset="0"/>
              </a:rPr>
              <a:t>Maitinimo įmonėje organizavimas;</a:t>
            </a:r>
          </a:p>
          <a:p>
            <a:pPr marL="447675" lvl="0" indent="-176213" algn="just">
              <a:lnSpc>
                <a:spcPct val="107000"/>
              </a:lnSpc>
              <a:buFont typeface="Symbol" panose="05050102010706020507" pitchFamily="18" charset="2"/>
              <a:buChar char=""/>
            </a:pPr>
            <a:r>
              <a:rPr lang="lt-LT" sz="1600" dirty="0">
                <a:effectLst/>
                <a:latin typeface="Arial" panose="020B0604020202020204" pitchFamily="34" charset="0"/>
                <a:ea typeface="Calibri" panose="020F0502020204030204" pitchFamily="34" charset="0"/>
                <a:cs typeface="Arial" panose="020B0604020202020204" pitchFamily="34" charset="0"/>
              </a:rPr>
              <a:t>Darbuotojų aprūpinimas vitaminais;</a:t>
            </a:r>
          </a:p>
          <a:p>
            <a:pPr marL="447675" lvl="0" indent="-176213" algn="just">
              <a:lnSpc>
                <a:spcPct val="107000"/>
              </a:lnSpc>
              <a:buFont typeface="Symbol" panose="05050102010706020507" pitchFamily="18" charset="2"/>
              <a:buChar char=""/>
            </a:pPr>
            <a:r>
              <a:rPr lang="lt-LT" sz="1600" dirty="0">
                <a:effectLst/>
                <a:latin typeface="Arial" panose="020B0604020202020204" pitchFamily="34" charset="0"/>
                <a:ea typeface="Calibri" panose="020F0502020204030204" pitchFamily="34" charset="0"/>
                <a:cs typeface="Arial" panose="020B0604020202020204" pitchFamily="34" charset="0"/>
              </a:rPr>
              <a:t>Darbuotojų aprūpinimas automobiliais;</a:t>
            </a:r>
          </a:p>
          <a:p>
            <a:pPr marL="447675" lvl="0" indent="-176213" algn="just">
              <a:lnSpc>
                <a:spcPct val="107000"/>
              </a:lnSpc>
              <a:buFont typeface="Symbol" panose="05050102010706020507" pitchFamily="18" charset="2"/>
              <a:buChar char=""/>
            </a:pPr>
            <a:r>
              <a:rPr lang="lt-LT" sz="1600" dirty="0">
                <a:effectLst/>
                <a:latin typeface="Arial" panose="020B0604020202020204" pitchFamily="34" charset="0"/>
                <a:ea typeface="Calibri" panose="020F0502020204030204" pitchFamily="34" charset="0"/>
                <a:cs typeface="Arial" panose="020B0604020202020204" pitchFamily="34" charset="0"/>
              </a:rPr>
              <a:t>Darbuotojų atsivežimo į darbo vietą iš kitų rajonų ar nutolusių teritorijų organizavimas;</a:t>
            </a:r>
          </a:p>
          <a:p>
            <a:pPr marL="447675" lvl="0" indent="-176213" algn="just">
              <a:lnSpc>
                <a:spcPct val="107000"/>
              </a:lnSpc>
              <a:buFont typeface="Symbol" panose="05050102010706020507" pitchFamily="18" charset="2"/>
              <a:buChar char=""/>
            </a:pPr>
            <a:r>
              <a:rPr lang="lt-LT" sz="1600" dirty="0">
                <a:effectLst/>
                <a:latin typeface="Arial" panose="020B0604020202020204" pitchFamily="34" charset="0"/>
                <a:ea typeface="Calibri" panose="020F0502020204030204" pitchFamily="34" charset="0"/>
                <a:cs typeface="Arial" panose="020B0604020202020204" pitchFamily="34" charset="0"/>
              </a:rPr>
              <a:t>Darbuotojų aprūpinimas gyvenamu plotu.</a:t>
            </a:r>
          </a:p>
        </p:txBody>
      </p:sp>
      <p:sp>
        <p:nvSpPr>
          <p:cNvPr id="13" name="TextBox 12">
            <a:extLst>
              <a:ext uri="{FF2B5EF4-FFF2-40B4-BE49-F238E27FC236}">
                <a16:creationId xmlns:a16="http://schemas.microsoft.com/office/drawing/2014/main" id="{6A4AB339-ACDD-46CE-873E-48CF1F327095}"/>
              </a:ext>
            </a:extLst>
          </p:cNvPr>
          <p:cNvSpPr txBox="1"/>
          <p:nvPr/>
        </p:nvSpPr>
        <p:spPr>
          <a:xfrm>
            <a:off x="514775" y="1880221"/>
            <a:ext cx="5438986" cy="2139047"/>
          </a:xfrm>
          <a:prstGeom prst="rect">
            <a:avLst/>
          </a:prstGeom>
          <a:noFill/>
          <a:ln>
            <a:solidFill>
              <a:srgbClr val="0FB273"/>
            </a:solidFill>
          </a:ln>
        </p:spPr>
        <p:txBody>
          <a:bodyPr wrap="square">
            <a:spAutoFit/>
          </a:bodyPr>
          <a:lstStyle/>
          <a:p>
            <a:pPr algn="just">
              <a:spcAft>
                <a:spcPts val="600"/>
              </a:spcAft>
            </a:pPr>
            <a:r>
              <a:rPr lang="lt-LT" sz="1600" b="1" dirty="0">
                <a:latin typeface="Arial" panose="020B0604020202020204" pitchFamily="34" charset="0"/>
                <a:ea typeface="Calibri" panose="020F0502020204030204" pitchFamily="34" charset="0"/>
                <a:cs typeface="Arial" panose="020B0604020202020204" pitchFamily="34" charset="0"/>
              </a:rPr>
              <a:t>IEŠKOTA NAUJŲ DARBO JĖGOS ŠALTINIŲ</a:t>
            </a:r>
            <a:endParaRPr lang="lt-LT" sz="1600" b="1" dirty="0">
              <a:effectLst/>
              <a:latin typeface="Arial" panose="020B0604020202020204" pitchFamily="34" charset="0"/>
              <a:ea typeface="Calibri" panose="020F0502020204030204" pitchFamily="34" charset="0"/>
              <a:cs typeface="Arial" panose="020B0604020202020204" pitchFamily="34" charset="0"/>
            </a:endParaRPr>
          </a:p>
          <a:p>
            <a:pPr marL="447675" lvl="0" indent="-176213">
              <a:buFont typeface="Symbol" panose="05050102010706020507" pitchFamily="18" charset="2"/>
              <a:buChar char=""/>
            </a:pPr>
            <a:r>
              <a:rPr lang="lt-LT" sz="1600" dirty="0">
                <a:effectLst/>
                <a:latin typeface="Arial" panose="020B0604020202020204" pitchFamily="34" charset="0"/>
                <a:ea typeface="Calibri" panose="020F0502020204030204" pitchFamily="34" charset="0"/>
                <a:cs typeface="Arial" panose="020B0604020202020204" pitchFamily="34" charset="0"/>
              </a:rPr>
              <a:t>Darbuotojų paieška tarp studentų ir profesinio mokymo ugdymo įstaigose;</a:t>
            </a:r>
          </a:p>
          <a:p>
            <a:pPr marL="447675" lvl="0" indent="-176213">
              <a:buFont typeface="Symbol" panose="05050102010706020507" pitchFamily="18" charset="2"/>
              <a:buChar char=""/>
            </a:pPr>
            <a:r>
              <a:rPr lang="lt-LT" sz="1600" dirty="0">
                <a:effectLst/>
                <a:latin typeface="Arial" panose="020B0604020202020204" pitchFamily="34" charset="0"/>
                <a:ea typeface="Calibri" panose="020F0502020204030204" pitchFamily="34" charset="0"/>
                <a:cs typeface="Arial" panose="020B0604020202020204" pitchFamily="34" charset="0"/>
              </a:rPr>
              <a:t>Riboto darbingumo dėl negalios asmenų įdarbinimas;</a:t>
            </a:r>
          </a:p>
          <a:p>
            <a:pPr marL="447675" lvl="0" indent="-176213" algn="just">
              <a:buFont typeface="Symbol" panose="05050102010706020507" pitchFamily="18" charset="2"/>
              <a:buChar char=""/>
            </a:pPr>
            <a:r>
              <a:rPr lang="lt-LT" sz="1600" dirty="0">
                <a:effectLst/>
                <a:latin typeface="Arial" panose="020B0604020202020204" pitchFamily="34" charset="0"/>
                <a:ea typeface="Calibri" panose="020F0502020204030204" pitchFamily="34" charset="0"/>
                <a:cs typeface="Arial" panose="020B0604020202020204" pitchFamily="34" charset="0"/>
              </a:rPr>
              <a:t>Aplinkiniai Lietuvos rajonai;</a:t>
            </a:r>
          </a:p>
          <a:p>
            <a:pPr marL="447675" lvl="0" indent="-176213">
              <a:buFont typeface="Symbol" panose="05050102010706020507" pitchFamily="18" charset="2"/>
              <a:buChar char=""/>
            </a:pPr>
            <a:r>
              <a:rPr lang="lt-LT" sz="1600" dirty="0">
                <a:effectLst/>
                <a:latin typeface="Arial" panose="020B0604020202020204" pitchFamily="34" charset="0"/>
                <a:ea typeface="Calibri" panose="020F0502020204030204" pitchFamily="34" charset="0"/>
                <a:cs typeface="Arial" panose="020B0604020202020204" pitchFamily="34" charset="0"/>
              </a:rPr>
              <a:t>Bendradarbiavimas su įdarbinimo įmonėmis Ukrainoje ir Latvijoje;</a:t>
            </a:r>
          </a:p>
          <a:p>
            <a:pPr marL="447675" lvl="0" indent="-176213">
              <a:buFont typeface="Symbol" panose="05050102010706020507" pitchFamily="18" charset="2"/>
              <a:buChar char=""/>
            </a:pPr>
            <a:r>
              <a:rPr lang="lt-LT" sz="1600" dirty="0">
                <a:effectLst/>
                <a:latin typeface="Arial" panose="020B0604020202020204" pitchFamily="34" charset="0"/>
                <a:ea typeface="Calibri" panose="020F0502020204030204" pitchFamily="34" charset="0"/>
                <a:cs typeface="Arial" panose="020B0604020202020204" pitchFamily="34" charset="0"/>
              </a:rPr>
              <a:t>Konkuruojančios įmonės.</a:t>
            </a:r>
          </a:p>
        </p:txBody>
      </p:sp>
      <p:sp>
        <p:nvSpPr>
          <p:cNvPr id="10" name="TextBox 9">
            <a:extLst>
              <a:ext uri="{FF2B5EF4-FFF2-40B4-BE49-F238E27FC236}">
                <a16:creationId xmlns:a16="http://schemas.microsoft.com/office/drawing/2014/main" id="{E583CB89-5E51-4371-8C51-BE7A790E0CB8}"/>
              </a:ext>
            </a:extLst>
          </p:cNvPr>
          <p:cNvSpPr txBox="1"/>
          <p:nvPr/>
        </p:nvSpPr>
        <p:spPr>
          <a:xfrm>
            <a:off x="514775" y="1293016"/>
            <a:ext cx="10078720" cy="369332"/>
          </a:xfrm>
          <a:prstGeom prst="rect">
            <a:avLst/>
          </a:prstGeom>
          <a:solidFill>
            <a:srgbClr val="A4DFFF"/>
          </a:solidFill>
        </p:spPr>
        <p:txBody>
          <a:bodyPr wrap="square">
            <a:spAutoFit/>
          </a:bodyPr>
          <a:lstStyle/>
          <a:p>
            <a:pPr algn="just"/>
            <a:r>
              <a:rPr lang="lt-LT" sz="1800" dirty="0">
                <a:effectLst/>
                <a:latin typeface="Arial" panose="020B0604020202020204" pitchFamily="34" charset="0"/>
                <a:ea typeface="Calibri" panose="020F0502020204030204" pitchFamily="34" charset="0"/>
                <a:cs typeface="Arial" panose="020B0604020202020204" pitchFamily="34" charset="0"/>
              </a:rPr>
              <a:t>Kiti pandemijos metu įmonėse taikyti darbuotojų trūkumo sprendimo būdai*</a:t>
            </a:r>
          </a:p>
        </p:txBody>
      </p:sp>
      <p:sp>
        <p:nvSpPr>
          <p:cNvPr id="12" name="TextBox 11">
            <a:extLst>
              <a:ext uri="{FF2B5EF4-FFF2-40B4-BE49-F238E27FC236}">
                <a16:creationId xmlns:a16="http://schemas.microsoft.com/office/drawing/2014/main" id="{A8A98F19-4AF5-40D8-A425-92F73A89089E}"/>
              </a:ext>
            </a:extLst>
          </p:cNvPr>
          <p:cNvSpPr txBox="1"/>
          <p:nvPr/>
        </p:nvSpPr>
        <p:spPr>
          <a:xfrm>
            <a:off x="6204374" y="1915993"/>
            <a:ext cx="5648960" cy="940514"/>
          </a:xfrm>
          <a:prstGeom prst="rect">
            <a:avLst/>
          </a:prstGeom>
          <a:noFill/>
          <a:ln>
            <a:solidFill>
              <a:srgbClr val="0FB273"/>
            </a:solidFill>
          </a:ln>
        </p:spPr>
        <p:txBody>
          <a:bodyPr wrap="square">
            <a:spAutoFit/>
          </a:bodyPr>
          <a:lstStyle/>
          <a:p>
            <a:pPr>
              <a:lnSpc>
                <a:spcPct val="107000"/>
              </a:lnSpc>
              <a:spcBef>
                <a:spcPts val="600"/>
              </a:spcBef>
              <a:spcAft>
                <a:spcPts val="600"/>
              </a:spcAft>
            </a:pPr>
            <a:r>
              <a:rPr lang="lt-LT" sz="1600" b="1" dirty="0">
                <a:latin typeface="Arial" panose="020B0604020202020204" pitchFamily="34" charset="0"/>
                <a:ea typeface="Calibri" panose="020F0502020204030204" pitchFamily="34" charset="0"/>
                <a:cs typeface="Arial" panose="020B0604020202020204" pitchFamily="34" charset="0"/>
              </a:rPr>
              <a:t>KOREGUOTI REIKALAVIMAI </a:t>
            </a:r>
            <a:endParaRPr lang="lt-LT" sz="1600" b="1" dirty="0">
              <a:effectLst/>
              <a:latin typeface="Arial" panose="020B0604020202020204" pitchFamily="34" charset="0"/>
              <a:ea typeface="Calibri" panose="020F0502020204030204" pitchFamily="34" charset="0"/>
              <a:cs typeface="Arial" panose="020B0604020202020204" pitchFamily="34" charset="0"/>
            </a:endParaRPr>
          </a:p>
          <a:p>
            <a:pPr marL="271463" lvl="0" indent="-184150">
              <a:lnSpc>
                <a:spcPct val="107000"/>
              </a:lnSpc>
              <a:buFont typeface="Symbol" panose="05050102010706020507" pitchFamily="18" charset="2"/>
              <a:buChar char=""/>
            </a:pPr>
            <a:r>
              <a:rPr lang="lt-LT" sz="1600" dirty="0">
                <a:effectLst/>
                <a:latin typeface="Arial" panose="020B0604020202020204" pitchFamily="34" charset="0"/>
                <a:ea typeface="Calibri" panose="020F0502020204030204" pitchFamily="34" charset="0"/>
                <a:cs typeface="Arial" panose="020B0604020202020204" pitchFamily="34" charset="0"/>
              </a:rPr>
              <a:t>Reikalavimų darbo patirčiai mažinimas;</a:t>
            </a:r>
          </a:p>
          <a:p>
            <a:pPr marL="271463" lvl="0" indent="-184150">
              <a:lnSpc>
                <a:spcPct val="107000"/>
              </a:lnSpc>
              <a:spcAft>
                <a:spcPts val="800"/>
              </a:spcAft>
              <a:buFont typeface="Symbol" panose="05050102010706020507" pitchFamily="18" charset="2"/>
              <a:buChar char=""/>
            </a:pPr>
            <a:r>
              <a:rPr lang="lt-LT" sz="1600" dirty="0">
                <a:effectLst/>
                <a:latin typeface="Arial" panose="020B0604020202020204" pitchFamily="34" charset="0"/>
                <a:ea typeface="Calibri" panose="020F0502020204030204" pitchFamily="34" charset="0"/>
                <a:cs typeface="Arial" panose="020B0604020202020204" pitchFamily="34" charset="0"/>
              </a:rPr>
              <a:t>Kvalifikacijos neturinčių kandidatų apmokymas įmonėse.</a:t>
            </a:r>
          </a:p>
        </p:txBody>
      </p:sp>
      <p:sp>
        <p:nvSpPr>
          <p:cNvPr id="14" name="TextBox 13">
            <a:extLst>
              <a:ext uri="{FF2B5EF4-FFF2-40B4-BE49-F238E27FC236}">
                <a16:creationId xmlns:a16="http://schemas.microsoft.com/office/drawing/2014/main" id="{CB5BCBD1-1F2C-4EFA-A88E-F7210FB23BA5}"/>
              </a:ext>
            </a:extLst>
          </p:cNvPr>
          <p:cNvSpPr txBox="1"/>
          <p:nvPr/>
        </p:nvSpPr>
        <p:spPr>
          <a:xfrm>
            <a:off x="6204373" y="3033156"/>
            <a:ext cx="5648961" cy="1203984"/>
          </a:xfrm>
          <a:prstGeom prst="rect">
            <a:avLst/>
          </a:prstGeom>
          <a:noFill/>
          <a:ln>
            <a:solidFill>
              <a:srgbClr val="0FB273"/>
            </a:solidFill>
          </a:ln>
        </p:spPr>
        <p:txBody>
          <a:bodyPr wrap="square">
            <a:spAutoFit/>
          </a:bodyPr>
          <a:lstStyle/>
          <a:p>
            <a:pPr algn="just">
              <a:lnSpc>
                <a:spcPct val="107000"/>
              </a:lnSpc>
              <a:spcBef>
                <a:spcPts val="600"/>
              </a:spcBef>
              <a:spcAft>
                <a:spcPts val="600"/>
              </a:spcAft>
            </a:pPr>
            <a:r>
              <a:rPr lang="lt-LT" sz="1600" b="1" dirty="0">
                <a:effectLst/>
                <a:latin typeface="Arial" panose="020B0604020202020204" pitchFamily="34" charset="0"/>
                <a:ea typeface="Calibri" panose="020F0502020204030204" pitchFamily="34" charset="0"/>
                <a:cs typeface="Arial" panose="020B0604020202020204" pitchFamily="34" charset="0"/>
              </a:rPr>
              <a:t>KITA</a:t>
            </a:r>
          </a:p>
          <a:p>
            <a:pPr marL="271463" lvl="0" indent="-184150" algn="just">
              <a:lnSpc>
                <a:spcPct val="107000"/>
              </a:lnSpc>
              <a:buFont typeface="Symbol" panose="05050102010706020507" pitchFamily="18" charset="2"/>
              <a:buChar char=""/>
            </a:pPr>
            <a:r>
              <a:rPr lang="lt-LT" sz="1600" dirty="0">
                <a:effectLst/>
                <a:latin typeface="Arial" panose="020B0604020202020204" pitchFamily="34" charset="0"/>
                <a:ea typeface="Calibri" panose="020F0502020204030204" pitchFamily="34" charset="0"/>
                <a:cs typeface="Arial" panose="020B0604020202020204" pitchFamily="34" charset="0"/>
              </a:rPr>
              <a:t>Paslaugų </a:t>
            </a:r>
            <a:r>
              <a:rPr lang="lt-LT" sz="1600" dirty="0" err="1">
                <a:effectLst/>
                <a:latin typeface="Arial" panose="020B0604020202020204" pitchFamily="34" charset="0"/>
                <a:ea typeface="Calibri" panose="020F0502020204030204" pitchFamily="34" charset="0"/>
                <a:cs typeface="Arial" panose="020B0604020202020204" pitchFamily="34" charset="0"/>
              </a:rPr>
              <a:t>kontraktavimas</a:t>
            </a:r>
            <a:r>
              <a:rPr lang="lt-LT" sz="1600" dirty="0">
                <a:effectLst/>
                <a:latin typeface="Arial" panose="020B0604020202020204" pitchFamily="34" charset="0"/>
                <a:ea typeface="Calibri" panose="020F0502020204030204" pitchFamily="34" charset="0"/>
                <a:cs typeface="Arial" panose="020B0604020202020204" pitchFamily="34" charset="0"/>
              </a:rPr>
              <a:t> (subrangovai, paslaugų pirkimas ir pan.);</a:t>
            </a:r>
          </a:p>
          <a:p>
            <a:pPr marL="271463" lvl="0" indent="-184150" algn="just">
              <a:lnSpc>
                <a:spcPct val="107000"/>
              </a:lnSpc>
              <a:spcAft>
                <a:spcPts val="800"/>
              </a:spcAft>
              <a:buFont typeface="Symbol" panose="05050102010706020507" pitchFamily="18" charset="2"/>
              <a:buChar char=""/>
            </a:pPr>
            <a:r>
              <a:rPr lang="lt-LT" sz="1600" dirty="0">
                <a:effectLst/>
                <a:latin typeface="Arial" panose="020B0604020202020204" pitchFamily="34" charset="0"/>
                <a:ea typeface="Calibri" panose="020F0502020204030204" pitchFamily="34" charset="0"/>
                <a:cs typeface="Arial" panose="020B0604020202020204" pitchFamily="34" charset="0"/>
              </a:rPr>
              <a:t>Technologijų diegimas (pvz</a:t>
            </a:r>
            <a:r>
              <a:rPr lang="lt-LT" sz="1600" dirty="0">
                <a:latin typeface="Arial" panose="020B0604020202020204" pitchFamily="34" charset="0"/>
                <a:ea typeface="Calibri" panose="020F0502020204030204" pitchFamily="34" charset="0"/>
                <a:cs typeface="Arial" panose="020B0604020202020204" pitchFamily="34" charset="0"/>
              </a:rPr>
              <a:t>., </a:t>
            </a:r>
            <a:r>
              <a:rPr lang="lt-LT" sz="1600" dirty="0">
                <a:effectLst/>
                <a:latin typeface="Arial" panose="020B0604020202020204" pitchFamily="34" charset="0"/>
                <a:ea typeface="Calibri" panose="020F0502020204030204" pitchFamily="34" charset="0"/>
                <a:cs typeface="Arial" panose="020B0604020202020204" pitchFamily="34" charset="0"/>
              </a:rPr>
              <a:t>sandėlio valdymo sistemos).</a:t>
            </a:r>
          </a:p>
        </p:txBody>
      </p:sp>
      <p:sp>
        <p:nvSpPr>
          <p:cNvPr id="15" name="TextBox 14">
            <a:extLst>
              <a:ext uri="{FF2B5EF4-FFF2-40B4-BE49-F238E27FC236}">
                <a16:creationId xmlns:a16="http://schemas.microsoft.com/office/drawing/2014/main" id="{5576175E-1545-4445-9766-757CC45753F6}"/>
              </a:ext>
            </a:extLst>
          </p:cNvPr>
          <p:cNvSpPr txBox="1"/>
          <p:nvPr/>
        </p:nvSpPr>
        <p:spPr>
          <a:xfrm>
            <a:off x="6204373" y="4500610"/>
            <a:ext cx="5648960" cy="1730923"/>
          </a:xfrm>
          <a:prstGeom prst="rect">
            <a:avLst/>
          </a:prstGeom>
          <a:noFill/>
          <a:ln w="15875">
            <a:solidFill>
              <a:srgbClr val="FF0000"/>
            </a:solidFill>
          </a:ln>
        </p:spPr>
        <p:txBody>
          <a:bodyPr wrap="square">
            <a:spAutoFit/>
          </a:bodyPr>
          <a:lstStyle/>
          <a:p>
            <a:pPr algn="just">
              <a:lnSpc>
                <a:spcPct val="107000"/>
              </a:lnSpc>
              <a:spcAft>
                <a:spcPts val="600"/>
              </a:spcAft>
            </a:pPr>
            <a:r>
              <a:rPr lang="lt-LT" sz="1600" b="1" dirty="0">
                <a:latin typeface="Arial" panose="020B0604020202020204" pitchFamily="34" charset="0"/>
                <a:ea typeface="Calibri" panose="020F0502020204030204" pitchFamily="34" charset="0"/>
                <a:cs typeface="Arial" panose="020B0604020202020204" pitchFamily="34" charset="0"/>
              </a:rPr>
              <a:t>NEIŠSPRĘSTA PROBLEMA</a:t>
            </a:r>
            <a:endParaRPr lang="lt-LT" sz="1600" b="1" dirty="0">
              <a:effectLst/>
              <a:latin typeface="Arial" panose="020B0604020202020204" pitchFamily="34" charset="0"/>
              <a:ea typeface="Calibri" panose="020F0502020204030204" pitchFamily="34" charset="0"/>
              <a:cs typeface="Arial" panose="020B0604020202020204" pitchFamily="34" charset="0"/>
            </a:endParaRPr>
          </a:p>
          <a:p>
            <a:pPr marL="271463" lvl="0" indent="-184150" algn="just">
              <a:lnSpc>
                <a:spcPct val="107000"/>
              </a:lnSpc>
              <a:buFont typeface="Symbol" panose="05050102010706020507" pitchFamily="18" charset="2"/>
              <a:buChar char=""/>
            </a:pPr>
            <a:r>
              <a:rPr lang="lt-LT" sz="1600" dirty="0">
                <a:effectLst/>
                <a:latin typeface="Arial" panose="020B0604020202020204" pitchFamily="34" charset="0"/>
                <a:ea typeface="Calibri" panose="020F0502020204030204" pitchFamily="34" charset="0"/>
                <a:cs typeface="Arial" panose="020B0604020202020204" pitchFamily="34" charset="0"/>
              </a:rPr>
              <a:t>Panaikintos darbo vietos atsisakant dalies veiklų;</a:t>
            </a:r>
          </a:p>
          <a:p>
            <a:pPr marL="271463" lvl="0" indent="-184150" algn="just">
              <a:lnSpc>
                <a:spcPct val="107000"/>
              </a:lnSpc>
              <a:buFont typeface="Symbol" panose="05050102010706020507" pitchFamily="18" charset="2"/>
              <a:buChar char=""/>
            </a:pPr>
            <a:r>
              <a:rPr lang="lt-LT" sz="1600" dirty="0">
                <a:effectLst/>
                <a:latin typeface="Arial" panose="020B0604020202020204" pitchFamily="34" charset="0"/>
                <a:ea typeface="Calibri" panose="020F0502020204030204" pitchFamily="34" charset="0"/>
                <a:cs typeface="Arial" panose="020B0604020202020204" pitchFamily="34" charset="0"/>
              </a:rPr>
              <a:t>Atsisakyta plėtros planų;</a:t>
            </a:r>
          </a:p>
          <a:p>
            <a:pPr marL="271463" lvl="0" indent="-184150" algn="just">
              <a:lnSpc>
                <a:spcPct val="107000"/>
              </a:lnSpc>
              <a:buFont typeface="Symbol" panose="05050102010706020507" pitchFamily="18" charset="2"/>
              <a:buChar char=""/>
            </a:pPr>
            <a:r>
              <a:rPr lang="lt-LT" sz="1600" dirty="0">
                <a:effectLst/>
                <a:latin typeface="Arial" panose="020B0604020202020204" pitchFamily="34" charset="0"/>
                <a:ea typeface="Calibri" panose="020F0502020204030204" pitchFamily="34" charset="0"/>
                <a:cs typeface="Arial" panose="020B0604020202020204" pitchFamily="34" charset="0"/>
              </a:rPr>
              <a:t>Krūvis paskirstytas esantiems darbuotojams;</a:t>
            </a:r>
          </a:p>
          <a:p>
            <a:pPr marL="271463" lvl="0" indent="-184150" algn="just">
              <a:lnSpc>
                <a:spcPct val="107000"/>
              </a:lnSpc>
              <a:buFont typeface="Symbol" panose="05050102010706020507" pitchFamily="18" charset="2"/>
              <a:buChar char=""/>
            </a:pPr>
            <a:r>
              <a:rPr lang="lt-LT" sz="1600" dirty="0">
                <a:effectLst/>
                <a:latin typeface="Arial" panose="020B0604020202020204" pitchFamily="34" charset="0"/>
                <a:ea typeface="Calibri" panose="020F0502020204030204" pitchFamily="34" charset="0"/>
                <a:cs typeface="Arial" panose="020B0604020202020204" pitchFamily="34" charset="0"/>
              </a:rPr>
              <a:t>„darbuotojų vis dar ieškoma“, „laukiama, kol atsiras tinkamas darbuotojas“.</a:t>
            </a:r>
          </a:p>
        </p:txBody>
      </p:sp>
      <p:sp>
        <p:nvSpPr>
          <p:cNvPr id="3" name="TextBox 2">
            <a:extLst>
              <a:ext uri="{FF2B5EF4-FFF2-40B4-BE49-F238E27FC236}">
                <a16:creationId xmlns:a16="http://schemas.microsoft.com/office/drawing/2014/main" id="{F2C33849-6587-4A9C-BFAC-E23B628E905D}"/>
              </a:ext>
            </a:extLst>
          </p:cNvPr>
          <p:cNvSpPr txBox="1"/>
          <p:nvPr/>
        </p:nvSpPr>
        <p:spPr>
          <a:xfrm>
            <a:off x="7810423" y="6492222"/>
            <a:ext cx="4059382" cy="307777"/>
          </a:xfrm>
          <a:prstGeom prst="rect">
            <a:avLst/>
          </a:prstGeom>
          <a:noFill/>
        </p:spPr>
        <p:txBody>
          <a:bodyPr wrap="square" rtlCol="0">
            <a:spAutoFit/>
          </a:bodyPr>
          <a:lstStyle/>
          <a:p>
            <a:pPr algn="r"/>
            <a:r>
              <a:rPr lang="lt-LT" sz="1400" i="1" dirty="0">
                <a:latin typeface="Arial" panose="020B0604020202020204" pitchFamily="34" charset="0"/>
                <a:cs typeface="Arial" panose="020B0604020202020204" pitchFamily="34" charset="0"/>
              </a:rPr>
              <a:t>*Įvardinti darbdavių apklauso metu</a:t>
            </a:r>
          </a:p>
        </p:txBody>
      </p:sp>
    </p:spTree>
    <p:extLst>
      <p:ext uri="{BB962C8B-B14F-4D97-AF65-F5344CB8AC3E}">
        <p14:creationId xmlns:p14="http://schemas.microsoft.com/office/powerpoint/2010/main" val="3887327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9807A6-EBAF-49E3-A048-BCAD8705156C}"/>
              </a:ext>
            </a:extLst>
          </p:cNvPr>
          <p:cNvSpPr>
            <a:spLocks noGrp="1"/>
          </p:cNvSpPr>
          <p:nvPr>
            <p:ph type="title"/>
          </p:nvPr>
        </p:nvSpPr>
        <p:spPr>
          <a:xfrm>
            <a:off x="866748" y="673332"/>
            <a:ext cx="10458504" cy="684624"/>
          </a:xfrm>
        </p:spPr>
        <p:txBody>
          <a:bodyPr>
            <a:noAutofit/>
          </a:bodyPr>
          <a:lstStyle/>
          <a:p>
            <a:r>
              <a:rPr lang="lt-LT" sz="2400" dirty="0">
                <a:solidFill>
                  <a:srgbClr val="0FB273"/>
                </a:solidFill>
                <a:latin typeface="Arial" panose="020B0604020202020204" pitchFamily="34" charset="0"/>
                <a:cs typeface="Arial" panose="020B0604020202020204" pitchFamily="34" charset="0"/>
              </a:rPr>
              <a:t>Pandemijos patirtys ir išmoktos pamokos</a:t>
            </a:r>
          </a:p>
        </p:txBody>
      </p:sp>
      <p:sp>
        <p:nvSpPr>
          <p:cNvPr id="10" name="TextBox 9">
            <a:extLst>
              <a:ext uri="{FF2B5EF4-FFF2-40B4-BE49-F238E27FC236}">
                <a16:creationId xmlns:a16="http://schemas.microsoft.com/office/drawing/2014/main" id="{999EE54F-0FAF-47A9-BA91-C12157415584}"/>
              </a:ext>
            </a:extLst>
          </p:cNvPr>
          <p:cNvSpPr txBox="1"/>
          <p:nvPr/>
        </p:nvSpPr>
        <p:spPr>
          <a:xfrm>
            <a:off x="627985" y="1303662"/>
            <a:ext cx="10581882" cy="369332"/>
          </a:xfrm>
          <a:prstGeom prst="rect">
            <a:avLst/>
          </a:prstGeom>
          <a:solidFill>
            <a:srgbClr val="0FB273"/>
          </a:solidFill>
        </p:spPr>
        <p:txBody>
          <a:bodyPr wrap="square">
            <a:spAutoFit/>
          </a:bodyPr>
          <a:lstStyle/>
          <a:p>
            <a:r>
              <a:rPr lang="lt-LT"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DARBO IEŠKANČIŲJŲ PATIRTYS: kodėl neranda darbo?</a:t>
            </a:r>
          </a:p>
        </p:txBody>
      </p:sp>
      <p:sp>
        <p:nvSpPr>
          <p:cNvPr id="3" name="TextBox 2">
            <a:extLst>
              <a:ext uri="{FF2B5EF4-FFF2-40B4-BE49-F238E27FC236}">
                <a16:creationId xmlns:a16="http://schemas.microsoft.com/office/drawing/2014/main" id="{ED54133A-1316-4EE4-97FD-0CCFBED9A87A}"/>
              </a:ext>
            </a:extLst>
          </p:cNvPr>
          <p:cNvSpPr txBox="1"/>
          <p:nvPr/>
        </p:nvSpPr>
        <p:spPr>
          <a:xfrm>
            <a:off x="1708803" y="1672994"/>
            <a:ext cx="9616449" cy="5016758"/>
          </a:xfrm>
          <a:prstGeom prst="rect">
            <a:avLst/>
          </a:prstGeom>
          <a:noFill/>
        </p:spPr>
        <p:txBody>
          <a:bodyPr wrap="square" rtlCol="0">
            <a:spAutoFit/>
          </a:bodyPr>
          <a:lstStyle/>
          <a:p>
            <a:pPr marL="176213" indent="-176213">
              <a:spcAft>
                <a:spcPts val="600"/>
              </a:spcAft>
              <a:buFont typeface="Arial" panose="020B0604020202020204" pitchFamily="34" charset="0"/>
              <a:buChar char="•"/>
            </a:pPr>
            <a:r>
              <a:rPr lang="lt-LT" b="1" dirty="0">
                <a:latin typeface="Arial" panose="020B0604020202020204" pitchFamily="34" charset="0"/>
                <a:ea typeface="Calibri" panose="020F0502020204030204" pitchFamily="34" charset="0"/>
              </a:rPr>
              <a:t>Profesinių gebėjimų stoka: </a:t>
            </a:r>
            <a:r>
              <a:rPr lang="lt-LT" dirty="0">
                <a:latin typeface="Arial" panose="020B0604020202020204" pitchFamily="34" charset="0"/>
                <a:ea typeface="Calibri" panose="020F0502020204030204" pitchFamily="34" charset="0"/>
              </a:rPr>
              <a:t>išsilavinimo ir/ar profesinės patirties trūkumas, nepaklausi turima profesija; </a:t>
            </a:r>
          </a:p>
          <a:p>
            <a:pPr marL="176213" indent="-176213">
              <a:spcAft>
                <a:spcPts val="600"/>
              </a:spcAft>
              <a:buFont typeface="Arial" panose="020B0604020202020204" pitchFamily="34" charset="0"/>
              <a:buChar char="•"/>
            </a:pPr>
            <a:r>
              <a:rPr lang="lt-LT" b="1" dirty="0">
                <a:latin typeface="Arial" panose="020B0604020202020204" pitchFamily="34" charset="0"/>
                <a:ea typeface="Calibri" panose="020F0502020204030204" pitchFamily="34" charset="0"/>
              </a:rPr>
              <a:t>Karjeros valdymo ir darbo paieškos kompetencijų trūkumas</a:t>
            </a:r>
            <a:r>
              <a:rPr lang="lt-LT" dirty="0">
                <a:latin typeface="Arial" panose="020B0604020202020204" pitchFamily="34" charset="0"/>
                <a:ea typeface="Calibri" panose="020F0502020204030204" pitchFamily="34" charset="0"/>
              </a:rPr>
              <a:t>: neieško darbo aktyviai, negeba naudotis IT, nemoka prisistatyti darbdaviui, neapsisprendžia, kokio darbo norėtų;</a:t>
            </a:r>
          </a:p>
          <a:p>
            <a:pPr marL="176213" indent="-176213">
              <a:spcAft>
                <a:spcPts val="600"/>
              </a:spcAft>
              <a:buFont typeface="Arial" panose="020B0604020202020204" pitchFamily="34" charset="0"/>
              <a:buChar char="•"/>
            </a:pPr>
            <a:r>
              <a:rPr lang="lt-LT" b="1" dirty="0">
                <a:latin typeface="Arial" panose="020B0604020202020204" pitchFamily="34" charset="0"/>
                <a:cs typeface="Arial" panose="020B0604020202020204" pitchFamily="34" charset="0"/>
              </a:rPr>
              <a:t>Darbdavių reputacijos šleifas: </a:t>
            </a:r>
            <a:r>
              <a:rPr lang="lt-LT" dirty="0">
                <a:latin typeface="Arial" panose="020B0604020202020204" pitchFamily="34" charset="0"/>
                <a:cs typeface="Arial" panose="020B0604020202020204" pitchFamily="34" charset="0"/>
              </a:rPr>
              <a:t>atsiliepimai ir buvusi asmeninė patirtis;</a:t>
            </a:r>
            <a:endParaRPr lang="lt-LT" b="1" dirty="0">
              <a:latin typeface="Arial" panose="020B0604020202020204" pitchFamily="34" charset="0"/>
              <a:cs typeface="Arial" panose="020B0604020202020204" pitchFamily="34" charset="0"/>
            </a:endParaRPr>
          </a:p>
          <a:p>
            <a:pPr marL="176213" indent="-176213">
              <a:spcAft>
                <a:spcPts val="600"/>
              </a:spcAft>
              <a:buFont typeface="Arial" panose="020B0604020202020204" pitchFamily="34" charset="0"/>
              <a:buChar char="•"/>
            </a:pPr>
            <a:r>
              <a:rPr lang="lt-LT" b="1" dirty="0">
                <a:latin typeface="Arial" panose="020B0604020202020204" pitchFamily="34" charset="0"/>
                <a:ea typeface="Calibri" panose="020F0502020204030204" pitchFamily="34" charset="0"/>
              </a:rPr>
              <a:t>Bendrųjų gebėjimų stoka: </a:t>
            </a:r>
            <a:r>
              <a:rPr lang="lt-LT" dirty="0">
                <a:latin typeface="Arial" panose="020B0604020202020204" pitchFamily="34" charset="0"/>
                <a:ea typeface="Calibri" panose="020F0502020204030204" pitchFamily="34" charset="0"/>
              </a:rPr>
              <a:t>atsakingumas, socialinių įgūdžių stoka;</a:t>
            </a:r>
          </a:p>
          <a:p>
            <a:pPr marL="176213" indent="-176213">
              <a:spcAft>
                <a:spcPts val="600"/>
              </a:spcAft>
              <a:buFont typeface="Arial" panose="020B0604020202020204" pitchFamily="34" charset="0"/>
              <a:buChar char="•"/>
            </a:pPr>
            <a:r>
              <a:rPr lang="lt-LT" b="1" dirty="0">
                <a:latin typeface="Arial" panose="020B0604020202020204" pitchFamily="34" charset="0"/>
                <a:ea typeface="Calibri" panose="020F0502020204030204" pitchFamily="34" charset="0"/>
              </a:rPr>
              <a:t>Asmeninės problemos</a:t>
            </a:r>
            <a:r>
              <a:rPr lang="lt-LT" dirty="0">
                <a:latin typeface="Arial" panose="020B0604020202020204" pitchFamily="34" charset="0"/>
                <a:ea typeface="Calibri" panose="020F0502020204030204" pitchFamily="34" charset="0"/>
              </a:rPr>
              <a:t>: žemas savęs vertinimas, pasitikėjimo stoka, baimė keistis; </a:t>
            </a:r>
          </a:p>
          <a:p>
            <a:pPr marL="176213" indent="-176213">
              <a:spcAft>
                <a:spcPts val="600"/>
              </a:spcAft>
              <a:buFont typeface="Arial" panose="020B0604020202020204" pitchFamily="34" charset="0"/>
              <a:buChar char="•"/>
            </a:pPr>
            <a:r>
              <a:rPr lang="lt-LT" b="1" dirty="0">
                <a:latin typeface="Arial" panose="020B0604020202020204" pitchFamily="34" charset="0"/>
                <a:ea typeface="Calibri" panose="020F0502020204030204" pitchFamily="34" charset="0"/>
              </a:rPr>
              <a:t>Susisiekimo keblumai;</a:t>
            </a:r>
          </a:p>
          <a:p>
            <a:pPr marL="176213" indent="-176213">
              <a:spcAft>
                <a:spcPts val="600"/>
              </a:spcAft>
              <a:buFont typeface="Arial" panose="020B0604020202020204" pitchFamily="34" charset="0"/>
              <a:buChar char="•"/>
            </a:pPr>
            <a:r>
              <a:rPr lang="lt-LT" b="1" dirty="0">
                <a:latin typeface="Arial" panose="020B0604020202020204" pitchFamily="34" charset="0"/>
                <a:ea typeface="Calibri" panose="020F0502020204030204" pitchFamily="34" charset="0"/>
              </a:rPr>
              <a:t>Lūkesčių dėl darbo užmokesčio ir sąlygų </a:t>
            </a:r>
            <a:r>
              <a:rPr lang="lt-LT" dirty="0">
                <a:latin typeface="Arial" panose="020B0604020202020204" pitchFamily="34" charset="0"/>
                <a:ea typeface="Calibri" panose="020F0502020204030204" pitchFamily="34" charset="0"/>
              </a:rPr>
              <a:t>(laiko, grafiko) neatitiktis;</a:t>
            </a:r>
          </a:p>
          <a:p>
            <a:pPr marL="176213" indent="-176213">
              <a:spcAft>
                <a:spcPts val="600"/>
              </a:spcAft>
              <a:buFont typeface="Arial" panose="020B0604020202020204" pitchFamily="34" charset="0"/>
              <a:buChar char="•"/>
            </a:pPr>
            <a:r>
              <a:rPr lang="lt-LT" b="1" dirty="0">
                <a:latin typeface="Arial" panose="020B0604020202020204" pitchFamily="34" charset="0"/>
                <a:ea typeface="Calibri" panose="020F0502020204030204" pitchFamily="34" charset="0"/>
              </a:rPr>
              <a:t>Socialiniai įsipareigojimai </a:t>
            </a:r>
            <a:r>
              <a:rPr lang="lt-LT" dirty="0">
                <a:latin typeface="Arial" panose="020B0604020202020204" pitchFamily="34" charset="0"/>
                <a:ea typeface="Calibri" panose="020F0502020204030204" pitchFamily="34" charset="0"/>
              </a:rPr>
              <a:t>(pvz., moterims paprastai tenka didesnė namų ruošos ir artimųjų priežiūros dalis);</a:t>
            </a:r>
          </a:p>
          <a:p>
            <a:pPr marL="176213" indent="-176213">
              <a:spcAft>
                <a:spcPts val="600"/>
              </a:spcAft>
              <a:buFont typeface="Arial" panose="020B0604020202020204" pitchFamily="34" charset="0"/>
              <a:buChar char="•"/>
            </a:pPr>
            <a:r>
              <a:rPr lang="lt-LT" b="1" dirty="0">
                <a:effectLst/>
                <a:latin typeface="Arial" panose="020B0604020202020204" pitchFamily="34" charset="0"/>
                <a:ea typeface="Calibri" panose="020F0502020204030204" pitchFamily="34" charset="0"/>
              </a:rPr>
              <a:t>Finansinė padėtis</a:t>
            </a:r>
            <a:r>
              <a:rPr lang="lt-LT" dirty="0">
                <a:effectLst/>
                <a:latin typeface="Arial" panose="020B0604020202020204" pitchFamily="34" charset="0"/>
                <a:ea typeface="Calibri" panose="020F0502020204030204" pitchFamily="34" charset="0"/>
              </a:rPr>
              <a:t>:</a:t>
            </a:r>
            <a:r>
              <a:rPr lang="lt-LT" b="1" dirty="0">
                <a:effectLst/>
                <a:latin typeface="Arial" panose="020B0604020202020204" pitchFamily="34" charset="0"/>
                <a:ea typeface="Calibri" panose="020F0502020204030204" pitchFamily="34" charset="0"/>
              </a:rPr>
              <a:t> </a:t>
            </a:r>
            <a:r>
              <a:rPr lang="lt-LT" dirty="0">
                <a:effectLst/>
                <a:latin typeface="Arial" panose="020B0604020202020204" pitchFamily="34" charset="0"/>
                <a:ea typeface="Calibri" panose="020F0502020204030204" pitchFamily="34" charset="0"/>
              </a:rPr>
              <a:t>skolos(antstoliai), nelegalus darbas; </a:t>
            </a:r>
          </a:p>
          <a:p>
            <a:pPr marL="176213" indent="-176213">
              <a:spcAft>
                <a:spcPts val="600"/>
              </a:spcAft>
              <a:buFont typeface="Arial" panose="020B0604020202020204" pitchFamily="34" charset="0"/>
              <a:buChar char="•"/>
            </a:pPr>
            <a:r>
              <a:rPr lang="lt-LT" b="1" dirty="0">
                <a:effectLst/>
                <a:latin typeface="Arial" panose="020B0604020202020204" pitchFamily="34" charset="0"/>
                <a:ea typeface="Calibri" panose="020F0502020204030204" pitchFamily="34" charset="0"/>
              </a:rPr>
              <a:t>Sveikatos būklė: </a:t>
            </a:r>
            <a:r>
              <a:rPr lang="lt-LT" dirty="0">
                <a:effectLst/>
                <a:latin typeface="Arial" panose="020B0604020202020204" pitchFamily="34" charset="0"/>
                <a:ea typeface="Calibri" panose="020F0502020204030204" pitchFamily="34" charset="0"/>
              </a:rPr>
              <a:t>neįgalumas, priklausomybės, sveikatos problemos, dėl kurių negali dirbti kai kurių darbų;</a:t>
            </a:r>
          </a:p>
          <a:p>
            <a:pPr marL="176213" indent="-176213">
              <a:spcAft>
                <a:spcPts val="600"/>
              </a:spcAft>
              <a:buFont typeface="Arial" panose="020B0604020202020204" pitchFamily="34" charset="0"/>
              <a:buChar char="•"/>
            </a:pPr>
            <a:r>
              <a:rPr lang="lt-LT" b="1" dirty="0">
                <a:latin typeface="Arial" panose="020B0604020202020204" pitchFamily="34" charset="0"/>
                <a:ea typeface="Calibri" panose="020F0502020204030204" pitchFamily="34" charset="0"/>
              </a:rPr>
              <a:t>Neaiški situacija įmonėse</a:t>
            </a:r>
            <a:r>
              <a:rPr lang="lt-LT" dirty="0">
                <a:latin typeface="Arial" panose="020B0604020202020204" pitchFamily="34" charset="0"/>
                <a:ea typeface="Calibri" panose="020F0502020204030204" pitchFamily="34" charset="0"/>
              </a:rPr>
              <a:t> (plėtros, išlikimo rinkoje, reikalavimų). </a:t>
            </a:r>
            <a:endParaRPr lang="lt-LT"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667082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text, indoor, window, computer&#10;&#10;Description automatically generated">
            <a:extLst>
              <a:ext uri="{FF2B5EF4-FFF2-40B4-BE49-F238E27FC236}">
                <a16:creationId xmlns:a16="http://schemas.microsoft.com/office/drawing/2014/main" id="{129DEF9D-A993-C943-B8A0-41343E009B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230"/>
          <a:stretch/>
        </p:blipFill>
        <p:spPr>
          <a:xfrm>
            <a:off x="-228930" y="0"/>
            <a:ext cx="12649860" cy="7377441"/>
          </a:xfrm>
          <a:prstGeom prst="rect">
            <a:avLst/>
          </a:prstGeom>
        </p:spPr>
      </p:pic>
      <p:sp>
        <p:nvSpPr>
          <p:cNvPr id="11" name="Google Shape;127;p24">
            <a:extLst>
              <a:ext uri="{FF2B5EF4-FFF2-40B4-BE49-F238E27FC236}">
                <a16:creationId xmlns:a16="http://schemas.microsoft.com/office/drawing/2014/main" id="{8233C825-A055-ED4E-9823-E2F667366D42}"/>
              </a:ext>
            </a:extLst>
          </p:cNvPr>
          <p:cNvSpPr/>
          <p:nvPr/>
        </p:nvSpPr>
        <p:spPr>
          <a:xfrm>
            <a:off x="-228930" y="0"/>
            <a:ext cx="12649860" cy="6889620"/>
          </a:xfrm>
          <a:custGeom>
            <a:avLst/>
            <a:gdLst/>
            <a:ahLst/>
            <a:cxnLst/>
            <a:rect l="l" t="t" r="r" b="b"/>
            <a:pathLst>
              <a:path w="12470130" h="6184900" extrusionOk="0">
                <a:moveTo>
                  <a:pt x="0" y="6184900"/>
                </a:moveTo>
                <a:lnTo>
                  <a:pt x="12469774" y="6184900"/>
                </a:lnTo>
                <a:lnTo>
                  <a:pt x="12469774" y="0"/>
                </a:lnTo>
                <a:lnTo>
                  <a:pt x="0" y="0"/>
                </a:lnTo>
                <a:lnTo>
                  <a:pt x="0" y="6184900"/>
                </a:lnTo>
                <a:close/>
              </a:path>
            </a:pathLst>
          </a:custGeom>
          <a:solidFill>
            <a:srgbClr val="FFFFFF">
              <a:alpha val="50000"/>
            </a:srgbClr>
          </a:solidFill>
          <a:ln>
            <a:noFill/>
          </a:ln>
        </p:spPr>
        <p:txBody>
          <a:bodyPr spcFirstLastPara="1" wrap="square" lIns="0" tIns="0" rIns="0" bIns="0" anchor="t" anchorCtr="0">
            <a:noAutofit/>
          </a:bodyPr>
          <a:lstStyle/>
          <a:p>
            <a:endParaRPr sz="1200"/>
          </a:p>
        </p:txBody>
      </p:sp>
      <p:sp>
        <p:nvSpPr>
          <p:cNvPr id="12" name="Rectangle 11">
            <a:extLst>
              <a:ext uri="{FF2B5EF4-FFF2-40B4-BE49-F238E27FC236}">
                <a16:creationId xmlns:a16="http://schemas.microsoft.com/office/drawing/2014/main" id="{C4C28CBB-31D2-454B-A7F5-0C912D927800}"/>
              </a:ext>
            </a:extLst>
          </p:cNvPr>
          <p:cNvSpPr/>
          <p:nvPr/>
        </p:nvSpPr>
        <p:spPr>
          <a:xfrm>
            <a:off x="273624" y="4116457"/>
            <a:ext cx="3622988" cy="2435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sz="2400" dirty="0">
              <a:latin typeface="Gordita" pitchFamily="50" charset="-70"/>
              <a:cs typeface="Gordita" pitchFamily="50" charset="-70"/>
            </a:endParaRPr>
          </a:p>
        </p:txBody>
      </p:sp>
      <p:sp>
        <p:nvSpPr>
          <p:cNvPr id="17" name="Rectangle 16">
            <a:extLst>
              <a:ext uri="{FF2B5EF4-FFF2-40B4-BE49-F238E27FC236}">
                <a16:creationId xmlns:a16="http://schemas.microsoft.com/office/drawing/2014/main" id="{8C69DC48-633A-2E4F-97D4-1391B9351346}"/>
              </a:ext>
            </a:extLst>
          </p:cNvPr>
          <p:cNvSpPr/>
          <p:nvPr/>
        </p:nvSpPr>
        <p:spPr>
          <a:xfrm>
            <a:off x="4265147" y="4120008"/>
            <a:ext cx="3622988" cy="2435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sz="2400"/>
          </a:p>
        </p:txBody>
      </p:sp>
      <p:sp>
        <p:nvSpPr>
          <p:cNvPr id="19" name="Rectangle 18">
            <a:extLst>
              <a:ext uri="{FF2B5EF4-FFF2-40B4-BE49-F238E27FC236}">
                <a16:creationId xmlns:a16="http://schemas.microsoft.com/office/drawing/2014/main" id="{2463AFB6-B9C9-BC43-A385-1D0A18B542D3}"/>
              </a:ext>
            </a:extLst>
          </p:cNvPr>
          <p:cNvSpPr/>
          <p:nvPr/>
        </p:nvSpPr>
        <p:spPr>
          <a:xfrm>
            <a:off x="8160902" y="4120008"/>
            <a:ext cx="3622988" cy="2435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sz="2400"/>
          </a:p>
        </p:txBody>
      </p:sp>
      <p:pic>
        <p:nvPicPr>
          <p:cNvPr id="21" name="Picture 20">
            <a:extLst>
              <a:ext uri="{FF2B5EF4-FFF2-40B4-BE49-F238E27FC236}">
                <a16:creationId xmlns:a16="http://schemas.microsoft.com/office/drawing/2014/main" id="{6416B9BD-07D3-B04F-B3AA-F98A47AE74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624" y="302908"/>
            <a:ext cx="457200" cy="812800"/>
          </a:xfrm>
          <a:prstGeom prst="rect">
            <a:avLst/>
          </a:prstGeom>
        </p:spPr>
      </p:pic>
      <p:sp>
        <p:nvSpPr>
          <p:cNvPr id="15" name="Google Shape;128;p24">
            <a:extLst>
              <a:ext uri="{FF2B5EF4-FFF2-40B4-BE49-F238E27FC236}">
                <a16:creationId xmlns:a16="http://schemas.microsoft.com/office/drawing/2014/main" id="{8F776540-83C7-7D48-8569-0BD1F2AFF7D4}"/>
              </a:ext>
            </a:extLst>
          </p:cNvPr>
          <p:cNvSpPr/>
          <p:nvPr/>
        </p:nvSpPr>
        <p:spPr>
          <a:xfrm>
            <a:off x="7306622" y="-257546"/>
            <a:ext cx="4477268" cy="4023690"/>
          </a:xfrm>
          <a:prstGeom prst="rect">
            <a:avLst/>
          </a:prstGeom>
          <a:solidFill>
            <a:schemeClr val="lt1"/>
          </a:solidFill>
          <a:ln w="38100" cap="flat" cmpd="sng">
            <a:solidFill>
              <a:srgbClr val="13AF73"/>
            </a:solidFill>
            <a:prstDash val="solid"/>
            <a:round/>
            <a:headEnd type="none" w="sm" len="sm"/>
            <a:tailEnd type="none" w="sm" len="sm"/>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16" name="Google Shape;157;p28">
            <a:extLst>
              <a:ext uri="{FF2B5EF4-FFF2-40B4-BE49-F238E27FC236}">
                <a16:creationId xmlns:a16="http://schemas.microsoft.com/office/drawing/2014/main" id="{85BEC4AB-B5EA-3C47-92F3-CE8BC009D60B}"/>
              </a:ext>
            </a:extLst>
          </p:cNvPr>
          <p:cNvSpPr txBox="1">
            <a:spLocks/>
          </p:cNvSpPr>
          <p:nvPr/>
        </p:nvSpPr>
        <p:spPr>
          <a:xfrm>
            <a:off x="7670041" y="838539"/>
            <a:ext cx="3848669" cy="2088906"/>
          </a:xfrm>
          <a:prstGeom prst="rect">
            <a:avLst/>
          </a:prstGeom>
        </p:spPr>
        <p:txBody>
          <a:bodyPr spcFirstLastPara="1" vert="horz" wrap="square" lIns="0" tIns="0" rIns="0" bIns="0" rtlCol="0" anchor="b" anchorCtr="0">
            <a:noAutofit/>
          </a:bodyPr>
          <a:lstStyle>
            <a:lvl1pPr lvl="0" algn="ctr" defTabSz="914400" rtl="0" eaLnBrk="1" latinLnBrk="0" hangingPunct="1">
              <a:lnSpc>
                <a:spcPct val="90000"/>
              </a:lnSpc>
              <a:spcBef>
                <a:spcPts val="0"/>
              </a:spcBef>
              <a:spcAft>
                <a:spcPts val="0"/>
              </a:spcAft>
              <a:buNone/>
              <a:defRPr sz="4400" kern="1200">
                <a:solidFill>
                  <a:schemeClr val="tx1"/>
                </a:solidFill>
                <a:latin typeface="+mj-lt"/>
                <a:ea typeface="+mj-ea"/>
                <a:cs typeface="+mj-cs"/>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r>
              <a:rPr lang="lt-LT" sz="2600" dirty="0">
                <a:solidFill>
                  <a:srgbClr val="49484A"/>
                </a:solidFill>
                <a:latin typeface="Gordita Medium" pitchFamily="2" charset="77"/>
                <a:cs typeface="Gordita Medium" pitchFamily="2" charset="77"/>
              </a:rPr>
              <a:t>ADMINISTRUOJAMOS PRIEMONĖS</a:t>
            </a:r>
          </a:p>
          <a:p>
            <a:endParaRPr lang="lt-LT" sz="2600" dirty="0">
              <a:solidFill>
                <a:srgbClr val="49484A"/>
              </a:solidFill>
              <a:latin typeface="Gordita Medium" pitchFamily="2" charset="77"/>
              <a:cs typeface="Gordita Medium" pitchFamily="2" charset="77"/>
            </a:endParaRPr>
          </a:p>
          <a:p>
            <a:r>
              <a:rPr lang="lt-LT" sz="1400" i="1" dirty="0">
                <a:solidFill>
                  <a:srgbClr val="49484A"/>
                </a:solidFill>
                <a:latin typeface="Gordita Medium" pitchFamily="2" charset="77"/>
                <a:cs typeface="Gordita Medium" pitchFamily="2" charset="77"/>
              </a:rPr>
              <a:t>Išskirtos pagal renginio organizatorių pageidavimus</a:t>
            </a:r>
            <a:endParaRPr lang="en-GB" sz="1400" i="1" dirty="0">
              <a:solidFill>
                <a:srgbClr val="49484A"/>
              </a:solidFill>
              <a:latin typeface="Gordita Medium" pitchFamily="2" charset="77"/>
              <a:cs typeface="Gordita Medium" pitchFamily="2" charset="77"/>
            </a:endParaRPr>
          </a:p>
        </p:txBody>
      </p:sp>
      <p:sp>
        <p:nvSpPr>
          <p:cNvPr id="27" name="Subtitle 2">
            <a:extLst>
              <a:ext uri="{FF2B5EF4-FFF2-40B4-BE49-F238E27FC236}">
                <a16:creationId xmlns:a16="http://schemas.microsoft.com/office/drawing/2014/main" id="{99252A15-5675-E944-B920-D382D4B3E132}"/>
              </a:ext>
            </a:extLst>
          </p:cNvPr>
          <p:cNvSpPr txBox="1">
            <a:spLocks/>
          </p:cNvSpPr>
          <p:nvPr/>
        </p:nvSpPr>
        <p:spPr>
          <a:xfrm>
            <a:off x="4457060" y="4436837"/>
            <a:ext cx="3097634" cy="691602"/>
          </a:xfrm>
          <a:prstGeom prst="rect">
            <a:avLst/>
          </a:prstGeom>
        </p:spPr>
        <p:txBody>
          <a:bodyPr spcFirstLastPara="1" vert="horz" wrap="square" lIns="0" tIns="0" rIns="0" bIns="0" rtlCol="0" anchor="t" anchorCtr="0">
            <a:noAutofit/>
          </a:bodyPr>
          <a:lstStyle>
            <a:lvl1pPr marL="228600" lvl="0" indent="-228600" algn="ctr" defTabSz="914400" rtl="0" eaLnBrk="1" latinLnBrk="0" hangingPunct="1">
              <a:lnSpc>
                <a:spcPct val="9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685800" lvl="1" indent="-228600" algn="ctr" defTabSz="914400" rtl="0" eaLnBrk="1" latinLnBrk="0" hangingPunct="1">
              <a:lnSpc>
                <a:spcPct val="9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1143000" lvl="2" indent="-228600" algn="ctr" defTabSz="914400" rtl="0" eaLnBrk="1" latinLnBrk="0" hangingPunct="1">
              <a:lnSpc>
                <a:spcPct val="9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3pPr>
            <a:lvl4pPr marL="1600200" lvl="3" indent="-228600" algn="ctr" defTabSz="914400" rtl="0" eaLnBrk="1" latinLnBrk="0" hangingPunct="1">
              <a:lnSpc>
                <a:spcPct val="9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4pPr>
            <a:lvl5pPr marL="2057400" lvl="4" indent="-228600" algn="ctr" defTabSz="914400" rtl="0" eaLnBrk="1" latinLnBrk="0" hangingPunct="1">
              <a:lnSpc>
                <a:spcPct val="9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5pPr>
            <a:lvl6pPr marL="2514600" lvl="5" indent="-228600" algn="ctr" defTabSz="914400" rtl="0" eaLnBrk="1" latinLnBrk="0" hangingPunct="1">
              <a:lnSpc>
                <a:spcPct val="9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6pPr>
            <a:lvl7pPr marL="2971800" lvl="6" indent="-228600" algn="ctr" defTabSz="914400" rtl="0" eaLnBrk="1" latinLnBrk="0" hangingPunct="1">
              <a:lnSpc>
                <a:spcPct val="9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7pPr>
            <a:lvl8pPr marL="3429000" lvl="7" indent="-228600" algn="ctr" defTabSz="914400" rtl="0" eaLnBrk="1" latinLnBrk="0" hangingPunct="1">
              <a:lnSpc>
                <a:spcPct val="9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8pPr>
            <a:lvl9pPr marL="3886200" lvl="8" indent="-228600" algn="ctr" defTabSz="914400" rtl="0" eaLnBrk="1" latinLnBrk="0" hangingPunct="1">
              <a:lnSpc>
                <a:spcPct val="9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9pPr>
          </a:lstStyle>
          <a:p>
            <a:r>
              <a:rPr lang="lt-LT" sz="2400" dirty="0">
                <a:solidFill>
                  <a:srgbClr val="49484A"/>
                </a:solidFill>
                <a:latin typeface="Gordita Medium" pitchFamily="50" charset="-70"/>
                <a:cs typeface="Gordita Medium" pitchFamily="50" charset="-70"/>
              </a:rPr>
              <a:t>Subsidijos darbo užmokesčiui prastovų laikotarpiu ir po prastovų</a:t>
            </a:r>
            <a:endParaRPr lang="en-US" sz="2400" dirty="0">
              <a:solidFill>
                <a:srgbClr val="49484A"/>
              </a:solidFill>
              <a:latin typeface="Gordita Medium" pitchFamily="50" charset="-70"/>
              <a:cs typeface="Gordita Medium" pitchFamily="50" charset="-70"/>
            </a:endParaRPr>
          </a:p>
          <a:p>
            <a:endParaRPr lang="en-US" sz="1800" dirty="0">
              <a:latin typeface="Gordita Medium" pitchFamily="50" charset="-70"/>
              <a:cs typeface="Gordita Medium" pitchFamily="50" charset="-70"/>
            </a:endParaRPr>
          </a:p>
          <a:p>
            <a:r>
              <a:rPr lang="lt-LT" dirty="0">
                <a:latin typeface="Gordita Medium" pitchFamily="50" charset="-70"/>
                <a:cs typeface="Gordita Medium" pitchFamily="50" charset="-70"/>
              </a:rPr>
              <a:t>Tvarka nuo 2021 m. liepos 1 d.</a:t>
            </a:r>
            <a:endParaRPr lang="en-LT" dirty="0">
              <a:latin typeface="Gordita Medium" pitchFamily="50" charset="-70"/>
              <a:cs typeface="Gordita Medium" pitchFamily="50" charset="-70"/>
            </a:endParaRPr>
          </a:p>
        </p:txBody>
      </p:sp>
      <p:sp>
        <p:nvSpPr>
          <p:cNvPr id="28" name="Subtitle 2">
            <a:extLst>
              <a:ext uri="{FF2B5EF4-FFF2-40B4-BE49-F238E27FC236}">
                <a16:creationId xmlns:a16="http://schemas.microsoft.com/office/drawing/2014/main" id="{EEB58AA0-F559-EA4E-80F6-A2A582C47B0A}"/>
              </a:ext>
            </a:extLst>
          </p:cNvPr>
          <p:cNvSpPr txBox="1">
            <a:spLocks/>
          </p:cNvSpPr>
          <p:nvPr/>
        </p:nvSpPr>
        <p:spPr>
          <a:xfrm>
            <a:off x="8390689" y="4532370"/>
            <a:ext cx="3265010" cy="865319"/>
          </a:xfrm>
          <a:prstGeom prst="rect">
            <a:avLst/>
          </a:prstGeom>
        </p:spPr>
        <p:txBody>
          <a:bodyPr spcFirstLastPara="1" vert="horz" wrap="square" lIns="0" tIns="0" rIns="0" bIns="0" rtlCol="0" anchor="t" anchorCtr="0">
            <a:noAutofit/>
          </a:bodyPr>
          <a:lstStyle>
            <a:lvl1pPr marL="228600" lvl="0" indent="-228600" algn="ctr" defTabSz="914400" rtl="0" eaLnBrk="1" latinLnBrk="0" hangingPunct="1">
              <a:lnSpc>
                <a:spcPct val="9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685800" lvl="1" indent="-228600" algn="ctr" defTabSz="914400" rtl="0" eaLnBrk="1" latinLnBrk="0" hangingPunct="1">
              <a:lnSpc>
                <a:spcPct val="9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1143000" lvl="2" indent="-228600" algn="ctr" defTabSz="914400" rtl="0" eaLnBrk="1" latinLnBrk="0" hangingPunct="1">
              <a:lnSpc>
                <a:spcPct val="9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3pPr>
            <a:lvl4pPr marL="1600200" lvl="3" indent="-228600" algn="ctr" defTabSz="914400" rtl="0" eaLnBrk="1" latinLnBrk="0" hangingPunct="1">
              <a:lnSpc>
                <a:spcPct val="9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4pPr>
            <a:lvl5pPr marL="2057400" lvl="4" indent="-228600" algn="ctr" defTabSz="914400" rtl="0" eaLnBrk="1" latinLnBrk="0" hangingPunct="1">
              <a:lnSpc>
                <a:spcPct val="9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5pPr>
            <a:lvl6pPr marL="2514600" lvl="5" indent="-228600" algn="ctr" defTabSz="914400" rtl="0" eaLnBrk="1" latinLnBrk="0" hangingPunct="1">
              <a:lnSpc>
                <a:spcPct val="9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6pPr>
            <a:lvl7pPr marL="2971800" lvl="6" indent="-228600" algn="ctr" defTabSz="914400" rtl="0" eaLnBrk="1" latinLnBrk="0" hangingPunct="1">
              <a:lnSpc>
                <a:spcPct val="9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7pPr>
            <a:lvl8pPr marL="3429000" lvl="7" indent="-228600" algn="ctr" defTabSz="914400" rtl="0" eaLnBrk="1" latinLnBrk="0" hangingPunct="1">
              <a:lnSpc>
                <a:spcPct val="9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8pPr>
            <a:lvl9pPr marL="3886200" lvl="8" indent="-228600" algn="ctr" defTabSz="914400" rtl="0" eaLnBrk="1" latinLnBrk="0" hangingPunct="1">
              <a:lnSpc>
                <a:spcPct val="9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9pPr>
          </a:lstStyle>
          <a:p>
            <a:r>
              <a:rPr lang="lt-LT" sz="2400" dirty="0">
                <a:solidFill>
                  <a:srgbClr val="49484A"/>
                </a:solidFill>
                <a:latin typeface="Gordita Medium" pitchFamily="50" charset="-70"/>
                <a:cs typeface="Gordita Medium" pitchFamily="50" charset="-70"/>
              </a:rPr>
              <a:t>Užsieniečių įdarbinimas</a:t>
            </a:r>
            <a:endParaRPr lang="en-US" sz="2400" dirty="0">
              <a:solidFill>
                <a:srgbClr val="49484A"/>
              </a:solidFill>
              <a:latin typeface="Gordita Medium" pitchFamily="50" charset="-70"/>
              <a:cs typeface="Gordita Medium" pitchFamily="50" charset="-70"/>
            </a:endParaRPr>
          </a:p>
          <a:p>
            <a:endParaRPr lang="en-US" sz="1800" dirty="0">
              <a:latin typeface="Gordita Medium" pitchFamily="50" charset="-70"/>
              <a:cs typeface="Gordita Medium" pitchFamily="50" charset="-70"/>
            </a:endParaRPr>
          </a:p>
          <a:p>
            <a:r>
              <a:rPr lang="lt-LT" dirty="0">
                <a:latin typeface="Gordita Medium" pitchFamily="50" charset="-70"/>
                <a:cs typeface="Gordita Medium" pitchFamily="50" charset="-70"/>
              </a:rPr>
              <a:t>Pagrindiniai reikalavimai</a:t>
            </a:r>
            <a:endParaRPr lang="en-LT" dirty="0">
              <a:latin typeface="Gordita Medium" pitchFamily="50" charset="-70"/>
              <a:cs typeface="Gordita Medium" pitchFamily="50" charset="-70"/>
            </a:endParaRPr>
          </a:p>
        </p:txBody>
      </p:sp>
      <p:sp>
        <p:nvSpPr>
          <p:cNvPr id="18" name="Subtitle 2">
            <a:extLst>
              <a:ext uri="{FF2B5EF4-FFF2-40B4-BE49-F238E27FC236}">
                <a16:creationId xmlns:a16="http://schemas.microsoft.com/office/drawing/2014/main" id="{6B562EF1-D41F-4BB6-B74D-634D669756F0}"/>
              </a:ext>
            </a:extLst>
          </p:cNvPr>
          <p:cNvSpPr txBox="1">
            <a:spLocks/>
          </p:cNvSpPr>
          <p:nvPr/>
        </p:nvSpPr>
        <p:spPr>
          <a:xfrm>
            <a:off x="536301" y="4515488"/>
            <a:ext cx="3097634" cy="691602"/>
          </a:xfrm>
          <a:prstGeom prst="rect">
            <a:avLst/>
          </a:prstGeom>
        </p:spPr>
        <p:txBody>
          <a:bodyPr spcFirstLastPara="1" vert="horz" wrap="square" lIns="0" tIns="0" rIns="0" bIns="0" rtlCol="0" anchor="t" anchorCtr="0">
            <a:noAutofit/>
          </a:bodyPr>
          <a:lstStyle>
            <a:lvl1pPr marL="228600" lvl="0" indent="-228600" algn="ctr" defTabSz="914400" rtl="0" eaLnBrk="1" latinLnBrk="0" hangingPunct="1">
              <a:lnSpc>
                <a:spcPct val="9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685800" lvl="1" indent="-228600" algn="ctr" defTabSz="914400" rtl="0" eaLnBrk="1" latinLnBrk="0" hangingPunct="1">
              <a:lnSpc>
                <a:spcPct val="9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1143000" lvl="2" indent="-228600" algn="ctr" defTabSz="914400" rtl="0" eaLnBrk="1" latinLnBrk="0" hangingPunct="1">
              <a:lnSpc>
                <a:spcPct val="9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3pPr>
            <a:lvl4pPr marL="1600200" lvl="3" indent="-228600" algn="ctr" defTabSz="914400" rtl="0" eaLnBrk="1" latinLnBrk="0" hangingPunct="1">
              <a:lnSpc>
                <a:spcPct val="9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4pPr>
            <a:lvl5pPr marL="2057400" lvl="4" indent="-228600" algn="ctr" defTabSz="914400" rtl="0" eaLnBrk="1" latinLnBrk="0" hangingPunct="1">
              <a:lnSpc>
                <a:spcPct val="9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5pPr>
            <a:lvl6pPr marL="2514600" lvl="5" indent="-228600" algn="ctr" defTabSz="914400" rtl="0" eaLnBrk="1" latinLnBrk="0" hangingPunct="1">
              <a:lnSpc>
                <a:spcPct val="9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6pPr>
            <a:lvl7pPr marL="2971800" lvl="6" indent="-228600" algn="ctr" defTabSz="914400" rtl="0" eaLnBrk="1" latinLnBrk="0" hangingPunct="1">
              <a:lnSpc>
                <a:spcPct val="9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7pPr>
            <a:lvl8pPr marL="3429000" lvl="7" indent="-228600" algn="ctr" defTabSz="914400" rtl="0" eaLnBrk="1" latinLnBrk="0" hangingPunct="1">
              <a:lnSpc>
                <a:spcPct val="9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8pPr>
            <a:lvl9pPr marL="3886200" lvl="8" indent="-228600" algn="ctr" defTabSz="914400" rtl="0" eaLnBrk="1" latinLnBrk="0" hangingPunct="1">
              <a:lnSpc>
                <a:spcPct val="9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9pPr>
          </a:lstStyle>
          <a:p>
            <a:r>
              <a:rPr lang="lt-LT" sz="2400" dirty="0">
                <a:solidFill>
                  <a:srgbClr val="49484A"/>
                </a:solidFill>
                <a:latin typeface="Gordita Medium" pitchFamily="50" charset="-70"/>
                <a:cs typeface="Gordita Medium" pitchFamily="50" charset="-70"/>
              </a:rPr>
              <a:t>Pameistrystė</a:t>
            </a:r>
            <a:endParaRPr lang="en-US" sz="2400" dirty="0">
              <a:solidFill>
                <a:srgbClr val="49484A"/>
              </a:solidFill>
              <a:latin typeface="Gordita Medium" pitchFamily="50" charset="-70"/>
              <a:cs typeface="Gordita Medium" pitchFamily="50" charset="-70"/>
            </a:endParaRPr>
          </a:p>
          <a:p>
            <a:endParaRPr lang="en-US" sz="1800" dirty="0">
              <a:latin typeface="Gordita Medium" pitchFamily="50" charset="-70"/>
              <a:cs typeface="Gordita Medium" pitchFamily="50" charset="-70"/>
            </a:endParaRPr>
          </a:p>
          <a:p>
            <a:pPr marL="0" indent="0"/>
            <a:r>
              <a:rPr lang="lt-LT" dirty="0">
                <a:latin typeface="Gordita Medium" pitchFamily="50" charset="-70"/>
                <a:cs typeface="Gordita Medium" pitchFamily="50" charset="-70"/>
              </a:rPr>
              <a:t>Profesinio mokymo organizavimo forma – įdarbinimas pagal pameistrystės darbo sutartį</a:t>
            </a:r>
            <a:endParaRPr lang="en-LT" dirty="0">
              <a:latin typeface="Gordita Medium" pitchFamily="50" charset="-70"/>
              <a:cs typeface="Gordita Medium" pitchFamily="50" charset="-70"/>
            </a:endParaRPr>
          </a:p>
        </p:txBody>
      </p:sp>
    </p:spTree>
    <p:extLst>
      <p:ext uri="{BB962C8B-B14F-4D97-AF65-F5344CB8AC3E}">
        <p14:creationId xmlns:p14="http://schemas.microsoft.com/office/powerpoint/2010/main" val="3079688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9807A6-EBAF-49E3-A048-BCAD8705156C}"/>
              </a:ext>
            </a:extLst>
          </p:cNvPr>
          <p:cNvSpPr>
            <a:spLocks noGrp="1"/>
          </p:cNvSpPr>
          <p:nvPr>
            <p:ph type="title"/>
          </p:nvPr>
        </p:nvSpPr>
        <p:spPr>
          <a:xfrm>
            <a:off x="866748" y="673332"/>
            <a:ext cx="10458504" cy="684624"/>
          </a:xfrm>
        </p:spPr>
        <p:txBody>
          <a:bodyPr>
            <a:noAutofit/>
          </a:bodyPr>
          <a:lstStyle/>
          <a:p>
            <a:r>
              <a:rPr lang="lt-LT" sz="2400" dirty="0">
                <a:solidFill>
                  <a:srgbClr val="0FB273"/>
                </a:solidFill>
                <a:latin typeface="Arial" panose="020B0604020202020204" pitchFamily="34" charset="0"/>
                <a:cs typeface="Arial" panose="020B0604020202020204" pitchFamily="34" charset="0"/>
              </a:rPr>
              <a:t>Įdarbinimas pagal pameistrystės darbo sutartį</a:t>
            </a:r>
          </a:p>
        </p:txBody>
      </p:sp>
      <p:sp>
        <p:nvSpPr>
          <p:cNvPr id="4" name="TextBox 3">
            <a:extLst>
              <a:ext uri="{FF2B5EF4-FFF2-40B4-BE49-F238E27FC236}">
                <a16:creationId xmlns:a16="http://schemas.microsoft.com/office/drawing/2014/main" id="{E34021D7-CE7F-4783-9ABE-650A868A39CF}"/>
              </a:ext>
            </a:extLst>
          </p:cNvPr>
          <p:cNvSpPr txBox="1"/>
          <p:nvPr/>
        </p:nvSpPr>
        <p:spPr>
          <a:xfrm>
            <a:off x="5804747" y="3841385"/>
            <a:ext cx="6082453" cy="2776162"/>
          </a:xfrm>
          <a:prstGeom prst="rect">
            <a:avLst/>
          </a:prstGeom>
          <a:noFill/>
        </p:spPr>
        <p:txBody>
          <a:bodyPr wrap="square" rtlCol="0">
            <a:spAutoFit/>
          </a:bodyPr>
          <a:lstStyle/>
          <a:p>
            <a:endParaRPr lang="lt-LT" dirty="0"/>
          </a:p>
        </p:txBody>
      </p:sp>
      <p:sp>
        <p:nvSpPr>
          <p:cNvPr id="10" name="TextBox 9">
            <a:extLst>
              <a:ext uri="{FF2B5EF4-FFF2-40B4-BE49-F238E27FC236}">
                <a16:creationId xmlns:a16="http://schemas.microsoft.com/office/drawing/2014/main" id="{C723719F-1A75-4890-B051-B1FB7FDE39D5}"/>
              </a:ext>
            </a:extLst>
          </p:cNvPr>
          <p:cNvSpPr txBox="1"/>
          <p:nvPr/>
        </p:nvSpPr>
        <p:spPr>
          <a:xfrm>
            <a:off x="790249" y="1281975"/>
            <a:ext cx="10975029" cy="923330"/>
          </a:xfrm>
          <a:prstGeom prst="rect">
            <a:avLst/>
          </a:prstGeom>
          <a:noFill/>
        </p:spPr>
        <p:txBody>
          <a:bodyPr wrap="square" rtlCol="0">
            <a:spAutoFit/>
          </a:bodyPr>
          <a:lstStyle/>
          <a:p>
            <a:r>
              <a:rPr lang="lt-LT" b="1" dirty="0">
                <a:solidFill>
                  <a:srgbClr val="525252"/>
                </a:solidFill>
                <a:latin typeface="Arial" panose="020B0604020202020204" pitchFamily="34" charset="0"/>
                <a:cs typeface="Arial" panose="020B0604020202020204" pitchFamily="34" charset="0"/>
              </a:rPr>
              <a:t>Įdarbinimas pagal pameistrystės darbo sutartį </a:t>
            </a:r>
            <a:r>
              <a:rPr lang="lt-LT" dirty="0">
                <a:solidFill>
                  <a:srgbClr val="525252"/>
                </a:solidFill>
                <a:latin typeface="Arial" panose="020B0604020202020204" pitchFamily="34" charset="0"/>
                <a:cs typeface="Arial" panose="020B0604020202020204" pitchFamily="34" charset="0"/>
              </a:rPr>
              <a:t>– profesinio mokymo organizavimo forma, kai </a:t>
            </a:r>
            <a:r>
              <a:rPr lang="lt-LT" u="sng" dirty="0">
                <a:solidFill>
                  <a:srgbClr val="525252"/>
                </a:solidFill>
                <a:latin typeface="Arial" panose="020B0604020202020204" pitchFamily="34" charset="0"/>
                <a:cs typeface="Arial" panose="020B0604020202020204" pitchFamily="34" charset="0"/>
              </a:rPr>
              <a:t>profesinis mokymas vykdomas pas darbdavį</a:t>
            </a:r>
            <a:r>
              <a:rPr lang="lt-LT" dirty="0">
                <a:solidFill>
                  <a:srgbClr val="525252"/>
                </a:solidFill>
                <a:latin typeface="Arial" panose="020B0604020202020204" pitchFamily="34" charset="0"/>
                <a:cs typeface="Arial" panose="020B0604020202020204" pitchFamily="34" charset="0"/>
              </a:rPr>
              <a:t>, kuris su asmeniu sudaro pameistrystės darbo sutartį, o teorinis profesinis mokymas gali būti vykdomas pas profesinio mokymo teikėją ar darbdavį.</a:t>
            </a:r>
          </a:p>
        </p:txBody>
      </p:sp>
      <p:sp>
        <p:nvSpPr>
          <p:cNvPr id="11" name="TextBox 10">
            <a:extLst>
              <a:ext uri="{FF2B5EF4-FFF2-40B4-BE49-F238E27FC236}">
                <a16:creationId xmlns:a16="http://schemas.microsoft.com/office/drawing/2014/main" id="{0929887A-1278-4B23-BB02-30969D7CF39F}"/>
              </a:ext>
            </a:extLst>
          </p:cNvPr>
          <p:cNvSpPr txBox="1"/>
          <p:nvPr/>
        </p:nvSpPr>
        <p:spPr>
          <a:xfrm>
            <a:off x="661556" y="2449620"/>
            <a:ext cx="2074024" cy="2308324"/>
          </a:xfrm>
          <a:prstGeom prst="rect">
            <a:avLst/>
          </a:prstGeom>
          <a:noFill/>
        </p:spPr>
        <p:txBody>
          <a:bodyPr wrap="square" rtlCol="0">
            <a:spAutoFit/>
          </a:bodyPr>
          <a:lstStyle/>
          <a:p>
            <a:r>
              <a:rPr lang="lt-LT" b="1" dirty="0">
                <a:solidFill>
                  <a:srgbClr val="0FB273"/>
                </a:solidFill>
                <a:latin typeface="Arial" panose="020B0604020202020204" pitchFamily="34" charset="0"/>
                <a:cs typeface="Arial" panose="020B0604020202020204" pitchFamily="34" charset="0"/>
              </a:rPr>
              <a:t>Naudos darbdaviui</a:t>
            </a:r>
            <a:r>
              <a:rPr lang="lt-LT" b="1" dirty="0">
                <a:latin typeface="Arial" panose="020B0604020202020204" pitchFamily="34" charset="0"/>
                <a:cs typeface="Arial" panose="020B0604020202020204" pitchFamily="34" charset="0"/>
              </a:rPr>
              <a:t>,</a:t>
            </a:r>
            <a:r>
              <a:rPr lang="lt-LT" b="1" dirty="0">
                <a:solidFill>
                  <a:srgbClr val="0FB273"/>
                </a:solidFill>
                <a:latin typeface="Arial" panose="020B0604020202020204" pitchFamily="34" charset="0"/>
                <a:cs typeface="Arial" panose="020B0604020202020204" pitchFamily="34" charset="0"/>
              </a:rPr>
              <a:t> </a:t>
            </a:r>
            <a:r>
              <a:rPr lang="lt-LT" dirty="0">
                <a:latin typeface="Arial" panose="020B0604020202020204" pitchFamily="34" charset="0"/>
                <a:cs typeface="Arial" panose="020B0604020202020204" pitchFamily="34" charset="0"/>
              </a:rPr>
              <a:t>įdarbinusiam asmenį pagal pameistrystės darbo sutartį mokymosi laikotarpiui</a:t>
            </a:r>
          </a:p>
        </p:txBody>
      </p:sp>
      <p:sp>
        <p:nvSpPr>
          <p:cNvPr id="14" name="TextBox 13">
            <a:extLst>
              <a:ext uri="{FF2B5EF4-FFF2-40B4-BE49-F238E27FC236}">
                <a16:creationId xmlns:a16="http://schemas.microsoft.com/office/drawing/2014/main" id="{55E96BDD-D931-49F3-9321-D43A866172AE}"/>
              </a:ext>
            </a:extLst>
          </p:cNvPr>
          <p:cNvSpPr txBox="1"/>
          <p:nvPr/>
        </p:nvSpPr>
        <p:spPr>
          <a:xfrm>
            <a:off x="2587412" y="2460572"/>
            <a:ext cx="9062721" cy="4001095"/>
          </a:xfrm>
          <a:prstGeom prst="rect">
            <a:avLst/>
          </a:prstGeom>
          <a:solidFill>
            <a:schemeClr val="bg1">
              <a:lumMod val="95000"/>
            </a:schemeClr>
          </a:solidFill>
        </p:spPr>
        <p:txBody>
          <a:bodyPr wrap="square">
            <a:spAutoFit/>
          </a:bodyPr>
          <a:lstStyle/>
          <a:p>
            <a:pPr marL="285750" indent="-285750">
              <a:spcAft>
                <a:spcPts val="1200"/>
              </a:spcAft>
              <a:buFont typeface="Arial" panose="020B0604020202020204" pitchFamily="34" charset="0"/>
              <a:buChar char="•"/>
            </a:pPr>
            <a:r>
              <a:rPr lang="lt-LT" dirty="0">
                <a:solidFill>
                  <a:srgbClr val="525252"/>
                </a:solidFill>
                <a:latin typeface="Arial" panose="020B0604020202020204" pitchFamily="34" charset="0"/>
                <a:cs typeface="Arial" panose="020B0604020202020204" pitchFamily="34" charset="0"/>
              </a:rPr>
              <a:t>Pameistrystė leidžia darbuotoją </a:t>
            </a:r>
            <a:r>
              <a:rPr lang="lt-LT" b="1" dirty="0">
                <a:solidFill>
                  <a:srgbClr val="525252"/>
                </a:solidFill>
                <a:latin typeface="Arial" panose="020B0604020202020204" pitchFamily="34" charset="0"/>
                <a:cs typeface="Arial" panose="020B0604020202020204" pitchFamily="34" charset="0"/>
              </a:rPr>
              <a:t>pasamdyti iškart</a:t>
            </a:r>
            <a:r>
              <a:rPr lang="lt-LT" dirty="0">
                <a:solidFill>
                  <a:srgbClr val="525252"/>
                </a:solidFill>
                <a:latin typeface="Arial" panose="020B0604020202020204" pitchFamily="34" charset="0"/>
                <a:cs typeface="Arial" panose="020B0604020202020204" pitchFamily="34" charset="0"/>
              </a:rPr>
              <a:t>.</a:t>
            </a:r>
          </a:p>
          <a:p>
            <a:pPr marL="285750" indent="-285750">
              <a:spcAft>
                <a:spcPts val="1200"/>
              </a:spcAft>
              <a:buFont typeface="Arial" panose="020B0604020202020204" pitchFamily="34" charset="0"/>
              <a:buChar char="•"/>
            </a:pPr>
            <a:r>
              <a:rPr lang="lt-LT" dirty="0">
                <a:solidFill>
                  <a:srgbClr val="525252"/>
                </a:solidFill>
                <a:latin typeface="Arial" panose="020B0604020202020204" pitchFamily="34" charset="0"/>
                <a:cs typeface="Arial" panose="020B0604020202020204" pitchFamily="34" charset="0"/>
              </a:rPr>
              <a:t>Darbdavio rašytiniu prašymu </a:t>
            </a:r>
            <a:r>
              <a:rPr lang="lt-LT" b="1" dirty="0">
                <a:solidFill>
                  <a:srgbClr val="525252"/>
                </a:solidFill>
                <a:latin typeface="Arial" panose="020B0604020202020204" pitchFamily="34" charset="0"/>
                <a:cs typeface="Arial" panose="020B0604020202020204" pitchFamily="34" charset="0"/>
              </a:rPr>
              <a:t>kompensuojama</a:t>
            </a:r>
            <a:r>
              <a:rPr lang="lt-LT" dirty="0">
                <a:solidFill>
                  <a:srgbClr val="525252"/>
                </a:solidFill>
                <a:latin typeface="Arial" panose="020B0604020202020204" pitchFamily="34" charset="0"/>
                <a:cs typeface="Arial" panose="020B0604020202020204" pitchFamily="34" charset="0"/>
              </a:rPr>
              <a:t> </a:t>
            </a:r>
            <a:r>
              <a:rPr lang="lt-LT" b="1" dirty="0">
                <a:solidFill>
                  <a:srgbClr val="525252"/>
                </a:solidFill>
                <a:latin typeface="Arial" panose="020B0604020202020204" pitchFamily="34" charset="0"/>
                <a:cs typeface="Arial" panose="020B0604020202020204" pitchFamily="34" charset="0"/>
              </a:rPr>
              <a:t>70 proc. darbo užmokesčio</a:t>
            </a:r>
            <a:r>
              <a:rPr lang="lt-LT" dirty="0">
                <a:solidFill>
                  <a:srgbClr val="525252"/>
                </a:solidFill>
                <a:latin typeface="Arial" panose="020B0604020202020204" pitchFamily="34" charset="0"/>
                <a:cs typeface="Arial" panose="020B0604020202020204" pitchFamily="34" charset="0"/>
              </a:rPr>
              <a:t>, nurodyto įdarbinto pagal pameistrystės darbo sutartį asmens darbo sutartyje, dalies, neviršijančios 1,5 MMA, ir nuo šios darbo užmokesčio dalies apskaičiuotų draudėjo privalomojo valstybinio socialinio draudimo įmokų dalis.</a:t>
            </a:r>
          </a:p>
          <a:p>
            <a:pPr marL="285750" indent="-285750">
              <a:spcAft>
                <a:spcPts val="1200"/>
              </a:spcAft>
              <a:buFont typeface="Arial" panose="020B0604020202020204" pitchFamily="34" charset="0"/>
              <a:buChar char="•"/>
            </a:pPr>
            <a:r>
              <a:rPr lang="lt-LT" dirty="0">
                <a:solidFill>
                  <a:srgbClr val="525252"/>
                </a:solidFill>
                <a:latin typeface="Arial" panose="020B0604020202020204" pitchFamily="34" charset="0"/>
                <a:cs typeface="Arial" panose="020B0604020202020204" pitchFamily="34" charset="0"/>
              </a:rPr>
              <a:t>Kompensuojamos paskirto profesijos meistro (meistrų), pameistrio darbinės veiklos ir praktinio </a:t>
            </a:r>
            <a:r>
              <a:rPr lang="lt-LT" b="1" dirty="0">
                <a:solidFill>
                  <a:srgbClr val="525252"/>
                </a:solidFill>
                <a:latin typeface="Arial" panose="020B0604020202020204" pitchFamily="34" charset="0"/>
                <a:cs typeface="Arial" panose="020B0604020202020204" pitchFamily="34" charset="0"/>
              </a:rPr>
              <a:t>mokymo organizavimo ir koordinavimo išlaidos</a:t>
            </a:r>
            <a:r>
              <a:rPr lang="lt-LT" dirty="0">
                <a:solidFill>
                  <a:srgbClr val="525252"/>
                </a:solidFill>
                <a:latin typeface="Arial" panose="020B0604020202020204" pitchFamily="34" charset="0"/>
                <a:cs typeface="Arial" panose="020B0604020202020204" pitchFamily="34" charset="0"/>
              </a:rPr>
              <a:t>, kurių dydis apskaičiuojamas pagal profesijos meistro faktiškai dirbtą laiką atliekant pameistrio darbinės veiklos ir praktinio mokymo organizavimą ir koordinavimą pagal profesijos meistrui apskaičiuotą ar darbo sutartyje nustatytą valandinį atlygį, neviršijantį 1 MVA, ir nuo jo apskaičiuotų draudėjo privalomojo valstybinio socialinio draudimo įmokų dalį, bet ne daugiau kaip 20 procentų profesijos meistrui apskaičiuoto darbo užmokesčio.</a:t>
            </a:r>
          </a:p>
        </p:txBody>
      </p:sp>
    </p:spTree>
    <p:extLst>
      <p:ext uri="{BB962C8B-B14F-4D97-AF65-F5344CB8AC3E}">
        <p14:creationId xmlns:p14="http://schemas.microsoft.com/office/powerpoint/2010/main" val="2600680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9807A6-EBAF-49E3-A048-BCAD8705156C}"/>
              </a:ext>
            </a:extLst>
          </p:cNvPr>
          <p:cNvSpPr>
            <a:spLocks noGrp="1"/>
          </p:cNvSpPr>
          <p:nvPr>
            <p:ph type="title"/>
          </p:nvPr>
        </p:nvSpPr>
        <p:spPr>
          <a:xfrm>
            <a:off x="866748" y="673332"/>
            <a:ext cx="10458504" cy="684624"/>
          </a:xfrm>
        </p:spPr>
        <p:txBody>
          <a:bodyPr>
            <a:noAutofit/>
          </a:bodyPr>
          <a:lstStyle/>
          <a:p>
            <a:r>
              <a:rPr lang="lt-LT" sz="2400" dirty="0">
                <a:solidFill>
                  <a:srgbClr val="0FB273"/>
                </a:solidFill>
                <a:latin typeface="Arial" panose="020B0604020202020204" pitchFamily="34" charset="0"/>
                <a:cs typeface="Arial" panose="020B0604020202020204" pitchFamily="34" charset="0"/>
              </a:rPr>
              <a:t>Įdarbinimas pagal pameistrystės darbo sutartį</a:t>
            </a:r>
          </a:p>
        </p:txBody>
      </p:sp>
      <p:sp>
        <p:nvSpPr>
          <p:cNvPr id="4" name="TextBox 3">
            <a:extLst>
              <a:ext uri="{FF2B5EF4-FFF2-40B4-BE49-F238E27FC236}">
                <a16:creationId xmlns:a16="http://schemas.microsoft.com/office/drawing/2014/main" id="{E34021D7-CE7F-4783-9ABE-650A868A39CF}"/>
              </a:ext>
            </a:extLst>
          </p:cNvPr>
          <p:cNvSpPr txBox="1"/>
          <p:nvPr/>
        </p:nvSpPr>
        <p:spPr>
          <a:xfrm>
            <a:off x="5804747" y="3841385"/>
            <a:ext cx="6082453" cy="2776162"/>
          </a:xfrm>
          <a:prstGeom prst="rect">
            <a:avLst/>
          </a:prstGeom>
          <a:noFill/>
        </p:spPr>
        <p:txBody>
          <a:bodyPr wrap="square" rtlCol="0">
            <a:spAutoFit/>
          </a:bodyPr>
          <a:lstStyle/>
          <a:p>
            <a:endParaRPr lang="lt-LT" dirty="0"/>
          </a:p>
        </p:txBody>
      </p:sp>
      <p:sp>
        <p:nvSpPr>
          <p:cNvPr id="5" name="TextBox 4">
            <a:extLst>
              <a:ext uri="{FF2B5EF4-FFF2-40B4-BE49-F238E27FC236}">
                <a16:creationId xmlns:a16="http://schemas.microsoft.com/office/drawing/2014/main" id="{4DB86CE3-7C58-4C82-85BB-F5484BC8A6C5}"/>
              </a:ext>
            </a:extLst>
          </p:cNvPr>
          <p:cNvSpPr txBox="1"/>
          <p:nvPr/>
        </p:nvSpPr>
        <p:spPr>
          <a:xfrm>
            <a:off x="634462" y="1395112"/>
            <a:ext cx="2352578" cy="1200329"/>
          </a:xfrm>
          <a:prstGeom prst="rect">
            <a:avLst/>
          </a:prstGeom>
          <a:noFill/>
        </p:spPr>
        <p:txBody>
          <a:bodyPr wrap="square" rtlCol="0">
            <a:spAutoFit/>
          </a:bodyPr>
          <a:lstStyle/>
          <a:p>
            <a:r>
              <a:rPr lang="lt-LT" b="1" dirty="0">
                <a:solidFill>
                  <a:srgbClr val="0FB273"/>
                </a:solidFill>
                <a:latin typeface="Arial" panose="020B0604020202020204" pitchFamily="34" charset="0"/>
                <a:cs typeface="Arial" panose="020B0604020202020204" pitchFamily="34" charset="0"/>
              </a:rPr>
              <a:t>Išlaidos, kurias asmeniui kompensuoja Užimtumo tarnyba</a:t>
            </a:r>
          </a:p>
        </p:txBody>
      </p:sp>
      <p:sp>
        <p:nvSpPr>
          <p:cNvPr id="14" name="TextBox 13">
            <a:extLst>
              <a:ext uri="{FF2B5EF4-FFF2-40B4-BE49-F238E27FC236}">
                <a16:creationId xmlns:a16="http://schemas.microsoft.com/office/drawing/2014/main" id="{55E96BDD-D931-49F3-9321-D43A866172AE}"/>
              </a:ext>
            </a:extLst>
          </p:cNvPr>
          <p:cNvSpPr txBox="1"/>
          <p:nvPr/>
        </p:nvSpPr>
        <p:spPr>
          <a:xfrm>
            <a:off x="3142827" y="1533061"/>
            <a:ext cx="8534399" cy="4862870"/>
          </a:xfrm>
          <a:prstGeom prst="rect">
            <a:avLst/>
          </a:prstGeom>
          <a:solidFill>
            <a:schemeClr val="bg1">
              <a:lumMod val="95000"/>
            </a:schemeClr>
          </a:solidFill>
        </p:spPr>
        <p:txBody>
          <a:bodyPr wrap="square">
            <a:spAutoFit/>
          </a:bodyPr>
          <a:lstStyle/>
          <a:p>
            <a:pPr marL="176213" indent="-176213" algn="just">
              <a:spcAft>
                <a:spcPts val="1200"/>
              </a:spcAft>
              <a:buFont typeface="Arial" panose="020B0604020202020204" pitchFamily="34" charset="0"/>
              <a:buChar char="•"/>
            </a:pPr>
            <a:r>
              <a:rPr lang="lt-LT" dirty="0">
                <a:solidFill>
                  <a:srgbClr val="525252"/>
                </a:solidFill>
                <a:latin typeface="Arial" panose="020B0604020202020204" pitchFamily="34" charset="0"/>
                <a:cs typeface="Arial" panose="020B0604020202020204" pitchFamily="34" charset="0"/>
              </a:rPr>
              <a:t>P</a:t>
            </a:r>
            <a:r>
              <a:rPr lang="lt-LT" sz="1800" dirty="0">
                <a:solidFill>
                  <a:srgbClr val="525252"/>
                </a:solidFill>
                <a:latin typeface="Arial" panose="020B0604020202020204" pitchFamily="34" charset="0"/>
                <a:cs typeface="Arial" panose="020B0604020202020204" pitchFamily="34" charset="0"/>
              </a:rPr>
              <a:t>rofesinio </a:t>
            </a:r>
            <a:r>
              <a:rPr lang="lt-LT" sz="1800" b="1" dirty="0">
                <a:solidFill>
                  <a:srgbClr val="525252"/>
                </a:solidFill>
                <a:latin typeface="Arial" panose="020B0604020202020204" pitchFamily="34" charset="0"/>
                <a:cs typeface="Arial" panose="020B0604020202020204" pitchFamily="34" charset="0"/>
              </a:rPr>
              <a:t>mokymo paslaugų išlaidos</a:t>
            </a:r>
            <a:r>
              <a:rPr lang="lt-LT" sz="1800" dirty="0">
                <a:solidFill>
                  <a:srgbClr val="525252"/>
                </a:solidFill>
                <a:latin typeface="Arial" panose="020B0604020202020204" pitchFamily="34" charset="0"/>
                <a:cs typeface="Arial" panose="020B0604020202020204" pitchFamily="34" charset="0"/>
              </a:rPr>
              <a:t>;</a:t>
            </a:r>
          </a:p>
          <a:p>
            <a:pPr marL="176213" indent="-176213" algn="just">
              <a:spcAft>
                <a:spcPts val="1200"/>
              </a:spcAft>
              <a:buFont typeface="Arial" panose="020B0604020202020204" pitchFamily="34" charset="0"/>
              <a:buChar char="•"/>
            </a:pPr>
            <a:r>
              <a:rPr lang="lt-LT" dirty="0">
                <a:solidFill>
                  <a:srgbClr val="525252"/>
                </a:solidFill>
                <a:latin typeface="Arial" panose="020B0604020202020204" pitchFamily="34" charset="0"/>
                <a:cs typeface="Arial" panose="020B0604020202020204" pitchFamily="34" charset="0"/>
              </a:rPr>
              <a:t>M</a:t>
            </a:r>
            <a:r>
              <a:rPr lang="lt-LT" sz="1800" dirty="0">
                <a:solidFill>
                  <a:srgbClr val="525252"/>
                </a:solidFill>
                <a:latin typeface="Arial" panose="020B0604020202020204" pitchFamily="34" charset="0"/>
                <a:cs typeface="Arial" panose="020B0604020202020204" pitchFamily="34" charset="0"/>
              </a:rPr>
              <a:t>okymo </a:t>
            </a:r>
            <a:r>
              <a:rPr lang="lt-LT" sz="1800" b="1" dirty="0">
                <a:solidFill>
                  <a:srgbClr val="525252"/>
                </a:solidFill>
                <a:latin typeface="Arial" panose="020B0604020202020204" pitchFamily="34" charset="0"/>
                <a:cs typeface="Arial" panose="020B0604020202020204" pitchFamily="34" charset="0"/>
              </a:rPr>
              <a:t>stipendija</a:t>
            </a:r>
            <a:r>
              <a:rPr lang="lt-LT" sz="1800" dirty="0">
                <a:solidFill>
                  <a:srgbClr val="525252"/>
                </a:solidFill>
                <a:latin typeface="Arial" panose="020B0604020202020204" pitchFamily="34" charset="0"/>
                <a:cs typeface="Arial" panose="020B0604020202020204" pitchFamily="34" charset="0"/>
              </a:rPr>
              <a:t> už teorijos laiką (0,47 MMA dydžio);</a:t>
            </a:r>
          </a:p>
          <a:p>
            <a:pPr marL="176213" indent="-176213" algn="just">
              <a:spcAft>
                <a:spcPts val="1200"/>
              </a:spcAft>
              <a:buFont typeface="Arial" panose="020B0604020202020204" pitchFamily="34" charset="0"/>
              <a:buChar char="•"/>
            </a:pPr>
            <a:r>
              <a:rPr lang="lt-LT" b="1" dirty="0">
                <a:solidFill>
                  <a:srgbClr val="525252"/>
                </a:solidFill>
                <a:latin typeface="Arial" panose="020B0604020202020204" pitchFamily="34" charset="0"/>
                <a:cs typeface="Arial" panose="020B0604020202020204" pitchFamily="34" charset="0"/>
              </a:rPr>
              <a:t>K</a:t>
            </a:r>
            <a:r>
              <a:rPr lang="lt-LT" sz="1800" b="1" dirty="0">
                <a:solidFill>
                  <a:srgbClr val="525252"/>
                </a:solidFill>
                <a:latin typeface="Arial" panose="020B0604020202020204" pitchFamily="34" charset="0"/>
                <a:cs typeface="Arial" panose="020B0604020202020204" pitchFamily="34" charset="0"/>
              </a:rPr>
              <a:t>elionės išlaidos* </a:t>
            </a:r>
            <a:r>
              <a:rPr lang="lt-LT" sz="1800" dirty="0">
                <a:solidFill>
                  <a:srgbClr val="525252"/>
                </a:solidFill>
                <a:latin typeface="Arial" panose="020B0604020202020204" pitchFamily="34" charset="0"/>
                <a:cs typeface="Arial" panose="020B0604020202020204" pitchFamily="34" charset="0"/>
              </a:rPr>
              <a:t>iki artimiausio profesinio mokymo teikėjo (ar konkrečios praktinio mokymo vietos) ir atgal;</a:t>
            </a:r>
          </a:p>
          <a:p>
            <a:pPr marL="176213" indent="-176213" algn="just">
              <a:spcAft>
                <a:spcPts val="1200"/>
              </a:spcAft>
              <a:buFont typeface="Arial" panose="020B0604020202020204" pitchFamily="34" charset="0"/>
              <a:buChar char="•"/>
            </a:pPr>
            <a:r>
              <a:rPr lang="lt-LT" b="1" dirty="0">
                <a:solidFill>
                  <a:srgbClr val="525252"/>
                </a:solidFill>
                <a:latin typeface="Arial" panose="020B0604020202020204" pitchFamily="34" charset="0"/>
                <a:cs typeface="Arial" panose="020B0604020202020204" pitchFamily="34" charset="0"/>
              </a:rPr>
              <a:t>A</a:t>
            </a:r>
            <a:r>
              <a:rPr lang="lt-LT" sz="1800" b="1" dirty="0">
                <a:solidFill>
                  <a:srgbClr val="525252"/>
                </a:solidFill>
                <a:latin typeface="Arial" panose="020B0604020202020204" pitchFamily="34" charset="0"/>
                <a:cs typeface="Arial" panose="020B0604020202020204" pitchFamily="34" charset="0"/>
              </a:rPr>
              <a:t>pgyvendinimo išlaidos* </a:t>
            </a:r>
            <a:r>
              <a:rPr lang="lt-LT" sz="1800" dirty="0">
                <a:solidFill>
                  <a:srgbClr val="525252"/>
                </a:solidFill>
                <a:latin typeface="Arial" panose="020B0604020202020204" pitchFamily="34" charset="0"/>
                <a:cs typeface="Arial" panose="020B0604020202020204" pitchFamily="34" charset="0"/>
              </a:rPr>
              <a:t>(kai asmens gyvenamoji vieta yra ne toje pačioje gyvenamojoje vietovėje kaip mokymo teikėjo ar praktinio mokymo vieta);</a:t>
            </a:r>
          </a:p>
          <a:p>
            <a:pPr marL="176213" indent="-176213" algn="just">
              <a:spcAft>
                <a:spcPts val="1200"/>
              </a:spcAft>
              <a:buFont typeface="Arial" panose="020B0604020202020204" pitchFamily="34" charset="0"/>
              <a:buChar char="•"/>
            </a:pPr>
            <a:r>
              <a:rPr lang="lt-LT" b="1" dirty="0">
                <a:solidFill>
                  <a:srgbClr val="525252"/>
                </a:solidFill>
                <a:latin typeface="Arial" panose="020B0604020202020204" pitchFamily="34" charset="0"/>
                <a:cs typeface="Arial" panose="020B0604020202020204" pitchFamily="34" charset="0"/>
              </a:rPr>
              <a:t>P</a:t>
            </a:r>
            <a:r>
              <a:rPr lang="lt-LT" sz="1800" b="1" dirty="0">
                <a:solidFill>
                  <a:srgbClr val="525252"/>
                </a:solidFill>
                <a:latin typeface="Arial" panose="020B0604020202020204" pitchFamily="34" charset="0"/>
                <a:cs typeface="Arial" panose="020B0604020202020204" pitchFamily="34" charset="0"/>
              </a:rPr>
              <a:t>rivalomojo sveikatos tikrinimo </a:t>
            </a:r>
            <a:r>
              <a:rPr lang="lt-LT" sz="1800" dirty="0">
                <a:solidFill>
                  <a:srgbClr val="525252"/>
                </a:solidFill>
                <a:latin typeface="Arial" panose="020B0604020202020204" pitchFamily="34" charset="0"/>
                <a:cs typeface="Arial" panose="020B0604020202020204" pitchFamily="34" charset="0"/>
              </a:rPr>
              <a:t>ir skiepijimo nuo užkrečiamųjų ligų išlaidos;</a:t>
            </a:r>
          </a:p>
          <a:p>
            <a:pPr marL="176213" indent="-176213" algn="just">
              <a:spcAft>
                <a:spcPts val="1200"/>
              </a:spcAft>
              <a:buFont typeface="Arial" panose="020B0604020202020204" pitchFamily="34" charset="0"/>
              <a:buChar char="•"/>
            </a:pPr>
            <a:r>
              <a:rPr lang="lt-LT" dirty="0">
                <a:solidFill>
                  <a:srgbClr val="525252"/>
                </a:solidFill>
                <a:latin typeface="Arial" panose="020B0604020202020204" pitchFamily="34" charset="0"/>
                <a:cs typeface="Arial" panose="020B0604020202020204" pitchFamily="34" charset="0"/>
              </a:rPr>
              <a:t>K</a:t>
            </a:r>
            <a:r>
              <a:rPr lang="lt-LT" sz="1800" dirty="0">
                <a:solidFill>
                  <a:srgbClr val="525252"/>
                </a:solidFill>
                <a:latin typeface="Arial" panose="020B0604020202020204" pitchFamily="34" charset="0"/>
                <a:cs typeface="Arial" panose="020B0604020202020204" pitchFamily="34" charset="0"/>
              </a:rPr>
              <a:t>ai dėl mokymo teikėjo vietos savivaldybėje Lietuvos Respublikos Vyriausybės paskelbtos ekstremaliosios situacijos ir karantino sustabdoma profesinio mokymo teikėjo veikla, turėjusio vykti teorinio mokymo metu asmeniui mokama 0,39 MMA  dydžio stipendija. </a:t>
            </a:r>
          </a:p>
          <a:p>
            <a:pPr>
              <a:spcAft>
                <a:spcPts val="1200"/>
              </a:spcAft>
            </a:pPr>
            <a:endParaRPr lang="lt-LT" sz="1400" i="1" dirty="0">
              <a:solidFill>
                <a:srgbClr val="525252"/>
              </a:solidFill>
              <a:latin typeface="Arial" panose="020B0604020202020204" pitchFamily="34" charset="0"/>
              <a:cs typeface="Arial" panose="020B0604020202020204" pitchFamily="34" charset="0"/>
            </a:endParaRPr>
          </a:p>
          <a:p>
            <a:pPr>
              <a:spcAft>
                <a:spcPts val="1200"/>
              </a:spcAft>
            </a:pPr>
            <a:r>
              <a:rPr lang="lt-LT" sz="1400" i="1" dirty="0">
                <a:solidFill>
                  <a:srgbClr val="525252"/>
                </a:solidFill>
                <a:latin typeface="Arial" panose="020B0604020202020204" pitchFamily="34" charset="0"/>
                <a:cs typeface="Arial" panose="020B0604020202020204" pitchFamily="34" charset="0"/>
              </a:rPr>
              <a:t>* Kai asmens gyvenamoji vieta yra ne toje pačioje gyvenamojoje vietovėje kaip mokymo teikėjo ar praktinio mokymo vieta.</a:t>
            </a:r>
          </a:p>
        </p:txBody>
      </p:sp>
    </p:spTree>
    <p:extLst>
      <p:ext uri="{BB962C8B-B14F-4D97-AF65-F5344CB8AC3E}">
        <p14:creationId xmlns:p14="http://schemas.microsoft.com/office/powerpoint/2010/main" val="1794901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omputer, table, dining table&#10;&#10;Description automatically generated">
            <a:extLst>
              <a:ext uri="{FF2B5EF4-FFF2-40B4-BE49-F238E27FC236}">
                <a16:creationId xmlns:a16="http://schemas.microsoft.com/office/drawing/2014/main" id="{E6AB1813-EC44-0C4F-86C3-CF750DC50B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575"/>
            <a:ext cx="12315462" cy="8672138"/>
          </a:xfrm>
          <a:prstGeom prst="rect">
            <a:avLst/>
          </a:prstGeom>
        </p:spPr>
      </p:pic>
      <p:sp>
        <p:nvSpPr>
          <p:cNvPr id="4" name="Google Shape;128;p24">
            <a:extLst>
              <a:ext uri="{FF2B5EF4-FFF2-40B4-BE49-F238E27FC236}">
                <a16:creationId xmlns:a16="http://schemas.microsoft.com/office/drawing/2014/main" id="{08981EAF-51E4-B84B-902F-4D899F897225}"/>
              </a:ext>
            </a:extLst>
          </p:cNvPr>
          <p:cNvSpPr/>
          <p:nvPr/>
        </p:nvSpPr>
        <p:spPr>
          <a:xfrm>
            <a:off x="3845790" y="444882"/>
            <a:ext cx="8585419" cy="1175574"/>
          </a:xfrm>
          <a:prstGeom prst="rect">
            <a:avLst/>
          </a:prstGeom>
          <a:solidFill>
            <a:schemeClr val="lt1"/>
          </a:solidFill>
          <a:ln w="38100" cap="flat" cmpd="sng">
            <a:solidFill>
              <a:srgbClr val="13AF73"/>
            </a:solidFill>
            <a:prstDash val="solid"/>
            <a:round/>
            <a:headEnd type="none" w="sm" len="sm"/>
            <a:tailEnd type="none" w="sm" len="sm"/>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5" name="Google Shape;157;p28">
            <a:extLst>
              <a:ext uri="{FF2B5EF4-FFF2-40B4-BE49-F238E27FC236}">
                <a16:creationId xmlns:a16="http://schemas.microsoft.com/office/drawing/2014/main" id="{FA7831EA-3352-E84C-B083-615159BFCC47}"/>
              </a:ext>
            </a:extLst>
          </p:cNvPr>
          <p:cNvSpPr txBox="1">
            <a:spLocks noGrp="1"/>
          </p:cNvSpPr>
          <p:nvPr>
            <p:ph type="title"/>
          </p:nvPr>
        </p:nvSpPr>
        <p:spPr>
          <a:xfrm>
            <a:off x="4271391" y="582168"/>
            <a:ext cx="11195909" cy="1175575"/>
          </a:xfrm>
          <a:prstGeom prst="rect">
            <a:avLst/>
          </a:prstGeom>
        </p:spPr>
        <p:txBody>
          <a:bodyPr spcFirstLastPara="1" wrap="square" lIns="0" tIns="0" rIns="0" bIns="0" anchor="b" anchorCtr="0">
            <a:noAutofit/>
          </a:bodyPr>
          <a:lstStyle/>
          <a:p>
            <a:pPr lvl="0"/>
            <a:r>
              <a:rPr lang="lt-LT" dirty="0">
                <a:solidFill>
                  <a:srgbClr val="49484A"/>
                </a:solidFill>
                <a:latin typeface="Gordita Medium" pitchFamily="2" charset="77"/>
                <a:cs typeface="Gordita Medium" pitchFamily="2" charset="77"/>
              </a:rPr>
              <a:t>PRANEŠIMO IR DISKUSIJOS APRĖPTIS</a:t>
            </a:r>
            <a:br>
              <a:rPr lang="en-GB" dirty="0">
                <a:solidFill>
                  <a:srgbClr val="13AF73"/>
                </a:solidFill>
                <a:latin typeface="Gordita Medium" pitchFamily="2" charset="77"/>
                <a:cs typeface="Gordita Medium" pitchFamily="2" charset="77"/>
              </a:rPr>
            </a:br>
            <a:endParaRPr dirty="0">
              <a:solidFill>
                <a:srgbClr val="49484A"/>
              </a:solidFill>
              <a:latin typeface="Gordita Medium" pitchFamily="2" charset="77"/>
              <a:cs typeface="Gordita Medium" pitchFamily="2" charset="77"/>
            </a:endParaRPr>
          </a:p>
        </p:txBody>
      </p:sp>
      <p:sp>
        <p:nvSpPr>
          <p:cNvPr id="6" name="Google Shape;128;p24">
            <a:extLst>
              <a:ext uri="{FF2B5EF4-FFF2-40B4-BE49-F238E27FC236}">
                <a16:creationId xmlns:a16="http://schemas.microsoft.com/office/drawing/2014/main" id="{9A7B83CC-807B-9848-BD7E-9E6D851A9386}"/>
              </a:ext>
            </a:extLst>
          </p:cNvPr>
          <p:cNvSpPr/>
          <p:nvPr/>
        </p:nvSpPr>
        <p:spPr>
          <a:xfrm>
            <a:off x="993643" y="2200539"/>
            <a:ext cx="4786483" cy="4247910"/>
          </a:xfrm>
          <a:prstGeom prst="rect">
            <a:avLst/>
          </a:prstGeom>
          <a:solidFill>
            <a:schemeClr val="lt1"/>
          </a:solidFill>
          <a:ln w="28575" cap="flat" cmpd="sng">
            <a:solidFill>
              <a:srgbClr val="13AF73"/>
            </a:solidFill>
            <a:prstDash val="solid"/>
            <a:round/>
            <a:headEnd type="none" w="sm" len="sm"/>
            <a:tailEnd type="none" w="sm" len="sm"/>
          </a:ln>
        </p:spPr>
        <p:txBody>
          <a:bodyPr spcFirstLastPara="1" wrap="square" lIns="48200" tIns="48200" rIns="48200" bIns="48200" anchor="ctr"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F044579-AAC8-6646-96B8-3AE2B56D8B52}"/>
              </a:ext>
            </a:extLst>
          </p:cNvPr>
          <p:cNvSpPr/>
          <p:nvPr/>
        </p:nvSpPr>
        <p:spPr>
          <a:xfrm>
            <a:off x="1441559" y="2664547"/>
            <a:ext cx="4288772" cy="3693319"/>
          </a:xfrm>
          <a:prstGeom prst="rect">
            <a:avLst/>
          </a:prstGeom>
        </p:spPr>
        <p:txBody>
          <a:bodyPr wrap="square">
            <a:spAutoFit/>
          </a:bodyPr>
          <a:lstStyle/>
          <a:p>
            <a:pPr lvl="0"/>
            <a:r>
              <a:rPr lang="lt-LT" b="1" dirty="0">
                <a:latin typeface="Arial" panose="020B0604020202020204" pitchFamily="34" charset="0"/>
                <a:cs typeface="Arial" panose="020B0604020202020204" pitchFamily="34" charset="0"/>
              </a:rPr>
              <a:t>Kodėl bedarbių daug, o dirbti nėra kam? </a:t>
            </a:r>
          </a:p>
          <a:p>
            <a:pPr lvl="0"/>
            <a:endParaRPr lang="lt-LT" sz="1200" dirty="0">
              <a:latin typeface="Arial" panose="020B0604020202020204" pitchFamily="34" charset="0"/>
              <a:cs typeface="Arial" panose="020B0604020202020204" pitchFamily="34" charset="0"/>
            </a:endParaRPr>
          </a:p>
          <a:p>
            <a:pPr marL="177800" lvl="0" indent="-177800">
              <a:buFont typeface="Arial" panose="020B0604020202020204" pitchFamily="34" charset="0"/>
              <a:buChar char="•"/>
            </a:pPr>
            <a:r>
              <a:rPr lang="lt-LT" dirty="0">
                <a:latin typeface="Arial" panose="020B0604020202020204" pitchFamily="34" charset="0"/>
                <a:cs typeface="Arial" panose="020B0604020202020204" pitchFamily="34" charset="0"/>
              </a:rPr>
              <a:t>Nedarbas Kauno apskrityje ir jo tendencijos</a:t>
            </a:r>
            <a:endParaRPr lang="en-US" dirty="0">
              <a:latin typeface="Arial" panose="020B0604020202020204" pitchFamily="34" charset="0"/>
              <a:cs typeface="Arial" panose="020B0604020202020204" pitchFamily="34" charset="0"/>
            </a:endParaRPr>
          </a:p>
          <a:p>
            <a:pPr marL="177800" lvl="0" indent="-1778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lt-LT" dirty="0">
                <a:latin typeface="Arial" panose="020B0604020202020204" pitchFamily="34" charset="0"/>
                <a:cs typeface="Arial" panose="020B0604020202020204" pitchFamily="34" charset="0"/>
              </a:rPr>
              <a:t>Situacija atskiruose verslo sektoriuose: laisvos darbo vietos, bedarbiai, įdarbinimas</a:t>
            </a:r>
            <a:endParaRPr lang="en-US" dirty="0">
              <a:latin typeface="Arial" panose="020B0604020202020204" pitchFamily="34" charset="0"/>
              <a:cs typeface="Arial" panose="020B0604020202020204" pitchFamily="34" charset="0"/>
            </a:endParaRPr>
          </a:p>
          <a:p>
            <a:pPr marL="177800" indent="-1778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7800" lvl="0" indent="-177800">
              <a:buFont typeface="Arial" panose="020B0604020202020204" pitchFamily="34" charset="0"/>
              <a:buChar char="•"/>
            </a:pPr>
            <a:r>
              <a:rPr lang="lt-LT" dirty="0">
                <a:latin typeface="Arial" panose="020B0604020202020204" pitchFamily="34" charset="0"/>
                <a:cs typeface="Arial" panose="020B0604020202020204" pitchFamily="34" charset="0"/>
              </a:rPr>
              <a:t>Pandemijos patirtys ir iššūkiai darbo rinkoje.</a:t>
            </a:r>
            <a:endParaRPr lang="en-US"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p:txBody>
      </p:sp>
      <p:sp>
        <p:nvSpPr>
          <p:cNvPr id="8" name="Google Shape;128;p24">
            <a:extLst>
              <a:ext uri="{FF2B5EF4-FFF2-40B4-BE49-F238E27FC236}">
                <a16:creationId xmlns:a16="http://schemas.microsoft.com/office/drawing/2014/main" id="{33BF9F1C-221B-5549-A001-300381288EB0}"/>
              </a:ext>
            </a:extLst>
          </p:cNvPr>
          <p:cNvSpPr/>
          <p:nvPr/>
        </p:nvSpPr>
        <p:spPr>
          <a:xfrm>
            <a:off x="6545132" y="2200539"/>
            <a:ext cx="4786483" cy="4247910"/>
          </a:xfrm>
          <a:prstGeom prst="rect">
            <a:avLst/>
          </a:prstGeom>
          <a:solidFill>
            <a:schemeClr val="lt1"/>
          </a:solidFill>
          <a:ln w="28575" cap="flat" cmpd="sng">
            <a:solidFill>
              <a:srgbClr val="13AF73"/>
            </a:solidFill>
            <a:prstDash val="solid"/>
            <a:round/>
            <a:headEnd type="none" w="sm" len="sm"/>
            <a:tailEnd type="none" w="sm" len="sm"/>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9" name="Rectangle 8">
            <a:extLst>
              <a:ext uri="{FF2B5EF4-FFF2-40B4-BE49-F238E27FC236}">
                <a16:creationId xmlns:a16="http://schemas.microsoft.com/office/drawing/2014/main" id="{EF3310EC-6679-2944-B802-702ED420F3F4}"/>
              </a:ext>
            </a:extLst>
          </p:cNvPr>
          <p:cNvSpPr/>
          <p:nvPr/>
        </p:nvSpPr>
        <p:spPr>
          <a:xfrm>
            <a:off x="6903946" y="2654134"/>
            <a:ext cx="4427669" cy="3108543"/>
          </a:xfrm>
          <a:prstGeom prst="rect">
            <a:avLst/>
          </a:prstGeom>
        </p:spPr>
        <p:txBody>
          <a:bodyPr wrap="square">
            <a:spAutoFit/>
          </a:bodyPr>
          <a:lstStyle/>
          <a:p>
            <a:pPr lvl="0"/>
            <a:r>
              <a:rPr lang="lt-LT" b="1" dirty="0">
                <a:latin typeface="Arial" panose="020B0604020202020204" pitchFamily="34" charset="0"/>
                <a:cs typeface="Arial" panose="020B0604020202020204" pitchFamily="34" charset="0"/>
              </a:rPr>
              <a:t>Užimtumo tarnybos administruojamos priemonės</a:t>
            </a:r>
          </a:p>
          <a:p>
            <a:pPr lvl="0"/>
            <a:endParaRPr lang="lt-LT" sz="1200" dirty="0">
              <a:latin typeface="Arial" panose="020B0604020202020204" pitchFamily="34" charset="0"/>
              <a:cs typeface="Arial" panose="020B0604020202020204" pitchFamily="34" charset="0"/>
            </a:endParaRPr>
          </a:p>
          <a:p>
            <a:pPr marL="177800" lvl="0" indent="-177800">
              <a:buFont typeface="Arial" panose="020B0604020202020204" pitchFamily="34" charset="0"/>
              <a:buChar char="•"/>
            </a:pPr>
            <a:r>
              <a:rPr lang="lt-LT" dirty="0">
                <a:latin typeface="Arial" panose="020B0604020202020204" pitchFamily="34" charset="0"/>
                <a:cs typeface="Arial" panose="020B0604020202020204" pitchFamily="34" charset="0"/>
              </a:rPr>
              <a:t>Subsidijos darbo užmokesčiui prastovų laikotarpiu ir po jų</a:t>
            </a:r>
          </a:p>
          <a:p>
            <a:pPr marL="177800" lvl="0" indent="-177800">
              <a:buFont typeface="Arial" panose="020B0604020202020204" pitchFamily="34" charset="0"/>
              <a:buChar char="•"/>
            </a:pPr>
            <a:endParaRPr lang="lt-LT" dirty="0">
              <a:latin typeface="Arial" panose="020B0604020202020204" pitchFamily="34" charset="0"/>
              <a:cs typeface="Arial" panose="020B0604020202020204" pitchFamily="34" charset="0"/>
            </a:endParaRPr>
          </a:p>
          <a:p>
            <a:pPr marL="177800" lvl="0" indent="-177800">
              <a:buFont typeface="Arial" panose="020B0604020202020204" pitchFamily="34" charset="0"/>
              <a:buChar char="•"/>
            </a:pPr>
            <a:r>
              <a:rPr lang="lt-LT" dirty="0">
                <a:latin typeface="Arial" panose="020B0604020202020204" pitchFamily="34" charset="0"/>
                <a:cs typeface="Arial" panose="020B0604020202020204" pitchFamily="34" charset="0"/>
              </a:rPr>
              <a:t>Pameistrystės programa</a:t>
            </a:r>
          </a:p>
          <a:p>
            <a:pPr marL="177800" lvl="0" indent="-177800">
              <a:buFont typeface="Arial" panose="020B0604020202020204" pitchFamily="34" charset="0"/>
              <a:buChar char="•"/>
            </a:pPr>
            <a:endParaRPr lang="lt-LT" dirty="0">
              <a:latin typeface="Arial" panose="020B0604020202020204" pitchFamily="34" charset="0"/>
              <a:cs typeface="Arial" panose="020B0604020202020204" pitchFamily="34" charset="0"/>
            </a:endParaRPr>
          </a:p>
          <a:p>
            <a:pPr marL="177800" lvl="0" indent="-177800">
              <a:buFont typeface="Arial" panose="020B0604020202020204" pitchFamily="34" charset="0"/>
              <a:buChar char="•"/>
            </a:pPr>
            <a:r>
              <a:rPr lang="lt-LT" dirty="0">
                <a:latin typeface="Arial" panose="020B0604020202020204" pitchFamily="34" charset="0"/>
                <a:cs typeface="Arial" panose="020B0604020202020204" pitchFamily="34" charset="0"/>
              </a:rPr>
              <a:t>Įdarbinimas iš trečiųjų šalių</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178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9807A6-EBAF-49E3-A048-BCAD8705156C}"/>
              </a:ext>
            </a:extLst>
          </p:cNvPr>
          <p:cNvSpPr>
            <a:spLocks noGrp="1"/>
          </p:cNvSpPr>
          <p:nvPr>
            <p:ph type="title"/>
          </p:nvPr>
        </p:nvSpPr>
        <p:spPr>
          <a:xfrm>
            <a:off x="866748" y="673332"/>
            <a:ext cx="10458504" cy="684624"/>
          </a:xfrm>
        </p:spPr>
        <p:txBody>
          <a:bodyPr>
            <a:noAutofit/>
          </a:bodyPr>
          <a:lstStyle/>
          <a:p>
            <a:r>
              <a:rPr lang="lt-LT" sz="2400" dirty="0">
                <a:solidFill>
                  <a:srgbClr val="0FB273"/>
                </a:solidFill>
                <a:latin typeface="Arial" panose="020B0604020202020204" pitchFamily="34" charset="0"/>
                <a:cs typeface="Arial" panose="020B0604020202020204" pitchFamily="34" charset="0"/>
              </a:rPr>
              <a:t>Įdarbinimas pagal pameistrystės darbo sutartį</a:t>
            </a:r>
          </a:p>
        </p:txBody>
      </p:sp>
      <p:sp>
        <p:nvSpPr>
          <p:cNvPr id="4" name="TextBox 3">
            <a:extLst>
              <a:ext uri="{FF2B5EF4-FFF2-40B4-BE49-F238E27FC236}">
                <a16:creationId xmlns:a16="http://schemas.microsoft.com/office/drawing/2014/main" id="{E34021D7-CE7F-4783-9ABE-650A868A39CF}"/>
              </a:ext>
            </a:extLst>
          </p:cNvPr>
          <p:cNvSpPr txBox="1"/>
          <p:nvPr/>
        </p:nvSpPr>
        <p:spPr>
          <a:xfrm>
            <a:off x="5804747" y="3841385"/>
            <a:ext cx="6082453" cy="2776162"/>
          </a:xfrm>
          <a:prstGeom prst="rect">
            <a:avLst/>
          </a:prstGeom>
          <a:noFill/>
        </p:spPr>
        <p:txBody>
          <a:bodyPr wrap="square" rtlCol="0">
            <a:spAutoFit/>
          </a:bodyPr>
          <a:lstStyle/>
          <a:p>
            <a:endParaRPr lang="lt-LT" dirty="0"/>
          </a:p>
        </p:txBody>
      </p:sp>
      <p:sp>
        <p:nvSpPr>
          <p:cNvPr id="5" name="TextBox 4">
            <a:extLst>
              <a:ext uri="{FF2B5EF4-FFF2-40B4-BE49-F238E27FC236}">
                <a16:creationId xmlns:a16="http://schemas.microsoft.com/office/drawing/2014/main" id="{4DB86CE3-7C58-4C82-85BB-F5484BC8A6C5}"/>
              </a:ext>
            </a:extLst>
          </p:cNvPr>
          <p:cNvSpPr txBox="1"/>
          <p:nvPr/>
        </p:nvSpPr>
        <p:spPr>
          <a:xfrm>
            <a:off x="634462" y="1456072"/>
            <a:ext cx="2352578" cy="369332"/>
          </a:xfrm>
          <a:prstGeom prst="rect">
            <a:avLst/>
          </a:prstGeom>
          <a:noFill/>
        </p:spPr>
        <p:txBody>
          <a:bodyPr wrap="square" rtlCol="0">
            <a:spAutoFit/>
          </a:bodyPr>
          <a:lstStyle/>
          <a:p>
            <a:r>
              <a:rPr lang="lt-LT" b="1" dirty="0">
                <a:solidFill>
                  <a:srgbClr val="0FB273"/>
                </a:solidFill>
                <a:latin typeface="Arial" panose="020B0604020202020204" pitchFamily="34" charset="0"/>
                <a:cs typeface="Arial" panose="020B0604020202020204" pitchFamily="34" charset="0"/>
              </a:rPr>
              <a:t>Įsipareigojimai</a:t>
            </a:r>
          </a:p>
        </p:txBody>
      </p:sp>
      <p:sp>
        <p:nvSpPr>
          <p:cNvPr id="14" name="TextBox 13">
            <a:extLst>
              <a:ext uri="{FF2B5EF4-FFF2-40B4-BE49-F238E27FC236}">
                <a16:creationId xmlns:a16="http://schemas.microsoft.com/office/drawing/2014/main" id="{55E96BDD-D931-49F3-9321-D43A866172AE}"/>
              </a:ext>
            </a:extLst>
          </p:cNvPr>
          <p:cNvSpPr txBox="1"/>
          <p:nvPr/>
        </p:nvSpPr>
        <p:spPr>
          <a:xfrm>
            <a:off x="2567094" y="1513700"/>
            <a:ext cx="8561494" cy="3954929"/>
          </a:xfrm>
          <a:prstGeom prst="rect">
            <a:avLst/>
          </a:prstGeom>
          <a:solidFill>
            <a:schemeClr val="bg1">
              <a:lumMod val="95000"/>
            </a:schemeClr>
          </a:solidFill>
        </p:spPr>
        <p:txBody>
          <a:bodyPr wrap="square">
            <a:spAutoFit/>
          </a:bodyPr>
          <a:lstStyle/>
          <a:p>
            <a:pPr algn="just">
              <a:spcAft>
                <a:spcPts val="600"/>
              </a:spcAft>
            </a:pPr>
            <a:r>
              <a:rPr lang="lt-LT" sz="1800" b="1" dirty="0">
                <a:solidFill>
                  <a:srgbClr val="525252"/>
                </a:solidFill>
                <a:latin typeface="Arial" panose="020B0604020202020204" pitchFamily="34" charset="0"/>
                <a:cs typeface="Arial" panose="020B0604020202020204" pitchFamily="34" charset="0"/>
              </a:rPr>
              <a:t>Trišalėje sutartyje </a:t>
            </a:r>
            <a:r>
              <a:rPr lang="lt-LT" sz="1800" dirty="0">
                <a:solidFill>
                  <a:srgbClr val="525252"/>
                </a:solidFill>
                <a:latin typeface="Arial" panose="020B0604020202020204" pitchFamily="34" charset="0"/>
                <a:cs typeface="Arial" panose="020B0604020202020204" pitchFamily="34" charset="0"/>
              </a:rPr>
              <a:t>numatoma, kad </a:t>
            </a:r>
          </a:p>
          <a:p>
            <a:pPr marL="285750" indent="-285750" algn="just">
              <a:spcAft>
                <a:spcPts val="600"/>
              </a:spcAft>
              <a:buFont typeface="Arial" panose="020B0604020202020204" pitchFamily="34" charset="0"/>
              <a:buChar char="•"/>
            </a:pPr>
            <a:r>
              <a:rPr lang="lt-LT" sz="1800" dirty="0">
                <a:solidFill>
                  <a:srgbClr val="525252"/>
                </a:solidFill>
                <a:latin typeface="Arial" panose="020B0604020202020204" pitchFamily="34" charset="0"/>
                <a:cs typeface="Arial" panose="020B0604020202020204" pitchFamily="34" charset="0"/>
              </a:rPr>
              <a:t>Užimtumo tarnyba finansuos profesinį mokymą;</a:t>
            </a:r>
          </a:p>
          <a:p>
            <a:pPr marL="285750" indent="-285750" algn="just">
              <a:spcAft>
                <a:spcPts val="600"/>
              </a:spcAft>
              <a:buFont typeface="Arial" panose="020B0604020202020204" pitchFamily="34" charset="0"/>
              <a:buChar char="•"/>
            </a:pPr>
            <a:r>
              <a:rPr lang="lt-LT" dirty="0">
                <a:solidFill>
                  <a:srgbClr val="525252"/>
                </a:solidFill>
                <a:latin typeface="Arial" panose="020B0604020202020204" pitchFamily="34" charset="0"/>
                <a:cs typeface="Arial" panose="020B0604020202020204" pitchFamily="34" charset="0"/>
              </a:rPr>
              <a:t>B</a:t>
            </a:r>
            <a:r>
              <a:rPr lang="lt-LT" sz="1800" dirty="0">
                <a:solidFill>
                  <a:srgbClr val="525252"/>
                </a:solidFill>
                <a:latin typeface="Arial" panose="020B0604020202020204" pitchFamily="34" charset="0"/>
                <a:cs typeface="Arial" panose="020B0604020202020204" pitchFamily="34" charset="0"/>
              </a:rPr>
              <a:t>ūsimas darbdavys po mokymo įdarbins pagal įgytą kvalifikaciją ar kompetenciją ne trumpiau kaip 6 mėnesių laikotarpiui;</a:t>
            </a:r>
          </a:p>
          <a:p>
            <a:pPr marL="285750" indent="-285750" algn="just">
              <a:spcAft>
                <a:spcPts val="1200"/>
              </a:spcAft>
              <a:buFont typeface="Arial" panose="020B0604020202020204" pitchFamily="34" charset="0"/>
              <a:buChar char="•"/>
            </a:pPr>
            <a:r>
              <a:rPr lang="lt-LT" dirty="0">
                <a:solidFill>
                  <a:srgbClr val="525252"/>
                </a:solidFill>
                <a:latin typeface="Arial" panose="020B0604020202020204" pitchFamily="34" charset="0"/>
                <a:cs typeface="Arial" panose="020B0604020202020204" pitchFamily="34" charset="0"/>
              </a:rPr>
              <a:t>P</a:t>
            </a:r>
            <a:r>
              <a:rPr lang="lt-LT" sz="1800" dirty="0">
                <a:solidFill>
                  <a:srgbClr val="525252"/>
                </a:solidFill>
                <a:latin typeface="Arial" panose="020B0604020202020204" pitchFamily="34" charset="0"/>
                <a:cs typeface="Arial" panose="020B0604020202020204" pitchFamily="34" charset="0"/>
              </a:rPr>
              <a:t>rofesinio mokymo dalyvis įsidarbins pas numatytą darbdavį ir išdirbs pagal įgytą kvalifikaciją ar kompetenciją ne trumpiau kaip 6 mėnesius.</a:t>
            </a:r>
          </a:p>
          <a:p>
            <a:pPr algn="just">
              <a:spcAft>
                <a:spcPts val="600"/>
              </a:spcAft>
            </a:pPr>
            <a:r>
              <a:rPr lang="lt-LT" sz="1800" b="1" dirty="0">
                <a:solidFill>
                  <a:srgbClr val="525252"/>
                </a:solidFill>
                <a:latin typeface="Arial" panose="020B0604020202020204" pitchFamily="34" charset="0"/>
                <a:cs typeface="Arial" panose="020B0604020202020204" pitchFamily="34" charset="0"/>
              </a:rPr>
              <a:t>Dvišalėje sutartyje </a:t>
            </a:r>
            <a:r>
              <a:rPr lang="lt-LT" sz="1800" dirty="0">
                <a:solidFill>
                  <a:srgbClr val="525252"/>
                </a:solidFill>
                <a:latin typeface="Arial" panose="020B0604020202020204" pitchFamily="34" charset="0"/>
                <a:cs typeface="Arial" panose="020B0604020202020204" pitchFamily="34" charset="0"/>
              </a:rPr>
              <a:t>numatoma, kad </a:t>
            </a:r>
          </a:p>
          <a:p>
            <a:pPr marL="285750" indent="-285750" algn="just">
              <a:spcAft>
                <a:spcPts val="600"/>
              </a:spcAft>
              <a:buFont typeface="Arial" panose="020B0604020202020204" pitchFamily="34" charset="0"/>
              <a:buChar char="•"/>
            </a:pPr>
            <a:r>
              <a:rPr lang="lt-LT" sz="1800" dirty="0">
                <a:solidFill>
                  <a:srgbClr val="525252"/>
                </a:solidFill>
                <a:latin typeface="Arial" panose="020B0604020202020204" pitchFamily="34" charset="0"/>
                <a:cs typeface="Arial" panose="020B0604020202020204" pitchFamily="34" charset="0"/>
              </a:rPr>
              <a:t>Užimtumo tarnyba finansuos profesinį mokymą;</a:t>
            </a:r>
          </a:p>
          <a:p>
            <a:pPr marL="285750" indent="-285750" algn="just">
              <a:spcAft>
                <a:spcPts val="600"/>
              </a:spcAft>
              <a:buFont typeface="Arial" panose="020B0604020202020204" pitchFamily="34" charset="0"/>
              <a:buChar char="•"/>
            </a:pPr>
            <a:r>
              <a:rPr lang="lt-LT" dirty="0">
                <a:solidFill>
                  <a:srgbClr val="525252"/>
                </a:solidFill>
                <a:latin typeface="Arial" panose="020B0604020202020204" pitchFamily="34" charset="0"/>
                <a:cs typeface="Arial" panose="020B0604020202020204" pitchFamily="34" charset="0"/>
              </a:rPr>
              <a:t>P</a:t>
            </a:r>
            <a:r>
              <a:rPr lang="lt-LT" sz="1800" dirty="0">
                <a:solidFill>
                  <a:srgbClr val="525252"/>
                </a:solidFill>
                <a:latin typeface="Arial" panose="020B0604020202020204" pitchFamily="34" charset="0"/>
                <a:cs typeface="Arial" panose="020B0604020202020204" pitchFamily="34" charset="0"/>
              </a:rPr>
              <a:t>rofesinio mokymo dalyvis pabaigęs mokslus pasirinktoje profesinio mokymo įstaigoje, įsidarbins Užimtumo tarnybos pasiūlytoje ar savo susirastoje darbo vietoje arba pradės savarankišką veiklą pagal įgytą kvalifikaciją ar kompetenciją ir dirbs ne trumpiau kaip 6 mėnesius.</a:t>
            </a:r>
          </a:p>
        </p:txBody>
      </p:sp>
      <p:sp>
        <p:nvSpPr>
          <p:cNvPr id="7" name="TextBox 6">
            <a:extLst>
              <a:ext uri="{FF2B5EF4-FFF2-40B4-BE49-F238E27FC236}">
                <a16:creationId xmlns:a16="http://schemas.microsoft.com/office/drawing/2014/main" id="{7669B58A-D439-491F-B32B-BC07A2534065}"/>
              </a:ext>
            </a:extLst>
          </p:cNvPr>
          <p:cNvSpPr txBox="1"/>
          <p:nvPr/>
        </p:nvSpPr>
        <p:spPr>
          <a:xfrm>
            <a:off x="2567093" y="5689951"/>
            <a:ext cx="8514079" cy="646331"/>
          </a:xfrm>
          <a:prstGeom prst="rect">
            <a:avLst/>
          </a:prstGeom>
          <a:noFill/>
          <a:ln w="15875">
            <a:solidFill>
              <a:srgbClr val="13AF73"/>
            </a:solidFill>
          </a:ln>
        </p:spPr>
        <p:txBody>
          <a:bodyPr wrap="square">
            <a:spAutoFit/>
          </a:bodyPr>
          <a:lstStyle/>
          <a:p>
            <a:pPr algn="just">
              <a:spcAft>
                <a:spcPts val="1200"/>
              </a:spcAft>
            </a:pPr>
            <a:r>
              <a:rPr lang="lt-LT" sz="1800" dirty="0">
                <a:solidFill>
                  <a:srgbClr val="525252"/>
                </a:solidFill>
                <a:latin typeface="Arial" panose="020B0604020202020204" pitchFamily="34" charset="0"/>
                <a:cs typeface="Arial" panose="020B0604020202020204" pitchFamily="34" charset="0"/>
              </a:rPr>
              <a:t>Sudarant </a:t>
            </a:r>
            <a:r>
              <a:rPr lang="lt-LT" sz="1800" b="1" dirty="0">
                <a:solidFill>
                  <a:srgbClr val="525252"/>
                </a:solidFill>
                <a:latin typeface="Arial" panose="020B0604020202020204" pitchFamily="34" charset="0"/>
                <a:cs typeface="Arial" panose="020B0604020202020204" pitchFamily="34" charset="0"/>
              </a:rPr>
              <a:t>dvišalę sutartį</a:t>
            </a:r>
            <a:r>
              <a:rPr lang="lt-LT" sz="1800" dirty="0">
                <a:solidFill>
                  <a:srgbClr val="525252"/>
                </a:solidFill>
                <a:latin typeface="Arial" panose="020B0604020202020204" pitchFamily="34" charset="0"/>
                <a:cs typeface="Arial" panose="020B0604020202020204" pitchFamily="34" charset="0"/>
              </a:rPr>
              <a:t>, profesinio mokymo teikėją būsimas profesinio mokymo dalyvis pasirenka pats, o </a:t>
            </a:r>
            <a:r>
              <a:rPr lang="lt-LT" sz="1800" b="1" dirty="0">
                <a:solidFill>
                  <a:srgbClr val="525252"/>
                </a:solidFill>
                <a:latin typeface="Arial" panose="020B0604020202020204" pitchFamily="34" charset="0"/>
                <a:cs typeface="Arial" panose="020B0604020202020204" pitchFamily="34" charset="0"/>
              </a:rPr>
              <a:t>trišalės sutarties </a:t>
            </a:r>
            <a:r>
              <a:rPr lang="lt-LT" sz="1800" dirty="0">
                <a:solidFill>
                  <a:srgbClr val="525252"/>
                </a:solidFill>
                <a:latin typeface="Arial" panose="020B0604020202020204" pitchFamily="34" charset="0"/>
                <a:cs typeface="Arial" panose="020B0604020202020204" pitchFamily="34" charset="0"/>
              </a:rPr>
              <a:t>atveju – suderinęs su darbdaviu.</a:t>
            </a:r>
          </a:p>
        </p:txBody>
      </p:sp>
    </p:spTree>
    <p:extLst>
      <p:ext uri="{BB962C8B-B14F-4D97-AF65-F5344CB8AC3E}">
        <p14:creationId xmlns:p14="http://schemas.microsoft.com/office/powerpoint/2010/main" val="2210461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9807A6-EBAF-49E3-A048-BCAD8705156C}"/>
              </a:ext>
            </a:extLst>
          </p:cNvPr>
          <p:cNvSpPr>
            <a:spLocks noGrp="1"/>
          </p:cNvSpPr>
          <p:nvPr>
            <p:ph type="title"/>
          </p:nvPr>
        </p:nvSpPr>
        <p:spPr>
          <a:xfrm>
            <a:off x="866748" y="673332"/>
            <a:ext cx="10458504" cy="684624"/>
          </a:xfrm>
        </p:spPr>
        <p:txBody>
          <a:bodyPr>
            <a:noAutofit/>
          </a:bodyPr>
          <a:lstStyle/>
          <a:p>
            <a:r>
              <a:rPr lang="lt-LT" sz="2400" dirty="0">
                <a:solidFill>
                  <a:srgbClr val="0FB273"/>
                </a:solidFill>
                <a:latin typeface="Arial" panose="020B0604020202020204" pitchFamily="34" charset="0"/>
                <a:cs typeface="Arial" panose="020B0604020202020204" pitchFamily="34" charset="0"/>
              </a:rPr>
              <a:t>Subsidijos darbo užmokesčiui </a:t>
            </a:r>
            <a:r>
              <a:rPr lang="lt-LT" sz="2400" b="1" dirty="0">
                <a:solidFill>
                  <a:srgbClr val="0FB273"/>
                </a:solidFill>
                <a:latin typeface="Arial" panose="020B0604020202020204" pitchFamily="34" charset="0"/>
                <a:cs typeface="Arial" panose="020B0604020202020204" pitchFamily="34" charset="0"/>
              </a:rPr>
              <a:t>prastovų laikotarpiu </a:t>
            </a:r>
            <a:r>
              <a:rPr lang="lt-LT" sz="2400" dirty="0">
                <a:solidFill>
                  <a:srgbClr val="0FB273"/>
                </a:solidFill>
                <a:latin typeface="Arial" panose="020B0604020202020204" pitchFamily="34" charset="0"/>
                <a:cs typeface="Arial" panose="020B0604020202020204" pitchFamily="34" charset="0"/>
              </a:rPr>
              <a:t>(nuo 2021-07-01)</a:t>
            </a:r>
          </a:p>
        </p:txBody>
      </p:sp>
      <p:sp>
        <p:nvSpPr>
          <p:cNvPr id="4" name="TextBox 3">
            <a:extLst>
              <a:ext uri="{FF2B5EF4-FFF2-40B4-BE49-F238E27FC236}">
                <a16:creationId xmlns:a16="http://schemas.microsoft.com/office/drawing/2014/main" id="{E34021D7-CE7F-4783-9ABE-650A868A39CF}"/>
              </a:ext>
            </a:extLst>
          </p:cNvPr>
          <p:cNvSpPr txBox="1"/>
          <p:nvPr/>
        </p:nvSpPr>
        <p:spPr>
          <a:xfrm>
            <a:off x="5804747" y="3841385"/>
            <a:ext cx="6082453" cy="2776162"/>
          </a:xfrm>
          <a:prstGeom prst="rect">
            <a:avLst/>
          </a:prstGeom>
          <a:noFill/>
        </p:spPr>
        <p:txBody>
          <a:bodyPr wrap="square" rtlCol="0">
            <a:spAutoFit/>
          </a:bodyPr>
          <a:lstStyle/>
          <a:p>
            <a:endParaRPr lang="lt-LT" dirty="0"/>
          </a:p>
        </p:txBody>
      </p:sp>
      <p:sp>
        <p:nvSpPr>
          <p:cNvPr id="8" name="TextBox 7">
            <a:extLst>
              <a:ext uri="{FF2B5EF4-FFF2-40B4-BE49-F238E27FC236}">
                <a16:creationId xmlns:a16="http://schemas.microsoft.com/office/drawing/2014/main" id="{784D3F51-E71E-40BC-9025-AE7685985EED}"/>
              </a:ext>
            </a:extLst>
          </p:cNvPr>
          <p:cNvSpPr txBox="1"/>
          <p:nvPr/>
        </p:nvSpPr>
        <p:spPr>
          <a:xfrm>
            <a:off x="775286" y="1266344"/>
            <a:ext cx="10441354" cy="1200329"/>
          </a:xfrm>
          <a:prstGeom prst="rect">
            <a:avLst/>
          </a:prstGeom>
          <a:solidFill>
            <a:schemeClr val="bg1">
              <a:lumMod val="95000"/>
            </a:schemeClr>
          </a:solidFill>
        </p:spPr>
        <p:txBody>
          <a:bodyPr wrap="square">
            <a:spAutoFit/>
          </a:bodyPr>
          <a:lstStyle/>
          <a:p>
            <a:pPr algn="just"/>
            <a:r>
              <a:rPr lang="lt-LT" dirty="0">
                <a:latin typeface="Arial" panose="020B0604020202020204" pitchFamily="34" charset="0"/>
                <a:cs typeface="Arial" panose="020B0604020202020204" pitchFamily="34" charset="0"/>
              </a:rPr>
              <a:t>Nuo 2021 m. liepos 1 d. subsidija darbo užmokesčiui </a:t>
            </a:r>
            <a:r>
              <a:rPr lang="lt-LT" b="1" dirty="0">
                <a:latin typeface="Arial" panose="020B0604020202020204" pitchFamily="34" charset="0"/>
                <a:cs typeface="Arial" panose="020B0604020202020204" pitchFamily="34" charset="0"/>
              </a:rPr>
              <a:t>bus skiriama </a:t>
            </a:r>
          </a:p>
          <a:p>
            <a:pPr marL="806450" algn="just"/>
            <a:r>
              <a:rPr lang="lt-LT" dirty="0">
                <a:latin typeface="Arial" panose="020B0604020202020204" pitchFamily="34" charset="0"/>
                <a:cs typeface="Arial" panose="020B0604020202020204" pitchFamily="34" charset="0"/>
              </a:rPr>
              <a:t>darbdaviams, išlaikantiems darbo vietas darbuotojams, kuriems LR Darbo kodekso 47 str. </a:t>
            </a:r>
            <a:br>
              <a:rPr lang="lt-LT" dirty="0">
                <a:latin typeface="Arial" panose="020B0604020202020204" pitchFamily="34" charset="0"/>
                <a:cs typeface="Arial" panose="020B0604020202020204" pitchFamily="34" charset="0"/>
              </a:rPr>
            </a:br>
            <a:r>
              <a:rPr lang="lt-LT" dirty="0">
                <a:latin typeface="Arial" panose="020B0604020202020204" pitchFamily="34" charset="0"/>
                <a:cs typeface="Arial" panose="020B0604020202020204" pitchFamily="34" charset="0"/>
              </a:rPr>
              <a:t>1 d. 2 p. nustatytu atveju paskelbta prastova, ir apie prastovos paskelbimą informavusiems LR Darbo kodekso 47 straipsnio 3 dalies 1 punkte nustatyta tvarka.</a:t>
            </a:r>
          </a:p>
        </p:txBody>
      </p:sp>
      <p:sp>
        <p:nvSpPr>
          <p:cNvPr id="9" name="TextBox 8">
            <a:extLst>
              <a:ext uri="{FF2B5EF4-FFF2-40B4-BE49-F238E27FC236}">
                <a16:creationId xmlns:a16="http://schemas.microsoft.com/office/drawing/2014/main" id="{242137F8-4B3A-413C-8445-89BF12428F33}"/>
              </a:ext>
            </a:extLst>
          </p:cNvPr>
          <p:cNvSpPr txBox="1"/>
          <p:nvPr/>
        </p:nvSpPr>
        <p:spPr>
          <a:xfrm>
            <a:off x="2858347" y="2732668"/>
            <a:ext cx="8358293" cy="4001095"/>
          </a:xfrm>
          <a:prstGeom prst="rect">
            <a:avLst/>
          </a:prstGeom>
          <a:noFill/>
        </p:spPr>
        <p:txBody>
          <a:bodyPr wrap="square" rtlCol="0">
            <a:spAutoFit/>
          </a:bodyPr>
          <a:lstStyle/>
          <a:p>
            <a:pPr marL="176213" indent="-176213" algn="just">
              <a:spcAft>
                <a:spcPts val="600"/>
              </a:spcAft>
              <a:buFont typeface="Arial" panose="020B0604020202020204" pitchFamily="34" charset="0"/>
              <a:buChar char="•"/>
            </a:pPr>
            <a:r>
              <a:rPr lang="lt-LT" dirty="0">
                <a:solidFill>
                  <a:srgbClr val="525252"/>
                </a:solidFill>
                <a:latin typeface="Arial" panose="020B0604020202020204" pitchFamily="34" charset="0"/>
                <a:cs typeface="Arial" panose="020B0604020202020204" pitchFamily="34" charset="0"/>
              </a:rPr>
              <a:t>Subsidija darbo užmokesčiui prastovų laikotarpiu bus mokama </a:t>
            </a:r>
            <a:r>
              <a:rPr lang="lt-LT" b="1" dirty="0">
                <a:solidFill>
                  <a:srgbClr val="525252"/>
                </a:solidFill>
                <a:latin typeface="Arial" panose="020B0604020202020204" pitchFamily="34" charset="0"/>
                <a:cs typeface="Arial" panose="020B0604020202020204" pitchFamily="34" charset="0"/>
              </a:rPr>
              <a:t>ne ilgiau nei iki 2021 m. rugpjūčio 31 d.</a:t>
            </a:r>
          </a:p>
          <a:p>
            <a:pPr marL="176213" indent="-176213" algn="just">
              <a:spcAft>
                <a:spcPts val="600"/>
              </a:spcAft>
              <a:buFont typeface="Arial" panose="020B0604020202020204" pitchFamily="34" charset="0"/>
              <a:buChar char="•"/>
            </a:pPr>
            <a:r>
              <a:rPr lang="lt-LT" dirty="0">
                <a:solidFill>
                  <a:srgbClr val="525252"/>
                </a:solidFill>
                <a:latin typeface="Arial" panose="020B0604020202020204" pitchFamily="34" charset="0"/>
                <a:cs typeface="Arial" panose="020B0604020202020204" pitchFamily="34" charset="0"/>
              </a:rPr>
              <a:t>Mokamos subsidijos darbo užmokesčiui prastovų laikotarpiu </a:t>
            </a:r>
            <a:r>
              <a:rPr lang="lt-LT" b="1" dirty="0">
                <a:solidFill>
                  <a:srgbClr val="525252"/>
                </a:solidFill>
                <a:latin typeface="Arial" panose="020B0604020202020204" pitchFamily="34" charset="0"/>
                <a:cs typeface="Arial" panose="020B0604020202020204" pitchFamily="34" charset="0"/>
              </a:rPr>
              <a:t>dydis</a:t>
            </a:r>
            <a:r>
              <a:rPr lang="lt-LT" dirty="0">
                <a:solidFill>
                  <a:srgbClr val="525252"/>
                </a:solidFill>
                <a:latin typeface="Arial" panose="020B0604020202020204" pitchFamily="34" charset="0"/>
                <a:cs typeface="Arial" panose="020B0604020202020204" pitchFamily="34" charset="0"/>
              </a:rPr>
              <a:t>:</a:t>
            </a:r>
          </a:p>
          <a:p>
            <a:pPr marL="534988" indent="-176213" algn="just">
              <a:spcAft>
                <a:spcPts val="600"/>
              </a:spcAft>
            </a:pPr>
            <a:r>
              <a:rPr lang="lt-LT" dirty="0">
                <a:solidFill>
                  <a:srgbClr val="525252"/>
                </a:solidFill>
                <a:latin typeface="Arial" panose="020B0604020202020204" pitchFamily="34" charset="0"/>
                <a:cs typeface="Arial" panose="020B0604020202020204" pitchFamily="34" charset="0"/>
              </a:rPr>
              <a:t>• </a:t>
            </a:r>
            <a:r>
              <a:rPr lang="lt-LT" b="1" dirty="0">
                <a:solidFill>
                  <a:srgbClr val="525252"/>
                </a:solidFill>
                <a:latin typeface="Arial" panose="020B0604020202020204" pitchFamily="34" charset="0"/>
                <a:cs typeface="Arial" panose="020B0604020202020204" pitchFamily="34" charset="0"/>
              </a:rPr>
              <a:t>pirmąjį kalendorinį mėnesį </a:t>
            </a:r>
            <a:r>
              <a:rPr lang="lt-LT" dirty="0">
                <a:solidFill>
                  <a:srgbClr val="525252"/>
                </a:solidFill>
                <a:latin typeface="Arial" panose="020B0604020202020204" pitchFamily="34" charset="0"/>
                <a:cs typeface="Arial" panose="020B0604020202020204" pitchFamily="34" charset="0"/>
              </a:rPr>
              <a:t>subsidijos darbo užmokesčiui dydis sudaro 100 proc. užimtam asmeniui priskaičiuoto darbo užmokesčio, bet ne daugiau kaip 0,9 Lietuvos Respublikos Vyriausybės patvirtintos minimaliosios mėnesinės algos dydžio;</a:t>
            </a:r>
          </a:p>
          <a:p>
            <a:pPr marL="534988" indent="-176213" algn="just">
              <a:spcAft>
                <a:spcPts val="600"/>
              </a:spcAft>
            </a:pPr>
            <a:r>
              <a:rPr lang="lt-LT" dirty="0">
                <a:solidFill>
                  <a:srgbClr val="525252"/>
                </a:solidFill>
                <a:latin typeface="Arial" panose="020B0604020202020204" pitchFamily="34" charset="0"/>
                <a:cs typeface="Arial" panose="020B0604020202020204" pitchFamily="34" charset="0"/>
              </a:rPr>
              <a:t>• </a:t>
            </a:r>
            <a:r>
              <a:rPr lang="lt-LT" b="1" dirty="0">
                <a:solidFill>
                  <a:srgbClr val="525252"/>
                </a:solidFill>
                <a:latin typeface="Arial" panose="020B0604020202020204" pitchFamily="34" charset="0"/>
                <a:cs typeface="Arial" panose="020B0604020202020204" pitchFamily="34" charset="0"/>
              </a:rPr>
              <a:t>antrąjį kalendorinį mėnesį </a:t>
            </a:r>
            <a:r>
              <a:rPr lang="lt-LT" dirty="0">
                <a:solidFill>
                  <a:srgbClr val="525252"/>
                </a:solidFill>
                <a:latin typeface="Arial" panose="020B0604020202020204" pitchFamily="34" charset="0"/>
                <a:cs typeface="Arial" panose="020B0604020202020204" pitchFamily="34" charset="0"/>
              </a:rPr>
              <a:t>subsidijos darbo užmokesčiui dydis sudaro 100 proc. užimtam asmeniui priskaičiuoto darbo užmokesčio, bet ne daugiau kaip 0,6 Lietuvos Respublikos Vyriausybės patvirtintos minimaliosios mėnesinės algos dydžio</a:t>
            </a:r>
          </a:p>
          <a:p>
            <a:pPr marL="176213" indent="-176213" algn="just">
              <a:spcAft>
                <a:spcPts val="600"/>
              </a:spcAft>
              <a:buFont typeface="Arial" panose="020B0604020202020204" pitchFamily="34" charset="0"/>
              <a:buChar char="•"/>
            </a:pPr>
            <a:r>
              <a:rPr lang="lt-LT" dirty="0">
                <a:solidFill>
                  <a:srgbClr val="525252"/>
                </a:solidFill>
                <a:latin typeface="Arial" panose="020B0604020202020204" pitchFamily="34" charset="0"/>
                <a:cs typeface="Arial" panose="020B0604020202020204" pitchFamily="34" charset="0"/>
              </a:rPr>
              <a:t>Subsidijos darbo užmokesčiui prastovų laikotarpiu dydžio pakeitimai taikomi  apskaičiuojant liepos ir rugpjūčio mėn. subsidiją darbo užmokesčiui. </a:t>
            </a:r>
          </a:p>
        </p:txBody>
      </p:sp>
      <p:sp>
        <p:nvSpPr>
          <p:cNvPr id="10" name="TextBox 9">
            <a:extLst>
              <a:ext uri="{FF2B5EF4-FFF2-40B4-BE49-F238E27FC236}">
                <a16:creationId xmlns:a16="http://schemas.microsoft.com/office/drawing/2014/main" id="{5FB40D43-DAA5-4A90-B69C-626A3D2D4016}"/>
              </a:ext>
            </a:extLst>
          </p:cNvPr>
          <p:cNvSpPr txBox="1"/>
          <p:nvPr/>
        </p:nvSpPr>
        <p:spPr>
          <a:xfrm>
            <a:off x="690880" y="2732668"/>
            <a:ext cx="2025227" cy="1200329"/>
          </a:xfrm>
          <a:prstGeom prst="rect">
            <a:avLst/>
          </a:prstGeom>
          <a:noFill/>
        </p:spPr>
        <p:txBody>
          <a:bodyPr wrap="square">
            <a:spAutoFit/>
          </a:bodyPr>
          <a:lstStyle/>
          <a:p>
            <a:pPr algn="just">
              <a:spcAft>
                <a:spcPts val="600"/>
              </a:spcAft>
            </a:pPr>
            <a:r>
              <a:rPr lang="lt-LT" b="1" dirty="0">
                <a:solidFill>
                  <a:srgbClr val="0FB273"/>
                </a:solidFill>
                <a:latin typeface="Arial" panose="020B0604020202020204" pitchFamily="34" charset="0"/>
                <a:cs typeface="Arial" panose="020B0604020202020204" pitchFamily="34" charset="0"/>
              </a:rPr>
              <a:t>Keičiasi subsidijos darbo užmokesčiui trukmė ir dydis</a:t>
            </a:r>
          </a:p>
        </p:txBody>
      </p:sp>
    </p:spTree>
    <p:extLst>
      <p:ext uri="{BB962C8B-B14F-4D97-AF65-F5344CB8AC3E}">
        <p14:creationId xmlns:p14="http://schemas.microsoft.com/office/powerpoint/2010/main" val="1206623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9807A6-EBAF-49E3-A048-BCAD8705156C}"/>
              </a:ext>
            </a:extLst>
          </p:cNvPr>
          <p:cNvSpPr>
            <a:spLocks noGrp="1"/>
          </p:cNvSpPr>
          <p:nvPr>
            <p:ph type="title"/>
          </p:nvPr>
        </p:nvSpPr>
        <p:spPr>
          <a:xfrm>
            <a:off x="866748" y="673332"/>
            <a:ext cx="10458504" cy="684624"/>
          </a:xfrm>
        </p:spPr>
        <p:txBody>
          <a:bodyPr>
            <a:noAutofit/>
          </a:bodyPr>
          <a:lstStyle/>
          <a:p>
            <a:r>
              <a:rPr lang="lt-LT" sz="2400" dirty="0">
                <a:solidFill>
                  <a:srgbClr val="0FB273"/>
                </a:solidFill>
                <a:latin typeface="Arial" panose="020B0604020202020204" pitchFamily="34" charset="0"/>
                <a:cs typeface="Arial" panose="020B0604020202020204" pitchFamily="34" charset="0"/>
              </a:rPr>
              <a:t>Subsidijos darbo užmokesčiui </a:t>
            </a:r>
            <a:r>
              <a:rPr lang="lt-LT" sz="2400" b="1" dirty="0">
                <a:solidFill>
                  <a:srgbClr val="0FB273"/>
                </a:solidFill>
                <a:latin typeface="Arial" panose="020B0604020202020204" pitchFamily="34" charset="0"/>
                <a:cs typeface="Arial" panose="020B0604020202020204" pitchFamily="34" charset="0"/>
              </a:rPr>
              <a:t>prastovų laikotarpiu </a:t>
            </a:r>
            <a:r>
              <a:rPr lang="lt-LT" sz="2400" dirty="0">
                <a:solidFill>
                  <a:srgbClr val="0FB273"/>
                </a:solidFill>
                <a:latin typeface="Arial" panose="020B0604020202020204" pitchFamily="34" charset="0"/>
                <a:cs typeface="Arial" panose="020B0604020202020204" pitchFamily="34" charset="0"/>
              </a:rPr>
              <a:t>(nuo 2021-07-01)</a:t>
            </a:r>
          </a:p>
        </p:txBody>
      </p:sp>
      <p:sp>
        <p:nvSpPr>
          <p:cNvPr id="9" name="TextBox 8">
            <a:extLst>
              <a:ext uri="{FF2B5EF4-FFF2-40B4-BE49-F238E27FC236}">
                <a16:creationId xmlns:a16="http://schemas.microsoft.com/office/drawing/2014/main" id="{242137F8-4B3A-413C-8445-89BF12428F33}"/>
              </a:ext>
            </a:extLst>
          </p:cNvPr>
          <p:cNvSpPr txBox="1"/>
          <p:nvPr/>
        </p:nvSpPr>
        <p:spPr>
          <a:xfrm>
            <a:off x="751365" y="1330153"/>
            <a:ext cx="10458503" cy="1200329"/>
          </a:xfrm>
          <a:prstGeom prst="rect">
            <a:avLst/>
          </a:prstGeom>
          <a:noFill/>
          <a:ln w="12700">
            <a:solidFill>
              <a:srgbClr val="13AF73"/>
            </a:solidFill>
          </a:ln>
        </p:spPr>
        <p:txBody>
          <a:bodyPr wrap="square" rtlCol="0">
            <a:spAutoFit/>
          </a:bodyPr>
          <a:lstStyle/>
          <a:p>
            <a:pPr algn="just">
              <a:spcAft>
                <a:spcPts val="600"/>
              </a:spcAft>
            </a:pPr>
            <a:r>
              <a:rPr lang="lt-LT" b="1" dirty="0">
                <a:solidFill>
                  <a:srgbClr val="0FB273"/>
                </a:solidFill>
                <a:latin typeface="Arial" panose="020B0604020202020204" pitchFamily="34" charset="0"/>
                <a:cs typeface="Arial" panose="020B0604020202020204" pitchFamily="34" charset="0"/>
              </a:rPr>
              <a:t>SVARBU. </a:t>
            </a:r>
            <a:r>
              <a:rPr lang="lt-LT" dirty="0">
                <a:solidFill>
                  <a:srgbClr val="525252"/>
                </a:solidFill>
                <a:latin typeface="Arial" panose="020B0604020202020204" pitchFamily="34" charset="0"/>
                <a:cs typeface="Arial" panose="020B0604020202020204" pitchFamily="34" charset="0"/>
              </a:rPr>
              <a:t>Priskaičiuotas darbo užmokestis už prastovas, nuo kurio mokama subsidija, </a:t>
            </a:r>
            <a:r>
              <a:rPr lang="lt-LT" b="1" dirty="0">
                <a:solidFill>
                  <a:srgbClr val="525252"/>
                </a:solidFill>
                <a:latin typeface="Arial" panose="020B0604020202020204" pitchFamily="34" charset="0"/>
                <a:cs typeface="Arial" panose="020B0604020202020204" pitchFamily="34" charset="0"/>
              </a:rPr>
              <a:t>negali būti didesnis</a:t>
            </a:r>
            <a:r>
              <a:rPr lang="lt-LT" dirty="0">
                <a:solidFill>
                  <a:srgbClr val="525252"/>
                </a:solidFill>
                <a:latin typeface="Arial" panose="020B0604020202020204" pitchFamily="34" charset="0"/>
                <a:cs typeface="Arial" panose="020B0604020202020204" pitchFamily="34" charset="0"/>
              </a:rPr>
              <a:t> negu užimto asmens darbo sutartyje iki karantino paskelbimo dienos, t. y. iki 2020 m. lapkričio 7 d., nustatytas darbo užmokestis (netaikoma, jeigu darbo užmokestis padidėjo dėl Lietuvos Respublikos Vyriausybės patvirtinto 2021 m. taikomo minimaliosios mėnesinės algos dydžio).</a:t>
            </a:r>
          </a:p>
        </p:txBody>
      </p:sp>
      <p:sp>
        <p:nvSpPr>
          <p:cNvPr id="7" name="TextBox 6">
            <a:extLst>
              <a:ext uri="{FF2B5EF4-FFF2-40B4-BE49-F238E27FC236}">
                <a16:creationId xmlns:a16="http://schemas.microsoft.com/office/drawing/2014/main" id="{8A70B7B7-66BD-43DC-8626-D1B2359942E7}"/>
              </a:ext>
            </a:extLst>
          </p:cNvPr>
          <p:cNvSpPr txBox="1"/>
          <p:nvPr/>
        </p:nvSpPr>
        <p:spPr>
          <a:xfrm>
            <a:off x="2499360" y="2767548"/>
            <a:ext cx="8825892" cy="3770263"/>
          </a:xfrm>
          <a:prstGeom prst="rect">
            <a:avLst/>
          </a:prstGeom>
          <a:solidFill>
            <a:schemeClr val="bg1">
              <a:lumMod val="95000"/>
            </a:schemeClr>
          </a:solidFill>
        </p:spPr>
        <p:txBody>
          <a:bodyPr wrap="square">
            <a:spAutoFit/>
          </a:bodyPr>
          <a:lstStyle/>
          <a:p>
            <a:pPr marL="271463" indent="-271463">
              <a:spcAft>
                <a:spcPts val="600"/>
              </a:spcAft>
            </a:pPr>
            <a:r>
              <a:rPr lang="lt-LT" sz="1700" b="1" dirty="0">
                <a:solidFill>
                  <a:schemeClr val="tx1"/>
                </a:solidFill>
                <a:latin typeface="Arial" panose="020B0604020202020204" pitchFamily="34" charset="0"/>
                <a:cs typeface="Arial" panose="020B0604020202020204" pitchFamily="34" charset="0"/>
              </a:rPr>
              <a:t>Mokėjimas bus nutraukiamas:</a:t>
            </a:r>
          </a:p>
          <a:p>
            <a:pPr marL="271463" indent="-271463">
              <a:spcAft>
                <a:spcPts val="600"/>
              </a:spcAft>
            </a:pPr>
            <a:r>
              <a:rPr lang="lt-LT" sz="1700" dirty="0">
                <a:solidFill>
                  <a:schemeClr val="tx1"/>
                </a:solidFill>
                <a:latin typeface="Arial" panose="020B0604020202020204" pitchFamily="34" charset="0"/>
                <a:cs typeface="Arial" panose="020B0604020202020204" pitchFamily="34" charset="0"/>
              </a:rPr>
              <a:t>1) pasibaigus subsidijos darbo užmokesčiui mokėjimo terminui arba darbdaviui atšaukus darbuotojui paskelbtą prastovą;</a:t>
            </a:r>
          </a:p>
          <a:p>
            <a:pPr marL="271463" indent="-271463">
              <a:spcAft>
                <a:spcPts val="600"/>
              </a:spcAft>
            </a:pPr>
            <a:r>
              <a:rPr lang="lt-LT" sz="1700" dirty="0">
                <a:solidFill>
                  <a:schemeClr val="tx1"/>
                </a:solidFill>
                <a:latin typeface="Arial" panose="020B0604020202020204" pitchFamily="34" charset="0"/>
                <a:cs typeface="Arial" panose="020B0604020202020204" pitchFamily="34" charset="0"/>
              </a:rPr>
              <a:t>2) įsiteisėjus teismo nutarčiai iškelti bankroto bylą arba kreditorių susirinkimui priėmus nutarimą bankroto procedūras vykdyti ne teismo tvarka;</a:t>
            </a:r>
          </a:p>
          <a:p>
            <a:pPr marL="271463" indent="-271463">
              <a:spcAft>
                <a:spcPts val="600"/>
              </a:spcAft>
            </a:pPr>
            <a:r>
              <a:rPr lang="lt-LT" sz="1700" dirty="0">
                <a:solidFill>
                  <a:schemeClr val="tx1"/>
                </a:solidFill>
                <a:latin typeface="Arial" panose="020B0604020202020204" pitchFamily="34" charset="0"/>
                <a:cs typeface="Arial" panose="020B0604020202020204" pitchFamily="34" charset="0"/>
              </a:rPr>
              <a:t>3) įregistravus likviduojamos įmonės statusą Juridinių asmenų registre;</a:t>
            </a:r>
          </a:p>
          <a:p>
            <a:pPr marL="271463" indent="-271463">
              <a:spcAft>
                <a:spcPts val="600"/>
              </a:spcAft>
            </a:pPr>
            <a:r>
              <a:rPr lang="lt-LT" sz="1700" dirty="0">
                <a:solidFill>
                  <a:schemeClr val="tx1"/>
                </a:solidFill>
                <a:latin typeface="Arial" panose="020B0604020202020204" pitchFamily="34" charset="0"/>
                <a:cs typeface="Arial" panose="020B0604020202020204" pitchFamily="34" charset="0"/>
              </a:rPr>
              <a:t>4) Valstybinei darbo inspekcijai nustačius, kad užimtas asmuo, kurio darbdaviui paskirta ir mokama subsidija darbo užmokesčiui prastovų laikotarpiu, vykdo darbo funkcijas jam paskelbtos prastovos metu;</a:t>
            </a:r>
          </a:p>
          <a:p>
            <a:pPr marL="271463" indent="-271463">
              <a:spcAft>
                <a:spcPts val="600"/>
              </a:spcAft>
            </a:pPr>
            <a:r>
              <a:rPr lang="lt-LT" sz="1700" dirty="0">
                <a:solidFill>
                  <a:schemeClr val="tx1"/>
                </a:solidFill>
                <a:latin typeface="Arial" panose="020B0604020202020204" pitchFamily="34" charset="0"/>
                <a:cs typeface="Arial" panose="020B0604020202020204" pitchFamily="34" charset="0"/>
              </a:rPr>
              <a:t>5) pasibaigus darbo sutarčiai su darbuotoju, už kurį mokama subsidija darbo užmokesčiui;</a:t>
            </a:r>
          </a:p>
          <a:p>
            <a:pPr marL="271463" indent="-271463">
              <a:spcAft>
                <a:spcPts val="600"/>
              </a:spcAft>
            </a:pPr>
            <a:r>
              <a:rPr lang="lt-LT" sz="1700" dirty="0">
                <a:solidFill>
                  <a:schemeClr val="tx1"/>
                </a:solidFill>
                <a:latin typeface="Arial" panose="020B0604020202020204" pitchFamily="34" charset="0"/>
                <a:cs typeface="Arial" panose="020B0604020202020204" pitchFamily="34" charset="0"/>
              </a:rPr>
              <a:t>6) kai darbdaviui pritaikytos tarptautinės finansinės sankcijos;</a:t>
            </a:r>
          </a:p>
          <a:p>
            <a:pPr marL="271463" indent="-271463">
              <a:spcAft>
                <a:spcPts val="600"/>
              </a:spcAft>
            </a:pPr>
            <a:r>
              <a:rPr lang="lt-LT" sz="1700" dirty="0">
                <a:solidFill>
                  <a:schemeClr val="tx1"/>
                </a:solidFill>
                <a:latin typeface="Arial" panose="020B0604020202020204" pitchFamily="34" charset="0"/>
                <a:cs typeface="Arial" panose="020B0604020202020204" pitchFamily="34" charset="0"/>
              </a:rPr>
              <a:t>7) jeigu nevykdomas reikalavimas darbo užmokestį mokėti atliekant mokėjimo pavedimą.</a:t>
            </a:r>
            <a:endParaRPr lang="en-LT" sz="1700" dirty="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FAE71BF-B403-4276-B206-D52B868D3671}"/>
              </a:ext>
            </a:extLst>
          </p:cNvPr>
          <p:cNvSpPr txBox="1"/>
          <p:nvPr/>
        </p:nvSpPr>
        <p:spPr>
          <a:xfrm>
            <a:off x="751365" y="2767548"/>
            <a:ext cx="2214881" cy="923330"/>
          </a:xfrm>
          <a:prstGeom prst="rect">
            <a:avLst/>
          </a:prstGeom>
          <a:noFill/>
        </p:spPr>
        <p:txBody>
          <a:bodyPr wrap="square">
            <a:spAutoFit/>
          </a:bodyPr>
          <a:lstStyle/>
          <a:p>
            <a:r>
              <a:rPr lang="lt-LT" sz="1800" b="1" dirty="0">
                <a:solidFill>
                  <a:srgbClr val="0FB273"/>
                </a:solidFill>
                <a:latin typeface="Arial" panose="020B0604020202020204" pitchFamily="34" charset="0"/>
                <a:cs typeface="Arial" panose="020B0604020202020204" pitchFamily="34" charset="0"/>
              </a:rPr>
              <a:t>Keičiasi nutraukimo pagrindai</a:t>
            </a:r>
            <a:r>
              <a:rPr lang="lt-LT" sz="1800" dirty="0">
                <a:solidFill>
                  <a:srgbClr val="0FB273"/>
                </a:solidFill>
                <a:latin typeface="Arial" panose="020B0604020202020204" pitchFamily="34" charset="0"/>
                <a:cs typeface="Arial" panose="020B0604020202020204" pitchFamily="34" charset="0"/>
              </a:rPr>
              <a:t> </a:t>
            </a:r>
            <a:endParaRPr lang="lt-LT" dirty="0">
              <a:solidFill>
                <a:srgbClr val="0FB273"/>
              </a:solidFill>
            </a:endParaRPr>
          </a:p>
        </p:txBody>
      </p:sp>
    </p:spTree>
    <p:extLst>
      <p:ext uri="{BB962C8B-B14F-4D97-AF65-F5344CB8AC3E}">
        <p14:creationId xmlns:p14="http://schemas.microsoft.com/office/powerpoint/2010/main" val="2084259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9807A6-EBAF-49E3-A048-BCAD8705156C}"/>
              </a:ext>
            </a:extLst>
          </p:cNvPr>
          <p:cNvSpPr>
            <a:spLocks noGrp="1"/>
          </p:cNvSpPr>
          <p:nvPr>
            <p:ph type="title"/>
          </p:nvPr>
        </p:nvSpPr>
        <p:spPr>
          <a:xfrm>
            <a:off x="866748" y="673332"/>
            <a:ext cx="10458504" cy="684624"/>
          </a:xfrm>
        </p:spPr>
        <p:txBody>
          <a:bodyPr>
            <a:noAutofit/>
          </a:bodyPr>
          <a:lstStyle/>
          <a:p>
            <a:r>
              <a:rPr lang="lt-LT" sz="2400" dirty="0">
                <a:solidFill>
                  <a:srgbClr val="0FB273"/>
                </a:solidFill>
                <a:latin typeface="Arial" panose="020B0604020202020204" pitchFamily="34" charset="0"/>
                <a:cs typeface="Arial" panose="020B0604020202020204" pitchFamily="34" charset="0"/>
              </a:rPr>
              <a:t>Subsidijos darbo užmokesčiui </a:t>
            </a:r>
            <a:r>
              <a:rPr lang="lt-LT" sz="2400" b="1" dirty="0">
                <a:solidFill>
                  <a:srgbClr val="0FB273"/>
                </a:solidFill>
                <a:latin typeface="Arial" panose="020B0604020202020204" pitchFamily="34" charset="0"/>
                <a:cs typeface="Arial" panose="020B0604020202020204" pitchFamily="34" charset="0"/>
              </a:rPr>
              <a:t>po prastovų </a:t>
            </a:r>
            <a:r>
              <a:rPr lang="lt-LT" sz="2400" dirty="0">
                <a:solidFill>
                  <a:srgbClr val="0FB273"/>
                </a:solidFill>
                <a:latin typeface="Arial" panose="020B0604020202020204" pitchFamily="34" charset="0"/>
                <a:cs typeface="Arial" panose="020B0604020202020204" pitchFamily="34" charset="0"/>
              </a:rPr>
              <a:t>(nuo 2021-07-01)</a:t>
            </a:r>
          </a:p>
        </p:txBody>
      </p:sp>
      <p:sp>
        <p:nvSpPr>
          <p:cNvPr id="11" name="TextBox 10">
            <a:extLst>
              <a:ext uri="{FF2B5EF4-FFF2-40B4-BE49-F238E27FC236}">
                <a16:creationId xmlns:a16="http://schemas.microsoft.com/office/drawing/2014/main" id="{D96D2672-E644-4373-AFC7-0C23DA852344}"/>
              </a:ext>
            </a:extLst>
          </p:cNvPr>
          <p:cNvSpPr txBox="1"/>
          <p:nvPr/>
        </p:nvSpPr>
        <p:spPr>
          <a:xfrm>
            <a:off x="866748" y="1523806"/>
            <a:ext cx="10397544" cy="1277273"/>
          </a:xfrm>
          <a:prstGeom prst="rect">
            <a:avLst/>
          </a:prstGeom>
          <a:solidFill>
            <a:schemeClr val="bg1">
              <a:lumMod val="95000"/>
            </a:schemeClr>
          </a:solidFill>
        </p:spPr>
        <p:txBody>
          <a:bodyPr wrap="square">
            <a:spAutoFit/>
          </a:bodyPr>
          <a:lstStyle/>
          <a:p>
            <a:pPr algn="just">
              <a:spcAft>
                <a:spcPts val="600"/>
              </a:spcAft>
            </a:pPr>
            <a:r>
              <a:rPr lang="lt-LT" sz="1800" b="1" dirty="0">
                <a:solidFill>
                  <a:schemeClr val="tx1"/>
                </a:solidFill>
                <a:latin typeface="Arial" panose="020B0604020202020204" pitchFamily="34" charset="0"/>
                <a:cs typeface="Arial" panose="020B0604020202020204" pitchFamily="34" charset="0"/>
              </a:rPr>
              <a:t>Subsidija darbo užmokesčiui po prastovų nuo liepos 1 d</a:t>
            </a:r>
            <a:r>
              <a:rPr lang="lt-LT" sz="1800" dirty="0">
                <a:solidFill>
                  <a:schemeClr val="tx1"/>
                </a:solidFill>
                <a:latin typeface="Arial" panose="020B0604020202020204" pitchFamily="34" charset="0"/>
                <a:cs typeface="Arial" panose="020B0604020202020204" pitchFamily="34" charset="0"/>
              </a:rPr>
              <a:t>. bus skiriama </a:t>
            </a:r>
          </a:p>
          <a:p>
            <a:pPr marL="717550" algn="just">
              <a:spcAft>
                <a:spcPts val="600"/>
              </a:spcAft>
            </a:pPr>
            <a:r>
              <a:rPr lang="lt-LT" sz="1800" dirty="0">
                <a:solidFill>
                  <a:schemeClr val="tx1"/>
                </a:solidFill>
                <a:latin typeface="Arial" panose="020B0604020202020204" pitchFamily="34" charset="0"/>
                <a:cs typeface="Arial" panose="020B0604020202020204" pitchFamily="34" charset="0"/>
              </a:rPr>
              <a:t>darbo vietas išlaikantiems darbdaviams, kuriems nutrauktas subsidijos darbo užmokesčiui už prastovas mokėjimas, atšaukus darbuotojui paskelbtą prastovą arba suėjus jos paskelbimo terminui.</a:t>
            </a:r>
          </a:p>
        </p:txBody>
      </p:sp>
      <p:sp>
        <p:nvSpPr>
          <p:cNvPr id="13" name="TextBox 12">
            <a:extLst>
              <a:ext uri="{FF2B5EF4-FFF2-40B4-BE49-F238E27FC236}">
                <a16:creationId xmlns:a16="http://schemas.microsoft.com/office/drawing/2014/main" id="{346AEEA8-1463-4ECA-A854-921A123F25B8}"/>
              </a:ext>
            </a:extLst>
          </p:cNvPr>
          <p:cNvSpPr txBox="1"/>
          <p:nvPr/>
        </p:nvSpPr>
        <p:spPr>
          <a:xfrm>
            <a:off x="1564640" y="2959152"/>
            <a:ext cx="9699652" cy="2108269"/>
          </a:xfrm>
          <a:prstGeom prst="rect">
            <a:avLst/>
          </a:prstGeom>
          <a:noFill/>
        </p:spPr>
        <p:txBody>
          <a:bodyPr wrap="square">
            <a:spAutoFit/>
          </a:bodyPr>
          <a:lstStyle/>
          <a:p>
            <a:pPr algn="just">
              <a:spcAft>
                <a:spcPts val="600"/>
              </a:spcAft>
            </a:pPr>
            <a:r>
              <a:rPr lang="lt-LT" sz="1800" dirty="0">
                <a:solidFill>
                  <a:schemeClr val="tx1"/>
                </a:solidFill>
                <a:latin typeface="Arial" panose="020B0604020202020204" pitchFamily="34" charset="0"/>
                <a:cs typeface="Arial" panose="020B0604020202020204" pitchFamily="34" charset="0"/>
              </a:rPr>
              <a:t>Subsidija bus </a:t>
            </a:r>
            <a:r>
              <a:rPr lang="lt-LT" sz="1800" b="1" dirty="0">
                <a:solidFill>
                  <a:schemeClr val="tx1"/>
                </a:solidFill>
                <a:latin typeface="Arial" panose="020B0604020202020204" pitchFamily="34" charset="0"/>
                <a:cs typeface="Arial" panose="020B0604020202020204" pitchFamily="34" charset="0"/>
              </a:rPr>
              <a:t>skiriama tik tų darbuotojų</a:t>
            </a:r>
            <a:r>
              <a:rPr lang="lt-LT" sz="1800" dirty="0">
                <a:solidFill>
                  <a:schemeClr val="tx1"/>
                </a:solidFill>
                <a:latin typeface="Arial" panose="020B0604020202020204" pitchFamily="34" charset="0"/>
                <a:cs typeface="Arial" panose="020B0604020202020204" pitchFamily="34" charset="0"/>
              </a:rPr>
              <a:t>, kurie nebuvo atleisti, darbo užmokesčiui kompensuoti</a:t>
            </a:r>
            <a:r>
              <a:rPr lang="lt-LT" sz="1800" b="1" dirty="0">
                <a:solidFill>
                  <a:schemeClr val="tx1"/>
                </a:solidFill>
                <a:latin typeface="Arial" panose="020B0604020202020204" pitchFamily="34" charset="0"/>
                <a:cs typeface="Arial" panose="020B0604020202020204" pitchFamily="34" charset="0"/>
              </a:rPr>
              <a:t>, jei </a:t>
            </a:r>
          </a:p>
          <a:p>
            <a:pPr marL="534988" algn="just"/>
            <a:r>
              <a:rPr lang="lt-LT" sz="1800" dirty="0">
                <a:solidFill>
                  <a:schemeClr val="tx1"/>
                </a:solidFill>
                <a:latin typeface="Arial" panose="020B0604020202020204" pitchFamily="34" charset="0"/>
                <a:cs typeface="Arial" panose="020B0604020202020204" pitchFamily="34" charset="0"/>
              </a:rPr>
              <a:t>Darbo kodekso 47 str. 1 d. 2 p. nustatytu atveju jiems paskelbta prastova tęsėsi ne trumpiau kaip 75 darbo dienas (ne mažiau kaip 600 darbo valandų) per pirmuosius 6 kalendorinius mėnesius nuo Vyriausybės paskelbtos ekstremaliosios situacijos ir karantino paskelbimo dienos, jų darbo vietų išlaikymui darbdaviui buvo mokama subsidija darbo užmokesčiui prastovų laikotarpiu.</a:t>
            </a:r>
          </a:p>
        </p:txBody>
      </p:sp>
      <p:sp>
        <p:nvSpPr>
          <p:cNvPr id="14" name="TextBox 13">
            <a:extLst>
              <a:ext uri="{FF2B5EF4-FFF2-40B4-BE49-F238E27FC236}">
                <a16:creationId xmlns:a16="http://schemas.microsoft.com/office/drawing/2014/main" id="{A6B3B286-AD9E-4E63-A2D7-EEC804B3BBD7}"/>
              </a:ext>
            </a:extLst>
          </p:cNvPr>
          <p:cNvSpPr txBox="1"/>
          <p:nvPr/>
        </p:nvSpPr>
        <p:spPr>
          <a:xfrm>
            <a:off x="978747" y="5556324"/>
            <a:ext cx="10549467" cy="646331"/>
          </a:xfrm>
          <a:prstGeom prst="rect">
            <a:avLst/>
          </a:prstGeom>
          <a:noFill/>
        </p:spPr>
        <p:txBody>
          <a:bodyPr wrap="square">
            <a:spAutoFit/>
          </a:bodyPr>
          <a:lstStyle/>
          <a:p>
            <a:pPr algn="just"/>
            <a:r>
              <a:rPr lang="lt-LT" sz="1800" b="1" dirty="0">
                <a:solidFill>
                  <a:srgbClr val="0FB273"/>
                </a:solidFill>
                <a:latin typeface="Arial" panose="020B0604020202020204" pitchFamily="34" charset="0"/>
                <a:cs typeface="Arial" panose="020B0604020202020204" pitchFamily="34" charset="0"/>
              </a:rPr>
              <a:t>Subsidijos mokėjimo trukmė </a:t>
            </a:r>
            <a:r>
              <a:rPr lang="lt-LT" sz="1800" dirty="0">
                <a:solidFill>
                  <a:schemeClr val="tx1"/>
                </a:solidFill>
                <a:latin typeface="Arial" panose="020B0604020202020204" pitchFamily="34" charset="0"/>
                <a:cs typeface="Arial" panose="020B0604020202020204" pitchFamily="34" charset="0"/>
              </a:rPr>
              <a:t>– iki 2 mėnesių, bet ne ilgiau kaip iki 2021 metų rugpjūčio 31 dienos.</a:t>
            </a:r>
          </a:p>
          <a:p>
            <a:pPr algn="just"/>
            <a:endParaRPr lang="lt-LT"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9764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9807A6-EBAF-49E3-A048-BCAD8705156C}"/>
              </a:ext>
            </a:extLst>
          </p:cNvPr>
          <p:cNvSpPr>
            <a:spLocks noGrp="1"/>
          </p:cNvSpPr>
          <p:nvPr>
            <p:ph type="title"/>
          </p:nvPr>
        </p:nvSpPr>
        <p:spPr>
          <a:xfrm>
            <a:off x="866748" y="673332"/>
            <a:ext cx="10458504" cy="684624"/>
          </a:xfrm>
        </p:spPr>
        <p:txBody>
          <a:bodyPr>
            <a:noAutofit/>
          </a:bodyPr>
          <a:lstStyle/>
          <a:p>
            <a:r>
              <a:rPr lang="lt-LT" sz="2400" dirty="0">
                <a:solidFill>
                  <a:srgbClr val="0FB273"/>
                </a:solidFill>
                <a:latin typeface="Arial" panose="020B0604020202020204" pitchFamily="34" charset="0"/>
                <a:cs typeface="Arial" panose="020B0604020202020204" pitchFamily="34" charset="0"/>
              </a:rPr>
              <a:t>Subsidijos darbo užmokesčiui </a:t>
            </a:r>
            <a:r>
              <a:rPr lang="lt-LT" sz="2400" b="1" dirty="0">
                <a:solidFill>
                  <a:srgbClr val="0FB273"/>
                </a:solidFill>
                <a:latin typeface="Arial" panose="020B0604020202020204" pitchFamily="34" charset="0"/>
                <a:cs typeface="Arial" panose="020B0604020202020204" pitchFamily="34" charset="0"/>
              </a:rPr>
              <a:t>po prastovų </a:t>
            </a:r>
            <a:r>
              <a:rPr lang="lt-LT" sz="2400" dirty="0">
                <a:solidFill>
                  <a:srgbClr val="0FB273"/>
                </a:solidFill>
                <a:latin typeface="Arial" panose="020B0604020202020204" pitchFamily="34" charset="0"/>
                <a:cs typeface="Arial" panose="020B0604020202020204" pitchFamily="34" charset="0"/>
              </a:rPr>
              <a:t>(nuo 2021-07-01)</a:t>
            </a:r>
          </a:p>
        </p:txBody>
      </p:sp>
      <p:sp>
        <p:nvSpPr>
          <p:cNvPr id="12" name="TextBox 11">
            <a:extLst>
              <a:ext uri="{FF2B5EF4-FFF2-40B4-BE49-F238E27FC236}">
                <a16:creationId xmlns:a16="http://schemas.microsoft.com/office/drawing/2014/main" id="{0A8A6E5B-4E6A-494B-B159-9D95682AF536}"/>
              </a:ext>
            </a:extLst>
          </p:cNvPr>
          <p:cNvSpPr txBox="1"/>
          <p:nvPr/>
        </p:nvSpPr>
        <p:spPr>
          <a:xfrm>
            <a:off x="745065" y="1363631"/>
            <a:ext cx="2485814" cy="369332"/>
          </a:xfrm>
          <a:prstGeom prst="rect">
            <a:avLst/>
          </a:prstGeom>
          <a:noFill/>
        </p:spPr>
        <p:txBody>
          <a:bodyPr wrap="square">
            <a:spAutoFit/>
          </a:bodyPr>
          <a:lstStyle/>
          <a:p>
            <a:r>
              <a:rPr lang="lt-LT" sz="1800" b="1" dirty="0">
                <a:solidFill>
                  <a:srgbClr val="0FB273"/>
                </a:solidFill>
                <a:latin typeface="Arial" panose="020B0604020202020204" pitchFamily="34" charset="0"/>
                <a:cs typeface="Arial" panose="020B0604020202020204" pitchFamily="34" charset="0"/>
              </a:rPr>
              <a:t>Subsidijos dydis</a:t>
            </a:r>
          </a:p>
        </p:txBody>
      </p:sp>
      <p:sp>
        <p:nvSpPr>
          <p:cNvPr id="7" name="TextBox 6">
            <a:extLst>
              <a:ext uri="{FF2B5EF4-FFF2-40B4-BE49-F238E27FC236}">
                <a16:creationId xmlns:a16="http://schemas.microsoft.com/office/drawing/2014/main" id="{53408CA1-10AF-4F6C-914B-9B2BE3EE3172}"/>
              </a:ext>
            </a:extLst>
          </p:cNvPr>
          <p:cNvSpPr txBox="1"/>
          <p:nvPr/>
        </p:nvSpPr>
        <p:spPr>
          <a:xfrm>
            <a:off x="3014133" y="1363631"/>
            <a:ext cx="8480214" cy="2739211"/>
          </a:xfrm>
          <a:prstGeom prst="rect">
            <a:avLst/>
          </a:prstGeom>
          <a:solidFill>
            <a:schemeClr val="bg1">
              <a:lumMod val="95000"/>
            </a:schemeClr>
          </a:solidFill>
        </p:spPr>
        <p:txBody>
          <a:bodyPr wrap="square">
            <a:spAutoFit/>
          </a:bodyPr>
          <a:lstStyle/>
          <a:p>
            <a:pPr algn="just">
              <a:spcAft>
                <a:spcPts val="600"/>
              </a:spcAft>
            </a:pPr>
            <a:r>
              <a:rPr lang="lt-LT" sz="1800" dirty="0">
                <a:solidFill>
                  <a:schemeClr val="tx1"/>
                </a:solidFill>
                <a:latin typeface="Arial" panose="020B0604020202020204" pitchFamily="34" charset="0"/>
                <a:cs typeface="Arial" panose="020B0604020202020204" pitchFamily="34" charset="0"/>
              </a:rPr>
              <a:t>Mokamos subsidijos darbo užmokesčiui prastovų laikotarpiu </a:t>
            </a:r>
            <a:r>
              <a:rPr lang="lt-LT" sz="1800" b="1" dirty="0">
                <a:solidFill>
                  <a:schemeClr val="tx1"/>
                </a:solidFill>
                <a:latin typeface="Arial" panose="020B0604020202020204" pitchFamily="34" charset="0"/>
                <a:cs typeface="Arial" panose="020B0604020202020204" pitchFamily="34" charset="0"/>
              </a:rPr>
              <a:t>dydis</a:t>
            </a:r>
            <a:r>
              <a:rPr lang="lt-LT" sz="1800" dirty="0">
                <a:solidFill>
                  <a:schemeClr val="tx1"/>
                </a:solidFill>
                <a:latin typeface="Arial" panose="020B0604020202020204" pitchFamily="34" charset="0"/>
                <a:cs typeface="Arial" panose="020B0604020202020204" pitchFamily="34" charset="0"/>
              </a:rPr>
              <a:t>:</a:t>
            </a:r>
          </a:p>
          <a:p>
            <a:pPr marL="271463" indent="-176213" algn="just">
              <a:spcAft>
                <a:spcPts val="600"/>
              </a:spcAft>
            </a:pPr>
            <a:r>
              <a:rPr lang="lt-LT" sz="1800" dirty="0">
                <a:solidFill>
                  <a:schemeClr val="tx1"/>
                </a:solidFill>
                <a:latin typeface="Arial" panose="020B0604020202020204" pitchFamily="34" charset="0"/>
                <a:cs typeface="Arial" panose="020B0604020202020204" pitchFamily="34" charset="0"/>
              </a:rPr>
              <a:t>• </a:t>
            </a:r>
            <a:r>
              <a:rPr lang="lt-LT" sz="1800" b="1" dirty="0">
                <a:solidFill>
                  <a:schemeClr val="tx1"/>
                </a:solidFill>
                <a:latin typeface="Arial" panose="020B0604020202020204" pitchFamily="34" charset="0"/>
                <a:cs typeface="Arial" panose="020B0604020202020204" pitchFamily="34" charset="0"/>
              </a:rPr>
              <a:t>Pirmąjį kalendorinį mėnesį </a:t>
            </a:r>
            <a:r>
              <a:rPr lang="lt-LT" sz="1800" dirty="0">
                <a:solidFill>
                  <a:schemeClr val="tx1"/>
                </a:solidFill>
                <a:latin typeface="Arial" panose="020B0604020202020204" pitchFamily="34" charset="0"/>
                <a:cs typeface="Arial" panose="020B0604020202020204" pitchFamily="34" charset="0"/>
              </a:rPr>
              <a:t>subsidijos darbo užmokesčiui dydis sudaro </a:t>
            </a:r>
            <a:br>
              <a:rPr lang="lt-LT" sz="1800" dirty="0">
                <a:solidFill>
                  <a:schemeClr val="tx1"/>
                </a:solidFill>
                <a:latin typeface="Arial" panose="020B0604020202020204" pitchFamily="34" charset="0"/>
                <a:cs typeface="Arial" panose="020B0604020202020204" pitchFamily="34" charset="0"/>
              </a:rPr>
            </a:br>
            <a:r>
              <a:rPr lang="lt-LT" sz="1800" dirty="0">
                <a:solidFill>
                  <a:schemeClr val="tx1"/>
                </a:solidFill>
                <a:latin typeface="Arial" panose="020B0604020202020204" pitchFamily="34" charset="0"/>
                <a:cs typeface="Arial" panose="020B0604020202020204" pitchFamily="34" charset="0"/>
              </a:rPr>
              <a:t>100 proc. užimtam asmeniui priskaičiuoto darbo užmokesčio, bet ne daugiau kaip 0,9 Lietuvos Respublikos Vyriausybės patvirtintos minimaliosios mėnesinės algos dydžio;</a:t>
            </a:r>
          </a:p>
          <a:p>
            <a:pPr marL="271463" indent="-176213" algn="just">
              <a:spcAft>
                <a:spcPts val="600"/>
              </a:spcAft>
            </a:pPr>
            <a:r>
              <a:rPr lang="lt-LT" sz="1800" dirty="0">
                <a:solidFill>
                  <a:schemeClr val="tx1"/>
                </a:solidFill>
                <a:latin typeface="Arial" panose="020B0604020202020204" pitchFamily="34" charset="0"/>
                <a:cs typeface="Arial" panose="020B0604020202020204" pitchFamily="34" charset="0"/>
              </a:rPr>
              <a:t>• </a:t>
            </a:r>
            <a:r>
              <a:rPr lang="lt-LT" sz="1800" b="1" dirty="0">
                <a:solidFill>
                  <a:schemeClr val="tx1"/>
                </a:solidFill>
                <a:latin typeface="Arial" panose="020B0604020202020204" pitchFamily="34" charset="0"/>
                <a:cs typeface="Arial" panose="020B0604020202020204" pitchFamily="34" charset="0"/>
              </a:rPr>
              <a:t>Antrąjį kalendorinį mėnesį </a:t>
            </a:r>
            <a:r>
              <a:rPr lang="lt-LT" sz="1800" dirty="0">
                <a:solidFill>
                  <a:schemeClr val="tx1"/>
                </a:solidFill>
                <a:latin typeface="Arial" panose="020B0604020202020204" pitchFamily="34" charset="0"/>
                <a:cs typeface="Arial" panose="020B0604020202020204" pitchFamily="34" charset="0"/>
              </a:rPr>
              <a:t>subsidijos darbo užmokesčiui dydis sudaro </a:t>
            </a:r>
            <a:br>
              <a:rPr lang="lt-LT" sz="1800" dirty="0">
                <a:solidFill>
                  <a:schemeClr val="tx1"/>
                </a:solidFill>
                <a:latin typeface="Arial" panose="020B0604020202020204" pitchFamily="34" charset="0"/>
                <a:cs typeface="Arial" panose="020B0604020202020204" pitchFamily="34" charset="0"/>
              </a:rPr>
            </a:br>
            <a:r>
              <a:rPr lang="lt-LT" sz="1800" dirty="0">
                <a:solidFill>
                  <a:schemeClr val="tx1"/>
                </a:solidFill>
                <a:latin typeface="Arial" panose="020B0604020202020204" pitchFamily="34" charset="0"/>
                <a:cs typeface="Arial" panose="020B0604020202020204" pitchFamily="34" charset="0"/>
              </a:rPr>
              <a:t>100 proc. užimtam asmeniui priskaičiuoto darbo užmokesčio, bet ne daugiau kaip 0,6 Lietuvos Respublikos Vyriausybės patvirtintos minimaliosios mėnesinės algos dydžio.</a:t>
            </a:r>
            <a:endParaRPr lang="en-LT" sz="1800" dirty="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CD0166A-90CA-40A0-B983-251A2D2339C8}"/>
              </a:ext>
            </a:extLst>
          </p:cNvPr>
          <p:cNvSpPr txBox="1"/>
          <p:nvPr/>
        </p:nvSpPr>
        <p:spPr>
          <a:xfrm>
            <a:off x="2919306" y="4287908"/>
            <a:ext cx="8683413" cy="2339102"/>
          </a:xfrm>
          <a:prstGeom prst="rect">
            <a:avLst/>
          </a:prstGeom>
          <a:solidFill>
            <a:schemeClr val="bg1"/>
          </a:solidFill>
        </p:spPr>
        <p:txBody>
          <a:bodyPr wrap="square">
            <a:spAutoFit/>
          </a:bodyPr>
          <a:lstStyle/>
          <a:p>
            <a:pPr algn="just">
              <a:spcAft>
                <a:spcPts val="600"/>
              </a:spcAft>
            </a:pPr>
            <a:r>
              <a:rPr lang="lt-LT" dirty="0">
                <a:solidFill>
                  <a:schemeClr val="tx1"/>
                </a:solidFill>
                <a:latin typeface="Arial" panose="020B0604020202020204" pitchFamily="34" charset="0"/>
                <a:cs typeface="Arial" panose="020B0604020202020204" pitchFamily="34" charset="0"/>
              </a:rPr>
              <a:t>Subsidijos po prastovų mokėjimas </a:t>
            </a:r>
            <a:r>
              <a:rPr lang="lt-LT" b="1" dirty="0">
                <a:solidFill>
                  <a:schemeClr val="tx1"/>
                </a:solidFill>
                <a:latin typeface="Arial" panose="020B0604020202020204" pitchFamily="34" charset="0"/>
                <a:cs typeface="Arial" panose="020B0604020202020204" pitchFamily="34" charset="0"/>
              </a:rPr>
              <a:t>nutraukiamas šiais atvejais</a:t>
            </a:r>
            <a:r>
              <a:rPr lang="lt-LT" dirty="0">
                <a:solidFill>
                  <a:schemeClr val="tx1"/>
                </a:solidFill>
                <a:latin typeface="Arial" panose="020B0604020202020204" pitchFamily="34" charset="0"/>
                <a:cs typeface="Arial" panose="020B0604020202020204" pitchFamily="34" charset="0"/>
              </a:rPr>
              <a:t>:</a:t>
            </a:r>
          </a:p>
          <a:p>
            <a:pPr algn="just">
              <a:spcAft>
                <a:spcPts val="600"/>
              </a:spcAft>
              <a:tabLst>
                <a:tab pos="87313" algn="l"/>
              </a:tabLst>
            </a:pPr>
            <a:r>
              <a:rPr lang="lt-LT" dirty="0">
                <a:solidFill>
                  <a:schemeClr val="tx1"/>
                </a:solidFill>
                <a:latin typeface="Arial" panose="020B0604020202020204" pitchFamily="34" charset="0"/>
                <a:cs typeface="Arial" panose="020B0604020202020204" pitchFamily="34" charset="0"/>
              </a:rPr>
              <a:t>1) Pasibaigus subsidijos darbo užmokesčiui mokėjimo terminui;</a:t>
            </a:r>
          </a:p>
          <a:p>
            <a:pPr algn="just">
              <a:spcAft>
                <a:spcPts val="600"/>
              </a:spcAft>
              <a:tabLst>
                <a:tab pos="87313" algn="l"/>
              </a:tabLst>
            </a:pPr>
            <a:r>
              <a:rPr lang="lt-LT" dirty="0">
                <a:solidFill>
                  <a:schemeClr val="tx1"/>
                </a:solidFill>
                <a:latin typeface="Arial" panose="020B0604020202020204" pitchFamily="34" charset="0"/>
                <a:cs typeface="Arial" panose="020B0604020202020204" pitchFamily="34" charset="0"/>
              </a:rPr>
              <a:t>2) Įsiteisėjus teismo nutarčiai iškelti bankroto bylą arba kreditorių susirinkimui priėmus nutarimą bankroto procedūras vykdyti ne teismo tvarka;</a:t>
            </a:r>
          </a:p>
          <a:p>
            <a:pPr algn="just">
              <a:spcAft>
                <a:spcPts val="600"/>
              </a:spcAft>
              <a:tabLst>
                <a:tab pos="87313" algn="l"/>
              </a:tabLst>
            </a:pPr>
            <a:r>
              <a:rPr lang="lt-LT" dirty="0">
                <a:solidFill>
                  <a:schemeClr val="tx1"/>
                </a:solidFill>
                <a:latin typeface="Arial" panose="020B0604020202020204" pitchFamily="34" charset="0"/>
                <a:cs typeface="Arial" panose="020B0604020202020204" pitchFamily="34" charset="0"/>
              </a:rPr>
              <a:t>3) Įregistravus likviduojamos įmonės statusą Juridinių asmenų registre;</a:t>
            </a:r>
          </a:p>
          <a:p>
            <a:pPr algn="just">
              <a:spcAft>
                <a:spcPts val="600"/>
              </a:spcAft>
              <a:tabLst>
                <a:tab pos="87313" algn="l"/>
              </a:tabLst>
            </a:pPr>
            <a:r>
              <a:rPr lang="lt-LT" dirty="0">
                <a:solidFill>
                  <a:schemeClr val="tx1"/>
                </a:solidFill>
                <a:latin typeface="Arial" panose="020B0604020202020204" pitchFamily="34" charset="0"/>
                <a:cs typeface="Arial" panose="020B0604020202020204" pitchFamily="34" charset="0"/>
              </a:rPr>
              <a:t>4) Jeigu nevykdomas reikalavimas darbo užmokestį mokėti atliekant mokėjimo pavedimą.</a:t>
            </a:r>
            <a:endParaRPr lang="en-LT" dirty="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2D45F44-7605-4A5C-885D-BDCE8B9FFE56}"/>
              </a:ext>
            </a:extLst>
          </p:cNvPr>
          <p:cNvSpPr txBox="1"/>
          <p:nvPr/>
        </p:nvSpPr>
        <p:spPr>
          <a:xfrm>
            <a:off x="745065" y="4271776"/>
            <a:ext cx="2485814" cy="646331"/>
          </a:xfrm>
          <a:prstGeom prst="rect">
            <a:avLst/>
          </a:prstGeom>
          <a:noFill/>
        </p:spPr>
        <p:txBody>
          <a:bodyPr wrap="square">
            <a:spAutoFit/>
          </a:bodyPr>
          <a:lstStyle/>
          <a:p>
            <a:r>
              <a:rPr lang="lt-LT" sz="1800" b="1" dirty="0">
                <a:solidFill>
                  <a:srgbClr val="0FB273"/>
                </a:solidFill>
                <a:latin typeface="Arial" panose="020B0604020202020204" pitchFamily="34" charset="0"/>
                <a:cs typeface="Arial" panose="020B0604020202020204" pitchFamily="34" charset="0"/>
              </a:rPr>
              <a:t>Nutraukimo pagrindai</a:t>
            </a:r>
          </a:p>
        </p:txBody>
      </p:sp>
    </p:spTree>
    <p:extLst>
      <p:ext uri="{BB962C8B-B14F-4D97-AF65-F5344CB8AC3E}">
        <p14:creationId xmlns:p14="http://schemas.microsoft.com/office/powerpoint/2010/main" val="1980694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9807A6-EBAF-49E3-A048-BCAD8705156C}"/>
              </a:ext>
            </a:extLst>
          </p:cNvPr>
          <p:cNvSpPr>
            <a:spLocks noGrp="1"/>
          </p:cNvSpPr>
          <p:nvPr>
            <p:ph type="title"/>
          </p:nvPr>
        </p:nvSpPr>
        <p:spPr>
          <a:xfrm>
            <a:off x="866748" y="673332"/>
            <a:ext cx="10458504" cy="684624"/>
          </a:xfrm>
        </p:spPr>
        <p:txBody>
          <a:bodyPr>
            <a:noAutofit/>
          </a:bodyPr>
          <a:lstStyle/>
          <a:p>
            <a:r>
              <a:rPr lang="lt-LT" sz="2400" dirty="0">
                <a:solidFill>
                  <a:srgbClr val="0FB273"/>
                </a:solidFill>
                <a:latin typeface="Arial" panose="020B0604020202020204" pitchFamily="34" charset="0"/>
                <a:cs typeface="Arial" panose="020B0604020202020204" pitchFamily="34" charset="0"/>
              </a:rPr>
              <a:t>Trečių šalių piliečių įdarbinimas</a:t>
            </a:r>
          </a:p>
        </p:txBody>
      </p:sp>
      <p:sp>
        <p:nvSpPr>
          <p:cNvPr id="9" name="TextBox 8">
            <a:extLst>
              <a:ext uri="{FF2B5EF4-FFF2-40B4-BE49-F238E27FC236}">
                <a16:creationId xmlns:a16="http://schemas.microsoft.com/office/drawing/2014/main" id="{A9BF64E4-AA24-41AC-9CF1-609D7766D818}"/>
              </a:ext>
            </a:extLst>
          </p:cNvPr>
          <p:cNvSpPr txBox="1"/>
          <p:nvPr/>
        </p:nvSpPr>
        <p:spPr>
          <a:xfrm>
            <a:off x="711195" y="1242809"/>
            <a:ext cx="10756053" cy="923330"/>
          </a:xfrm>
          <a:prstGeom prst="rect">
            <a:avLst/>
          </a:prstGeom>
          <a:solidFill>
            <a:schemeClr val="bg1">
              <a:lumMod val="95000"/>
            </a:schemeClr>
          </a:solidFill>
        </p:spPr>
        <p:txBody>
          <a:bodyPr wrap="square">
            <a:spAutoFit/>
          </a:bodyPr>
          <a:lstStyle/>
          <a:p>
            <a:pPr algn="just"/>
            <a:r>
              <a:rPr lang="lt-LT" dirty="0">
                <a:latin typeface="Arial" panose="020B0604020202020204" pitchFamily="34" charset="0"/>
                <a:cs typeface="Arial" panose="020B0604020202020204" pitchFamily="34" charset="0"/>
              </a:rPr>
              <a:t>Trečiosios šalies pilietis atvykti į Lietuvą dirbti gali turėdamas </a:t>
            </a:r>
            <a:r>
              <a:rPr lang="lt-LT" b="1" dirty="0">
                <a:latin typeface="Arial" panose="020B0604020202020204" pitchFamily="34" charset="0"/>
                <a:cs typeface="Arial" panose="020B0604020202020204" pitchFamily="34" charset="0"/>
              </a:rPr>
              <a:t>vieną iš šių dokumentų</a:t>
            </a:r>
            <a:r>
              <a:rPr lang="lt-LT" dirty="0">
                <a:latin typeface="Arial" panose="020B0604020202020204" pitchFamily="34" charset="0"/>
                <a:cs typeface="Arial" panose="020B0604020202020204" pitchFamily="34" charset="0"/>
              </a:rPr>
              <a:t>:</a:t>
            </a:r>
          </a:p>
          <a:p>
            <a:pPr marL="717550" lvl="0" indent="-182563" algn="just" fontAlgn="auto">
              <a:buFont typeface="Arial" panose="020B0604020202020204" pitchFamily="34" charset="0"/>
              <a:buChar char="•"/>
            </a:pPr>
            <a:r>
              <a:rPr lang="lt-LT" dirty="0">
                <a:latin typeface="Arial" panose="020B0604020202020204" pitchFamily="34" charset="0"/>
                <a:cs typeface="Arial" panose="020B0604020202020204" pitchFamily="34" charset="0"/>
              </a:rPr>
              <a:t>Leidimą dirbti;</a:t>
            </a:r>
          </a:p>
          <a:p>
            <a:pPr marL="717550" lvl="0" indent="-182563" algn="just" fontAlgn="auto">
              <a:buFont typeface="Arial" panose="020B0604020202020204" pitchFamily="34" charset="0"/>
              <a:buChar char="•"/>
            </a:pPr>
            <a:r>
              <a:rPr lang="lt-LT" dirty="0">
                <a:latin typeface="Arial" panose="020B0604020202020204" pitchFamily="34" charset="0"/>
                <a:cs typeface="Arial" panose="020B0604020202020204" pitchFamily="34" charset="0"/>
              </a:rPr>
              <a:t>Sprendimą dėl darbo atitikties Lietuvos Respublikos darbo rinkos poreikiams.</a:t>
            </a:r>
          </a:p>
        </p:txBody>
      </p:sp>
      <p:sp>
        <p:nvSpPr>
          <p:cNvPr id="10" name="TextBox 9">
            <a:extLst>
              <a:ext uri="{FF2B5EF4-FFF2-40B4-BE49-F238E27FC236}">
                <a16:creationId xmlns:a16="http://schemas.microsoft.com/office/drawing/2014/main" id="{5A25CF3A-A32E-42DC-ABA4-7D4DBF0B79D9}"/>
              </a:ext>
            </a:extLst>
          </p:cNvPr>
          <p:cNvSpPr txBox="1"/>
          <p:nvPr/>
        </p:nvSpPr>
        <p:spPr>
          <a:xfrm>
            <a:off x="687496" y="2321248"/>
            <a:ext cx="3806614" cy="4124206"/>
          </a:xfrm>
          <a:prstGeom prst="rect">
            <a:avLst/>
          </a:prstGeom>
          <a:noFill/>
          <a:ln w="19050">
            <a:solidFill>
              <a:srgbClr val="13AF73"/>
            </a:solidFill>
          </a:ln>
        </p:spPr>
        <p:txBody>
          <a:bodyPr wrap="square">
            <a:spAutoFit/>
          </a:bodyPr>
          <a:lstStyle/>
          <a:p>
            <a:pPr>
              <a:spcAft>
                <a:spcPts val="600"/>
              </a:spcAft>
            </a:pPr>
            <a:r>
              <a:rPr lang="lt-LT" dirty="0">
                <a:latin typeface="Arial" panose="020B0604020202020204" pitchFamily="34" charset="0"/>
                <a:cs typeface="Arial" panose="020B0604020202020204" pitchFamily="34" charset="0"/>
              </a:rPr>
              <a:t>Kiekvienas iš šių dokumentų apibrėžia:</a:t>
            </a:r>
          </a:p>
          <a:p>
            <a:pPr marL="285750" indent="-285750">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reikalavimus darbuotojui ir darbo sutarčiai, </a:t>
            </a:r>
          </a:p>
          <a:p>
            <a:pPr marL="285750" indent="-285750">
              <a:buFont typeface="Arial" panose="020B0604020202020204" pitchFamily="34" charset="0"/>
              <a:buChar char="•"/>
            </a:pPr>
            <a:r>
              <a:rPr lang="lt-LT" dirty="0">
                <a:latin typeface="Arial" panose="020B0604020202020204" pitchFamily="34" charset="0"/>
                <a:cs typeface="Arial" panose="020B0604020202020204" pitchFamily="34" charset="0"/>
              </a:rPr>
              <a:t>laikotarpį, kurį užsienietis galės legaliai dirbti Lietuvoje. </a:t>
            </a:r>
          </a:p>
          <a:p>
            <a:endParaRPr lang="lt-LT" u="sng" dirty="0">
              <a:latin typeface="Arial" panose="020B0604020202020204" pitchFamily="34" charset="0"/>
              <a:cs typeface="Arial" panose="020B0604020202020204" pitchFamily="34" charset="0"/>
            </a:endParaRPr>
          </a:p>
          <a:p>
            <a:r>
              <a:rPr lang="lt-LT" b="1" dirty="0">
                <a:solidFill>
                  <a:srgbClr val="0FB273"/>
                </a:solidFill>
                <a:latin typeface="Arial" panose="020B0604020202020204" pitchFamily="34" charset="0"/>
                <a:cs typeface="Arial" panose="020B0604020202020204" pitchFamily="34" charset="0"/>
              </a:rPr>
              <a:t>Svarbu:</a:t>
            </a:r>
          </a:p>
          <a:p>
            <a:r>
              <a:rPr lang="lt-LT" b="1" dirty="0">
                <a:latin typeface="Arial" panose="020B0604020202020204" pitchFamily="34" charset="0"/>
                <a:cs typeface="Arial" panose="020B0604020202020204" pitchFamily="34" charset="0"/>
              </a:rPr>
              <a:t>Užimtumo tarnybos išduoti leidimai/sprendimai nesuteikia teisės gyventi Lietuvoje, </a:t>
            </a:r>
            <a:r>
              <a:rPr lang="lt-LT" dirty="0">
                <a:latin typeface="Arial" panose="020B0604020202020204" pitchFamily="34" charset="0"/>
                <a:cs typeface="Arial" panose="020B0604020202020204" pitchFamily="34" charset="0"/>
              </a:rPr>
              <a:t>kartu būtina turėti ir nacionalinę vizą arba leidimą laikinai gyventi Lietuvoje.</a:t>
            </a:r>
          </a:p>
          <a:p>
            <a:pPr lvl="0" algn="just" fontAlgn="auto"/>
            <a:endParaRPr lang="lt-LT"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3B3ABE7-F755-494E-8DC7-30C164B993BC}"/>
              </a:ext>
            </a:extLst>
          </p:cNvPr>
          <p:cNvSpPr txBox="1"/>
          <p:nvPr/>
        </p:nvSpPr>
        <p:spPr>
          <a:xfrm>
            <a:off x="4734558" y="2273802"/>
            <a:ext cx="6800426" cy="1200329"/>
          </a:xfrm>
          <a:prstGeom prst="rect">
            <a:avLst/>
          </a:prstGeom>
          <a:noFill/>
        </p:spPr>
        <p:txBody>
          <a:bodyPr wrap="square">
            <a:spAutoFit/>
          </a:bodyPr>
          <a:lstStyle/>
          <a:p>
            <a:pPr lvl="0" algn="just" fontAlgn="auto"/>
            <a:r>
              <a:rPr lang="lt-LT" b="1" dirty="0">
                <a:latin typeface="Arial" panose="020B0604020202020204" pitchFamily="34" charset="0"/>
                <a:cs typeface="Arial" panose="020B0604020202020204" pitchFamily="34" charset="0"/>
              </a:rPr>
              <a:t>Leidimas dirbti/sprendimas dėl darbo atitikties užsieniečiui gali būti išduodamas, jeigu Lietuvoje ar kitoje Europos Sąjungos valstybėje nėra specialisto, atitinkančio darbdavio keliamus kvalifikacinius reikalavimus.</a:t>
            </a:r>
          </a:p>
        </p:txBody>
      </p:sp>
      <p:sp>
        <p:nvSpPr>
          <p:cNvPr id="13" name="TextBox 12">
            <a:extLst>
              <a:ext uri="{FF2B5EF4-FFF2-40B4-BE49-F238E27FC236}">
                <a16:creationId xmlns:a16="http://schemas.microsoft.com/office/drawing/2014/main" id="{39D98CB5-B39C-41B6-BD88-01349C77208F}"/>
              </a:ext>
            </a:extLst>
          </p:cNvPr>
          <p:cNvSpPr txBox="1"/>
          <p:nvPr/>
        </p:nvSpPr>
        <p:spPr>
          <a:xfrm>
            <a:off x="4795517" y="3459285"/>
            <a:ext cx="6739467" cy="3016210"/>
          </a:xfrm>
          <a:prstGeom prst="rect">
            <a:avLst/>
          </a:prstGeom>
          <a:noFill/>
        </p:spPr>
        <p:txBody>
          <a:bodyPr wrap="square">
            <a:spAutoFit/>
          </a:bodyPr>
          <a:lstStyle/>
          <a:p>
            <a:pPr lvl="0" algn="just" fontAlgn="auto"/>
            <a:r>
              <a:rPr lang="lt-LT" dirty="0">
                <a:latin typeface="Arial" panose="020B0604020202020204" pitchFamily="34" charset="0"/>
                <a:cs typeface="Arial" panose="020B0604020202020204" pitchFamily="34" charset="0"/>
              </a:rPr>
              <a:t>Darbdavys, esant užsieniečio darbo poreikiui Lietuvos Respublikos darbo rinkoje, Užimtumo tarnyboje </a:t>
            </a:r>
            <a:r>
              <a:rPr lang="lt-LT" b="1" u="sng" dirty="0">
                <a:solidFill>
                  <a:srgbClr val="0FB273"/>
                </a:solidFill>
                <a:latin typeface="Arial" panose="020B0604020202020204" pitchFamily="34" charset="0"/>
                <a:cs typeface="Arial" panose="020B0604020202020204" pitchFamily="34" charset="0"/>
              </a:rPr>
              <a:t>turi registruoti laisvą darbo vietą</a:t>
            </a:r>
            <a:r>
              <a:rPr lang="lt-LT" u="sng" dirty="0">
                <a:solidFill>
                  <a:srgbClr val="0FB273"/>
                </a:solidFill>
                <a:latin typeface="Arial" panose="020B0604020202020204" pitchFamily="34" charset="0"/>
                <a:cs typeface="Arial" panose="020B0604020202020204" pitchFamily="34" charset="0"/>
              </a:rPr>
              <a:t>.</a:t>
            </a:r>
            <a:r>
              <a:rPr lang="lt-LT" dirty="0">
                <a:latin typeface="Arial" panose="020B0604020202020204" pitchFamily="34" charset="0"/>
                <a:cs typeface="Arial" panose="020B0604020202020204" pitchFamily="34" charset="0"/>
              </a:rPr>
              <a:t> Laisvos darbo vietos paskelbimo reikalavimas </a:t>
            </a:r>
            <a:r>
              <a:rPr lang="lt-LT" u="sng" dirty="0">
                <a:latin typeface="Arial" panose="020B0604020202020204" pitchFamily="34" charset="0"/>
                <a:cs typeface="Arial" panose="020B0604020202020204" pitchFamily="34" charset="0"/>
              </a:rPr>
              <a:t>netaikomas</a:t>
            </a:r>
            <a:r>
              <a:rPr lang="lt-LT" dirty="0">
                <a:latin typeface="Arial" panose="020B0604020202020204" pitchFamily="34" charset="0"/>
                <a:cs typeface="Arial" panose="020B0604020202020204" pitchFamily="34" charset="0"/>
              </a:rPr>
              <a:t> komandiruotam užsieniečiui.</a:t>
            </a:r>
          </a:p>
          <a:p>
            <a:pPr lvl="0" algn="just" fontAlgn="auto">
              <a:spcBef>
                <a:spcPts val="1200"/>
              </a:spcBef>
            </a:pPr>
            <a:r>
              <a:rPr lang="lt-LT" dirty="0">
                <a:latin typeface="Arial" panose="020B0604020202020204" pitchFamily="34" charset="0"/>
                <a:cs typeface="Arial" panose="020B0604020202020204" pitchFamily="34" charset="0"/>
              </a:rPr>
              <a:t>Laisvos darbo vietos skelbimo galiojimo trukmė</a:t>
            </a:r>
            <a:r>
              <a:rPr lang="lt-LT" b="1" dirty="0">
                <a:latin typeface="Arial" panose="020B0604020202020204" pitchFamily="34" charset="0"/>
                <a:cs typeface="Arial" panose="020B0604020202020204" pitchFamily="34" charset="0"/>
              </a:rPr>
              <a:t> </a:t>
            </a:r>
            <a:r>
              <a:rPr lang="lt-LT" b="1" u="sng" dirty="0">
                <a:latin typeface="Arial" panose="020B0604020202020204" pitchFamily="34" charset="0"/>
                <a:cs typeface="Arial" panose="020B0604020202020204" pitchFamily="34" charset="0"/>
              </a:rPr>
              <a:t>negali būti trumpesnė nei 5 darbo dienos, </a:t>
            </a:r>
            <a:r>
              <a:rPr lang="lt-LT" dirty="0">
                <a:latin typeface="Arial" panose="020B0604020202020204" pitchFamily="34" charset="0"/>
                <a:cs typeface="Arial" panose="020B0604020202020204" pitchFamily="34" charset="0"/>
              </a:rPr>
              <a:t>išskyrus skelbimus dėl sezoninių darbuotojų ir Baltarusijos Respublikos piliečių, turinčių supaprastinta tvarka išduotą Lietuvos nacionalinę vizą, įdarbinimo, kuriems taikoma skelbimo galiojimo trukmė – 1 darbo diena.</a:t>
            </a:r>
          </a:p>
        </p:txBody>
      </p:sp>
    </p:spTree>
    <p:extLst>
      <p:ext uri="{BB962C8B-B14F-4D97-AF65-F5344CB8AC3E}">
        <p14:creationId xmlns:p14="http://schemas.microsoft.com/office/powerpoint/2010/main" val="3333841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9807A6-EBAF-49E3-A048-BCAD8705156C}"/>
              </a:ext>
            </a:extLst>
          </p:cNvPr>
          <p:cNvSpPr>
            <a:spLocks noGrp="1"/>
          </p:cNvSpPr>
          <p:nvPr>
            <p:ph type="title"/>
          </p:nvPr>
        </p:nvSpPr>
        <p:spPr>
          <a:xfrm>
            <a:off x="866748" y="673332"/>
            <a:ext cx="10458504" cy="684624"/>
          </a:xfrm>
        </p:spPr>
        <p:txBody>
          <a:bodyPr>
            <a:noAutofit/>
          </a:bodyPr>
          <a:lstStyle/>
          <a:p>
            <a:r>
              <a:rPr lang="lt-LT" sz="2400" dirty="0">
                <a:solidFill>
                  <a:srgbClr val="0FB273"/>
                </a:solidFill>
                <a:latin typeface="Arial" panose="020B0604020202020204" pitchFamily="34" charset="0"/>
                <a:cs typeface="Arial" panose="020B0604020202020204" pitchFamily="34" charset="0"/>
              </a:rPr>
              <a:t>Trečių šalių piliečių įdarbinimas</a:t>
            </a:r>
          </a:p>
        </p:txBody>
      </p:sp>
      <p:sp>
        <p:nvSpPr>
          <p:cNvPr id="6" name="TextBox 5">
            <a:extLst>
              <a:ext uri="{FF2B5EF4-FFF2-40B4-BE49-F238E27FC236}">
                <a16:creationId xmlns:a16="http://schemas.microsoft.com/office/drawing/2014/main" id="{F5F685F9-A422-427A-AD69-EB0821743081}"/>
              </a:ext>
            </a:extLst>
          </p:cNvPr>
          <p:cNvSpPr txBox="1"/>
          <p:nvPr/>
        </p:nvSpPr>
        <p:spPr>
          <a:xfrm>
            <a:off x="866747" y="1174094"/>
            <a:ext cx="10952719" cy="646331"/>
          </a:xfrm>
          <a:prstGeom prst="rect">
            <a:avLst/>
          </a:prstGeom>
          <a:solidFill>
            <a:schemeClr val="bg1">
              <a:lumMod val="95000"/>
            </a:schemeClr>
          </a:solidFill>
        </p:spPr>
        <p:txBody>
          <a:bodyPr wrap="square">
            <a:spAutoFit/>
          </a:bodyPr>
          <a:lstStyle/>
          <a:p>
            <a:pPr marL="0" indent="0">
              <a:buNone/>
            </a:pPr>
            <a:r>
              <a:rPr lang="lt-LT" sz="1800" b="1" dirty="0">
                <a:latin typeface="Arial" panose="020B0604020202020204" pitchFamily="34" charset="0"/>
                <a:ea typeface="Times New Roman" panose="02020603050405020304" pitchFamily="18" charset="0"/>
                <a:cs typeface="Arial" panose="020B0604020202020204" pitchFamily="34" charset="0"/>
              </a:rPr>
              <a:t>Užsienietis </a:t>
            </a:r>
            <a:r>
              <a:rPr lang="lt-LT" sz="1800" b="1" u="sng" dirty="0">
                <a:solidFill>
                  <a:srgbClr val="0FB273"/>
                </a:solidFill>
                <a:latin typeface="Arial" panose="020B0604020202020204" pitchFamily="34" charset="0"/>
                <a:ea typeface="Times New Roman" panose="02020603050405020304" pitchFamily="18" charset="0"/>
                <a:cs typeface="Arial" panose="020B0604020202020204" pitchFamily="34" charset="0"/>
              </a:rPr>
              <a:t>atleidžiamas</a:t>
            </a:r>
            <a:r>
              <a:rPr lang="lt-LT" sz="1800" b="1" dirty="0">
                <a:latin typeface="Arial" panose="020B0604020202020204" pitchFamily="34" charset="0"/>
                <a:ea typeface="Times New Roman" panose="02020603050405020304" pitchFamily="18" charset="0"/>
                <a:cs typeface="Arial" panose="020B0604020202020204" pitchFamily="34" charset="0"/>
              </a:rPr>
              <a:t> nuo pareigos įsigyti leidimą dirbti / </a:t>
            </a:r>
            <a:r>
              <a:rPr lang="lt-LT" sz="1800" b="1" dirty="0">
                <a:latin typeface="Arial" panose="020B0604020202020204" pitchFamily="34" charset="0"/>
                <a:cs typeface="Arial" panose="020B0604020202020204" pitchFamily="34" charset="0"/>
              </a:rPr>
              <a:t>sprendimą dėl atitikties darbo rinkos poreikiams</a:t>
            </a:r>
            <a:r>
              <a:rPr lang="lt-LT" sz="1800" b="1" dirty="0">
                <a:latin typeface="Arial" panose="020B0604020202020204" pitchFamily="34" charset="0"/>
                <a:ea typeface="Times New Roman" panose="02020603050405020304" pitchFamily="18" charset="0"/>
                <a:cs typeface="Arial" panose="020B0604020202020204" pitchFamily="34" charset="0"/>
              </a:rPr>
              <a:t>, jeigu:</a:t>
            </a:r>
          </a:p>
        </p:txBody>
      </p:sp>
      <p:sp>
        <p:nvSpPr>
          <p:cNvPr id="8" name="TextBox 7">
            <a:extLst>
              <a:ext uri="{FF2B5EF4-FFF2-40B4-BE49-F238E27FC236}">
                <a16:creationId xmlns:a16="http://schemas.microsoft.com/office/drawing/2014/main" id="{3AC6E57F-80C8-438E-B94A-2C80B988C073}"/>
              </a:ext>
            </a:extLst>
          </p:cNvPr>
          <p:cNvSpPr txBox="1"/>
          <p:nvPr/>
        </p:nvSpPr>
        <p:spPr>
          <a:xfrm>
            <a:off x="806266" y="1820425"/>
            <a:ext cx="5127606" cy="4555093"/>
          </a:xfrm>
          <a:prstGeom prst="rect">
            <a:avLst/>
          </a:prstGeom>
          <a:noFill/>
        </p:spPr>
        <p:txBody>
          <a:bodyPr wrap="square">
            <a:spAutoFit/>
          </a:bodyPr>
          <a:lstStyle/>
          <a:p>
            <a:pPr marL="176213" indent="-176213" algn="just">
              <a:spcAft>
                <a:spcPts val="600"/>
              </a:spcAft>
              <a:buFont typeface="Arial" panose="020B0604020202020204" pitchFamily="34" charset="0"/>
              <a:buChar char="•"/>
            </a:pPr>
            <a:r>
              <a:rPr lang="lt-LT" sz="1500" dirty="0">
                <a:latin typeface="Arial" panose="020B0604020202020204" pitchFamily="34" charset="0"/>
                <a:cs typeface="Arial" panose="020B0604020202020204" pitchFamily="34" charset="0"/>
              </a:rPr>
              <a:t>Turi leidimą nuolat gyventi Lietuvos Respublikoje (toliau – LR);</a:t>
            </a:r>
          </a:p>
          <a:p>
            <a:pPr marL="176213" indent="-176213" algn="just">
              <a:spcAft>
                <a:spcPts val="600"/>
              </a:spcAft>
              <a:buFont typeface="Arial" panose="020B0604020202020204" pitchFamily="34" charset="0"/>
              <a:buChar char="•"/>
            </a:pPr>
            <a:r>
              <a:rPr lang="lt-LT" sz="1500" dirty="0">
                <a:latin typeface="Arial" panose="020B0604020202020204" pitchFamily="34" charset="0"/>
                <a:cs typeface="Arial" panose="020B0604020202020204" pitchFamily="34" charset="0"/>
              </a:rPr>
              <a:t>Jis yra LR piliečio šeimos narys ir turi leidimą laikinai gyventi, išduotą šeimos susijungimo atveju;</a:t>
            </a:r>
          </a:p>
          <a:p>
            <a:pPr marL="176213" indent="-176213" algn="just">
              <a:spcAft>
                <a:spcPts val="600"/>
              </a:spcAft>
              <a:buFont typeface="Arial" panose="020B0604020202020204" pitchFamily="34" charset="0"/>
              <a:buChar char="•"/>
            </a:pPr>
            <a:r>
              <a:rPr lang="lt-LT" sz="1500" dirty="0">
                <a:latin typeface="Arial" panose="020B0604020202020204" pitchFamily="34" charset="0"/>
                <a:cs typeface="Arial" panose="020B0604020202020204" pitchFamily="34" charset="0"/>
              </a:rPr>
              <a:t>Atvyksta į LR dirbti ir yra užsienietis, kurio profesija yra įtraukta į </a:t>
            </a:r>
            <a:r>
              <a:rPr lang="lt-LT" sz="1500" b="1" dirty="0">
                <a:latin typeface="Arial" panose="020B0604020202020204" pitchFamily="34" charset="0"/>
                <a:cs typeface="Arial" panose="020B0604020202020204" pitchFamily="34" charset="0"/>
              </a:rPr>
              <a:t>Profesijų, kurių darbuotojų trūksta Lietuvos Respublikoje</a:t>
            </a:r>
            <a:r>
              <a:rPr lang="lt-LT" sz="1500" dirty="0">
                <a:latin typeface="Arial" panose="020B0604020202020204" pitchFamily="34" charset="0"/>
                <a:cs typeface="Arial" panose="020B0604020202020204" pitchFamily="34" charset="0"/>
              </a:rPr>
              <a:t>, sąrašą pagal ekonominės veiklos rūšis, ir </a:t>
            </a:r>
            <a:r>
              <a:rPr lang="lt-LT" sz="1500" b="1" dirty="0">
                <a:latin typeface="Arial" panose="020B0604020202020204" pitchFamily="34" charset="0"/>
                <a:cs typeface="Arial" panose="020B0604020202020204" pitchFamily="34" charset="0"/>
              </a:rPr>
              <a:t>nėra išnaudota nustatyta kvota;</a:t>
            </a:r>
          </a:p>
          <a:p>
            <a:pPr marL="176213" indent="-176213" algn="just">
              <a:spcAft>
                <a:spcPts val="600"/>
              </a:spcAft>
              <a:buFont typeface="Arial" panose="020B0604020202020204" pitchFamily="34" charset="0"/>
              <a:buChar char="•"/>
            </a:pPr>
            <a:r>
              <a:rPr lang="lt-LT" sz="1500" dirty="0">
                <a:latin typeface="Arial" panose="020B0604020202020204" pitchFamily="34" charset="0"/>
                <a:cs typeface="Arial" panose="020B0604020202020204" pitchFamily="34" charset="0"/>
              </a:rPr>
              <a:t>Jis yra užsienietis, kuris ketina dirbti aukštos profesinės kvalifikacijos reikalaujantį darbą ir kurio profesija yra įtraukta į </a:t>
            </a:r>
            <a:r>
              <a:rPr lang="lt-LT" sz="1500" b="1" dirty="0">
                <a:latin typeface="Arial" panose="020B0604020202020204" pitchFamily="34" charset="0"/>
                <a:cs typeface="Arial" panose="020B0604020202020204" pitchFamily="34" charset="0"/>
              </a:rPr>
              <a:t>Profesijų, kurioms būtina aukšta profesinė kvalifikacija, kurių darbuotojų trūksta LR, sąrašą</a:t>
            </a:r>
            <a:r>
              <a:rPr lang="lt-LT" sz="1500" dirty="0">
                <a:latin typeface="Arial" panose="020B0604020202020204" pitchFamily="34" charset="0"/>
                <a:cs typeface="Arial" panose="020B0604020202020204" pitchFamily="34" charset="0"/>
              </a:rPr>
              <a:t>, arba kuriam darbdavys įsipareigoja mokėti mėnesinį darbo užmokestį, ne mažesnį negu 3 Lietuvos statistikos departamento paskutinio paskelbto ketvirčio šalies ūkio BDU dydžio darbo užmokestį;</a:t>
            </a:r>
          </a:p>
          <a:p>
            <a:pPr marL="176213" indent="-176213" algn="just">
              <a:spcAft>
                <a:spcPts val="600"/>
              </a:spcAft>
              <a:buFont typeface="Arial" panose="020B0604020202020204" pitchFamily="34" charset="0"/>
              <a:buChar char="•"/>
            </a:pPr>
            <a:r>
              <a:rPr lang="lt-LT" sz="1500" dirty="0">
                <a:latin typeface="Arial" panose="020B0604020202020204" pitchFamily="34" charset="0"/>
                <a:cs typeface="Arial" panose="020B0604020202020204" pitchFamily="34" charset="0"/>
              </a:rPr>
              <a:t>Atvyksta į LR pagal tarptautinėse sutartyse numatytas jaunimo mainų programas;</a:t>
            </a:r>
          </a:p>
        </p:txBody>
      </p:sp>
      <p:sp>
        <p:nvSpPr>
          <p:cNvPr id="11" name="TextBox 10">
            <a:extLst>
              <a:ext uri="{FF2B5EF4-FFF2-40B4-BE49-F238E27FC236}">
                <a16:creationId xmlns:a16="http://schemas.microsoft.com/office/drawing/2014/main" id="{DED3A3EC-82B6-43CE-930C-B494BA52CCBF}"/>
              </a:ext>
            </a:extLst>
          </p:cNvPr>
          <p:cNvSpPr txBox="1"/>
          <p:nvPr/>
        </p:nvSpPr>
        <p:spPr>
          <a:xfrm>
            <a:off x="6157198" y="1821160"/>
            <a:ext cx="5662268" cy="4555093"/>
          </a:xfrm>
          <a:prstGeom prst="rect">
            <a:avLst/>
          </a:prstGeom>
          <a:noFill/>
        </p:spPr>
        <p:txBody>
          <a:bodyPr wrap="square">
            <a:spAutoFit/>
          </a:bodyPr>
          <a:lstStyle/>
          <a:p>
            <a:pPr marL="176213" indent="-176213" algn="just">
              <a:spcAft>
                <a:spcPts val="600"/>
              </a:spcAft>
              <a:buFont typeface="Arial" panose="020B0604020202020204" pitchFamily="34" charset="0"/>
              <a:buChar char="•"/>
            </a:pPr>
            <a:r>
              <a:rPr lang="lt-LT" sz="1500" dirty="0">
                <a:latin typeface="Arial" panose="020B0604020202020204" pitchFamily="34" charset="0"/>
                <a:cs typeface="Arial" panose="020B0604020202020204" pitchFamily="34" charset="0"/>
              </a:rPr>
              <a:t>Jis yra Australijos, Japonijos, Jungtinės Didžiosios Britanijos ir Šiaurės Airijos Karalystės, JAV, Kanados, Naujosios Zelandijos, Pietų Korėjos pilietis, kuris atvyksta į LR dirbti ar užsiimti kita teisėta veikla;</a:t>
            </a:r>
          </a:p>
          <a:p>
            <a:pPr marL="176213" indent="-176213" algn="just">
              <a:spcAft>
                <a:spcPts val="600"/>
              </a:spcAft>
              <a:buFont typeface="Arial" panose="020B0604020202020204" pitchFamily="34" charset="0"/>
              <a:buChar char="•"/>
            </a:pPr>
            <a:r>
              <a:rPr lang="lt-LT" sz="1500" dirty="0">
                <a:latin typeface="Arial" panose="020B0604020202020204" pitchFamily="34" charset="0"/>
                <a:cs typeface="Arial" panose="020B0604020202020204" pitchFamily="34" charset="0"/>
              </a:rPr>
              <a:t>Atvyksta į LR užsiimti teisėta veikla, </a:t>
            </a:r>
            <a:r>
              <a:rPr lang="lt-LT" sz="1500" dirty="0">
                <a:effectLst/>
                <a:latin typeface="Arial" panose="020B0604020202020204" pitchFamily="34" charset="0"/>
                <a:ea typeface="Calibri" panose="020F0502020204030204" pitchFamily="34" charset="0"/>
                <a:cs typeface="Arial" panose="020B0604020202020204" pitchFamily="34" charset="0"/>
              </a:rPr>
              <a:t>nurodyta LR įstatyme „Dėl užsieniečių teisinės padėties“ 45 straipsnio 1 d. 3-8 p. (pvz., sportininkas, treneris, atlikėjas, žurnalistas ir kt.), </a:t>
            </a:r>
            <a:r>
              <a:rPr lang="lt-LT" sz="1500" dirty="0">
                <a:latin typeface="Arial" panose="020B0604020202020204" pitchFamily="34" charset="0"/>
                <a:cs typeface="Arial" panose="020B0604020202020204" pitchFamily="34" charset="0"/>
              </a:rPr>
              <a:t>taip pat dirbti kaip dėstytojas arba atlikti mokslinius tyrimus ir darbus kaip tyrėjas;</a:t>
            </a:r>
          </a:p>
          <a:p>
            <a:pPr marL="176213" lvl="0" indent="-176213" algn="just">
              <a:spcAft>
                <a:spcPts val="600"/>
              </a:spcAft>
              <a:buFont typeface="Arial" panose="020B0604020202020204" pitchFamily="34" charset="0"/>
              <a:buChar char="•"/>
            </a:pPr>
            <a:r>
              <a:rPr lang="lt-LT" sz="1500" dirty="0">
                <a:latin typeface="Arial" panose="020B0604020202020204" pitchFamily="34" charset="0"/>
                <a:cs typeface="Arial" panose="020B0604020202020204" pitchFamily="34" charset="0"/>
              </a:rPr>
              <a:t>Jis studijuodamas ar mokydamasis Lietuvoje, taip pat pabaigęs studijas ar mokymąsi pagal profesinio mokymo programą, ketina dirbti LR;</a:t>
            </a:r>
          </a:p>
          <a:p>
            <a:pPr marL="176213" indent="-176213" algn="just">
              <a:spcAft>
                <a:spcPts val="600"/>
              </a:spcAft>
              <a:buFont typeface="Arial" panose="020B0604020202020204" pitchFamily="34" charset="0"/>
              <a:buChar char="•"/>
            </a:pPr>
            <a:r>
              <a:rPr lang="lt-LT" sz="1500" b="1" dirty="0">
                <a:latin typeface="Arial" panose="020B0604020202020204" pitchFamily="34" charset="0"/>
                <a:cs typeface="Arial" panose="020B0604020202020204" pitchFamily="34" charset="0"/>
              </a:rPr>
              <a:t>Neatvyksta į LR ir ketina visą darbo laiką dirbti nuotoliniu būdu pagal darbo sutartį su įmone, vykdančia veiklą Lietuvoje;</a:t>
            </a:r>
          </a:p>
          <a:p>
            <a:pPr marL="176213" indent="-176213" algn="just">
              <a:spcAft>
                <a:spcPts val="600"/>
              </a:spcAft>
              <a:buFont typeface="Arial" panose="020B0604020202020204" pitchFamily="34" charset="0"/>
              <a:buChar char="•"/>
            </a:pPr>
            <a:r>
              <a:rPr lang="lt-LT" sz="1500" dirty="0">
                <a:latin typeface="Arial" panose="020B0604020202020204" pitchFamily="34" charset="0"/>
                <a:cs typeface="Arial" panose="020B0604020202020204" pitchFamily="34" charset="0"/>
              </a:rPr>
              <a:t>Atitinka kitus, LR įstatymo „Dėl užsieniečių teisinės padėties“ 58 str. numatytus atleidimo nuo pareigos įsigyti leidimą dirbti/sprendimą dėl darbo atitikties pagrindus.</a:t>
            </a:r>
          </a:p>
        </p:txBody>
      </p:sp>
    </p:spTree>
    <p:extLst>
      <p:ext uri="{BB962C8B-B14F-4D97-AF65-F5344CB8AC3E}">
        <p14:creationId xmlns:p14="http://schemas.microsoft.com/office/powerpoint/2010/main" val="3035894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9807A6-EBAF-49E3-A048-BCAD8705156C}"/>
              </a:ext>
            </a:extLst>
          </p:cNvPr>
          <p:cNvSpPr>
            <a:spLocks noGrp="1"/>
          </p:cNvSpPr>
          <p:nvPr>
            <p:ph type="title"/>
          </p:nvPr>
        </p:nvSpPr>
        <p:spPr>
          <a:xfrm>
            <a:off x="866748" y="673332"/>
            <a:ext cx="10458504" cy="684624"/>
          </a:xfrm>
        </p:spPr>
        <p:txBody>
          <a:bodyPr>
            <a:noAutofit/>
          </a:bodyPr>
          <a:lstStyle/>
          <a:p>
            <a:r>
              <a:rPr lang="lt-LT" sz="2400">
                <a:solidFill>
                  <a:srgbClr val="0FB273"/>
                </a:solidFill>
                <a:latin typeface="Arial" panose="020B0604020202020204" pitchFamily="34" charset="0"/>
                <a:cs typeface="Arial" panose="020B0604020202020204" pitchFamily="34" charset="0"/>
              </a:rPr>
              <a:t>Trečių šalių piliečių įdarbinimas</a:t>
            </a:r>
            <a:endParaRPr lang="lt-LT" sz="2400" dirty="0">
              <a:solidFill>
                <a:srgbClr val="0FB273"/>
              </a:solidFill>
              <a:latin typeface="Arial" panose="020B0604020202020204" pitchFamily="34" charset="0"/>
              <a:cs typeface="Arial" panose="020B0604020202020204" pitchFamily="34" charset="0"/>
            </a:endParaRPr>
          </a:p>
        </p:txBody>
      </p:sp>
      <p:graphicFrame>
        <p:nvGraphicFramePr>
          <p:cNvPr id="4" name="Lentelė 3">
            <a:extLst>
              <a:ext uri="{FF2B5EF4-FFF2-40B4-BE49-F238E27FC236}">
                <a16:creationId xmlns:a16="http://schemas.microsoft.com/office/drawing/2014/main" id="{21D9F0EF-CB2C-497B-BCA3-D2E29064D031}"/>
              </a:ext>
            </a:extLst>
          </p:cNvPr>
          <p:cNvGraphicFramePr>
            <a:graphicFrameLocks noGrp="1"/>
          </p:cNvGraphicFramePr>
          <p:nvPr>
            <p:extLst>
              <p:ext uri="{D42A27DB-BD31-4B8C-83A1-F6EECF244321}">
                <p14:modId xmlns:p14="http://schemas.microsoft.com/office/powerpoint/2010/main" val="1407554643"/>
              </p:ext>
            </p:extLst>
          </p:nvPr>
        </p:nvGraphicFramePr>
        <p:xfrm>
          <a:off x="945016" y="1241878"/>
          <a:ext cx="10458505" cy="5042446"/>
        </p:xfrm>
        <a:graphic>
          <a:graphicData uri="http://schemas.openxmlformats.org/drawingml/2006/table">
            <a:tbl>
              <a:tblPr/>
              <a:tblGrid>
                <a:gridCol w="3831247">
                  <a:extLst>
                    <a:ext uri="{9D8B030D-6E8A-4147-A177-3AD203B41FA5}">
                      <a16:colId xmlns:a16="http://schemas.microsoft.com/office/drawing/2014/main" val="690834042"/>
                    </a:ext>
                  </a:extLst>
                </a:gridCol>
                <a:gridCol w="3015728">
                  <a:extLst>
                    <a:ext uri="{9D8B030D-6E8A-4147-A177-3AD203B41FA5}">
                      <a16:colId xmlns:a16="http://schemas.microsoft.com/office/drawing/2014/main" val="3600155793"/>
                    </a:ext>
                  </a:extLst>
                </a:gridCol>
                <a:gridCol w="3611530">
                  <a:extLst>
                    <a:ext uri="{9D8B030D-6E8A-4147-A177-3AD203B41FA5}">
                      <a16:colId xmlns:a16="http://schemas.microsoft.com/office/drawing/2014/main" val="1365534951"/>
                    </a:ext>
                  </a:extLst>
                </a:gridCol>
              </a:tblGrid>
              <a:tr h="805726">
                <a:tc>
                  <a:txBody>
                    <a:bodyPr/>
                    <a:lstStyle/>
                    <a:p>
                      <a:pPr algn="ctr"/>
                      <a:endParaRPr lang="lt-LT" sz="1600" b="0" dirty="0">
                        <a:solidFill>
                          <a:schemeClr val="bg1"/>
                        </a:solidFill>
                        <a:latin typeface="Arial" panose="020B0604020202020204" pitchFamily="34" charset="0"/>
                        <a:ea typeface="Times New Roman"/>
                        <a:cs typeface="Arial" panose="020B0604020202020204" pitchFamily="34" charset="0"/>
                      </a:endParaRPr>
                    </a:p>
                    <a:p>
                      <a:pPr algn="ctr"/>
                      <a:r>
                        <a:rPr lang="lt-LT" sz="1600" b="0" dirty="0">
                          <a:solidFill>
                            <a:schemeClr val="bg1"/>
                          </a:solidFill>
                          <a:latin typeface="Arial" panose="020B0604020202020204" pitchFamily="34" charset="0"/>
                          <a:ea typeface="Times New Roman"/>
                          <a:cs typeface="Arial" panose="020B0604020202020204" pitchFamily="34" charset="0"/>
                        </a:rPr>
                        <a:t>Leidimas dirbti</a:t>
                      </a:r>
                    </a:p>
                    <a:p>
                      <a:pPr algn="ctr"/>
                      <a:endParaRPr lang="lt-LT" sz="1600" b="0" dirty="0">
                        <a:solidFill>
                          <a:schemeClr val="bg1"/>
                        </a:solidFill>
                        <a:latin typeface="Arial" panose="020B0604020202020204" pitchFamily="34" charset="0"/>
                        <a:ea typeface="Times New Roman"/>
                        <a:cs typeface="Arial" panose="020B0604020202020204" pitchFamily="34" charset="0"/>
                      </a:endParaRP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B273"/>
                    </a:solidFill>
                  </a:tcPr>
                </a:tc>
                <a:tc>
                  <a:txBody>
                    <a:bodyPr/>
                    <a:lstStyle/>
                    <a:p>
                      <a:pPr algn="ctr"/>
                      <a:endParaRPr lang="lt-LT" sz="600" b="0" dirty="0">
                        <a:solidFill>
                          <a:schemeClr val="bg1"/>
                        </a:solidFill>
                        <a:latin typeface="Arial" panose="020B0604020202020204" pitchFamily="34" charset="0"/>
                        <a:ea typeface="Times New Roman"/>
                        <a:cs typeface="Arial" panose="020B0604020202020204" pitchFamily="34" charset="0"/>
                      </a:endParaRPr>
                    </a:p>
                    <a:p>
                      <a:pPr algn="ctr"/>
                      <a:r>
                        <a:rPr lang="lt-LT" sz="1600" b="0" dirty="0">
                          <a:solidFill>
                            <a:schemeClr val="bg1"/>
                          </a:solidFill>
                          <a:latin typeface="Arial" panose="020B0604020202020204" pitchFamily="34" charset="0"/>
                          <a:ea typeface="Times New Roman"/>
                          <a:cs typeface="Arial" panose="020B0604020202020204" pitchFamily="34" charset="0"/>
                        </a:rPr>
                        <a:t>Sprendimas dėl atitikties </a:t>
                      </a:r>
                      <a:br>
                        <a:rPr lang="lt-LT" sz="1600" b="0" dirty="0">
                          <a:solidFill>
                            <a:schemeClr val="bg1"/>
                          </a:solidFill>
                          <a:latin typeface="Arial" panose="020B0604020202020204" pitchFamily="34" charset="0"/>
                          <a:ea typeface="Times New Roman"/>
                          <a:cs typeface="Arial" panose="020B0604020202020204" pitchFamily="34" charset="0"/>
                        </a:rPr>
                      </a:br>
                      <a:r>
                        <a:rPr lang="lt-LT" sz="1600" b="0" dirty="0">
                          <a:solidFill>
                            <a:schemeClr val="bg1"/>
                          </a:solidFill>
                          <a:latin typeface="Arial" panose="020B0604020202020204" pitchFamily="34" charset="0"/>
                          <a:ea typeface="Times New Roman"/>
                          <a:cs typeface="Arial" panose="020B0604020202020204" pitchFamily="34" charset="0"/>
                        </a:rPr>
                        <a:t>LR darbo rinkos poreikiams</a:t>
                      </a: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B273"/>
                    </a:solidFill>
                  </a:tcPr>
                </a:tc>
                <a:tc>
                  <a:txBody>
                    <a:bodyPr/>
                    <a:lstStyle/>
                    <a:p>
                      <a:pPr algn="ctr"/>
                      <a:r>
                        <a:rPr lang="lt-LT" sz="1600" b="0" dirty="0">
                          <a:solidFill>
                            <a:schemeClr val="bg1"/>
                          </a:solidFill>
                          <a:latin typeface="Arial" panose="020B0604020202020204" pitchFamily="34" charset="0"/>
                          <a:ea typeface="Times New Roman"/>
                          <a:cs typeface="Arial" panose="020B0604020202020204" pitchFamily="34" charset="0"/>
                        </a:rPr>
                        <a:t>Sprendimas dėl atitikties LR darbo rinkos poreikiams (aukštos profesinės kvalifikacijos užsieniečiams)</a:t>
                      </a: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B273"/>
                    </a:solidFill>
                  </a:tcPr>
                </a:tc>
                <a:extLst>
                  <a:ext uri="{0D108BD9-81ED-4DB2-BD59-A6C34878D82A}">
                    <a16:rowId xmlns:a16="http://schemas.microsoft.com/office/drawing/2014/main" val="361032497"/>
                  </a:ext>
                </a:extLst>
              </a:tr>
              <a:tr h="2500000">
                <a:tc>
                  <a:txBody>
                    <a:bodyPr/>
                    <a:lstStyle/>
                    <a:p>
                      <a:pPr marL="87313" indent="-87313">
                        <a:spcBef>
                          <a:spcPts val="600"/>
                        </a:spcBef>
                        <a:spcAft>
                          <a:spcPts val="600"/>
                        </a:spcAft>
                      </a:pPr>
                      <a:r>
                        <a:rPr lang="lt-LT" sz="1400" dirty="0">
                          <a:solidFill>
                            <a:srgbClr val="000000"/>
                          </a:solidFill>
                          <a:latin typeface="Arial" panose="020B0604020202020204" pitchFamily="34" charset="0"/>
                          <a:ea typeface="Times New Roman"/>
                          <a:cs typeface="Arial" panose="020B0604020202020204" pitchFamily="34" charset="0"/>
                        </a:rPr>
                        <a:t>• </a:t>
                      </a:r>
                      <a:r>
                        <a:rPr lang="lt-LT" sz="1600" dirty="0">
                          <a:solidFill>
                            <a:srgbClr val="000000"/>
                          </a:solidFill>
                          <a:latin typeface="Arial" panose="020B0604020202020204" pitchFamily="34" charset="0"/>
                          <a:ea typeface="Times New Roman"/>
                          <a:cs typeface="Arial" panose="020B0604020202020204" pitchFamily="34" charset="0"/>
                        </a:rPr>
                        <a:t>Paprastai išduodamas </a:t>
                      </a:r>
                      <a:r>
                        <a:rPr lang="lt-LT" sz="1600" b="1" dirty="0">
                          <a:solidFill>
                            <a:srgbClr val="000000"/>
                          </a:solidFill>
                          <a:latin typeface="Arial" panose="020B0604020202020204" pitchFamily="34" charset="0"/>
                          <a:ea typeface="Times New Roman"/>
                          <a:cs typeface="Arial" panose="020B0604020202020204" pitchFamily="34" charset="0"/>
                        </a:rPr>
                        <a:t>1 metams arba trumpesniam laikotarpiui</a:t>
                      </a:r>
                      <a:r>
                        <a:rPr lang="lt-LT" sz="1600" dirty="0">
                          <a:solidFill>
                            <a:srgbClr val="000000"/>
                          </a:solidFill>
                          <a:latin typeface="Arial" panose="020B0604020202020204" pitchFamily="34" charset="0"/>
                          <a:ea typeface="Times New Roman"/>
                          <a:cs typeface="Arial" panose="020B0604020202020204" pitchFamily="34" charset="0"/>
                        </a:rPr>
                        <a:t> (leidimas dirbti sezoninį darbą – iki 6 mėn. per 12 mėn. laikotarpį). </a:t>
                      </a:r>
                    </a:p>
                    <a:p>
                      <a:pPr marL="87313" indent="-87313">
                        <a:spcBef>
                          <a:spcPts val="600"/>
                        </a:spcBef>
                        <a:spcAft>
                          <a:spcPts val="600"/>
                        </a:spcAft>
                        <a:buFont typeface="Arial" panose="020B0604020202020204" pitchFamily="34" charset="0"/>
                        <a:buChar char="•"/>
                      </a:pPr>
                      <a:r>
                        <a:rPr lang="lt-LT" sz="1600" dirty="0">
                          <a:solidFill>
                            <a:srgbClr val="000000"/>
                          </a:solidFill>
                          <a:latin typeface="Arial" panose="020B0604020202020204" pitchFamily="34" charset="0"/>
                          <a:ea typeface="Times New Roman"/>
                          <a:cs typeface="Arial" panose="020B0604020202020204" pitchFamily="34" charset="0"/>
                        </a:rPr>
                        <a:t>Jo pagrindu užsienietis, būdamas savo kilmės šalyje, gauna </a:t>
                      </a:r>
                      <a:r>
                        <a:rPr lang="lt-LT" sz="1600" b="1" u="none" dirty="0">
                          <a:solidFill>
                            <a:schemeClr val="tx1"/>
                          </a:solidFill>
                          <a:latin typeface="Arial" panose="020B0604020202020204" pitchFamily="34" charset="0"/>
                          <a:ea typeface="Times New Roman"/>
                          <a:cs typeface="Arial" panose="020B0604020202020204" pitchFamily="34" charset="0"/>
                        </a:rPr>
                        <a:t>nacionalinę vizą </a:t>
                      </a:r>
                      <a:r>
                        <a:rPr lang="lt-LT" sz="1600" b="0" u="none" dirty="0">
                          <a:solidFill>
                            <a:schemeClr val="tx1"/>
                          </a:solidFill>
                          <a:latin typeface="Arial" panose="020B0604020202020204" pitchFamily="34" charset="0"/>
                          <a:ea typeface="Times New Roman"/>
                          <a:cs typeface="Arial" panose="020B0604020202020204" pitchFamily="34" charset="0"/>
                        </a:rPr>
                        <a:t>arba </a:t>
                      </a:r>
                      <a:r>
                        <a:rPr lang="lt-LT" sz="1600" b="1" u="none" dirty="0">
                          <a:solidFill>
                            <a:schemeClr val="tx1"/>
                          </a:solidFill>
                          <a:latin typeface="Arial" panose="020B0604020202020204" pitchFamily="34" charset="0"/>
                          <a:ea typeface="Times New Roman"/>
                          <a:cs typeface="Arial" panose="020B0604020202020204" pitchFamily="34" charset="0"/>
                        </a:rPr>
                        <a:t>Šengeno vizą </a:t>
                      </a:r>
                      <a:r>
                        <a:rPr lang="lt-LT" sz="1600" b="0" u="none" dirty="0">
                          <a:solidFill>
                            <a:srgbClr val="000000"/>
                          </a:solidFill>
                          <a:latin typeface="Arial" panose="020B0604020202020204" pitchFamily="34" charset="0"/>
                          <a:ea typeface="Times New Roman"/>
                          <a:cs typeface="Arial" panose="020B0604020202020204" pitchFamily="34" charset="0"/>
                        </a:rPr>
                        <a:t>(tik sezoninio darbo atveju).</a:t>
                      </a:r>
                    </a:p>
                    <a:p>
                      <a:pPr marL="87313" indent="-87313">
                        <a:spcBef>
                          <a:spcPts val="600"/>
                        </a:spcBef>
                        <a:spcAft>
                          <a:spcPts val="600"/>
                        </a:spcAft>
                      </a:pPr>
                      <a:r>
                        <a:rPr lang="lt-LT" sz="1600" dirty="0">
                          <a:solidFill>
                            <a:srgbClr val="000000"/>
                          </a:solidFill>
                          <a:latin typeface="Arial" panose="020B0604020202020204" pitchFamily="34" charset="0"/>
                          <a:ea typeface="Times New Roman"/>
                          <a:cs typeface="Arial" panose="020B0604020202020204" pitchFamily="34" charset="0"/>
                        </a:rPr>
                        <a:t>• </a:t>
                      </a:r>
                      <a:r>
                        <a:rPr lang="lt-LT" sz="1600" b="1" dirty="0">
                          <a:solidFill>
                            <a:srgbClr val="000000"/>
                          </a:solidFill>
                          <a:latin typeface="Arial" panose="020B0604020202020204" pitchFamily="34" charset="0"/>
                          <a:ea typeface="Times New Roman"/>
                          <a:cs typeface="Arial" panose="020B0604020202020204" pitchFamily="34" charset="0"/>
                        </a:rPr>
                        <a:t>Užsieniečiui keliami reikalavimai* </a:t>
                      </a:r>
                      <a:r>
                        <a:rPr lang="lt-LT" sz="1600" dirty="0">
                          <a:solidFill>
                            <a:srgbClr val="000000"/>
                          </a:solidFill>
                          <a:latin typeface="Arial" panose="020B0604020202020204" pitchFamily="34" charset="0"/>
                          <a:ea typeface="Times New Roman"/>
                          <a:cs typeface="Arial" panose="020B0604020202020204" pitchFamily="34" charset="0"/>
                        </a:rPr>
                        <a:t>turėti kvalifikaciją bei ne mažesnę kaip 1 metų darbo patirtį per pastaruosius 5 metus pagal turimą kvalifikaciją</a:t>
                      </a:r>
                    </a:p>
                    <a:p>
                      <a:pPr marL="87313" indent="-87313">
                        <a:spcBef>
                          <a:spcPts val="600"/>
                        </a:spcBef>
                        <a:spcAft>
                          <a:spcPts val="600"/>
                        </a:spcAft>
                      </a:pPr>
                      <a:r>
                        <a:rPr lang="lt-LT" sz="1300" dirty="0">
                          <a:solidFill>
                            <a:srgbClr val="000000"/>
                          </a:solidFill>
                          <a:latin typeface="Arial" panose="020B0604020202020204" pitchFamily="34" charset="0"/>
                          <a:ea typeface="Times New Roman"/>
                          <a:cs typeface="Arial" panose="020B0604020202020204" pitchFamily="34" charset="0"/>
                        </a:rPr>
                        <a:t> </a:t>
                      </a:r>
                      <a:r>
                        <a:rPr lang="lt-LT" sz="1200" dirty="0">
                          <a:solidFill>
                            <a:srgbClr val="000000"/>
                          </a:solidFill>
                          <a:latin typeface="Arial" panose="020B0604020202020204" pitchFamily="34" charset="0"/>
                          <a:ea typeface="Times New Roman"/>
                          <a:cs typeface="Arial" panose="020B0604020202020204" pitchFamily="34" charset="0"/>
                        </a:rPr>
                        <a:t>*Šie reikalavimai netaikomi stažuotojams ar praktikantams, Baltarusijos Respublikos piliečiams, turintiems supaprastinta tvarka išduotą Lietuvos nacionalinę vizą ir sezoniniams darbuotojams.</a:t>
                      </a: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7313" indent="-87313">
                        <a:spcBef>
                          <a:spcPts val="600"/>
                        </a:spcBef>
                        <a:spcAft>
                          <a:spcPts val="600"/>
                        </a:spcAft>
                      </a:pPr>
                      <a:r>
                        <a:rPr lang="lt-LT" sz="1400" dirty="0">
                          <a:solidFill>
                            <a:srgbClr val="000000"/>
                          </a:solidFill>
                          <a:latin typeface="Arial" panose="020B0604020202020204" pitchFamily="34" charset="0"/>
                          <a:ea typeface="Times New Roman"/>
                          <a:cs typeface="Arial" panose="020B0604020202020204" pitchFamily="34" charset="0"/>
                        </a:rPr>
                        <a:t>•</a:t>
                      </a:r>
                      <a:r>
                        <a:rPr lang="lt-LT" sz="1600" dirty="0">
                          <a:solidFill>
                            <a:srgbClr val="000000"/>
                          </a:solidFill>
                          <a:latin typeface="Arial" panose="020B0604020202020204" pitchFamily="34" charset="0"/>
                          <a:ea typeface="Times New Roman"/>
                          <a:cs typeface="Arial" panose="020B0604020202020204" pitchFamily="34" charset="0"/>
                        </a:rPr>
                        <a:t> Išduodamas </a:t>
                      </a:r>
                      <a:r>
                        <a:rPr lang="lt-LT" sz="1600" b="1" dirty="0">
                          <a:solidFill>
                            <a:srgbClr val="000000"/>
                          </a:solidFill>
                          <a:latin typeface="Arial" panose="020B0604020202020204" pitchFamily="34" charset="0"/>
                          <a:ea typeface="Times New Roman"/>
                          <a:cs typeface="Arial" panose="020B0604020202020204" pitchFamily="34" charset="0"/>
                        </a:rPr>
                        <a:t>iki 2 metų. </a:t>
                      </a:r>
                    </a:p>
                    <a:p>
                      <a:pPr marL="87313" indent="-87313">
                        <a:spcBef>
                          <a:spcPts val="600"/>
                        </a:spcBef>
                        <a:spcAft>
                          <a:spcPts val="600"/>
                        </a:spcAft>
                        <a:buFont typeface="Arial" panose="020B0604020202020204" pitchFamily="34" charset="0"/>
                        <a:buChar char="•"/>
                      </a:pPr>
                      <a:r>
                        <a:rPr lang="lt-LT" sz="1600" b="0" dirty="0">
                          <a:solidFill>
                            <a:srgbClr val="000000"/>
                          </a:solidFill>
                          <a:latin typeface="Arial" panose="020B0604020202020204" pitchFamily="34" charset="0"/>
                          <a:ea typeface="Times New Roman"/>
                          <a:cs typeface="Arial" panose="020B0604020202020204" pitchFamily="34" charset="0"/>
                        </a:rPr>
                        <a:t>J</a:t>
                      </a:r>
                      <a:r>
                        <a:rPr lang="lt-LT" sz="1600" dirty="0">
                          <a:solidFill>
                            <a:srgbClr val="000000"/>
                          </a:solidFill>
                          <a:latin typeface="Arial" panose="020B0604020202020204" pitchFamily="34" charset="0"/>
                          <a:ea typeface="Times New Roman"/>
                          <a:cs typeface="Arial" panose="020B0604020202020204" pitchFamily="34" charset="0"/>
                        </a:rPr>
                        <a:t>o pagrindu išduodamas  </a:t>
                      </a:r>
                      <a:r>
                        <a:rPr lang="lt-LT" sz="1600" b="1" u="none" dirty="0">
                          <a:solidFill>
                            <a:schemeClr val="tx1"/>
                          </a:solidFill>
                          <a:latin typeface="Arial" panose="020B0604020202020204" pitchFamily="34" charset="0"/>
                          <a:ea typeface="Times New Roman"/>
                          <a:cs typeface="Arial" panose="020B0604020202020204" pitchFamily="34" charset="0"/>
                        </a:rPr>
                        <a:t>leidimas laikinai gyventi; </a:t>
                      </a:r>
                    </a:p>
                    <a:p>
                      <a:pPr marL="87313" indent="-87313">
                        <a:spcBef>
                          <a:spcPts val="600"/>
                        </a:spcBef>
                        <a:spcAft>
                          <a:spcPts val="600"/>
                        </a:spcAft>
                      </a:pPr>
                      <a:r>
                        <a:rPr lang="lt-LT" sz="1600" dirty="0">
                          <a:solidFill>
                            <a:srgbClr val="000000"/>
                          </a:solidFill>
                          <a:latin typeface="Arial" panose="020B0604020202020204" pitchFamily="34" charset="0"/>
                          <a:ea typeface="Times New Roman"/>
                          <a:cs typeface="Arial" panose="020B0604020202020204" pitchFamily="34" charset="0"/>
                        </a:rPr>
                        <a:t>• </a:t>
                      </a:r>
                      <a:r>
                        <a:rPr lang="lt-LT" sz="1600" b="1" dirty="0">
                          <a:solidFill>
                            <a:srgbClr val="000000"/>
                          </a:solidFill>
                          <a:latin typeface="Arial" panose="020B0604020202020204" pitchFamily="34" charset="0"/>
                          <a:ea typeface="Times New Roman"/>
                          <a:cs typeface="Arial" panose="020B0604020202020204" pitchFamily="34" charset="0"/>
                        </a:rPr>
                        <a:t>Užsieniečiui keliami reikalavimai** </a:t>
                      </a:r>
                      <a:r>
                        <a:rPr lang="lt-LT" sz="1600" dirty="0">
                          <a:solidFill>
                            <a:srgbClr val="000000"/>
                          </a:solidFill>
                          <a:latin typeface="Arial" panose="020B0604020202020204" pitchFamily="34" charset="0"/>
                          <a:ea typeface="Times New Roman"/>
                          <a:cs typeface="Arial" panose="020B0604020202020204" pitchFamily="34" charset="0"/>
                        </a:rPr>
                        <a:t>turėti kvalifikaciją bei ne mažesnę kaip 1 metų darbo patirtį per pastaruosius 5 metus pagal turimą kvalifikaciją.</a:t>
                      </a:r>
                    </a:p>
                    <a:p>
                      <a:pPr marL="87313" indent="-87313">
                        <a:spcBef>
                          <a:spcPts val="600"/>
                        </a:spcBef>
                        <a:spcAft>
                          <a:spcPts val="1200"/>
                        </a:spcAft>
                      </a:pPr>
                      <a:endParaRPr lang="lt-LT" sz="1400" dirty="0">
                        <a:solidFill>
                          <a:srgbClr val="000000"/>
                        </a:solidFill>
                        <a:latin typeface="Arial" panose="020B0604020202020204" pitchFamily="34" charset="0"/>
                        <a:ea typeface="Times New Roman"/>
                        <a:cs typeface="Arial" panose="020B0604020202020204" pitchFamily="34" charset="0"/>
                      </a:endParaRPr>
                    </a:p>
                    <a:p>
                      <a:pPr marL="87313" indent="-87313">
                        <a:spcBef>
                          <a:spcPts val="600"/>
                        </a:spcBef>
                        <a:spcAft>
                          <a:spcPts val="0"/>
                        </a:spcAft>
                      </a:pPr>
                      <a:endParaRPr lang="lt-LT" sz="1000" dirty="0">
                        <a:solidFill>
                          <a:srgbClr val="000000"/>
                        </a:solidFill>
                        <a:latin typeface="Arial" panose="020B0604020202020204" pitchFamily="34" charset="0"/>
                        <a:ea typeface="Times New Roman"/>
                        <a:cs typeface="Arial" panose="020B0604020202020204" pitchFamily="34" charset="0"/>
                      </a:endParaRPr>
                    </a:p>
                    <a:p>
                      <a:pPr marL="87313" indent="-87313">
                        <a:spcBef>
                          <a:spcPts val="600"/>
                        </a:spcBef>
                        <a:spcAft>
                          <a:spcPts val="600"/>
                        </a:spcAft>
                      </a:pPr>
                      <a:r>
                        <a:rPr lang="lt-LT" sz="1200" dirty="0">
                          <a:solidFill>
                            <a:srgbClr val="000000"/>
                          </a:solidFill>
                          <a:latin typeface="Arial" panose="020B0604020202020204" pitchFamily="34" charset="0"/>
                          <a:ea typeface="Times New Roman"/>
                          <a:cs typeface="Arial" panose="020B0604020202020204" pitchFamily="34" charset="0"/>
                        </a:rPr>
                        <a:t>** Šie reikalavimai netaikomi stažuotojams ar praktikantams ir Baltarusijos Respublikos piliečiams, turintiems supaprastinta tvarka išduotą Lietuvos nacionalinę vizą.</a:t>
                      </a: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7313" indent="-87313">
                        <a:spcBef>
                          <a:spcPts val="600"/>
                        </a:spcBef>
                        <a:spcAft>
                          <a:spcPts val="600"/>
                        </a:spcAft>
                      </a:pPr>
                      <a:r>
                        <a:rPr lang="lt-LT" sz="1600" dirty="0">
                          <a:solidFill>
                            <a:srgbClr val="000000"/>
                          </a:solidFill>
                          <a:latin typeface="Arial" panose="020B0604020202020204" pitchFamily="34" charset="0"/>
                          <a:ea typeface="Times New Roman"/>
                          <a:cs typeface="Arial" panose="020B0604020202020204" pitchFamily="34" charset="0"/>
                        </a:rPr>
                        <a:t>• Išduodamas </a:t>
                      </a:r>
                      <a:r>
                        <a:rPr lang="lt-LT" sz="1600" b="1" dirty="0">
                          <a:solidFill>
                            <a:srgbClr val="000000"/>
                          </a:solidFill>
                          <a:latin typeface="Arial" panose="020B0604020202020204" pitchFamily="34" charset="0"/>
                          <a:ea typeface="Times New Roman"/>
                          <a:cs typeface="Arial" panose="020B0604020202020204" pitchFamily="34" charset="0"/>
                        </a:rPr>
                        <a:t>iki 3 metų.</a:t>
                      </a:r>
                    </a:p>
                    <a:p>
                      <a:pPr marL="87313" marR="0" lvl="0" indent="-87313"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lt-LT" sz="1600" dirty="0">
                          <a:solidFill>
                            <a:srgbClr val="000000"/>
                          </a:solidFill>
                          <a:latin typeface="Arial" panose="020B0604020202020204" pitchFamily="34" charset="0"/>
                          <a:ea typeface="Times New Roman"/>
                          <a:cs typeface="Arial" panose="020B0604020202020204" pitchFamily="34" charset="0"/>
                        </a:rPr>
                        <a:t>Jo pagrindu </a:t>
                      </a:r>
                      <a:r>
                        <a:rPr lang="lt-LT" sz="1600" b="0" u="none" dirty="0">
                          <a:solidFill>
                            <a:schemeClr val="tx1"/>
                          </a:solidFill>
                          <a:latin typeface="Arial" panose="020B0604020202020204" pitchFamily="34" charset="0"/>
                          <a:ea typeface="Times New Roman"/>
                          <a:cs typeface="Arial" panose="020B0604020202020204" pitchFamily="34" charset="0"/>
                        </a:rPr>
                        <a:t>išduodamas </a:t>
                      </a:r>
                      <a:r>
                        <a:rPr lang="lt-LT" sz="1600" b="1" u="none" dirty="0">
                          <a:solidFill>
                            <a:schemeClr val="tx1"/>
                          </a:solidFill>
                          <a:latin typeface="Arial" panose="020B0604020202020204" pitchFamily="34" charset="0"/>
                          <a:ea typeface="Times New Roman"/>
                          <a:cs typeface="Arial" panose="020B0604020202020204" pitchFamily="34" charset="0"/>
                        </a:rPr>
                        <a:t>leidimas laikinai gyventi (Mėlynoji kortelė).</a:t>
                      </a:r>
                      <a:endParaRPr lang="lt-LT" sz="1600" b="1" u="none" dirty="0">
                        <a:solidFill>
                          <a:srgbClr val="000000"/>
                        </a:solidFill>
                        <a:latin typeface="Arial" panose="020B0604020202020204" pitchFamily="34" charset="0"/>
                        <a:ea typeface="Times New Roman"/>
                        <a:cs typeface="Arial" panose="020B0604020202020204" pitchFamily="34" charset="0"/>
                      </a:endParaRPr>
                    </a:p>
                    <a:p>
                      <a:pPr marL="87313" indent="-87313">
                        <a:spcBef>
                          <a:spcPts val="600"/>
                        </a:spcBef>
                        <a:spcAft>
                          <a:spcPts val="600"/>
                        </a:spcAft>
                      </a:pPr>
                      <a:r>
                        <a:rPr lang="lt-LT" sz="1600" dirty="0">
                          <a:solidFill>
                            <a:srgbClr val="000000"/>
                          </a:solidFill>
                          <a:latin typeface="Arial" panose="020B0604020202020204" pitchFamily="34" charset="0"/>
                          <a:ea typeface="Times New Roman"/>
                          <a:cs typeface="Arial" panose="020B0604020202020204" pitchFamily="34" charset="0"/>
                        </a:rPr>
                        <a:t>• </a:t>
                      </a:r>
                      <a:r>
                        <a:rPr lang="lt-LT" sz="1600" b="1" dirty="0">
                          <a:solidFill>
                            <a:srgbClr val="000000"/>
                          </a:solidFill>
                          <a:latin typeface="Arial" panose="020B0604020202020204" pitchFamily="34" charset="0"/>
                          <a:ea typeface="Times New Roman"/>
                          <a:cs typeface="Arial" panose="020B0604020202020204" pitchFamily="34" charset="0"/>
                        </a:rPr>
                        <a:t>Išduodamas, jei </a:t>
                      </a:r>
                      <a:r>
                        <a:rPr lang="lt-LT" sz="1600" dirty="0">
                          <a:solidFill>
                            <a:srgbClr val="000000"/>
                          </a:solidFill>
                          <a:latin typeface="Arial" panose="020B0604020202020204" pitchFamily="34" charset="0"/>
                          <a:ea typeface="Times New Roman"/>
                          <a:cs typeface="Arial" panose="020B0604020202020204" pitchFamily="34" charset="0"/>
                        </a:rPr>
                        <a:t>užsienietis turi aukštą profesinę kvalifikaciją ir jam ketinama mokėti ne mažesnį negu 1,5 Lietuvos statistikos departamento paskutinio paskelbto ketvirčio šalies ūkio BDU dydžio darbo užmokestį. </a:t>
                      </a:r>
                    </a:p>
                    <a:p>
                      <a:pPr marL="87313" indent="-87313">
                        <a:spcBef>
                          <a:spcPts val="600"/>
                        </a:spcBef>
                        <a:spcAft>
                          <a:spcPts val="600"/>
                        </a:spcAft>
                        <a:buFont typeface="Arial" panose="020B0604020202020204" pitchFamily="34" charset="0"/>
                        <a:buChar char="•"/>
                      </a:pPr>
                      <a:endParaRPr lang="lt-LT" sz="3200" b="1" u="none" dirty="0">
                        <a:solidFill>
                          <a:srgbClr val="000000"/>
                        </a:solidFill>
                        <a:latin typeface="Arial" panose="020B0604020202020204" pitchFamily="34" charset="0"/>
                        <a:ea typeface="Times New Roman"/>
                        <a:cs typeface="Arial" panose="020B0604020202020204" pitchFamily="34" charset="0"/>
                      </a:endParaRPr>
                    </a:p>
                    <a:p>
                      <a:pPr marL="0" indent="0">
                        <a:spcBef>
                          <a:spcPts val="600"/>
                        </a:spcBef>
                        <a:spcAft>
                          <a:spcPts val="600"/>
                        </a:spcAft>
                        <a:buFont typeface="Arial" panose="020B0604020202020204" pitchFamily="34" charset="0"/>
                        <a:buNone/>
                      </a:pPr>
                      <a:r>
                        <a:rPr lang="lt-LT" sz="1200" dirty="0">
                          <a:solidFill>
                            <a:srgbClr val="000000"/>
                          </a:solidFill>
                          <a:latin typeface="Arial" panose="020B0604020202020204" pitchFamily="34" charset="0"/>
                          <a:ea typeface="Times New Roman"/>
                          <a:cs typeface="Arial" panose="020B0604020202020204" pitchFamily="34" charset="0"/>
                        </a:rPr>
                        <a:t>Užsieniečiui keliami reikalavimai turėti aukštą profesinę kvalifikaciją arba Lietuvos Respublikos ekonomikos ir inovacijų ministerijos sprendimą, patvirtinantį 5 metų profesinės patirties prilyginimą aukštojo mokslo kvalifikacijai.</a:t>
                      </a: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9601859"/>
                  </a:ext>
                </a:extLst>
              </a:tr>
            </a:tbl>
          </a:graphicData>
        </a:graphic>
      </p:graphicFrame>
    </p:spTree>
    <p:extLst>
      <p:ext uri="{BB962C8B-B14F-4D97-AF65-F5344CB8AC3E}">
        <p14:creationId xmlns:p14="http://schemas.microsoft.com/office/powerpoint/2010/main" val="418690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 floor, table&#10;&#10;Description automatically generated">
            <a:extLst>
              <a:ext uri="{FF2B5EF4-FFF2-40B4-BE49-F238E27FC236}">
                <a16:creationId xmlns:a16="http://schemas.microsoft.com/office/drawing/2014/main" id="{7EF8E18E-5CE4-B34B-8B80-747109CFE01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69654" y="0"/>
            <a:ext cx="9739172" cy="6858000"/>
          </a:xfrm>
          <a:prstGeom prst="rect">
            <a:avLst/>
          </a:prstGeom>
        </p:spPr>
      </p:pic>
      <p:sp>
        <p:nvSpPr>
          <p:cNvPr id="8" name="Google Shape;127;p24">
            <a:extLst>
              <a:ext uri="{FF2B5EF4-FFF2-40B4-BE49-F238E27FC236}">
                <a16:creationId xmlns:a16="http://schemas.microsoft.com/office/drawing/2014/main" id="{A1A3A2DE-CD7D-D843-BA7D-DAFDB8F89979}"/>
              </a:ext>
            </a:extLst>
          </p:cNvPr>
          <p:cNvSpPr/>
          <p:nvPr/>
        </p:nvSpPr>
        <p:spPr>
          <a:xfrm>
            <a:off x="6369654" y="0"/>
            <a:ext cx="5873662" cy="6858000"/>
          </a:xfrm>
          <a:custGeom>
            <a:avLst/>
            <a:gdLst/>
            <a:ahLst/>
            <a:cxnLst/>
            <a:rect l="l" t="t" r="r" b="b"/>
            <a:pathLst>
              <a:path w="12470130" h="6184900" extrusionOk="0">
                <a:moveTo>
                  <a:pt x="0" y="6184900"/>
                </a:moveTo>
                <a:lnTo>
                  <a:pt x="12469774" y="6184900"/>
                </a:lnTo>
                <a:lnTo>
                  <a:pt x="12469774" y="0"/>
                </a:lnTo>
                <a:lnTo>
                  <a:pt x="0" y="0"/>
                </a:lnTo>
                <a:lnTo>
                  <a:pt x="0" y="6184900"/>
                </a:lnTo>
                <a:close/>
              </a:path>
            </a:pathLst>
          </a:custGeom>
          <a:solidFill>
            <a:srgbClr val="FFFFFF">
              <a:alpha val="500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dirty="0"/>
          </a:p>
        </p:txBody>
      </p:sp>
      <p:sp>
        <p:nvSpPr>
          <p:cNvPr id="12" name="Pavadinimas 1">
            <a:extLst>
              <a:ext uri="{FF2B5EF4-FFF2-40B4-BE49-F238E27FC236}">
                <a16:creationId xmlns:a16="http://schemas.microsoft.com/office/drawing/2014/main" id="{B12CAF75-2C8C-447F-B19B-A08946B6A9B7}"/>
              </a:ext>
            </a:extLst>
          </p:cNvPr>
          <p:cNvSpPr>
            <a:spLocks noGrp="1"/>
          </p:cNvSpPr>
          <p:nvPr>
            <p:ph type="title"/>
          </p:nvPr>
        </p:nvSpPr>
        <p:spPr>
          <a:xfrm>
            <a:off x="866748" y="673332"/>
            <a:ext cx="10458504" cy="684624"/>
          </a:xfrm>
        </p:spPr>
        <p:txBody>
          <a:bodyPr>
            <a:noAutofit/>
          </a:bodyPr>
          <a:lstStyle/>
          <a:p>
            <a:r>
              <a:rPr lang="lt-LT" sz="2400" dirty="0">
                <a:solidFill>
                  <a:srgbClr val="0FB273"/>
                </a:solidFill>
                <a:latin typeface="Arial" panose="020B0604020202020204" pitchFamily="34" charset="0"/>
                <a:cs typeface="Arial" panose="020B0604020202020204" pitchFamily="34" charset="0"/>
              </a:rPr>
              <a:t>Trečių šalių piliečių įdarbinimas</a:t>
            </a:r>
          </a:p>
        </p:txBody>
      </p:sp>
      <p:sp>
        <p:nvSpPr>
          <p:cNvPr id="13" name="TextBox 12">
            <a:extLst>
              <a:ext uri="{FF2B5EF4-FFF2-40B4-BE49-F238E27FC236}">
                <a16:creationId xmlns:a16="http://schemas.microsoft.com/office/drawing/2014/main" id="{C3D9DA63-C3D9-45DA-859E-57ADB508B070}"/>
              </a:ext>
            </a:extLst>
          </p:cNvPr>
          <p:cNvSpPr txBox="1"/>
          <p:nvPr/>
        </p:nvSpPr>
        <p:spPr>
          <a:xfrm>
            <a:off x="509466" y="1237006"/>
            <a:ext cx="5679794" cy="1477328"/>
          </a:xfrm>
          <a:prstGeom prst="rect">
            <a:avLst/>
          </a:prstGeom>
          <a:noFill/>
        </p:spPr>
        <p:txBody>
          <a:bodyPr wrap="square">
            <a:spAutoFit/>
          </a:bodyPr>
          <a:lstStyle/>
          <a:p>
            <a:pPr algn="just"/>
            <a:r>
              <a:rPr lang="lt-LT" dirty="0">
                <a:latin typeface="Arial" panose="020B0604020202020204" pitchFamily="34" charset="0"/>
                <a:cs typeface="Arial" panose="020B0604020202020204" pitchFamily="34" charset="0"/>
              </a:rPr>
              <a:t>Darbdavys, norintis įdarbinti užsienietį, </a:t>
            </a:r>
            <a:r>
              <a:rPr lang="lt-LT" b="1" dirty="0">
                <a:latin typeface="Arial" panose="020B0604020202020204" pitchFamily="34" charset="0"/>
                <a:cs typeface="Arial" panose="020B0604020202020204" pitchFamily="34" charset="0"/>
              </a:rPr>
              <a:t>Užimtumo tarnybai turi pateikti </a:t>
            </a:r>
            <a:r>
              <a:rPr lang="lt-LT" dirty="0">
                <a:latin typeface="Arial" panose="020B0604020202020204" pitchFamily="34" charset="0"/>
                <a:cs typeface="Arial" panose="020B0604020202020204" pitchFamily="34" charset="0"/>
              </a:rPr>
              <a:t>nustatytos formos prašymą ir kitus dokumentus dėl leidimo dirbti išdavimo ar sprendimo dėl atitikties Lietuvos Respublikos darbo rinkos poreikiams priėmimo. </a:t>
            </a:r>
          </a:p>
        </p:txBody>
      </p:sp>
      <p:sp>
        <p:nvSpPr>
          <p:cNvPr id="14" name="TextBox 13">
            <a:extLst>
              <a:ext uri="{FF2B5EF4-FFF2-40B4-BE49-F238E27FC236}">
                <a16:creationId xmlns:a16="http://schemas.microsoft.com/office/drawing/2014/main" id="{5A057514-2B02-4922-9FA6-FE16A34FF624}"/>
              </a:ext>
            </a:extLst>
          </p:cNvPr>
          <p:cNvSpPr txBox="1"/>
          <p:nvPr/>
        </p:nvSpPr>
        <p:spPr>
          <a:xfrm>
            <a:off x="557234" y="2915246"/>
            <a:ext cx="5679794" cy="923330"/>
          </a:xfrm>
          <a:prstGeom prst="rect">
            <a:avLst/>
          </a:prstGeom>
          <a:solidFill>
            <a:schemeClr val="bg1">
              <a:lumMod val="95000"/>
            </a:schemeClr>
          </a:solidFill>
        </p:spPr>
        <p:txBody>
          <a:bodyPr wrap="square">
            <a:spAutoFit/>
          </a:bodyPr>
          <a:lstStyle/>
          <a:p>
            <a:pPr algn="just"/>
            <a:r>
              <a:rPr lang="lt-LT" dirty="0">
                <a:solidFill>
                  <a:srgbClr val="525252"/>
                </a:solidFill>
                <a:latin typeface="Arial" panose="020B0604020202020204" pitchFamily="34" charset="0"/>
                <a:cs typeface="Arial" panose="020B0604020202020204" pitchFamily="34" charset="0"/>
              </a:rPr>
              <a:t>Darbdavių pateikti dokumentai Užimtumo tarnyboje yra </a:t>
            </a:r>
            <a:r>
              <a:rPr lang="lt-LT" b="1" dirty="0">
                <a:solidFill>
                  <a:srgbClr val="525252"/>
                </a:solidFill>
                <a:latin typeface="Arial" panose="020B0604020202020204" pitchFamily="34" charset="0"/>
                <a:cs typeface="Arial" panose="020B0604020202020204" pitchFamily="34" charset="0"/>
              </a:rPr>
              <a:t>išnagrinėjami per 7 darbo dienas </a:t>
            </a:r>
            <a:r>
              <a:rPr lang="lt-LT" dirty="0">
                <a:solidFill>
                  <a:srgbClr val="525252"/>
                </a:solidFill>
                <a:latin typeface="Arial" panose="020B0604020202020204" pitchFamily="34" charset="0"/>
                <a:cs typeface="Arial" panose="020B0604020202020204" pitchFamily="34" charset="0"/>
              </a:rPr>
              <a:t>nuo jų gavimo dienos.</a:t>
            </a:r>
            <a:r>
              <a:rPr lang="lt-LT" dirty="0">
                <a:latin typeface="Arial" panose="020B0604020202020204" pitchFamily="34" charset="0"/>
                <a:cs typeface="Arial" panose="020B0604020202020204" pitchFamily="34" charset="0"/>
              </a:rPr>
              <a:t> </a:t>
            </a:r>
            <a:endParaRPr lang="lt-LT" dirty="0">
              <a:solidFill>
                <a:srgbClr val="FF000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F67C54C-52DE-477A-A85C-E2799F7A7DFA}"/>
              </a:ext>
            </a:extLst>
          </p:cNvPr>
          <p:cNvSpPr txBox="1"/>
          <p:nvPr/>
        </p:nvSpPr>
        <p:spPr>
          <a:xfrm>
            <a:off x="550189" y="4070712"/>
            <a:ext cx="5679794" cy="2671282"/>
          </a:xfrm>
          <a:prstGeom prst="rect">
            <a:avLst/>
          </a:prstGeom>
          <a:noFill/>
          <a:ln w="15875">
            <a:solidFill>
              <a:srgbClr val="13AF73"/>
            </a:solidFill>
          </a:ln>
        </p:spPr>
        <p:txBody>
          <a:bodyPr wrap="square">
            <a:spAutoFit/>
          </a:bodyPr>
          <a:lstStyle/>
          <a:p>
            <a:pPr algn="just">
              <a:spcAft>
                <a:spcPts val="1200"/>
              </a:spcAft>
            </a:pPr>
            <a:r>
              <a:rPr lang="lt-LT" dirty="0">
                <a:solidFill>
                  <a:schemeClr val="tx1"/>
                </a:solidFill>
                <a:latin typeface="Arial" panose="020B0604020202020204" pitchFamily="34" charset="0"/>
                <a:ea typeface="Gadugi" panose="020B0502040204020203" pitchFamily="34" charset="0"/>
                <a:cs typeface="Arial" panose="020B0604020202020204" pitchFamily="34" charset="0"/>
              </a:rPr>
              <a:t>Darbo sutartis su užsieniečiu turi būti sudaroma </a:t>
            </a:r>
            <a:r>
              <a:rPr lang="lt-LT" b="1" dirty="0">
                <a:solidFill>
                  <a:schemeClr val="tx1"/>
                </a:solidFill>
                <a:latin typeface="Arial" panose="020B0604020202020204" pitchFamily="34" charset="0"/>
                <a:ea typeface="Gadugi" panose="020B0502040204020203" pitchFamily="34" charset="0"/>
                <a:cs typeface="Arial" panose="020B0604020202020204" pitchFamily="34" charset="0"/>
              </a:rPr>
              <a:t>raštu</a:t>
            </a:r>
            <a:r>
              <a:rPr lang="lt-LT" dirty="0">
                <a:solidFill>
                  <a:schemeClr val="tx1"/>
                </a:solidFill>
                <a:latin typeface="Arial" panose="020B0604020202020204" pitchFamily="34" charset="0"/>
                <a:ea typeface="Gadugi" panose="020B0502040204020203" pitchFamily="34" charset="0"/>
                <a:cs typeface="Arial" panose="020B0604020202020204" pitchFamily="34" charset="0"/>
              </a:rPr>
              <a:t> pagal Lietuvos Respublikos socialinės apsaugos ir darbo ministro </a:t>
            </a:r>
            <a:r>
              <a:rPr lang="lt-LT" b="1" dirty="0">
                <a:solidFill>
                  <a:schemeClr val="tx1"/>
                </a:solidFill>
                <a:latin typeface="Arial" panose="020B0604020202020204" pitchFamily="34" charset="0"/>
                <a:ea typeface="Gadugi" panose="020B0502040204020203" pitchFamily="34" charset="0"/>
                <a:cs typeface="Arial" panose="020B0604020202020204" pitchFamily="34" charset="0"/>
              </a:rPr>
              <a:t>patvirtintą formą</a:t>
            </a:r>
            <a:r>
              <a:rPr lang="lt-LT" dirty="0">
                <a:solidFill>
                  <a:schemeClr val="tx1"/>
                </a:solidFill>
                <a:latin typeface="Arial" panose="020B0604020202020204" pitchFamily="34" charset="0"/>
                <a:ea typeface="Gadugi" panose="020B0502040204020203" pitchFamily="34" charset="0"/>
                <a:cs typeface="Arial" panose="020B0604020202020204" pitchFamily="34" charset="0"/>
              </a:rPr>
              <a:t>, </a:t>
            </a:r>
            <a:r>
              <a:rPr lang="lt-LT" b="1" dirty="0">
                <a:solidFill>
                  <a:schemeClr val="tx1"/>
                </a:solidFill>
                <a:latin typeface="Arial" panose="020B0604020202020204" pitchFamily="34" charset="0"/>
                <a:ea typeface="Gadugi" panose="020B0502040204020203" pitchFamily="34" charset="0"/>
                <a:cs typeface="Arial" panose="020B0604020202020204" pitchFamily="34" charset="0"/>
              </a:rPr>
              <a:t>dviem kalbomis</a:t>
            </a:r>
            <a:r>
              <a:rPr lang="lt-LT" dirty="0">
                <a:solidFill>
                  <a:schemeClr val="tx1"/>
                </a:solidFill>
                <a:latin typeface="Arial" panose="020B0604020202020204" pitchFamily="34" charset="0"/>
                <a:ea typeface="Gadugi" panose="020B0502040204020203" pitchFamily="34" charset="0"/>
                <a:cs typeface="Arial" panose="020B0604020202020204" pitchFamily="34" charset="0"/>
              </a:rPr>
              <a:t> – lietuvių ir </a:t>
            </a:r>
            <a:r>
              <a:rPr lang="lt-LT" u="sng" dirty="0">
                <a:solidFill>
                  <a:schemeClr val="tx1"/>
                </a:solidFill>
                <a:latin typeface="Arial" panose="020B0604020202020204" pitchFamily="34" charset="0"/>
                <a:ea typeface="Gadugi" panose="020B0502040204020203" pitchFamily="34" charset="0"/>
                <a:cs typeface="Arial" panose="020B0604020202020204" pitchFamily="34" charset="0"/>
              </a:rPr>
              <a:t>kita užsieniečiui suprantama kalba</a:t>
            </a:r>
            <a:r>
              <a:rPr lang="lt-LT" dirty="0">
                <a:solidFill>
                  <a:schemeClr val="tx1"/>
                </a:solidFill>
                <a:latin typeface="Arial" panose="020B0604020202020204" pitchFamily="34" charset="0"/>
                <a:ea typeface="Gadugi" panose="020B0502040204020203" pitchFamily="34" charset="0"/>
                <a:cs typeface="Arial" panose="020B0604020202020204" pitchFamily="34" charset="0"/>
              </a:rPr>
              <a:t>. </a:t>
            </a:r>
          </a:p>
          <a:p>
            <a:pPr algn="just">
              <a:spcBef>
                <a:spcPts val="1200"/>
              </a:spcBef>
              <a:spcAft>
                <a:spcPts val="1800"/>
              </a:spcAft>
            </a:pPr>
            <a:r>
              <a:rPr lang="lt-LT" dirty="0">
                <a:solidFill>
                  <a:schemeClr val="tx1"/>
                </a:solidFill>
                <a:latin typeface="Arial" panose="020B0604020202020204" pitchFamily="34" charset="0"/>
                <a:ea typeface="Gadugi" panose="020B0502040204020203" pitchFamily="34" charset="0"/>
                <a:cs typeface="Arial" panose="020B0604020202020204" pitchFamily="34" charset="0"/>
              </a:rPr>
              <a:t>Užsienietis gali dirbti </a:t>
            </a:r>
            <a:r>
              <a:rPr lang="lt-LT" b="1" dirty="0">
                <a:solidFill>
                  <a:schemeClr val="tx1"/>
                </a:solidFill>
                <a:latin typeface="Arial" panose="020B0604020202020204" pitchFamily="34" charset="0"/>
                <a:ea typeface="Gadugi" panose="020B0502040204020203" pitchFamily="34" charset="0"/>
                <a:cs typeface="Arial" panose="020B0604020202020204" pitchFamily="34" charset="0"/>
              </a:rPr>
              <a:t>tik pas tą darbdavį</a:t>
            </a:r>
            <a:r>
              <a:rPr lang="lt-LT" dirty="0">
                <a:solidFill>
                  <a:schemeClr val="tx1"/>
                </a:solidFill>
                <a:latin typeface="Arial" panose="020B0604020202020204" pitchFamily="34" charset="0"/>
                <a:ea typeface="Gadugi" panose="020B0502040204020203" pitchFamily="34" charset="0"/>
                <a:cs typeface="Arial" panose="020B0604020202020204" pitchFamily="34" charset="0"/>
              </a:rPr>
              <a:t>, kuris įsipareigojo jį įdarbinti, išskyrus atvejus, kai su užsieniečiu buvo sudaryta darbo keliems darbdaviams sutartis. </a:t>
            </a:r>
            <a:endParaRPr lang="x-none" dirty="0">
              <a:solidFill>
                <a:schemeClr val="tx1"/>
              </a:solidFill>
              <a:latin typeface="Arial" panose="020B0604020202020204" pitchFamily="34" charset="0"/>
              <a:ea typeface="Gadugi" panose="020B0502040204020203" pitchFamily="34" charset="0"/>
              <a:cs typeface="Arial" panose="020B0604020202020204" pitchFamily="34" charset="0"/>
            </a:endParaRPr>
          </a:p>
        </p:txBody>
      </p:sp>
    </p:spTree>
    <p:extLst>
      <p:ext uri="{BB962C8B-B14F-4D97-AF65-F5344CB8AC3E}">
        <p14:creationId xmlns:p14="http://schemas.microsoft.com/office/powerpoint/2010/main" val="2641219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9807A6-EBAF-49E3-A048-BCAD8705156C}"/>
              </a:ext>
            </a:extLst>
          </p:cNvPr>
          <p:cNvSpPr>
            <a:spLocks noGrp="1"/>
          </p:cNvSpPr>
          <p:nvPr>
            <p:ph type="title"/>
          </p:nvPr>
        </p:nvSpPr>
        <p:spPr>
          <a:xfrm>
            <a:off x="866748" y="673332"/>
            <a:ext cx="10458504" cy="684624"/>
          </a:xfrm>
        </p:spPr>
        <p:txBody>
          <a:bodyPr>
            <a:noAutofit/>
          </a:bodyPr>
          <a:lstStyle/>
          <a:p>
            <a:r>
              <a:rPr lang="lt-LT" sz="2400" dirty="0">
                <a:solidFill>
                  <a:srgbClr val="0FB273"/>
                </a:solidFill>
                <a:latin typeface="Arial" panose="020B0604020202020204" pitchFamily="34" charset="0"/>
                <a:cs typeface="Arial" panose="020B0604020202020204" pitchFamily="34" charset="0"/>
              </a:rPr>
              <a:t>Trečių šalių piliečių įdarbinimas</a:t>
            </a:r>
          </a:p>
        </p:txBody>
      </p:sp>
      <p:graphicFrame>
        <p:nvGraphicFramePr>
          <p:cNvPr id="7" name="Diagrama 6">
            <a:extLst>
              <a:ext uri="{FF2B5EF4-FFF2-40B4-BE49-F238E27FC236}">
                <a16:creationId xmlns:a16="http://schemas.microsoft.com/office/drawing/2014/main" id="{14317711-1DBF-42F1-98F2-99CCE2C0ABF1}"/>
              </a:ext>
            </a:extLst>
          </p:cNvPr>
          <p:cNvGraphicFramePr>
            <a:graphicFrameLocks/>
          </p:cNvGraphicFramePr>
          <p:nvPr>
            <p:extLst>
              <p:ext uri="{D42A27DB-BD31-4B8C-83A1-F6EECF244321}">
                <p14:modId xmlns:p14="http://schemas.microsoft.com/office/powerpoint/2010/main" val="2581910556"/>
              </p:ext>
            </p:extLst>
          </p:nvPr>
        </p:nvGraphicFramePr>
        <p:xfrm>
          <a:off x="413174" y="1476420"/>
          <a:ext cx="5323840" cy="409126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3EFE7193-D0B2-4EBA-9293-81B064DF38BB}"/>
              </a:ext>
            </a:extLst>
          </p:cNvPr>
          <p:cNvSpPr txBox="1"/>
          <p:nvPr/>
        </p:nvSpPr>
        <p:spPr>
          <a:xfrm>
            <a:off x="5791200" y="1279965"/>
            <a:ext cx="5987627" cy="2816156"/>
          </a:xfrm>
          <a:prstGeom prst="rect">
            <a:avLst/>
          </a:prstGeom>
          <a:noFill/>
        </p:spPr>
        <p:txBody>
          <a:bodyPr wrap="square" rtlCol="0">
            <a:spAutoFit/>
          </a:bodyPr>
          <a:lstStyle/>
          <a:p>
            <a:pPr>
              <a:spcAft>
                <a:spcPts val="600"/>
              </a:spcAft>
            </a:pPr>
            <a:r>
              <a:rPr lang="lt-LT" b="1" dirty="0">
                <a:latin typeface="Arial" panose="020B0604020202020204" pitchFamily="34" charset="0"/>
                <a:cs typeface="Arial" panose="020B0604020202020204" pitchFamily="34" charset="0"/>
              </a:rPr>
              <a:t>2021 m. I pusmetį:</a:t>
            </a:r>
          </a:p>
          <a:p>
            <a:pPr marL="285750" indent="-285750">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Išduota </a:t>
            </a:r>
            <a:r>
              <a:rPr lang="lt-LT" b="1" dirty="0">
                <a:solidFill>
                  <a:srgbClr val="0FB273"/>
                </a:solidFill>
                <a:latin typeface="Arial" panose="020B0604020202020204" pitchFamily="34" charset="0"/>
                <a:cs typeface="Arial" panose="020B0604020202020204" pitchFamily="34" charset="0"/>
              </a:rPr>
              <a:t>4,8 tūkst. </a:t>
            </a:r>
            <a:r>
              <a:rPr lang="lt-LT" dirty="0">
                <a:latin typeface="Arial" panose="020B0604020202020204" pitchFamily="34" charset="0"/>
                <a:cs typeface="Arial" panose="020B0604020202020204" pitchFamily="34" charset="0"/>
              </a:rPr>
              <a:t>leidimų dirbti – 3,3 tūkst. arba 3,3 karto daugiau nei praėjusiais metais tuo pačiu metu. </a:t>
            </a:r>
          </a:p>
          <a:p>
            <a:pPr marL="285750" indent="-285750">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Priimta sprendimų dėl užsieniečio darbo atitikties LR darbo rinkos poreikiams – </a:t>
            </a:r>
            <a:r>
              <a:rPr lang="lt-LT" b="1" dirty="0">
                <a:solidFill>
                  <a:srgbClr val="0FB273"/>
                </a:solidFill>
                <a:latin typeface="Arial" panose="020B0604020202020204" pitchFamily="34" charset="0"/>
                <a:cs typeface="Arial" panose="020B0604020202020204" pitchFamily="34" charset="0"/>
              </a:rPr>
              <a:t>3,2 tūkst.</a:t>
            </a:r>
            <a:r>
              <a:rPr lang="lt-LT" dirty="0">
                <a:latin typeface="Arial" panose="020B0604020202020204" pitchFamily="34" charset="0"/>
                <a:cs typeface="Arial" panose="020B0604020202020204" pitchFamily="34" charset="0"/>
              </a:rPr>
              <a:t>, t. y. 1,7 tūkst. arba 2,1 karto daugiau nei 2020 m. I pusmetį.</a:t>
            </a:r>
          </a:p>
          <a:p>
            <a:pPr marL="285750" indent="-285750">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Priimta sprendimų dėl užsieniečio aukštos profesinės kvalifikacijos atitikties </a:t>
            </a:r>
            <a:r>
              <a:rPr lang="lt-LT" b="1" dirty="0">
                <a:solidFill>
                  <a:srgbClr val="0FB273"/>
                </a:solidFill>
                <a:latin typeface="Arial" panose="020B0604020202020204" pitchFamily="34" charset="0"/>
                <a:cs typeface="Arial" panose="020B0604020202020204" pitchFamily="34" charset="0"/>
              </a:rPr>
              <a:t>103</a:t>
            </a:r>
            <a:r>
              <a:rPr lang="lt-LT" dirty="0">
                <a:latin typeface="Arial" panose="020B0604020202020204" pitchFamily="34" charset="0"/>
                <a:cs typeface="Arial" panose="020B0604020202020204" pitchFamily="34" charset="0"/>
              </a:rPr>
              <a:t> – 6 kartus daugiau nei pernai tuo pačiu metu.</a:t>
            </a:r>
          </a:p>
        </p:txBody>
      </p:sp>
      <p:sp>
        <p:nvSpPr>
          <p:cNvPr id="4" name="TextBox 3">
            <a:extLst>
              <a:ext uri="{FF2B5EF4-FFF2-40B4-BE49-F238E27FC236}">
                <a16:creationId xmlns:a16="http://schemas.microsoft.com/office/drawing/2014/main" id="{476B5F9E-55DF-4A09-9932-F60FD3041FDD}"/>
              </a:ext>
            </a:extLst>
          </p:cNvPr>
          <p:cNvSpPr txBox="1"/>
          <p:nvPr/>
        </p:nvSpPr>
        <p:spPr>
          <a:xfrm>
            <a:off x="5845386" y="4198226"/>
            <a:ext cx="5777415" cy="2262158"/>
          </a:xfrm>
          <a:prstGeom prst="rect">
            <a:avLst/>
          </a:prstGeom>
          <a:noFill/>
        </p:spPr>
        <p:txBody>
          <a:bodyPr wrap="square" rtlCol="0">
            <a:spAutoFit/>
          </a:bodyPr>
          <a:lstStyle/>
          <a:p>
            <a:pPr>
              <a:spcAft>
                <a:spcPts val="600"/>
              </a:spcAft>
            </a:pPr>
            <a:r>
              <a:rPr lang="lt-LT" b="1" dirty="0">
                <a:latin typeface="Arial" panose="020B0604020202020204" pitchFamily="34" charset="0"/>
                <a:cs typeface="Arial" panose="020B0604020202020204" pitchFamily="34" charset="0"/>
              </a:rPr>
              <a:t>Panaikinta:</a:t>
            </a:r>
          </a:p>
          <a:p>
            <a:pPr marL="176213" indent="-176213">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566 leidimai dirbti,</a:t>
            </a:r>
          </a:p>
          <a:p>
            <a:pPr marL="176213" indent="-176213">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324 sprendimų dėl užsieniečio darbo atitikties LR darbo rinkos poreikiams darbdavių prašymu,</a:t>
            </a:r>
          </a:p>
          <a:p>
            <a:pPr marL="176213" indent="-176213">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4 sprendimų dėl užsieniečio aukštos profesinės kvalifikacijos reikalaujančio darbo atitikties LR darbo rinkos poreikiams darbdavių prašymu</a:t>
            </a:r>
          </a:p>
        </p:txBody>
      </p:sp>
    </p:spTree>
    <p:extLst>
      <p:ext uri="{BB962C8B-B14F-4D97-AF65-F5344CB8AC3E}">
        <p14:creationId xmlns:p14="http://schemas.microsoft.com/office/powerpoint/2010/main" val="807645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9807A6-EBAF-49E3-A048-BCAD8705156C}"/>
              </a:ext>
            </a:extLst>
          </p:cNvPr>
          <p:cNvSpPr>
            <a:spLocks noGrp="1"/>
          </p:cNvSpPr>
          <p:nvPr>
            <p:ph type="title"/>
          </p:nvPr>
        </p:nvSpPr>
        <p:spPr>
          <a:xfrm>
            <a:off x="866748" y="673332"/>
            <a:ext cx="10458504" cy="684624"/>
          </a:xfrm>
        </p:spPr>
        <p:txBody>
          <a:bodyPr>
            <a:noAutofit/>
          </a:bodyPr>
          <a:lstStyle/>
          <a:p>
            <a:r>
              <a:rPr lang="lt-LT" sz="2400" dirty="0">
                <a:solidFill>
                  <a:srgbClr val="0FB273"/>
                </a:solidFill>
                <a:latin typeface="Arial" panose="020B0604020202020204" pitchFamily="34" charset="0"/>
                <a:cs typeface="Arial" panose="020B0604020202020204" pitchFamily="34" charset="0"/>
              </a:rPr>
              <a:t>Registruotas nedarbas</a:t>
            </a:r>
          </a:p>
        </p:txBody>
      </p:sp>
      <p:sp>
        <p:nvSpPr>
          <p:cNvPr id="3" name="TextBox 2">
            <a:extLst>
              <a:ext uri="{FF2B5EF4-FFF2-40B4-BE49-F238E27FC236}">
                <a16:creationId xmlns:a16="http://schemas.microsoft.com/office/drawing/2014/main" id="{13328AF5-89E9-45B5-9E6E-C2BB8FF57A2A}"/>
              </a:ext>
            </a:extLst>
          </p:cNvPr>
          <p:cNvSpPr txBox="1"/>
          <p:nvPr/>
        </p:nvSpPr>
        <p:spPr>
          <a:xfrm>
            <a:off x="6962748" y="1106381"/>
            <a:ext cx="4951747" cy="5586145"/>
          </a:xfrm>
          <a:prstGeom prst="rect">
            <a:avLst/>
          </a:prstGeom>
          <a:noFill/>
        </p:spPr>
        <p:txBody>
          <a:bodyPr wrap="square" rtlCol="0">
            <a:spAutoFit/>
          </a:bodyPr>
          <a:lstStyle/>
          <a:p>
            <a:endParaRPr lang="lt-LT" sz="1200" b="1" dirty="0">
              <a:latin typeface="Arial" panose="020B0604020202020204" pitchFamily="34" charset="0"/>
              <a:cs typeface="Arial" panose="020B0604020202020204" pitchFamily="34" charset="0"/>
            </a:endParaRPr>
          </a:p>
          <a:p>
            <a:r>
              <a:rPr lang="lt-LT" b="1" dirty="0">
                <a:latin typeface="Arial" panose="020B0604020202020204" pitchFamily="34" charset="0"/>
                <a:cs typeface="Arial" panose="020B0604020202020204" pitchFamily="34" charset="0"/>
              </a:rPr>
              <a:t>Bedarbių skaičiaus pikas </a:t>
            </a:r>
            <a:r>
              <a:rPr lang="lt-LT" dirty="0">
                <a:latin typeface="Arial" panose="020B0604020202020204" pitchFamily="34" charset="0"/>
                <a:cs typeface="Arial" panose="020B0604020202020204" pitchFamily="34" charset="0"/>
              </a:rPr>
              <a:t>fiksuotas 2021 m. vasario 1 d. – darbo neturinčių asmenų skaičius siekė 58,8 tūkst.</a:t>
            </a:r>
          </a:p>
          <a:p>
            <a:endParaRPr lang="lt-LT" b="1" dirty="0">
              <a:latin typeface="Arial" panose="020B0604020202020204" pitchFamily="34" charset="0"/>
              <a:cs typeface="Arial" panose="020B0604020202020204" pitchFamily="34" charset="0"/>
            </a:endParaRPr>
          </a:p>
          <a:p>
            <a:pPr>
              <a:spcAft>
                <a:spcPts val="600"/>
              </a:spcAft>
            </a:pPr>
            <a:r>
              <a:rPr lang="lt-LT" b="1" dirty="0">
                <a:latin typeface="Arial" panose="020B0604020202020204" pitchFamily="34" charset="0"/>
                <a:cs typeface="Arial" panose="020B0604020202020204" pitchFamily="34" charset="0"/>
              </a:rPr>
              <a:t>Palyginti su 2020 m. rugpjūčio 1 d.:</a:t>
            </a:r>
          </a:p>
          <a:p>
            <a:pPr marL="177800" indent="-177800">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Registruotų darbo neturinčių asmenų – </a:t>
            </a:r>
            <a:br>
              <a:rPr lang="lt-LT" dirty="0">
                <a:latin typeface="Arial" panose="020B0604020202020204" pitchFamily="34" charset="0"/>
                <a:cs typeface="Arial" panose="020B0604020202020204" pitchFamily="34" charset="0"/>
              </a:rPr>
            </a:br>
            <a:r>
              <a:rPr lang="lt-LT" dirty="0">
                <a:latin typeface="Arial" panose="020B0604020202020204" pitchFamily="34" charset="0"/>
                <a:cs typeface="Arial" panose="020B0604020202020204" pitchFamily="34" charset="0"/>
              </a:rPr>
              <a:t>1,6 tūkst. arba 3,5 proc. daugiau,</a:t>
            </a:r>
          </a:p>
          <a:p>
            <a:pPr marL="177800" indent="-177800">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Registruoto nedarbo lygis – 0,3 proc. punkto didesnis.</a:t>
            </a:r>
          </a:p>
          <a:p>
            <a:pPr>
              <a:spcBef>
                <a:spcPts val="1800"/>
              </a:spcBef>
              <a:spcAft>
                <a:spcPts val="600"/>
              </a:spcAft>
            </a:pPr>
            <a:r>
              <a:rPr lang="lt-LT" b="1" dirty="0">
                <a:latin typeface="Arial" panose="020B0604020202020204" pitchFamily="34" charset="0"/>
                <a:cs typeface="Arial" panose="020B0604020202020204" pitchFamily="34" charset="0"/>
              </a:rPr>
              <a:t>Palyginti su pandemijos pradžia </a:t>
            </a:r>
            <a:br>
              <a:rPr lang="lt-LT" b="1" dirty="0">
                <a:latin typeface="Arial" panose="020B0604020202020204" pitchFamily="34" charset="0"/>
                <a:cs typeface="Arial" panose="020B0604020202020204" pitchFamily="34" charset="0"/>
              </a:rPr>
            </a:br>
            <a:r>
              <a:rPr lang="lt-LT" dirty="0">
                <a:latin typeface="Arial" panose="020B0604020202020204" pitchFamily="34" charset="0"/>
                <a:cs typeface="Arial" panose="020B0604020202020204" pitchFamily="34" charset="0"/>
              </a:rPr>
              <a:t>(2020-03-01):</a:t>
            </a:r>
          </a:p>
          <a:p>
            <a:pPr marL="177800" indent="-177800">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Registruotų darbo neturinčių asmenų – </a:t>
            </a:r>
            <a:br>
              <a:rPr lang="lt-LT" dirty="0">
                <a:latin typeface="Arial" panose="020B0604020202020204" pitchFamily="34" charset="0"/>
                <a:cs typeface="Arial" panose="020B0604020202020204" pitchFamily="34" charset="0"/>
              </a:rPr>
            </a:br>
            <a:r>
              <a:rPr lang="lt-LT" dirty="0">
                <a:latin typeface="Arial" panose="020B0604020202020204" pitchFamily="34" charset="0"/>
                <a:cs typeface="Arial" panose="020B0604020202020204" pitchFamily="34" charset="0"/>
              </a:rPr>
              <a:t>14,2 tūkst. arba 42 proc. daugiau,</a:t>
            </a:r>
          </a:p>
          <a:p>
            <a:pPr marL="177800" indent="-177800">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Registruoto nedarbo lygis – 3,8 proc. punkto didesnis.</a:t>
            </a:r>
          </a:p>
          <a:p>
            <a:endParaRPr lang="lt-LT" sz="1200" b="1" dirty="0">
              <a:latin typeface="Arial" panose="020B0604020202020204" pitchFamily="34" charset="0"/>
              <a:cs typeface="Arial" panose="020B0604020202020204" pitchFamily="34" charset="0"/>
            </a:endParaRPr>
          </a:p>
          <a:p>
            <a:pPr>
              <a:spcAft>
                <a:spcPts val="600"/>
              </a:spcAft>
            </a:pPr>
            <a:endParaRPr lang="lt-LT" dirty="0">
              <a:latin typeface="Arial" panose="020B0604020202020204" pitchFamily="34" charset="0"/>
              <a:cs typeface="Arial" panose="020B0604020202020204" pitchFamily="34" charset="0"/>
            </a:endParaRPr>
          </a:p>
        </p:txBody>
      </p:sp>
      <p:graphicFrame>
        <p:nvGraphicFramePr>
          <p:cNvPr id="5" name="Diagrama 4">
            <a:extLst>
              <a:ext uri="{FF2B5EF4-FFF2-40B4-BE49-F238E27FC236}">
                <a16:creationId xmlns:a16="http://schemas.microsoft.com/office/drawing/2014/main" id="{68036236-41B1-4EA4-B6C6-52E887FC471D}"/>
              </a:ext>
            </a:extLst>
          </p:cNvPr>
          <p:cNvGraphicFramePr>
            <a:graphicFrameLocks/>
          </p:cNvGraphicFramePr>
          <p:nvPr>
            <p:extLst>
              <p:ext uri="{D42A27DB-BD31-4B8C-83A1-F6EECF244321}">
                <p14:modId xmlns:p14="http://schemas.microsoft.com/office/powerpoint/2010/main" val="1411310531"/>
              </p:ext>
            </p:extLst>
          </p:nvPr>
        </p:nvGraphicFramePr>
        <p:xfrm>
          <a:off x="440268" y="2789893"/>
          <a:ext cx="6616516" cy="337761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5D23F20-760F-4379-A20D-A8FEC6B9877C}"/>
              </a:ext>
            </a:extLst>
          </p:cNvPr>
          <p:cNvSpPr txBox="1"/>
          <p:nvPr/>
        </p:nvSpPr>
        <p:spPr>
          <a:xfrm>
            <a:off x="629450" y="6227271"/>
            <a:ext cx="5256107" cy="307777"/>
          </a:xfrm>
          <a:prstGeom prst="rect">
            <a:avLst/>
          </a:prstGeom>
          <a:noFill/>
        </p:spPr>
        <p:txBody>
          <a:bodyPr wrap="square" rtlCol="0">
            <a:spAutoFit/>
          </a:bodyPr>
          <a:lstStyle/>
          <a:p>
            <a:r>
              <a:rPr lang="lt-LT" sz="1400" dirty="0">
                <a:latin typeface="Arial" panose="020B0604020202020204" pitchFamily="34" charset="0"/>
                <a:cs typeface="Arial" panose="020B0604020202020204" pitchFamily="34" charset="0"/>
              </a:rPr>
              <a:t>* Procentinė dalis nuo darbingo amžiaus gyventojų.</a:t>
            </a:r>
          </a:p>
        </p:txBody>
      </p:sp>
      <p:sp>
        <p:nvSpPr>
          <p:cNvPr id="7" name="TextBox 6">
            <a:extLst>
              <a:ext uri="{FF2B5EF4-FFF2-40B4-BE49-F238E27FC236}">
                <a16:creationId xmlns:a16="http://schemas.microsoft.com/office/drawing/2014/main" id="{DCB57C24-0D3D-4BE3-B037-7D5CF96AC454}"/>
              </a:ext>
            </a:extLst>
          </p:cNvPr>
          <p:cNvSpPr txBox="1"/>
          <p:nvPr/>
        </p:nvSpPr>
        <p:spPr>
          <a:xfrm>
            <a:off x="812496" y="1357956"/>
            <a:ext cx="5959365" cy="1384995"/>
          </a:xfrm>
          <a:prstGeom prst="rect">
            <a:avLst/>
          </a:prstGeom>
          <a:noFill/>
        </p:spPr>
        <p:txBody>
          <a:bodyPr wrap="square">
            <a:spAutoFit/>
          </a:bodyPr>
          <a:lstStyle/>
          <a:p>
            <a:r>
              <a:rPr lang="lt-LT" b="1" dirty="0">
                <a:latin typeface="Arial" panose="020B0604020202020204" pitchFamily="34" charset="0"/>
                <a:cs typeface="Arial" panose="020B0604020202020204" pitchFamily="34" charset="0"/>
              </a:rPr>
              <a:t>2021 m. rugpjūčio 1 d. </a:t>
            </a:r>
            <a:r>
              <a:rPr lang="lt-LT" dirty="0">
                <a:latin typeface="Arial" panose="020B0604020202020204" pitchFamily="34" charset="0"/>
                <a:cs typeface="Arial" panose="020B0604020202020204" pitchFamily="34" charset="0"/>
              </a:rPr>
              <a:t>Kauno apskrityje registruoti </a:t>
            </a:r>
            <a:br>
              <a:rPr lang="lt-LT" dirty="0">
                <a:latin typeface="Arial" panose="020B0604020202020204" pitchFamily="34" charset="0"/>
                <a:cs typeface="Arial" panose="020B0604020202020204" pitchFamily="34" charset="0"/>
              </a:rPr>
            </a:br>
            <a:r>
              <a:rPr lang="lt-LT" b="1" dirty="0">
                <a:solidFill>
                  <a:srgbClr val="0FB273"/>
                </a:solidFill>
                <a:latin typeface="Arial" panose="020B0604020202020204" pitchFamily="34" charset="0"/>
                <a:cs typeface="Arial" panose="020B0604020202020204" pitchFamily="34" charset="0"/>
              </a:rPr>
              <a:t>47,4 tūkst. </a:t>
            </a:r>
            <a:r>
              <a:rPr lang="lt-LT" dirty="0">
                <a:latin typeface="Arial" panose="020B0604020202020204" pitchFamily="34" charset="0"/>
                <a:cs typeface="Arial" panose="020B0604020202020204" pitchFamily="34" charset="0"/>
              </a:rPr>
              <a:t>darbo neturinčių asmenų. Iš jų 25 tūkst. Kauno m., 7,9 tūkst. – Kauno r. savivaldybėse.</a:t>
            </a:r>
          </a:p>
          <a:p>
            <a:endParaRPr lang="lt-LT" sz="1200" dirty="0">
              <a:latin typeface="Arial" panose="020B0604020202020204" pitchFamily="34" charset="0"/>
              <a:cs typeface="Arial" panose="020B0604020202020204" pitchFamily="34" charset="0"/>
            </a:endParaRPr>
          </a:p>
          <a:p>
            <a:r>
              <a:rPr lang="lt-LT" b="1" dirty="0">
                <a:latin typeface="Arial" panose="020B0604020202020204" pitchFamily="34" charset="0"/>
                <a:cs typeface="Arial" panose="020B0604020202020204" pitchFamily="34" charset="0"/>
              </a:rPr>
              <a:t>Registruotas nedarbas</a:t>
            </a:r>
            <a:r>
              <a:rPr lang="lt-LT" dirty="0">
                <a:latin typeface="Arial" panose="020B0604020202020204" pitchFamily="34" charset="0"/>
                <a:cs typeface="Arial" panose="020B0604020202020204" pitchFamily="34" charset="0"/>
              </a:rPr>
              <a:t>* apskrityje – </a:t>
            </a:r>
            <a:r>
              <a:rPr lang="lt-LT" b="1" dirty="0">
                <a:solidFill>
                  <a:srgbClr val="0FB273"/>
                </a:solidFill>
                <a:latin typeface="Arial" panose="020B0604020202020204" pitchFamily="34" charset="0"/>
                <a:cs typeface="Arial" panose="020B0604020202020204" pitchFamily="34" charset="0"/>
              </a:rPr>
              <a:t>13,5 proc. </a:t>
            </a:r>
            <a:endParaRPr lang="lt-L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699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oom with a table and chairs&#10;&#10;Description automatically generated with low confidence">
            <a:extLst>
              <a:ext uri="{FF2B5EF4-FFF2-40B4-BE49-F238E27FC236}">
                <a16:creationId xmlns:a16="http://schemas.microsoft.com/office/drawing/2014/main" id="{0A800B67-87C1-AD46-9910-48C6D51119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250" y="0"/>
            <a:ext cx="12287250" cy="8652272"/>
          </a:xfrm>
          <a:prstGeom prst="rect">
            <a:avLst/>
          </a:prstGeom>
        </p:spPr>
      </p:pic>
      <p:sp>
        <p:nvSpPr>
          <p:cNvPr id="9" name="Rectangle 8">
            <a:extLst>
              <a:ext uri="{FF2B5EF4-FFF2-40B4-BE49-F238E27FC236}">
                <a16:creationId xmlns:a16="http://schemas.microsoft.com/office/drawing/2014/main" id="{392AAAC9-77AB-BA49-91FC-8E8D71AA2401}"/>
              </a:ext>
            </a:extLst>
          </p:cNvPr>
          <p:cNvSpPr/>
          <p:nvPr/>
        </p:nvSpPr>
        <p:spPr>
          <a:xfrm>
            <a:off x="-95250" y="0"/>
            <a:ext cx="12287250" cy="6858000"/>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sp>
        <p:nvSpPr>
          <p:cNvPr id="4" name="Google Shape;128;p24">
            <a:extLst>
              <a:ext uri="{FF2B5EF4-FFF2-40B4-BE49-F238E27FC236}">
                <a16:creationId xmlns:a16="http://schemas.microsoft.com/office/drawing/2014/main" id="{08981EAF-51E4-B84B-902F-4D899F897225}"/>
              </a:ext>
            </a:extLst>
          </p:cNvPr>
          <p:cNvSpPr/>
          <p:nvPr/>
        </p:nvSpPr>
        <p:spPr>
          <a:xfrm>
            <a:off x="3833598" y="3029586"/>
            <a:ext cx="8585419" cy="1175574"/>
          </a:xfrm>
          <a:prstGeom prst="rect">
            <a:avLst/>
          </a:prstGeom>
          <a:solidFill>
            <a:schemeClr val="lt1"/>
          </a:solidFill>
          <a:ln w="38100" cap="flat" cmpd="sng">
            <a:solidFill>
              <a:srgbClr val="13AF73"/>
            </a:solidFill>
            <a:prstDash val="solid"/>
            <a:round/>
            <a:headEnd type="none" w="sm" len="sm"/>
            <a:tailEnd type="none" w="sm" len="sm"/>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5" name="Google Shape;157;p28">
            <a:extLst>
              <a:ext uri="{FF2B5EF4-FFF2-40B4-BE49-F238E27FC236}">
                <a16:creationId xmlns:a16="http://schemas.microsoft.com/office/drawing/2014/main" id="{FA7831EA-3352-E84C-B083-615159BFCC47}"/>
              </a:ext>
            </a:extLst>
          </p:cNvPr>
          <p:cNvSpPr txBox="1">
            <a:spLocks noGrp="1"/>
          </p:cNvSpPr>
          <p:nvPr>
            <p:ph type="title"/>
          </p:nvPr>
        </p:nvSpPr>
        <p:spPr>
          <a:xfrm>
            <a:off x="4291584" y="3121706"/>
            <a:ext cx="11175716" cy="799423"/>
          </a:xfrm>
          <a:prstGeom prst="rect">
            <a:avLst/>
          </a:prstGeom>
        </p:spPr>
        <p:txBody>
          <a:bodyPr spcFirstLastPara="1" wrap="square" lIns="0" tIns="0" rIns="0" bIns="0" anchor="b" anchorCtr="0">
            <a:noAutofit/>
          </a:bodyPr>
          <a:lstStyle/>
          <a:p>
            <a:pPr lvl="0">
              <a:spcAft>
                <a:spcPts val="600"/>
              </a:spcAft>
            </a:pPr>
            <a:r>
              <a:rPr lang="lt-LT" dirty="0">
                <a:solidFill>
                  <a:srgbClr val="49484A"/>
                </a:solidFill>
                <a:latin typeface="Arial" panose="020B0604020202020204" pitchFamily="34" charset="0"/>
                <a:cs typeface="Arial" panose="020B0604020202020204" pitchFamily="34" charset="0"/>
              </a:rPr>
              <a:t>DISKUSIJA</a:t>
            </a:r>
            <a:endParaRPr dirty="0">
              <a:solidFill>
                <a:srgbClr val="4948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263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9807A6-EBAF-49E3-A048-BCAD8705156C}"/>
              </a:ext>
            </a:extLst>
          </p:cNvPr>
          <p:cNvSpPr>
            <a:spLocks noGrp="1"/>
          </p:cNvSpPr>
          <p:nvPr>
            <p:ph type="title"/>
          </p:nvPr>
        </p:nvSpPr>
        <p:spPr>
          <a:xfrm>
            <a:off x="866748" y="673332"/>
            <a:ext cx="10458504" cy="684624"/>
          </a:xfrm>
        </p:spPr>
        <p:txBody>
          <a:bodyPr>
            <a:noAutofit/>
          </a:bodyPr>
          <a:lstStyle/>
          <a:p>
            <a:r>
              <a:rPr lang="lt-LT" sz="2400" dirty="0">
                <a:solidFill>
                  <a:srgbClr val="0FB273"/>
                </a:solidFill>
                <a:latin typeface="Arial" panose="020B0604020202020204" pitchFamily="34" charset="0"/>
                <a:cs typeface="Arial" panose="020B0604020202020204" pitchFamily="34" charset="0"/>
              </a:rPr>
              <a:t>Registruotas nedarbas</a:t>
            </a:r>
          </a:p>
        </p:txBody>
      </p:sp>
      <p:sp>
        <p:nvSpPr>
          <p:cNvPr id="3" name="TextBox 2">
            <a:extLst>
              <a:ext uri="{FF2B5EF4-FFF2-40B4-BE49-F238E27FC236}">
                <a16:creationId xmlns:a16="http://schemas.microsoft.com/office/drawing/2014/main" id="{13328AF5-89E9-45B5-9E6E-C2BB8FF57A2A}"/>
              </a:ext>
            </a:extLst>
          </p:cNvPr>
          <p:cNvSpPr txBox="1"/>
          <p:nvPr/>
        </p:nvSpPr>
        <p:spPr>
          <a:xfrm>
            <a:off x="523829" y="1263643"/>
            <a:ext cx="6019211" cy="1354217"/>
          </a:xfrm>
          <a:prstGeom prst="rect">
            <a:avLst/>
          </a:prstGeom>
          <a:noFill/>
        </p:spPr>
        <p:txBody>
          <a:bodyPr wrap="square" rtlCol="0">
            <a:spAutoFit/>
          </a:bodyPr>
          <a:lstStyle/>
          <a:p>
            <a:pPr>
              <a:spcAft>
                <a:spcPts val="1200"/>
              </a:spcAft>
            </a:pPr>
            <a:r>
              <a:rPr lang="lt-LT" dirty="0">
                <a:latin typeface="Arial" panose="020B0604020202020204" pitchFamily="34" charset="0"/>
                <a:cs typeface="Arial" panose="020B0604020202020204" pitchFamily="34" charset="0"/>
              </a:rPr>
              <a:t>Registruoto nedarbo lygis Kauno apskrityje </a:t>
            </a:r>
            <a:r>
              <a:rPr lang="lt-LT" b="1" dirty="0">
                <a:solidFill>
                  <a:srgbClr val="0FB273"/>
                </a:solidFill>
                <a:latin typeface="Arial" panose="020B0604020202020204" pitchFamily="34" charset="0"/>
                <a:cs typeface="Arial" panose="020B0604020202020204" pitchFamily="34" charset="0"/>
              </a:rPr>
              <a:t>0,4 proc. punktais viršija šalies vidurkį.</a:t>
            </a:r>
          </a:p>
          <a:p>
            <a:r>
              <a:rPr lang="lt-LT" dirty="0">
                <a:latin typeface="Arial" panose="020B0604020202020204" pitchFamily="34" charset="0"/>
                <a:cs typeface="Arial" panose="020B0604020202020204" pitchFamily="34" charset="0"/>
              </a:rPr>
              <a:t>Mažesnis nei Kauno apskrityje nedarbo lygis fiksuotas Klaipėdos, Vilniaus, Šiaulių ir Telšių apskrityse.</a:t>
            </a:r>
          </a:p>
        </p:txBody>
      </p:sp>
      <p:graphicFrame>
        <p:nvGraphicFramePr>
          <p:cNvPr id="6" name="Diagrama 5">
            <a:extLst>
              <a:ext uri="{FF2B5EF4-FFF2-40B4-BE49-F238E27FC236}">
                <a16:creationId xmlns:a16="http://schemas.microsoft.com/office/drawing/2014/main" id="{6EB2AE5B-5426-49F2-85FA-824A39E7D3A6}"/>
              </a:ext>
            </a:extLst>
          </p:cNvPr>
          <p:cNvGraphicFramePr>
            <a:graphicFrameLocks/>
          </p:cNvGraphicFramePr>
          <p:nvPr>
            <p:extLst>
              <p:ext uri="{D42A27DB-BD31-4B8C-83A1-F6EECF244321}">
                <p14:modId xmlns:p14="http://schemas.microsoft.com/office/powerpoint/2010/main" val="3211317929"/>
              </p:ext>
            </p:extLst>
          </p:nvPr>
        </p:nvGraphicFramePr>
        <p:xfrm>
          <a:off x="523830" y="2690191"/>
          <a:ext cx="5660224" cy="37572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a 6">
            <a:extLst>
              <a:ext uri="{FF2B5EF4-FFF2-40B4-BE49-F238E27FC236}">
                <a16:creationId xmlns:a16="http://schemas.microsoft.com/office/drawing/2014/main" id="{62D719A2-8C49-4359-9932-F8B5117501D9}"/>
              </a:ext>
            </a:extLst>
          </p:cNvPr>
          <p:cNvGraphicFramePr>
            <a:graphicFrameLocks/>
          </p:cNvGraphicFramePr>
          <p:nvPr>
            <p:extLst>
              <p:ext uri="{D42A27DB-BD31-4B8C-83A1-F6EECF244321}">
                <p14:modId xmlns:p14="http://schemas.microsoft.com/office/powerpoint/2010/main" val="3094598497"/>
              </p:ext>
            </p:extLst>
          </p:nvPr>
        </p:nvGraphicFramePr>
        <p:xfrm>
          <a:off x="6753012" y="1169112"/>
          <a:ext cx="5093547" cy="363995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548C05AB-C499-4B15-B5FF-8FA45E9AAAC7}"/>
              </a:ext>
            </a:extLst>
          </p:cNvPr>
          <p:cNvSpPr txBox="1"/>
          <p:nvPr/>
        </p:nvSpPr>
        <p:spPr>
          <a:xfrm>
            <a:off x="6941759" y="5019039"/>
            <a:ext cx="4830294" cy="923330"/>
          </a:xfrm>
          <a:prstGeom prst="rect">
            <a:avLst/>
          </a:prstGeom>
          <a:noFill/>
        </p:spPr>
        <p:txBody>
          <a:bodyPr wrap="square" rtlCol="0">
            <a:spAutoFit/>
          </a:bodyPr>
          <a:lstStyle/>
          <a:p>
            <a:pPr>
              <a:spcAft>
                <a:spcPts val="1200"/>
              </a:spcAft>
            </a:pPr>
            <a:r>
              <a:rPr lang="lt-LT" b="1" dirty="0">
                <a:latin typeface="Arial" panose="020B0604020202020204" pitchFamily="34" charset="0"/>
                <a:cs typeface="Arial" panose="020B0604020202020204" pitchFamily="34" charset="0"/>
              </a:rPr>
              <a:t>Žemiausias</a:t>
            </a:r>
            <a:r>
              <a:rPr lang="lt-LT" dirty="0">
                <a:latin typeface="Arial" panose="020B0604020202020204" pitchFamily="34" charset="0"/>
                <a:cs typeface="Arial" panose="020B0604020202020204" pitchFamily="34" charset="0"/>
              </a:rPr>
              <a:t> nedarbo lygis Kauno apskrityje – Birštono savivaldybėje, </a:t>
            </a:r>
            <a:r>
              <a:rPr lang="lt-LT" b="1" dirty="0">
                <a:latin typeface="Arial" panose="020B0604020202020204" pitchFamily="34" charset="0"/>
                <a:cs typeface="Arial" panose="020B0604020202020204" pitchFamily="34" charset="0"/>
              </a:rPr>
              <a:t>didžiausias</a:t>
            </a:r>
            <a:r>
              <a:rPr lang="lt-LT" dirty="0">
                <a:latin typeface="Arial" panose="020B0604020202020204" pitchFamily="34" charset="0"/>
                <a:cs typeface="Arial" panose="020B0604020202020204" pitchFamily="34" charset="0"/>
              </a:rPr>
              <a:t> – Jonavos r. </a:t>
            </a:r>
          </a:p>
        </p:txBody>
      </p:sp>
    </p:spTree>
    <p:extLst>
      <p:ext uri="{BB962C8B-B14F-4D97-AF65-F5344CB8AC3E}">
        <p14:creationId xmlns:p14="http://schemas.microsoft.com/office/powerpoint/2010/main" val="296370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9807A6-EBAF-49E3-A048-BCAD8705156C}"/>
              </a:ext>
            </a:extLst>
          </p:cNvPr>
          <p:cNvSpPr>
            <a:spLocks noGrp="1"/>
          </p:cNvSpPr>
          <p:nvPr>
            <p:ph type="title"/>
          </p:nvPr>
        </p:nvSpPr>
        <p:spPr>
          <a:xfrm>
            <a:off x="866748" y="673332"/>
            <a:ext cx="10458504" cy="684624"/>
          </a:xfrm>
        </p:spPr>
        <p:txBody>
          <a:bodyPr>
            <a:noAutofit/>
          </a:bodyPr>
          <a:lstStyle/>
          <a:p>
            <a:r>
              <a:rPr lang="lt-LT" sz="2400" dirty="0">
                <a:solidFill>
                  <a:srgbClr val="0FB273"/>
                </a:solidFill>
                <a:latin typeface="Arial" panose="020B0604020202020204" pitchFamily="34" charset="0"/>
                <a:cs typeface="Arial" panose="020B0604020202020204" pitchFamily="34" charset="0"/>
              </a:rPr>
              <a:t>Bedarbių struktūra Kauno apskrityje</a:t>
            </a:r>
          </a:p>
        </p:txBody>
      </p:sp>
      <p:sp>
        <p:nvSpPr>
          <p:cNvPr id="5" name="TextBox 4">
            <a:extLst>
              <a:ext uri="{FF2B5EF4-FFF2-40B4-BE49-F238E27FC236}">
                <a16:creationId xmlns:a16="http://schemas.microsoft.com/office/drawing/2014/main" id="{FA189AE5-0E78-4B64-BBD9-A31CBD1130CC}"/>
              </a:ext>
            </a:extLst>
          </p:cNvPr>
          <p:cNvSpPr txBox="1"/>
          <p:nvPr/>
        </p:nvSpPr>
        <p:spPr>
          <a:xfrm>
            <a:off x="6073372" y="1281208"/>
            <a:ext cx="5785740" cy="2828980"/>
          </a:xfrm>
          <a:prstGeom prst="rect">
            <a:avLst/>
          </a:prstGeom>
          <a:noFill/>
          <a:ln w="15875">
            <a:solidFill>
              <a:srgbClr val="13AF73"/>
            </a:solidFill>
          </a:ln>
        </p:spPr>
        <p:txBody>
          <a:bodyPr wrap="square" rtlCol="0">
            <a:spAutoFit/>
          </a:bodyPr>
          <a:lstStyle/>
          <a:p>
            <a:pPr>
              <a:spcAft>
                <a:spcPts val="600"/>
              </a:spcAft>
            </a:pPr>
            <a:r>
              <a:rPr lang="lt-LT" b="1" dirty="0">
                <a:latin typeface="Arial" panose="020B0604020202020204" pitchFamily="34" charset="0"/>
                <a:cs typeface="Arial" panose="020B0604020202020204" pitchFamily="34" charset="0"/>
              </a:rPr>
              <a:t>2021-08-01 </a:t>
            </a:r>
            <a:r>
              <a:rPr lang="lt-LT" dirty="0">
                <a:latin typeface="Arial" panose="020B0604020202020204" pitchFamily="34" charset="0"/>
                <a:cs typeface="Arial" panose="020B0604020202020204" pitchFamily="34" charset="0"/>
              </a:rPr>
              <a:t>darbo neturi:</a:t>
            </a:r>
          </a:p>
          <a:p>
            <a:pPr marL="285750" indent="-200025">
              <a:spcAft>
                <a:spcPts val="100"/>
              </a:spcAft>
              <a:buFont typeface="Arial" panose="020B0604020202020204" pitchFamily="34" charset="0"/>
              <a:buChar char="•"/>
            </a:pPr>
            <a:r>
              <a:rPr lang="lt-LT" dirty="0">
                <a:latin typeface="Arial" panose="020B0604020202020204" pitchFamily="34" charset="0"/>
                <a:cs typeface="Arial" panose="020B0604020202020204" pitchFamily="34" charset="0"/>
              </a:rPr>
              <a:t>10,8 tūkst. asmenų iki 29 m.,</a:t>
            </a:r>
          </a:p>
          <a:p>
            <a:pPr marL="285750" indent="-200025">
              <a:spcAft>
                <a:spcPts val="100"/>
              </a:spcAft>
              <a:buFont typeface="Arial" panose="020B0604020202020204" pitchFamily="34" charset="0"/>
              <a:buChar char="•"/>
            </a:pPr>
            <a:r>
              <a:rPr lang="lt-LT" dirty="0">
                <a:latin typeface="Arial" panose="020B0604020202020204" pitchFamily="34" charset="0"/>
                <a:cs typeface="Arial" panose="020B0604020202020204" pitchFamily="34" charset="0"/>
              </a:rPr>
              <a:t>18,9 tūkst. 30-49 m. asmenų,</a:t>
            </a:r>
          </a:p>
          <a:p>
            <a:pPr marL="285750" indent="-200025">
              <a:spcAft>
                <a:spcPts val="100"/>
              </a:spcAft>
              <a:buFont typeface="Arial" panose="020B0604020202020204" pitchFamily="34" charset="0"/>
              <a:buChar char="•"/>
            </a:pPr>
            <a:r>
              <a:rPr lang="lt-LT" dirty="0">
                <a:latin typeface="Arial" panose="020B0604020202020204" pitchFamily="34" charset="0"/>
                <a:cs typeface="Arial" panose="020B0604020202020204" pitchFamily="34" charset="0"/>
              </a:rPr>
              <a:t>17,7 tūkst. – 50+ asmenų,</a:t>
            </a:r>
          </a:p>
          <a:p>
            <a:pPr marL="285750" indent="-200025">
              <a:spcAft>
                <a:spcPts val="100"/>
              </a:spcAft>
              <a:buFont typeface="Arial" panose="020B0604020202020204" pitchFamily="34" charset="0"/>
              <a:buChar char="•"/>
            </a:pPr>
            <a:r>
              <a:rPr lang="lt-LT" dirty="0">
                <a:latin typeface="Arial" panose="020B0604020202020204" pitchFamily="34" charset="0"/>
                <a:cs typeface="Arial" panose="020B0604020202020204" pitchFamily="34" charset="0"/>
              </a:rPr>
              <a:t>17,6 tūkst. asmenų be profesinės kvalifikacijos,</a:t>
            </a:r>
          </a:p>
          <a:p>
            <a:pPr marL="285750" indent="-200025">
              <a:spcAft>
                <a:spcPts val="100"/>
              </a:spcAft>
              <a:buFont typeface="Arial" panose="020B0604020202020204" pitchFamily="34" charset="0"/>
              <a:buChar char="•"/>
            </a:pPr>
            <a:r>
              <a:rPr lang="lt-LT" dirty="0">
                <a:latin typeface="Arial" panose="020B0604020202020204" pitchFamily="34" charset="0"/>
                <a:cs typeface="Arial" panose="020B0604020202020204" pitchFamily="34" charset="0"/>
              </a:rPr>
              <a:t>16,8 tūkst. – baigę profesinio mokymo mokyklas,</a:t>
            </a:r>
          </a:p>
          <a:p>
            <a:pPr marL="285750" indent="-200025">
              <a:spcAft>
                <a:spcPts val="100"/>
              </a:spcAft>
              <a:buFont typeface="Arial" panose="020B0604020202020204" pitchFamily="34" charset="0"/>
              <a:buChar char="•"/>
            </a:pPr>
            <a:r>
              <a:rPr lang="lt-LT" dirty="0">
                <a:latin typeface="Arial" panose="020B0604020202020204" pitchFamily="34" charset="0"/>
                <a:cs typeface="Arial" panose="020B0604020202020204" pitchFamily="34" charset="0"/>
              </a:rPr>
              <a:t>12,5 tūkst. – įgiję aukštąjį išsilavinimą,</a:t>
            </a:r>
          </a:p>
          <a:p>
            <a:pPr marL="285750" indent="-200025">
              <a:spcAft>
                <a:spcPts val="100"/>
              </a:spcAft>
              <a:buFont typeface="Arial" panose="020B0604020202020204" pitchFamily="34" charset="0"/>
              <a:buChar char="•"/>
            </a:pPr>
            <a:r>
              <a:rPr lang="lt-LT" dirty="0">
                <a:latin typeface="Arial" panose="020B0604020202020204" pitchFamily="34" charset="0"/>
                <a:cs typeface="Arial" panose="020B0604020202020204" pitchFamily="34" charset="0"/>
              </a:rPr>
              <a:t>3,1 tūkst. riboto darbingumo dėl negalios asmenų.</a:t>
            </a:r>
          </a:p>
          <a:p>
            <a:pPr marL="85725">
              <a:spcBef>
                <a:spcPts val="600"/>
              </a:spcBef>
              <a:spcAft>
                <a:spcPts val="100"/>
              </a:spcAft>
            </a:pPr>
            <a:r>
              <a:rPr lang="lt-LT" b="1" dirty="0">
                <a:latin typeface="Arial" panose="020B0604020202020204" pitchFamily="34" charset="0"/>
                <a:cs typeface="Arial" panose="020B0604020202020204" pitchFamily="34" charset="0"/>
              </a:rPr>
              <a:t>Ilgalaikių bedarbių </a:t>
            </a:r>
            <a:r>
              <a:rPr lang="lt-LT" dirty="0">
                <a:latin typeface="Arial" panose="020B0604020202020204" pitchFamily="34" charset="0"/>
                <a:cs typeface="Arial" panose="020B0604020202020204" pitchFamily="34" charset="0"/>
              </a:rPr>
              <a:t>registruota 11,6 tūkst.</a:t>
            </a:r>
          </a:p>
        </p:txBody>
      </p:sp>
      <p:graphicFrame>
        <p:nvGraphicFramePr>
          <p:cNvPr id="6" name="Diagrama 5">
            <a:extLst>
              <a:ext uri="{FF2B5EF4-FFF2-40B4-BE49-F238E27FC236}">
                <a16:creationId xmlns:a16="http://schemas.microsoft.com/office/drawing/2014/main" id="{852DD68E-F6AA-4D42-9291-7538697B1A35}"/>
              </a:ext>
            </a:extLst>
          </p:cNvPr>
          <p:cNvGraphicFramePr>
            <a:graphicFrameLocks/>
          </p:cNvGraphicFramePr>
          <p:nvPr>
            <p:extLst>
              <p:ext uri="{D42A27DB-BD31-4B8C-83A1-F6EECF244321}">
                <p14:modId xmlns:p14="http://schemas.microsoft.com/office/powerpoint/2010/main" val="473312359"/>
              </p:ext>
            </p:extLst>
          </p:nvPr>
        </p:nvGraphicFramePr>
        <p:xfrm>
          <a:off x="881898" y="1272210"/>
          <a:ext cx="4875079" cy="51550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a 6">
            <a:extLst>
              <a:ext uri="{FF2B5EF4-FFF2-40B4-BE49-F238E27FC236}">
                <a16:creationId xmlns:a16="http://schemas.microsoft.com/office/drawing/2014/main" id="{2A9AD363-3730-47F5-A970-828A05159F37}"/>
              </a:ext>
            </a:extLst>
          </p:cNvPr>
          <p:cNvGraphicFramePr>
            <a:graphicFrameLocks/>
          </p:cNvGraphicFramePr>
          <p:nvPr>
            <p:extLst>
              <p:ext uri="{D42A27DB-BD31-4B8C-83A1-F6EECF244321}">
                <p14:modId xmlns:p14="http://schemas.microsoft.com/office/powerpoint/2010/main" val="173570019"/>
              </p:ext>
            </p:extLst>
          </p:nvPr>
        </p:nvGraphicFramePr>
        <p:xfrm>
          <a:off x="6305987" y="4249554"/>
          <a:ext cx="5498086" cy="241605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8BC22957-BB08-4FD0-93C9-FD26AFA0B803}"/>
              </a:ext>
            </a:extLst>
          </p:cNvPr>
          <p:cNvSpPr txBox="1"/>
          <p:nvPr/>
        </p:nvSpPr>
        <p:spPr>
          <a:xfrm>
            <a:off x="332888" y="1272210"/>
            <a:ext cx="553998" cy="5024681"/>
          </a:xfrm>
          <a:prstGeom prst="rect">
            <a:avLst/>
          </a:prstGeom>
          <a:noFill/>
        </p:spPr>
        <p:txBody>
          <a:bodyPr vert="vert270" wrap="square" rtlCol="0">
            <a:spAutoFit/>
          </a:bodyPr>
          <a:lstStyle/>
          <a:p>
            <a:pPr algn="ctr"/>
            <a:r>
              <a:rPr lang="lt-LT" sz="1200" dirty="0">
                <a:latin typeface="Arial" panose="020B0604020202020204" pitchFamily="34" charset="0"/>
                <a:cs typeface="Arial" panose="020B0604020202020204" pitchFamily="34" charset="0"/>
              </a:rPr>
              <a:t>*Duomenys apie išsilavinimą – liepos 1 d. (analizė pagal išsilavinimą atliekama kas ketvirtį) </a:t>
            </a:r>
          </a:p>
        </p:txBody>
      </p:sp>
    </p:spTree>
    <p:extLst>
      <p:ext uri="{BB962C8B-B14F-4D97-AF65-F5344CB8AC3E}">
        <p14:creationId xmlns:p14="http://schemas.microsoft.com/office/powerpoint/2010/main" val="246801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9807A6-EBAF-49E3-A048-BCAD8705156C}"/>
              </a:ext>
            </a:extLst>
          </p:cNvPr>
          <p:cNvSpPr>
            <a:spLocks noGrp="1"/>
          </p:cNvSpPr>
          <p:nvPr>
            <p:ph type="title"/>
          </p:nvPr>
        </p:nvSpPr>
        <p:spPr>
          <a:xfrm>
            <a:off x="866748" y="673332"/>
            <a:ext cx="10458504" cy="684624"/>
          </a:xfrm>
        </p:spPr>
        <p:txBody>
          <a:bodyPr>
            <a:noAutofit/>
          </a:bodyPr>
          <a:lstStyle/>
          <a:p>
            <a:r>
              <a:rPr lang="lt-LT" sz="2400">
                <a:solidFill>
                  <a:srgbClr val="0FB273"/>
                </a:solidFill>
                <a:latin typeface="Arial" panose="020B0604020202020204" pitchFamily="34" charset="0"/>
                <a:cs typeface="Arial" panose="020B0604020202020204" pitchFamily="34" charset="0"/>
              </a:rPr>
              <a:t>Bedarbių skaičiaus metinis pokytis savivaldybėse</a:t>
            </a:r>
            <a:endParaRPr lang="lt-LT" sz="2400" dirty="0">
              <a:solidFill>
                <a:srgbClr val="0FB273"/>
              </a:solidFill>
              <a:latin typeface="Arial" panose="020B0604020202020204" pitchFamily="34" charset="0"/>
              <a:cs typeface="Arial" panose="020B0604020202020204" pitchFamily="34" charset="0"/>
            </a:endParaRPr>
          </a:p>
        </p:txBody>
      </p:sp>
      <p:graphicFrame>
        <p:nvGraphicFramePr>
          <p:cNvPr id="8" name="Diagrama 7">
            <a:extLst>
              <a:ext uri="{FF2B5EF4-FFF2-40B4-BE49-F238E27FC236}">
                <a16:creationId xmlns:a16="http://schemas.microsoft.com/office/drawing/2014/main" id="{E2A1E382-57DA-46D6-AAA9-31CB6A25E374}"/>
              </a:ext>
            </a:extLst>
          </p:cNvPr>
          <p:cNvGraphicFramePr>
            <a:graphicFrameLocks/>
          </p:cNvGraphicFramePr>
          <p:nvPr>
            <p:extLst>
              <p:ext uri="{D42A27DB-BD31-4B8C-83A1-F6EECF244321}">
                <p14:modId xmlns:p14="http://schemas.microsoft.com/office/powerpoint/2010/main" val="133999182"/>
              </p:ext>
            </p:extLst>
          </p:nvPr>
        </p:nvGraphicFramePr>
        <p:xfrm>
          <a:off x="586905" y="1302327"/>
          <a:ext cx="3479404" cy="45027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Lentelė 3">
            <a:extLst>
              <a:ext uri="{FF2B5EF4-FFF2-40B4-BE49-F238E27FC236}">
                <a16:creationId xmlns:a16="http://schemas.microsoft.com/office/drawing/2014/main" id="{54F80BBC-4F83-4AD1-A31D-97ABC18D220F}"/>
              </a:ext>
            </a:extLst>
          </p:cNvPr>
          <p:cNvGraphicFramePr>
            <a:graphicFrameLocks noGrp="1"/>
          </p:cNvGraphicFramePr>
          <p:nvPr>
            <p:extLst>
              <p:ext uri="{D42A27DB-BD31-4B8C-83A1-F6EECF244321}">
                <p14:modId xmlns:p14="http://schemas.microsoft.com/office/powerpoint/2010/main" val="3260475720"/>
              </p:ext>
            </p:extLst>
          </p:nvPr>
        </p:nvGraphicFramePr>
        <p:xfrm>
          <a:off x="4358090" y="1302328"/>
          <a:ext cx="7522339" cy="3778898"/>
        </p:xfrm>
        <a:graphic>
          <a:graphicData uri="http://schemas.openxmlformats.org/drawingml/2006/table">
            <a:tbl>
              <a:tblPr>
                <a:tableStyleId>{5C22544A-7EE6-4342-B048-85BDC9FD1C3A}</a:tableStyleId>
              </a:tblPr>
              <a:tblGrid>
                <a:gridCol w="1304417">
                  <a:extLst>
                    <a:ext uri="{9D8B030D-6E8A-4147-A177-3AD203B41FA5}">
                      <a16:colId xmlns:a16="http://schemas.microsoft.com/office/drawing/2014/main" val="3931405356"/>
                    </a:ext>
                  </a:extLst>
                </a:gridCol>
                <a:gridCol w="1009413">
                  <a:extLst>
                    <a:ext uri="{9D8B030D-6E8A-4147-A177-3AD203B41FA5}">
                      <a16:colId xmlns:a16="http://schemas.microsoft.com/office/drawing/2014/main" val="3256243537"/>
                    </a:ext>
                  </a:extLst>
                </a:gridCol>
                <a:gridCol w="765957">
                  <a:extLst>
                    <a:ext uri="{9D8B030D-6E8A-4147-A177-3AD203B41FA5}">
                      <a16:colId xmlns:a16="http://schemas.microsoft.com/office/drawing/2014/main" val="1971035172"/>
                    </a:ext>
                  </a:extLst>
                </a:gridCol>
                <a:gridCol w="765957">
                  <a:extLst>
                    <a:ext uri="{9D8B030D-6E8A-4147-A177-3AD203B41FA5}">
                      <a16:colId xmlns:a16="http://schemas.microsoft.com/office/drawing/2014/main" val="564578099"/>
                    </a:ext>
                  </a:extLst>
                </a:gridCol>
                <a:gridCol w="765957">
                  <a:extLst>
                    <a:ext uri="{9D8B030D-6E8A-4147-A177-3AD203B41FA5}">
                      <a16:colId xmlns:a16="http://schemas.microsoft.com/office/drawing/2014/main" val="2195950725"/>
                    </a:ext>
                  </a:extLst>
                </a:gridCol>
                <a:gridCol w="765957">
                  <a:extLst>
                    <a:ext uri="{9D8B030D-6E8A-4147-A177-3AD203B41FA5}">
                      <a16:colId xmlns:a16="http://schemas.microsoft.com/office/drawing/2014/main" val="2667324206"/>
                    </a:ext>
                  </a:extLst>
                </a:gridCol>
                <a:gridCol w="765957">
                  <a:extLst>
                    <a:ext uri="{9D8B030D-6E8A-4147-A177-3AD203B41FA5}">
                      <a16:colId xmlns:a16="http://schemas.microsoft.com/office/drawing/2014/main" val="1668117097"/>
                    </a:ext>
                  </a:extLst>
                </a:gridCol>
                <a:gridCol w="593015">
                  <a:extLst>
                    <a:ext uri="{9D8B030D-6E8A-4147-A177-3AD203B41FA5}">
                      <a16:colId xmlns:a16="http://schemas.microsoft.com/office/drawing/2014/main" val="3075718889"/>
                    </a:ext>
                  </a:extLst>
                </a:gridCol>
                <a:gridCol w="785709">
                  <a:extLst>
                    <a:ext uri="{9D8B030D-6E8A-4147-A177-3AD203B41FA5}">
                      <a16:colId xmlns:a16="http://schemas.microsoft.com/office/drawing/2014/main" val="3887250862"/>
                    </a:ext>
                  </a:extLst>
                </a:gridCol>
              </a:tblGrid>
              <a:tr h="313891">
                <a:tc rowSpan="2">
                  <a:txBody>
                    <a:bodyPr/>
                    <a:lstStyle/>
                    <a:p>
                      <a:pPr algn="ctr" fontAlgn="b"/>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b">
                    <a:solidFill>
                      <a:srgbClr val="0FB273"/>
                    </a:solidFill>
                  </a:tcPr>
                </a:tc>
                <a:tc rowSpan="2">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Bedarbių sk. metinis  pokytis</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rgbClr val="0FB273"/>
                    </a:solidFill>
                  </a:tcPr>
                </a:tc>
                <a:tc gridSpan="7">
                  <a:txBody>
                    <a:bodyPr/>
                    <a:lstStyle/>
                    <a:p>
                      <a:pPr algn="ctr" fontAlgn="b"/>
                      <a:r>
                        <a:rPr lang="lt-LT" sz="1400" u="none" strike="noStrike" dirty="0">
                          <a:solidFill>
                            <a:schemeClr val="bg1"/>
                          </a:solidFill>
                          <a:effectLst/>
                          <a:latin typeface="Arial" panose="020B0604020202020204" pitchFamily="34" charset="0"/>
                          <a:cs typeface="Arial" panose="020B0604020202020204" pitchFamily="34" charset="0"/>
                        </a:rPr>
                        <a:t>Demografinėse grupėse</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b">
                    <a:solidFill>
                      <a:srgbClr val="0FB273"/>
                    </a:solid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3960664507"/>
                  </a:ext>
                </a:extLst>
              </a:tr>
              <a:tr h="517381">
                <a:tc vMerge="1">
                  <a:txBody>
                    <a:bodyPr/>
                    <a:lstStyle/>
                    <a:p>
                      <a:endParaRPr lang="lt-LT"/>
                    </a:p>
                  </a:txBody>
                  <a:tcPr/>
                </a:tc>
                <a:tc vMerge="1">
                  <a:txBody>
                    <a:bodyPr/>
                    <a:lstStyle/>
                    <a:p>
                      <a:endParaRPr lang="lt-LT"/>
                    </a:p>
                  </a:txBody>
                  <a:tcPr/>
                </a:tc>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iki 29 m.</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rgbClr val="0FB273"/>
                    </a:solidFill>
                  </a:tcPr>
                </a:tc>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30-49 m.</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rgbClr val="0FB273"/>
                    </a:solidFill>
                  </a:tcPr>
                </a:tc>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50+ m.</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rgbClr val="0FB273"/>
                    </a:solidFill>
                  </a:tcPr>
                </a:tc>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moterys</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rgbClr val="0FB273"/>
                    </a:solidFill>
                  </a:tcPr>
                </a:tc>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vyrai</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rgbClr val="0FB273"/>
                    </a:solidFill>
                  </a:tcPr>
                </a:tc>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su negalia</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rgbClr val="0FB273"/>
                    </a:solidFill>
                  </a:tcPr>
                </a:tc>
                <a:tc>
                  <a:txBody>
                    <a:bodyPr/>
                    <a:lstStyle/>
                    <a:p>
                      <a:pPr algn="ctr" fontAlgn="ctr"/>
                      <a:r>
                        <a:rPr lang="lt-LT" sz="1400" u="none" strike="noStrike" dirty="0">
                          <a:solidFill>
                            <a:schemeClr val="bg1"/>
                          </a:solidFill>
                          <a:effectLst/>
                          <a:latin typeface="Arial" panose="020B0604020202020204" pitchFamily="34" charset="0"/>
                          <a:cs typeface="Arial" panose="020B0604020202020204" pitchFamily="34" charset="0"/>
                        </a:rPr>
                        <a:t>ilgalaikiai bedarbiai</a:t>
                      </a:r>
                      <a:endParaRPr lang="lt-LT" sz="1400" b="0"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rgbClr val="0FB273"/>
                    </a:solidFill>
                  </a:tcPr>
                </a:tc>
                <a:extLst>
                  <a:ext uri="{0D108BD9-81ED-4DB2-BD59-A6C34878D82A}">
                    <a16:rowId xmlns:a16="http://schemas.microsoft.com/office/drawing/2014/main" val="3246268009"/>
                  </a:ext>
                </a:extLst>
              </a:tr>
              <a:tr h="355127">
                <a:tc>
                  <a:txBody>
                    <a:bodyPr/>
                    <a:lstStyle/>
                    <a:p>
                      <a:pPr algn="l" fontAlgn="b"/>
                      <a:r>
                        <a:rPr lang="lt-LT" sz="1400" b="1" u="none" strike="noStrike" dirty="0">
                          <a:solidFill>
                            <a:schemeClr val="tx1"/>
                          </a:solidFill>
                          <a:effectLst/>
                          <a:latin typeface="Arial" panose="020B0604020202020204" pitchFamily="34" charset="0"/>
                          <a:cs typeface="Arial" panose="020B0604020202020204" pitchFamily="34" charset="0"/>
                        </a:rPr>
                        <a:t>Apskrityje</a:t>
                      </a:r>
                      <a:endParaRPr lang="lt-LT" sz="14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EAEAEA"/>
                    </a:solidFill>
                  </a:tcPr>
                </a:tc>
                <a:tc>
                  <a:txBody>
                    <a:bodyPr/>
                    <a:lstStyle/>
                    <a:p>
                      <a:pPr algn="r" fontAlgn="b"/>
                      <a:r>
                        <a:rPr lang="lt-LT" sz="1400" b="1" u="none" strike="noStrike" dirty="0">
                          <a:solidFill>
                            <a:schemeClr val="tx1"/>
                          </a:solidFill>
                          <a:effectLst/>
                          <a:latin typeface="Arial" panose="020B0604020202020204" pitchFamily="34" charset="0"/>
                          <a:cs typeface="Arial" panose="020B0604020202020204" pitchFamily="34" charset="0"/>
                        </a:rPr>
                        <a:t>3,5%</a:t>
                      </a:r>
                      <a:endParaRPr lang="lt-LT" sz="14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EAEAEA"/>
                    </a:solidFill>
                  </a:tcPr>
                </a:tc>
                <a:tc>
                  <a:txBody>
                    <a:bodyPr/>
                    <a:lstStyle/>
                    <a:p>
                      <a:pPr algn="r" fontAlgn="b"/>
                      <a:r>
                        <a:rPr lang="lt-LT" sz="1400" b="1" u="none" strike="noStrike" dirty="0">
                          <a:solidFill>
                            <a:schemeClr val="tx1"/>
                          </a:solidFill>
                          <a:effectLst/>
                          <a:latin typeface="Arial" panose="020B0604020202020204" pitchFamily="34" charset="0"/>
                          <a:cs typeface="Arial" panose="020B0604020202020204" pitchFamily="34" charset="0"/>
                        </a:rPr>
                        <a:t>2,9%</a:t>
                      </a:r>
                      <a:endParaRPr lang="lt-LT" sz="14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EAEAEA"/>
                    </a:solidFill>
                  </a:tcPr>
                </a:tc>
                <a:tc>
                  <a:txBody>
                    <a:bodyPr/>
                    <a:lstStyle/>
                    <a:p>
                      <a:pPr algn="r" fontAlgn="b"/>
                      <a:r>
                        <a:rPr lang="lt-LT" sz="1400" b="1" u="none" strike="noStrike" dirty="0">
                          <a:solidFill>
                            <a:schemeClr val="tx1"/>
                          </a:solidFill>
                          <a:effectLst/>
                          <a:latin typeface="Arial" panose="020B0604020202020204" pitchFamily="34" charset="0"/>
                          <a:cs typeface="Arial" panose="020B0604020202020204" pitchFamily="34" charset="0"/>
                        </a:rPr>
                        <a:t>2,0%</a:t>
                      </a:r>
                      <a:endParaRPr lang="lt-LT" sz="14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EAEAEA"/>
                    </a:solidFill>
                  </a:tcPr>
                </a:tc>
                <a:tc>
                  <a:txBody>
                    <a:bodyPr/>
                    <a:lstStyle/>
                    <a:p>
                      <a:pPr algn="r" fontAlgn="b"/>
                      <a:r>
                        <a:rPr lang="lt-LT" sz="1400" b="1" u="none" strike="noStrike" dirty="0">
                          <a:solidFill>
                            <a:schemeClr val="tx1"/>
                          </a:solidFill>
                          <a:effectLst/>
                          <a:latin typeface="Arial" panose="020B0604020202020204" pitchFamily="34" charset="0"/>
                          <a:cs typeface="Arial" panose="020B0604020202020204" pitchFamily="34" charset="0"/>
                        </a:rPr>
                        <a:t>5,5%</a:t>
                      </a:r>
                      <a:endParaRPr lang="lt-LT" sz="14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EAEAEA"/>
                    </a:solidFill>
                  </a:tcPr>
                </a:tc>
                <a:tc>
                  <a:txBody>
                    <a:bodyPr/>
                    <a:lstStyle/>
                    <a:p>
                      <a:pPr algn="r" fontAlgn="b"/>
                      <a:r>
                        <a:rPr lang="lt-LT" sz="1400" b="1" u="none" strike="noStrike" dirty="0">
                          <a:solidFill>
                            <a:schemeClr val="tx1"/>
                          </a:solidFill>
                          <a:effectLst/>
                          <a:latin typeface="Arial" panose="020B0604020202020204" pitchFamily="34" charset="0"/>
                          <a:cs typeface="Arial" panose="020B0604020202020204" pitchFamily="34" charset="0"/>
                        </a:rPr>
                        <a:t>4,2%</a:t>
                      </a:r>
                      <a:endParaRPr lang="lt-LT" sz="14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EAEAEA"/>
                    </a:solidFill>
                  </a:tcPr>
                </a:tc>
                <a:tc>
                  <a:txBody>
                    <a:bodyPr/>
                    <a:lstStyle/>
                    <a:p>
                      <a:pPr algn="r" fontAlgn="b"/>
                      <a:r>
                        <a:rPr lang="lt-LT" sz="1400" b="1" u="none" strike="noStrike" dirty="0">
                          <a:solidFill>
                            <a:schemeClr val="tx1"/>
                          </a:solidFill>
                          <a:effectLst/>
                          <a:latin typeface="Arial" panose="020B0604020202020204" pitchFamily="34" charset="0"/>
                          <a:cs typeface="Arial" panose="020B0604020202020204" pitchFamily="34" charset="0"/>
                        </a:rPr>
                        <a:t>2,8%</a:t>
                      </a:r>
                      <a:endParaRPr lang="lt-LT" sz="14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EAEAEA"/>
                    </a:solidFill>
                  </a:tcPr>
                </a:tc>
                <a:tc>
                  <a:txBody>
                    <a:bodyPr/>
                    <a:lstStyle/>
                    <a:p>
                      <a:pPr algn="r" fontAlgn="b"/>
                      <a:r>
                        <a:rPr lang="lt-LT" sz="1400" b="1" u="none" strike="noStrike" dirty="0">
                          <a:solidFill>
                            <a:schemeClr val="tx1"/>
                          </a:solidFill>
                          <a:effectLst/>
                          <a:latin typeface="Arial" panose="020B0604020202020204" pitchFamily="34" charset="0"/>
                          <a:cs typeface="Arial" panose="020B0604020202020204" pitchFamily="34" charset="0"/>
                        </a:rPr>
                        <a:t>15,7%</a:t>
                      </a:r>
                      <a:endParaRPr lang="lt-LT" sz="14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EAEAEA"/>
                    </a:solidFill>
                  </a:tcPr>
                </a:tc>
                <a:tc>
                  <a:txBody>
                    <a:bodyPr/>
                    <a:lstStyle/>
                    <a:p>
                      <a:pPr algn="r" fontAlgn="b"/>
                      <a:r>
                        <a:rPr lang="lt-LT" sz="1400" b="1" u="none" strike="noStrike" dirty="0">
                          <a:solidFill>
                            <a:schemeClr val="tx1"/>
                          </a:solidFill>
                          <a:effectLst/>
                          <a:latin typeface="Arial" panose="020B0604020202020204" pitchFamily="34" charset="0"/>
                          <a:cs typeface="Arial" panose="020B0604020202020204" pitchFamily="34" charset="0"/>
                        </a:rPr>
                        <a:t>114,4%</a:t>
                      </a:r>
                      <a:endParaRPr lang="lt-LT" sz="14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EAEAEA"/>
                    </a:solidFill>
                  </a:tcPr>
                </a:tc>
                <a:extLst>
                  <a:ext uri="{0D108BD9-81ED-4DB2-BD59-A6C34878D82A}">
                    <a16:rowId xmlns:a16="http://schemas.microsoft.com/office/drawing/2014/main" val="4125626676"/>
                  </a:ext>
                </a:extLst>
              </a:tr>
              <a:tr h="348208">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Kauno m.</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3,2%</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-0,2%</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3,2%</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5,8%</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4,2%</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2,1%</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23,3%</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117,3%</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extLst>
                  <a:ext uri="{0D108BD9-81ED-4DB2-BD59-A6C34878D82A}">
                    <a16:rowId xmlns:a16="http://schemas.microsoft.com/office/drawing/2014/main" val="485373751"/>
                  </a:ext>
                </a:extLst>
              </a:tr>
              <a:tr h="331894">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Kauno r.</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10,9%</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FD9D9"/>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14,0%</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FD9D9"/>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9,4%</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FD9D9"/>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10,7%</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FD9D9"/>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9,1%</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FD9D9"/>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12,6%</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FD9D9"/>
                    </a:solidFill>
                  </a:tcPr>
                </a:tc>
                <a:tc>
                  <a:txBody>
                    <a:bodyPr/>
                    <a:lstStyle/>
                    <a:p>
                      <a:pPr algn="r" fontAlgn="b"/>
                      <a:r>
                        <a:rPr lang="lt-LT" sz="1400" u="none" strike="noStrike">
                          <a:solidFill>
                            <a:schemeClr val="tx1"/>
                          </a:solidFill>
                          <a:effectLst/>
                          <a:latin typeface="Arial" panose="020B0604020202020204" pitchFamily="34" charset="0"/>
                          <a:cs typeface="Arial" panose="020B0604020202020204" pitchFamily="34" charset="0"/>
                        </a:rPr>
                        <a:t>23,5%</a:t>
                      </a:r>
                      <a:endParaRPr lang="lt-LT" sz="14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163,7%</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FD9D9"/>
                    </a:solidFill>
                  </a:tcPr>
                </a:tc>
                <a:extLst>
                  <a:ext uri="{0D108BD9-81ED-4DB2-BD59-A6C34878D82A}">
                    <a16:rowId xmlns:a16="http://schemas.microsoft.com/office/drawing/2014/main" val="2430277267"/>
                  </a:ext>
                </a:extLst>
              </a:tr>
              <a:tr h="313891">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Jonavos r.</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-0,6%</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5,6%</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-6,5%</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CAFAE8"/>
                    </a:solidFill>
                  </a:tcPr>
                </a:tc>
                <a:tc>
                  <a:txBody>
                    <a:bodyPr/>
                    <a:lstStyle/>
                    <a:p>
                      <a:pPr algn="r" fontAlgn="b"/>
                      <a:r>
                        <a:rPr lang="lt-LT" sz="1400" u="none" strike="noStrike">
                          <a:solidFill>
                            <a:schemeClr val="tx1"/>
                          </a:solidFill>
                          <a:effectLst/>
                          <a:latin typeface="Arial" panose="020B0604020202020204" pitchFamily="34" charset="0"/>
                          <a:cs typeface="Arial" panose="020B0604020202020204" pitchFamily="34" charset="0"/>
                        </a:rPr>
                        <a:t>2,5%</a:t>
                      </a:r>
                      <a:endParaRPr lang="lt-LT" sz="14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0,4%</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-1,7%</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4,2%</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a:solidFill>
                            <a:schemeClr val="tx1"/>
                          </a:solidFill>
                          <a:effectLst/>
                          <a:latin typeface="Arial" panose="020B0604020202020204" pitchFamily="34" charset="0"/>
                          <a:cs typeface="Arial" panose="020B0604020202020204" pitchFamily="34" charset="0"/>
                        </a:rPr>
                        <a:t>58,2%</a:t>
                      </a:r>
                      <a:endParaRPr lang="lt-LT" sz="14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extLst>
                  <a:ext uri="{0D108BD9-81ED-4DB2-BD59-A6C34878D82A}">
                    <a16:rowId xmlns:a16="http://schemas.microsoft.com/office/drawing/2014/main" val="1802963487"/>
                  </a:ext>
                </a:extLst>
              </a:tr>
              <a:tr h="313891">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Kaišiadorių r.</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-3,2%</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CAFAE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2,1%</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-7,7%</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CAFAE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-1,3%</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-4,5%</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-2,1%</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0,0%</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a:solidFill>
                            <a:schemeClr val="tx1"/>
                          </a:solidFill>
                          <a:effectLst/>
                          <a:latin typeface="Arial" panose="020B0604020202020204" pitchFamily="34" charset="0"/>
                          <a:cs typeface="Arial" panose="020B0604020202020204" pitchFamily="34" charset="0"/>
                        </a:rPr>
                        <a:t>71,0%</a:t>
                      </a:r>
                      <a:endParaRPr lang="lt-LT" sz="14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extLst>
                  <a:ext uri="{0D108BD9-81ED-4DB2-BD59-A6C34878D82A}">
                    <a16:rowId xmlns:a16="http://schemas.microsoft.com/office/drawing/2014/main" val="638676262"/>
                  </a:ext>
                </a:extLst>
              </a:tr>
              <a:tr h="327258">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Kėdainių r.</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9,3%</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11,1%</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3,2%</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14,2%</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FD9D9"/>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13,9%</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FD9D9"/>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4,5%</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14,2%</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169,3%</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FD9D9"/>
                    </a:solidFill>
                  </a:tcPr>
                </a:tc>
                <a:extLst>
                  <a:ext uri="{0D108BD9-81ED-4DB2-BD59-A6C34878D82A}">
                    <a16:rowId xmlns:a16="http://schemas.microsoft.com/office/drawing/2014/main" val="3079914823"/>
                  </a:ext>
                </a:extLst>
              </a:tr>
              <a:tr h="313891">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Prienų r.</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-1,1%</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-19,1%</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CAFAE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0,6%</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a:solidFill>
                            <a:schemeClr val="tx1"/>
                          </a:solidFill>
                          <a:effectLst/>
                          <a:latin typeface="Arial" panose="020B0604020202020204" pitchFamily="34" charset="0"/>
                          <a:cs typeface="Arial" panose="020B0604020202020204" pitchFamily="34" charset="0"/>
                        </a:rPr>
                        <a:t>3,8%</a:t>
                      </a:r>
                      <a:endParaRPr lang="lt-LT" sz="14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-3,6%</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1,2%</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2,7%</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79,4%</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extLst>
                  <a:ext uri="{0D108BD9-81ED-4DB2-BD59-A6C34878D82A}">
                    <a16:rowId xmlns:a16="http://schemas.microsoft.com/office/drawing/2014/main" val="637176486"/>
                  </a:ext>
                </a:extLst>
              </a:tr>
              <a:tr h="329575">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Birštonas</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9,6%</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-17,1%</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CAFAE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15,7%</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FD9D9"/>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15,1%</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FD9D9"/>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18,5%</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FD9D9"/>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3,4%</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a:solidFill>
                            <a:schemeClr val="tx1"/>
                          </a:solidFill>
                          <a:effectLst/>
                          <a:latin typeface="Arial" panose="020B0604020202020204" pitchFamily="34" charset="0"/>
                          <a:cs typeface="Arial" panose="020B0604020202020204" pitchFamily="34" charset="0"/>
                        </a:rPr>
                        <a:t>15,4%</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133,3%</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extLst>
                  <a:ext uri="{0D108BD9-81ED-4DB2-BD59-A6C34878D82A}">
                    <a16:rowId xmlns:a16="http://schemas.microsoft.com/office/drawing/2014/main" val="4166926584"/>
                  </a:ext>
                </a:extLst>
              </a:tr>
              <a:tr h="313891">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Raseinių r.</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-6,6%</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CAFAE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8,0%</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-10,6%</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CAFAE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-8,8%</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CAFAE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-5,7%</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CAFAE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-7,4%</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CAFAE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-9,2%</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tc>
                  <a:txBody>
                    <a:bodyPr/>
                    <a:lstStyle/>
                    <a:p>
                      <a:pPr algn="r" fontAlgn="b"/>
                      <a:r>
                        <a:rPr lang="lt-LT" sz="1400" u="none" strike="noStrike" dirty="0">
                          <a:solidFill>
                            <a:schemeClr val="tx1"/>
                          </a:solidFill>
                          <a:effectLst/>
                          <a:latin typeface="Arial" panose="020B0604020202020204" pitchFamily="34" charset="0"/>
                          <a:cs typeface="Arial" panose="020B0604020202020204" pitchFamily="34" charset="0"/>
                        </a:rPr>
                        <a:t>84,3%</a:t>
                      </a:r>
                      <a:endParaRPr lang="lt-LT"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8F8F8"/>
                    </a:solidFill>
                  </a:tcPr>
                </a:tc>
                <a:extLst>
                  <a:ext uri="{0D108BD9-81ED-4DB2-BD59-A6C34878D82A}">
                    <a16:rowId xmlns:a16="http://schemas.microsoft.com/office/drawing/2014/main" val="3828375235"/>
                  </a:ext>
                </a:extLst>
              </a:tr>
            </a:tbl>
          </a:graphicData>
        </a:graphic>
      </p:graphicFrame>
      <p:sp>
        <p:nvSpPr>
          <p:cNvPr id="6" name="TextBox 5">
            <a:extLst>
              <a:ext uri="{FF2B5EF4-FFF2-40B4-BE49-F238E27FC236}">
                <a16:creationId xmlns:a16="http://schemas.microsoft.com/office/drawing/2014/main" id="{ADCC3F79-BF1F-4DEF-975D-A854D1CC7E07}"/>
              </a:ext>
            </a:extLst>
          </p:cNvPr>
          <p:cNvSpPr txBox="1"/>
          <p:nvPr/>
        </p:nvSpPr>
        <p:spPr>
          <a:xfrm>
            <a:off x="690881" y="6104166"/>
            <a:ext cx="5140960" cy="307777"/>
          </a:xfrm>
          <a:prstGeom prst="rect">
            <a:avLst/>
          </a:prstGeom>
          <a:noFill/>
        </p:spPr>
        <p:txBody>
          <a:bodyPr wrap="square" rtlCol="0">
            <a:spAutoFit/>
          </a:bodyPr>
          <a:lstStyle/>
          <a:p>
            <a:r>
              <a:rPr lang="lt-LT" sz="1400" i="1" dirty="0">
                <a:latin typeface="Arial" panose="020B0604020202020204" pitchFamily="34" charset="0"/>
                <a:cs typeface="Arial" panose="020B0604020202020204" pitchFamily="34" charset="0"/>
              </a:rPr>
              <a:t>2021-08-01 </a:t>
            </a:r>
            <a:r>
              <a:rPr lang="lt-LT" sz="1400" i="1" dirty="0" err="1">
                <a:latin typeface="Arial" panose="020B0604020202020204" pitchFamily="34" charset="0"/>
                <a:cs typeface="Arial" panose="020B0604020202020204" pitchFamily="34" charset="0"/>
              </a:rPr>
              <a:t>vs</a:t>
            </a:r>
            <a:r>
              <a:rPr lang="lt-LT" sz="1400" i="1" dirty="0">
                <a:latin typeface="Arial" panose="020B0604020202020204" pitchFamily="34" charset="0"/>
                <a:cs typeface="Arial" panose="020B0604020202020204" pitchFamily="34" charset="0"/>
              </a:rPr>
              <a:t> 2020-08-01</a:t>
            </a:r>
          </a:p>
        </p:txBody>
      </p:sp>
      <p:sp>
        <p:nvSpPr>
          <p:cNvPr id="7" name="TextBox 6">
            <a:extLst>
              <a:ext uri="{FF2B5EF4-FFF2-40B4-BE49-F238E27FC236}">
                <a16:creationId xmlns:a16="http://schemas.microsoft.com/office/drawing/2014/main" id="{B69054E3-5FF0-4377-8876-7E60BD9AEA36}"/>
              </a:ext>
            </a:extLst>
          </p:cNvPr>
          <p:cNvSpPr txBox="1"/>
          <p:nvPr/>
        </p:nvSpPr>
        <p:spPr>
          <a:xfrm>
            <a:off x="4306278" y="5227697"/>
            <a:ext cx="7770575" cy="1554272"/>
          </a:xfrm>
          <a:prstGeom prst="rect">
            <a:avLst/>
          </a:prstGeom>
          <a:noFill/>
        </p:spPr>
        <p:txBody>
          <a:bodyPr wrap="square" rtlCol="0">
            <a:spAutoFit/>
          </a:bodyPr>
          <a:lstStyle/>
          <a:p>
            <a:pPr>
              <a:spcAft>
                <a:spcPts val="600"/>
              </a:spcAft>
            </a:pPr>
            <a:r>
              <a:rPr lang="lt-LT" sz="1700" dirty="0">
                <a:latin typeface="Arial" panose="020B0604020202020204" pitchFamily="34" charset="0"/>
                <a:cs typeface="Arial" panose="020B0604020202020204" pitchFamily="34" charset="0"/>
              </a:rPr>
              <a:t>Per metus registruotų darbo neturinčiųjų skaičius:</a:t>
            </a:r>
          </a:p>
          <a:p>
            <a:pPr marL="176213" indent="-176213">
              <a:spcAft>
                <a:spcPts val="600"/>
              </a:spcAft>
              <a:buFont typeface="Arial" panose="020B0604020202020204" pitchFamily="34" charset="0"/>
              <a:buChar char="•"/>
            </a:pPr>
            <a:r>
              <a:rPr lang="lt-LT" sz="1700" b="1" dirty="0">
                <a:latin typeface="Arial" panose="020B0604020202020204" pitchFamily="34" charset="0"/>
                <a:cs typeface="Arial" panose="020B0604020202020204" pitchFamily="34" charset="0"/>
              </a:rPr>
              <a:t>Labiausiai išaugo </a:t>
            </a:r>
            <a:r>
              <a:rPr lang="lt-LT" sz="1700" dirty="0">
                <a:latin typeface="Arial" panose="020B0604020202020204" pitchFamily="34" charset="0"/>
                <a:cs typeface="Arial" panose="020B0604020202020204" pitchFamily="34" charset="0"/>
              </a:rPr>
              <a:t>Kauno rajone (registruoto nedarbo lygis išliko mažesnis nei apskrities ir šalies);</a:t>
            </a:r>
          </a:p>
          <a:p>
            <a:pPr marL="176213" indent="-176213">
              <a:spcAft>
                <a:spcPts val="600"/>
              </a:spcAft>
              <a:buFont typeface="Arial" panose="020B0604020202020204" pitchFamily="34" charset="0"/>
              <a:buChar char="•"/>
            </a:pPr>
            <a:r>
              <a:rPr lang="lt-LT" sz="1700" b="1" dirty="0">
                <a:latin typeface="Arial" panose="020B0604020202020204" pitchFamily="34" charset="0"/>
                <a:cs typeface="Arial" panose="020B0604020202020204" pitchFamily="34" charset="0"/>
              </a:rPr>
              <a:t>Labiausiai sumažėjo </a:t>
            </a:r>
            <a:r>
              <a:rPr lang="lt-LT" sz="1700" dirty="0">
                <a:latin typeface="Arial" panose="020B0604020202020204" pitchFamily="34" charset="0"/>
                <a:cs typeface="Arial" panose="020B0604020202020204" pitchFamily="34" charset="0"/>
              </a:rPr>
              <a:t>Raseinių rajone, tačiau nedarbo lygis išliko didesnis nei šalyje ir apskrityje.</a:t>
            </a:r>
          </a:p>
        </p:txBody>
      </p:sp>
    </p:spTree>
    <p:extLst>
      <p:ext uri="{BB962C8B-B14F-4D97-AF65-F5344CB8AC3E}">
        <p14:creationId xmlns:p14="http://schemas.microsoft.com/office/powerpoint/2010/main" val="1207984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9807A6-EBAF-49E3-A048-BCAD8705156C}"/>
              </a:ext>
            </a:extLst>
          </p:cNvPr>
          <p:cNvSpPr>
            <a:spLocks noGrp="1"/>
          </p:cNvSpPr>
          <p:nvPr>
            <p:ph type="title"/>
          </p:nvPr>
        </p:nvSpPr>
        <p:spPr>
          <a:xfrm>
            <a:off x="866748" y="673332"/>
            <a:ext cx="10458504" cy="684624"/>
          </a:xfrm>
        </p:spPr>
        <p:txBody>
          <a:bodyPr>
            <a:noAutofit/>
          </a:bodyPr>
          <a:lstStyle/>
          <a:p>
            <a:r>
              <a:rPr lang="lt-LT" sz="2400" dirty="0">
                <a:solidFill>
                  <a:srgbClr val="0FB273"/>
                </a:solidFill>
                <a:latin typeface="Arial" panose="020B0604020202020204" pitchFamily="34" charset="0"/>
                <a:cs typeface="Arial" panose="020B0604020202020204" pitchFamily="34" charset="0"/>
              </a:rPr>
              <a:t>Laisvos darbo vietos ir </a:t>
            </a:r>
          </a:p>
        </p:txBody>
      </p:sp>
      <p:sp>
        <p:nvSpPr>
          <p:cNvPr id="5" name="TextBox 4">
            <a:extLst>
              <a:ext uri="{FF2B5EF4-FFF2-40B4-BE49-F238E27FC236}">
                <a16:creationId xmlns:a16="http://schemas.microsoft.com/office/drawing/2014/main" id="{FA189AE5-0E78-4B64-BBD9-A31CBD1130CC}"/>
              </a:ext>
            </a:extLst>
          </p:cNvPr>
          <p:cNvSpPr txBox="1"/>
          <p:nvPr/>
        </p:nvSpPr>
        <p:spPr>
          <a:xfrm>
            <a:off x="6276914" y="4063180"/>
            <a:ext cx="5694218" cy="2492990"/>
          </a:xfrm>
          <a:prstGeom prst="rect">
            <a:avLst/>
          </a:prstGeom>
          <a:noFill/>
          <a:ln w="15875">
            <a:solidFill>
              <a:schemeClr val="accent1"/>
            </a:solidFill>
          </a:ln>
        </p:spPr>
        <p:txBody>
          <a:bodyPr wrap="square" rtlCol="0">
            <a:spAutoFit/>
          </a:bodyPr>
          <a:lstStyle/>
          <a:p>
            <a:pPr>
              <a:spcAft>
                <a:spcPts val="600"/>
              </a:spcAft>
            </a:pPr>
            <a:r>
              <a:rPr lang="lt-LT" b="1" dirty="0">
                <a:solidFill>
                  <a:srgbClr val="0FB273"/>
                </a:solidFill>
                <a:latin typeface="Arial" panose="020B0604020202020204" pitchFamily="34" charset="0"/>
                <a:cs typeface="Arial" panose="020B0604020202020204" pitchFamily="34" charset="0"/>
              </a:rPr>
              <a:t>2021 m. I pusmetį </a:t>
            </a:r>
          </a:p>
          <a:p>
            <a:pPr>
              <a:spcAft>
                <a:spcPts val="600"/>
              </a:spcAft>
            </a:pPr>
            <a:r>
              <a:rPr lang="lt-LT" dirty="0">
                <a:latin typeface="Arial" panose="020B0604020202020204" pitchFamily="34" charset="0"/>
                <a:cs typeface="Arial" panose="020B0604020202020204" pitchFamily="34" charset="0"/>
              </a:rPr>
              <a:t>Kauno apskrityje įregistruota:</a:t>
            </a:r>
          </a:p>
          <a:p>
            <a:pPr marL="285750" indent="-285750">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31,4 tūkst. laisvų darbo vietų,</a:t>
            </a:r>
          </a:p>
          <a:p>
            <a:pPr marL="285750" indent="-285750">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21,4 tūkst. darbo neturinčių asmenų.</a:t>
            </a:r>
          </a:p>
          <a:p>
            <a:pPr>
              <a:spcBef>
                <a:spcPts val="1200"/>
              </a:spcBef>
              <a:spcAft>
                <a:spcPts val="600"/>
              </a:spcAft>
            </a:pPr>
            <a:r>
              <a:rPr lang="lt-LT" dirty="0">
                <a:latin typeface="Arial" panose="020B0604020202020204" pitchFamily="34" charset="0"/>
                <a:cs typeface="Arial" panose="020B0604020202020204" pitchFamily="34" charset="0"/>
              </a:rPr>
              <a:t>Visose apskrities savivaldybėse, išskyrus Kauno r., laisvų darbo vietų registruota daugiau nei per tą patį laikotarpį įregistruota darbo neturinčių asmenų.</a:t>
            </a:r>
          </a:p>
        </p:txBody>
      </p:sp>
      <p:graphicFrame>
        <p:nvGraphicFramePr>
          <p:cNvPr id="7" name="Diagrama 6">
            <a:extLst>
              <a:ext uri="{FF2B5EF4-FFF2-40B4-BE49-F238E27FC236}">
                <a16:creationId xmlns:a16="http://schemas.microsoft.com/office/drawing/2014/main" id="{1069C271-449F-4C79-9349-0071EED8A33C}"/>
              </a:ext>
            </a:extLst>
          </p:cNvPr>
          <p:cNvGraphicFramePr>
            <a:graphicFrameLocks/>
          </p:cNvGraphicFramePr>
          <p:nvPr>
            <p:extLst>
              <p:ext uri="{D42A27DB-BD31-4B8C-83A1-F6EECF244321}">
                <p14:modId xmlns:p14="http://schemas.microsoft.com/office/powerpoint/2010/main" val="3685389879"/>
              </p:ext>
            </p:extLst>
          </p:nvPr>
        </p:nvGraphicFramePr>
        <p:xfrm>
          <a:off x="598060" y="1417172"/>
          <a:ext cx="5247756" cy="338342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3FA10CA3-2B0E-45C5-A632-BBDCC0BD0A59}"/>
              </a:ext>
            </a:extLst>
          </p:cNvPr>
          <p:cNvSpPr txBox="1"/>
          <p:nvPr/>
        </p:nvSpPr>
        <p:spPr>
          <a:xfrm>
            <a:off x="667335" y="4985262"/>
            <a:ext cx="5428665" cy="1631216"/>
          </a:xfrm>
          <a:prstGeom prst="rect">
            <a:avLst/>
          </a:prstGeom>
          <a:noFill/>
        </p:spPr>
        <p:txBody>
          <a:bodyPr wrap="square" rtlCol="0">
            <a:spAutoFit/>
          </a:bodyPr>
          <a:lstStyle/>
          <a:p>
            <a:pPr>
              <a:spcAft>
                <a:spcPts val="600"/>
              </a:spcAft>
            </a:pPr>
            <a:r>
              <a:rPr lang="lt-LT" b="1" dirty="0">
                <a:solidFill>
                  <a:srgbClr val="0FB273"/>
                </a:solidFill>
                <a:latin typeface="Arial" panose="020B0604020202020204" pitchFamily="34" charset="0"/>
                <a:cs typeface="Arial" panose="020B0604020202020204" pitchFamily="34" charset="0"/>
              </a:rPr>
              <a:t>Kauno mieste:</a:t>
            </a:r>
          </a:p>
          <a:p>
            <a:pPr marL="179388" indent="-179388">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Daugiau nei pusė laisvų darbo vietų apskrityje (2021 m. I </a:t>
            </a:r>
            <a:r>
              <a:rPr lang="lt-LT" dirty="0" err="1">
                <a:latin typeface="Arial" panose="020B0604020202020204" pitchFamily="34" charset="0"/>
                <a:cs typeface="Arial" panose="020B0604020202020204" pitchFamily="34" charset="0"/>
              </a:rPr>
              <a:t>pusm</a:t>
            </a:r>
            <a:r>
              <a:rPr lang="lt-LT" dirty="0">
                <a:latin typeface="Arial" panose="020B0604020202020204" pitchFamily="34" charset="0"/>
                <a:cs typeface="Arial" panose="020B0604020202020204" pitchFamily="34" charset="0"/>
              </a:rPr>
              <a:t>. – </a:t>
            </a:r>
            <a:r>
              <a:rPr lang="lt-LT" b="1" dirty="0">
                <a:latin typeface="Arial" panose="020B0604020202020204" pitchFamily="34" charset="0"/>
                <a:cs typeface="Arial" panose="020B0604020202020204" pitchFamily="34" charset="0"/>
              </a:rPr>
              <a:t>52 proc., </a:t>
            </a:r>
            <a:r>
              <a:rPr lang="lt-LT" dirty="0">
                <a:latin typeface="Arial" panose="020B0604020202020204" pitchFamily="34" charset="0"/>
                <a:cs typeface="Arial" panose="020B0604020202020204" pitchFamily="34" charset="0"/>
              </a:rPr>
              <a:t>2020 m. – 53 proc.).</a:t>
            </a:r>
          </a:p>
          <a:p>
            <a:pPr marL="179388" indent="-179388">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Trys penktadaliai apskrities bedarbių  (2021 m. – </a:t>
            </a:r>
            <a:r>
              <a:rPr lang="lt-LT" b="1" dirty="0">
                <a:latin typeface="Arial" panose="020B0604020202020204" pitchFamily="34" charset="0"/>
                <a:cs typeface="Arial" panose="020B0604020202020204" pitchFamily="34" charset="0"/>
              </a:rPr>
              <a:t>64 proc</a:t>
            </a:r>
            <a:r>
              <a:rPr lang="lt-LT" dirty="0">
                <a:latin typeface="Arial" panose="020B0604020202020204" pitchFamily="34" charset="0"/>
                <a:cs typeface="Arial" panose="020B0604020202020204" pitchFamily="34" charset="0"/>
              </a:rPr>
              <a:t>., 2020 m. – 62 proc.).</a:t>
            </a:r>
          </a:p>
        </p:txBody>
      </p:sp>
      <p:sp>
        <p:nvSpPr>
          <p:cNvPr id="10" name="TextBox 9">
            <a:extLst>
              <a:ext uri="{FF2B5EF4-FFF2-40B4-BE49-F238E27FC236}">
                <a16:creationId xmlns:a16="http://schemas.microsoft.com/office/drawing/2014/main" id="{D5702E9D-AF3F-4281-9AF2-2CD3F51B06A1}"/>
              </a:ext>
            </a:extLst>
          </p:cNvPr>
          <p:cNvSpPr txBox="1"/>
          <p:nvPr/>
        </p:nvSpPr>
        <p:spPr>
          <a:xfrm>
            <a:off x="6166077" y="1353272"/>
            <a:ext cx="5562600" cy="2508379"/>
          </a:xfrm>
          <a:prstGeom prst="rect">
            <a:avLst/>
          </a:prstGeom>
          <a:noFill/>
        </p:spPr>
        <p:txBody>
          <a:bodyPr wrap="square">
            <a:spAutoFit/>
          </a:bodyPr>
          <a:lstStyle/>
          <a:p>
            <a:pPr>
              <a:spcBef>
                <a:spcPts val="1200"/>
              </a:spcBef>
              <a:spcAft>
                <a:spcPts val="600"/>
              </a:spcAft>
            </a:pPr>
            <a:r>
              <a:rPr lang="lt-LT" b="1" dirty="0">
                <a:solidFill>
                  <a:srgbClr val="0FB273"/>
                </a:solidFill>
                <a:latin typeface="Arial" panose="020B0604020202020204" pitchFamily="34" charset="0"/>
                <a:cs typeface="Arial" panose="020B0604020202020204" pitchFamily="34" charset="0"/>
              </a:rPr>
              <a:t>2020 m. </a:t>
            </a:r>
          </a:p>
          <a:p>
            <a:pPr marL="285750" indent="-285750">
              <a:spcBef>
                <a:spcPts val="600"/>
              </a:spcBef>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Visose apskrities savivaldybėje (išskyrus Birštono) darbo neturinčių asmenų įregistruota daugiau nei laisvų darbo vietų. </a:t>
            </a:r>
          </a:p>
          <a:p>
            <a:pPr marL="285750" indent="-285750">
              <a:spcBef>
                <a:spcPts val="600"/>
              </a:spcBef>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Vienam įregistruojam darbo neturinčiam asmeniui teko 0,6 laisvos darbo vietos*</a:t>
            </a:r>
          </a:p>
          <a:p>
            <a:pPr>
              <a:spcBef>
                <a:spcPts val="1200"/>
              </a:spcBef>
              <a:spcAft>
                <a:spcPts val="600"/>
              </a:spcAft>
            </a:pPr>
            <a:r>
              <a:rPr lang="lt-LT" sz="1400" i="1" dirty="0">
                <a:latin typeface="Arial" panose="020B0604020202020204" pitchFamily="34" charset="0"/>
                <a:cs typeface="Arial" panose="020B0604020202020204" pitchFamily="34" charset="0"/>
              </a:rPr>
              <a:t>* Nevertinant teritorinės, kvalifikacinės ir profesinės atitikties</a:t>
            </a:r>
          </a:p>
        </p:txBody>
      </p:sp>
    </p:spTree>
    <p:extLst>
      <p:ext uri="{BB962C8B-B14F-4D97-AF65-F5344CB8AC3E}">
        <p14:creationId xmlns:p14="http://schemas.microsoft.com/office/powerpoint/2010/main" val="1217087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9807A6-EBAF-49E3-A048-BCAD8705156C}"/>
              </a:ext>
            </a:extLst>
          </p:cNvPr>
          <p:cNvSpPr>
            <a:spLocks noGrp="1"/>
          </p:cNvSpPr>
          <p:nvPr>
            <p:ph type="title"/>
          </p:nvPr>
        </p:nvSpPr>
        <p:spPr>
          <a:xfrm>
            <a:off x="866748" y="673332"/>
            <a:ext cx="10458504" cy="684624"/>
          </a:xfrm>
        </p:spPr>
        <p:txBody>
          <a:bodyPr>
            <a:noAutofit/>
          </a:bodyPr>
          <a:lstStyle/>
          <a:p>
            <a:r>
              <a:rPr lang="lt-LT" sz="2400" dirty="0">
                <a:solidFill>
                  <a:srgbClr val="0FB273"/>
                </a:solidFill>
                <a:latin typeface="Arial" panose="020B0604020202020204" pitchFamily="34" charset="0"/>
                <a:cs typeface="Arial" panose="020B0604020202020204" pitchFamily="34" charset="0"/>
              </a:rPr>
              <a:t>Didžiausi darbdaviai Kauno apskrityje</a:t>
            </a:r>
          </a:p>
        </p:txBody>
      </p:sp>
      <p:graphicFrame>
        <p:nvGraphicFramePr>
          <p:cNvPr id="12" name="Diagrama 11">
            <a:extLst>
              <a:ext uri="{FF2B5EF4-FFF2-40B4-BE49-F238E27FC236}">
                <a16:creationId xmlns:a16="http://schemas.microsoft.com/office/drawing/2014/main" id="{D66DF9F7-98F7-45DC-978F-D90EED535B9B}"/>
              </a:ext>
            </a:extLst>
          </p:cNvPr>
          <p:cNvGraphicFramePr>
            <a:graphicFrameLocks/>
          </p:cNvGraphicFramePr>
          <p:nvPr>
            <p:extLst>
              <p:ext uri="{D42A27DB-BD31-4B8C-83A1-F6EECF244321}">
                <p14:modId xmlns:p14="http://schemas.microsoft.com/office/powerpoint/2010/main" val="3729810427"/>
              </p:ext>
            </p:extLst>
          </p:nvPr>
        </p:nvGraphicFramePr>
        <p:xfrm>
          <a:off x="810491" y="1302327"/>
          <a:ext cx="5105401" cy="354676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9967C8E-E823-4F34-9CC1-CF88200C9BF4}"/>
              </a:ext>
            </a:extLst>
          </p:cNvPr>
          <p:cNvSpPr txBox="1"/>
          <p:nvPr/>
        </p:nvSpPr>
        <p:spPr>
          <a:xfrm>
            <a:off x="6199909" y="1136072"/>
            <a:ext cx="5818910" cy="5293757"/>
          </a:xfrm>
          <a:prstGeom prst="rect">
            <a:avLst/>
          </a:prstGeom>
          <a:noFill/>
        </p:spPr>
        <p:txBody>
          <a:bodyPr wrap="square" rtlCol="0">
            <a:spAutoFit/>
          </a:bodyPr>
          <a:lstStyle/>
          <a:p>
            <a:pPr>
              <a:spcAft>
                <a:spcPts val="600"/>
              </a:spcAft>
            </a:pPr>
            <a:r>
              <a:rPr lang="lt-LT" b="1" dirty="0">
                <a:solidFill>
                  <a:srgbClr val="0FB273"/>
                </a:solidFill>
                <a:latin typeface="Arial" panose="020B0604020202020204" pitchFamily="34" charset="0"/>
                <a:cs typeface="Arial" panose="020B0604020202020204" pitchFamily="34" charset="0"/>
              </a:rPr>
              <a:t>2021 m. I pusmetį </a:t>
            </a:r>
          </a:p>
          <a:p>
            <a:pPr marL="179388" indent="-179388">
              <a:spcAft>
                <a:spcPts val="1200"/>
              </a:spcAft>
              <a:buFont typeface="Arial" panose="020B0604020202020204" pitchFamily="34" charset="0"/>
              <a:buChar char="•"/>
            </a:pPr>
            <a:r>
              <a:rPr lang="lt-LT" b="1" dirty="0">
                <a:latin typeface="Arial" panose="020B0604020202020204" pitchFamily="34" charset="0"/>
                <a:cs typeface="Arial" panose="020B0604020202020204" pitchFamily="34" charset="0"/>
              </a:rPr>
              <a:t>2 kartus daugiau </a:t>
            </a:r>
            <a:r>
              <a:rPr lang="lt-LT" dirty="0">
                <a:latin typeface="Arial" panose="020B0604020202020204" pitchFamily="34" charset="0"/>
                <a:cs typeface="Arial" panose="020B0604020202020204" pitchFamily="34" charset="0"/>
              </a:rPr>
              <a:t>laisvų darbo vietų nei per visus 2020 m. įregistravo transporto ir saugojimo veiklą vystantys darbdaviai.</a:t>
            </a:r>
          </a:p>
          <a:p>
            <a:pPr marL="179388" indent="-179388">
              <a:spcBef>
                <a:spcPts val="600"/>
              </a:spcBef>
              <a:spcAft>
                <a:spcPts val="1200"/>
              </a:spcAft>
              <a:buFont typeface="Arial" panose="020B0604020202020204" pitchFamily="34" charset="0"/>
              <a:buChar char="•"/>
            </a:pPr>
            <a:r>
              <a:rPr lang="lt-LT" b="1" dirty="0">
                <a:latin typeface="Arial" panose="020B0604020202020204" pitchFamily="34" charset="0"/>
                <a:cs typeface="Arial" panose="020B0604020202020204" pitchFamily="34" charset="0"/>
              </a:rPr>
              <a:t>Tiek pat laisvų darbo vietų kiek per visus 2020 m.</a:t>
            </a:r>
            <a:r>
              <a:rPr lang="lt-LT" dirty="0">
                <a:latin typeface="Arial" panose="020B0604020202020204" pitchFamily="34" charset="0"/>
                <a:cs typeface="Arial" panose="020B0604020202020204" pitchFamily="34" charset="0"/>
              </a:rPr>
              <a:t> įregistravo darbdaviai, kurių pagrindinė veikla:</a:t>
            </a:r>
          </a:p>
          <a:p>
            <a:pPr indent="539750">
              <a:spcAft>
                <a:spcPts val="300"/>
              </a:spcAft>
            </a:pPr>
            <a:r>
              <a:rPr lang="lt-LT" dirty="0">
                <a:latin typeface="Arial" panose="020B0604020202020204" pitchFamily="34" charset="0"/>
                <a:cs typeface="Arial" panose="020B0604020202020204" pitchFamily="34" charset="0"/>
              </a:rPr>
              <a:t>didmeninė ir mažmeninė prekyba,</a:t>
            </a:r>
          </a:p>
          <a:p>
            <a:pPr indent="539750">
              <a:spcAft>
                <a:spcPts val="300"/>
              </a:spcAft>
            </a:pPr>
            <a:r>
              <a:rPr lang="lt-LT" dirty="0">
                <a:latin typeface="Arial" panose="020B0604020202020204" pitchFamily="34" charset="0"/>
                <a:cs typeface="Arial" panose="020B0604020202020204" pitchFamily="34" charset="0"/>
              </a:rPr>
              <a:t>apgyvendinimo ir maitinimo paslaugos,</a:t>
            </a:r>
          </a:p>
          <a:p>
            <a:pPr indent="539750">
              <a:spcAft>
                <a:spcPts val="300"/>
              </a:spcAft>
            </a:pPr>
            <a:r>
              <a:rPr lang="lt-LT" dirty="0">
                <a:latin typeface="Arial" panose="020B0604020202020204" pitchFamily="34" charset="0"/>
                <a:cs typeface="Arial" panose="020B0604020202020204" pitchFamily="34" charset="0"/>
              </a:rPr>
              <a:t>administracinė ir aptarnavimo veikla, </a:t>
            </a:r>
          </a:p>
          <a:p>
            <a:pPr marL="539750">
              <a:spcAft>
                <a:spcPts val="300"/>
              </a:spcAft>
            </a:pPr>
            <a:r>
              <a:rPr lang="lt-LT" dirty="0">
                <a:latin typeface="Arial" panose="020B0604020202020204" pitchFamily="34" charset="0"/>
                <a:cs typeface="Arial" panose="020B0604020202020204" pitchFamily="34" charset="0"/>
              </a:rPr>
              <a:t>meninės, pramoginės ir poilsio organizavimo paslaugos</a:t>
            </a:r>
          </a:p>
          <a:p>
            <a:pPr marL="179388" indent="-179388">
              <a:spcBef>
                <a:spcPts val="1200"/>
              </a:spcBef>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Per pusmetį įregistruotų laisvų darbo vietų skaičius </a:t>
            </a:r>
            <a:r>
              <a:rPr lang="lt-LT" b="1" dirty="0">
                <a:latin typeface="Arial" panose="020B0604020202020204" pitchFamily="34" charset="0"/>
                <a:cs typeface="Arial" panose="020B0604020202020204" pitchFamily="34" charset="0"/>
              </a:rPr>
              <a:t>viršija 80 proc. visų per 2020 m. registruotų laisvų darbo vietų </a:t>
            </a:r>
            <a:r>
              <a:rPr lang="lt-LT" dirty="0">
                <a:latin typeface="Arial" panose="020B0604020202020204" pitchFamily="34" charset="0"/>
                <a:cs typeface="Arial" panose="020B0604020202020204" pitchFamily="34" charset="0"/>
              </a:rPr>
              <a:t>statybos, apdirbamosios gamybos, švietimo, žmonių sveikatos priežiūros ir socialinio darbo bei finansinės ir draudimo veiklos sektoriuose.</a:t>
            </a:r>
          </a:p>
        </p:txBody>
      </p:sp>
      <p:sp>
        <p:nvSpPr>
          <p:cNvPr id="14" name="TextBox 13">
            <a:extLst>
              <a:ext uri="{FF2B5EF4-FFF2-40B4-BE49-F238E27FC236}">
                <a16:creationId xmlns:a16="http://schemas.microsoft.com/office/drawing/2014/main" id="{6C42D97A-7576-4508-92E5-8BDD40182FD2}"/>
              </a:ext>
            </a:extLst>
          </p:cNvPr>
          <p:cNvSpPr txBox="1"/>
          <p:nvPr/>
        </p:nvSpPr>
        <p:spPr>
          <a:xfrm>
            <a:off x="529937" y="4908699"/>
            <a:ext cx="5462155" cy="1477328"/>
          </a:xfrm>
          <a:prstGeom prst="rect">
            <a:avLst/>
          </a:prstGeom>
          <a:noFill/>
          <a:ln w="15875">
            <a:solidFill>
              <a:schemeClr val="accent1"/>
            </a:solidFill>
          </a:ln>
        </p:spPr>
        <p:txBody>
          <a:bodyPr wrap="square">
            <a:spAutoFit/>
          </a:bodyPr>
          <a:lstStyle/>
          <a:p>
            <a:pPr algn="ctr">
              <a:spcAft>
                <a:spcPts val="600"/>
              </a:spcAft>
            </a:pPr>
            <a:r>
              <a:rPr lang="lt-LT" dirty="0">
                <a:latin typeface="Arial" panose="020B0604020202020204" pitchFamily="34" charset="0"/>
                <a:cs typeface="Arial" panose="020B0604020202020204" pitchFamily="34" charset="0"/>
              </a:rPr>
              <a:t>Daugiau nei </a:t>
            </a:r>
            <a:r>
              <a:rPr lang="lt-LT" b="1" dirty="0">
                <a:solidFill>
                  <a:srgbClr val="0FB273"/>
                </a:solidFill>
                <a:latin typeface="Arial" panose="020B0604020202020204" pitchFamily="34" charset="0"/>
                <a:cs typeface="Arial" panose="020B0604020202020204" pitchFamily="34" charset="0"/>
              </a:rPr>
              <a:t>keturis penktadalius </a:t>
            </a:r>
            <a:r>
              <a:rPr lang="lt-LT" dirty="0">
                <a:latin typeface="Arial" panose="020B0604020202020204" pitchFamily="34" charset="0"/>
                <a:cs typeface="Arial" panose="020B0604020202020204" pitchFamily="34" charset="0"/>
              </a:rPr>
              <a:t>(81,4 proc.) laisvų darbo vietų Kauno apskrityje registravo apdirbamosios pramonės, statybos, prekybos, transporto ir saugojimo bei administracinės ir aptarnavimo veiklos įmonės.</a:t>
            </a:r>
          </a:p>
        </p:txBody>
      </p:sp>
    </p:spTree>
    <p:extLst>
      <p:ext uri="{BB962C8B-B14F-4D97-AF65-F5344CB8AC3E}">
        <p14:creationId xmlns:p14="http://schemas.microsoft.com/office/powerpoint/2010/main" val="3228210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9807A6-EBAF-49E3-A048-BCAD8705156C}"/>
              </a:ext>
            </a:extLst>
          </p:cNvPr>
          <p:cNvSpPr>
            <a:spLocks noGrp="1"/>
          </p:cNvSpPr>
          <p:nvPr>
            <p:ph type="title"/>
          </p:nvPr>
        </p:nvSpPr>
        <p:spPr>
          <a:xfrm>
            <a:off x="866748" y="673332"/>
            <a:ext cx="10458504" cy="684624"/>
          </a:xfrm>
        </p:spPr>
        <p:txBody>
          <a:bodyPr>
            <a:noAutofit/>
          </a:bodyPr>
          <a:lstStyle/>
          <a:p>
            <a:r>
              <a:rPr lang="lt-LT" sz="2400" dirty="0">
                <a:solidFill>
                  <a:srgbClr val="0FB273"/>
                </a:solidFill>
                <a:latin typeface="Arial" panose="020B0604020202020204" pitchFamily="34" charset="0"/>
                <a:cs typeface="Arial" panose="020B0604020202020204" pitchFamily="34" charset="0"/>
              </a:rPr>
              <a:t>Laisvos darbo vietos</a:t>
            </a:r>
          </a:p>
        </p:txBody>
      </p:sp>
      <p:sp>
        <p:nvSpPr>
          <p:cNvPr id="5" name="TextBox 4">
            <a:extLst>
              <a:ext uri="{FF2B5EF4-FFF2-40B4-BE49-F238E27FC236}">
                <a16:creationId xmlns:a16="http://schemas.microsoft.com/office/drawing/2014/main" id="{FA189AE5-0E78-4B64-BBD9-A31CBD1130CC}"/>
              </a:ext>
            </a:extLst>
          </p:cNvPr>
          <p:cNvSpPr txBox="1"/>
          <p:nvPr/>
        </p:nvSpPr>
        <p:spPr>
          <a:xfrm>
            <a:off x="6190593" y="1438128"/>
            <a:ext cx="5609128" cy="2185214"/>
          </a:xfrm>
          <a:prstGeom prst="rect">
            <a:avLst/>
          </a:prstGeom>
          <a:noFill/>
        </p:spPr>
        <p:txBody>
          <a:bodyPr wrap="square" rtlCol="0">
            <a:spAutoFit/>
          </a:bodyPr>
          <a:lstStyle/>
          <a:p>
            <a:pPr>
              <a:spcAft>
                <a:spcPts val="600"/>
              </a:spcAft>
            </a:pPr>
            <a:r>
              <a:rPr lang="lt-LT" b="1" dirty="0">
                <a:latin typeface="Arial" panose="020B0604020202020204" pitchFamily="34" charset="0"/>
                <a:cs typeface="Arial" panose="020B0604020202020204" pitchFamily="34" charset="0"/>
              </a:rPr>
              <a:t>Specialistų ir vadovų grupėje – darbo vietų trūkumas</a:t>
            </a:r>
          </a:p>
          <a:p>
            <a:pPr marL="360363" indent="-180975">
              <a:spcAft>
                <a:spcPts val="300"/>
              </a:spcAft>
              <a:buFont typeface="Arial" panose="020B0604020202020204" pitchFamily="34" charset="0"/>
              <a:buChar char="•"/>
            </a:pPr>
            <a:r>
              <a:rPr lang="lt-LT" dirty="0">
                <a:latin typeface="Arial" panose="020B0604020202020204" pitchFamily="34" charset="0"/>
                <a:cs typeface="Arial" panose="020B0604020202020204" pitchFamily="34" charset="0"/>
              </a:rPr>
              <a:t>Darbo ieškančių registruota 2,2 karto daugiau nei jiems skirtų laisvų darbo vietų.</a:t>
            </a:r>
          </a:p>
          <a:p>
            <a:pPr marL="360363" indent="-180975">
              <a:spcAft>
                <a:spcPts val="300"/>
              </a:spcAft>
              <a:buFont typeface="Arial" panose="020B0604020202020204" pitchFamily="34" charset="0"/>
              <a:buChar char="•"/>
            </a:pPr>
            <a:r>
              <a:rPr lang="lt-LT" dirty="0">
                <a:latin typeface="Arial" panose="020B0604020202020204" pitchFamily="34" charset="0"/>
                <a:cs typeface="Arial" panose="020B0604020202020204" pitchFamily="34" charset="0"/>
              </a:rPr>
              <a:t>Didžiausia neatitiktis vadovų pogrupyje: į vieną laisvą darbo vietą pretendavo 2,8 vadovo darbo ieškantys.</a:t>
            </a:r>
          </a:p>
        </p:txBody>
      </p:sp>
      <p:sp>
        <p:nvSpPr>
          <p:cNvPr id="6" name="TextBox 5">
            <a:extLst>
              <a:ext uri="{FF2B5EF4-FFF2-40B4-BE49-F238E27FC236}">
                <a16:creationId xmlns:a16="http://schemas.microsoft.com/office/drawing/2014/main" id="{B67CFF12-0A9D-4CD3-8322-AD4B6426F855}"/>
              </a:ext>
            </a:extLst>
          </p:cNvPr>
          <p:cNvSpPr txBox="1"/>
          <p:nvPr/>
        </p:nvSpPr>
        <p:spPr>
          <a:xfrm>
            <a:off x="623385" y="6366508"/>
            <a:ext cx="5891861" cy="246221"/>
          </a:xfrm>
          <a:prstGeom prst="rect">
            <a:avLst/>
          </a:prstGeom>
          <a:noFill/>
        </p:spPr>
        <p:txBody>
          <a:bodyPr wrap="square" rtlCol="0">
            <a:spAutoFit/>
          </a:bodyPr>
          <a:lstStyle/>
          <a:p>
            <a:r>
              <a:rPr lang="lt-LT" sz="1000" i="1" dirty="0">
                <a:latin typeface="Arial" panose="020B0604020202020204" pitchFamily="34" charset="0"/>
                <a:cs typeface="Arial" panose="020B0604020202020204" pitchFamily="34" charset="0"/>
              </a:rPr>
              <a:t>*Apima laikotarpį nuo 2020-04-01 iki 2021-08-01.</a:t>
            </a:r>
          </a:p>
        </p:txBody>
      </p:sp>
      <p:sp>
        <p:nvSpPr>
          <p:cNvPr id="7" name="TextBox 6">
            <a:extLst>
              <a:ext uri="{FF2B5EF4-FFF2-40B4-BE49-F238E27FC236}">
                <a16:creationId xmlns:a16="http://schemas.microsoft.com/office/drawing/2014/main" id="{0D9CFBBB-B032-42BA-81BF-742E1D465C39}"/>
              </a:ext>
            </a:extLst>
          </p:cNvPr>
          <p:cNvSpPr txBox="1"/>
          <p:nvPr/>
        </p:nvSpPr>
        <p:spPr>
          <a:xfrm>
            <a:off x="6190593" y="1036636"/>
            <a:ext cx="5404770" cy="369332"/>
          </a:xfrm>
          <a:prstGeom prst="rect">
            <a:avLst/>
          </a:prstGeom>
          <a:solidFill>
            <a:schemeClr val="accent1"/>
          </a:solidFill>
        </p:spPr>
        <p:txBody>
          <a:bodyPr wrap="square" rtlCol="0">
            <a:spAutoFit/>
          </a:bodyPr>
          <a:lstStyle/>
          <a:p>
            <a:r>
              <a:rPr lang="lt-LT" dirty="0">
                <a:solidFill>
                  <a:schemeClr val="bg1"/>
                </a:solidFill>
                <a:latin typeface="Arial" panose="020B0604020202020204" pitchFamily="34" charset="0"/>
                <a:cs typeface="Arial" panose="020B0604020202020204" pitchFamily="34" charset="0"/>
              </a:rPr>
              <a:t>Kvalifikacinė neatitiktis**</a:t>
            </a:r>
          </a:p>
        </p:txBody>
      </p:sp>
      <p:sp>
        <p:nvSpPr>
          <p:cNvPr id="8" name="TextBox 7">
            <a:extLst>
              <a:ext uri="{FF2B5EF4-FFF2-40B4-BE49-F238E27FC236}">
                <a16:creationId xmlns:a16="http://schemas.microsoft.com/office/drawing/2014/main" id="{A16D81E8-097E-4C86-ABD2-2EEB548EB1AF}"/>
              </a:ext>
            </a:extLst>
          </p:cNvPr>
          <p:cNvSpPr txBox="1"/>
          <p:nvPr/>
        </p:nvSpPr>
        <p:spPr>
          <a:xfrm>
            <a:off x="6190593" y="6429642"/>
            <a:ext cx="4565079" cy="276999"/>
          </a:xfrm>
          <a:prstGeom prst="rect">
            <a:avLst/>
          </a:prstGeom>
          <a:noFill/>
        </p:spPr>
        <p:txBody>
          <a:bodyPr wrap="square" rtlCol="0">
            <a:spAutoFit/>
          </a:bodyPr>
          <a:lstStyle/>
          <a:p>
            <a:r>
              <a:rPr lang="lt-LT" sz="1200" i="1" dirty="0">
                <a:latin typeface="Arial" panose="020B0604020202020204" pitchFamily="34" charset="0"/>
                <a:cs typeface="Arial" panose="020B0604020202020204" pitchFamily="34" charset="0"/>
              </a:rPr>
              <a:t>**Nevertinant profesinės neatitikties</a:t>
            </a:r>
          </a:p>
        </p:txBody>
      </p:sp>
      <p:sp>
        <p:nvSpPr>
          <p:cNvPr id="9" name="TextBox 8">
            <a:extLst>
              <a:ext uri="{FF2B5EF4-FFF2-40B4-BE49-F238E27FC236}">
                <a16:creationId xmlns:a16="http://schemas.microsoft.com/office/drawing/2014/main" id="{E947EF33-6DB9-445E-89E2-0BD14659E5BF}"/>
              </a:ext>
            </a:extLst>
          </p:cNvPr>
          <p:cNvSpPr txBox="1"/>
          <p:nvPr/>
        </p:nvSpPr>
        <p:spPr>
          <a:xfrm>
            <a:off x="6274342" y="3623342"/>
            <a:ext cx="5679091" cy="2816156"/>
          </a:xfrm>
          <a:prstGeom prst="rect">
            <a:avLst/>
          </a:prstGeom>
          <a:noFill/>
        </p:spPr>
        <p:txBody>
          <a:bodyPr wrap="square" rtlCol="0">
            <a:spAutoFit/>
          </a:bodyPr>
          <a:lstStyle/>
          <a:p>
            <a:pPr>
              <a:spcAft>
                <a:spcPts val="600"/>
              </a:spcAft>
            </a:pPr>
            <a:r>
              <a:rPr lang="lt-LT" b="1" dirty="0">
                <a:latin typeface="Arial" panose="020B0604020202020204" pitchFamily="34" charset="0"/>
                <a:cs typeface="Arial" panose="020B0604020202020204" pitchFamily="34" charset="0"/>
              </a:rPr>
              <a:t>Kvalifikuotų darbininkų grupėje – darbuotojų trūkumas</a:t>
            </a:r>
          </a:p>
          <a:p>
            <a:pPr marL="360363" indent="-180975">
              <a:spcAft>
                <a:spcPts val="300"/>
              </a:spcAft>
              <a:buFont typeface="Arial" panose="020B0604020202020204" pitchFamily="34" charset="0"/>
              <a:buChar char="•"/>
            </a:pPr>
            <a:r>
              <a:rPr lang="lt-LT" dirty="0">
                <a:latin typeface="Arial" panose="020B0604020202020204" pitchFamily="34" charset="0"/>
                <a:cs typeface="Arial" panose="020B0604020202020204" pitchFamily="34" charset="0"/>
              </a:rPr>
              <a:t>Laisvų darbo vietų registruota 2 kartus daugiau nei tokio darbo ieškančių. </a:t>
            </a:r>
          </a:p>
          <a:p>
            <a:pPr marL="360363" indent="-180975">
              <a:spcAft>
                <a:spcPts val="300"/>
              </a:spcAft>
              <a:buFont typeface="Arial" panose="020B0604020202020204" pitchFamily="34" charset="0"/>
              <a:buChar char="•"/>
            </a:pPr>
            <a:r>
              <a:rPr lang="lt-LT" dirty="0">
                <a:latin typeface="Arial" panose="020B0604020202020204" pitchFamily="34" charset="0"/>
                <a:cs typeface="Arial" panose="020B0604020202020204" pitchFamily="34" charset="0"/>
              </a:rPr>
              <a:t>Kvalifikuotų darbininkų ir amatininkų pogrupyje vienam darbo ieškančiam teko 1,9 laisvos darbo vietos.</a:t>
            </a:r>
          </a:p>
          <a:p>
            <a:pPr marL="360363" indent="-180975">
              <a:spcAft>
                <a:spcPts val="300"/>
              </a:spcAft>
              <a:buFont typeface="Arial" panose="020B0604020202020204" pitchFamily="34" charset="0"/>
              <a:buChar char="•"/>
            </a:pPr>
            <a:r>
              <a:rPr lang="lt-LT" dirty="0">
                <a:latin typeface="Arial" panose="020B0604020202020204" pitchFamily="34" charset="0"/>
                <a:cs typeface="Arial" panose="020B0604020202020204" pitchFamily="34" charset="0"/>
              </a:rPr>
              <a:t>Įrenginių ir mašinų operatorių pogrupyje vienam darbo ieškančiam – 2,3 laisvos darbo pozicijos.</a:t>
            </a:r>
          </a:p>
        </p:txBody>
      </p:sp>
      <p:sp>
        <p:nvSpPr>
          <p:cNvPr id="10" name="TextBox 9">
            <a:extLst>
              <a:ext uri="{FF2B5EF4-FFF2-40B4-BE49-F238E27FC236}">
                <a16:creationId xmlns:a16="http://schemas.microsoft.com/office/drawing/2014/main" id="{670924D0-D863-44FB-A6E2-6A203B9E1900}"/>
              </a:ext>
            </a:extLst>
          </p:cNvPr>
          <p:cNvSpPr txBox="1"/>
          <p:nvPr/>
        </p:nvSpPr>
        <p:spPr>
          <a:xfrm>
            <a:off x="484754" y="5009063"/>
            <a:ext cx="5679091" cy="1277273"/>
          </a:xfrm>
          <a:prstGeom prst="rect">
            <a:avLst/>
          </a:prstGeom>
          <a:noFill/>
        </p:spPr>
        <p:txBody>
          <a:bodyPr wrap="square" rtlCol="0">
            <a:spAutoFit/>
          </a:bodyPr>
          <a:lstStyle/>
          <a:p>
            <a:pPr>
              <a:spcAft>
                <a:spcPts val="600"/>
              </a:spcAft>
            </a:pPr>
            <a:r>
              <a:rPr lang="lt-LT" b="1" dirty="0">
                <a:latin typeface="Arial" panose="020B0604020202020204" pitchFamily="34" charset="0"/>
                <a:cs typeface="Arial" panose="020B0604020202020204" pitchFamily="34" charset="0"/>
              </a:rPr>
              <a:t>Didžiausia laisvų darbo vietų dalis </a:t>
            </a:r>
            <a:r>
              <a:rPr lang="lt-LT" dirty="0">
                <a:latin typeface="Arial" panose="020B0604020202020204" pitchFamily="34" charset="0"/>
                <a:cs typeface="Arial" panose="020B0604020202020204" pitchFamily="34" charset="0"/>
              </a:rPr>
              <a:t>– kvalifikuotiems darbininkams ir įrenginių operatoriams (46,5 proc.).</a:t>
            </a:r>
          </a:p>
          <a:p>
            <a:pPr>
              <a:spcAft>
                <a:spcPts val="600"/>
              </a:spcAft>
            </a:pPr>
            <a:r>
              <a:rPr lang="lt-LT" b="1" dirty="0">
                <a:latin typeface="Arial" panose="020B0604020202020204" pitchFamily="34" charset="0"/>
                <a:cs typeface="Arial" panose="020B0604020202020204" pitchFamily="34" charset="0"/>
              </a:rPr>
              <a:t>Didžiausia darbo ieškančių dalis </a:t>
            </a:r>
            <a:r>
              <a:rPr lang="lt-LT" dirty="0">
                <a:latin typeface="Arial" panose="020B0604020202020204" pitchFamily="34" charset="0"/>
                <a:cs typeface="Arial" panose="020B0604020202020204" pitchFamily="34" charset="0"/>
              </a:rPr>
              <a:t>– specialistai ir vadovai (37 proc.)</a:t>
            </a:r>
          </a:p>
        </p:txBody>
      </p:sp>
      <p:graphicFrame>
        <p:nvGraphicFramePr>
          <p:cNvPr id="11" name="Diagrama 10">
            <a:extLst>
              <a:ext uri="{FF2B5EF4-FFF2-40B4-BE49-F238E27FC236}">
                <a16:creationId xmlns:a16="http://schemas.microsoft.com/office/drawing/2014/main" id="{B758147D-902B-46C8-A751-5100E710EC5C}"/>
              </a:ext>
            </a:extLst>
          </p:cNvPr>
          <p:cNvGraphicFramePr>
            <a:graphicFrameLocks/>
          </p:cNvGraphicFramePr>
          <p:nvPr>
            <p:extLst>
              <p:ext uri="{D42A27DB-BD31-4B8C-83A1-F6EECF244321}">
                <p14:modId xmlns:p14="http://schemas.microsoft.com/office/powerpoint/2010/main" val="3198396799"/>
              </p:ext>
            </p:extLst>
          </p:nvPr>
        </p:nvGraphicFramePr>
        <p:xfrm>
          <a:off x="484755" y="1424484"/>
          <a:ext cx="5432905" cy="33638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3840952"/>
      </p:ext>
    </p:extLst>
  </p:cSld>
  <p:clrMapOvr>
    <a:masterClrMapping/>
  </p:clrMapOvr>
</p:sld>
</file>

<file path=ppt/theme/theme1.xml><?xml version="1.0" encoding="utf-8"?>
<a:theme xmlns:a="http://schemas.openxmlformats.org/drawingml/2006/main" name="Office Theme">
  <a:themeElements>
    <a:clrScheme name="Custom 3">
      <a:dk1>
        <a:srgbClr val="414144"/>
      </a:dk1>
      <a:lt1>
        <a:srgbClr val="FFFFFF"/>
      </a:lt1>
      <a:dk2>
        <a:srgbClr val="44546A"/>
      </a:dk2>
      <a:lt2>
        <a:srgbClr val="E7E6E6"/>
      </a:lt2>
      <a:accent1>
        <a:srgbClr val="0FB271"/>
      </a:accent1>
      <a:accent2>
        <a:srgbClr val="A3DDFF"/>
      </a:accent2>
      <a:accent3>
        <a:srgbClr val="1D44DD"/>
      </a:accent3>
      <a:accent4>
        <a:srgbClr val="414144"/>
      </a:accent4>
      <a:accent5>
        <a:srgbClr val="5B9BD5"/>
      </a:accent5>
      <a:accent6>
        <a:srgbClr val="267930"/>
      </a:accent6>
      <a:hlink>
        <a:srgbClr val="0EB271"/>
      </a:hlink>
      <a:folHlink>
        <a:srgbClr val="1D44D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222d2835-6a60-4f56-8082-66e9c9f66398">
      <UserInfo>
        <DisplayName>Ingrida Šmaižienė</DisplayName>
        <AccountId>2808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as" ma:contentTypeID="0x0101005C7636A01AC69D48A65A85D8B7361BE7" ma:contentTypeVersion="13" ma:contentTypeDescription="Kurkite naują dokumentą." ma:contentTypeScope="" ma:versionID="fab68cfbf54fb30a9ba58101218de627">
  <xsd:schema xmlns:xsd="http://www.w3.org/2001/XMLSchema" xmlns:xs="http://www.w3.org/2001/XMLSchema" xmlns:p="http://schemas.microsoft.com/office/2006/metadata/properties" xmlns:ns1="http://schemas.microsoft.com/sharepoint/v3" xmlns:ns2="8a0626ab-9dd8-4e08-b394-1bd906e3fef5" xmlns:ns3="222d2835-6a60-4f56-8082-66e9c9f66398" targetNamespace="http://schemas.microsoft.com/office/2006/metadata/properties" ma:root="true" ma:fieldsID="7821ed5fa57b7d393fd0aa630585e45f" ns1:_="" ns2:_="" ns3:_="">
    <xsd:import namespace="http://schemas.microsoft.com/sharepoint/v3"/>
    <xsd:import namespace="8a0626ab-9dd8-4e08-b394-1bd906e3fef5"/>
    <xsd:import namespace="222d2835-6a60-4f56-8082-66e9c9f6639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Bendrosios atitikties strategijos ypatybės" ma:hidden="true" ma:internalName="_ip_UnifiedCompliancePolicyProperties">
      <xsd:simpleType>
        <xsd:restriction base="dms:Note"/>
      </xsd:simpleType>
    </xsd:element>
    <xsd:element name="_ip_UnifiedCompliancePolicyUIAction" ma:index="20" nillable="true" ma:displayName="Bendrosios atitikties strategijos UI veiksmas"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0626ab-9dd8-4e08-b394-1bd906e3f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2d2835-6a60-4f56-8082-66e9c9f66398" elementFormDefault="qualified">
    <xsd:import namespace="http://schemas.microsoft.com/office/2006/documentManagement/types"/>
    <xsd:import namespace="http://schemas.microsoft.com/office/infopath/2007/PartnerControls"/>
    <xsd:element name="SharedWithUsers" ma:index="17"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Bendrinta su išsamia informacija"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2A01DE-ACB9-464C-8DA6-6F0C817847C3}">
  <ds:schemaRefs>
    <ds:schemaRef ds:uri="http://schemas.microsoft.com/sharepoint/v3"/>
    <ds:schemaRef ds:uri="http://www.w3.org/XML/1998/namespace"/>
    <ds:schemaRef ds:uri="http://schemas.microsoft.com/office/2006/documentManagement/types"/>
    <ds:schemaRef ds:uri="http://purl.org/dc/dcmitype/"/>
    <ds:schemaRef ds:uri="http://purl.org/dc/elements/1.1/"/>
    <ds:schemaRef ds:uri="222d2835-6a60-4f56-8082-66e9c9f66398"/>
    <ds:schemaRef ds:uri="http://schemas.openxmlformats.org/package/2006/metadata/core-properties"/>
    <ds:schemaRef ds:uri="http://schemas.microsoft.com/office/2006/metadata/properties"/>
    <ds:schemaRef ds:uri="http://schemas.microsoft.com/office/infopath/2007/PartnerControls"/>
    <ds:schemaRef ds:uri="8a0626ab-9dd8-4e08-b394-1bd906e3fef5"/>
    <ds:schemaRef ds:uri="http://purl.org/dc/terms/"/>
  </ds:schemaRefs>
</ds:datastoreItem>
</file>

<file path=customXml/itemProps2.xml><?xml version="1.0" encoding="utf-8"?>
<ds:datastoreItem xmlns:ds="http://schemas.openxmlformats.org/officeDocument/2006/customXml" ds:itemID="{F74788DA-8BBD-4F74-A242-398C7C72E553}">
  <ds:schemaRefs>
    <ds:schemaRef ds:uri="http://schemas.microsoft.com/sharepoint/v3/contenttype/forms"/>
  </ds:schemaRefs>
</ds:datastoreItem>
</file>

<file path=customXml/itemProps3.xml><?xml version="1.0" encoding="utf-8"?>
<ds:datastoreItem xmlns:ds="http://schemas.openxmlformats.org/officeDocument/2006/customXml" ds:itemID="{EF099696-94B8-42A6-A157-B6B6E8C88852}">
  <ds:schemaRefs>
    <ds:schemaRef ds:uri="222d2835-6a60-4f56-8082-66e9c9f66398"/>
    <ds:schemaRef ds:uri="8a0626ab-9dd8-4e08-b394-1bd906e3fe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21928</TotalTime>
  <Words>4287</Words>
  <Application>Microsoft Office PowerPoint</Application>
  <PresentationFormat>Plačiaekranė</PresentationFormat>
  <Paragraphs>531</Paragraphs>
  <Slides>30</Slides>
  <Notes>28</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30</vt:i4>
      </vt:variant>
    </vt:vector>
  </HeadingPairs>
  <TitlesOfParts>
    <vt:vector size="38" baseType="lpstr">
      <vt:lpstr>Gordita</vt:lpstr>
      <vt:lpstr>AppleSymbols</vt:lpstr>
      <vt:lpstr>Gordita Medium</vt:lpstr>
      <vt:lpstr>Arial</vt:lpstr>
      <vt:lpstr>Symbol</vt:lpstr>
      <vt:lpstr>Calibri</vt:lpstr>
      <vt:lpstr>Gordita Light</vt:lpstr>
      <vt:lpstr>Office Theme</vt:lpstr>
      <vt:lpstr>„PowerPoint“ pateiktis</vt:lpstr>
      <vt:lpstr>PRANEŠIMO IR DISKUSIJOS APRĖPTIS </vt:lpstr>
      <vt:lpstr>Registruotas nedarbas</vt:lpstr>
      <vt:lpstr>Registruotas nedarbas</vt:lpstr>
      <vt:lpstr>Bedarbių struktūra Kauno apskrityje</vt:lpstr>
      <vt:lpstr>Bedarbių skaičiaus metinis pokytis savivaldybėse</vt:lpstr>
      <vt:lpstr>Laisvos darbo vietos ir </vt:lpstr>
      <vt:lpstr>Didžiausi darbdaviai Kauno apskrityje</vt:lpstr>
      <vt:lpstr>Laisvos darbo vietos</vt:lpstr>
      <vt:lpstr>Darbo jėgos pasiūlos ir paklausos neatitiktys</vt:lpstr>
      <vt:lpstr>Darbo jėgos pasiūlos ir paklausos neatitiktys</vt:lpstr>
      <vt:lpstr>Pandemijos patirtys ir išmoktos pamokos</vt:lpstr>
      <vt:lpstr>Pandemijos patirtys ir išmoktos pamokos</vt:lpstr>
      <vt:lpstr>Pandemijos patirtys ir išmoktos pamokos</vt:lpstr>
      <vt:lpstr>Pandemijos patirtys ir išmoktos pamokos</vt:lpstr>
      <vt:lpstr>Pandemijos patirtys ir išmoktos pamokos</vt:lpstr>
      <vt:lpstr>„PowerPoint“ pateiktis</vt:lpstr>
      <vt:lpstr>Įdarbinimas pagal pameistrystės darbo sutartį</vt:lpstr>
      <vt:lpstr>Įdarbinimas pagal pameistrystės darbo sutartį</vt:lpstr>
      <vt:lpstr>Įdarbinimas pagal pameistrystės darbo sutartį</vt:lpstr>
      <vt:lpstr>Subsidijos darbo užmokesčiui prastovų laikotarpiu (nuo 2021-07-01)</vt:lpstr>
      <vt:lpstr>Subsidijos darbo užmokesčiui prastovų laikotarpiu (nuo 2021-07-01)</vt:lpstr>
      <vt:lpstr>Subsidijos darbo užmokesčiui po prastovų (nuo 2021-07-01)</vt:lpstr>
      <vt:lpstr>Subsidijos darbo užmokesčiui po prastovų (nuo 2021-07-01)</vt:lpstr>
      <vt:lpstr>Trečių šalių piliečių įdarbinimas</vt:lpstr>
      <vt:lpstr>Trečių šalių piliečių įdarbinimas</vt:lpstr>
      <vt:lpstr>Trečių šalių piliečių įdarbinimas</vt:lpstr>
      <vt:lpstr>Trečių šalių piliečių įdarbinimas</vt:lpstr>
      <vt:lpstr>Trečių šalių piliečių įdarbinimas</vt:lpstr>
      <vt:lpstr>DISKUSIJA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Ingrida Šmaižienė</cp:lastModifiedBy>
  <cp:revision>184</cp:revision>
  <dcterms:created xsi:type="dcterms:W3CDTF">2018-10-03T12:23:06Z</dcterms:created>
  <dcterms:modified xsi:type="dcterms:W3CDTF">2021-08-16T08:39:27Z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0x0101005C7636A01AC69D48A65A85D8B7361BE7</vt:lpwstr>
  </property>
</Properties>
</file>