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385" r:id="rId4"/>
    <p:sldId id="387" r:id="rId5"/>
    <p:sldId id="378" r:id="rId6"/>
    <p:sldId id="389" r:id="rId7"/>
    <p:sldId id="386" r:id="rId8"/>
    <p:sldId id="375" r:id="rId9"/>
    <p:sldId id="373" r:id="rId10"/>
    <p:sldId id="374" r:id="rId11"/>
    <p:sldId id="379" r:id="rId12"/>
    <p:sldId id="380" r:id="rId13"/>
    <p:sldId id="381" r:id="rId14"/>
    <p:sldId id="382" r:id="rId15"/>
    <p:sldId id="383" r:id="rId16"/>
    <p:sldId id="388" r:id="rId17"/>
    <p:sldId id="366" r:id="rId18"/>
    <p:sldId id="367" r:id="rId19"/>
    <p:sldId id="293" r:id="rId20"/>
    <p:sldId id="371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C7A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2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darbalapis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86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dirty="0" smtClean="0"/>
              <a:t>2015-2020 m.</a:t>
            </a:r>
            <a:r>
              <a:rPr lang="lt-LT" baseline="0" dirty="0" smtClean="0"/>
              <a:t> per </a:t>
            </a:r>
            <a:r>
              <a:rPr lang="lt-LT" baseline="0" dirty="0" err="1" smtClean="0"/>
              <a:t>paveldotvarkos</a:t>
            </a:r>
            <a:r>
              <a:rPr lang="lt-LT" baseline="0" dirty="0" smtClean="0"/>
              <a:t> programą iš viso finansuota 130 objektų už 2,8 mln. </a:t>
            </a:r>
            <a:r>
              <a:rPr lang="lt-LT" baseline="0" dirty="0" err="1" smtClean="0"/>
              <a:t>Eur</a:t>
            </a:r>
            <a:endParaRPr lang="lt-LT" baseline="0" dirty="0" smtClean="0"/>
          </a:p>
          <a:p>
            <a:pPr>
              <a:defRPr sz="1886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dirty="0"/>
          </a:p>
        </c:rich>
      </c:tx>
      <c:layout/>
      <c:overlay val="0"/>
      <c:spPr>
        <a:noFill/>
        <a:ln w="25567">
          <a:noFill/>
        </a:ln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Paramą gavusių objektų skaičius, vnt.</c:v>
                </c:pt>
              </c:strCache>
            </c:strRef>
          </c:tx>
          <c:spPr>
            <a:solidFill>
              <a:srgbClr val="5B9BD5"/>
            </a:solidFill>
            <a:ln w="25567">
              <a:noFill/>
            </a:ln>
          </c:spPr>
          <c:invertIfNegative val="0"/>
          <c:dLbls>
            <c:spPr>
              <a:noFill/>
              <a:ln w="25567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Lapas1!$A$2:$A$7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  <c:pt idx="5">
                  <c:v>2015</c:v>
                </c:pt>
              </c:numCache>
            </c:numRef>
          </c:cat>
          <c:val>
            <c:numRef>
              <c:f>Lapas1!$B$2:$B$7</c:f>
              <c:numCache>
                <c:formatCode>General</c:formatCode>
                <c:ptCount val="6"/>
                <c:pt idx="0">
                  <c:v>23</c:v>
                </c:pt>
                <c:pt idx="1">
                  <c:v>23</c:v>
                </c:pt>
                <c:pt idx="2">
                  <c:v>28</c:v>
                </c:pt>
                <c:pt idx="3">
                  <c:v>39</c:v>
                </c:pt>
                <c:pt idx="4">
                  <c:v>19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3E-4C1B-8C28-05C716B045B9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Išmokėtos lėšos, šimtais tūkst. Eur</c:v>
                </c:pt>
              </c:strCache>
            </c:strRef>
          </c:tx>
          <c:spPr>
            <a:solidFill>
              <a:srgbClr val="ED7D31"/>
            </a:solidFill>
            <a:ln w="25567">
              <a:noFill/>
            </a:ln>
          </c:spPr>
          <c:invertIfNegative val="0"/>
          <c:dLbls>
            <c:spPr>
              <a:noFill/>
              <a:ln w="25567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Lapas1!$A$2:$A$7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  <c:pt idx="5">
                  <c:v>2015</c:v>
                </c:pt>
              </c:numCache>
            </c:numRef>
          </c:cat>
          <c:val>
            <c:numRef>
              <c:f>Lapas1!$C$2:$C$7</c:f>
              <c:numCache>
                <c:formatCode>General</c:formatCode>
                <c:ptCount val="6"/>
                <c:pt idx="0">
                  <c:v>5.27</c:v>
                </c:pt>
                <c:pt idx="1">
                  <c:v>5.44</c:v>
                </c:pt>
                <c:pt idx="2">
                  <c:v>7.2</c:v>
                </c:pt>
                <c:pt idx="3">
                  <c:v>7.93</c:v>
                </c:pt>
                <c:pt idx="4">
                  <c:v>4</c:v>
                </c:pt>
                <c:pt idx="5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3E-4C1B-8C28-05C716B045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89312176"/>
        <c:axId val="1"/>
      </c:barChart>
      <c:catAx>
        <c:axId val="1893121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88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b"/>
        <c:majorGridlines>
          <c:spPr>
            <a:ln w="9588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92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20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312176"/>
        <c:crosses val="autoZero"/>
        <c:crossBetween val="between"/>
      </c:valAx>
      <c:spPr>
        <a:noFill/>
        <a:ln w="25567">
          <a:noFill/>
        </a:ln>
      </c:spPr>
    </c:plotArea>
    <c:legend>
      <c:legendPos val="t"/>
      <c:layout/>
      <c:overlay val="0"/>
      <c:spPr>
        <a:noFill/>
        <a:ln w="25567">
          <a:noFill/>
        </a:ln>
      </c:spPr>
      <c:txPr>
        <a:bodyPr rot="0" spcFirstLastPara="1" vertOverflow="ellipsis" vert="horz" wrap="square" anchor="ctr" anchorCtr="1"/>
        <a:lstStyle/>
        <a:p>
          <a:pPr>
            <a:defRPr sz="120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6CF37D-81D5-4A6F-95D6-E198BE546574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lt-LT"/>
        </a:p>
      </dgm:t>
    </dgm:pt>
    <dgm:pt modelId="{1558CF43-8F29-4677-9D75-5576BD9BA846}">
      <dgm:prSet phldrT="[Tekstas]" custT="1"/>
      <dgm:spPr/>
      <dgm:t>
        <a:bodyPr/>
        <a:lstStyle/>
        <a:p>
          <a:r>
            <a:rPr lang="lt-LT" sz="1200" dirty="0" smtClean="0"/>
            <a:t>Paramos forma: subsidija</a:t>
          </a:r>
          <a:endParaRPr lang="lt-LT" sz="1200" dirty="0"/>
        </a:p>
      </dgm:t>
    </dgm:pt>
    <dgm:pt modelId="{A5CDF961-E630-4B8D-89E5-D8DF013CC707}" type="parTrans" cxnId="{E5DBC48A-593F-4332-870C-B932396B9528}">
      <dgm:prSet/>
      <dgm:spPr/>
      <dgm:t>
        <a:bodyPr/>
        <a:lstStyle/>
        <a:p>
          <a:endParaRPr lang="lt-LT"/>
        </a:p>
      </dgm:t>
    </dgm:pt>
    <dgm:pt modelId="{2CD5E41B-E9C3-4DB7-B168-EA6F6963431B}" type="sibTrans" cxnId="{E5DBC48A-593F-4332-870C-B932396B9528}">
      <dgm:prSet/>
      <dgm:spPr/>
      <dgm:t>
        <a:bodyPr/>
        <a:lstStyle/>
        <a:p>
          <a:endParaRPr lang="lt-LT"/>
        </a:p>
      </dgm:t>
    </dgm:pt>
    <dgm:pt modelId="{6DC42549-064A-4B0A-B3AC-3E37635CB33D}">
      <dgm:prSet phldrT="[Tekstas]" custT="1"/>
      <dgm:spPr/>
      <dgm:t>
        <a:bodyPr/>
        <a:lstStyle/>
        <a:p>
          <a:r>
            <a:rPr lang="lt-LT" sz="1200" dirty="0" smtClean="0"/>
            <a:t>Finansavimo intensyvumas: iki 50%</a:t>
          </a:r>
          <a:endParaRPr lang="lt-LT" sz="1200" dirty="0"/>
        </a:p>
      </dgm:t>
    </dgm:pt>
    <dgm:pt modelId="{F3BB01EA-FC1D-420C-A9E4-5ECD34C0784F}" type="parTrans" cxnId="{EF152F8D-E6E1-4ADD-8C84-C5FE4F878BAF}">
      <dgm:prSet/>
      <dgm:spPr/>
      <dgm:t>
        <a:bodyPr/>
        <a:lstStyle/>
        <a:p>
          <a:endParaRPr lang="lt-LT"/>
        </a:p>
      </dgm:t>
    </dgm:pt>
    <dgm:pt modelId="{B98081DA-055E-46BF-B00C-341961545A6F}" type="sibTrans" cxnId="{EF152F8D-E6E1-4ADD-8C84-C5FE4F878BAF}">
      <dgm:prSet/>
      <dgm:spPr/>
      <dgm:t>
        <a:bodyPr/>
        <a:lstStyle/>
        <a:p>
          <a:endParaRPr lang="lt-LT"/>
        </a:p>
      </dgm:t>
    </dgm:pt>
    <dgm:pt modelId="{8E738679-2930-4766-B5C9-45D265C3CC9E}">
      <dgm:prSet phldrT="[Tekstas]" custT="1"/>
      <dgm:spPr/>
      <dgm:t>
        <a:bodyPr/>
        <a:lstStyle/>
        <a:p>
          <a:r>
            <a:rPr lang="lt-LT" sz="1200" dirty="0" smtClean="0"/>
            <a:t>Kas finansuojama? Paveldo tvarkybos darbai, dekoratyvinio apšvietimo ir neįgaliųjų įeigų įrengimas, projektavimas, tyrimų atlikimas</a:t>
          </a:r>
          <a:endParaRPr lang="lt-LT" sz="1200" dirty="0"/>
        </a:p>
      </dgm:t>
    </dgm:pt>
    <dgm:pt modelId="{C03DF4E9-D9AF-4CC7-9F58-AF772305A0EB}" type="parTrans" cxnId="{7FAE85C2-987C-40BB-BEC6-D1D32FACF158}">
      <dgm:prSet/>
      <dgm:spPr/>
      <dgm:t>
        <a:bodyPr/>
        <a:lstStyle/>
        <a:p>
          <a:endParaRPr lang="lt-LT"/>
        </a:p>
      </dgm:t>
    </dgm:pt>
    <dgm:pt modelId="{99950527-88E9-4626-A1B9-FB7BE1F4FED3}" type="sibTrans" cxnId="{7FAE85C2-987C-40BB-BEC6-D1D32FACF158}">
      <dgm:prSet/>
      <dgm:spPr/>
      <dgm:t>
        <a:bodyPr/>
        <a:lstStyle/>
        <a:p>
          <a:endParaRPr lang="lt-LT"/>
        </a:p>
      </dgm:t>
    </dgm:pt>
    <dgm:pt modelId="{160AF106-8541-4A1B-B952-781D1F8A34C2}">
      <dgm:prSet phldrT="[Tekstas]" custT="1"/>
      <dgm:spPr/>
      <dgm:t>
        <a:bodyPr/>
        <a:lstStyle/>
        <a:p>
          <a:r>
            <a:rPr lang="lt-LT" sz="1200" dirty="0" smtClean="0"/>
            <a:t>Prašymus teikti gali fiziniai ir juridiniai asmenys </a:t>
          </a:r>
          <a:endParaRPr lang="lt-LT" sz="1200" dirty="0"/>
        </a:p>
      </dgm:t>
    </dgm:pt>
    <dgm:pt modelId="{1DAC2F69-0FA8-42C6-B105-237D317D06CF}" type="parTrans" cxnId="{72903E70-8E53-4E29-B09C-F459D41C3327}">
      <dgm:prSet/>
      <dgm:spPr/>
      <dgm:t>
        <a:bodyPr/>
        <a:lstStyle/>
        <a:p>
          <a:endParaRPr lang="lt-LT"/>
        </a:p>
      </dgm:t>
    </dgm:pt>
    <dgm:pt modelId="{6B99C03E-1D3C-4F71-B2DE-2BAB39B913E1}" type="sibTrans" cxnId="{72903E70-8E53-4E29-B09C-F459D41C3327}">
      <dgm:prSet/>
      <dgm:spPr/>
      <dgm:t>
        <a:bodyPr/>
        <a:lstStyle/>
        <a:p>
          <a:endParaRPr lang="lt-LT"/>
        </a:p>
      </dgm:t>
    </dgm:pt>
    <dgm:pt modelId="{57FB4DA4-0710-4218-A502-038C85B9A341}">
      <dgm:prSet phldrT="[Tekstas]" custT="1"/>
      <dgm:spPr/>
      <dgm:t>
        <a:bodyPr/>
        <a:lstStyle/>
        <a:p>
          <a:r>
            <a:rPr lang="lt-LT" sz="1200" dirty="0" smtClean="0"/>
            <a:t>Pretenduoti gali visi Kultūros paveldo objektai ir kultūros paveldo statiniai, esantys Kauno mieste, visi statiniai esantys Naujamiestyje ir Senamiestyje</a:t>
          </a:r>
          <a:endParaRPr lang="lt-LT" sz="1200" dirty="0"/>
        </a:p>
      </dgm:t>
    </dgm:pt>
    <dgm:pt modelId="{0F9E5AB1-6EB1-4125-9501-7A71267440DD}" type="parTrans" cxnId="{DE528ACC-FE28-4C3A-8E02-AD143E1C0EDA}">
      <dgm:prSet/>
      <dgm:spPr/>
      <dgm:t>
        <a:bodyPr/>
        <a:lstStyle/>
        <a:p>
          <a:endParaRPr lang="lt-LT"/>
        </a:p>
      </dgm:t>
    </dgm:pt>
    <dgm:pt modelId="{E27F20AD-B502-454D-8226-5CB356802806}" type="sibTrans" cxnId="{DE528ACC-FE28-4C3A-8E02-AD143E1C0EDA}">
      <dgm:prSet/>
      <dgm:spPr/>
      <dgm:t>
        <a:bodyPr/>
        <a:lstStyle/>
        <a:p>
          <a:endParaRPr lang="lt-LT"/>
        </a:p>
      </dgm:t>
    </dgm:pt>
    <dgm:pt modelId="{4DC801EE-04ED-49F5-872A-C3314AC7BC86}">
      <dgm:prSet phldrT="[Tekstas]" custT="1"/>
      <dgm:spPr/>
      <dgm:t>
        <a:bodyPr/>
        <a:lstStyle/>
        <a:p>
          <a:r>
            <a:rPr lang="lt-LT" sz="1200" dirty="0" smtClean="0"/>
            <a:t>Prioritetas – Tarpukario modernizmo pastatai, EHL sąrašo objektai, medinė architektūra,  Naujamiesčio ir Senamiesčio pagrindinių gatvių ir aikščių išklotinėse esantys pastatai</a:t>
          </a:r>
          <a:endParaRPr lang="lt-LT" sz="1200" dirty="0"/>
        </a:p>
      </dgm:t>
    </dgm:pt>
    <dgm:pt modelId="{CADF6F2D-A595-4D87-9C26-AF27091FD875}" type="parTrans" cxnId="{4B75D36B-F761-4B24-B4A1-0EA970B77D74}">
      <dgm:prSet/>
      <dgm:spPr/>
      <dgm:t>
        <a:bodyPr/>
        <a:lstStyle/>
        <a:p>
          <a:endParaRPr lang="lt-LT"/>
        </a:p>
      </dgm:t>
    </dgm:pt>
    <dgm:pt modelId="{4D68E98E-C2AE-44DC-9D1C-C67D0EA0C639}" type="sibTrans" cxnId="{4B75D36B-F761-4B24-B4A1-0EA970B77D74}">
      <dgm:prSet/>
      <dgm:spPr/>
      <dgm:t>
        <a:bodyPr/>
        <a:lstStyle/>
        <a:p>
          <a:endParaRPr lang="lt-LT"/>
        </a:p>
      </dgm:t>
    </dgm:pt>
    <dgm:pt modelId="{09A847BE-DAFB-429C-B7D6-8DF34124D8AC}" type="pres">
      <dgm:prSet presAssocID="{756CF37D-81D5-4A6F-95D6-E198BE54657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lt-LT"/>
        </a:p>
      </dgm:t>
    </dgm:pt>
    <dgm:pt modelId="{4C13EB27-8CBB-45F5-A603-C1308F720294}" type="pres">
      <dgm:prSet presAssocID="{1558CF43-8F29-4677-9D75-5576BD9BA846}" presName="parentLin" presStyleCnt="0"/>
      <dgm:spPr/>
    </dgm:pt>
    <dgm:pt modelId="{67820810-070E-40E6-9C0D-70609D589BC9}" type="pres">
      <dgm:prSet presAssocID="{1558CF43-8F29-4677-9D75-5576BD9BA846}" presName="parentLeftMargin" presStyleLbl="node1" presStyleIdx="0" presStyleCnt="6"/>
      <dgm:spPr/>
      <dgm:t>
        <a:bodyPr/>
        <a:lstStyle/>
        <a:p>
          <a:endParaRPr lang="lt-LT"/>
        </a:p>
      </dgm:t>
    </dgm:pt>
    <dgm:pt modelId="{DF09FFC2-CAF0-414C-A0CC-8E8BC0B9B8AD}" type="pres">
      <dgm:prSet presAssocID="{1558CF43-8F29-4677-9D75-5576BD9BA846}" presName="parentText" presStyleLbl="node1" presStyleIdx="0" presStyleCnt="6" custScaleX="115610" custScaleY="89919" custLinFactX="-296" custLinFactY="53568" custLinFactNeighborX="-10000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8CAEABEE-3E87-41A0-BF61-D96F0AFCD666}" type="pres">
      <dgm:prSet presAssocID="{1558CF43-8F29-4677-9D75-5576BD9BA846}" presName="negativeSpace" presStyleCnt="0"/>
      <dgm:spPr/>
    </dgm:pt>
    <dgm:pt modelId="{4FC7AC7D-EF32-4E3C-9226-3D52068F7BCA}" type="pres">
      <dgm:prSet presAssocID="{1558CF43-8F29-4677-9D75-5576BD9BA846}" presName="childText" presStyleLbl="conFgAcc1" presStyleIdx="0" presStyleCnt="6" custLinFactY="300016" custLinFactNeighborX="-345" custLinFactNeighborY="400000">
        <dgm:presLayoutVars>
          <dgm:bulletEnabled val="1"/>
        </dgm:presLayoutVars>
      </dgm:prSet>
      <dgm:spPr/>
    </dgm:pt>
    <dgm:pt modelId="{2525A29A-FA51-4008-A076-D7E3ED057FF3}" type="pres">
      <dgm:prSet presAssocID="{2CD5E41B-E9C3-4DB7-B168-EA6F6963431B}" presName="spaceBetweenRectangles" presStyleCnt="0"/>
      <dgm:spPr/>
    </dgm:pt>
    <dgm:pt modelId="{21B3164C-24BA-450D-971D-F61E6E5B56A9}" type="pres">
      <dgm:prSet presAssocID="{6DC42549-064A-4B0A-B3AC-3E37635CB33D}" presName="parentLin" presStyleCnt="0"/>
      <dgm:spPr/>
    </dgm:pt>
    <dgm:pt modelId="{C89ECFEE-523C-4465-A62E-A1644829E018}" type="pres">
      <dgm:prSet presAssocID="{6DC42549-064A-4B0A-B3AC-3E37635CB33D}" presName="parentLeftMargin" presStyleLbl="node1" presStyleIdx="0" presStyleCnt="6"/>
      <dgm:spPr/>
      <dgm:t>
        <a:bodyPr/>
        <a:lstStyle/>
        <a:p>
          <a:endParaRPr lang="lt-LT"/>
        </a:p>
      </dgm:t>
    </dgm:pt>
    <dgm:pt modelId="{148E0055-547B-45E9-AF91-DB99476FC9B0}" type="pres">
      <dgm:prSet presAssocID="{6DC42549-064A-4B0A-B3AC-3E37635CB33D}" presName="parentText" presStyleLbl="node1" presStyleIdx="1" presStyleCnt="6" custScaleX="130612" custScaleY="81176" custLinFactY="10470" custLinFactNeighborX="-9723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2EB92A23-DD12-4FAB-A6DD-A532A113F7C5}" type="pres">
      <dgm:prSet presAssocID="{6DC42549-064A-4B0A-B3AC-3E37635CB33D}" presName="negativeSpace" presStyleCnt="0"/>
      <dgm:spPr/>
    </dgm:pt>
    <dgm:pt modelId="{1B435401-E01E-4721-935B-2F7C7965D2F1}" type="pres">
      <dgm:prSet presAssocID="{6DC42549-064A-4B0A-B3AC-3E37635CB33D}" presName="childText" presStyleLbl="conFgAcc1" presStyleIdx="1" presStyleCnt="6" custFlipVert="1" custScaleY="12095" custLinFactY="-17327" custLinFactNeighborX="-1308" custLinFactNeighborY="-100000">
        <dgm:presLayoutVars>
          <dgm:bulletEnabled val="1"/>
        </dgm:presLayoutVars>
      </dgm:prSet>
      <dgm:spPr/>
    </dgm:pt>
    <dgm:pt modelId="{B2672DB7-0329-4318-A4F0-7FF23EB46DED}" type="pres">
      <dgm:prSet presAssocID="{B98081DA-055E-46BF-B00C-341961545A6F}" presName="spaceBetweenRectangles" presStyleCnt="0"/>
      <dgm:spPr/>
    </dgm:pt>
    <dgm:pt modelId="{8F65028F-D2B3-4AF3-974E-1EBC5ABE341F}" type="pres">
      <dgm:prSet presAssocID="{160AF106-8541-4A1B-B952-781D1F8A34C2}" presName="parentLin" presStyleCnt="0"/>
      <dgm:spPr/>
    </dgm:pt>
    <dgm:pt modelId="{D3B6279C-6DD1-41CF-BA57-D277F3A0468A}" type="pres">
      <dgm:prSet presAssocID="{160AF106-8541-4A1B-B952-781D1F8A34C2}" presName="parentLeftMargin" presStyleLbl="node1" presStyleIdx="1" presStyleCnt="6"/>
      <dgm:spPr/>
      <dgm:t>
        <a:bodyPr/>
        <a:lstStyle/>
        <a:p>
          <a:endParaRPr lang="lt-LT"/>
        </a:p>
      </dgm:t>
    </dgm:pt>
    <dgm:pt modelId="{E53B494E-BB20-4D67-804F-C711617F1EBC}" type="pres">
      <dgm:prSet presAssocID="{160AF106-8541-4A1B-B952-781D1F8A34C2}" presName="parentText" presStyleLbl="node1" presStyleIdx="2" presStyleCnt="6" custScaleY="94701" custLinFactX="-493" custLinFactY="42269" custLinFactNeighborX="-10000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C52A9987-5BA6-4112-9AE2-9BE769AC6430}" type="pres">
      <dgm:prSet presAssocID="{160AF106-8541-4A1B-B952-781D1F8A34C2}" presName="negativeSpace" presStyleCnt="0"/>
      <dgm:spPr/>
    </dgm:pt>
    <dgm:pt modelId="{23ABABB2-583B-4321-A66A-96C6CA3C15EB}" type="pres">
      <dgm:prSet presAssocID="{160AF106-8541-4A1B-B952-781D1F8A34C2}" presName="childText" presStyleLbl="conFgAcc1" presStyleIdx="2" presStyleCnt="6" custFlipVert="1" custScaleX="96226" custScaleY="34925" custLinFactY="281293" custLinFactNeighborX="-35849" custLinFactNeighborY="300000">
        <dgm:presLayoutVars>
          <dgm:bulletEnabled val="1"/>
        </dgm:presLayoutVars>
      </dgm:prSet>
      <dgm:spPr/>
    </dgm:pt>
    <dgm:pt modelId="{21FD1D11-C7C4-49A0-8172-5752F7E704FC}" type="pres">
      <dgm:prSet presAssocID="{6B99C03E-1D3C-4F71-B2DE-2BAB39B913E1}" presName="spaceBetweenRectangles" presStyleCnt="0"/>
      <dgm:spPr/>
    </dgm:pt>
    <dgm:pt modelId="{9DD90742-232E-45A0-A603-09C95CB2A64E}" type="pres">
      <dgm:prSet presAssocID="{57FB4DA4-0710-4218-A502-038C85B9A341}" presName="parentLin" presStyleCnt="0"/>
      <dgm:spPr/>
    </dgm:pt>
    <dgm:pt modelId="{AD857A5D-F53F-427F-8731-D0CC00D758D0}" type="pres">
      <dgm:prSet presAssocID="{57FB4DA4-0710-4218-A502-038C85B9A341}" presName="parentLeftMargin" presStyleLbl="node1" presStyleIdx="2" presStyleCnt="6"/>
      <dgm:spPr/>
      <dgm:t>
        <a:bodyPr/>
        <a:lstStyle/>
        <a:p>
          <a:endParaRPr lang="lt-LT"/>
        </a:p>
      </dgm:t>
    </dgm:pt>
    <dgm:pt modelId="{F8B8B9FE-72BF-4947-844B-8654B9C96863}" type="pres">
      <dgm:prSet presAssocID="{57FB4DA4-0710-4218-A502-038C85B9A341}" presName="parentText" presStyleLbl="node1" presStyleIdx="3" presStyleCnt="6" custScaleX="111261" custScaleY="161021" custLinFactX="-493" custLinFactY="55060" custLinFactNeighborX="-10000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2043F5A7-87B0-4899-A1C7-44DA11690832}" type="pres">
      <dgm:prSet presAssocID="{57FB4DA4-0710-4218-A502-038C85B9A341}" presName="negativeSpace" presStyleCnt="0"/>
      <dgm:spPr/>
    </dgm:pt>
    <dgm:pt modelId="{75EC2A6C-DBBE-43AD-A147-C515B9F2C6DE}" type="pres">
      <dgm:prSet presAssocID="{57FB4DA4-0710-4218-A502-038C85B9A341}" presName="childText" presStyleLbl="conFgAcc1" presStyleIdx="3" presStyleCnt="6">
        <dgm:presLayoutVars>
          <dgm:bulletEnabled val="1"/>
        </dgm:presLayoutVars>
      </dgm:prSet>
      <dgm:spPr/>
    </dgm:pt>
    <dgm:pt modelId="{14CC4F8B-1DEE-4687-A6F1-7C6FB1D6F020}" type="pres">
      <dgm:prSet presAssocID="{E27F20AD-B502-454D-8226-5CB356802806}" presName="spaceBetweenRectangles" presStyleCnt="0"/>
      <dgm:spPr/>
    </dgm:pt>
    <dgm:pt modelId="{9EC3A8A7-0AA4-4386-AE3A-AD75A2139D03}" type="pres">
      <dgm:prSet presAssocID="{4DC801EE-04ED-49F5-872A-C3314AC7BC86}" presName="parentLin" presStyleCnt="0"/>
      <dgm:spPr/>
    </dgm:pt>
    <dgm:pt modelId="{8271B1D1-4DB8-4F1B-A07A-79214132A117}" type="pres">
      <dgm:prSet presAssocID="{4DC801EE-04ED-49F5-872A-C3314AC7BC86}" presName="parentLeftMargin" presStyleLbl="node1" presStyleIdx="3" presStyleCnt="6"/>
      <dgm:spPr/>
      <dgm:t>
        <a:bodyPr/>
        <a:lstStyle/>
        <a:p>
          <a:endParaRPr lang="lt-LT"/>
        </a:p>
      </dgm:t>
    </dgm:pt>
    <dgm:pt modelId="{13E9E5EB-B0CE-4DB9-8234-C0559705E862}" type="pres">
      <dgm:prSet presAssocID="{4DC801EE-04ED-49F5-872A-C3314AC7BC86}" presName="parentText" presStyleLbl="node1" presStyleIdx="4" presStyleCnt="6" custScaleX="130439" custScaleY="102464" custLinFactX="-493" custLinFactNeighborX="-100000" custLinFactNeighborY="81178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FB807381-C897-47DB-B566-C32408B9F3DE}" type="pres">
      <dgm:prSet presAssocID="{4DC801EE-04ED-49F5-872A-C3314AC7BC86}" presName="negativeSpace" presStyleCnt="0"/>
      <dgm:spPr/>
    </dgm:pt>
    <dgm:pt modelId="{D66EC212-019A-4E69-91DC-9D31EA69D687}" type="pres">
      <dgm:prSet presAssocID="{4DC801EE-04ED-49F5-872A-C3314AC7BC86}" presName="childText" presStyleLbl="conFgAcc1" presStyleIdx="4" presStyleCnt="6">
        <dgm:presLayoutVars>
          <dgm:bulletEnabled val="1"/>
        </dgm:presLayoutVars>
      </dgm:prSet>
      <dgm:spPr/>
    </dgm:pt>
    <dgm:pt modelId="{5DDF2397-8136-4A08-8D44-DD8F8B78C7D5}" type="pres">
      <dgm:prSet presAssocID="{4D68E98E-C2AE-44DC-9D1C-C67D0EA0C639}" presName="spaceBetweenRectangles" presStyleCnt="0"/>
      <dgm:spPr/>
    </dgm:pt>
    <dgm:pt modelId="{B390D4C1-FE29-4D88-812C-23F4F3316321}" type="pres">
      <dgm:prSet presAssocID="{8E738679-2930-4766-B5C9-45D265C3CC9E}" presName="parentLin" presStyleCnt="0"/>
      <dgm:spPr/>
    </dgm:pt>
    <dgm:pt modelId="{95F8E383-DE2F-490F-91D3-D1972D81E2DE}" type="pres">
      <dgm:prSet presAssocID="{8E738679-2930-4766-B5C9-45D265C3CC9E}" presName="parentLeftMargin" presStyleLbl="node1" presStyleIdx="4" presStyleCnt="6"/>
      <dgm:spPr/>
      <dgm:t>
        <a:bodyPr/>
        <a:lstStyle/>
        <a:p>
          <a:endParaRPr lang="lt-LT"/>
        </a:p>
      </dgm:t>
    </dgm:pt>
    <dgm:pt modelId="{C4AB1597-15D0-4C97-B46C-A535172AA2C4}" type="pres">
      <dgm:prSet presAssocID="{8E738679-2930-4766-B5C9-45D265C3CC9E}" presName="parentText" presStyleLbl="node1" presStyleIdx="5" presStyleCnt="6" custScaleX="142997" custScaleY="153197" custLinFactX="-518" custLinFactNeighborX="-100000" custLinFactNeighborY="54121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7FBA35BF-8CAF-498C-99E8-EB731510E74A}" type="pres">
      <dgm:prSet presAssocID="{8E738679-2930-4766-B5C9-45D265C3CC9E}" presName="negativeSpace" presStyleCnt="0"/>
      <dgm:spPr/>
    </dgm:pt>
    <dgm:pt modelId="{ED82B299-56F0-4996-850B-68D80214FC36}" type="pres">
      <dgm:prSet presAssocID="{8E738679-2930-4766-B5C9-45D265C3CC9E}" presName="childText" presStyleLbl="conFgAcc1" presStyleIdx="5" presStyleCnt="6" custLinFactY="28969" custLinFactNeighborX="-4717" custLinFactNeighborY="100000">
        <dgm:presLayoutVars>
          <dgm:bulletEnabled val="1"/>
        </dgm:presLayoutVars>
      </dgm:prSet>
      <dgm:spPr/>
    </dgm:pt>
  </dgm:ptLst>
  <dgm:cxnLst>
    <dgm:cxn modelId="{0DE98EC2-63A7-4EA3-BC61-76538D04E25E}" type="presOf" srcId="{1558CF43-8F29-4677-9D75-5576BD9BA846}" destId="{67820810-070E-40E6-9C0D-70609D589BC9}" srcOrd="0" destOrd="0" presId="urn:microsoft.com/office/officeart/2005/8/layout/list1"/>
    <dgm:cxn modelId="{AB81972B-E8C3-445D-9D9D-7A26177EA0ED}" type="presOf" srcId="{1558CF43-8F29-4677-9D75-5576BD9BA846}" destId="{DF09FFC2-CAF0-414C-A0CC-8E8BC0B9B8AD}" srcOrd="1" destOrd="0" presId="urn:microsoft.com/office/officeart/2005/8/layout/list1"/>
    <dgm:cxn modelId="{7FAE85C2-987C-40BB-BEC6-D1D32FACF158}" srcId="{756CF37D-81D5-4A6F-95D6-E198BE546574}" destId="{8E738679-2930-4766-B5C9-45D265C3CC9E}" srcOrd="5" destOrd="0" parTransId="{C03DF4E9-D9AF-4CC7-9F58-AF772305A0EB}" sibTransId="{99950527-88E9-4626-A1B9-FB7BE1F4FED3}"/>
    <dgm:cxn modelId="{95539831-5CDE-4BC4-AED2-73F2F3800981}" type="presOf" srcId="{57FB4DA4-0710-4218-A502-038C85B9A341}" destId="{F8B8B9FE-72BF-4947-844B-8654B9C96863}" srcOrd="1" destOrd="0" presId="urn:microsoft.com/office/officeart/2005/8/layout/list1"/>
    <dgm:cxn modelId="{E5DBC48A-593F-4332-870C-B932396B9528}" srcId="{756CF37D-81D5-4A6F-95D6-E198BE546574}" destId="{1558CF43-8F29-4677-9D75-5576BD9BA846}" srcOrd="0" destOrd="0" parTransId="{A5CDF961-E630-4B8D-89E5-D8DF013CC707}" sibTransId="{2CD5E41B-E9C3-4DB7-B168-EA6F6963431B}"/>
    <dgm:cxn modelId="{DE528ACC-FE28-4C3A-8E02-AD143E1C0EDA}" srcId="{756CF37D-81D5-4A6F-95D6-E198BE546574}" destId="{57FB4DA4-0710-4218-A502-038C85B9A341}" srcOrd="3" destOrd="0" parTransId="{0F9E5AB1-6EB1-4125-9501-7A71267440DD}" sibTransId="{E27F20AD-B502-454D-8226-5CB356802806}"/>
    <dgm:cxn modelId="{72903E70-8E53-4E29-B09C-F459D41C3327}" srcId="{756CF37D-81D5-4A6F-95D6-E198BE546574}" destId="{160AF106-8541-4A1B-B952-781D1F8A34C2}" srcOrd="2" destOrd="0" parTransId="{1DAC2F69-0FA8-42C6-B105-237D317D06CF}" sibTransId="{6B99C03E-1D3C-4F71-B2DE-2BAB39B913E1}"/>
    <dgm:cxn modelId="{25CCEE1D-CADF-4BBB-BBF7-51AFCC1D7C24}" type="presOf" srcId="{6DC42549-064A-4B0A-B3AC-3E37635CB33D}" destId="{148E0055-547B-45E9-AF91-DB99476FC9B0}" srcOrd="1" destOrd="0" presId="urn:microsoft.com/office/officeart/2005/8/layout/list1"/>
    <dgm:cxn modelId="{1498F79B-43D0-45E9-ADCF-8FFE2EE094B2}" type="presOf" srcId="{756CF37D-81D5-4A6F-95D6-E198BE546574}" destId="{09A847BE-DAFB-429C-B7D6-8DF34124D8AC}" srcOrd="0" destOrd="0" presId="urn:microsoft.com/office/officeart/2005/8/layout/list1"/>
    <dgm:cxn modelId="{4B75D36B-F761-4B24-B4A1-0EA970B77D74}" srcId="{756CF37D-81D5-4A6F-95D6-E198BE546574}" destId="{4DC801EE-04ED-49F5-872A-C3314AC7BC86}" srcOrd="4" destOrd="0" parTransId="{CADF6F2D-A595-4D87-9C26-AF27091FD875}" sibTransId="{4D68E98E-C2AE-44DC-9D1C-C67D0EA0C639}"/>
    <dgm:cxn modelId="{1D9C4422-E86D-44A4-8FFB-1819470DC956}" type="presOf" srcId="{160AF106-8541-4A1B-B952-781D1F8A34C2}" destId="{E53B494E-BB20-4D67-804F-C711617F1EBC}" srcOrd="1" destOrd="0" presId="urn:microsoft.com/office/officeart/2005/8/layout/list1"/>
    <dgm:cxn modelId="{5BA3E9DD-D253-4FF9-9CBC-529ED8DD6B81}" type="presOf" srcId="{160AF106-8541-4A1B-B952-781D1F8A34C2}" destId="{D3B6279C-6DD1-41CF-BA57-D277F3A0468A}" srcOrd="0" destOrd="0" presId="urn:microsoft.com/office/officeart/2005/8/layout/list1"/>
    <dgm:cxn modelId="{CF8AFCF4-45D0-4331-8595-C88EE9FC386A}" type="presOf" srcId="{8E738679-2930-4766-B5C9-45D265C3CC9E}" destId="{95F8E383-DE2F-490F-91D3-D1972D81E2DE}" srcOrd="0" destOrd="0" presId="urn:microsoft.com/office/officeart/2005/8/layout/list1"/>
    <dgm:cxn modelId="{EF152F8D-E6E1-4ADD-8C84-C5FE4F878BAF}" srcId="{756CF37D-81D5-4A6F-95D6-E198BE546574}" destId="{6DC42549-064A-4B0A-B3AC-3E37635CB33D}" srcOrd="1" destOrd="0" parTransId="{F3BB01EA-FC1D-420C-A9E4-5ECD34C0784F}" sibTransId="{B98081DA-055E-46BF-B00C-341961545A6F}"/>
    <dgm:cxn modelId="{DC7343F8-C66A-47AB-966B-6D25B5FB2F28}" type="presOf" srcId="{4DC801EE-04ED-49F5-872A-C3314AC7BC86}" destId="{8271B1D1-4DB8-4F1B-A07A-79214132A117}" srcOrd="0" destOrd="0" presId="urn:microsoft.com/office/officeart/2005/8/layout/list1"/>
    <dgm:cxn modelId="{795F2BDC-607B-48E9-9FB0-138B2A600270}" type="presOf" srcId="{57FB4DA4-0710-4218-A502-038C85B9A341}" destId="{AD857A5D-F53F-427F-8731-D0CC00D758D0}" srcOrd="0" destOrd="0" presId="urn:microsoft.com/office/officeart/2005/8/layout/list1"/>
    <dgm:cxn modelId="{6D6433E9-86BB-440E-9B6E-2F10CC40B671}" type="presOf" srcId="{8E738679-2930-4766-B5C9-45D265C3CC9E}" destId="{C4AB1597-15D0-4C97-B46C-A535172AA2C4}" srcOrd="1" destOrd="0" presId="urn:microsoft.com/office/officeart/2005/8/layout/list1"/>
    <dgm:cxn modelId="{C3EDD874-0C0F-420C-9C16-C9A3C5CCB48F}" type="presOf" srcId="{6DC42549-064A-4B0A-B3AC-3E37635CB33D}" destId="{C89ECFEE-523C-4465-A62E-A1644829E018}" srcOrd="0" destOrd="0" presId="urn:microsoft.com/office/officeart/2005/8/layout/list1"/>
    <dgm:cxn modelId="{72F407C6-E177-4B26-A5AB-8C058F89D0AE}" type="presOf" srcId="{4DC801EE-04ED-49F5-872A-C3314AC7BC86}" destId="{13E9E5EB-B0CE-4DB9-8234-C0559705E862}" srcOrd="1" destOrd="0" presId="urn:microsoft.com/office/officeart/2005/8/layout/list1"/>
    <dgm:cxn modelId="{EEE61D1F-0CEA-4CFB-8127-947648E09D12}" type="presParOf" srcId="{09A847BE-DAFB-429C-B7D6-8DF34124D8AC}" destId="{4C13EB27-8CBB-45F5-A603-C1308F720294}" srcOrd="0" destOrd="0" presId="urn:microsoft.com/office/officeart/2005/8/layout/list1"/>
    <dgm:cxn modelId="{DFE55ED6-D0A3-417C-A0DF-CF7A341AA9C9}" type="presParOf" srcId="{4C13EB27-8CBB-45F5-A603-C1308F720294}" destId="{67820810-070E-40E6-9C0D-70609D589BC9}" srcOrd="0" destOrd="0" presId="urn:microsoft.com/office/officeart/2005/8/layout/list1"/>
    <dgm:cxn modelId="{7915C7C4-084B-4976-96DA-2B18DEDF70CB}" type="presParOf" srcId="{4C13EB27-8CBB-45F5-A603-C1308F720294}" destId="{DF09FFC2-CAF0-414C-A0CC-8E8BC0B9B8AD}" srcOrd="1" destOrd="0" presId="urn:microsoft.com/office/officeart/2005/8/layout/list1"/>
    <dgm:cxn modelId="{BC0E04BA-155E-437C-849C-C52181403F55}" type="presParOf" srcId="{09A847BE-DAFB-429C-B7D6-8DF34124D8AC}" destId="{8CAEABEE-3E87-41A0-BF61-D96F0AFCD666}" srcOrd="1" destOrd="0" presId="urn:microsoft.com/office/officeart/2005/8/layout/list1"/>
    <dgm:cxn modelId="{D630C912-C93B-4AC0-83E4-E840442C581A}" type="presParOf" srcId="{09A847BE-DAFB-429C-B7D6-8DF34124D8AC}" destId="{4FC7AC7D-EF32-4E3C-9226-3D52068F7BCA}" srcOrd="2" destOrd="0" presId="urn:microsoft.com/office/officeart/2005/8/layout/list1"/>
    <dgm:cxn modelId="{B0A6B3DA-69DA-4233-AD00-9C20C8BA3192}" type="presParOf" srcId="{09A847BE-DAFB-429C-B7D6-8DF34124D8AC}" destId="{2525A29A-FA51-4008-A076-D7E3ED057FF3}" srcOrd="3" destOrd="0" presId="urn:microsoft.com/office/officeart/2005/8/layout/list1"/>
    <dgm:cxn modelId="{DDC36CFD-0ADD-451E-9776-1B2D6824ADC7}" type="presParOf" srcId="{09A847BE-DAFB-429C-B7D6-8DF34124D8AC}" destId="{21B3164C-24BA-450D-971D-F61E6E5B56A9}" srcOrd="4" destOrd="0" presId="urn:microsoft.com/office/officeart/2005/8/layout/list1"/>
    <dgm:cxn modelId="{63A65DAA-5374-4304-AF63-CCAC06932C4B}" type="presParOf" srcId="{21B3164C-24BA-450D-971D-F61E6E5B56A9}" destId="{C89ECFEE-523C-4465-A62E-A1644829E018}" srcOrd="0" destOrd="0" presId="urn:microsoft.com/office/officeart/2005/8/layout/list1"/>
    <dgm:cxn modelId="{C7C2FBF1-E7ED-44F0-B261-5A555DDA7234}" type="presParOf" srcId="{21B3164C-24BA-450D-971D-F61E6E5B56A9}" destId="{148E0055-547B-45E9-AF91-DB99476FC9B0}" srcOrd="1" destOrd="0" presId="urn:microsoft.com/office/officeart/2005/8/layout/list1"/>
    <dgm:cxn modelId="{02B41CFA-04A8-4FE3-8933-204322575F41}" type="presParOf" srcId="{09A847BE-DAFB-429C-B7D6-8DF34124D8AC}" destId="{2EB92A23-DD12-4FAB-A6DD-A532A113F7C5}" srcOrd="5" destOrd="0" presId="urn:microsoft.com/office/officeart/2005/8/layout/list1"/>
    <dgm:cxn modelId="{53CC49AF-506C-4457-A24A-00A14A42D43D}" type="presParOf" srcId="{09A847BE-DAFB-429C-B7D6-8DF34124D8AC}" destId="{1B435401-E01E-4721-935B-2F7C7965D2F1}" srcOrd="6" destOrd="0" presId="urn:microsoft.com/office/officeart/2005/8/layout/list1"/>
    <dgm:cxn modelId="{9B2A20A2-BACE-4944-BFDA-CF0FEF6BEF7D}" type="presParOf" srcId="{09A847BE-DAFB-429C-B7D6-8DF34124D8AC}" destId="{B2672DB7-0329-4318-A4F0-7FF23EB46DED}" srcOrd="7" destOrd="0" presId="urn:microsoft.com/office/officeart/2005/8/layout/list1"/>
    <dgm:cxn modelId="{A4C39CDC-724C-41B8-A341-E02FD3A1171C}" type="presParOf" srcId="{09A847BE-DAFB-429C-B7D6-8DF34124D8AC}" destId="{8F65028F-D2B3-4AF3-974E-1EBC5ABE341F}" srcOrd="8" destOrd="0" presId="urn:microsoft.com/office/officeart/2005/8/layout/list1"/>
    <dgm:cxn modelId="{F05B7841-4AC3-4FF7-83E6-C0213A59D75A}" type="presParOf" srcId="{8F65028F-D2B3-4AF3-974E-1EBC5ABE341F}" destId="{D3B6279C-6DD1-41CF-BA57-D277F3A0468A}" srcOrd="0" destOrd="0" presId="urn:microsoft.com/office/officeart/2005/8/layout/list1"/>
    <dgm:cxn modelId="{F3C810D0-93A3-4645-94C2-965E994C0DB1}" type="presParOf" srcId="{8F65028F-D2B3-4AF3-974E-1EBC5ABE341F}" destId="{E53B494E-BB20-4D67-804F-C711617F1EBC}" srcOrd="1" destOrd="0" presId="urn:microsoft.com/office/officeart/2005/8/layout/list1"/>
    <dgm:cxn modelId="{EB576A65-C593-4A89-9542-3B7A6AADC160}" type="presParOf" srcId="{09A847BE-DAFB-429C-B7D6-8DF34124D8AC}" destId="{C52A9987-5BA6-4112-9AE2-9BE769AC6430}" srcOrd="9" destOrd="0" presId="urn:microsoft.com/office/officeart/2005/8/layout/list1"/>
    <dgm:cxn modelId="{895346AA-F34E-4FF5-808E-3F3EFDC9D9FD}" type="presParOf" srcId="{09A847BE-DAFB-429C-B7D6-8DF34124D8AC}" destId="{23ABABB2-583B-4321-A66A-96C6CA3C15EB}" srcOrd="10" destOrd="0" presId="urn:microsoft.com/office/officeart/2005/8/layout/list1"/>
    <dgm:cxn modelId="{B2D729CE-44E5-47FF-A0D1-C0CAA0A6FAE0}" type="presParOf" srcId="{09A847BE-DAFB-429C-B7D6-8DF34124D8AC}" destId="{21FD1D11-C7C4-49A0-8172-5752F7E704FC}" srcOrd="11" destOrd="0" presId="urn:microsoft.com/office/officeart/2005/8/layout/list1"/>
    <dgm:cxn modelId="{4FD7374E-B0B4-4981-B61E-2A356E69E624}" type="presParOf" srcId="{09A847BE-DAFB-429C-B7D6-8DF34124D8AC}" destId="{9DD90742-232E-45A0-A603-09C95CB2A64E}" srcOrd="12" destOrd="0" presId="urn:microsoft.com/office/officeart/2005/8/layout/list1"/>
    <dgm:cxn modelId="{96D41797-0618-42A9-B2B9-ECC95697DAEA}" type="presParOf" srcId="{9DD90742-232E-45A0-A603-09C95CB2A64E}" destId="{AD857A5D-F53F-427F-8731-D0CC00D758D0}" srcOrd="0" destOrd="0" presId="urn:microsoft.com/office/officeart/2005/8/layout/list1"/>
    <dgm:cxn modelId="{3B4DC5CC-F432-4BCE-BB20-7322D87275A9}" type="presParOf" srcId="{9DD90742-232E-45A0-A603-09C95CB2A64E}" destId="{F8B8B9FE-72BF-4947-844B-8654B9C96863}" srcOrd="1" destOrd="0" presId="urn:microsoft.com/office/officeart/2005/8/layout/list1"/>
    <dgm:cxn modelId="{72EDFE6F-C6F7-4D7A-AAEC-53E1DFF39A75}" type="presParOf" srcId="{09A847BE-DAFB-429C-B7D6-8DF34124D8AC}" destId="{2043F5A7-87B0-4899-A1C7-44DA11690832}" srcOrd="13" destOrd="0" presId="urn:microsoft.com/office/officeart/2005/8/layout/list1"/>
    <dgm:cxn modelId="{411C6A8F-B08A-4E7A-9E87-45D98131190F}" type="presParOf" srcId="{09A847BE-DAFB-429C-B7D6-8DF34124D8AC}" destId="{75EC2A6C-DBBE-43AD-A147-C515B9F2C6DE}" srcOrd="14" destOrd="0" presId="urn:microsoft.com/office/officeart/2005/8/layout/list1"/>
    <dgm:cxn modelId="{0439DD84-ADA6-4C44-8D2A-EB2F79201BE1}" type="presParOf" srcId="{09A847BE-DAFB-429C-B7D6-8DF34124D8AC}" destId="{14CC4F8B-1DEE-4687-A6F1-7C6FB1D6F020}" srcOrd="15" destOrd="0" presId="urn:microsoft.com/office/officeart/2005/8/layout/list1"/>
    <dgm:cxn modelId="{6300F49E-F3CE-4248-996A-B3069D20D35D}" type="presParOf" srcId="{09A847BE-DAFB-429C-B7D6-8DF34124D8AC}" destId="{9EC3A8A7-0AA4-4386-AE3A-AD75A2139D03}" srcOrd="16" destOrd="0" presId="urn:microsoft.com/office/officeart/2005/8/layout/list1"/>
    <dgm:cxn modelId="{A6BB4D11-7A3D-4D87-A766-8DF294485F65}" type="presParOf" srcId="{9EC3A8A7-0AA4-4386-AE3A-AD75A2139D03}" destId="{8271B1D1-4DB8-4F1B-A07A-79214132A117}" srcOrd="0" destOrd="0" presId="urn:microsoft.com/office/officeart/2005/8/layout/list1"/>
    <dgm:cxn modelId="{19FB30E3-EF54-4ABF-A83B-BC9FB0B6DE51}" type="presParOf" srcId="{9EC3A8A7-0AA4-4386-AE3A-AD75A2139D03}" destId="{13E9E5EB-B0CE-4DB9-8234-C0559705E862}" srcOrd="1" destOrd="0" presId="urn:microsoft.com/office/officeart/2005/8/layout/list1"/>
    <dgm:cxn modelId="{E9A8135F-67FF-4A85-814F-46FBB8D1AF7C}" type="presParOf" srcId="{09A847BE-DAFB-429C-B7D6-8DF34124D8AC}" destId="{FB807381-C897-47DB-B566-C32408B9F3DE}" srcOrd="17" destOrd="0" presId="urn:microsoft.com/office/officeart/2005/8/layout/list1"/>
    <dgm:cxn modelId="{4916ADA1-ACEB-4648-94C0-E9AD3887679A}" type="presParOf" srcId="{09A847BE-DAFB-429C-B7D6-8DF34124D8AC}" destId="{D66EC212-019A-4E69-91DC-9D31EA69D687}" srcOrd="18" destOrd="0" presId="urn:microsoft.com/office/officeart/2005/8/layout/list1"/>
    <dgm:cxn modelId="{FF79AB9E-8ED9-4241-86A3-E2F911127412}" type="presParOf" srcId="{09A847BE-DAFB-429C-B7D6-8DF34124D8AC}" destId="{5DDF2397-8136-4A08-8D44-DD8F8B78C7D5}" srcOrd="19" destOrd="0" presId="urn:microsoft.com/office/officeart/2005/8/layout/list1"/>
    <dgm:cxn modelId="{1E44A270-C9A3-4709-83A6-511C579BE375}" type="presParOf" srcId="{09A847BE-DAFB-429C-B7D6-8DF34124D8AC}" destId="{B390D4C1-FE29-4D88-812C-23F4F3316321}" srcOrd="20" destOrd="0" presId="urn:microsoft.com/office/officeart/2005/8/layout/list1"/>
    <dgm:cxn modelId="{230E3D8A-15FE-4202-848A-7469A5B8420A}" type="presParOf" srcId="{B390D4C1-FE29-4D88-812C-23F4F3316321}" destId="{95F8E383-DE2F-490F-91D3-D1972D81E2DE}" srcOrd="0" destOrd="0" presId="urn:microsoft.com/office/officeart/2005/8/layout/list1"/>
    <dgm:cxn modelId="{0A380301-6D33-4BF1-88A0-47DFE108F7AE}" type="presParOf" srcId="{B390D4C1-FE29-4D88-812C-23F4F3316321}" destId="{C4AB1597-15D0-4C97-B46C-A535172AA2C4}" srcOrd="1" destOrd="0" presId="urn:microsoft.com/office/officeart/2005/8/layout/list1"/>
    <dgm:cxn modelId="{139824FD-E93D-4848-90ED-E9D3FCA3AE52}" type="presParOf" srcId="{09A847BE-DAFB-429C-B7D6-8DF34124D8AC}" destId="{7FBA35BF-8CAF-498C-99E8-EB731510E74A}" srcOrd="21" destOrd="0" presId="urn:microsoft.com/office/officeart/2005/8/layout/list1"/>
    <dgm:cxn modelId="{3A0A5EB8-F25E-451D-B1A5-832F5BF354F4}" type="presParOf" srcId="{09A847BE-DAFB-429C-B7D6-8DF34124D8AC}" destId="{ED82B299-56F0-4996-850B-68D80214FC36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CD8D0A-9E14-4B7F-AAAD-32EDA48ED72A}" type="doc">
      <dgm:prSet loTypeId="urn:microsoft.com/office/officeart/2005/8/layout/hProcess9" loCatId="process" qsTypeId="urn:microsoft.com/office/officeart/2005/8/quickstyle/simple4" qsCatId="simple" csTypeId="urn:microsoft.com/office/officeart/2005/8/colors/colorful2" csCatId="colorful" phldr="1"/>
      <dgm:spPr/>
    </dgm:pt>
    <dgm:pt modelId="{AAF24C30-DFB0-4B8A-AD6D-36153BE4726A}">
      <dgm:prSet phldrT="[Tekstas]" custT="1"/>
      <dgm:spPr/>
      <dgm:t>
        <a:bodyPr/>
        <a:lstStyle/>
        <a:p>
          <a:r>
            <a:rPr lang="lt-LT" sz="1200" dirty="0" smtClean="0"/>
            <a:t>Skelbimas teikti finansavimo prašymus</a:t>
          </a:r>
          <a:endParaRPr lang="lt-LT" sz="1200" dirty="0"/>
        </a:p>
      </dgm:t>
    </dgm:pt>
    <dgm:pt modelId="{DD651488-4E45-40AB-8D84-5330671D66B1}" type="parTrans" cxnId="{FDFD7506-FB4E-4C59-90A8-07A6B1AB83E0}">
      <dgm:prSet/>
      <dgm:spPr/>
      <dgm:t>
        <a:bodyPr/>
        <a:lstStyle/>
        <a:p>
          <a:endParaRPr lang="lt-LT" sz="1200"/>
        </a:p>
      </dgm:t>
    </dgm:pt>
    <dgm:pt modelId="{CA6A6D1A-758B-43A8-BCD8-25ED08F417A7}" type="sibTrans" cxnId="{FDFD7506-FB4E-4C59-90A8-07A6B1AB83E0}">
      <dgm:prSet/>
      <dgm:spPr/>
      <dgm:t>
        <a:bodyPr/>
        <a:lstStyle/>
        <a:p>
          <a:endParaRPr lang="lt-LT" sz="1200"/>
        </a:p>
      </dgm:t>
    </dgm:pt>
    <dgm:pt modelId="{659B32EE-935B-4961-8ED5-A574403BF44E}">
      <dgm:prSet phldrT="[Tekstas]" custT="1"/>
      <dgm:spPr/>
      <dgm:t>
        <a:bodyPr/>
        <a:lstStyle/>
        <a:p>
          <a:r>
            <a:rPr lang="lt-LT" sz="1200" dirty="0" smtClean="0"/>
            <a:t>Prašymų priėmimas ir tikrinimas</a:t>
          </a:r>
          <a:endParaRPr lang="lt-LT" sz="1200" dirty="0">
            <a:solidFill>
              <a:srgbClr val="FFFF00"/>
            </a:solidFill>
          </a:endParaRPr>
        </a:p>
      </dgm:t>
    </dgm:pt>
    <dgm:pt modelId="{6B8A5370-1F15-4B13-99CC-C53A8D1A448E}" type="parTrans" cxnId="{E311732B-8E02-46AF-B056-82583F244D88}">
      <dgm:prSet/>
      <dgm:spPr/>
      <dgm:t>
        <a:bodyPr/>
        <a:lstStyle/>
        <a:p>
          <a:endParaRPr lang="lt-LT" sz="1200"/>
        </a:p>
      </dgm:t>
    </dgm:pt>
    <dgm:pt modelId="{0C413C8D-064E-40B2-A2DD-553F3C291E10}" type="sibTrans" cxnId="{E311732B-8E02-46AF-B056-82583F244D88}">
      <dgm:prSet/>
      <dgm:spPr/>
      <dgm:t>
        <a:bodyPr/>
        <a:lstStyle/>
        <a:p>
          <a:endParaRPr lang="lt-LT" sz="1200"/>
        </a:p>
      </dgm:t>
    </dgm:pt>
    <dgm:pt modelId="{31348BC1-4DAA-42E4-A291-E28F9F9AAE08}">
      <dgm:prSet phldrT="[Tekstas]" custT="1"/>
      <dgm:spPr/>
      <dgm:t>
        <a:bodyPr/>
        <a:lstStyle/>
        <a:p>
          <a:r>
            <a:rPr lang="lt-LT" sz="1200" dirty="0" smtClean="0"/>
            <a:t>Prašymų vertinimas, rekomendacijų dėl finansuotinų objektų ir lėšų dydžio pateikimas                                     - </a:t>
          </a:r>
          <a:r>
            <a:rPr lang="lt-LT" sz="1200" dirty="0" smtClean="0">
              <a:solidFill>
                <a:srgbClr val="FFFF00"/>
              </a:solidFill>
            </a:rPr>
            <a:t>Darbo grupė</a:t>
          </a:r>
          <a:endParaRPr lang="lt-LT" sz="1200" dirty="0"/>
        </a:p>
      </dgm:t>
    </dgm:pt>
    <dgm:pt modelId="{3D366425-0BD7-463B-AA7B-81BCF9B8B1BC}" type="parTrans" cxnId="{E6440F11-DE10-4B8E-A6BC-265DFCAF2843}">
      <dgm:prSet/>
      <dgm:spPr/>
      <dgm:t>
        <a:bodyPr/>
        <a:lstStyle/>
        <a:p>
          <a:endParaRPr lang="lt-LT" sz="1200"/>
        </a:p>
      </dgm:t>
    </dgm:pt>
    <dgm:pt modelId="{03442BC8-9D4C-486D-83BE-A81F86EC7A0C}" type="sibTrans" cxnId="{E6440F11-DE10-4B8E-A6BC-265DFCAF2843}">
      <dgm:prSet/>
      <dgm:spPr/>
      <dgm:t>
        <a:bodyPr/>
        <a:lstStyle/>
        <a:p>
          <a:endParaRPr lang="lt-LT" sz="1200"/>
        </a:p>
      </dgm:t>
    </dgm:pt>
    <dgm:pt modelId="{5BCE12BF-E25C-44DD-B118-BEBD5732343B}">
      <dgm:prSet phldrT="[Tekstas]" custT="1"/>
      <dgm:spPr/>
      <dgm:t>
        <a:bodyPr/>
        <a:lstStyle/>
        <a:p>
          <a:r>
            <a:rPr lang="lt-LT" sz="1200" dirty="0" smtClean="0"/>
            <a:t>Finansuojamų objektų ir lėšų dydžio sąrašo tvirtinimas - </a:t>
          </a:r>
          <a:r>
            <a:rPr lang="lt-LT" sz="1200" dirty="0" smtClean="0">
              <a:solidFill>
                <a:srgbClr val="FFFF00"/>
              </a:solidFill>
            </a:rPr>
            <a:t>Savivaldybės taryba</a:t>
          </a:r>
          <a:endParaRPr lang="lt-LT" sz="1200" dirty="0">
            <a:solidFill>
              <a:srgbClr val="FFFF00"/>
            </a:solidFill>
          </a:endParaRPr>
        </a:p>
      </dgm:t>
    </dgm:pt>
    <dgm:pt modelId="{1BB9CADE-F8FD-4794-9FDF-83773836A28B}" type="parTrans" cxnId="{6542CAA6-168E-4DB4-A332-44133761958A}">
      <dgm:prSet/>
      <dgm:spPr/>
      <dgm:t>
        <a:bodyPr/>
        <a:lstStyle/>
        <a:p>
          <a:endParaRPr lang="lt-LT" sz="1200"/>
        </a:p>
      </dgm:t>
    </dgm:pt>
    <dgm:pt modelId="{A15D221E-55C7-4C08-BC7C-258D445AE749}" type="sibTrans" cxnId="{6542CAA6-168E-4DB4-A332-44133761958A}">
      <dgm:prSet/>
      <dgm:spPr/>
      <dgm:t>
        <a:bodyPr/>
        <a:lstStyle/>
        <a:p>
          <a:endParaRPr lang="lt-LT" sz="1200"/>
        </a:p>
      </dgm:t>
    </dgm:pt>
    <dgm:pt modelId="{364EA219-53D5-4E33-8007-3ED0093C5688}">
      <dgm:prSet phldrT="[Tekstas]" custT="1"/>
      <dgm:spPr/>
      <dgm:t>
        <a:bodyPr/>
        <a:lstStyle/>
        <a:p>
          <a:r>
            <a:rPr lang="lt-LT" sz="1200" dirty="0" smtClean="0"/>
            <a:t>Sutarčių su projektų įgyvendintojais pasirašymas</a:t>
          </a:r>
          <a:endParaRPr lang="lt-LT" sz="1200" dirty="0">
            <a:solidFill>
              <a:srgbClr val="FFFF00"/>
            </a:solidFill>
          </a:endParaRPr>
        </a:p>
      </dgm:t>
    </dgm:pt>
    <dgm:pt modelId="{265A10F6-A52E-4B40-AB90-9B9E5D3A11BE}" type="parTrans" cxnId="{6FACFEB9-51F4-4BF2-A644-5FB3F7D23CC2}">
      <dgm:prSet/>
      <dgm:spPr/>
      <dgm:t>
        <a:bodyPr/>
        <a:lstStyle/>
        <a:p>
          <a:endParaRPr lang="lt-LT" sz="1200"/>
        </a:p>
      </dgm:t>
    </dgm:pt>
    <dgm:pt modelId="{0A657282-1C06-45B9-93D3-E301ABC10A4F}" type="sibTrans" cxnId="{6FACFEB9-51F4-4BF2-A644-5FB3F7D23CC2}">
      <dgm:prSet/>
      <dgm:spPr/>
      <dgm:t>
        <a:bodyPr/>
        <a:lstStyle/>
        <a:p>
          <a:endParaRPr lang="lt-LT" sz="1200"/>
        </a:p>
      </dgm:t>
    </dgm:pt>
    <dgm:pt modelId="{A828DAB2-E6DE-4412-96BB-D9CFC95EC0B1}">
      <dgm:prSet phldrT="[Tekstas]" custT="1"/>
      <dgm:spPr/>
      <dgm:t>
        <a:bodyPr/>
        <a:lstStyle/>
        <a:p>
          <a:r>
            <a:rPr lang="lt-LT" sz="1200" dirty="0" smtClean="0"/>
            <a:t>Ataskaitų už atliktus darbus pateikimas</a:t>
          </a:r>
          <a:endParaRPr lang="lt-LT" sz="1200" dirty="0"/>
        </a:p>
      </dgm:t>
    </dgm:pt>
    <dgm:pt modelId="{F9F89754-1EEE-4BB3-90F8-A61C67BA621A}" type="parTrans" cxnId="{1695E4A7-17F0-4C87-835C-A93B5CE30DC0}">
      <dgm:prSet/>
      <dgm:spPr/>
      <dgm:t>
        <a:bodyPr/>
        <a:lstStyle/>
        <a:p>
          <a:endParaRPr lang="lt-LT" sz="1200"/>
        </a:p>
      </dgm:t>
    </dgm:pt>
    <dgm:pt modelId="{CC949499-3072-4E8C-8331-04D2573FDAD4}" type="sibTrans" cxnId="{1695E4A7-17F0-4C87-835C-A93B5CE30DC0}">
      <dgm:prSet/>
      <dgm:spPr/>
      <dgm:t>
        <a:bodyPr/>
        <a:lstStyle/>
        <a:p>
          <a:endParaRPr lang="lt-LT" sz="1200"/>
        </a:p>
      </dgm:t>
    </dgm:pt>
    <dgm:pt modelId="{4D6D047D-1992-43FB-BF48-CEE01A4D55E2}">
      <dgm:prSet phldrT="[Tekstas]" custT="1"/>
      <dgm:spPr/>
      <dgm:t>
        <a:bodyPr/>
        <a:lstStyle/>
        <a:p>
          <a:r>
            <a:rPr lang="lt-LT" sz="1200" dirty="0" smtClean="0"/>
            <a:t>Lėšų pervedimas</a:t>
          </a:r>
          <a:endParaRPr lang="lt-LT" sz="1200" dirty="0"/>
        </a:p>
      </dgm:t>
    </dgm:pt>
    <dgm:pt modelId="{340DB10C-7CE2-40E2-BA26-3B6406F8A5EB}" type="parTrans" cxnId="{86BCB150-00D7-431C-B886-47CA52ACDB31}">
      <dgm:prSet/>
      <dgm:spPr/>
      <dgm:t>
        <a:bodyPr/>
        <a:lstStyle/>
        <a:p>
          <a:endParaRPr lang="lt-LT" sz="1200"/>
        </a:p>
      </dgm:t>
    </dgm:pt>
    <dgm:pt modelId="{3CAED5A8-87C3-440F-B73B-CB0911E30CB5}" type="sibTrans" cxnId="{86BCB150-00D7-431C-B886-47CA52ACDB31}">
      <dgm:prSet/>
      <dgm:spPr/>
      <dgm:t>
        <a:bodyPr/>
        <a:lstStyle/>
        <a:p>
          <a:endParaRPr lang="lt-LT" sz="1200"/>
        </a:p>
      </dgm:t>
    </dgm:pt>
    <dgm:pt modelId="{474BF155-8BDC-48C9-A4E6-5206E82ACA83}">
      <dgm:prSet phldrT="[Tekstas]" custT="1"/>
      <dgm:spPr/>
      <dgm:t>
        <a:bodyPr/>
        <a:lstStyle/>
        <a:p>
          <a:r>
            <a:rPr lang="lt-LT" sz="1200" smtClean="0"/>
            <a:t>Darbų atlikimas - </a:t>
          </a:r>
          <a:r>
            <a:rPr lang="lt-LT" sz="1200" smtClean="0">
              <a:solidFill>
                <a:srgbClr val="FFFF00"/>
              </a:solidFill>
            </a:rPr>
            <a:t>Valdytojai</a:t>
          </a:r>
          <a:endParaRPr lang="lt-LT" sz="1200" dirty="0">
            <a:solidFill>
              <a:srgbClr val="FFFF00"/>
            </a:solidFill>
          </a:endParaRPr>
        </a:p>
      </dgm:t>
    </dgm:pt>
    <dgm:pt modelId="{5A852463-69AE-47EF-98BF-88C08B3EE3AA}" type="parTrans" cxnId="{E84351CE-C0B7-4223-882D-C217B0AB964C}">
      <dgm:prSet/>
      <dgm:spPr/>
      <dgm:t>
        <a:bodyPr/>
        <a:lstStyle/>
        <a:p>
          <a:endParaRPr lang="lt-LT" sz="1200"/>
        </a:p>
      </dgm:t>
    </dgm:pt>
    <dgm:pt modelId="{8EDB2440-9AE4-45BC-9647-429223DBD0E9}" type="sibTrans" cxnId="{E84351CE-C0B7-4223-882D-C217B0AB964C}">
      <dgm:prSet/>
      <dgm:spPr/>
      <dgm:t>
        <a:bodyPr/>
        <a:lstStyle/>
        <a:p>
          <a:endParaRPr lang="lt-LT" sz="1200"/>
        </a:p>
      </dgm:t>
    </dgm:pt>
    <dgm:pt modelId="{99F022DB-E7FB-4748-9D63-0584C3246C50}" type="pres">
      <dgm:prSet presAssocID="{D9CD8D0A-9E14-4B7F-AAAD-32EDA48ED72A}" presName="CompostProcess" presStyleCnt="0">
        <dgm:presLayoutVars>
          <dgm:dir/>
          <dgm:resizeHandles val="exact"/>
        </dgm:presLayoutVars>
      </dgm:prSet>
      <dgm:spPr/>
    </dgm:pt>
    <dgm:pt modelId="{C28443F4-9539-41AB-868C-4A1F9C81AA9B}" type="pres">
      <dgm:prSet presAssocID="{D9CD8D0A-9E14-4B7F-AAAD-32EDA48ED72A}" presName="arrow" presStyleLbl="bgShp" presStyleIdx="0" presStyleCnt="1"/>
      <dgm:spPr/>
    </dgm:pt>
    <dgm:pt modelId="{F1B8F980-3FEF-4B56-8A1F-D89F49E6F028}" type="pres">
      <dgm:prSet presAssocID="{D9CD8D0A-9E14-4B7F-AAAD-32EDA48ED72A}" presName="linearProcess" presStyleCnt="0"/>
      <dgm:spPr/>
    </dgm:pt>
    <dgm:pt modelId="{6A852538-7ED6-43C8-A1F5-6B9A383D3833}" type="pres">
      <dgm:prSet presAssocID="{AAF24C30-DFB0-4B8A-AD6D-36153BE4726A}" presName="text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21C5EE69-D767-4BF2-82BD-74C5244FC0D9}" type="pres">
      <dgm:prSet presAssocID="{CA6A6D1A-758B-43A8-BCD8-25ED08F417A7}" presName="sibTrans" presStyleCnt="0"/>
      <dgm:spPr/>
    </dgm:pt>
    <dgm:pt modelId="{5934C7E9-7232-477A-B1C7-884A8740226F}" type="pres">
      <dgm:prSet presAssocID="{659B32EE-935B-4961-8ED5-A574403BF44E}" presName="textNode" presStyleLbl="node1" presStyleIdx="1" presStyleCnt="8" custLinFactNeighborX="64325" custLinFactNeighborY="76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FB048B16-E7B6-4354-AFE5-57CA2CE2EB22}" type="pres">
      <dgm:prSet presAssocID="{0C413C8D-064E-40B2-A2DD-553F3C291E10}" presName="sibTrans" presStyleCnt="0"/>
      <dgm:spPr/>
    </dgm:pt>
    <dgm:pt modelId="{304242A8-F8E2-460B-A863-A29961E52771}" type="pres">
      <dgm:prSet presAssocID="{31348BC1-4DAA-42E4-A291-E28F9F9AAE08}" presName="text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033F21B1-AFEF-4E86-B0D4-985CFE887DC9}" type="pres">
      <dgm:prSet presAssocID="{03442BC8-9D4C-486D-83BE-A81F86EC7A0C}" presName="sibTrans" presStyleCnt="0"/>
      <dgm:spPr/>
    </dgm:pt>
    <dgm:pt modelId="{39275DA9-E1D6-452B-93E1-F478D5180B2A}" type="pres">
      <dgm:prSet presAssocID="{5BCE12BF-E25C-44DD-B118-BEBD5732343B}" presName="text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D6F8A0EB-0E1A-442F-8E46-A4B0D9217E3A}" type="pres">
      <dgm:prSet presAssocID="{A15D221E-55C7-4C08-BC7C-258D445AE749}" presName="sibTrans" presStyleCnt="0"/>
      <dgm:spPr/>
    </dgm:pt>
    <dgm:pt modelId="{2EC06952-E36D-4139-9571-7FDBE32ABF84}" type="pres">
      <dgm:prSet presAssocID="{364EA219-53D5-4E33-8007-3ED0093C5688}" presName="text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46B9591A-6B7B-473F-B7C3-8E9723B0F63B}" type="pres">
      <dgm:prSet presAssocID="{0A657282-1C06-45B9-93D3-E301ABC10A4F}" presName="sibTrans" presStyleCnt="0"/>
      <dgm:spPr/>
    </dgm:pt>
    <dgm:pt modelId="{B6B3B582-A2D5-4CD8-888D-97867444FB41}" type="pres">
      <dgm:prSet presAssocID="{474BF155-8BDC-48C9-A4E6-5206E82ACA83}" presName="text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8BD9FF96-E007-4F6A-91CF-46FDA6917BEB}" type="pres">
      <dgm:prSet presAssocID="{8EDB2440-9AE4-45BC-9647-429223DBD0E9}" presName="sibTrans" presStyleCnt="0"/>
      <dgm:spPr/>
    </dgm:pt>
    <dgm:pt modelId="{5BC36F7E-7EBC-451C-A1B6-B3932F384113}" type="pres">
      <dgm:prSet presAssocID="{A828DAB2-E6DE-4412-96BB-D9CFC95EC0B1}" presName="text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2D88E21B-0EB9-4D6A-BA83-2FF96F8B7E10}" type="pres">
      <dgm:prSet presAssocID="{CC949499-3072-4E8C-8331-04D2573FDAD4}" presName="sibTrans" presStyleCnt="0"/>
      <dgm:spPr/>
    </dgm:pt>
    <dgm:pt modelId="{9F74AE2B-731D-4826-B2B2-25CBC3E87344}" type="pres">
      <dgm:prSet presAssocID="{4D6D047D-1992-43FB-BF48-CEE01A4D55E2}" presName="text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</dgm:ptLst>
  <dgm:cxnLst>
    <dgm:cxn modelId="{73CC70F2-58B6-45D9-8CC0-3BDCF694EF79}" type="presOf" srcId="{659B32EE-935B-4961-8ED5-A574403BF44E}" destId="{5934C7E9-7232-477A-B1C7-884A8740226F}" srcOrd="0" destOrd="0" presId="urn:microsoft.com/office/officeart/2005/8/layout/hProcess9"/>
    <dgm:cxn modelId="{E311732B-8E02-46AF-B056-82583F244D88}" srcId="{D9CD8D0A-9E14-4B7F-AAAD-32EDA48ED72A}" destId="{659B32EE-935B-4961-8ED5-A574403BF44E}" srcOrd="1" destOrd="0" parTransId="{6B8A5370-1F15-4B13-99CC-C53A8D1A448E}" sibTransId="{0C413C8D-064E-40B2-A2DD-553F3C291E10}"/>
    <dgm:cxn modelId="{1695E4A7-17F0-4C87-835C-A93B5CE30DC0}" srcId="{D9CD8D0A-9E14-4B7F-AAAD-32EDA48ED72A}" destId="{A828DAB2-E6DE-4412-96BB-D9CFC95EC0B1}" srcOrd="6" destOrd="0" parTransId="{F9F89754-1EEE-4BB3-90F8-A61C67BA621A}" sibTransId="{CC949499-3072-4E8C-8331-04D2573FDAD4}"/>
    <dgm:cxn modelId="{E84351CE-C0B7-4223-882D-C217B0AB964C}" srcId="{D9CD8D0A-9E14-4B7F-AAAD-32EDA48ED72A}" destId="{474BF155-8BDC-48C9-A4E6-5206E82ACA83}" srcOrd="5" destOrd="0" parTransId="{5A852463-69AE-47EF-98BF-88C08B3EE3AA}" sibTransId="{8EDB2440-9AE4-45BC-9647-429223DBD0E9}"/>
    <dgm:cxn modelId="{FDFD7506-FB4E-4C59-90A8-07A6B1AB83E0}" srcId="{D9CD8D0A-9E14-4B7F-AAAD-32EDA48ED72A}" destId="{AAF24C30-DFB0-4B8A-AD6D-36153BE4726A}" srcOrd="0" destOrd="0" parTransId="{DD651488-4E45-40AB-8D84-5330671D66B1}" sibTransId="{CA6A6D1A-758B-43A8-BCD8-25ED08F417A7}"/>
    <dgm:cxn modelId="{86BCB150-00D7-431C-B886-47CA52ACDB31}" srcId="{D9CD8D0A-9E14-4B7F-AAAD-32EDA48ED72A}" destId="{4D6D047D-1992-43FB-BF48-CEE01A4D55E2}" srcOrd="7" destOrd="0" parTransId="{340DB10C-7CE2-40E2-BA26-3B6406F8A5EB}" sibTransId="{3CAED5A8-87C3-440F-B73B-CB0911E30CB5}"/>
    <dgm:cxn modelId="{E6440F11-DE10-4B8E-A6BC-265DFCAF2843}" srcId="{D9CD8D0A-9E14-4B7F-AAAD-32EDA48ED72A}" destId="{31348BC1-4DAA-42E4-A291-E28F9F9AAE08}" srcOrd="2" destOrd="0" parTransId="{3D366425-0BD7-463B-AA7B-81BCF9B8B1BC}" sibTransId="{03442BC8-9D4C-486D-83BE-A81F86EC7A0C}"/>
    <dgm:cxn modelId="{1DD6E698-BD4E-43F9-BC6F-2CC130E68F27}" type="presOf" srcId="{A828DAB2-E6DE-4412-96BB-D9CFC95EC0B1}" destId="{5BC36F7E-7EBC-451C-A1B6-B3932F384113}" srcOrd="0" destOrd="0" presId="urn:microsoft.com/office/officeart/2005/8/layout/hProcess9"/>
    <dgm:cxn modelId="{AE022B44-6992-413A-943D-B0B79BD80010}" type="presOf" srcId="{5BCE12BF-E25C-44DD-B118-BEBD5732343B}" destId="{39275DA9-E1D6-452B-93E1-F478D5180B2A}" srcOrd="0" destOrd="0" presId="urn:microsoft.com/office/officeart/2005/8/layout/hProcess9"/>
    <dgm:cxn modelId="{92C81C62-5D47-4638-B252-7D4EF712F442}" type="presOf" srcId="{31348BC1-4DAA-42E4-A291-E28F9F9AAE08}" destId="{304242A8-F8E2-460B-A863-A29961E52771}" srcOrd="0" destOrd="0" presId="urn:microsoft.com/office/officeart/2005/8/layout/hProcess9"/>
    <dgm:cxn modelId="{BB048F96-E0CD-45D4-AEE4-06AD5C8508CB}" type="presOf" srcId="{364EA219-53D5-4E33-8007-3ED0093C5688}" destId="{2EC06952-E36D-4139-9571-7FDBE32ABF84}" srcOrd="0" destOrd="0" presId="urn:microsoft.com/office/officeart/2005/8/layout/hProcess9"/>
    <dgm:cxn modelId="{24DF9742-DE9D-4AD4-A347-BB465115558A}" type="presOf" srcId="{AAF24C30-DFB0-4B8A-AD6D-36153BE4726A}" destId="{6A852538-7ED6-43C8-A1F5-6B9A383D3833}" srcOrd="0" destOrd="0" presId="urn:microsoft.com/office/officeart/2005/8/layout/hProcess9"/>
    <dgm:cxn modelId="{127CB4D3-0340-4B1B-8282-E4C0A4BB90C0}" type="presOf" srcId="{474BF155-8BDC-48C9-A4E6-5206E82ACA83}" destId="{B6B3B582-A2D5-4CD8-888D-97867444FB41}" srcOrd="0" destOrd="0" presId="urn:microsoft.com/office/officeart/2005/8/layout/hProcess9"/>
    <dgm:cxn modelId="{6542CAA6-168E-4DB4-A332-44133761958A}" srcId="{D9CD8D0A-9E14-4B7F-AAAD-32EDA48ED72A}" destId="{5BCE12BF-E25C-44DD-B118-BEBD5732343B}" srcOrd="3" destOrd="0" parTransId="{1BB9CADE-F8FD-4794-9FDF-83773836A28B}" sibTransId="{A15D221E-55C7-4C08-BC7C-258D445AE749}"/>
    <dgm:cxn modelId="{A1C9CA3F-9E9B-4DE7-B662-C29E68CA99B2}" type="presOf" srcId="{4D6D047D-1992-43FB-BF48-CEE01A4D55E2}" destId="{9F74AE2B-731D-4826-B2B2-25CBC3E87344}" srcOrd="0" destOrd="0" presId="urn:microsoft.com/office/officeart/2005/8/layout/hProcess9"/>
    <dgm:cxn modelId="{6FACFEB9-51F4-4BF2-A644-5FB3F7D23CC2}" srcId="{D9CD8D0A-9E14-4B7F-AAAD-32EDA48ED72A}" destId="{364EA219-53D5-4E33-8007-3ED0093C5688}" srcOrd="4" destOrd="0" parTransId="{265A10F6-A52E-4B40-AB90-9B9E5D3A11BE}" sibTransId="{0A657282-1C06-45B9-93D3-E301ABC10A4F}"/>
    <dgm:cxn modelId="{E54B9BFA-1285-4448-916D-9C8C292686F1}" type="presOf" srcId="{D9CD8D0A-9E14-4B7F-AAAD-32EDA48ED72A}" destId="{99F022DB-E7FB-4748-9D63-0584C3246C50}" srcOrd="0" destOrd="0" presId="urn:microsoft.com/office/officeart/2005/8/layout/hProcess9"/>
    <dgm:cxn modelId="{249A470D-72F5-4024-BB99-5722208838FF}" type="presParOf" srcId="{99F022DB-E7FB-4748-9D63-0584C3246C50}" destId="{C28443F4-9539-41AB-868C-4A1F9C81AA9B}" srcOrd="0" destOrd="0" presId="urn:microsoft.com/office/officeart/2005/8/layout/hProcess9"/>
    <dgm:cxn modelId="{723062C8-613F-44C9-BD04-3D2680485F3A}" type="presParOf" srcId="{99F022DB-E7FB-4748-9D63-0584C3246C50}" destId="{F1B8F980-3FEF-4B56-8A1F-D89F49E6F028}" srcOrd="1" destOrd="0" presId="urn:microsoft.com/office/officeart/2005/8/layout/hProcess9"/>
    <dgm:cxn modelId="{2A3A6A17-2301-440B-A752-61965BAF765E}" type="presParOf" srcId="{F1B8F980-3FEF-4B56-8A1F-D89F49E6F028}" destId="{6A852538-7ED6-43C8-A1F5-6B9A383D3833}" srcOrd="0" destOrd="0" presId="urn:microsoft.com/office/officeart/2005/8/layout/hProcess9"/>
    <dgm:cxn modelId="{6E658924-5509-4B52-8A49-A9029D3D706C}" type="presParOf" srcId="{F1B8F980-3FEF-4B56-8A1F-D89F49E6F028}" destId="{21C5EE69-D767-4BF2-82BD-74C5244FC0D9}" srcOrd="1" destOrd="0" presId="urn:microsoft.com/office/officeart/2005/8/layout/hProcess9"/>
    <dgm:cxn modelId="{D24E79E5-AC3C-4B92-A4E3-7951902271AF}" type="presParOf" srcId="{F1B8F980-3FEF-4B56-8A1F-D89F49E6F028}" destId="{5934C7E9-7232-477A-B1C7-884A8740226F}" srcOrd="2" destOrd="0" presId="urn:microsoft.com/office/officeart/2005/8/layout/hProcess9"/>
    <dgm:cxn modelId="{D9F3D21C-4B3B-4587-A230-45E524749AA0}" type="presParOf" srcId="{F1B8F980-3FEF-4B56-8A1F-D89F49E6F028}" destId="{FB048B16-E7B6-4354-AFE5-57CA2CE2EB22}" srcOrd="3" destOrd="0" presId="urn:microsoft.com/office/officeart/2005/8/layout/hProcess9"/>
    <dgm:cxn modelId="{11385792-CE50-4B29-A930-0B7E06E8CCEF}" type="presParOf" srcId="{F1B8F980-3FEF-4B56-8A1F-D89F49E6F028}" destId="{304242A8-F8E2-460B-A863-A29961E52771}" srcOrd="4" destOrd="0" presId="urn:microsoft.com/office/officeart/2005/8/layout/hProcess9"/>
    <dgm:cxn modelId="{C08A73E8-3BD8-44A1-92A6-5C6D3215B29F}" type="presParOf" srcId="{F1B8F980-3FEF-4B56-8A1F-D89F49E6F028}" destId="{033F21B1-AFEF-4E86-B0D4-985CFE887DC9}" srcOrd="5" destOrd="0" presId="urn:microsoft.com/office/officeart/2005/8/layout/hProcess9"/>
    <dgm:cxn modelId="{F72E8F06-D009-4062-A399-8DC6AD7E7BE5}" type="presParOf" srcId="{F1B8F980-3FEF-4B56-8A1F-D89F49E6F028}" destId="{39275DA9-E1D6-452B-93E1-F478D5180B2A}" srcOrd="6" destOrd="0" presId="urn:microsoft.com/office/officeart/2005/8/layout/hProcess9"/>
    <dgm:cxn modelId="{0157BC5A-D58F-4311-94E5-8ED418E5A7FC}" type="presParOf" srcId="{F1B8F980-3FEF-4B56-8A1F-D89F49E6F028}" destId="{D6F8A0EB-0E1A-442F-8E46-A4B0D9217E3A}" srcOrd="7" destOrd="0" presId="urn:microsoft.com/office/officeart/2005/8/layout/hProcess9"/>
    <dgm:cxn modelId="{68CE0D5B-07F7-4DA7-ADEF-447A8D4E4120}" type="presParOf" srcId="{F1B8F980-3FEF-4B56-8A1F-D89F49E6F028}" destId="{2EC06952-E36D-4139-9571-7FDBE32ABF84}" srcOrd="8" destOrd="0" presId="urn:microsoft.com/office/officeart/2005/8/layout/hProcess9"/>
    <dgm:cxn modelId="{B9081245-0925-4C16-919B-705A78E33471}" type="presParOf" srcId="{F1B8F980-3FEF-4B56-8A1F-D89F49E6F028}" destId="{46B9591A-6B7B-473F-B7C3-8E9723B0F63B}" srcOrd="9" destOrd="0" presId="urn:microsoft.com/office/officeart/2005/8/layout/hProcess9"/>
    <dgm:cxn modelId="{99330B46-5B46-4863-BCA9-E4F19FE22956}" type="presParOf" srcId="{F1B8F980-3FEF-4B56-8A1F-D89F49E6F028}" destId="{B6B3B582-A2D5-4CD8-888D-97867444FB41}" srcOrd="10" destOrd="0" presId="urn:microsoft.com/office/officeart/2005/8/layout/hProcess9"/>
    <dgm:cxn modelId="{0554A954-4A4E-47F8-8CD3-646889CD2F6F}" type="presParOf" srcId="{F1B8F980-3FEF-4B56-8A1F-D89F49E6F028}" destId="{8BD9FF96-E007-4F6A-91CF-46FDA6917BEB}" srcOrd="11" destOrd="0" presId="urn:microsoft.com/office/officeart/2005/8/layout/hProcess9"/>
    <dgm:cxn modelId="{B41A2BB7-2403-4214-8ADC-FC6F8BAE3800}" type="presParOf" srcId="{F1B8F980-3FEF-4B56-8A1F-D89F49E6F028}" destId="{5BC36F7E-7EBC-451C-A1B6-B3932F384113}" srcOrd="12" destOrd="0" presId="urn:microsoft.com/office/officeart/2005/8/layout/hProcess9"/>
    <dgm:cxn modelId="{F8337CC8-E092-466C-86D5-4FA3AE3D4F85}" type="presParOf" srcId="{F1B8F980-3FEF-4B56-8A1F-D89F49E6F028}" destId="{2D88E21B-0EB9-4D6A-BA83-2FF96F8B7E10}" srcOrd="13" destOrd="0" presId="urn:microsoft.com/office/officeart/2005/8/layout/hProcess9"/>
    <dgm:cxn modelId="{40A8C318-4191-4AAD-8953-7AFE46BA123F}" type="presParOf" srcId="{F1B8F980-3FEF-4B56-8A1F-D89F49E6F028}" destId="{9F74AE2B-731D-4826-B2B2-25CBC3E87344}" srcOrd="1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48ABA3-6BA3-4EFB-BFE1-4398FEF776A2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lt-LT"/>
        </a:p>
      </dgm:t>
    </dgm:pt>
    <dgm:pt modelId="{3E90E5F5-0FFF-4E21-A9FC-643DE14175D5}">
      <dgm:prSet phldrT="[Tekstas]" custT="1"/>
      <dgm:spPr/>
      <dgm:t>
        <a:bodyPr/>
        <a:lstStyle/>
        <a:p>
          <a:r>
            <a:rPr lang="lt-LT" sz="2000" dirty="0" smtClean="0"/>
            <a:t>Į programą gali pretenduoti visi Naujamiesčio ir Senamiesčio pastatai </a:t>
          </a:r>
          <a:endParaRPr lang="lt-LT" sz="2000" dirty="0"/>
        </a:p>
      </dgm:t>
    </dgm:pt>
    <dgm:pt modelId="{8E3A8BBB-2158-4FCD-B0CB-BD886F432539}" type="parTrans" cxnId="{73C5989B-9CB6-476C-804E-806508ACA044}">
      <dgm:prSet/>
      <dgm:spPr/>
      <dgm:t>
        <a:bodyPr/>
        <a:lstStyle/>
        <a:p>
          <a:endParaRPr lang="lt-LT" sz="2000"/>
        </a:p>
      </dgm:t>
    </dgm:pt>
    <dgm:pt modelId="{B70A9D87-90AA-4638-BB99-A3B2B2439CE1}" type="sibTrans" cxnId="{73C5989B-9CB6-476C-804E-806508ACA044}">
      <dgm:prSet/>
      <dgm:spPr/>
      <dgm:t>
        <a:bodyPr/>
        <a:lstStyle/>
        <a:p>
          <a:endParaRPr lang="lt-LT" sz="2000"/>
        </a:p>
      </dgm:t>
    </dgm:pt>
    <dgm:pt modelId="{CF72AE66-AF4E-43AE-AD9C-05A299EBDF89}">
      <dgm:prSet phldrT="[Tekstas]" custT="1"/>
      <dgm:spPr/>
      <dgm:t>
        <a:bodyPr/>
        <a:lstStyle/>
        <a:p>
          <a:r>
            <a:rPr lang="lt-LT" sz="1800" dirty="0" smtClean="0"/>
            <a:t>Jei dėl objektyvių priežasčių nepavyksta užbaigti darbų einamaisiais metais,  finansavimo sutartis gali būti pratęsta į kitus metus </a:t>
          </a:r>
          <a:endParaRPr lang="lt-LT" sz="1800" dirty="0"/>
        </a:p>
      </dgm:t>
    </dgm:pt>
    <dgm:pt modelId="{7C086529-1E26-4299-9347-70CB3B5049A2}" type="parTrans" cxnId="{2BC7BDAA-0DD0-47A5-BA8C-69E46AFC2EC2}">
      <dgm:prSet/>
      <dgm:spPr/>
      <dgm:t>
        <a:bodyPr/>
        <a:lstStyle/>
        <a:p>
          <a:endParaRPr lang="lt-LT" sz="2000"/>
        </a:p>
      </dgm:t>
    </dgm:pt>
    <dgm:pt modelId="{77A933D8-5216-4922-AE0A-7F5D97E67606}" type="sibTrans" cxnId="{2BC7BDAA-0DD0-47A5-BA8C-69E46AFC2EC2}">
      <dgm:prSet/>
      <dgm:spPr/>
      <dgm:t>
        <a:bodyPr/>
        <a:lstStyle/>
        <a:p>
          <a:endParaRPr lang="lt-LT" sz="2000"/>
        </a:p>
      </dgm:t>
    </dgm:pt>
    <dgm:pt modelId="{EC9347BC-0A3C-4B3E-8313-B34A6554DBE1}">
      <dgm:prSet phldrT="[Tekstas]" custT="1"/>
      <dgm:spPr/>
      <dgm:t>
        <a:bodyPr/>
        <a:lstStyle/>
        <a:p>
          <a:r>
            <a:rPr lang="lt-LT" sz="1800" dirty="0" smtClean="0"/>
            <a:t>Išskirtinės kultūrinės vertės pastatams – galimybė gauti iki 100% intensyvumo finansavimą</a:t>
          </a:r>
          <a:endParaRPr lang="lt-LT" sz="1800" dirty="0"/>
        </a:p>
      </dgm:t>
    </dgm:pt>
    <dgm:pt modelId="{3842DAE4-2B8D-42E5-8040-00ED69214D41}" type="parTrans" cxnId="{5081798D-CF50-4D68-8826-00171CD6BEFA}">
      <dgm:prSet/>
      <dgm:spPr/>
      <dgm:t>
        <a:bodyPr/>
        <a:lstStyle/>
        <a:p>
          <a:endParaRPr lang="lt-LT" sz="2000"/>
        </a:p>
      </dgm:t>
    </dgm:pt>
    <dgm:pt modelId="{31551FE6-B475-4A5C-A50F-DBEA9DC000B5}" type="sibTrans" cxnId="{5081798D-CF50-4D68-8826-00171CD6BEFA}">
      <dgm:prSet/>
      <dgm:spPr/>
      <dgm:t>
        <a:bodyPr/>
        <a:lstStyle/>
        <a:p>
          <a:endParaRPr lang="lt-LT" sz="2000"/>
        </a:p>
      </dgm:t>
    </dgm:pt>
    <dgm:pt modelId="{B0FA1503-9D1D-4E7C-A9B4-A6CF83DFFBD0}">
      <dgm:prSet/>
      <dgm:spPr/>
      <dgm:t>
        <a:bodyPr/>
        <a:lstStyle/>
        <a:p>
          <a:r>
            <a:rPr lang="lt-LT" dirty="0" smtClean="0"/>
            <a:t>Už sutarties nutraukimą – finansinės sankcijos</a:t>
          </a:r>
          <a:endParaRPr lang="lt-LT" dirty="0"/>
        </a:p>
      </dgm:t>
    </dgm:pt>
    <dgm:pt modelId="{3EA5E6DB-5FB9-4F02-A9A2-06C5D8099E56}" type="parTrans" cxnId="{93BB22ED-D276-4A9D-829D-554DC47688D4}">
      <dgm:prSet/>
      <dgm:spPr/>
      <dgm:t>
        <a:bodyPr/>
        <a:lstStyle/>
        <a:p>
          <a:endParaRPr lang="lt-LT"/>
        </a:p>
      </dgm:t>
    </dgm:pt>
    <dgm:pt modelId="{095C18E1-C60C-409C-96B0-13A2B007C71F}" type="sibTrans" cxnId="{93BB22ED-D276-4A9D-829D-554DC47688D4}">
      <dgm:prSet/>
      <dgm:spPr/>
      <dgm:t>
        <a:bodyPr/>
        <a:lstStyle/>
        <a:p>
          <a:endParaRPr lang="lt-LT"/>
        </a:p>
      </dgm:t>
    </dgm:pt>
    <dgm:pt modelId="{54583C84-E3DF-442A-8A47-3656A065513D}" type="pres">
      <dgm:prSet presAssocID="{1348ABA3-6BA3-4EFB-BFE1-4398FEF776A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lt-LT"/>
        </a:p>
      </dgm:t>
    </dgm:pt>
    <dgm:pt modelId="{CE4E5F09-6C0F-4CCC-8A1E-62AE905919B1}" type="pres">
      <dgm:prSet presAssocID="{3E90E5F5-0FFF-4E21-A9FC-643DE14175D5}" presName="parentLin" presStyleCnt="0"/>
      <dgm:spPr/>
    </dgm:pt>
    <dgm:pt modelId="{2C8D68DC-DA2E-4224-AC77-940B421A6AA8}" type="pres">
      <dgm:prSet presAssocID="{3E90E5F5-0FFF-4E21-A9FC-643DE14175D5}" presName="parentLeftMargin" presStyleLbl="node1" presStyleIdx="0" presStyleCnt="4"/>
      <dgm:spPr/>
      <dgm:t>
        <a:bodyPr/>
        <a:lstStyle/>
        <a:p>
          <a:endParaRPr lang="lt-LT"/>
        </a:p>
      </dgm:t>
    </dgm:pt>
    <dgm:pt modelId="{16B69F3F-ADE9-40BD-9C00-52321F731845}" type="pres">
      <dgm:prSet presAssocID="{3E90E5F5-0FFF-4E21-A9FC-643DE14175D5}" presName="parentText" presStyleLbl="node1" presStyleIdx="0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7A2F4A6E-B080-481F-8ED3-167A61541189}" type="pres">
      <dgm:prSet presAssocID="{3E90E5F5-0FFF-4E21-A9FC-643DE14175D5}" presName="negativeSpace" presStyleCnt="0"/>
      <dgm:spPr/>
    </dgm:pt>
    <dgm:pt modelId="{A7317566-C67C-4C7A-9D9A-3931D618ADE2}" type="pres">
      <dgm:prSet presAssocID="{3E90E5F5-0FFF-4E21-A9FC-643DE14175D5}" presName="childText" presStyleLbl="conFgAcc1" presStyleIdx="0" presStyleCnt="4">
        <dgm:presLayoutVars>
          <dgm:bulletEnabled val="1"/>
        </dgm:presLayoutVars>
      </dgm:prSet>
      <dgm:spPr/>
    </dgm:pt>
    <dgm:pt modelId="{15CE94F7-5131-4854-866A-6F196775A14B}" type="pres">
      <dgm:prSet presAssocID="{B70A9D87-90AA-4638-BB99-A3B2B2439CE1}" presName="spaceBetweenRectangles" presStyleCnt="0"/>
      <dgm:spPr/>
    </dgm:pt>
    <dgm:pt modelId="{2E75846C-09EE-4A5F-8ABE-EFCF1153CE6B}" type="pres">
      <dgm:prSet presAssocID="{CF72AE66-AF4E-43AE-AD9C-05A299EBDF89}" presName="parentLin" presStyleCnt="0"/>
      <dgm:spPr/>
    </dgm:pt>
    <dgm:pt modelId="{96973FF0-1C22-47B1-8E1E-EACB5FBC5161}" type="pres">
      <dgm:prSet presAssocID="{CF72AE66-AF4E-43AE-AD9C-05A299EBDF89}" presName="parentLeftMargin" presStyleLbl="node1" presStyleIdx="0" presStyleCnt="4"/>
      <dgm:spPr/>
      <dgm:t>
        <a:bodyPr/>
        <a:lstStyle/>
        <a:p>
          <a:endParaRPr lang="lt-LT"/>
        </a:p>
      </dgm:t>
    </dgm:pt>
    <dgm:pt modelId="{BF4D3797-D3A2-4699-9E7F-10A8E7F9536D}" type="pres">
      <dgm:prSet presAssocID="{CF72AE66-AF4E-43AE-AD9C-05A299EBDF89}" presName="parentText" presStyleLbl="node1" presStyleIdx="1" presStyleCnt="4" custScaleX="142857" custScaleY="137745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1A746B1F-1F78-474D-965B-C024677EBDB7}" type="pres">
      <dgm:prSet presAssocID="{CF72AE66-AF4E-43AE-AD9C-05A299EBDF89}" presName="negativeSpace" presStyleCnt="0"/>
      <dgm:spPr/>
    </dgm:pt>
    <dgm:pt modelId="{B50F1214-2764-4986-9D4C-6338ED2D704E}" type="pres">
      <dgm:prSet presAssocID="{CF72AE66-AF4E-43AE-AD9C-05A299EBDF89}" presName="childText" presStyleLbl="conFgAcc1" presStyleIdx="1" presStyleCnt="4">
        <dgm:presLayoutVars>
          <dgm:bulletEnabled val="1"/>
        </dgm:presLayoutVars>
      </dgm:prSet>
      <dgm:spPr/>
    </dgm:pt>
    <dgm:pt modelId="{A2715C3A-AD0B-434F-AE98-8FC31011DA32}" type="pres">
      <dgm:prSet presAssocID="{77A933D8-5216-4922-AE0A-7F5D97E67606}" presName="spaceBetweenRectangles" presStyleCnt="0"/>
      <dgm:spPr/>
    </dgm:pt>
    <dgm:pt modelId="{EB95331D-3ED3-4373-B5F6-B47EEDA40A73}" type="pres">
      <dgm:prSet presAssocID="{EC9347BC-0A3C-4B3E-8313-B34A6554DBE1}" presName="parentLin" presStyleCnt="0"/>
      <dgm:spPr/>
    </dgm:pt>
    <dgm:pt modelId="{529CD116-B8E8-4908-BDB0-868286D0EDBD}" type="pres">
      <dgm:prSet presAssocID="{EC9347BC-0A3C-4B3E-8313-B34A6554DBE1}" presName="parentLeftMargin" presStyleLbl="node1" presStyleIdx="1" presStyleCnt="4"/>
      <dgm:spPr/>
      <dgm:t>
        <a:bodyPr/>
        <a:lstStyle/>
        <a:p>
          <a:endParaRPr lang="lt-LT"/>
        </a:p>
      </dgm:t>
    </dgm:pt>
    <dgm:pt modelId="{0CC40304-94D8-4BBF-BC5B-9F564128B50F}" type="pres">
      <dgm:prSet presAssocID="{EC9347BC-0A3C-4B3E-8313-B34A6554DBE1}" presName="parentText" presStyleLbl="node1" presStyleIdx="2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B8E8A72F-7090-4BFE-80A8-8F8A5C5A83C7}" type="pres">
      <dgm:prSet presAssocID="{EC9347BC-0A3C-4B3E-8313-B34A6554DBE1}" presName="negativeSpace" presStyleCnt="0"/>
      <dgm:spPr/>
    </dgm:pt>
    <dgm:pt modelId="{75B60877-DFCF-41AC-901A-07DD4F2573C1}" type="pres">
      <dgm:prSet presAssocID="{EC9347BC-0A3C-4B3E-8313-B34A6554DBE1}" presName="childText" presStyleLbl="conFgAcc1" presStyleIdx="2" presStyleCnt="4">
        <dgm:presLayoutVars>
          <dgm:bulletEnabled val="1"/>
        </dgm:presLayoutVars>
      </dgm:prSet>
      <dgm:spPr/>
    </dgm:pt>
    <dgm:pt modelId="{09F1A836-3E27-4D53-9347-A4EECA00A7C4}" type="pres">
      <dgm:prSet presAssocID="{31551FE6-B475-4A5C-A50F-DBEA9DC000B5}" presName="spaceBetweenRectangles" presStyleCnt="0"/>
      <dgm:spPr/>
    </dgm:pt>
    <dgm:pt modelId="{0D89F2D8-CE59-4439-A843-A2EC5A738E99}" type="pres">
      <dgm:prSet presAssocID="{B0FA1503-9D1D-4E7C-A9B4-A6CF83DFFBD0}" presName="parentLin" presStyleCnt="0"/>
      <dgm:spPr/>
    </dgm:pt>
    <dgm:pt modelId="{F9A519AA-0AF1-4527-B954-0F02997C85FD}" type="pres">
      <dgm:prSet presAssocID="{B0FA1503-9D1D-4E7C-A9B4-A6CF83DFFBD0}" presName="parentLeftMargin" presStyleLbl="node1" presStyleIdx="2" presStyleCnt="4"/>
      <dgm:spPr/>
      <dgm:t>
        <a:bodyPr/>
        <a:lstStyle/>
        <a:p>
          <a:endParaRPr lang="lt-LT"/>
        </a:p>
      </dgm:t>
    </dgm:pt>
    <dgm:pt modelId="{A9BF3E2A-7AE5-4A56-809F-B48AA3823498}" type="pres">
      <dgm:prSet presAssocID="{B0FA1503-9D1D-4E7C-A9B4-A6CF83DFFBD0}" presName="parentText" presStyleLbl="node1" presStyleIdx="3" presStyleCnt="4" custScaleX="139466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39EE371F-68C5-4795-903C-A96D4ED5B380}" type="pres">
      <dgm:prSet presAssocID="{B0FA1503-9D1D-4E7C-A9B4-A6CF83DFFBD0}" presName="negativeSpace" presStyleCnt="0"/>
      <dgm:spPr/>
    </dgm:pt>
    <dgm:pt modelId="{2739C7E0-0580-466F-A8A9-8702E2CB0530}" type="pres">
      <dgm:prSet presAssocID="{B0FA1503-9D1D-4E7C-A9B4-A6CF83DFFBD0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6EF87B0-56E0-407C-B57D-0E3524E42456}" type="presOf" srcId="{EC9347BC-0A3C-4B3E-8313-B34A6554DBE1}" destId="{0CC40304-94D8-4BBF-BC5B-9F564128B50F}" srcOrd="1" destOrd="0" presId="urn:microsoft.com/office/officeart/2005/8/layout/list1"/>
    <dgm:cxn modelId="{B0EEF3DC-CE74-45FF-BB51-485FCD32D570}" type="presOf" srcId="{3E90E5F5-0FFF-4E21-A9FC-643DE14175D5}" destId="{2C8D68DC-DA2E-4224-AC77-940B421A6AA8}" srcOrd="0" destOrd="0" presId="urn:microsoft.com/office/officeart/2005/8/layout/list1"/>
    <dgm:cxn modelId="{12B05EF3-D9FE-4636-BABA-DD89AE8A2DBD}" type="presOf" srcId="{CF72AE66-AF4E-43AE-AD9C-05A299EBDF89}" destId="{BF4D3797-D3A2-4699-9E7F-10A8E7F9536D}" srcOrd="1" destOrd="0" presId="urn:microsoft.com/office/officeart/2005/8/layout/list1"/>
    <dgm:cxn modelId="{73C5989B-9CB6-476C-804E-806508ACA044}" srcId="{1348ABA3-6BA3-4EFB-BFE1-4398FEF776A2}" destId="{3E90E5F5-0FFF-4E21-A9FC-643DE14175D5}" srcOrd="0" destOrd="0" parTransId="{8E3A8BBB-2158-4FCD-B0CB-BD886F432539}" sibTransId="{B70A9D87-90AA-4638-BB99-A3B2B2439CE1}"/>
    <dgm:cxn modelId="{AA0E284B-F6A9-48E6-BA2C-CEEEAADD20C2}" type="presOf" srcId="{3E90E5F5-0FFF-4E21-A9FC-643DE14175D5}" destId="{16B69F3F-ADE9-40BD-9C00-52321F731845}" srcOrd="1" destOrd="0" presId="urn:microsoft.com/office/officeart/2005/8/layout/list1"/>
    <dgm:cxn modelId="{2BC7BDAA-0DD0-47A5-BA8C-69E46AFC2EC2}" srcId="{1348ABA3-6BA3-4EFB-BFE1-4398FEF776A2}" destId="{CF72AE66-AF4E-43AE-AD9C-05A299EBDF89}" srcOrd="1" destOrd="0" parTransId="{7C086529-1E26-4299-9347-70CB3B5049A2}" sibTransId="{77A933D8-5216-4922-AE0A-7F5D97E67606}"/>
    <dgm:cxn modelId="{E42EBA99-4CC2-4ED5-9057-C9C26A264DB6}" type="presOf" srcId="{B0FA1503-9D1D-4E7C-A9B4-A6CF83DFFBD0}" destId="{A9BF3E2A-7AE5-4A56-809F-B48AA3823498}" srcOrd="1" destOrd="0" presId="urn:microsoft.com/office/officeart/2005/8/layout/list1"/>
    <dgm:cxn modelId="{5081798D-CF50-4D68-8826-00171CD6BEFA}" srcId="{1348ABA3-6BA3-4EFB-BFE1-4398FEF776A2}" destId="{EC9347BC-0A3C-4B3E-8313-B34A6554DBE1}" srcOrd="2" destOrd="0" parTransId="{3842DAE4-2B8D-42E5-8040-00ED69214D41}" sibTransId="{31551FE6-B475-4A5C-A50F-DBEA9DC000B5}"/>
    <dgm:cxn modelId="{FA84B595-380E-449C-9939-1274E6BBCB21}" type="presOf" srcId="{CF72AE66-AF4E-43AE-AD9C-05A299EBDF89}" destId="{96973FF0-1C22-47B1-8E1E-EACB5FBC5161}" srcOrd="0" destOrd="0" presId="urn:microsoft.com/office/officeart/2005/8/layout/list1"/>
    <dgm:cxn modelId="{F8B8F7BA-5372-4022-993E-9AA77C89FFFD}" type="presOf" srcId="{1348ABA3-6BA3-4EFB-BFE1-4398FEF776A2}" destId="{54583C84-E3DF-442A-8A47-3656A065513D}" srcOrd="0" destOrd="0" presId="urn:microsoft.com/office/officeart/2005/8/layout/list1"/>
    <dgm:cxn modelId="{B6CDDF2F-E2A5-43AB-8488-DFBBE0628198}" type="presOf" srcId="{B0FA1503-9D1D-4E7C-A9B4-A6CF83DFFBD0}" destId="{F9A519AA-0AF1-4527-B954-0F02997C85FD}" srcOrd="0" destOrd="0" presId="urn:microsoft.com/office/officeart/2005/8/layout/list1"/>
    <dgm:cxn modelId="{055A2993-3F0D-49C1-ADF6-5C80D86ECC63}" type="presOf" srcId="{EC9347BC-0A3C-4B3E-8313-B34A6554DBE1}" destId="{529CD116-B8E8-4908-BDB0-868286D0EDBD}" srcOrd="0" destOrd="0" presId="urn:microsoft.com/office/officeart/2005/8/layout/list1"/>
    <dgm:cxn modelId="{93BB22ED-D276-4A9D-829D-554DC47688D4}" srcId="{1348ABA3-6BA3-4EFB-BFE1-4398FEF776A2}" destId="{B0FA1503-9D1D-4E7C-A9B4-A6CF83DFFBD0}" srcOrd="3" destOrd="0" parTransId="{3EA5E6DB-5FB9-4F02-A9A2-06C5D8099E56}" sibTransId="{095C18E1-C60C-409C-96B0-13A2B007C71F}"/>
    <dgm:cxn modelId="{FF80EADC-AD17-4A4F-AC69-A78838936689}" type="presParOf" srcId="{54583C84-E3DF-442A-8A47-3656A065513D}" destId="{CE4E5F09-6C0F-4CCC-8A1E-62AE905919B1}" srcOrd="0" destOrd="0" presId="urn:microsoft.com/office/officeart/2005/8/layout/list1"/>
    <dgm:cxn modelId="{80470626-8C3F-4D78-8E96-92943C410082}" type="presParOf" srcId="{CE4E5F09-6C0F-4CCC-8A1E-62AE905919B1}" destId="{2C8D68DC-DA2E-4224-AC77-940B421A6AA8}" srcOrd="0" destOrd="0" presId="urn:microsoft.com/office/officeart/2005/8/layout/list1"/>
    <dgm:cxn modelId="{02F04B93-68C7-4502-A71A-C3654B5F82C4}" type="presParOf" srcId="{CE4E5F09-6C0F-4CCC-8A1E-62AE905919B1}" destId="{16B69F3F-ADE9-40BD-9C00-52321F731845}" srcOrd="1" destOrd="0" presId="urn:microsoft.com/office/officeart/2005/8/layout/list1"/>
    <dgm:cxn modelId="{4B0F6EFC-A545-4A83-B053-A40CBAF73A35}" type="presParOf" srcId="{54583C84-E3DF-442A-8A47-3656A065513D}" destId="{7A2F4A6E-B080-481F-8ED3-167A61541189}" srcOrd="1" destOrd="0" presId="urn:microsoft.com/office/officeart/2005/8/layout/list1"/>
    <dgm:cxn modelId="{54B9392A-6614-4FBA-BE61-04E3D535F8DC}" type="presParOf" srcId="{54583C84-E3DF-442A-8A47-3656A065513D}" destId="{A7317566-C67C-4C7A-9D9A-3931D618ADE2}" srcOrd="2" destOrd="0" presId="urn:microsoft.com/office/officeart/2005/8/layout/list1"/>
    <dgm:cxn modelId="{0FDEE2FD-9A6D-4CFD-B3D6-0FACF7C9A647}" type="presParOf" srcId="{54583C84-E3DF-442A-8A47-3656A065513D}" destId="{15CE94F7-5131-4854-866A-6F196775A14B}" srcOrd="3" destOrd="0" presId="urn:microsoft.com/office/officeart/2005/8/layout/list1"/>
    <dgm:cxn modelId="{B6C7B1CE-C6B9-4AC5-A812-3E0A9297DE9B}" type="presParOf" srcId="{54583C84-E3DF-442A-8A47-3656A065513D}" destId="{2E75846C-09EE-4A5F-8ABE-EFCF1153CE6B}" srcOrd="4" destOrd="0" presId="urn:microsoft.com/office/officeart/2005/8/layout/list1"/>
    <dgm:cxn modelId="{DE8408E3-F6BC-45B5-8AC7-B43349D103C6}" type="presParOf" srcId="{2E75846C-09EE-4A5F-8ABE-EFCF1153CE6B}" destId="{96973FF0-1C22-47B1-8E1E-EACB5FBC5161}" srcOrd="0" destOrd="0" presId="urn:microsoft.com/office/officeart/2005/8/layout/list1"/>
    <dgm:cxn modelId="{75211AB7-243F-4C08-B81B-E0904945CCF8}" type="presParOf" srcId="{2E75846C-09EE-4A5F-8ABE-EFCF1153CE6B}" destId="{BF4D3797-D3A2-4699-9E7F-10A8E7F9536D}" srcOrd="1" destOrd="0" presId="urn:microsoft.com/office/officeart/2005/8/layout/list1"/>
    <dgm:cxn modelId="{908BF836-0A02-4E2A-B024-8DFF760DDA99}" type="presParOf" srcId="{54583C84-E3DF-442A-8A47-3656A065513D}" destId="{1A746B1F-1F78-474D-965B-C024677EBDB7}" srcOrd="5" destOrd="0" presId="urn:microsoft.com/office/officeart/2005/8/layout/list1"/>
    <dgm:cxn modelId="{255F1274-7CA8-4C52-ADE1-DCDF26800484}" type="presParOf" srcId="{54583C84-E3DF-442A-8A47-3656A065513D}" destId="{B50F1214-2764-4986-9D4C-6338ED2D704E}" srcOrd="6" destOrd="0" presId="urn:microsoft.com/office/officeart/2005/8/layout/list1"/>
    <dgm:cxn modelId="{A51AAD16-1B75-4957-BA02-14F45671E13E}" type="presParOf" srcId="{54583C84-E3DF-442A-8A47-3656A065513D}" destId="{A2715C3A-AD0B-434F-AE98-8FC31011DA32}" srcOrd="7" destOrd="0" presId="urn:microsoft.com/office/officeart/2005/8/layout/list1"/>
    <dgm:cxn modelId="{623AE9BC-4468-468A-A7FC-558A3F934E54}" type="presParOf" srcId="{54583C84-E3DF-442A-8A47-3656A065513D}" destId="{EB95331D-3ED3-4373-B5F6-B47EEDA40A73}" srcOrd="8" destOrd="0" presId="urn:microsoft.com/office/officeart/2005/8/layout/list1"/>
    <dgm:cxn modelId="{ABF0DFF1-C73A-46FA-81AB-DEE3AE899ACA}" type="presParOf" srcId="{EB95331D-3ED3-4373-B5F6-B47EEDA40A73}" destId="{529CD116-B8E8-4908-BDB0-868286D0EDBD}" srcOrd="0" destOrd="0" presId="urn:microsoft.com/office/officeart/2005/8/layout/list1"/>
    <dgm:cxn modelId="{892E42D1-2D74-48AC-8ACA-32775FE5E5F9}" type="presParOf" srcId="{EB95331D-3ED3-4373-B5F6-B47EEDA40A73}" destId="{0CC40304-94D8-4BBF-BC5B-9F564128B50F}" srcOrd="1" destOrd="0" presId="urn:microsoft.com/office/officeart/2005/8/layout/list1"/>
    <dgm:cxn modelId="{5FA181BC-49FA-415D-83A3-C115B073CFA0}" type="presParOf" srcId="{54583C84-E3DF-442A-8A47-3656A065513D}" destId="{B8E8A72F-7090-4BFE-80A8-8F8A5C5A83C7}" srcOrd="9" destOrd="0" presId="urn:microsoft.com/office/officeart/2005/8/layout/list1"/>
    <dgm:cxn modelId="{4928C6A2-FE2E-431E-8D6A-0CEB1BF821B8}" type="presParOf" srcId="{54583C84-E3DF-442A-8A47-3656A065513D}" destId="{75B60877-DFCF-41AC-901A-07DD4F2573C1}" srcOrd="10" destOrd="0" presId="urn:microsoft.com/office/officeart/2005/8/layout/list1"/>
    <dgm:cxn modelId="{BCB404B8-5D3A-4F7F-8124-B172BAA9E2A4}" type="presParOf" srcId="{54583C84-E3DF-442A-8A47-3656A065513D}" destId="{09F1A836-3E27-4D53-9347-A4EECA00A7C4}" srcOrd="11" destOrd="0" presId="urn:microsoft.com/office/officeart/2005/8/layout/list1"/>
    <dgm:cxn modelId="{A66E8AC3-7C75-435B-9E69-B7C04D9ECB8B}" type="presParOf" srcId="{54583C84-E3DF-442A-8A47-3656A065513D}" destId="{0D89F2D8-CE59-4439-A843-A2EC5A738E99}" srcOrd="12" destOrd="0" presId="urn:microsoft.com/office/officeart/2005/8/layout/list1"/>
    <dgm:cxn modelId="{3F4027F7-8B2A-49AB-8016-B1B0CA5F14C0}" type="presParOf" srcId="{0D89F2D8-CE59-4439-A843-A2EC5A738E99}" destId="{F9A519AA-0AF1-4527-B954-0F02997C85FD}" srcOrd="0" destOrd="0" presId="urn:microsoft.com/office/officeart/2005/8/layout/list1"/>
    <dgm:cxn modelId="{F4740EBE-C5DA-4DE6-9467-A96CC03F5E7A}" type="presParOf" srcId="{0D89F2D8-CE59-4439-A843-A2EC5A738E99}" destId="{A9BF3E2A-7AE5-4A56-809F-B48AA3823498}" srcOrd="1" destOrd="0" presId="urn:microsoft.com/office/officeart/2005/8/layout/list1"/>
    <dgm:cxn modelId="{075A10D6-7BB6-4B2E-AABA-61A02C709A7C}" type="presParOf" srcId="{54583C84-E3DF-442A-8A47-3656A065513D}" destId="{39EE371F-68C5-4795-903C-A96D4ED5B380}" srcOrd="13" destOrd="0" presId="urn:microsoft.com/office/officeart/2005/8/layout/list1"/>
    <dgm:cxn modelId="{3196927D-E01C-455B-9680-FFE9840C5650}" type="presParOf" srcId="{54583C84-E3DF-442A-8A47-3656A065513D}" destId="{2739C7E0-0580-466F-A8A9-8702E2CB053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48ABA3-6BA3-4EFB-BFE1-4398FEF776A2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lt-LT"/>
        </a:p>
      </dgm:t>
    </dgm:pt>
    <dgm:pt modelId="{3E90E5F5-0FFF-4E21-A9FC-643DE14175D5}">
      <dgm:prSet phldrT="[Tekstas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t-LT" sz="2000" dirty="0" smtClean="0"/>
            <a:t>Suderintas tvarkybos ar (ir) statybos darbų projektas</a:t>
          </a:r>
          <a:endParaRPr lang="lt-LT" sz="2000" dirty="0"/>
        </a:p>
      </dgm:t>
    </dgm:pt>
    <dgm:pt modelId="{8E3A8BBB-2158-4FCD-B0CB-BD886F432539}" type="parTrans" cxnId="{73C5989B-9CB6-476C-804E-806508ACA044}">
      <dgm:prSet/>
      <dgm:spPr/>
      <dgm:t>
        <a:bodyPr/>
        <a:lstStyle/>
        <a:p>
          <a:endParaRPr lang="lt-LT" sz="2000"/>
        </a:p>
      </dgm:t>
    </dgm:pt>
    <dgm:pt modelId="{B70A9D87-90AA-4638-BB99-A3B2B2439CE1}" type="sibTrans" cxnId="{73C5989B-9CB6-476C-804E-806508ACA044}">
      <dgm:prSet/>
      <dgm:spPr/>
      <dgm:t>
        <a:bodyPr/>
        <a:lstStyle/>
        <a:p>
          <a:endParaRPr lang="lt-LT" sz="2000"/>
        </a:p>
      </dgm:t>
    </dgm:pt>
    <dgm:pt modelId="{CF72AE66-AF4E-43AE-AD9C-05A299EBDF89}">
      <dgm:prSet phldrT="[Tekstas]" custT="1"/>
      <dgm:spPr/>
      <dgm:t>
        <a:bodyPr/>
        <a:lstStyle/>
        <a:p>
          <a:pPr marL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lt-LT" sz="2000" dirty="0" smtClean="0"/>
            <a:t>Leidimas atlikti tvarkybos ar (ir) statybos darbus</a:t>
          </a:r>
          <a:endParaRPr lang="lt-LT" sz="2000" dirty="0"/>
        </a:p>
      </dgm:t>
    </dgm:pt>
    <dgm:pt modelId="{7C086529-1E26-4299-9347-70CB3B5049A2}" type="parTrans" cxnId="{2BC7BDAA-0DD0-47A5-BA8C-69E46AFC2EC2}">
      <dgm:prSet/>
      <dgm:spPr/>
      <dgm:t>
        <a:bodyPr/>
        <a:lstStyle/>
        <a:p>
          <a:endParaRPr lang="lt-LT" sz="2000"/>
        </a:p>
      </dgm:t>
    </dgm:pt>
    <dgm:pt modelId="{77A933D8-5216-4922-AE0A-7F5D97E67606}" type="sibTrans" cxnId="{2BC7BDAA-0DD0-47A5-BA8C-69E46AFC2EC2}">
      <dgm:prSet/>
      <dgm:spPr/>
      <dgm:t>
        <a:bodyPr/>
        <a:lstStyle/>
        <a:p>
          <a:endParaRPr lang="lt-LT" sz="2000"/>
        </a:p>
      </dgm:t>
    </dgm:pt>
    <dgm:pt modelId="{EC9347BC-0A3C-4B3E-8313-B34A6554DBE1}">
      <dgm:prSet phldrT="[Tekstas]" custT="1"/>
      <dgm:spPr/>
      <dgm:t>
        <a:bodyPr/>
        <a:lstStyle/>
        <a:p>
          <a:r>
            <a:rPr lang="lt-LT" sz="2000" dirty="0" smtClean="0"/>
            <a:t>Sąmata, sudaryta ir pasirašyta atestuoto </a:t>
          </a:r>
          <a:r>
            <a:rPr lang="lt-LT" sz="2000" dirty="0" err="1" smtClean="0"/>
            <a:t>sąmatininko</a:t>
          </a:r>
          <a:endParaRPr lang="lt-LT" sz="2000" dirty="0" smtClean="0"/>
        </a:p>
      </dgm:t>
    </dgm:pt>
    <dgm:pt modelId="{3842DAE4-2B8D-42E5-8040-00ED69214D41}" type="parTrans" cxnId="{5081798D-CF50-4D68-8826-00171CD6BEFA}">
      <dgm:prSet/>
      <dgm:spPr/>
      <dgm:t>
        <a:bodyPr/>
        <a:lstStyle/>
        <a:p>
          <a:endParaRPr lang="lt-LT" sz="2000"/>
        </a:p>
      </dgm:t>
    </dgm:pt>
    <dgm:pt modelId="{31551FE6-B475-4A5C-A50F-DBEA9DC000B5}" type="sibTrans" cxnId="{5081798D-CF50-4D68-8826-00171CD6BEFA}">
      <dgm:prSet/>
      <dgm:spPr/>
      <dgm:t>
        <a:bodyPr/>
        <a:lstStyle/>
        <a:p>
          <a:endParaRPr lang="lt-LT" sz="2000"/>
        </a:p>
      </dgm:t>
    </dgm:pt>
    <dgm:pt modelId="{EF22A18A-A257-417E-A06F-927B99ADD285}">
      <dgm:prSet/>
      <dgm:spPr/>
      <dgm:t>
        <a:bodyPr/>
        <a:lstStyle/>
        <a:p>
          <a:endParaRPr lang="lt-LT" dirty="0"/>
        </a:p>
      </dgm:t>
    </dgm:pt>
    <dgm:pt modelId="{7364DD13-83A8-4CBE-8509-B357A4DAAE9E}" type="parTrans" cxnId="{C1B0BC15-B387-4D78-B483-4E19621D8495}">
      <dgm:prSet/>
      <dgm:spPr/>
      <dgm:t>
        <a:bodyPr/>
        <a:lstStyle/>
        <a:p>
          <a:endParaRPr lang="lt-LT"/>
        </a:p>
      </dgm:t>
    </dgm:pt>
    <dgm:pt modelId="{5D094866-663D-420B-AD59-1FEB969BB6EA}" type="sibTrans" cxnId="{C1B0BC15-B387-4D78-B483-4E19621D8495}">
      <dgm:prSet/>
      <dgm:spPr/>
      <dgm:t>
        <a:bodyPr/>
        <a:lstStyle/>
        <a:p>
          <a:endParaRPr lang="lt-LT"/>
        </a:p>
      </dgm:t>
    </dgm:pt>
    <dgm:pt modelId="{54583C84-E3DF-442A-8A47-3656A065513D}" type="pres">
      <dgm:prSet presAssocID="{1348ABA3-6BA3-4EFB-BFE1-4398FEF776A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lt-LT"/>
        </a:p>
      </dgm:t>
    </dgm:pt>
    <dgm:pt modelId="{CE4E5F09-6C0F-4CCC-8A1E-62AE905919B1}" type="pres">
      <dgm:prSet presAssocID="{3E90E5F5-0FFF-4E21-A9FC-643DE14175D5}" presName="parentLin" presStyleCnt="0"/>
      <dgm:spPr/>
    </dgm:pt>
    <dgm:pt modelId="{2C8D68DC-DA2E-4224-AC77-940B421A6AA8}" type="pres">
      <dgm:prSet presAssocID="{3E90E5F5-0FFF-4E21-A9FC-643DE14175D5}" presName="parentLeftMargin" presStyleLbl="node1" presStyleIdx="0" presStyleCnt="3"/>
      <dgm:spPr/>
      <dgm:t>
        <a:bodyPr/>
        <a:lstStyle/>
        <a:p>
          <a:endParaRPr lang="lt-LT"/>
        </a:p>
      </dgm:t>
    </dgm:pt>
    <dgm:pt modelId="{16B69F3F-ADE9-40BD-9C00-52321F731845}" type="pres">
      <dgm:prSet presAssocID="{3E90E5F5-0FFF-4E21-A9FC-643DE14175D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7A2F4A6E-B080-481F-8ED3-167A61541189}" type="pres">
      <dgm:prSet presAssocID="{3E90E5F5-0FFF-4E21-A9FC-643DE14175D5}" presName="negativeSpace" presStyleCnt="0"/>
      <dgm:spPr/>
    </dgm:pt>
    <dgm:pt modelId="{A7317566-C67C-4C7A-9D9A-3931D618ADE2}" type="pres">
      <dgm:prSet presAssocID="{3E90E5F5-0FFF-4E21-A9FC-643DE14175D5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15CE94F7-5131-4854-866A-6F196775A14B}" type="pres">
      <dgm:prSet presAssocID="{B70A9D87-90AA-4638-BB99-A3B2B2439CE1}" presName="spaceBetweenRectangles" presStyleCnt="0"/>
      <dgm:spPr/>
    </dgm:pt>
    <dgm:pt modelId="{2E75846C-09EE-4A5F-8ABE-EFCF1153CE6B}" type="pres">
      <dgm:prSet presAssocID="{CF72AE66-AF4E-43AE-AD9C-05A299EBDF89}" presName="parentLin" presStyleCnt="0"/>
      <dgm:spPr/>
    </dgm:pt>
    <dgm:pt modelId="{96973FF0-1C22-47B1-8E1E-EACB5FBC5161}" type="pres">
      <dgm:prSet presAssocID="{CF72AE66-AF4E-43AE-AD9C-05A299EBDF89}" presName="parentLeftMargin" presStyleLbl="node1" presStyleIdx="0" presStyleCnt="3"/>
      <dgm:spPr/>
      <dgm:t>
        <a:bodyPr/>
        <a:lstStyle/>
        <a:p>
          <a:endParaRPr lang="lt-LT"/>
        </a:p>
      </dgm:t>
    </dgm:pt>
    <dgm:pt modelId="{BF4D3797-D3A2-4699-9E7F-10A8E7F9536D}" type="pres">
      <dgm:prSet presAssocID="{CF72AE66-AF4E-43AE-AD9C-05A299EBDF89}" presName="parentText" presStyleLbl="node1" presStyleIdx="1" presStyleCnt="3" custScaleY="137745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1A746B1F-1F78-474D-965B-C024677EBDB7}" type="pres">
      <dgm:prSet presAssocID="{CF72AE66-AF4E-43AE-AD9C-05A299EBDF89}" presName="negativeSpace" presStyleCnt="0"/>
      <dgm:spPr/>
    </dgm:pt>
    <dgm:pt modelId="{B50F1214-2764-4986-9D4C-6338ED2D704E}" type="pres">
      <dgm:prSet presAssocID="{CF72AE66-AF4E-43AE-AD9C-05A299EBDF89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A2715C3A-AD0B-434F-AE98-8FC31011DA32}" type="pres">
      <dgm:prSet presAssocID="{77A933D8-5216-4922-AE0A-7F5D97E67606}" presName="spaceBetweenRectangles" presStyleCnt="0"/>
      <dgm:spPr/>
    </dgm:pt>
    <dgm:pt modelId="{EB95331D-3ED3-4373-B5F6-B47EEDA40A73}" type="pres">
      <dgm:prSet presAssocID="{EC9347BC-0A3C-4B3E-8313-B34A6554DBE1}" presName="parentLin" presStyleCnt="0"/>
      <dgm:spPr/>
    </dgm:pt>
    <dgm:pt modelId="{529CD116-B8E8-4908-BDB0-868286D0EDBD}" type="pres">
      <dgm:prSet presAssocID="{EC9347BC-0A3C-4B3E-8313-B34A6554DBE1}" presName="parentLeftMargin" presStyleLbl="node1" presStyleIdx="1" presStyleCnt="3"/>
      <dgm:spPr/>
      <dgm:t>
        <a:bodyPr/>
        <a:lstStyle/>
        <a:p>
          <a:endParaRPr lang="lt-LT"/>
        </a:p>
      </dgm:t>
    </dgm:pt>
    <dgm:pt modelId="{0CC40304-94D8-4BBF-BC5B-9F564128B50F}" type="pres">
      <dgm:prSet presAssocID="{EC9347BC-0A3C-4B3E-8313-B34A6554DBE1}" presName="parentText" presStyleLbl="node1" presStyleIdx="2" presStyleCnt="3" custLinFactNeighborX="-6234" custLinFactNeighborY="-307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B8E8A72F-7090-4BFE-80A8-8F8A5C5A83C7}" type="pres">
      <dgm:prSet presAssocID="{EC9347BC-0A3C-4B3E-8313-B34A6554DBE1}" presName="negativeSpace" presStyleCnt="0"/>
      <dgm:spPr/>
    </dgm:pt>
    <dgm:pt modelId="{75B60877-DFCF-41AC-901A-07DD4F2573C1}" type="pres">
      <dgm:prSet presAssocID="{EC9347BC-0A3C-4B3E-8313-B34A6554DBE1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</dgm:ptLst>
  <dgm:cxnLst>
    <dgm:cxn modelId="{12B05EF3-D9FE-4636-BABA-DD89AE8A2DBD}" type="presOf" srcId="{CF72AE66-AF4E-43AE-AD9C-05A299EBDF89}" destId="{BF4D3797-D3A2-4699-9E7F-10A8E7F9536D}" srcOrd="1" destOrd="0" presId="urn:microsoft.com/office/officeart/2005/8/layout/list1"/>
    <dgm:cxn modelId="{FA84B595-380E-449C-9939-1274E6BBCB21}" type="presOf" srcId="{CF72AE66-AF4E-43AE-AD9C-05A299EBDF89}" destId="{96973FF0-1C22-47B1-8E1E-EACB5FBC5161}" srcOrd="0" destOrd="0" presId="urn:microsoft.com/office/officeart/2005/8/layout/list1"/>
    <dgm:cxn modelId="{73C5989B-9CB6-476C-804E-806508ACA044}" srcId="{1348ABA3-6BA3-4EFB-BFE1-4398FEF776A2}" destId="{3E90E5F5-0FFF-4E21-A9FC-643DE14175D5}" srcOrd="0" destOrd="0" parTransId="{8E3A8BBB-2158-4FCD-B0CB-BD886F432539}" sibTransId="{B70A9D87-90AA-4638-BB99-A3B2B2439CE1}"/>
    <dgm:cxn modelId="{A2641233-7449-4A02-A3EE-B0F37B8E594E}" type="presOf" srcId="{EF22A18A-A257-417E-A06F-927B99ADD285}" destId="{75B60877-DFCF-41AC-901A-07DD4F2573C1}" srcOrd="0" destOrd="0" presId="urn:microsoft.com/office/officeart/2005/8/layout/list1"/>
    <dgm:cxn modelId="{86EF87B0-56E0-407C-B57D-0E3524E42456}" type="presOf" srcId="{EC9347BC-0A3C-4B3E-8313-B34A6554DBE1}" destId="{0CC40304-94D8-4BBF-BC5B-9F564128B50F}" srcOrd="1" destOrd="0" presId="urn:microsoft.com/office/officeart/2005/8/layout/list1"/>
    <dgm:cxn modelId="{055A2993-3F0D-49C1-ADF6-5C80D86ECC63}" type="presOf" srcId="{EC9347BC-0A3C-4B3E-8313-B34A6554DBE1}" destId="{529CD116-B8E8-4908-BDB0-868286D0EDBD}" srcOrd="0" destOrd="0" presId="urn:microsoft.com/office/officeart/2005/8/layout/list1"/>
    <dgm:cxn modelId="{F8B8F7BA-5372-4022-993E-9AA77C89FFFD}" type="presOf" srcId="{1348ABA3-6BA3-4EFB-BFE1-4398FEF776A2}" destId="{54583C84-E3DF-442A-8A47-3656A065513D}" srcOrd="0" destOrd="0" presId="urn:microsoft.com/office/officeart/2005/8/layout/list1"/>
    <dgm:cxn modelId="{AA0E284B-F6A9-48E6-BA2C-CEEEAADD20C2}" type="presOf" srcId="{3E90E5F5-0FFF-4E21-A9FC-643DE14175D5}" destId="{16B69F3F-ADE9-40BD-9C00-52321F731845}" srcOrd="1" destOrd="0" presId="urn:microsoft.com/office/officeart/2005/8/layout/list1"/>
    <dgm:cxn modelId="{C1B0BC15-B387-4D78-B483-4E19621D8495}" srcId="{EC9347BC-0A3C-4B3E-8313-B34A6554DBE1}" destId="{EF22A18A-A257-417E-A06F-927B99ADD285}" srcOrd="0" destOrd="0" parTransId="{7364DD13-83A8-4CBE-8509-B357A4DAAE9E}" sibTransId="{5D094866-663D-420B-AD59-1FEB969BB6EA}"/>
    <dgm:cxn modelId="{2BC7BDAA-0DD0-47A5-BA8C-69E46AFC2EC2}" srcId="{1348ABA3-6BA3-4EFB-BFE1-4398FEF776A2}" destId="{CF72AE66-AF4E-43AE-AD9C-05A299EBDF89}" srcOrd="1" destOrd="0" parTransId="{7C086529-1E26-4299-9347-70CB3B5049A2}" sibTransId="{77A933D8-5216-4922-AE0A-7F5D97E67606}"/>
    <dgm:cxn modelId="{B0EEF3DC-CE74-45FF-BB51-485FCD32D570}" type="presOf" srcId="{3E90E5F5-0FFF-4E21-A9FC-643DE14175D5}" destId="{2C8D68DC-DA2E-4224-AC77-940B421A6AA8}" srcOrd="0" destOrd="0" presId="urn:microsoft.com/office/officeart/2005/8/layout/list1"/>
    <dgm:cxn modelId="{5081798D-CF50-4D68-8826-00171CD6BEFA}" srcId="{1348ABA3-6BA3-4EFB-BFE1-4398FEF776A2}" destId="{EC9347BC-0A3C-4B3E-8313-B34A6554DBE1}" srcOrd="2" destOrd="0" parTransId="{3842DAE4-2B8D-42E5-8040-00ED69214D41}" sibTransId="{31551FE6-B475-4A5C-A50F-DBEA9DC000B5}"/>
    <dgm:cxn modelId="{FF80EADC-AD17-4A4F-AC69-A78838936689}" type="presParOf" srcId="{54583C84-E3DF-442A-8A47-3656A065513D}" destId="{CE4E5F09-6C0F-4CCC-8A1E-62AE905919B1}" srcOrd="0" destOrd="0" presId="urn:microsoft.com/office/officeart/2005/8/layout/list1"/>
    <dgm:cxn modelId="{80470626-8C3F-4D78-8E96-92943C410082}" type="presParOf" srcId="{CE4E5F09-6C0F-4CCC-8A1E-62AE905919B1}" destId="{2C8D68DC-DA2E-4224-AC77-940B421A6AA8}" srcOrd="0" destOrd="0" presId="urn:microsoft.com/office/officeart/2005/8/layout/list1"/>
    <dgm:cxn modelId="{02F04B93-68C7-4502-A71A-C3654B5F82C4}" type="presParOf" srcId="{CE4E5F09-6C0F-4CCC-8A1E-62AE905919B1}" destId="{16B69F3F-ADE9-40BD-9C00-52321F731845}" srcOrd="1" destOrd="0" presId="urn:microsoft.com/office/officeart/2005/8/layout/list1"/>
    <dgm:cxn modelId="{4B0F6EFC-A545-4A83-B053-A40CBAF73A35}" type="presParOf" srcId="{54583C84-E3DF-442A-8A47-3656A065513D}" destId="{7A2F4A6E-B080-481F-8ED3-167A61541189}" srcOrd="1" destOrd="0" presId="urn:microsoft.com/office/officeart/2005/8/layout/list1"/>
    <dgm:cxn modelId="{54B9392A-6614-4FBA-BE61-04E3D535F8DC}" type="presParOf" srcId="{54583C84-E3DF-442A-8A47-3656A065513D}" destId="{A7317566-C67C-4C7A-9D9A-3931D618ADE2}" srcOrd="2" destOrd="0" presId="urn:microsoft.com/office/officeart/2005/8/layout/list1"/>
    <dgm:cxn modelId="{0FDEE2FD-9A6D-4CFD-B3D6-0FACF7C9A647}" type="presParOf" srcId="{54583C84-E3DF-442A-8A47-3656A065513D}" destId="{15CE94F7-5131-4854-866A-6F196775A14B}" srcOrd="3" destOrd="0" presId="urn:microsoft.com/office/officeart/2005/8/layout/list1"/>
    <dgm:cxn modelId="{B6C7B1CE-C6B9-4AC5-A812-3E0A9297DE9B}" type="presParOf" srcId="{54583C84-E3DF-442A-8A47-3656A065513D}" destId="{2E75846C-09EE-4A5F-8ABE-EFCF1153CE6B}" srcOrd="4" destOrd="0" presId="urn:microsoft.com/office/officeart/2005/8/layout/list1"/>
    <dgm:cxn modelId="{DE8408E3-F6BC-45B5-8AC7-B43349D103C6}" type="presParOf" srcId="{2E75846C-09EE-4A5F-8ABE-EFCF1153CE6B}" destId="{96973FF0-1C22-47B1-8E1E-EACB5FBC5161}" srcOrd="0" destOrd="0" presId="urn:microsoft.com/office/officeart/2005/8/layout/list1"/>
    <dgm:cxn modelId="{75211AB7-243F-4C08-B81B-E0904945CCF8}" type="presParOf" srcId="{2E75846C-09EE-4A5F-8ABE-EFCF1153CE6B}" destId="{BF4D3797-D3A2-4699-9E7F-10A8E7F9536D}" srcOrd="1" destOrd="0" presId="urn:microsoft.com/office/officeart/2005/8/layout/list1"/>
    <dgm:cxn modelId="{908BF836-0A02-4E2A-B024-8DFF760DDA99}" type="presParOf" srcId="{54583C84-E3DF-442A-8A47-3656A065513D}" destId="{1A746B1F-1F78-474D-965B-C024677EBDB7}" srcOrd="5" destOrd="0" presId="urn:microsoft.com/office/officeart/2005/8/layout/list1"/>
    <dgm:cxn modelId="{255F1274-7CA8-4C52-ADE1-DCDF26800484}" type="presParOf" srcId="{54583C84-E3DF-442A-8A47-3656A065513D}" destId="{B50F1214-2764-4986-9D4C-6338ED2D704E}" srcOrd="6" destOrd="0" presId="urn:microsoft.com/office/officeart/2005/8/layout/list1"/>
    <dgm:cxn modelId="{A51AAD16-1B75-4957-BA02-14F45671E13E}" type="presParOf" srcId="{54583C84-E3DF-442A-8A47-3656A065513D}" destId="{A2715C3A-AD0B-434F-AE98-8FC31011DA32}" srcOrd="7" destOrd="0" presId="urn:microsoft.com/office/officeart/2005/8/layout/list1"/>
    <dgm:cxn modelId="{623AE9BC-4468-468A-A7FC-558A3F934E54}" type="presParOf" srcId="{54583C84-E3DF-442A-8A47-3656A065513D}" destId="{EB95331D-3ED3-4373-B5F6-B47EEDA40A73}" srcOrd="8" destOrd="0" presId="urn:microsoft.com/office/officeart/2005/8/layout/list1"/>
    <dgm:cxn modelId="{ABF0DFF1-C73A-46FA-81AB-DEE3AE899ACA}" type="presParOf" srcId="{EB95331D-3ED3-4373-B5F6-B47EEDA40A73}" destId="{529CD116-B8E8-4908-BDB0-868286D0EDBD}" srcOrd="0" destOrd="0" presId="urn:microsoft.com/office/officeart/2005/8/layout/list1"/>
    <dgm:cxn modelId="{892E42D1-2D74-48AC-8ACA-32775FE5E5F9}" type="presParOf" srcId="{EB95331D-3ED3-4373-B5F6-B47EEDA40A73}" destId="{0CC40304-94D8-4BBF-BC5B-9F564128B50F}" srcOrd="1" destOrd="0" presId="urn:microsoft.com/office/officeart/2005/8/layout/list1"/>
    <dgm:cxn modelId="{5FA181BC-49FA-415D-83A3-C115B073CFA0}" type="presParOf" srcId="{54583C84-E3DF-442A-8A47-3656A065513D}" destId="{B8E8A72F-7090-4BFE-80A8-8F8A5C5A83C7}" srcOrd="9" destOrd="0" presId="urn:microsoft.com/office/officeart/2005/8/layout/list1"/>
    <dgm:cxn modelId="{4928C6A2-FE2E-431E-8D6A-0CEB1BF821B8}" type="presParOf" srcId="{54583C84-E3DF-442A-8A47-3656A065513D}" destId="{75B60877-DFCF-41AC-901A-07DD4F2573C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48ABA3-6BA3-4EFB-BFE1-4398FEF776A2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lt-LT"/>
        </a:p>
      </dgm:t>
    </dgm:pt>
    <dgm:pt modelId="{3E90E5F5-0FFF-4E21-A9FC-643DE14175D5}">
      <dgm:prSet phldrT="[Tekstas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t-LT" sz="2000" dirty="0" smtClean="0"/>
            <a:t>Statinio ekspertizės aktas arba statinio apžiūros aktas arba statinio techninės priežiūros patikrinimo aktas</a:t>
          </a:r>
          <a:endParaRPr lang="lt-LT" sz="2000" dirty="0"/>
        </a:p>
      </dgm:t>
    </dgm:pt>
    <dgm:pt modelId="{8E3A8BBB-2158-4FCD-B0CB-BD886F432539}" type="parTrans" cxnId="{73C5989B-9CB6-476C-804E-806508ACA044}">
      <dgm:prSet/>
      <dgm:spPr/>
      <dgm:t>
        <a:bodyPr/>
        <a:lstStyle/>
        <a:p>
          <a:endParaRPr lang="lt-LT" sz="2000"/>
        </a:p>
      </dgm:t>
    </dgm:pt>
    <dgm:pt modelId="{B70A9D87-90AA-4638-BB99-A3B2B2439CE1}" type="sibTrans" cxnId="{73C5989B-9CB6-476C-804E-806508ACA044}">
      <dgm:prSet/>
      <dgm:spPr/>
      <dgm:t>
        <a:bodyPr/>
        <a:lstStyle/>
        <a:p>
          <a:endParaRPr lang="lt-LT" sz="2000"/>
        </a:p>
      </dgm:t>
    </dgm:pt>
    <dgm:pt modelId="{CF72AE66-AF4E-43AE-AD9C-05A299EBDF89}">
      <dgm:prSet phldrT="[Tekstas]" custT="1"/>
      <dgm:spPr/>
      <dgm:t>
        <a:bodyPr/>
        <a:lstStyle/>
        <a:p>
          <a:pPr marL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lt-LT" sz="2000" dirty="0" smtClean="0"/>
            <a:t>Projektavimo sąlygos arba specialieji paveldosaugos reikalavimai, išduoti Kultūros paveldo departamento </a:t>
          </a:r>
          <a:endParaRPr lang="lt-LT" sz="2000" dirty="0"/>
        </a:p>
      </dgm:t>
    </dgm:pt>
    <dgm:pt modelId="{7C086529-1E26-4299-9347-70CB3B5049A2}" type="parTrans" cxnId="{2BC7BDAA-0DD0-47A5-BA8C-69E46AFC2EC2}">
      <dgm:prSet/>
      <dgm:spPr/>
      <dgm:t>
        <a:bodyPr/>
        <a:lstStyle/>
        <a:p>
          <a:endParaRPr lang="lt-LT" sz="2000"/>
        </a:p>
      </dgm:t>
    </dgm:pt>
    <dgm:pt modelId="{77A933D8-5216-4922-AE0A-7F5D97E67606}" type="sibTrans" cxnId="{2BC7BDAA-0DD0-47A5-BA8C-69E46AFC2EC2}">
      <dgm:prSet/>
      <dgm:spPr/>
      <dgm:t>
        <a:bodyPr/>
        <a:lstStyle/>
        <a:p>
          <a:endParaRPr lang="lt-LT" sz="2000"/>
        </a:p>
      </dgm:t>
    </dgm:pt>
    <dgm:pt modelId="{EC9347BC-0A3C-4B3E-8313-B34A6554DBE1}">
      <dgm:prSet phldrT="[Tekstas]" custT="1"/>
      <dgm:spPr/>
      <dgm:t>
        <a:bodyPr/>
        <a:lstStyle/>
        <a:p>
          <a:r>
            <a:rPr lang="lt-LT" sz="2000" dirty="0" smtClean="0"/>
            <a:t>Projektavimo paslaugų sąmata, sudaryta ir pasirašyta atestuoto </a:t>
          </a:r>
          <a:r>
            <a:rPr lang="lt-LT" sz="2000" dirty="0" err="1" smtClean="0"/>
            <a:t>sąmatininko</a:t>
          </a:r>
          <a:endParaRPr lang="lt-LT" sz="2000" dirty="0" smtClean="0"/>
        </a:p>
      </dgm:t>
    </dgm:pt>
    <dgm:pt modelId="{3842DAE4-2B8D-42E5-8040-00ED69214D41}" type="parTrans" cxnId="{5081798D-CF50-4D68-8826-00171CD6BEFA}">
      <dgm:prSet/>
      <dgm:spPr/>
      <dgm:t>
        <a:bodyPr/>
        <a:lstStyle/>
        <a:p>
          <a:endParaRPr lang="lt-LT" sz="2000"/>
        </a:p>
      </dgm:t>
    </dgm:pt>
    <dgm:pt modelId="{31551FE6-B475-4A5C-A50F-DBEA9DC000B5}" type="sibTrans" cxnId="{5081798D-CF50-4D68-8826-00171CD6BEFA}">
      <dgm:prSet/>
      <dgm:spPr/>
      <dgm:t>
        <a:bodyPr/>
        <a:lstStyle/>
        <a:p>
          <a:endParaRPr lang="lt-LT" sz="2000"/>
        </a:p>
      </dgm:t>
    </dgm:pt>
    <dgm:pt modelId="{EF22A18A-A257-417E-A06F-927B99ADD285}">
      <dgm:prSet/>
      <dgm:spPr/>
      <dgm:t>
        <a:bodyPr/>
        <a:lstStyle/>
        <a:p>
          <a:endParaRPr lang="lt-LT" dirty="0"/>
        </a:p>
      </dgm:t>
    </dgm:pt>
    <dgm:pt modelId="{7364DD13-83A8-4CBE-8509-B357A4DAAE9E}" type="parTrans" cxnId="{C1B0BC15-B387-4D78-B483-4E19621D8495}">
      <dgm:prSet/>
      <dgm:spPr/>
      <dgm:t>
        <a:bodyPr/>
        <a:lstStyle/>
        <a:p>
          <a:endParaRPr lang="lt-LT"/>
        </a:p>
      </dgm:t>
    </dgm:pt>
    <dgm:pt modelId="{5D094866-663D-420B-AD59-1FEB969BB6EA}" type="sibTrans" cxnId="{C1B0BC15-B387-4D78-B483-4E19621D8495}">
      <dgm:prSet/>
      <dgm:spPr/>
      <dgm:t>
        <a:bodyPr/>
        <a:lstStyle/>
        <a:p>
          <a:endParaRPr lang="lt-LT"/>
        </a:p>
      </dgm:t>
    </dgm:pt>
    <dgm:pt modelId="{54583C84-E3DF-442A-8A47-3656A065513D}" type="pres">
      <dgm:prSet presAssocID="{1348ABA3-6BA3-4EFB-BFE1-4398FEF776A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lt-LT"/>
        </a:p>
      </dgm:t>
    </dgm:pt>
    <dgm:pt modelId="{CE4E5F09-6C0F-4CCC-8A1E-62AE905919B1}" type="pres">
      <dgm:prSet presAssocID="{3E90E5F5-0FFF-4E21-A9FC-643DE14175D5}" presName="parentLin" presStyleCnt="0"/>
      <dgm:spPr/>
    </dgm:pt>
    <dgm:pt modelId="{2C8D68DC-DA2E-4224-AC77-940B421A6AA8}" type="pres">
      <dgm:prSet presAssocID="{3E90E5F5-0FFF-4E21-A9FC-643DE14175D5}" presName="parentLeftMargin" presStyleLbl="node1" presStyleIdx="0" presStyleCnt="3"/>
      <dgm:spPr/>
      <dgm:t>
        <a:bodyPr/>
        <a:lstStyle/>
        <a:p>
          <a:endParaRPr lang="lt-LT"/>
        </a:p>
      </dgm:t>
    </dgm:pt>
    <dgm:pt modelId="{16B69F3F-ADE9-40BD-9C00-52321F731845}" type="pres">
      <dgm:prSet presAssocID="{3E90E5F5-0FFF-4E21-A9FC-643DE14175D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7A2F4A6E-B080-481F-8ED3-167A61541189}" type="pres">
      <dgm:prSet presAssocID="{3E90E5F5-0FFF-4E21-A9FC-643DE14175D5}" presName="negativeSpace" presStyleCnt="0"/>
      <dgm:spPr/>
    </dgm:pt>
    <dgm:pt modelId="{A7317566-C67C-4C7A-9D9A-3931D618ADE2}" type="pres">
      <dgm:prSet presAssocID="{3E90E5F5-0FFF-4E21-A9FC-643DE14175D5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15CE94F7-5131-4854-866A-6F196775A14B}" type="pres">
      <dgm:prSet presAssocID="{B70A9D87-90AA-4638-BB99-A3B2B2439CE1}" presName="spaceBetweenRectangles" presStyleCnt="0"/>
      <dgm:spPr/>
    </dgm:pt>
    <dgm:pt modelId="{2E75846C-09EE-4A5F-8ABE-EFCF1153CE6B}" type="pres">
      <dgm:prSet presAssocID="{CF72AE66-AF4E-43AE-AD9C-05A299EBDF89}" presName="parentLin" presStyleCnt="0"/>
      <dgm:spPr/>
    </dgm:pt>
    <dgm:pt modelId="{96973FF0-1C22-47B1-8E1E-EACB5FBC5161}" type="pres">
      <dgm:prSet presAssocID="{CF72AE66-AF4E-43AE-AD9C-05A299EBDF89}" presName="parentLeftMargin" presStyleLbl="node1" presStyleIdx="0" presStyleCnt="3"/>
      <dgm:spPr/>
      <dgm:t>
        <a:bodyPr/>
        <a:lstStyle/>
        <a:p>
          <a:endParaRPr lang="lt-LT"/>
        </a:p>
      </dgm:t>
    </dgm:pt>
    <dgm:pt modelId="{BF4D3797-D3A2-4699-9E7F-10A8E7F9536D}" type="pres">
      <dgm:prSet presAssocID="{CF72AE66-AF4E-43AE-AD9C-05A299EBDF89}" presName="parentText" presStyleLbl="node1" presStyleIdx="1" presStyleCnt="3" custScaleY="137745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1A746B1F-1F78-474D-965B-C024677EBDB7}" type="pres">
      <dgm:prSet presAssocID="{CF72AE66-AF4E-43AE-AD9C-05A299EBDF89}" presName="negativeSpace" presStyleCnt="0"/>
      <dgm:spPr/>
    </dgm:pt>
    <dgm:pt modelId="{B50F1214-2764-4986-9D4C-6338ED2D704E}" type="pres">
      <dgm:prSet presAssocID="{CF72AE66-AF4E-43AE-AD9C-05A299EBDF89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A2715C3A-AD0B-434F-AE98-8FC31011DA32}" type="pres">
      <dgm:prSet presAssocID="{77A933D8-5216-4922-AE0A-7F5D97E67606}" presName="spaceBetweenRectangles" presStyleCnt="0"/>
      <dgm:spPr/>
    </dgm:pt>
    <dgm:pt modelId="{EB95331D-3ED3-4373-B5F6-B47EEDA40A73}" type="pres">
      <dgm:prSet presAssocID="{EC9347BC-0A3C-4B3E-8313-B34A6554DBE1}" presName="parentLin" presStyleCnt="0"/>
      <dgm:spPr/>
    </dgm:pt>
    <dgm:pt modelId="{529CD116-B8E8-4908-BDB0-868286D0EDBD}" type="pres">
      <dgm:prSet presAssocID="{EC9347BC-0A3C-4B3E-8313-B34A6554DBE1}" presName="parentLeftMargin" presStyleLbl="node1" presStyleIdx="1" presStyleCnt="3"/>
      <dgm:spPr/>
      <dgm:t>
        <a:bodyPr/>
        <a:lstStyle/>
        <a:p>
          <a:endParaRPr lang="lt-LT"/>
        </a:p>
      </dgm:t>
    </dgm:pt>
    <dgm:pt modelId="{0CC40304-94D8-4BBF-BC5B-9F564128B50F}" type="pres">
      <dgm:prSet presAssocID="{EC9347BC-0A3C-4B3E-8313-B34A6554DBE1}" presName="parentText" presStyleLbl="node1" presStyleIdx="2" presStyleCnt="3" custLinFactNeighborX="-6234" custLinFactNeighborY="-307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B8E8A72F-7090-4BFE-80A8-8F8A5C5A83C7}" type="pres">
      <dgm:prSet presAssocID="{EC9347BC-0A3C-4B3E-8313-B34A6554DBE1}" presName="negativeSpace" presStyleCnt="0"/>
      <dgm:spPr/>
    </dgm:pt>
    <dgm:pt modelId="{75B60877-DFCF-41AC-901A-07DD4F2573C1}" type="pres">
      <dgm:prSet presAssocID="{EC9347BC-0A3C-4B3E-8313-B34A6554DBE1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</dgm:ptLst>
  <dgm:cxnLst>
    <dgm:cxn modelId="{12B05EF3-D9FE-4636-BABA-DD89AE8A2DBD}" type="presOf" srcId="{CF72AE66-AF4E-43AE-AD9C-05A299EBDF89}" destId="{BF4D3797-D3A2-4699-9E7F-10A8E7F9536D}" srcOrd="1" destOrd="0" presId="urn:microsoft.com/office/officeart/2005/8/layout/list1"/>
    <dgm:cxn modelId="{FA84B595-380E-449C-9939-1274E6BBCB21}" type="presOf" srcId="{CF72AE66-AF4E-43AE-AD9C-05A299EBDF89}" destId="{96973FF0-1C22-47B1-8E1E-EACB5FBC5161}" srcOrd="0" destOrd="0" presId="urn:microsoft.com/office/officeart/2005/8/layout/list1"/>
    <dgm:cxn modelId="{73C5989B-9CB6-476C-804E-806508ACA044}" srcId="{1348ABA3-6BA3-4EFB-BFE1-4398FEF776A2}" destId="{3E90E5F5-0FFF-4E21-A9FC-643DE14175D5}" srcOrd="0" destOrd="0" parTransId="{8E3A8BBB-2158-4FCD-B0CB-BD886F432539}" sibTransId="{B70A9D87-90AA-4638-BB99-A3B2B2439CE1}"/>
    <dgm:cxn modelId="{A2641233-7449-4A02-A3EE-B0F37B8E594E}" type="presOf" srcId="{EF22A18A-A257-417E-A06F-927B99ADD285}" destId="{75B60877-DFCF-41AC-901A-07DD4F2573C1}" srcOrd="0" destOrd="0" presId="urn:microsoft.com/office/officeart/2005/8/layout/list1"/>
    <dgm:cxn modelId="{86EF87B0-56E0-407C-B57D-0E3524E42456}" type="presOf" srcId="{EC9347BC-0A3C-4B3E-8313-B34A6554DBE1}" destId="{0CC40304-94D8-4BBF-BC5B-9F564128B50F}" srcOrd="1" destOrd="0" presId="urn:microsoft.com/office/officeart/2005/8/layout/list1"/>
    <dgm:cxn modelId="{055A2993-3F0D-49C1-ADF6-5C80D86ECC63}" type="presOf" srcId="{EC9347BC-0A3C-4B3E-8313-B34A6554DBE1}" destId="{529CD116-B8E8-4908-BDB0-868286D0EDBD}" srcOrd="0" destOrd="0" presId="urn:microsoft.com/office/officeart/2005/8/layout/list1"/>
    <dgm:cxn modelId="{F8B8F7BA-5372-4022-993E-9AA77C89FFFD}" type="presOf" srcId="{1348ABA3-6BA3-4EFB-BFE1-4398FEF776A2}" destId="{54583C84-E3DF-442A-8A47-3656A065513D}" srcOrd="0" destOrd="0" presId="urn:microsoft.com/office/officeart/2005/8/layout/list1"/>
    <dgm:cxn modelId="{AA0E284B-F6A9-48E6-BA2C-CEEEAADD20C2}" type="presOf" srcId="{3E90E5F5-0FFF-4E21-A9FC-643DE14175D5}" destId="{16B69F3F-ADE9-40BD-9C00-52321F731845}" srcOrd="1" destOrd="0" presId="urn:microsoft.com/office/officeart/2005/8/layout/list1"/>
    <dgm:cxn modelId="{C1B0BC15-B387-4D78-B483-4E19621D8495}" srcId="{EC9347BC-0A3C-4B3E-8313-B34A6554DBE1}" destId="{EF22A18A-A257-417E-A06F-927B99ADD285}" srcOrd="0" destOrd="0" parTransId="{7364DD13-83A8-4CBE-8509-B357A4DAAE9E}" sibTransId="{5D094866-663D-420B-AD59-1FEB969BB6EA}"/>
    <dgm:cxn modelId="{2BC7BDAA-0DD0-47A5-BA8C-69E46AFC2EC2}" srcId="{1348ABA3-6BA3-4EFB-BFE1-4398FEF776A2}" destId="{CF72AE66-AF4E-43AE-AD9C-05A299EBDF89}" srcOrd="1" destOrd="0" parTransId="{7C086529-1E26-4299-9347-70CB3B5049A2}" sibTransId="{77A933D8-5216-4922-AE0A-7F5D97E67606}"/>
    <dgm:cxn modelId="{B0EEF3DC-CE74-45FF-BB51-485FCD32D570}" type="presOf" srcId="{3E90E5F5-0FFF-4E21-A9FC-643DE14175D5}" destId="{2C8D68DC-DA2E-4224-AC77-940B421A6AA8}" srcOrd="0" destOrd="0" presId="urn:microsoft.com/office/officeart/2005/8/layout/list1"/>
    <dgm:cxn modelId="{5081798D-CF50-4D68-8826-00171CD6BEFA}" srcId="{1348ABA3-6BA3-4EFB-BFE1-4398FEF776A2}" destId="{EC9347BC-0A3C-4B3E-8313-B34A6554DBE1}" srcOrd="2" destOrd="0" parTransId="{3842DAE4-2B8D-42E5-8040-00ED69214D41}" sibTransId="{31551FE6-B475-4A5C-A50F-DBEA9DC000B5}"/>
    <dgm:cxn modelId="{FF80EADC-AD17-4A4F-AC69-A78838936689}" type="presParOf" srcId="{54583C84-E3DF-442A-8A47-3656A065513D}" destId="{CE4E5F09-6C0F-4CCC-8A1E-62AE905919B1}" srcOrd="0" destOrd="0" presId="urn:microsoft.com/office/officeart/2005/8/layout/list1"/>
    <dgm:cxn modelId="{80470626-8C3F-4D78-8E96-92943C410082}" type="presParOf" srcId="{CE4E5F09-6C0F-4CCC-8A1E-62AE905919B1}" destId="{2C8D68DC-DA2E-4224-AC77-940B421A6AA8}" srcOrd="0" destOrd="0" presId="urn:microsoft.com/office/officeart/2005/8/layout/list1"/>
    <dgm:cxn modelId="{02F04B93-68C7-4502-A71A-C3654B5F82C4}" type="presParOf" srcId="{CE4E5F09-6C0F-4CCC-8A1E-62AE905919B1}" destId="{16B69F3F-ADE9-40BD-9C00-52321F731845}" srcOrd="1" destOrd="0" presId="urn:microsoft.com/office/officeart/2005/8/layout/list1"/>
    <dgm:cxn modelId="{4B0F6EFC-A545-4A83-B053-A40CBAF73A35}" type="presParOf" srcId="{54583C84-E3DF-442A-8A47-3656A065513D}" destId="{7A2F4A6E-B080-481F-8ED3-167A61541189}" srcOrd="1" destOrd="0" presId="urn:microsoft.com/office/officeart/2005/8/layout/list1"/>
    <dgm:cxn modelId="{54B9392A-6614-4FBA-BE61-04E3D535F8DC}" type="presParOf" srcId="{54583C84-E3DF-442A-8A47-3656A065513D}" destId="{A7317566-C67C-4C7A-9D9A-3931D618ADE2}" srcOrd="2" destOrd="0" presId="urn:microsoft.com/office/officeart/2005/8/layout/list1"/>
    <dgm:cxn modelId="{0FDEE2FD-9A6D-4CFD-B3D6-0FACF7C9A647}" type="presParOf" srcId="{54583C84-E3DF-442A-8A47-3656A065513D}" destId="{15CE94F7-5131-4854-866A-6F196775A14B}" srcOrd="3" destOrd="0" presId="urn:microsoft.com/office/officeart/2005/8/layout/list1"/>
    <dgm:cxn modelId="{B6C7B1CE-C6B9-4AC5-A812-3E0A9297DE9B}" type="presParOf" srcId="{54583C84-E3DF-442A-8A47-3656A065513D}" destId="{2E75846C-09EE-4A5F-8ABE-EFCF1153CE6B}" srcOrd="4" destOrd="0" presId="urn:microsoft.com/office/officeart/2005/8/layout/list1"/>
    <dgm:cxn modelId="{DE8408E3-F6BC-45B5-8AC7-B43349D103C6}" type="presParOf" srcId="{2E75846C-09EE-4A5F-8ABE-EFCF1153CE6B}" destId="{96973FF0-1C22-47B1-8E1E-EACB5FBC5161}" srcOrd="0" destOrd="0" presId="urn:microsoft.com/office/officeart/2005/8/layout/list1"/>
    <dgm:cxn modelId="{75211AB7-243F-4C08-B81B-E0904945CCF8}" type="presParOf" srcId="{2E75846C-09EE-4A5F-8ABE-EFCF1153CE6B}" destId="{BF4D3797-D3A2-4699-9E7F-10A8E7F9536D}" srcOrd="1" destOrd="0" presId="urn:microsoft.com/office/officeart/2005/8/layout/list1"/>
    <dgm:cxn modelId="{908BF836-0A02-4E2A-B024-8DFF760DDA99}" type="presParOf" srcId="{54583C84-E3DF-442A-8A47-3656A065513D}" destId="{1A746B1F-1F78-474D-965B-C024677EBDB7}" srcOrd="5" destOrd="0" presId="urn:microsoft.com/office/officeart/2005/8/layout/list1"/>
    <dgm:cxn modelId="{255F1274-7CA8-4C52-ADE1-DCDF26800484}" type="presParOf" srcId="{54583C84-E3DF-442A-8A47-3656A065513D}" destId="{B50F1214-2764-4986-9D4C-6338ED2D704E}" srcOrd="6" destOrd="0" presId="urn:microsoft.com/office/officeart/2005/8/layout/list1"/>
    <dgm:cxn modelId="{A51AAD16-1B75-4957-BA02-14F45671E13E}" type="presParOf" srcId="{54583C84-E3DF-442A-8A47-3656A065513D}" destId="{A2715C3A-AD0B-434F-AE98-8FC31011DA32}" srcOrd="7" destOrd="0" presId="urn:microsoft.com/office/officeart/2005/8/layout/list1"/>
    <dgm:cxn modelId="{623AE9BC-4468-468A-A7FC-558A3F934E54}" type="presParOf" srcId="{54583C84-E3DF-442A-8A47-3656A065513D}" destId="{EB95331D-3ED3-4373-B5F6-B47EEDA40A73}" srcOrd="8" destOrd="0" presId="urn:microsoft.com/office/officeart/2005/8/layout/list1"/>
    <dgm:cxn modelId="{ABF0DFF1-C73A-46FA-81AB-DEE3AE899ACA}" type="presParOf" srcId="{EB95331D-3ED3-4373-B5F6-B47EEDA40A73}" destId="{529CD116-B8E8-4908-BDB0-868286D0EDBD}" srcOrd="0" destOrd="0" presId="urn:microsoft.com/office/officeart/2005/8/layout/list1"/>
    <dgm:cxn modelId="{892E42D1-2D74-48AC-8ACA-32775FE5E5F9}" type="presParOf" srcId="{EB95331D-3ED3-4373-B5F6-B47EEDA40A73}" destId="{0CC40304-94D8-4BBF-BC5B-9F564128B50F}" srcOrd="1" destOrd="0" presId="urn:microsoft.com/office/officeart/2005/8/layout/list1"/>
    <dgm:cxn modelId="{5FA181BC-49FA-415D-83A3-C115B073CFA0}" type="presParOf" srcId="{54583C84-E3DF-442A-8A47-3656A065513D}" destId="{B8E8A72F-7090-4BFE-80A8-8F8A5C5A83C7}" srcOrd="9" destOrd="0" presId="urn:microsoft.com/office/officeart/2005/8/layout/list1"/>
    <dgm:cxn modelId="{4928C6A2-FE2E-431E-8D6A-0CEB1BF821B8}" type="presParOf" srcId="{54583C84-E3DF-442A-8A47-3656A065513D}" destId="{75B60877-DFCF-41AC-901A-07DD4F2573C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348ABA3-6BA3-4EFB-BFE1-4398FEF776A2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lt-LT"/>
        </a:p>
      </dgm:t>
    </dgm:pt>
    <dgm:pt modelId="{3E90E5F5-0FFF-4E21-A9FC-643DE14175D5}">
      <dgm:prSet phldrT="[Tekstas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t-LT" sz="2000" dirty="0" smtClean="0"/>
            <a:t>Suderintas tvarkybos ar (ir) statybos darbų projektas arba suderinti projektiniai pasiūlymai</a:t>
          </a:r>
          <a:endParaRPr lang="lt-LT" sz="2000" dirty="0"/>
        </a:p>
      </dgm:t>
    </dgm:pt>
    <dgm:pt modelId="{8E3A8BBB-2158-4FCD-B0CB-BD886F432539}" type="parTrans" cxnId="{73C5989B-9CB6-476C-804E-806508ACA044}">
      <dgm:prSet/>
      <dgm:spPr/>
      <dgm:t>
        <a:bodyPr/>
        <a:lstStyle/>
        <a:p>
          <a:endParaRPr lang="lt-LT" sz="2000"/>
        </a:p>
      </dgm:t>
    </dgm:pt>
    <dgm:pt modelId="{B70A9D87-90AA-4638-BB99-A3B2B2439CE1}" type="sibTrans" cxnId="{73C5989B-9CB6-476C-804E-806508ACA044}">
      <dgm:prSet/>
      <dgm:spPr/>
      <dgm:t>
        <a:bodyPr/>
        <a:lstStyle/>
        <a:p>
          <a:endParaRPr lang="lt-LT" sz="2000"/>
        </a:p>
      </dgm:t>
    </dgm:pt>
    <dgm:pt modelId="{EC9347BC-0A3C-4B3E-8313-B34A6554DBE1}">
      <dgm:prSet phldrT="[Tekstas]" custT="1"/>
      <dgm:spPr/>
      <dgm:t>
        <a:bodyPr/>
        <a:lstStyle/>
        <a:p>
          <a:r>
            <a:rPr lang="lt-LT" sz="2000" dirty="0" smtClean="0"/>
            <a:t>Darbų sąmata, sudaryta ir pasirašyta atestuoto </a:t>
          </a:r>
          <a:r>
            <a:rPr lang="lt-LT" sz="2000" dirty="0" err="1" smtClean="0"/>
            <a:t>sąmatininko</a:t>
          </a:r>
          <a:endParaRPr lang="lt-LT" sz="2000" dirty="0" smtClean="0"/>
        </a:p>
      </dgm:t>
    </dgm:pt>
    <dgm:pt modelId="{3842DAE4-2B8D-42E5-8040-00ED69214D41}" type="parTrans" cxnId="{5081798D-CF50-4D68-8826-00171CD6BEFA}">
      <dgm:prSet/>
      <dgm:spPr/>
      <dgm:t>
        <a:bodyPr/>
        <a:lstStyle/>
        <a:p>
          <a:endParaRPr lang="lt-LT" sz="2000"/>
        </a:p>
      </dgm:t>
    </dgm:pt>
    <dgm:pt modelId="{31551FE6-B475-4A5C-A50F-DBEA9DC000B5}" type="sibTrans" cxnId="{5081798D-CF50-4D68-8826-00171CD6BEFA}">
      <dgm:prSet/>
      <dgm:spPr/>
      <dgm:t>
        <a:bodyPr/>
        <a:lstStyle/>
        <a:p>
          <a:endParaRPr lang="lt-LT" sz="2000"/>
        </a:p>
      </dgm:t>
    </dgm:pt>
    <dgm:pt modelId="{EF22A18A-A257-417E-A06F-927B99ADD285}">
      <dgm:prSet/>
      <dgm:spPr/>
      <dgm:t>
        <a:bodyPr/>
        <a:lstStyle/>
        <a:p>
          <a:endParaRPr lang="lt-LT" dirty="0"/>
        </a:p>
      </dgm:t>
    </dgm:pt>
    <dgm:pt modelId="{7364DD13-83A8-4CBE-8509-B357A4DAAE9E}" type="parTrans" cxnId="{C1B0BC15-B387-4D78-B483-4E19621D8495}">
      <dgm:prSet/>
      <dgm:spPr/>
      <dgm:t>
        <a:bodyPr/>
        <a:lstStyle/>
        <a:p>
          <a:endParaRPr lang="lt-LT"/>
        </a:p>
      </dgm:t>
    </dgm:pt>
    <dgm:pt modelId="{5D094866-663D-420B-AD59-1FEB969BB6EA}" type="sibTrans" cxnId="{C1B0BC15-B387-4D78-B483-4E19621D8495}">
      <dgm:prSet/>
      <dgm:spPr/>
      <dgm:t>
        <a:bodyPr/>
        <a:lstStyle/>
        <a:p>
          <a:endParaRPr lang="lt-LT"/>
        </a:p>
      </dgm:t>
    </dgm:pt>
    <dgm:pt modelId="{54583C84-E3DF-442A-8A47-3656A065513D}" type="pres">
      <dgm:prSet presAssocID="{1348ABA3-6BA3-4EFB-BFE1-4398FEF776A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lt-LT"/>
        </a:p>
      </dgm:t>
    </dgm:pt>
    <dgm:pt modelId="{CE4E5F09-6C0F-4CCC-8A1E-62AE905919B1}" type="pres">
      <dgm:prSet presAssocID="{3E90E5F5-0FFF-4E21-A9FC-643DE14175D5}" presName="parentLin" presStyleCnt="0"/>
      <dgm:spPr/>
    </dgm:pt>
    <dgm:pt modelId="{2C8D68DC-DA2E-4224-AC77-940B421A6AA8}" type="pres">
      <dgm:prSet presAssocID="{3E90E5F5-0FFF-4E21-A9FC-643DE14175D5}" presName="parentLeftMargin" presStyleLbl="node1" presStyleIdx="0" presStyleCnt="2"/>
      <dgm:spPr/>
      <dgm:t>
        <a:bodyPr/>
        <a:lstStyle/>
        <a:p>
          <a:endParaRPr lang="lt-LT"/>
        </a:p>
      </dgm:t>
    </dgm:pt>
    <dgm:pt modelId="{16B69F3F-ADE9-40BD-9C00-52321F731845}" type="pres">
      <dgm:prSet presAssocID="{3E90E5F5-0FFF-4E21-A9FC-643DE14175D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7A2F4A6E-B080-481F-8ED3-167A61541189}" type="pres">
      <dgm:prSet presAssocID="{3E90E5F5-0FFF-4E21-A9FC-643DE14175D5}" presName="negativeSpace" presStyleCnt="0"/>
      <dgm:spPr/>
    </dgm:pt>
    <dgm:pt modelId="{A7317566-C67C-4C7A-9D9A-3931D618ADE2}" type="pres">
      <dgm:prSet presAssocID="{3E90E5F5-0FFF-4E21-A9FC-643DE14175D5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15CE94F7-5131-4854-866A-6F196775A14B}" type="pres">
      <dgm:prSet presAssocID="{B70A9D87-90AA-4638-BB99-A3B2B2439CE1}" presName="spaceBetweenRectangles" presStyleCnt="0"/>
      <dgm:spPr/>
    </dgm:pt>
    <dgm:pt modelId="{EB95331D-3ED3-4373-B5F6-B47EEDA40A73}" type="pres">
      <dgm:prSet presAssocID="{EC9347BC-0A3C-4B3E-8313-B34A6554DBE1}" presName="parentLin" presStyleCnt="0"/>
      <dgm:spPr/>
    </dgm:pt>
    <dgm:pt modelId="{529CD116-B8E8-4908-BDB0-868286D0EDBD}" type="pres">
      <dgm:prSet presAssocID="{EC9347BC-0A3C-4B3E-8313-B34A6554DBE1}" presName="parentLeftMargin" presStyleLbl="node1" presStyleIdx="0" presStyleCnt="2"/>
      <dgm:spPr/>
      <dgm:t>
        <a:bodyPr/>
        <a:lstStyle/>
        <a:p>
          <a:endParaRPr lang="lt-LT"/>
        </a:p>
      </dgm:t>
    </dgm:pt>
    <dgm:pt modelId="{0CC40304-94D8-4BBF-BC5B-9F564128B50F}" type="pres">
      <dgm:prSet presAssocID="{EC9347BC-0A3C-4B3E-8313-B34A6554DBE1}" presName="parentText" presStyleLbl="node1" presStyleIdx="1" presStyleCnt="2" custLinFactNeighborX="-6234" custLinFactNeighborY="-307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B8E8A72F-7090-4BFE-80A8-8F8A5C5A83C7}" type="pres">
      <dgm:prSet presAssocID="{EC9347BC-0A3C-4B3E-8313-B34A6554DBE1}" presName="negativeSpace" presStyleCnt="0"/>
      <dgm:spPr/>
    </dgm:pt>
    <dgm:pt modelId="{75B60877-DFCF-41AC-901A-07DD4F2573C1}" type="pres">
      <dgm:prSet presAssocID="{EC9347BC-0A3C-4B3E-8313-B34A6554DBE1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</dgm:ptLst>
  <dgm:cxnLst>
    <dgm:cxn modelId="{86EF87B0-56E0-407C-B57D-0E3524E42456}" type="presOf" srcId="{EC9347BC-0A3C-4B3E-8313-B34A6554DBE1}" destId="{0CC40304-94D8-4BBF-BC5B-9F564128B50F}" srcOrd="1" destOrd="0" presId="urn:microsoft.com/office/officeart/2005/8/layout/list1"/>
    <dgm:cxn modelId="{C1B0BC15-B387-4D78-B483-4E19621D8495}" srcId="{EC9347BC-0A3C-4B3E-8313-B34A6554DBE1}" destId="{EF22A18A-A257-417E-A06F-927B99ADD285}" srcOrd="0" destOrd="0" parTransId="{7364DD13-83A8-4CBE-8509-B357A4DAAE9E}" sibTransId="{5D094866-663D-420B-AD59-1FEB969BB6EA}"/>
    <dgm:cxn modelId="{B0EEF3DC-CE74-45FF-BB51-485FCD32D570}" type="presOf" srcId="{3E90E5F5-0FFF-4E21-A9FC-643DE14175D5}" destId="{2C8D68DC-DA2E-4224-AC77-940B421A6AA8}" srcOrd="0" destOrd="0" presId="urn:microsoft.com/office/officeart/2005/8/layout/list1"/>
    <dgm:cxn modelId="{73C5989B-9CB6-476C-804E-806508ACA044}" srcId="{1348ABA3-6BA3-4EFB-BFE1-4398FEF776A2}" destId="{3E90E5F5-0FFF-4E21-A9FC-643DE14175D5}" srcOrd="0" destOrd="0" parTransId="{8E3A8BBB-2158-4FCD-B0CB-BD886F432539}" sibTransId="{B70A9D87-90AA-4638-BB99-A3B2B2439CE1}"/>
    <dgm:cxn modelId="{A2641233-7449-4A02-A3EE-B0F37B8E594E}" type="presOf" srcId="{EF22A18A-A257-417E-A06F-927B99ADD285}" destId="{75B60877-DFCF-41AC-901A-07DD4F2573C1}" srcOrd="0" destOrd="0" presId="urn:microsoft.com/office/officeart/2005/8/layout/list1"/>
    <dgm:cxn modelId="{AA0E284B-F6A9-48E6-BA2C-CEEEAADD20C2}" type="presOf" srcId="{3E90E5F5-0FFF-4E21-A9FC-643DE14175D5}" destId="{16B69F3F-ADE9-40BD-9C00-52321F731845}" srcOrd="1" destOrd="0" presId="urn:microsoft.com/office/officeart/2005/8/layout/list1"/>
    <dgm:cxn modelId="{5081798D-CF50-4D68-8826-00171CD6BEFA}" srcId="{1348ABA3-6BA3-4EFB-BFE1-4398FEF776A2}" destId="{EC9347BC-0A3C-4B3E-8313-B34A6554DBE1}" srcOrd="1" destOrd="0" parTransId="{3842DAE4-2B8D-42E5-8040-00ED69214D41}" sibTransId="{31551FE6-B475-4A5C-A50F-DBEA9DC000B5}"/>
    <dgm:cxn modelId="{F8B8F7BA-5372-4022-993E-9AA77C89FFFD}" type="presOf" srcId="{1348ABA3-6BA3-4EFB-BFE1-4398FEF776A2}" destId="{54583C84-E3DF-442A-8A47-3656A065513D}" srcOrd="0" destOrd="0" presId="urn:microsoft.com/office/officeart/2005/8/layout/list1"/>
    <dgm:cxn modelId="{055A2993-3F0D-49C1-ADF6-5C80D86ECC63}" type="presOf" srcId="{EC9347BC-0A3C-4B3E-8313-B34A6554DBE1}" destId="{529CD116-B8E8-4908-BDB0-868286D0EDBD}" srcOrd="0" destOrd="0" presId="urn:microsoft.com/office/officeart/2005/8/layout/list1"/>
    <dgm:cxn modelId="{FF80EADC-AD17-4A4F-AC69-A78838936689}" type="presParOf" srcId="{54583C84-E3DF-442A-8A47-3656A065513D}" destId="{CE4E5F09-6C0F-4CCC-8A1E-62AE905919B1}" srcOrd="0" destOrd="0" presId="urn:microsoft.com/office/officeart/2005/8/layout/list1"/>
    <dgm:cxn modelId="{80470626-8C3F-4D78-8E96-92943C410082}" type="presParOf" srcId="{CE4E5F09-6C0F-4CCC-8A1E-62AE905919B1}" destId="{2C8D68DC-DA2E-4224-AC77-940B421A6AA8}" srcOrd="0" destOrd="0" presId="urn:microsoft.com/office/officeart/2005/8/layout/list1"/>
    <dgm:cxn modelId="{02F04B93-68C7-4502-A71A-C3654B5F82C4}" type="presParOf" srcId="{CE4E5F09-6C0F-4CCC-8A1E-62AE905919B1}" destId="{16B69F3F-ADE9-40BD-9C00-52321F731845}" srcOrd="1" destOrd="0" presId="urn:microsoft.com/office/officeart/2005/8/layout/list1"/>
    <dgm:cxn modelId="{4B0F6EFC-A545-4A83-B053-A40CBAF73A35}" type="presParOf" srcId="{54583C84-E3DF-442A-8A47-3656A065513D}" destId="{7A2F4A6E-B080-481F-8ED3-167A61541189}" srcOrd="1" destOrd="0" presId="urn:microsoft.com/office/officeart/2005/8/layout/list1"/>
    <dgm:cxn modelId="{54B9392A-6614-4FBA-BE61-04E3D535F8DC}" type="presParOf" srcId="{54583C84-E3DF-442A-8A47-3656A065513D}" destId="{A7317566-C67C-4C7A-9D9A-3931D618ADE2}" srcOrd="2" destOrd="0" presId="urn:microsoft.com/office/officeart/2005/8/layout/list1"/>
    <dgm:cxn modelId="{0FDEE2FD-9A6D-4CFD-B3D6-0FACF7C9A647}" type="presParOf" srcId="{54583C84-E3DF-442A-8A47-3656A065513D}" destId="{15CE94F7-5131-4854-866A-6F196775A14B}" srcOrd="3" destOrd="0" presId="urn:microsoft.com/office/officeart/2005/8/layout/list1"/>
    <dgm:cxn modelId="{623AE9BC-4468-468A-A7FC-558A3F934E54}" type="presParOf" srcId="{54583C84-E3DF-442A-8A47-3656A065513D}" destId="{EB95331D-3ED3-4373-B5F6-B47EEDA40A73}" srcOrd="4" destOrd="0" presId="urn:microsoft.com/office/officeart/2005/8/layout/list1"/>
    <dgm:cxn modelId="{ABF0DFF1-C73A-46FA-81AB-DEE3AE899ACA}" type="presParOf" srcId="{EB95331D-3ED3-4373-B5F6-B47EEDA40A73}" destId="{529CD116-B8E8-4908-BDB0-868286D0EDBD}" srcOrd="0" destOrd="0" presId="urn:microsoft.com/office/officeart/2005/8/layout/list1"/>
    <dgm:cxn modelId="{892E42D1-2D74-48AC-8ACA-32775FE5E5F9}" type="presParOf" srcId="{EB95331D-3ED3-4373-B5F6-B47EEDA40A73}" destId="{0CC40304-94D8-4BBF-BC5B-9F564128B50F}" srcOrd="1" destOrd="0" presId="urn:microsoft.com/office/officeart/2005/8/layout/list1"/>
    <dgm:cxn modelId="{5FA181BC-49FA-415D-83A3-C115B073CFA0}" type="presParOf" srcId="{54583C84-E3DF-442A-8A47-3656A065513D}" destId="{B8E8A72F-7090-4BFE-80A8-8F8A5C5A83C7}" srcOrd="5" destOrd="0" presId="urn:microsoft.com/office/officeart/2005/8/layout/list1"/>
    <dgm:cxn modelId="{4928C6A2-FE2E-431E-8D6A-0CEB1BF821B8}" type="presParOf" srcId="{54583C84-E3DF-442A-8A47-3656A065513D}" destId="{75B60877-DFCF-41AC-901A-07DD4F2573C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348ABA3-6BA3-4EFB-BFE1-4398FEF776A2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lt-LT"/>
        </a:p>
      </dgm:t>
    </dgm:pt>
    <dgm:pt modelId="{3E90E5F5-0FFF-4E21-A9FC-643DE14175D5}">
      <dgm:prSet phldrT="[Tekstas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t-LT" sz="1800" dirty="0" smtClean="0"/>
            <a:t>Architektas (Projekto vykdymo priežiūros vadovas) – samdomas pastato valdytojo (-ų)</a:t>
          </a:r>
          <a:endParaRPr lang="lt-LT" sz="1800" dirty="0"/>
        </a:p>
      </dgm:t>
    </dgm:pt>
    <dgm:pt modelId="{8E3A8BBB-2158-4FCD-B0CB-BD886F432539}" type="parTrans" cxnId="{73C5989B-9CB6-476C-804E-806508ACA044}">
      <dgm:prSet/>
      <dgm:spPr/>
      <dgm:t>
        <a:bodyPr/>
        <a:lstStyle/>
        <a:p>
          <a:endParaRPr lang="lt-LT" sz="2000"/>
        </a:p>
      </dgm:t>
    </dgm:pt>
    <dgm:pt modelId="{B70A9D87-90AA-4638-BB99-A3B2B2439CE1}" type="sibTrans" cxnId="{73C5989B-9CB6-476C-804E-806508ACA044}">
      <dgm:prSet/>
      <dgm:spPr/>
      <dgm:t>
        <a:bodyPr/>
        <a:lstStyle/>
        <a:p>
          <a:endParaRPr lang="lt-LT" sz="2000"/>
        </a:p>
      </dgm:t>
    </dgm:pt>
    <dgm:pt modelId="{CF72AE66-AF4E-43AE-AD9C-05A299EBDF89}">
      <dgm:prSet phldrT="[Tekstas]" custT="1"/>
      <dgm:spPr/>
      <dgm:t>
        <a:bodyPr/>
        <a:lstStyle/>
        <a:p>
          <a:pPr marL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lt-LT" sz="1800" dirty="0" smtClean="0"/>
            <a:t>Techninis prižiūrėtojas  – samdomas pastato valdytojo (-ų) ar daugiabučio namo administratoriaus</a:t>
          </a:r>
          <a:endParaRPr lang="lt-LT" sz="1800" dirty="0"/>
        </a:p>
      </dgm:t>
    </dgm:pt>
    <dgm:pt modelId="{7C086529-1E26-4299-9347-70CB3B5049A2}" type="parTrans" cxnId="{2BC7BDAA-0DD0-47A5-BA8C-69E46AFC2EC2}">
      <dgm:prSet/>
      <dgm:spPr/>
      <dgm:t>
        <a:bodyPr/>
        <a:lstStyle/>
        <a:p>
          <a:endParaRPr lang="lt-LT" sz="2000"/>
        </a:p>
      </dgm:t>
    </dgm:pt>
    <dgm:pt modelId="{77A933D8-5216-4922-AE0A-7F5D97E67606}" type="sibTrans" cxnId="{2BC7BDAA-0DD0-47A5-BA8C-69E46AFC2EC2}">
      <dgm:prSet/>
      <dgm:spPr/>
      <dgm:t>
        <a:bodyPr/>
        <a:lstStyle/>
        <a:p>
          <a:endParaRPr lang="lt-LT" sz="2000"/>
        </a:p>
      </dgm:t>
    </dgm:pt>
    <dgm:pt modelId="{EC9347BC-0A3C-4B3E-8313-B34A6554DBE1}">
      <dgm:prSet phldrT="[Tekstas]" custT="1"/>
      <dgm:spPr/>
      <dgm:t>
        <a:bodyPr/>
        <a:lstStyle/>
        <a:p>
          <a:r>
            <a:rPr lang="lt-LT" sz="1800" dirty="0" smtClean="0"/>
            <a:t>Kultūros paveldo departamentas, Kultūros paveldo skyrius</a:t>
          </a:r>
        </a:p>
      </dgm:t>
    </dgm:pt>
    <dgm:pt modelId="{3842DAE4-2B8D-42E5-8040-00ED69214D41}" type="parTrans" cxnId="{5081798D-CF50-4D68-8826-00171CD6BEFA}">
      <dgm:prSet/>
      <dgm:spPr/>
      <dgm:t>
        <a:bodyPr/>
        <a:lstStyle/>
        <a:p>
          <a:endParaRPr lang="lt-LT" sz="2000"/>
        </a:p>
      </dgm:t>
    </dgm:pt>
    <dgm:pt modelId="{31551FE6-B475-4A5C-A50F-DBEA9DC000B5}" type="sibTrans" cxnId="{5081798D-CF50-4D68-8826-00171CD6BEFA}">
      <dgm:prSet/>
      <dgm:spPr/>
      <dgm:t>
        <a:bodyPr/>
        <a:lstStyle/>
        <a:p>
          <a:endParaRPr lang="lt-LT" sz="2000"/>
        </a:p>
      </dgm:t>
    </dgm:pt>
    <dgm:pt modelId="{EF22A18A-A257-417E-A06F-927B99ADD285}">
      <dgm:prSet/>
      <dgm:spPr/>
      <dgm:t>
        <a:bodyPr/>
        <a:lstStyle/>
        <a:p>
          <a:endParaRPr lang="lt-LT" dirty="0"/>
        </a:p>
      </dgm:t>
    </dgm:pt>
    <dgm:pt modelId="{7364DD13-83A8-4CBE-8509-B357A4DAAE9E}" type="parTrans" cxnId="{C1B0BC15-B387-4D78-B483-4E19621D8495}">
      <dgm:prSet/>
      <dgm:spPr/>
      <dgm:t>
        <a:bodyPr/>
        <a:lstStyle/>
        <a:p>
          <a:endParaRPr lang="lt-LT"/>
        </a:p>
      </dgm:t>
    </dgm:pt>
    <dgm:pt modelId="{5D094866-663D-420B-AD59-1FEB969BB6EA}" type="sibTrans" cxnId="{C1B0BC15-B387-4D78-B483-4E19621D8495}">
      <dgm:prSet/>
      <dgm:spPr/>
      <dgm:t>
        <a:bodyPr/>
        <a:lstStyle/>
        <a:p>
          <a:endParaRPr lang="lt-LT"/>
        </a:p>
      </dgm:t>
    </dgm:pt>
    <dgm:pt modelId="{F7E79568-BBA9-4ED3-B212-5B29E9B15180}">
      <dgm:prSet custT="1"/>
      <dgm:spPr/>
      <dgm:t>
        <a:bodyPr/>
        <a:lstStyle/>
        <a:p>
          <a:r>
            <a:rPr lang="lt-LT" sz="1800" dirty="0" smtClean="0"/>
            <a:t>Valstybinė teritorijų planavimo ir statybos inspekcija</a:t>
          </a:r>
          <a:endParaRPr lang="lt-LT" sz="1800" dirty="0"/>
        </a:p>
      </dgm:t>
    </dgm:pt>
    <dgm:pt modelId="{030F2579-B5A9-4312-B38A-941BFF95F862}" type="parTrans" cxnId="{3687D989-EA74-4BBA-96C4-1874ECA49F73}">
      <dgm:prSet/>
      <dgm:spPr/>
      <dgm:t>
        <a:bodyPr/>
        <a:lstStyle/>
        <a:p>
          <a:endParaRPr lang="lt-LT"/>
        </a:p>
      </dgm:t>
    </dgm:pt>
    <dgm:pt modelId="{C8AADDA6-9342-4D06-B979-F899F44AF540}" type="sibTrans" cxnId="{3687D989-EA74-4BBA-96C4-1874ECA49F73}">
      <dgm:prSet/>
      <dgm:spPr/>
      <dgm:t>
        <a:bodyPr/>
        <a:lstStyle/>
        <a:p>
          <a:endParaRPr lang="lt-LT"/>
        </a:p>
      </dgm:t>
    </dgm:pt>
    <dgm:pt modelId="{A0A2724A-7205-451E-8243-F26B29E37EFD}">
      <dgm:prSet custT="1"/>
      <dgm:spPr/>
      <dgm:t>
        <a:bodyPr/>
        <a:lstStyle/>
        <a:p>
          <a:r>
            <a:rPr lang="lt-LT" sz="1800" dirty="0" smtClean="0"/>
            <a:t>Tvarkybos darbų priėmimo komisija</a:t>
          </a:r>
          <a:endParaRPr lang="lt-LT" sz="1800" dirty="0"/>
        </a:p>
      </dgm:t>
    </dgm:pt>
    <dgm:pt modelId="{F0DA0AA0-BC19-495C-BA9E-F8DE8956D8DF}" type="parTrans" cxnId="{027FEC77-830C-4036-B837-B804E394E590}">
      <dgm:prSet/>
      <dgm:spPr/>
      <dgm:t>
        <a:bodyPr/>
        <a:lstStyle/>
        <a:p>
          <a:endParaRPr lang="lt-LT"/>
        </a:p>
      </dgm:t>
    </dgm:pt>
    <dgm:pt modelId="{833C663C-B58A-4FD8-BE93-1CD35543837A}" type="sibTrans" cxnId="{027FEC77-830C-4036-B837-B804E394E590}">
      <dgm:prSet/>
      <dgm:spPr/>
      <dgm:t>
        <a:bodyPr/>
        <a:lstStyle/>
        <a:p>
          <a:endParaRPr lang="lt-LT"/>
        </a:p>
      </dgm:t>
    </dgm:pt>
    <dgm:pt modelId="{54583C84-E3DF-442A-8A47-3656A065513D}" type="pres">
      <dgm:prSet presAssocID="{1348ABA3-6BA3-4EFB-BFE1-4398FEF776A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lt-LT"/>
        </a:p>
      </dgm:t>
    </dgm:pt>
    <dgm:pt modelId="{CE4E5F09-6C0F-4CCC-8A1E-62AE905919B1}" type="pres">
      <dgm:prSet presAssocID="{3E90E5F5-0FFF-4E21-A9FC-643DE14175D5}" presName="parentLin" presStyleCnt="0"/>
      <dgm:spPr/>
    </dgm:pt>
    <dgm:pt modelId="{2C8D68DC-DA2E-4224-AC77-940B421A6AA8}" type="pres">
      <dgm:prSet presAssocID="{3E90E5F5-0FFF-4E21-A9FC-643DE14175D5}" presName="parentLeftMargin" presStyleLbl="node1" presStyleIdx="0" presStyleCnt="5"/>
      <dgm:spPr/>
      <dgm:t>
        <a:bodyPr/>
        <a:lstStyle/>
        <a:p>
          <a:endParaRPr lang="lt-LT"/>
        </a:p>
      </dgm:t>
    </dgm:pt>
    <dgm:pt modelId="{16B69F3F-ADE9-40BD-9C00-52321F731845}" type="pres">
      <dgm:prSet presAssocID="{3E90E5F5-0FFF-4E21-A9FC-643DE14175D5}" presName="parentText" presStyleLbl="node1" presStyleIdx="0" presStyleCnt="5" custScaleX="118032" custScaleY="334924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7A2F4A6E-B080-481F-8ED3-167A61541189}" type="pres">
      <dgm:prSet presAssocID="{3E90E5F5-0FFF-4E21-A9FC-643DE14175D5}" presName="negativeSpace" presStyleCnt="0"/>
      <dgm:spPr/>
    </dgm:pt>
    <dgm:pt modelId="{A7317566-C67C-4C7A-9D9A-3931D618ADE2}" type="pres">
      <dgm:prSet presAssocID="{3E90E5F5-0FFF-4E21-A9FC-643DE14175D5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15CE94F7-5131-4854-866A-6F196775A14B}" type="pres">
      <dgm:prSet presAssocID="{B70A9D87-90AA-4638-BB99-A3B2B2439CE1}" presName="spaceBetweenRectangles" presStyleCnt="0"/>
      <dgm:spPr/>
    </dgm:pt>
    <dgm:pt modelId="{2E75846C-09EE-4A5F-8ABE-EFCF1153CE6B}" type="pres">
      <dgm:prSet presAssocID="{CF72AE66-AF4E-43AE-AD9C-05A299EBDF89}" presName="parentLin" presStyleCnt="0"/>
      <dgm:spPr/>
    </dgm:pt>
    <dgm:pt modelId="{96973FF0-1C22-47B1-8E1E-EACB5FBC5161}" type="pres">
      <dgm:prSet presAssocID="{CF72AE66-AF4E-43AE-AD9C-05A299EBDF89}" presName="parentLeftMargin" presStyleLbl="node1" presStyleIdx="0" presStyleCnt="5"/>
      <dgm:spPr/>
      <dgm:t>
        <a:bodyPr/>
        <a:lstStyle/>
        <a:p>
          <a:endParaRPr lang="lt-LT"/>
        </a:p>
      </dgm:t>
    </dgm:pt>
    <dgm:pt modelId="{BF4D3797-D3A2-4699-9E7F-10A8E7F9536D}" type="pres">
      <dgm:prSet presAssocID="{CF72AE66-AF4E-43AE-AD9C-05A299EBDF89}" presName="parentText" presStyleLbl="node1" presStyleIdx="1" presStyleCnt="5" custScaleX="117805" custScaleY="235789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1A746B1F-1F78-474D-965B-C024677EBDB7}" type="pres">
      <dgm:prSet presAssocID="{CF72AE66-AF4E-43AE-AD9C-05A299EBDF89}" presName="negativeSpace" presStyleCnt="0"/>
      <dgm:spPr/>
    </dgm:pt>
    <dgm:pt modelId="{B50F1214-2764-4986-9D4C-6338ED2D704E}" type="pres">
      <dgm:prSet presAssocID="{CF72AE66-AF4E-43AE-AD9C-05A299EBDF89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A2715C3A-AD0B-434F-AE98-8FC31011DA32}" type="pres">
      <dgm:prSet presAssocID="{77A933D8-5216-4922-AE0A-7F5D97E67606}" presName="spaceBetweenRectangles" presStyleCnt="0"/>
      <dgm:spPr/>
    </dgm:pt>
    <dgm:pt modelId="{EB95331D-3ED3-4373-B5F6-B47EEDA40A73}" type="pres">
      <dgm:prSet presAssocID="{EC9347BC-0A3C-4B3E-8313-B34A6554DBE1}" presName="parentLin" presStyleCnt="0"/>
      <dgm:spPr/>
    </dgm:pt>
    <dgm:pt modelId="{529CD116-B8E8-4908-BDB0-868286D0EDBD}" type="pres">
      <dgm:prSet presAssocID="{EC9347BC-0A3C-4B3E-8313-B34A6554DBE1}" presName="parentLeftMargin" presStyleLbl="node1" presStyleIdx="1" presStyleCnt="5"/>
      <dgm:spPr/>
      <dgm:t>
        <a:bodyPr/>
        <a:lstStyle/>
        <a:p>
          <a:endParaRPr lang="lt-LT"/>
        </a:p>
      </dgm:t>
    </dgm:pt>
    <dgm:pt modelId="{0CC40304-94D8-4BBF-BC5B-9F564128B50F}" type="pres">
      <dgm:prSet presAssocID="{EC9347BC-0A3C-4B3E-8313-B34A6554DBE1}" presName="parentText" presStyleLbl="node1" presStyleIdx="2" presStyleCnt="5" custAng="0" custScaleX="118567" custScaleY="177641" custLinFactNeighborX="-6234" custLinFactNeighborY="-307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B8E8A72F-7090-4BFE-80A8-8F8A5C5A83C7}" type="pres">
      <dgm:prSet presAssocID="{EC9347BC-0A3C-4B3E-8313-B34A6554DBE1}" presName="negativeSpace" presStyleCnt="0"/>
      <dgm:spPr/>
    </dgm:pt>
    <dgm:pt modelId="{75B60877-DFCF-41AC-901A-07DD4F2573C1}" type="pres">
      <dgm:prSet presAssocID="{EC9347BC-0A3C-4B3E-8313-B34A6554DBE1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E2FE0F92-9077-4832-ACAD-BCBBED693D63}" type="pres">
      <dgm:prSet presAssocID="{31551FE6-B475-4A5C-A50F-DBEA9DC000B5}" presName="spaceBetweenRectangles" presStyleCnt="0"/>
      <dgm:spPr/>
    </dgm:pt>
    <dgm:pt modelId="{89F5E215-DBE6-413E-A5F1-84995FC7C014}" type="pres">
      <dgm:prSet presAssocID="{F7E79568-BBA9-4ED3-B212-5B29E9B15180}" presName="parentLin" presStyleCnt="0"/>
      <dgm:spPr/>
    </dgm:pt>
    <dgm:pt modelId="{2F0651F7-D29D-4009-85FA-1F46805DA61B}" type="pres">
      <dgm:prSet presAssocID="{F7E79568-BBA9-4ED3-B212-5B29E9B15180}" presName="parentLeftMargin" presStyleLbl="node1" presStyleIdx="2" presStyleCnt="5"/>
      <dgm:spPr/>
      <dgm:t>
        <a:bodyPr/>
        <a:lstStyle/>
        <a:p>
          <a:endParaRPr lang="lt-LT"/>
        </a:p>
      </dgm:t>
    </dgm:pt>
    <dgm:pt modelId="{F34E6C75-1A7A-4602-B9EE-8BC5AF984D37}" type="pres">
      <dgm:prSet presAssocID="{F7E79568-BBA9-4ED3-B212-5B29E9B15180}" presName="parentText" presStyleLbl="node1" presStyleIdx="3" presStyleCnt="5" custScaleX="119713" custScaleY="260638" custLinFactNeighborX="8309" custLinFactNeighborY="-373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9FCDDC42-FDE5-46A9-BCD6-4C0D2E59922F}" type="pres">
      <dgm:prSet presAssocID="{F7E79568-BBA9-4ED3-B212-5B29E9B15180}" presName="negativeSpace" presStyleCnt="0"/>
      <dgm:spPr/>
    </dgm:pt>
    <dgm:pt modelId="{7BA92CA9-AD06-43B0-976A-B67A71834649}" type="pres">
      <dgm:prSet presAssocID="{F7E79568-BBA9-4ED3-B212-5B29E9B15180}" presName="childText" presStyleLbl="conFgAcc1" presStyleIdx="3" presStyleCnt="5">
        <dgm:presLayoutVars>
          <dgm:bulletEnabled val="1"/>
        </dgm:presLayoutVars>
      </dgm:prSet>
      <dgm:spPr/>
    </dgm:pt>
    <dgm:pt modelId="{1FAC3E5E-C101-4028-8F3B-C178656285C4}" type="pres">
      <dgm:prSet presAssocID="{C8AADDA6-9342-4D06-B979-F899F44AF540}" presName="spaceBetweenRectangles" presStyleCnt="0"/>
      <dgm:spPr/>
    </dgm:pt>
    <dgm:pt modelId="{1D0352DD-88B4-4A3C-BC1E-B11AC415DC04}" type="pres">
      <dgm:prSet presAssocID="{A0A2724A-7205-451E-8243-F26B29E37EFD}" presName="parentLin" presStyleCnt="0"/>
      <dgm:spPr/>
    </dgm:pt>
    <dgm:pt modelId="{E0EB9503-6559-4D82-A49F-6815576D5459}" type="pres">
      <dgm:prSet presAssocID="{A0A2724A-7205-451E-8243-F26B29E37EFD}" presName="parentLeftMargin" presStyleLbl="node1" presStyleIdx="3" presStyleCnt="5"/>
      <dgm:spPr/>
      <dgm:t>
        <a:bodyPr/>
        <a:lstStyle/>
        <a:p>
          <a:endParaRPr lang="lt-LT"/>
        </a:p>
      </dgm:t>
    </dgm:pt>
    <dgm:pt modelId="{8556441A-41B7-4E06-B476-4F1D80D98A8D}" type="pres">
      <dgm:prSet presAssocID="{A0A2724A-7205-451E-8243-F26B29E37EFD}" presName="parentText" presStyleLbl="node1" presStyleIdx="4" presStyleCnt="5" custScaleX="121662" custScaleY="172698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5CDEB27D-0799-4B3C-A0A1-109D81EB0D87}" type="pres">
      <dgm:prSet presAssocID="{A0A2724A-7205-451E-8243-F26B29E37EFD}" presName="negativeSpace" presStyleCnt="0"/>
      <dgm:spPr/>
    </dgm:pt>
    <dgm:pt modelId="{6F057809-F879-42A3-8DD9-4A191064D8DC}" type="pres">
      <dgm:prSet presAssocID="{A0A2724A-7205-451E-8243-F26B29E37EFD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5081798D-CF50-4D68-8826-00171CD6BEFA}" srcId="{1348ABA3-6BA3-4EFB-BFE1-4398FEF776A2}" destId="{EC9347BC-0A3C-4B3E-8313-B34A6554DBE1}" srcOrd="2" destOrd="0" parTransId="{3842DAE4-2B8D-42E5-8040-00ED69214D41}" sibTransId="{31551FE6-B475-4A5C-A50F-DBEA9DC000B5}"/>
    <dgm:cxn modelId="{3687D989-EA74-4BBA-96C4-1874ECA49F73}" srcId="{1348ABA3-6BA3-4EFB-BFE1-4398FEF776A2}" destId="{F7E79568-BBA9-4ED3-B212-5B29E9B15180}" srcOrd="3" destOrd="0" parTransId="{030F2579-B5A9-4312-B38A-941BFF95F862}" sibTransId="{C8AADDA6-9342-4D06-B979-F899F44AF540}"/>
    <dgm:cxn modelId="{6D85E083-CFEA-4410-9EAD-70D5D2798139}" type="presOf" srcId="{CF72AE66-AF4E-43AE-AD9C-05A299EBDF89}" destId="{BF4D3797-D3A2-4699-9E7F-10A8E7F9536D}" srcOrd="1" destOrd="0" presId="urn:microsoft.com/office/officeart/2005/8/layout/list1"/>
    <dgm:cxn modelId="{20537F74-9CCD-47DB-AE46-30C0BEA8AAB1}" type="presOf" srcId="{EC9347BC-0A3C-4B3E-8313-B34A6554DBE1}" destId="{529CD116-B8E8-4908-BDB0-868286D0EDBD}" srcOrd="0" destOrd="0" presId="urn:microsoft.com/office/officeart/2005/8/layout/list1"/>
    <dgm:cxn modelId="{C1B0BC15-B387-4D78-B483-4E19621D8495}" srcId="{EC9347BC-0A3C-4B3E-8313-B34A6554DBE1}" destId="{EF22A18A-A257-417E-A06F-927B99ADD285}" srcOrd="0" destOrd="0" parTransId="{7364DD13-83A8-4CBE-8509-B357A4DAAE9E}" sibTransId="{5D094866-663D-420B-AD59-1FEB969BB6EA}"/>
    <dgm:cxn modelId="{C1329E84-D774-4D8B-ABBC-B0E2F206A222}" type="presOf" srcId="{F7E79568-BBA9-4ED3-B212-5B29E9B15180}" destId="{F34E6C75-1A7A-4602-B9EE-8BC5AF984D37}" srcOrd="1" destOrd="0" presId="urn:microsoft.com/office/officeart/2005/8/layout/list1"/>
    <dgm:cxn modelId="{2BC7BDAA-0DD0-47A5-BA8C-69E46AFC2EC2}" srcId="{1348ABA3-6BA3-4EFB-BFE1-4398FEF776A2}" destId="{CF72AE66-AF4E-43AE-AD9C-05A299EBDF89}" srcOrd="1" destOrd="0" parTransId="{7C086529-1E26-4299-9347-70CB3B5049A2}" sibTransId="{77A933D8-5216-4922-AE0A-7F5D97E67606}"/>
    <dgm:cxn modelId="{C04AFA49-D565-4C5C-90BF-DA69E100D1A7}" type="presOf" srcId="{3E90E5F5-0FFF-4E21-A9FC-643DE14175D5}" destId="{16B69F3F-ADE9-40BD-9C00-52321F731845}" srcOrd="1" destOrd="0" presId="urn:microsoft.com/office/officeart/2005/8/layout/list1"/>
    <dgm:cxn modelId="{73C5989B-9CB6-476C-804E-806508ACA044}" srcId="{1348ABA3-6BA3-4EFB-BFE1-4398FEF776A2}" destId="{3E90E5F5-0FFF-4E21-A9FC-643DE14175D5}" srcOrd="0" destOrd="0" parTransId="{8E3A8BBB-2158-4FCD-B0CB-BD886F432539}" sibTransId="{B70A9D87-90AA-4638-BB99-A3B2B2439CE1}"/>
    <dgm:cxn modelId="{6748E14B-BD1C-4299-8995-93FB641984D2}" type="presOf" srcId="{F7E79568-BBA9-4ED3-B212-5B29E9B15180}" destId="{2F0651F7-D29D-4009-85FA-1F46805DA61B}" srcOrd="0" destOrd="0" presId="urn:microsoft.com/office/officeart/2005/8/layout/list1"/>
    <dgm:cxn modelId="{F8B8F7BA-5372-4022-993E-9AA77C89FFFD}" type="presOf" srcId="{1348ABA3-6BA3-4EFB-BFE1-4398FEF776A2}" destId="{54583C84-E3DF-442A-8A47-3656A065513D}" srcOrd="0" destOrd="0" presId="urn:microsoft.com/office/officeart/2005/8/layout/list1"/>
    <dgm:cxn modelId="{027FEC77-830C-4036-B837-B804E394E590}" srcId="{1348ABA3-6BA3-4EFB-BFE1-4398FEF776A2}" destId="{A0A2724A-7205-451E-8243-F26B29E37EFD}" srcOrd="4" destOrd="0" parTransId="{F0DA0AA0-BC19-495C-BA9E-F8DE8956D8DF}" sibTransId="{833C663C-B58A-4FD8-BE93-1CD35543837A}"/>
    <dgm:cxn modelId="{DEE392A3-3F94-428F-B6E2-D3D06883424F}" type="presOf" srcId="{3E90E5F5-0FFF-4E21-A9FC-643DE14175D5}" destId="{2C8D68DC-DA2E-4224-AC77-940B421A6AA8}" srcOrd="0" destOrd="0" presId="urn:microsoft.com/office/officeart/2005/8/layout/list1"/>
    <dgm:cxn modelId="{2E3ACFA4-00FA-4F62-BBE8-5A823A0FBB78}" type="presOf" srcId="{A0A2724A-7205-451E-8243-F26B29E37EFD}" destId="{E0EB9503-6559-4D82-A49F-6815576D5459}" srcOrd="0" destOrd="0" presId="urn:microsoft.com/office/officeart/2005/8/layout/list1"/>
    <dgm:cxn modelId="{27F38168-E61A-4033-8FF9-16943AA22C2B}" type="presOf" srcId="{EF22A18A-A257-417E-A06F-927B99ADD285}" destId="{75B60877-DFCF-41AC-901A-07DD4F2573C1}" srcOrd="0" destOrd="0" presId="urn:microsoft.com/office/officeart/2005/8/layout/list1"/>
    <dgm:cxn modelId="{FA7B0494-F828-417C-BBA5-4F37295B9FC6}" type="presOf" srcId="{CF72AE66-AF4E-43AE-AD9C-05A299EBDF89}" destId="{96973FF0-1C22-47B1-8E1E-EACB5FBC5161}" srcOrd="0" destOrd="0" presId="urn:microsoft.com/office/officeart/2005/8/layout/list1"/>
    <dgm:cxn modelId="{88CCE2AA-CAA7-4C51-8236-CBFC11726487}" type="presOf" srcId="{EC9347BC-0A3C-4B3E-8313-B34A6554DBE1}" destId="{0CC40304-94D8-4BBF-BC5B-9F564128B50F}" srcOrd="1" destOrd="0" presId="urn:microsoft.com/office/officeart/2005/8/layout/list1"/>
    <dgm:cxn modelId="{8240F83F-CBE0-4DB0-8921-3DF9268E57FB}" type="presOf" srcId="{A0A2724A-7205-451E-8243-F26B29E37EFD}" destId="{8556441A-41B7-4E06-B476-4F1D80D98A8D}" srcOrd="1" destOrd="0" presId="urn:microsoft.com/office/officeart/2005/8/layout/list1"/>
    <dgm:cxn modelId="{8E6CAD5D-8282-4D03-98E8-4E098CA8EF94}" type="presParOf" srcId="{54583C84-E3DF-442A-8A47-3656A065513D}" destId="{CE4E5F09-6C0F-4CCC-8A1E-62AE905919B1}" srcOrd="0" destOrd="0" presId="urn:microsoft.com/office/officeart/2005/8/layout/list1"/>
    <dgm:cxn modelId="{DFE583C9-AF8A-4033-A6BC-C085C421C9DF}" type="presParOf" srcId="{CE4E5F09-6C0F-4CCC-8A1E-62AE905919B1}" destId="{2C8D68DC-DA2E-4224-AC77-940B421A6AA8}" srcOrd="0" destOrd="0" presId="urn:microsoft.com/office/officeart/2005/8/layout/list1"/>
    <dgm:cxn modelId="{2DF6D1D5-DC7F-49F9-8797-30BFB624982F}" type="presParOf" srcId="{CE4E5F09-6C0F-4CCC-8A1E-62AE905919B1}" destId="{16B69F3F-ADE9-40BD-9C00-52321F731845}" srcOrd="1" destOrd="0" presId="urn:microsoft.com/office/officeart/2005/8/layout/list1"/>
    <dgm:cxn modelId="{85BB5587-4805-4640-A869-43245C14F02F}" type="presParOf" srcId="{54583C84-E3DF-442A-8A47-3656A065513D}" destId="{7A2F4A6E-B080-481F-8ED3-167A61541189}" srcOrd="1" destOrd="0" presId="urn:microsoft.com/office/officeart/2005/8/layout/list1"/>
    <dgm:cxn modelId="{B087593F-DD1C-439A-A1AC-5B388E7431E1}" type="presParOf" srcId="{54583C84-E3DF-442A-8A47-3656A065513D}" destId="{A7317566-C67C-4C7A-9D9A-3931D618ADE2}" srcOrd="2" destOrd="0" presId="urn:microsoft.com/office/officeart/2005/8/layout/list1"/>
    <dgm:cxn modelId="{639073F0-6408-4D75-A99A-D729B052E78F}" type="presParOf" srcId="{54583C84-E3DF-442A-8A47-3656A065513D}" destId="{15CE94F7-5131-4854-866A-6F196775A14B}" srcOrd="3" destOrd="0" presId="urn:microsoft.com/office/officeart/2005/8/layout/list1"/>
    <dgm:cxn modelId="{9FCD52E3-091B-4F42-B639-59BC0E2A9A9C}" type="presParOf" srcId="{54583C84-E3DF-442A-8A47-3656A065513D}" destId="{2E75846C-09EE-4A5F-8ABE-EFCF1153CE6B}" srcOrd="4" destOrd="0" presId="urn:microsoft.com/office/officeart/2005/8/layout/list1"/>
    <dgm:cxn modelId="{E2AFFFFF-1D13-4767-BE42-F22D3C4117DA}" type="presParOf" srcId="{2E75846C-09EE-4A5F-8ABE-EFCF1153CE6B}" destId="{96973FF0-1C22-47B1-8E1E-EACB5FBC5161}" srcOrd="0" destOrd="0" presId="urn:microsoft.com/office/officeart/2005/8/layout/list1"/>
    <dgm:cxn modelId="{81416D23-CBB8-4214-879B-8BC4302B813C}" type="presParOf" srcId="{2E75846C-09EE-4A5F-8ABE-EFCF1153CE6B}" destId="{BF4D3797-D3A2-4699-9E7F-10A8E7F9536D}" srcOrd="1" destOrd="0" presId="urn:microsoft.com/office/officeart/2005/8/layout/list1"/>
    <dgm:cxn modelId="{8E7A665B-C881-4369-BABB-C7865C709F8F}" type="presParOf" srcId="{54583C84-E3DF-442A-8A47-3656A065513D}" destId="{1A746B1F-1F78-474D-965B-C024677EBDB7}" srcOrd="5" destOrd="0" presId="urn:microsoft.com/office/officeart/2005/8/layout/list1"/>
    <dgm:cxn modelId="{33B4A378-B357-4488-ACB6-BD977AB536DF}" type="presParOf" srcId="{54583C84-E3DF-442A-8A47-3656A065513D}" destId="{B50F1214-2764-4986-9D4C-6338ED2D704E}" srcOrd="6" destOrd="0" presId="urn:microsoft.com/office/officeart/2005/8/layout/list1"/>
    <dgm:cxn modelId="{891B1794-03B1-449B-A0FA-EC90962EDF90}" type="presParOf" srcId="{54583C84-E3DF-442A-8A47-3656A065513D}" destId="{A2715C3A-AD0B-434F-AE98-8FC31011DA32}" srcOrd="7" destOrd="0" presId="urn:microsoft.com/office/officeart/2005/8/layout/list1"/>
    <dgm:cxn modelId="{4CF0A17F-02E7-4CD1-AB08-5E4164C43F0F}" type="presParOf" srcId="{54583C84-E3DF-442A-8A47-3656A065513D}" destId="{EB95331D-3ED3-4373-B5F6-B47EEDA40A73}" srcOrd="8" destOrd="0" presId="urn:microsoft.com/office/officeart/2005/8/layout/list1"/>
    <dgm:cxn modelId="{2394B7F0-5795-4BB4-BD1C-4D004A9DF5C1}" type="presParOf" srcId="{EB95331D-3ED3-4373-B5F6-B47EEDA40A73}" destId="{529CD116-B8E8-4908-BDB0-868286D0EDBD}" srcOrd="0" destOrd="0" presId="urn:microsoft.com/office/officeart/2005/8/layout/list1"/>
    <dgm:cxn modelId="{05CE76C9-591B-467F-8115-3D297019104A}" type="presParOf" srcId="{EB95331D-3ED3-4373-B5F6-B47EEDA40A73}" destId="{0CC40304-94D8-4BBF-BC5B-9F564128B50F}" srcOrd="1" destOrd="0" presId="urn:microsoft.com/office/officeart/2005/8/layout/list1"/>
    <dgm:cxn modelId="{19138349-0E18-4D82-817C-838B5EF8C984}" type="presParOf" srcId="{54583C84-E3DF-442A-8A47-3656A065513D}" destId="{B8E8A72F-7090-4BFE-80A8-8F8A5C5A83C7}" srcOrd="9" destOrd="0" presId="urn:microsoft.com/office/officeart/2005/8/layout/list1"/>
    <dgm:cxn modelId="{AC386C27-4810-4000-81B5-5BF4310EDBC4}" type="presParOf" srcId="{54583C84-E3DF-442A-8A47-3656A065513D}" destId="{75B60877-DFCF-41AC-901A-07DD4F2573C1}" srcOrd="10" destOrd="0" presId="urn:microsoft.com/office/officeart/2005/8/layout/list1"/>
    <dgm:cxn modelId="{1502BA56-3080-497F-9301-9A60EA3BD687}" type="presParOf" srcId="{54583C84-E3DF-442A-8A47-3656A065513D}" destId="{E2FE0F92-9077-4832-ACAD-BCBBED693D63}" srcOrd="11" destOrd="0" presId="urn:microsoft.com/office/officeart/2005/8/layout/list1"/>
    <dgm:cxn modelId="{9B4A9F4D-E974-49E2-80BA-FC4975CD6D3A}" type="presParOf" srcId="{54583C84-E3DF-442A-8A47-3656A065513D}" destId="{89F5E215-DBE6-413E-A5F1-84995FC7C014}" srcOrd="12" destOrd="0" presId="urn:microsoft.com/office/officeart/2005/8/layout/list1"/>
    <dgm:cxn modelId="{03C615CA-C7D1-43C9-BBAA-EBACB85CE1C4}" type="presParOf" srcId="{89F5E215-DBE6-413E-A5F1-84995FC7C014}" destId="{2F0651F7-D29D-4009-85FA-1F46805DA61B}" srcOrd="0" destOrd="0" presId="urn:microsoft.com/office/officeart/2005/8/layout/list1"/>
    <dgm:cxn modelId="{58D538B3-3AE5-4C0C-9B48-C2E327FB14DC}" type="presParOf" srcId="{89F5E215-DBE6-413E-A5F1-84995FC7C014}" destId="{F34E6C75-1A7A-4602-B9EE-8BC5AF984D37}" srcOrd="1" destOrd="0" presId="urn:microsoft.com/office/officeart/2005/8/layout/list1"/>
    <dgm:cxn modelId="{1948AAB4-A39D-4AD4-A7A7-1C787E5146AD}" type="presParOf" srcId="{54583C84-E3DF-442A-8A47-3656A065513D}" destId="{9FCDDC42-FDE5-46A9-BCD6-4C0D2E59922F}" srcOrd="13" destOrd="0" presId="urn:microsoft.com/office/officeart/2005/8/layout/list1"/>
    <dgm:cxn modelId="{09AD3D7B-9BA5-437B-A9B7-6A5BA3149A04}" type="presParOf" srcId="{54583C84-E3DF-442A-8A47-3656A065513D}" destId="{7BA92CA9-AD06-43B0-976A-B67A71834649}" srcOrd="14" destOrd="0" presId="urn:microsoft.com/office/officeart/2005/8/layout/list1"/>
    <dgm:cxn modelId="{30026E46-9285-4D21-9737-8BDF2A3917B2}" type="presParOf" srcId="{54583C84-E3DF-442A-8A47-3656A065513D}" destId="{1FAC3E5E-C101-4028-8F3B-C178656285C4}" srcOrd="15" destOrd="0" presId="urn:microsoft.com/office/officeart/2005/8/layout/list1"/>
    <dgm:cxn modelId="{A9206461-427A-4919-A31E-D81A782EA1CB}" type="presParOf" srcId="{54583C84-E3DF-442A-8A47-3656A065513D}" destId="{1D0352DD-88B4-4A3C-BC1E-B11AC415DC04}" srcOrd="16" destOrd="0" presId="urn:microsoft.com/office/officeart/2005/8/layout/list1"/>
    <dgm:cxn modelId="{CF7CD878-94E9-4E9F-B8AE-2C5E45ABFD6C}" type="presParOf" srcId="{1D0352DD-88B4-4A3C-BC1E-B11AC415DC04}" destId="{E0EB9503-6559-4D82-A49F-6815576D5459}" srcOrd="0" destOrd="0" presId="urn:microsoft.com/office/officeart/2005/8/layout/list1"/>
    <dgm:cxn modelId="{2290E1AE-B9A3-4DE2-B5EA-4D199CBCAFCD}" type="presParOf" srcId="{1D0352DD-88B4-4A3C-BC1E-B11AC415DC04}" destId="{8556441A-41B7-4E06-B476-4F1D80D98A8D}" srcOrd="1" destOrd="0" presId="urn:microsoft.com/office/officeart/2005/8/layout/list1"/>
    <dgm:cxn modelId="{18CE1132-EA41-493B-8D07-A5D844E3C547}" type="presParOf" srcId="{54583C84-E3DF-442A-8A47-3656A065513D}" destId="{5CDEB27D-0799-4B3C-A0A1-109D81EB0D87}" srcOrd="17" destOrd="0" presId="urn:microsoft.com/office/officeart/2005/8/layout/list1"/>
    <dgm:cxn modelId="{1087F5DF-3AA2-413F-AFC3-2F124EC1266E}" type="presParOf" srcId="{54583C84-E3DF-442A-8A47-3656A065513D}" destId="{6F057809-F879-42A3-8DD9-4A191064D8DC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C7AC7D-EF32-4E3C-9226-3D52068F7BCA}">
      <dsp:nvSpPr>
        <dsp:cNvPr id="0" name=""/>
        <dsp:cNvSpPr/>
      </dsp:nvSpPr>
      <dsp:spPr>
        <a:xfrm>
          <a:off x="0" y="2515216"/>
          <a:ext cx="807720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09FFC2-CAF0-414C-A0CC-8E8BC0B9B8AD}">
      <dsp:nvSpPr>
        <dsp:cNvPr id="0" name=""/>
        <dsp:cNvSpPr/>
      </dsp:nvSpPr>
      <dsp:spPr>
        <a:xfrm>
          <a:off x="0" y="1114810"/>
          <a:ext cx="6536635" cy="5839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709" tIns="0" rIns="213709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200" kern="1200" dirty="0" smtClean="0"/>
            <a:t>Paramos forma: subsidija</a:t>
          </a:r>
          <a:endParaRPr lang="lt-LT" sz="1200" kern="1200" dirty="0"/>
        </a:p>
      </dsp:txBody>
      <dsp:txXfrm>
        <a:off x="28507" y="1143317"/>
        <a:ext cx="6479621" cy="526955"/>
      </dsp:txXfrm>
    </dsp:sp>
    <dsp:sp modelId="{1B435401-E01E-4721-935B-2F7C7965D2F1}">
      <dsp:nvSpPr>
        <dsp:cNvPr id="0" name=""/>
        <dsp:cNvSpPr/>
      </dsp:nvSpPr>
      <dsp:spPr>
        <a:xfrm flipV="1">
          <a:off x="0" y="1037536"/>
          <a:ext cx="8077200" cy="6705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936304"/>
              <a:satOff val="-1168"/>
              <a:lumOff val="27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8E0055-547B-45E9-AF91-DB99476FC9B0}">
      <dsp:nvSpPr>
        <dsp:cNvPr id="0" name=""/>
        <dsp:cNvSpPr/>
      </dsp:nvSpPr>
      <dsp:spPr>
        <a:xfrm>
          <a:off x="11150" y="1767364"/>
          <a:ext cx="7384854" cy="527189"/>
        </a:xfrm>
        <a:prstGeom prst="roundRect">
          <a:avLst/>
        </a:prstGeom>
        <a:gradFill rotWithShape="0">
          <a:gsLst>
            <a:gs pos="0">
              <a:schemeClr val="accent2">
                <a:hueOff val="936304"/>
                <a:satOff val="-1168"/>
                <a:lumOff val="275"/>
                <a:alphaOff val="0"/>
                <a:shade val="51000"/>
                <a:satMod val="130000"/>
              </a:schemeClr>
            </a:gs>
            <a:gs pos="80000">
              <a:schemeClr val="accent2">
                <a:hueOff val="936304"/>
                <a:satOff val="-1168"/>
                <a:lumOff val="275"/>
                <a:alphaOff val="0"/>
                <a:shade val="93000"/>
                <a:satMod val="130000"/>
              </a:schemeClr>
            </a:gs>
            <a:gs pos="100000">
              <a:schemeClr val="accent2">
                <a:hueOff val="936304"/>
                <a:satOff val="-1168"/>
                <a:lumOff val="27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709" tIns="0" rIns="213709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200" kern="1200" dirty="0" smtClean="0"/>
            <a:t>Finansavimo intensyvumas: iki 50%</a:t>
          </a:r>
          <a:endParaRPr lang="lt-LT" sz="1200" kern="1200" dirty="0"/>
        </a:p>
      </dsp:txBody>
      <dsp:txXfrm>
        <a:off x="36885" y="1793099"/>
        <a:ext cx="7333384" cy="475719"/>
      </dsp:txXfrm>
    </dsp:sp>
    <dsp:sp modelId="{23ABABB2-583B-4321-A66A-96C6CA3C15EB}">
      <dsp:nvSpPr>
        <dsp:cNvPr id="0" name=""/>
        <dsp:cNvSpPr/>
      </dsp:nvSpPr>
      <dsp:spPr>
        <a:xfrm flipV="1">
          <a:off x="0" y="3644446"/>
          <a:ext cx="7772366" cy="1936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872608"/>
              <a:satOff val="-2336"/>
              <a:lumOff val="54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3B494E-BB20-4D67-804F-C711617F1EBC}">
      <dsp:nvSpPr>
        <dsp:cNvPr id="0" name=""/>
        <dsp:cNvSpPr/>
      </dsp:nvSpPr>
      <dsp:spPr>
        <a:xfrm>
          <a:off x="0" y="2362203"/>
          <a:ext cx="5654040" cy="615026"/>
        </a:xfrm>
        <a:prstGeom prst="roundRect">
          <a:avLst/>
        </a:prstGeom>
        <a:gradFill rotWithShape="0">
          <a:gsLst>
            <a:gs pos="0">
              <a:schemeClr val="accent2">
                <a:hueOff val="1872608"/>
                <a:satOff val="-2336"/>
                <a:lumOff val="549"/>
                <a:alphaOff val="0"/>
                <a:shade val="51000"/>
                <a:satMod val="130000"/>
              </a:schemeClr>
            </a:gs>
            <a:gs pos="80000">
              <a:schemeClr val="accent2">
                <a:hueOff val="1872608"/>
                <a:satOff val="-2336"/>
                <a:lumOff val="549"/>
                <a:alphaOff val="0"/>
                <a:shade val="93000"/>
                <a:satMod val="130000"/>
              </a:schemeClr>
            </a:gs>
            <a:gs pos="100000">
              <a:schemeClr val="accent2">
                <a:hueOff val="1872608"/>
                <a:satOff val="-2336"/>
                <a:lumOff val="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709" tIns="0" rIns="213709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200" kern="1200" dirty="0" smtClean="0"/>
            <a:t>Prašymus teikti gali fiziniai ir juridiniai asmenys </a:t>
          </a:r>
          <a:endParaRPr lang="lt-LT" sz="1200" kern="1200" dirty="0"/>
        </a:p>
      </dsp:txBody>
      <dsp:txXfrm>
        <a:off x="30023" y="2392226"/>
        <a:ext cx="5593994" cy="554980"/>
      </dsp:txXfrm>
    </dsp:sp>
    <dsp:sp modelId="{75EC2A6C-DBBE-43AD-A147-C515B9F2C6DE}">
      <dsp:nvSpPr>
        <dsp:cNvPr id="0" name=""/>
        <dsp:cNvSpPr/>
      </dsp:nvSpPr>
      <dsp:spPr>
        <a:xfrm>
          <a:off x="0" y="2761997"/>
          <a:ext cx="807720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808911"/>
              <a:satOff val="-3503"/>
              <a:lumOff val="82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B8B9FE-72BF-4947-844B-8654B9C96863}">
      <dsp:nvSpPr>
        <dsp:cNvPr id="0" name=""/>
        <dsp:cNvSpPr/>
      </dsp:nvSpPr>
      <dsp:spPr>
        <a:xfrm>
          <a:off x="0" y="3048004"/>
          <a:ext cx="6290741" cy="1045734"/>
        </a:xfrm>
        <a:prstGeom prst="roundRect">
          <a:avLst/>
        </a:prstGeom>
        <a:gradFill rotWithShape="0">
          <a:gsLst>
            <a:gs pos="0">
              <a:schemeClr val="accent2">
                <a:hueOff val="2808911"/>
                <a:satOff val="-3503"/>
                <a:lumOff val="824"/>
                <a:alphaOff val="0"/>
                <a:shade val="51000"/>
                <a:satMod val="130000"/>
              </a:schemeClr>
            </a:gs>
            <a:gs pos="80000">
              <a:schemeClr val="accent2">
                <a:hueOff val="2808911"/>
                <a:satOff val="-3503"/>
                <a:lumOff val="824"/>
                <a:alphaOff val="0"/>
                <a:shade val="93000"/>
                <a:satMod val="130000"/>
              </a:schemeClr>
            </a:gs>
            <a:gs pos="100000">
              <a:schemeClr val="accent2">
                <a:hueOff val="2808911"/>
                <a:satOff val="-3503"/>
                <a:lumOff val="8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709" tIns="0" rIns="213709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200" kern="1200" dirty="0" smtClean="0"/>
            <a:t>Pretenduoti gali visi Kultūros paveldo objektai ir kultūros paveldo statiniai, esantys Kauno mieste, visi statiniai esantys Naujamiestyje ir Senamiestyje</a:t>
          </a:r>
          <a:endParaRPr lang="lt-LT" sz="1200" kern="1200" dirty="0"/>
        </a:p>
      </dsp:txBody>
      <dsp:txXfrm>
        <a:off x="51049" y="3099053"/>
        <a:ext cx="6188643" cy="943636"/>
      </dsp:txXfrm>
    </dsp:sp>
    <dsp:sp modelId="{D66EC212-019A-4E69-91DC-9D31EA69D687}">
      <dsp:nvSpPr>
        <dsp:cNvPr id="0" name=""/>
        <dsp:cNvSpPr/>
      </dsp:nvSpPr>
      <dsp:spPr>
        <a:xfrm>
          <a:off x="0" y="3775919"/>
          <a:ext cx="807720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745215"/>
              <a:satOff val="-4671"/>
              <a:lumOff val="10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E9E5EB-B0CE-4DB9-8234-C0559705E862}">
      <dsp:nvSpPr>
        <dsp:cNvPr id="0" name=""/>
        <dsp:cNvSpPr/>
      </dsp:nvSpPr>
      <dsp:spPr>
        <a:xfrm>
          <a:off x="0" y="3962399"/>
          <a:ext cx="7375073" cy="665442"/>
        </a:xfrm>
        <a:prstGeom prst="roundRect">
          <a:avLst/>
        </a:prstGeom>
        <a:gradFill rotWithShape="0">
          <a:gsLst>
            <a:gs pos="0">
              <a:schemeClr val="accent2">
                <a:hueOff val="3745215"/>
                <a:satOff val="-4671"/>
                <a:lumOff val="1098"/>
                <a:alphaOff val="0"/>
                <a:shade val="51000"/>
                <a:satMod val="130000"/>
              </a:schemeClr>
            </a:gs>
            <a:gs pos="80000">
              <a:schemeClr val="accent2">
                <a:hueOff val="3745215"/>
                <a:satOff val="-4671"/>
                <a:lumOff val="1098"/>
                <a:alphaOff val="0"/>
                <a:shade val="93000"/>
                <a:satMod val="130000"/>
              </a:schemeClr>
            </a:gs>
            <a:gs pos="100000">
              <a:schemeClr val="accent2">
                <a:hueOff val="3745215"/>
                <a:satOff val="-4671"/>
                <a:lumOff val="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709" tIns="0" rIns="213709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200" kern="1200" dirty="0" smtClean="0"/>
            <a:t>Prioritetas – Tarpukario modernizmo pastatai, EHL sąrašo objektai, medinė architektūra,  Naujamiesčio ir Senamiesčio pagrindinių gatvių ir aikščių išklotinėse esantys pastatai</a:t>
          </a:r>
          <a:endParaRPr lang="lt-LT" sz="1200" kern="1200" dirty="0"/>
        </a:p>
      </dsp:txBody>
      <dsp:txXfrm>
        <a:off x="32484" y="3994883"/>
        <a:ext cx="7310105" cy="600474"/>
      </dsp:txXfrm>
    </dsp:sp>
    <dsp:sp modelId="{ED82B299-56F0-4996-850B-68D80214FC36}">
      <dsp:nvSpPr>
        <dsp:cNvPr id="0" name=""/>
        <dsp:cNvSpPr/>
      </dsp:nvSpPr>
      <dsp:spPr>
        <a:xfrm>
          <a:off x="0" y="5236800"/>
          <a:ext cx="807720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AB1597-15D0-4C97-B46C-A535172AA2C4}">
      <dsp:nvSpPr>
        <dsp:cNvPr id="0" name=""/>
        <dsp:cNvSpPr/>
      </dsp:nvSpPr>
      <dsp:spPr>
        <a:xfrm>
          <a:off x="0" y="4796277"/>
          <a:ext cx="7690326" cy="994922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709" tIns="0" rIns="213709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200" kern="1200" dirty="0" smtClean="0"/>
            <a:t>Kas finansuojama? Paveldo tvarkybos darbai, dekoratyvinio apšvietimo ir neįgaliųjų įeigų įrengimas, projektavimas, tyrimų atlikimas</a:t>
          </a:r>
          <a:endParaRPr lang="lt-LT" sz="1200" kern="1200" dirty="0"/>
        </a:p>
      </dsp:txBody>
      <dsp:txXfrm>
        <a:off x="48568" y="4844845"/>
        <a:ext cx="7593190" cy="8977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8443F4-9539-41AB-868C-4A1F9C81AA9B}">
      <dsp:nvSpPr>
        <dsp:cNvPr id="0" name=""/>
        <dsp:cNvSpPr/>
      </dsp:nvSpPr>
      <dsp:spPr>
        <a:xfrm>
          <a:off x="637270" y="0"/>
          <a:ext cx="7222402" cy="452596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852538-7ED6-43C8-A1F5-6B9A383D3833}">
      <dsp:nvSpPr>
        <dsp:cNvPr id="0" name=""/>
        <dsp:cNvSpPr/>
      </dsp:nvSpPr>
      <dsp:spPr>
        <a:xfrm>
          <a:off x="4148" y="1357788"/>
          <a:ext cx="926034" cy="18103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200" kern="1200" dirty="0" smtClean="0"/>
            <a:t>Skelbimas teikti finansavimo prašymus</a:t>
          </a:r>
          <a:endParaRPr lang="lt-LT" sz="1200" kern="1200" dirty="0"/>
        </a:p>
      </dsp:txBody>
      <dsp:txXfrm>
        <a:off x="49353" y="1402993"/>
        <a:ext cx="835624" cy="1719975"/>
      </dsp:txXfrm>
    </dsp:sp>
    <dsp:sp modelId="{5934C7E9-7232-477A-B1C7-884A8740226F}">
      <dsp:nvSpPr>
        <dsp:cNvPr id="0" name=""/>
        <dsp:cNvSpPr/>
      </dsp:nvSpPr>
      <dsp:spPr>
        <a:xfrm>
          <a:off x="1183800" y="1371602"/>
          <a:ext cx="926034" cy="1810385"/>
        </a:xfrm>
        <a:prstGeom prst="roundRect">
          <a:avLst/>
        </a:prstGeom>
        <a:gradFill rotWithShape="0">
          <a:gsLst>
            <a:gs pos="0">
              <a:schemeClr val="accent2">
                <a:hueOff val="668788"/>
                <a:satOff val="-834"/>
                <a:lumOff val="196"/>
                <a:alphaOff val="0"/>
                <a:shade val="51000"/>
                <a:satMod val="130000"/>
              </a:schemeClr>
            </a:gs>
            <a:gs pos="80000">
              <a:schemeClr val="accent2">
                <a:hueOff val="668788"/>
                <a:satOff val="-834"/>
                <a:lumOff val="196"/>
                <a:alphaOff val="0"/>
                <a:shade val="93000"/>
                <a:satMod val="130000"/>
              </a:schemeClr>
            </a:gs>
            <a:gs pos="100000">
              <a:schemeClr val="accent2">
                <a:hueOff val="668788"/>
                <a:satOff val="-834"/>
                <a:lumOff val="19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200" kern="1200" dirty="0" smtClean="0"/>
            <a:t>Prašymų priėmimas ir tikrinimas</a:t>
          </a:r>
          <a:endParaRPr lang="lt-LT" sz="1200" kern="1200" dirty="0">
            <a:solidFill>
              <a:srgbClr val="FFFF00"/>
            </a:solidFill>
          </a:endParaRPr>
        </a:p>
      </dsp:txBody>
      <dsp:txXfrm>
        <a:off x="1229005" y="1416807"/>
        <a:ext cx="835624" cy="1719975"/>
      </dsp:txXfrm>
    </dsp:sp>
    <dsp:sp modelId="{304242A8-F8E2-460B-A863-A29961E52771}">
      <dsp:nvSpPr>
        <dsp:cNvPr id="0" name=""/>
        <dsp:cNvSpPr/>
      </dsp:nvSpPr>
      <dsp:spPr>
        <a:xfrm>
          <a:off x="2164895" y="1357788"/>
          <a:ext cx="926034" cy="1810385"/>
        </a:xfrm>
        <a:prstGeom prst="roundRect">
          <a:avLst/>
        </a:prstGeom>
        <a:gradFill rotWithShape="0">
          <a:gsLst>
            <a:gs pos="0">
              <a:schemeClr val="accent2">
                <a:hueOff val="1337577"/>
                <a:satOff val="-1668"/>
                <a:lumOff val="392"/>
                <a:alphaOff val="0"/>
                <a:shade val="51000"/>
                <a:satMod val="130000"/>
              </a:schemeClr>
            </a:gs>
            <a:gs pos="80000">
              <a:schemeClr val="accent2">
                <a:hueOff val="1337577"/>
                <a:satOff val="-1668"/>
                <a:lumOff val="392"/>
                <a:alphaOff val="0"/>
                <a:shade val="93000"/>
                <a:satMod val="130000"/>
              </a:schemeClr>
            </a:gs>
            <a:gs pos="100000">
              <a:schemeClr val="accent2">
                <a:hueOff val="1337577"/>
                <a:satOff val="-1668"/>
                <a:lumOff val="3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200" kern="1200" dirty="0" smtClean="0"/>
            <a:t>Prašymų vertinimas, rekomendacijų dėl finansuotinų objektų ir lėšų dydžio pateikimas                                     - </a:t>
          </a:r>
          <a:r>
            <a:rPr lang="lt-LT" sz="1200" kern="1200" dirty="0" smtClean="0">
              <a:solidFill>
                <a:srgbClr val="FFFF00"/>
              </a:solidFill>
            </a:rPr>
            <a:t>Darbo grupė</a:t>
          </a:r>
          <a:endParaRPr lang="lt-LT" sz="1200" kern="1200" dirty="0"/>
        </a:p>
      </dsp:txBody>
      <dsp:txXfrm>
        <a:off x="2210100" y="1402993"/>
        <a:ext cx="835624" cy="1719975"/>
      </dsp:txXfrm>
    </dsp:sp>
    <dsp:sp modelId="{39275DA9-E1D6-452B-93E1-F478D5180B2A}">
      <dsp:nvSpPr>
        <dsp:cNvPr id="0" name=""/>
        <dsp:cNvSpPr/>
      </dsp:nvSpPr>
      <dsp:spPr>
        <a:xfrm>
          <a:off x="3245268" y="1357788"/>
          <a:ext cx="926034" cy="1810385"/>
        </a:xfrm>
        <a:prstGeom prst="roundRect">
          <a:avLst/>
        </a:prstGeom>
        <a:gradFill rotWithShape="0">
          <a:gsLst>
            <a:gs pos="0">
              <a:schemeClr val="accent2">
                <a:hueOff val="2006365"/>
                <a:satOff val="-2502"/>
                <a:lumOff val="588"/>
                <a:alphaOff val="0"/>
                <a:shade val="51000"/>
                <a:satMod val="130000"/>
              </a:schemeClr>
            </a:gs>
            <a:gs pos="80000">
              <a:schemeClr val="accent2">
                <a:hueOff val="2006365"/>
                <a:satOff val="-2502"/>
                <a:lumOff val="588"/>
                <a:alphaOff val="0"/>
                <a:shade val="93000"/>
                <a:satMod val="130000"/>
              </a:schemeClr>
            </a:gs>
            <a:gs pos="100000">
              <a:schemeClr val="accent2">
                <a:hueOff val="2006365"/>
                <a:satOff val="-2502"/>
                <a:lumOff val="5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200" kern="1200" dirty="0" smtClean="0"/>
            <a:t>Finansuojamų objektų ir lėšų dydžio sąrašo tvirtinimas - </a:t>
          </a:r>
          <a:r>
            <a:rPr lang="lt-LT" sz="1200" kern="1200" dirty="0" smtClean="0">
              <a:solidFill>
                <a:srgbClr val="FFFF00"/>
              </a:solidFill>
            </a:rPr>
            <a:t>Savivaldybės taryba</a:t>
          </a:r>
          <a:endParaRPr lang="lt-LT" sz="1200" kern="1200" dirty="0">
            <a:solidFill>
              <a:srgbClr val="FFFF00"/>
            </a:solidFill>
          </a:endParaRPr>
        </a:p>
      </dsp:txBody>
      <dsp:txXfrm>
        <a:off x="3290473" y="1402993"/>
        <a:ext cx="835624" cy="1719975"/>
      </dsp:txXfrm>
    </dsp:sp>
    <dsp:sp modelId="{2EC06952-E36D-4139-9571-7FDBE32ABF84}">
      <dsp:nvSpPr>
        <dsp:cNvPr id="0" name=""/>
        <dsp:cNvSpPr/>
      </dsp:nvSpPr>
      <dsp:spPr>
        <a:xfrm>
          <a:off x="4325641" y="1357788"/>
          <a:ext cx="926034" cy="1810385"/>
        </a:xfrm>
        <a:prstGeom prst="roundRect">
          <a:avLst/>
        </a:prstGeom>
        <a:gradFill rotWithShape="0">
          <a:gsLst>
            <a:gs pos="0">
              <a:schemeClr val="accent2">
                <a:hueOff val="2675154"/>
                <a:satOff val="-3337"/>
                <a:lumOff val="785"/>
                <a:alphaOff val="0"/>
                <a:shade val="51000"/>
                <a:satMod val="130000"/>
              </a:schemeClr>
            </a:gs>
            <a:gs pos="80000">
              <a:schemeClr val="accent2">
                <a:hueOff val="2675154"/>
                <a:satOff val="-3337"/>
                <a:lumOff val="785"/>
                <a:alphaOff val="0"/>
                <a:shade val="93000"/>
                <a:satMod val="130000"/>
              </a:schemeClr>
            </a:gs>
            <a:gs pos="100000">
              <a:schemeClr val="accent2">
                <a:hueOff val="2675154"/>
                <a:satOff val="-3337"/>
                <a:lumOff val="78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200" kern="1200" dirty="0" smtClean="0"/>
            <a:t>Sutarčių su projektų įgyvendintojais pasirašymas</a:t>
          </a:r>
          <a:endParaRPr lang="lt-LT" sz="1200" kern="1200" dirty="0">
            <a:solidFill>
              <a:srgbClr val="FFFF00"/>
            </a:solidFill>
          </a:endParaRPr>
        </a:p>
      </dsp:txBody>
      <dsp:txXfrm>
        <a:off x="4370846" y="1402993"/>
        <a:ext cx="835624" cy="1719975"/>
      </dsp:txXfrm>
    </dsp:sp>
    <dsp:sp modelId="{B6B3B582-A2D5-4CD8-888D-97867444FB41}">
      <dsp:nvSpPr>
        <dsp:cNvPr id="0" name=""/>
        <dsp:cNvSpPr/>
      </dsp:nvSpPr>
      <dsp:spPr>
        <a:xfrm>
          <a:off x="5406014" y="1357788"/>
          <a:ext cx="926034" cy="1810385"/>
        </a:xfrm>
        <a:prstGeom prst="roundRect">
          <a:avLst/>
        </a:prstGeom>
        <a:gradFill rotWithShape="0">
          <a:gsLst>
            <a:gs pos="0">
              <a:schemeClr val="accent2">
                <a:hueOff val="3343942"/>
                <a:satOff val="-4171"/>
                <a:lumOff val="981"/>
                <a:alphaOff val="0"/>
                <a:shade val="51000"/>
                <a:satMod val="130000"/>
              </a:schemeClr>
            </a:gs>
            <a:gs pos="80000">
              <a:schemeClr val="accent2">
                <a:hueOff val="3343942"/>
                <a:satOff val="-4171"/>
                <a:lumOff val="981"/>
                <a:alphaOff val="0"/>
                <a:shade val="93000"/>
                <a:satMod val="130000"/>
              </a:schemeClr>
            </a:gs>
            <a:gs pos="100000">
              <a:schemeClr val="accent2">
                <a:hueOff val="3343942"/>
                <a:satOff val="-4171"/>
                <a:lumOff val="98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200" kern="1200" smtClean="0"/>
            <a:t>Darbų atlikimas - </a:t>
          </a:r>
          <a:r>
            <a:rPr lang="lt-LT" sz="1200" kern="1200" smtClean="0">
              <a:solidFill>
                <a:srgbClr val="FFFF00"/>
              </a:solidFill>
            </a:rPr>
            <a:t>Valdytojai</a:t>
          </a:r>
          <a:endParaRPr lang="lt-LT" sz="1200" kern="1200" dirty="0">
            <a:solidFill>
              <a:srgbClr val="FFFF00"/>
            </a:solidFill>
          </a:endParaRPr>
        </a:p>
      </dsp:txBody>
      <dsp:txXfrm>
        <a:off x="5451219" y="1402993"/>
        <a:ext cx="835624" cy="1719975"/>
      </dsp:txXfrm>
    </dsp:sp>
    <dsp:sp modelId="{5BC36F7E-7EBC-451C-A1B6-B3932F384113}">
      <dsp:nvSpPr>
        <dsp:cNvPr id="0" name=""/>
        <dsp:cNvSpPr/>
      </dsp:nvSpPr>
      <dsp:spPr>
        <a:xfrm>
          <a:off x="6486387" y="1357788"/>
          <a:ext cx="926034" cy="1810385"/>
        </a:xfrm>
        <a:prstGeom prst="roundRect">
          <a:avLst/>
        </a:prstGeom>
        <a:gradFill rotWithShape="0">
          <a:gsLst>
            <a:gs pos="0">
              <a:schemeClr val="accent2">
                <a:hueOff val="4012731"/>
                <a:satOff val="-5005"/>
                <a:lumOff val="1177"/>
                <a:alphaOff val="0"/>
                <a:shade val="51000"/>
                <a:satMod val="130000"/>
              </a:schemeClr>
            </a:gs>
            <a:gs pos="80000">
              <a:schemeClr val="accent2">
                <a:hueOff val="4012731"/>
                <a:satOff val="-5005"/>
                <a:lumOff val="1177"/>
                <a:alphaOff val="0"/>
                <a:shade val="93000"/>
                <a:satMod val="130000"/>
              </a:schemeClr>
            </a:gs>
            <a:gs pos="100000">
              <a:schemeClr val="accent2">
                <a:hueOff val="4012731"/>
                <a:satOff val="-5005"/>
                <a:lumOff val="1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200" kern="1200" dirty="0" smtClean="0"/>
            <a:t>Ataskaitų už atliktus darbus pateikimas</a:t>
          </a:r>
          <a:endParaRPr lang="lt-LT" sz="1200" kern="1200" dirty="0"/>
        </a:p>
      </dsp:txBody>
      <dsp:txXfrm>
        <a:off x="6531592" y="1402993"/>
        <a:ext cx="835624" cy="1719975"/>
      </dsp:txXfrm>
    </dsp:sp>
    <dsp:sp modelId="{9F74AE2B-731D-4826-B2B2-25CBC3E87344}">
      <dsp:nvSpPr>
        <dsp:cNvPr id="0" name=""/>
        <dsp:cNvSpPr/>
      </dsp:nvSpPr>
      <dsp:spPr>
        <a:xfrm>
          <a:off x="7566760" y="1357788"/>
          <a:ext cx="926034" cy="1810385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200" kern="1200" dirty="0" smtClean="0"/>
            <a:t>Lėšų pervedimas</a:t>
          </a:r>
          <a:endParaRPr lang="lt-LT" sz="1200" kern="1200" dirty="0"/>
        </a:p>
      </dsp:txBody>
      <dsp:txXfrm>
        <a:off x="7611965" y="1402993"/>
        <a:ext cx="835624" cy="17199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317566-C67C-4C7A-9D9A-3931D618ADE2}">
      <dsp:nvSpPr>
        <dsp:cNvPr id="0" name=""/>
        <dsp:cNvSpPr/>
      </dsp:nvSpPr>
      <dsp:spPr>
        <a:xfrm>
          <a:off x="0" y="412308"/>
          <a:ext cx="66484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B69F3F-ADE9-40BD-9C00-52321F731845}">
      <dsp:nvSpPr>
        <dsp:cNvPr id="0" name=""/>
        <dsp:cNvSpPr/>
      </dsp:nvSpPr>
      <dsp:spPr>
        <a:xfrm>
          <a:off x="316513" y="58068"/>
          <a:ext cx="6330257" cy="7084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906" tIns="0" rIns="17590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2000" kern="1200" dirty="0" smtClean="0"/>
            <a:t>Į programą gali pretenduoti visi Naujamiesčio ir Senamiesčio pastatai </a:t>
          </a:r>
          <a:endParaRPr lang="lt-LT" sz="2000" kern="1200" dirty="0"/>
        </a:p>
      </dsp:txBody>
      <dsp:txXfrm>
        <a:off x="351098" y="92653"/>
        <a:ext cx="6261087" cy="639310"/>
      </dsp:txXfrm>
    </dsp:sp>
    <dsp:sp modelId="{B50F1214-2764-4986-9D4C-6338ED2D704E}">
      <dsp:nvSpPr>
        <dsp:cNvPr id="0" name=""/>
        <dsp:cNvSpPr/>
      </dsp:nvSpPr>
      <dsp:spPr>
        <a:xfrm>
          <a:off x="0" y="1768363"/>
          <a:ext cx="66484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4D3797-D3A2-4699-9E7F-10A8E7F9536D}">
      <dsp:nvSpPr>
        <dsp:cNvPr id="0" name=""/>
        <dsp:cNvSpPr/>
      </dsp:nvSpPr>
      <dsp:spPr>
        <a:xfrm>
          <a:off x="316513" y="1146708"/>
          <a:ext cx="6330257" cy="975895"/>
        </a:xfrm>
        <a:prstGeom prst="roundRect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906" tIns="0" rIns="17590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800" kern="1200" dirty="0" smtClean="0"/>
            <a:t>Jei dėl objektyvių priežasčių nepavyksta užbaigti darbų einamaisiais metais,  finansavimo sutartis gali būti pratęsta į kitus metus </a:t>
          </a:r>
          <a:endParaRPr lang="lt-LT" sz="1800" kern="1200" dirty="0"/>
        </a:p>
      </dsp:txBody>
      <dsp:txXfrm>
        <a:off x="364152" y="1194347"/>
        <a:ext cx="6234979" cy="880617"/>
      </dsp:txXfrm>
    </dsp:sp>
    <dsp:sp modelId="{75B60877-DFCF-41AC-901A-07DD4F2573C1}">
      <dsp:nvSpPr>
        <dsp:cNvPr id="0" name=""/>
        <dsp:cNvSpPr/>
      </dsp:nvSpPr>
      <dsp:spPr>
        <a:xfrm>
          <a:off x="0" y="2857003"/>
          <a:ext cx="66484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C40304-94D8-4BBF-BC5B-9F564128B50F}">
      <dsp:nvSpPr>
        <dsp:cNvPr id="0" name=""/>
        <dsp:cNvSpPr/>
      </dsp:nvSpPr>
      <dsp:spPr>
        <a:xfrm>
          <a:off x="316513" y="2502763"/>
          <a:ext cx="6330257" cy="708480"/>
        </a:xfrm>
        <a:prstGeom prst="round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906" tIns="0" rIns="17590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800" kern="1200" dirty="0" smtClean="0"/>
            <a:t>Išskirtinės kultūrinės vertės pastatams – galimybė gauti iki 100% intensyvumo finansavimą</a:t>
          </a:r>
          <a:endParaRPr lang="lt-LT" sz="1800" kern="1200" dirty="0"/>
        </a:p>
      </dsp:txBody>
      <dsp:txXfrm>
        <a:off x="351098" y="2537348"/>
        <a:ext cx="6261087" cy="639310"/>
      </dsp:txXfrm>
    </dsp:sp>
    <dsp:sp modelId="{2739C7E0-0580-466F-A8A9-8702E2CB0530}">
      <dsp:nvSpPr>
        <dsp:cNvPr id="0" name=""/>
        <dsp:cNvSpPr/>
      </dsp:nvSpPr>
      <dsp:spPr>
        <a:xfrm>
          <a:off x="0" y="3945643"/>
          <a:ext cx="66484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BF3E2A-7AE5-4A56-809F-B48AA3823498}">
      <dsp:nvSpPr>
        <dsp:cNvPr id="0" name=""/>
        <dsp:cNvSpPr/>
      </dsp:nvSpPr>
      <dsp:spPr>
        <a:xfrm>
          <a:off x="323655" y="3591403"/>
          <a:ext cx="6319441" cy="70848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906" tIns="0" rIns="175906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2400" kern="1200" dirty="0" smtClean="0"/>
            <a:t>Už sutarties nutraukimą – finansinės sankcijos</a:t>
          </a:r>
          <a:endParaRPr lang="lt-LT" sz="2400" kern="1200" dirty="0"/>
        </a:p>
      </dsp:txBody>
      <dsp:txXfrm>
        <a:off x="358240" y="3625988"/>
        <a:ext cx="6250271" cy="6393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317566-C67C-4C7A-9D9A-3931D618ADE2}">
      <dsp:nvSpPr>
        <dsp:cNvPr id="0" name=""/>
        <dsp:cNvSpPr/>
      </dsp:nvSpPr>
      <dsp:spPr>
        <a:xfrm>
          <a:off x="0" y="459767"/>
          <a:ext cx="66484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B69F3F-ADE9-40BD-9C00-52321F731845}">
      <dsp:nvSpPr>
        <dsp:cNvPr id="0" name=""/>
        <dsp:cNvSpPr/>
      </dsp:nvSpPr>
      <dsp:spPr>
        <a:xfrm>
          <a:off x="332420" y="46487"/>
          <a:ext cx="4653880" cy="8265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906" tIns="0" rIns="175906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t-LT" sz="2000" kern="1200" dirty="0" smtClean="0"/>
            <a:t>Suderintas tvarkybos ar (ir) statybos darbų projektas</a:t>
          </a:r>
          <a:endParaRPr lang="lt-LT" sz="2000" kern="1200" dirty="0"/>
        </a:p>
      </dsp:txBody>
      <dsp:txXfrm>
        <a:off x="372769" y="86836"/>
        <a:ext cx="4573182" cy="745862"/>
      </dsp:txXfrm>
    </dsp:sp>
    <dsp:sp modelId="{B50F1214-2764-4986-9D4C-6338ED2D704E}">
      <dsp:nvSpPr>
        <dsp:cNvPr id="0" name=""/>
        <dsp:cNvSpPr/>
      </dsp:nvSpPr>
      <dsp:spPr>
        <a:xfrm>
          <a:off x="0" y="2041832"/>
          <a:ext cx="66484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4D3797-D3A2-4699-9E7F-10A8E7F9536D}">
      <dsp:nvSpPr>
        <dsp:cNvPr id="0" name=""/>
        <dsp:cNvSpPr/>
      </dsp:nvSpPr>
      <dsp:spPr>
        <a:xfrm>
          <a:off x="332420" y="1316567"/>
          <a:ext cx="4653880" cy="1138545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906" tIns="0" rIns="175906" bIns="0" numCol="1" spcCol="1270" anchor="ctr" anchorCtr="0">
          <a:noAutofit/>
        </a:bodyPr>
        <a:lstStyle/>
        <a:p>
          <a:pPr marL="0" lvl="0" indent="0" algn="l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lt-LT" sz="2000" kern="1200" dirty="0" smtClean="0"/>
            <a:t>Leidimas atlikti tvarkybos ar (ir) statybos darbus</a:t>
          </a:r>
          <a:endParaRPr lang="lt-LT" sz="2000" kern="1200" dirty="0"/>
        </a:p>
      </dsp:txBody>
      <dsp:txXfrm>
        <a:off x="387999" y="1372146"/>
        <a:ext cx="4542722" cy="1027387"/>
      </dsp:txXfrm>
    </dsp:sp>
    <dsp:sp modelId="{75B60877-DFCF-41AC-901A-07DD4F2573C1}">
      <dsp:nvSpPr>
        <dsp:cNvPr id="0" name=""/>
        <dsp:cNvSpPr/>
      </dsp:nvSpPr>
      <dsp:spPr>
        <a:xfrm>
          <a:off x="0" y="3311912"/>
          <a:ext cx="66484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5990" tIns="583184" rIns="515990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lt-LT" sz="2800" kern="1200" dirty="0"/>
        </a:p>
      </dsp:txBody>
      <dsp:txXfrm>
        <a:off x="0" y="3311912"/>
        <a:ext cx="6648400" cy="705600"/>
      </dsp:txXfrm>
    </dsp:sp>
    <dsp:sp modelId="{0CC40304-94D8-4BBF-BC5B-9F564128B50F}">
      <dsp:nvSpPr>
        <dsp:cNvPr id="0" name=""/>
        <dsp:cNvSpPr/>
      </dsp:nvSpPr>
      <dsp:spPr>
        <a:xfrm>
          <a:off x="311696" y="2896094"/>
          <a:ext cx="4653880" cy="82656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906" tIns="0" rIns="17590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2000" kern="1200" dirty="0" smtClean="0"/>
            <a:t>Sąmata, sudaryta ir pasirašyta atestuoto </a:t>
          </a:r>
          <a:r>
            <a:rPr lang="lt-LT" sz="2000" kern="1200" dirty="0" err="1" smtClean="0"/>
            <a:t>sąmatininko</a:t>
          </a:r>
          <a:endParaRPr lang="lt-LT" sz="2000" kern="1200" dirty="0" smtClean="0"/>
        </a:p>
      </dsp:txBody>
      <dsp:txXfrm>
        <a:off x="352045" y="2936443"/>
        <a:ext cx="4573182" cy="7458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317566-C67C-4C7A-9D9A-3931D618ADE2}">
      <dsp:nvSpPr>
        <dsp:cNvPr id="0" name=""/>
        <dsp:cNvSpPr/>
      </dsp:nvSpPr>
      <dsp:spPr>
        <a:xfrm>
          <a:off x="0" y="459767"/>
          <a:ext cx="66484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B69F3F-ADE9-40BD-9C00-52321F731845}">
      <dsp:nvSpPr>
        <dsp:cNvPr id="0" name=""/>
        <dsp:cNvSpPr/>
      </dsp:nvSpPr>
      <dsp:spPr>
        <a:xfrm>
          <a:off x="332420" y="46487"/>
          <a:ext cx="4653880" cy="8265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906" tIns="0" rIns="175906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t-LT" sz="2000" kern="1200" dirty="0" smtClean="0"/>
            <a:t>Statinio ekspertizės aktas arba statinio apžiūros aktas arba statinio techninės priežiūros patikrinimo aktas</a:t>
          </a:r>
          <a:endParaRPr lang="lt-LT" sz="2000" kern="1200" dirty="0"/>
        </a:p>
      </dsp:txBody>
      <dsp:txXfrm>
        <a:off x="372769" y="86836"/>
        <a:ext cx="4573182" cy="745862"/>
      </dsp:txXfrm>
    </dsp:sp>
    <dsp:sp modelId="{B50F1214-2764-4986-9D4C-6338ED2D704E}">
      <dsp:nvSpPr>
        <dsp:cNvPr id="0" name=""/>
        <dsp:cNvSpPr/>
      </dsp:nvSpPr>
      <dsp:spPr>
        <a:xfrm>
          <a:off x="0" y="2041832"/>
          <a:ext cx="66484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4D3797-D3A2-4699-9E7F-10A8E7F9536D}">
      <dsp:nvSpPr>
        <dsp:cNvPr id="0" name=""/>
        <dsp:cNvSpPr/>
      </dsp:nvSpPr>
      <dsp:spPr>
        <a:xfrm>
          <a:off x="332420" y="1316567"/>
          <a:ext cx="4653880" cy="1138545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906" tIns="0" rIns="175906" bIns="0" numCol="1" spcCol="1270" anchor="ctr" anchorCtr="0">
          <a:noAutofit/>
        </a:bodyPr>
        <a:lstStyle/>
        <a:p>
          <a:pPr marL="0" lvl="0" indent="0" algn="l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lt-LT" sz="2000" kern="1200" dirty="0" smtClean="0"/>
            <a:t>Projektavimo sąlygos arba specialieji paveldosaugos reikalavimai, išduoti Kultūros paveldo departamento </a:t>
          </a:r>
          <a:endParaRPr lang="lt-LT" sz="2000" kern="1200" dirty="0"/>
        </a:p>
      </dsp:txBody>
      <dsp:txXfrm>
        <a:off x="387999" y="1372146"/>
        <a:ext cx="4542722" cy="1027387"/>
      </dsp:txXfrm>
    </dsp:sp>
    <dsp:sp modelId="{75B60877-DFCF-41AC-901A-07DD4F2573C1}">
      <dsp:nvSpPr>
        <dsp:cNvPr id="0" name=""/>
        <dsp:cNvSpPr/>
      </dsp:nvSpPr>
      <dsp:spPr>
        <a:xfrm>
          <a:off x="0" y="3311912"/>
          <a:ext cx="66484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5990" tIns="583184" rIns="515990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lt-LT" sz="2800" kern="1200" dirty="0"/>
        </a:p>
      </dsp:txBody>
      <dsp:txXfrm>
        <a:off x="0" y="3311912"/>
        <a:ext cx="6648400" cy="705600"/>
      </dsp:txXfrm>
    </dsp:sp>
    <dsp:sp modelId="{0CC40304-94D8-4BBF-BC5B-9F564128B50F}">
      <dsp:nvSpPr>
        <dsp:cNvPr id="0" name=""/>
        <dsp:cNvSpPr/>
      </dsp:nvSpPr>
      <dsp:spPr>
        <a:xfrm>
          <a:off x="311696" y="2896094"/>
          <a:ext cx="4653880" cy="82656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906" tIns="0" rIns="17590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2000" kern="1200" dirty="0" smtClean="0"/>
            <a:t>Projektavimo paslaugų sąmata, sudaryta ir pasirašyta atestuoto </a:t>
          </a:r>
          <a:r>
            <a:rPr lang="lt-LT" sz="2000" kern="1200" dirty="0" err="1" smtClean="0"/>
            <a:t>sąmatininko</a:t>
          </a:r>
          <a:endParaRPr lang="lt-LT" sz="2000" kern="1200" dirty="0" smtClean="0"/>
        </a:p>
      </dsp:txBody>
      <dsp:txXfrm>
        <a:off x="352045" y="2936443"/>
        <a:ext cx="4573182" cy="7458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317566-C67C-4C7A-9D9A-3931D618ADE2}">
      <dsp:nvSpPr>
        <dsp:cNvPr id="0" name=""/>
        <dsp:cNvSpPr/>
      </dsp:nvSpPr>
      <dsp:spPr>
        <a:xfrm>
          <a:off x="0" y="720699"/>
          <a:ext cx="6648400" cy="118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B69F3F-ADE9-40BD-9C00-52321F731845}">
      <dsp:nvSpPr>
        <dsp:cNvPr id="0" name=""/>
        <dsp:cNvSpPr/>
      </dsp:nvSpPr>
      <dsp:spPr>
        <a:xfrm>
          <a:off x="332420" y="26979"/>
          <a:ext cx="4653880" cy="13874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906" tIns="0" rIns="175906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t-LT" sz="2000" kern="1200" dirty="0" smtClean="0"/>
            <a:t>Suderintas tvarkybos ar (ir) statybos darbų projektas arba suderinti projektiniai pasiūlymai</a:t>
          </a:r>
          <a:endParaRPr lang="lt-LT" sz="2000" kern="1200" dirty="0"/>
        </a:p>
      </dsp:txBody>
      <dsp:txXfrm>
        <a:off x="400149" y="94708"/>
        <a:ext cx="4518422" cy="1251982"/>
      </dsp:txXfrm>
    </dsp:sp>
    <dsp:sp modelId="{75B60877-DFCF-41AC-901A-07DD4F2573C1}">
      <dsp:nvSpPr>
        <dsp:cNvPr id="0" name=""/>
        <dsp:cNvSpPr/>
      </dsp:nvSpPr>
      <dsp:spPr>
        <a:xfrm>
          <a:off x="0" y="2852620"/>
          <a:ext cx="6648400" cy="118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5990" tIns="978916" rIns="515990" bIns="334264" numCol="1" spcCol="1270" anchor="t" anchorCtr="0">
          <a:noAutofit/>
        </a:bodyPr>
        <a:lstStyle/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lt-LT" sz="4700" kern="1200" dirty="0"/>
        </a:p>
      </dsp:txBody>
      <dsp:txXfrm>
        <a:off x="0" y="2852620"/>
        <a:ext cx="6648400" cy="1184400"/>
      </dsp:txXfrm>
    </dsp:sp>
    <dsp:sp modelId="{0CC40304-94D8-4BBF-BC5B-9F564128B50F}">
      <dsp:nvSpPr>
        <dsp:cNvPr id="0" name=""/>
        <dsp:cNvSpPr/>
      </dsp:nvSpPr>
      <dsp:spPr>
        <a:xfrm>
          <a:off x="311696" y="2154640"/>
          <a:ext cx="4653880" cy="138744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906" tIns="0" rIns="17590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2000" kern="1200" dirty="0" smtClean="0"/>
            <a:t>Darbų sąmata, sudaryta ir pasirašyta atestuoto </a:t>
          </a:r>
          <a:r>
            <a:rPr lang="lt-LT" sz="2000" kern="1200" dirty="0" err="1" smtClean="0"/>
            <a:t>sąmatininko</a:t>
          </a:r>
          <a:endParaRPr lang="lt-LT" sz="2000" kern="1200" dirty="0" smtClean="0"/>
        </a:p>
      </dsp:txBody>
      <dsp:txXfrm>
        <a:off x="379425" y="2222369"/>
        <a:ext cx="4518422" cy="12519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317566-C67C-4C7A-9D9A-3931D618ADE2}">
      <dsp:nvSpPr>
        <dsp:cNvPr id="0" name=""/>
        <dsp:cNvSpPr/>
      </dsp:nvSpPr>
      <dsp:spPr>
        <a:xfrm>
          <a:off x="0" y="1029789"/>
          <a:ext cx="664840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B69F3F-ADE9-40BD-9C00-52321F731845}">
      <dsp:nvSpPr>
        <dsp:cNvPr id="0" name=""/>
        <dsp:cNvSpPr/>
      </dsp:nvSpPr>
      <dsp:spPr>
        <a:xfrm>
          <a:off x="332095" y="20474"/>
          <a:ext cx="5487703" cy="118643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906" tIns="0" rIns="175906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lt-LT" sz="1800" kern="1200" dirty="0" smtClean="0"/>
            <a:t>Architektas (Projekto vykdymo priežiūros vadovas) – samdomas pastato valdytojo (-ų)</a:t>
          </a:r>
          <a:endParaRPr lang="lt-LT" sz="1800" kern="1200" dirty="0"/>
        </a:p>
      </dsp:txBody>
      <dsp:txXfrm>
        <a:off x="390012" y="78391"/>
        <a:ext cx="5371869" cy="1070600"/>
      </dsp:txXfrm>
    </dsp:sp>
    <dsp:sp modelId="{B50F1214-2764-4986-9D4C-6338ED2D704E}">
      <dsp:nvSpPr>
        <dsp:cNvPr id="0" name=""/>
        <dsp:cNvSpPr/>
      </dsp:nvSpPr>
      <dsp:spPr>
        <a:xfrm>
          <a:off x="0" y="2055128"/>
          <a:ext cx="664840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4D3797-D3A2-4699-9E7F-10A8E7F9536D}">
      <dsp:nvSpPr>
        <dsp:cNvPr id="0" name=""/>
        <dsp:cNvSpPr/>
      </dsp:nvSpPr>
      <dsp:spPr>
        <a:xfrm>
          <a:off x="332420" y="1396989"/>
          <a:ext cx="5482503" cy="835258"/>
        </a:xfrm>
        <a:prstGeom prst="roundRect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906" tIns="0" rIns="175906" bIns="0" numCol="1" spcCol="1270" anchor="ctr" anchorCtr="0">
          <a:noAutofit/>
        </a:bodyPr>
        <a:lstStyle/>
        <a:p>
          <a:pPr marL="0" lvl="0" indent="0" algn="l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lt-LT" sz="1800" kern="1200" dirty="0" smtClean="0"/>
            <a:t>Techninis prižiūrėtojas  – samdomas pastato valdytojo (-ų) ar daugiabučio namo administratoriaus</a:t>
          </a:r>
          <a:endParaRPr lang="lt-LT" sz="1800" kern="1200" dirty="0"/>
        </a:p>
      </dsp:txBody>
      <dsp:txXfrm>
        <a:off x="373194" y="1437763"/>
        <a:ext cx="5400955" cy="753710"/>
      </dsp:txXfrm>
    </dsp:sp>
    <dsp:sp modelId="{75B60877-DFCF-41AC-901A-07DD4F2573C1}">
      <dsp:nvSpPr>
        <dsp:cNvPr id="0" name=""/>
        <dsp:cNvSpPr/>
      </dsp:nvSpPr>
      <dsp:spPr>
        <a:xfrm>
          <a:off x="0" y="2874483"/>
          <a:ext cx="664840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5990" tIns="249936" rIns="515990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lt-LT" sz="1200" kern="1200" dirty="0"/>
        </a:p>
      </dsp:txBody>
      <dsp:txXfrm>
        <a:off x="0" y="2874483"/>
        <a:ext cx="6648400" cy="302400"/>
      </dsp:txXfrm>
    </dsp:sp>
    <dsp:sp modelId="{0CC40304-94D8-4BBF-BC5B-9F564128B50F}">
      <dsp:nvSpPr>
        <dsp:cNvPr id="0" name=""/>
        <dsp:cNvSpPr/>
      </dsp:nvSpPr>
      <dsp:spPr>
        <a:xfrm>
          <a:off x="311696" y="2421240"/>
          <a:ext cx="5517965" cy="629275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906" tIns="0" rIns="17590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800" kern="1200" dirty="0" smtClean="0"/>
            <a:t>Kultūros paveldo departamentas, Kultūros paveldo skyrius</a:t>
          </a:r>
        </a:p>
      </dsp:txBody>
      <dsp:txXfrm>
        <a:off x="342415" y="2451959"/>
        <a:ext cx="5456527" cy="567837"/>
      </dsp:txXfrm>
    </dsp:sp>
    <dsp:sp modelId="{7BA92CA9-AD06-43B0-976A-B67A71834649}">
      <dsp:nvSpPr>
        <dsp:cNvPr id="0" name=""/>
        <dsp:cNvSpPr/>
      </dsp:nvSpPr>
      <dsp:spPr>
        <a:xfrm>
          <a:off x="0" y="3987847"/>
          <a:ext cx="664840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6C75-1A7A-4602-B9EE-8BC5AF984D37}">
      <dsp:nvSpPr>
        <dsp:cNvPr id="0" name=""/>
        <dsp:cNvSpPr/>
      </dsp:nvSpPr>
      <dsp:spPr>
        <a:xfrm>
          <a:off x="360040" y="3240362"/>
          <a:ext cx="5571299" cy="923284"/>
        </a:xfrm>
        <a:prstGeom prst="roundRect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906" tIns="0" rIns="17590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800" kern="1200" dirty="0" smtClean="0"/>
            <a:t>Valstybinė teritorijų planavimo ir statybos inspekcija</a:t>
          </a:r>
          <a:endParaRPr lang="lt-LT" sz="1800" kern="1200" dirty="0"/>
        </a:p>
      </dsp:txBody>
      <dsp:txXfrm>
        <a:off x="405111" y="3285433"/>
        <a:ext cx="5481157" cy="833142"/>
      </dsp:txXfrm>
    </dsp:sp>
    <dsp:sp modelId="{6F057809-F879-42A3-8DD9-4A191064D8DC}">
      <dsp:nvSpPr>
        <dsp:cNvPr id="0" name=""/>
        <dsp:cNvSpPr/>
      </dsp:nvSpPr>
      <dsp:spPr>
        <a:xfrm>
          <a:off x="0" y="4789693"/>
          <a:ext cx="664840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6441A-41B7-4E06-B476-4F1D80D98A8D}">
      <dsp:nvSpPr>
        <dsp:cNvPr id="0" name=""/>
        <dsp:cNvSpPr/>
      </dsp:nvSpPr>
      <dsp:spPr>
        <a:xfrm>
          <a:off x="332420" y="4355047"/>
          <a:ext cx="5662003" cy="611765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906" tIns="0" rIns="17590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800" kern="1200" dirty="0" smtClean="0"/>
            <a:t>Tvarkybos darbų priėmimo komisija</a:t>
          </a:r>
          <a:endParaRPr lang="lt-LT" sz="1800" kern="1200" dirty="0"/>
        </a:p>
      </dsp:txBody>
      <dsp:txXfrm>
        <a:off x="362284" y="4384911"/>
        <a:ext cx="5602275" cy="5520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a-RU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E7F07-AE94-43B8-BAA1-C9F98BC776F4}" type="datetimeFigureOut">
              <a:rPr lang="ba-RU" smtClean="0"/>
              <a:t>13.05.21</a:t>
            </a:fld>
            <a:endParaRPr lang="ba-RU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a-RU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ba-RU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a-RU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6BC6B-DB91-4668-9278-360E9724580F}" type="slidenum">
              <a:rPr lang="ba-RU" smtClean="0"/>
              <a:t>‹#›</a:t>
            </a:fld>
            <a:endParaRPr lang="ba-RU"/>
          </a:p>
        </p:txBody>
      </p:sp>
    </p:spTree>
    <p:extLst>
      <p:ext uri="{BB962C8B-B14F-4D97-AF65-F5344CB8AC3E}">
        <p14:creationId xmlns:p14="http://schemas.microsoft.com/office/powerpoint/2010/main" val="1442918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kaidrės vaizdo vietos rezervavimo ženkla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Pastabų vietos rezervavimo ženkla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a-RU" altLang="en-US" smtClean="0"/>
          </a:p>
        </p:txBody>
      </p:sp>
      <p:sp>
        <p:nvSpPr>
          <p:cNvPr id="30724" name="Skaidrės numerio vietos rezervavimo ženklas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B430DCD-355D-48DB-9F68-99F0751AA3AF}" type="slidenum">
              <a:rPr lang="ba-RU" altLang="en-US" smtClean="0"/>
              <a:pPr/>
              <a:t>4</a:t>
            </a:fld>
            <a:endParaRPr lang="ba-RU" altLang="en-US" smtClean="0"/>
          </a:p>
        </p:txBody>
      </p:sp>
    </p:spTree>
    <p:extLst>
      <p:ext uri="{BB962C8B-B14F-4D97-AF65-F5344CB8AC3E}">
        <p14:creationId xmlns:p14="http://schemas.microsoft.com/office/powerpoint/2010/main" val="2130507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a-RU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6BC6B-DB91-4668-9278-360E9724580F}" type="slidenum">
              <a:rPr lang="ba-RU" smtClean="0"/>
              <a:t>18</a:t>
            </a:fld>
            <a:endParaRPr lang="ba-RU"/>
          </a:p>
        </p:txBody>
      </p:sp>
    </p:spTree>
    <p:extLst>
      <p:ext uri="{BB962C8B-B14F-4D97-AF65-F5344CB8AC3E}">
        <p14:creationId xmlns:p14="http://schemas.microsoft.com/office/powerpoint/2010/main" val="89240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a-RU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6BC6B-DB91-4668-9278-360E9724580F}" type="slidenum">
              <a:rPr lang="ba-RU" smtClean="0"/>
              <a:t>19</a:t>
            </a:fld>
            <a:endParaRPr lang="ba-RU"/>
          </a:p>
        </p:txBody>
      </p:sp>
    </p:spTree>
    <p:extLst>
      <p:ext uri="{BB962C8B-B14F-4D97-AF65-F5344CB8AC3E}">
        <p14:creationId xmlns:p14="http://schemas.microsoft.com/office/powerpoint/2010/main" val="3496199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kaidrės vaizdo vietos rezervavimo ženkla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Pastabų vietos rezervavimo ženkla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24580" name="Skaidrės numerio vietos rezervavimo ženklas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5EACFF-B56C-4EB4-BC32-59E9F87D56BE}" type="slidenum">
              <a:rPr lang="lt-LT" altLang="en-US" smtClean="0"/>
              <a:pPr/>
              <a:t>7</a:t>
            </a:fld>
            <a:endParaRPr lang="lt-LT" altLang="en-US" smtClean="0"/>
          </a:p>
        </p:txBody>
      </p:sp>
    </p:spTree>
    <p:extLst>
      <p:ext uri="{BB962C8B-B14F-4D97-AF65-F5344CB8AC3E}">
        <p14:creationId xmlns:p14="http://schemas.microsoft.com/office/powerpoint/2010/main" val="1020275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kaidrės vaizdo vietos rezervavimo ženkla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Pastabų vietos rezervavimo ženkla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a-RU" altLang="en-US" smtClean="0"/>
          </a:p>
        </p:txBody>
      </p:sp>
      <p:sp>
        <p:nvSpPr>
          <p:cNvPr id="20484" name="Skaidrės numerio vietos rezervavimo ženklas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9561CDC-6C0F-4455-A251-93AAB6D026E3}" type="slidenum">
              <a:rPr lang="ba-RU" altLang="en-US" smtClean="0"/>
              <a:pPr/>
              <a:t>8</a:t>
            </a:fld>
            <a:endParaRPr lang="ba-RU" altLang="en-US" smtClean="0"/>
          </a:p>
        </p:txBody>
      </p:sp>
    </p:spTree>
    <p:extLst>
      <p:ext uri="{BB962C8B-B14F-4D97-AF65-F5344CB8AC3E}">
        <p14:creationId xmlns:p14="http://schemas.microsoft.com/office/powerpoint/2010/main" val="2459883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kaidrės vaizdo vietos rezervavimo ženkla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Pastabų vietos rezervavimo ženkla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a-RU" altLang="en-US" smtClean="0"/>
          </a:p>
        </p:txBody>
      </p:sp>
      <p:sp>
        <p:nvSpPr>
          <p:cNvPr id="22532" name="Skaidrės numerio vietos rezervavimo ženklas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2D745C5-F907-4FA2-9083-178FC07B81EB}" type="slidenum">
              <a:rPr lang="ba-RU" altLang="en-US" smtClean="0"/>
              <a:pPr/>
              <a:t>9</a:t>
            </a:fld>
            <a:endParaRPr lang="ba-RU" altLang="en-US" smtClean="0"/>
          </a:p>
        </p:txBody>
      </p:sp>
    </p:spTree>
    <p:extLst>
      <p:ext uri="{BB962C8B-B14F-4D97-AF65-F5344CB8AC3E}">
        <p14:creationId xmlns:p14="http://schemas.microsoft.com/office/powerpoint/2010/main" val="1086205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kaidrės vaizdo vietos rezervavimo ženkla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Pastabų vietos rezervavimo ženkla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a-RU" altLang="en-US" smtClean="0"/>
          </a:p>
        </p:txBody>
      </p:sp>
      <p:sp>
        <p:nvSpPr>
          <p:cNvPr id="22532" name="Skaidrės numerio vietos rezervavimo ženklas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2D745C5-F907-4FA2-9083-178FC07B81EB}" type="slidenum">
              <a:rPr lang="ba-RU" altLang="en-US" smtClean="0"/>
              <a:pPr/>
              <a:t>10</a:t>
            </a:fld>
            <a:endParaRPr lang="ba-RU" altLang="en-US" smtClean="0"/>
          </a:p>
        </p:txBody>
      </p:sp>
    </p:spTree>
    <p:extLst>
      <p:ext uri="{BB962C8B-B14F-4D97-AF65-F5344CB8AC3E}">
        <p14:creationId xmlns:p14="http://schemas.microsoft.com/office/powerpoint/2010/main" val="52873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kaidrės vaizdo vietos rezervavimo ženkla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Pastabų vietos rezervavimo ženkla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a-RU" altLang="en-US" smtClean="0"/>
          </a:p>
        </p:txBody>
      </p:sp>
      <p:sp>
        <p:nvSpPr>
          <p:cNvPr id="22532" name="Skaidrės numerio vietos rezervavimo ženklas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2D745C5-F907-4FA2-9083-178FC07B81EB}" type="slidenum">
              <a:rPr lang="ba-RU" altLang="en-US" smtClean="0"/>
              <a:pPr/>
              <a:t>11</a:t>
            </a:fld>
            <a:endParaRPr lang="ba-RU" altLang="en-US" smtClean="0"/>
          </a:p>
        </p:txBody>
      </p:sp>
    </p:spTree>
    <p:extLst>
      <p:ext uri="{BB962C8B-B14F-4D97-AF65-F5344CB8AC3E}">
        <p14:creationId xmlns:p14="http://schemas.microsoft.com/office/powerpoint/2010/main" val="4152224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kaidrės vaizdo vietos rezervavimo ženkla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Pastabų vietos rezervavimo ženkla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a-RU" altLang="en-US" smtClean="0"/>
          </a:p>
        </p:txBody>
      </p:sp>
      <p:sp>
        <p:nvSpPr>
          <p:cNvPr id="22532" name="Skaidrės numerio vietos rezervavimo ženklas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2D745C5-F907-4FA2-9083-178FC07B81EB}" type="slidenum">
              <a:rPr lang="ba-RU" altLang="en-US" smtClean="0"/>
              <a:pPr/>
              <a:t>12</a:t>
            </a:fld>
            <a:endParaRPr lang="ba-RU" altLang="en-US" smtClean="0"/>
          </a:p>
        </p:txBody>
      </p:sp>
    </p:spTree>
    <p:extLst>
      <p:ext uri="{BB962C8B-B14F-4D97-AF65-F5344CB8AC3E}">
        <p14:creationId xmlns:p14="http://schemas.microsoft.com/office/powerpoint/2010/main" val="511466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kaidrės vaizdo vietos rezervavimo ženkla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Pastabų vietos rezervavimo ženkla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a-RU" altLang="en-US" smtClean="0"/>
          </a:p>
        </p:txBody>
      </p:sp>
      <p:sp>
        <p:nvSpPr>
          <p:cNvPr id="22532" name="Skaidrės numerio vietos rezervavimo ženklas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2D745C5-F907-4FA2-9083-178FC07B81EB}" type="slidenum">
              <a:rPr lang="ba-RU" altLang="en-US" smtClean="0"/>
              <a:pPr/>
              <a:t>13</a:t>
            </a:fld>
            <a:endParaRPr lang="ba-RU" altLang="en-US" smtClean="0"/>
          </a:p>
        </p:txBody>
      </p:sp>
    </p:spTree>
    <p:extLst>
      <p:ext uri="{BB962C8B-B14F-4D97-AF65-F5344CB8AC3E}">
        <p14:creationId xmlns:p14="http://schemas.microsoft.com/office/powerpoint/2010/main" val="2892002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kaidrės vaizdo vietos rezervavimo ženkla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Pastabų vietos rezervavimo ženkla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a-RU" altLang="en-US" smtClean="0"/>
          </a:p>
        </p:txBody>
      </p:sp>
      <p:sp>
        <p:nvSpPr>
          <p:cNvPr id="22532" name="Skaidrės numerio vietos rezervavimo ženklas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2D745C5-F907-4FA2-9083-178FC07B81EB}" type="slidenum">
              <a:rPr lang="ba-RU" altLang="en-US" smtClean="0"/>
              <a:pPr/>
              <a:t>14</a:t>
            </a:fld>
            <a:endParaRPr lang="ba-RU" altLang="en-US" smtClean="0"/>
          </a:p>
        </p:txBody>
      </p:sp>
    </p:spTree>
    <p:extLst>
      <p:ext uri="{BB962C8B-B14F-4D97-AF65-F5344CB8AC3E}">
        <p14:creationId xmlns:p14="http://schemas.microsoft.com/office/powerpoint/2010/main" val="1710946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C16E0-7AF3-47B4-ACAC-C05FCC4A400C}" type="datetimeFigureOut">
              <a:rPr lang="en-US"/>
              <a:pPr>
                <a:defRPr/>
              </a:pPr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D6F2E-8ABE-4C99-908D-184B8D40F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D864F-A735-4070-9BDC-F267444AE924}" type="datetimeFigureOut">
              <a:rPr lang="en-US"/>
              <a:pPr>
                <a:defRPr/>
              </a:pPr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93567-3BAB-40D6-9B6C-E5131E8D81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C6344-294E-43D0-8E9A-6C66C8B576EE}" type="datetimeFigureOut">
              <a:rPr lang="en-US"/>
              <a:pPr>
                <a:defRPr/>
              </a:pPr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9B766-DDEC-408D-9149-E6A082673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BA339-ED43-4387-951B-AEBBB4BB50F9}" type="slidenum">
              <a:rPr lang="lt-LT" altLang="en-US"/>
              <a:pPr>
                <a:defRPr/>
              </a:pPr>
              <a:t>‹#›</a:t>
            </a:fld>
            <a:endParaRPr lang="lt-LT" altLang="en-US"/>
          </a:p>
        </p:txBody>
      </p:sp>
    </p:spTree>
    <p:extLst>
      <p:ext uri="{BB962C8B-B14F-4D97-AF65-F5344CB8AC3E}">
        <p14:creationId xmlns:p14="http://schemas.microsoft.com/office/powerpoint/2010/main" val="3338067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97E0F-66F0-4537-94C2-64E5F990877E}" type="slidenum">
              <a:rPr lang="lt-LT" altLang="en-US"/>
              <a:pPr>
                <a:defRPr/>
              </a:pPr>
              <a:t>‹#›</a:t>
            </a:fld>
            <a:endParaRPr lang="lt-LT" altLang="en-US"/>
          </a:p>
        </p:txBody>
      </p:sp>
    </p:spTree>
    <p:extLst>
      <p:ext uri="{BB962C8B-B14F-4D97-AF65-F5344CB8AC3E}">
        <p14:creationId xmlns:p14="http://schemas.microsoft.com/office/powerpoint/2010/main" val="3716459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0D2B6-FF3F-4ECB-878C-2CB20FDCE77D}" type="slidenum">
              <a:rPr lang="lt-LT" altLang="en-US"/>
              <a:pPr>
                <a:defRPr/>
              </a:pPr>
              <a:t>‹#›</a:t>
            </a:fld>
            <a:endParaRPr lang="lt-LT" altLang="en-US"/>
          </a:p>
        </p:txBody>
      </p:sp>
    </p:spTree>
    <p:extLst>
      <p:ext uri="{BB962C8B-B14F-4D97-AF65-F5344CB8AC3E}">
        <p14:creationId xmlns:p14="http://schemas.microsoft.com/office/powerpoint/2010/main" val="3783350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8A11D-7909-4ED8-929A-B529D98AB5D6}" type="slidenum">
              <a:rPr lang="lt-LT" altLang="en-US"/>
              <a:pPr>
                <a:defRPr/>
              </a:pPr>
              <a:t>‹#›</a:t>
            </a:fld>
            <a:endParaRPr lang="lt-LT" altLang="en-US"/>
          </a:p>
        </p:txBody>
      </p:sp>
    </p:spTree>
    <p:extLst>
      <p:ext uri="{BB962C8B-B14F-4D97-AF65-F5344CB8AC3E}">
        <p14:creationId xmlns:p14="http://schemas.microsoft.com/office/powerpoint/2010/main" val="746776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9D18E-5181-4CB9-A746-79C437DC6634}" type="slidenum">
              <a:rPr lang="lt-LT" altLang="en-US"/>
              <a:pPr>
                <a:defRPr/>
              </a:pPr>
              <a:t>‹#›</a:t>
            </a:fld>
            <a:endParaRPr lang="lt-LT" altLang="en-US"/>
          </a:p>
        </p:txBody>
      </p:sp>
    </p:spTree>
    <p:extLst>
      <p:ext uri="{BB962C8B-B14F-4D97-AF65-F5344CB8AC3E}">
        <p14:creationId xmlns:p14="http://schemas.microsoft.com/office/powerpoint/2010/main" val="2463927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583BC-F2F4-4C95-97CA-4E0F704E45A8}" type="slidenum">
              <a:rPr lang="lt-LT" altLang="en-US"/>
              <a:pPr>
                <a:defRPr/>
              </a:pPr>
              <a:t>‹#›</a:t>
            </a:fld>
            <a:endParaRPr lang="lt-LT" altLang="en-US"/>
          </a:p>
        </p:txBody>
      </p:sp>
    </p:spTree>
    <p:extLst>
      <p:ext uri="{BB962C8B-B14F-4D97-AF65-F5344CB8AC3E}">
        <p14:creationId xmlns:p14="http://schemas.microsoft.com/office/powerpoint/2010/main" val="125521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2BA41-F1D2-4821-BBD2-122737C5EDE6}" type="slidenum">
              <a:rPr lang="lt-LT" altLang="en-US"/>
              <a:pPr>
                <a:defRPr/>
              </a:pPr>
              <a:t>‹#›</a:t>
            </a:fld>
            <a:endParaRPr lang="lt-LT" altLang="en-US"/>
          </a:p>
        </p:txBody>
      </p:sp>
    </p:spTree>
    <p:extLst>
      <p:ext uri="{BB962C8B-B14F-4D97-AF65-F5344CB8AC3E}">
        <p14:creationId xmlns:p14="http://schemas.microsoft.com/office/powerpoint/2010/main" val="27720026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CD3DC-67E2-4449-B7FC-79CCD2A53484}" type="slidenum">
              <a:rPr lang="lt-LT" altLang="en-US"/>
              <a:pPr>
                <a:defRPr/>
              </a:pPr>
              <a:t>‹#›</a:t>
            </a:fld>
            <a:endParaRPr lang="lt-LT" altLang="en-US"/>
          </a:p>
        </p:txBody>
      </p:sp>
    </p:spTree>
    <p:extLst>
      <p:ext uri="{BB962C8B-B14F-4D97-AF65-F5344CB8AC3E}">
        <p14:creationId xmlns:p14="http://schemas.microsoft.com/office/powerpoint/2010/main" val="397848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D9CB0-AA7D-4B7B-BEDF-D2F5E39913C2}" type="datetimeFigureOut">
              <a:rPr lang="en-US"/>
              <a:pPr>
                <a:defRPr/>
              </a:pPr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1C6F0-6F09-4596-80DA-06B30149D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lt-LT" noProof="0" smtClean="0"/>
              <a:t>Spustelėkite piktogr. norėdami įtraukti pav.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4CD29-1006-480C-9E8E-1189C0BF3FE8}" type="slidenum">
              <a:rPr lang="lt-LT" altLang="en-US"/>
              <a:pPr>
                <a:defRPr/>
              </a:pPr>
              <a:t>‹#›</a:t>
            </a:fld>
            <a:endParaRPr lang="lt-LT" altLang="en-US"/>
          </a:p>
        </p:txBody>
      </p:sp>
    </p:spTree>
    <p:extLst>
      <p:ext uri="{BB962C8B-B14F-4D97-AF65-F5344CB8AC3E}">
        <p14:creationId xmlns:p14="http://schemas.microsoft.com/office/powerpoint/2010/main" val="3116621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nė nuotrauk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lt-LT" noProof="0" smtClean="0"/>
              <a:t>Spustelėkite piktogr. norėdami įtraukti pav.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5CFAF-46C5-4D2F-A233-55E9CCDD089F}" type="datetimeFigureOut">
              <a:rPr lang="en-US"/>
              <a:pPr>
                <a:defRPr/>
              </a:pPr>
              <a:t>5/13/2021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FD444-8BEC-4900-9570-DF7EA61966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04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CA608-2969-4F91-B99D-C44C3DFA4428}" type="datetimeFigureOut">
              <a:rPr lang="en-US"/>
              <a:pPr>
                <a:defRPr/>
              </a:pPr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6890F-D50F-4527-8064-9A71D34A2F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538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4688" y="971550"/>
            <a:ext cx="600075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99288" y="2613025"/>
            <a:ext cx="601662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0F2FE-E3C5-4799-849C-E9C11DEE769E}" type="datetimeFigureOut">
              <a:rPr lang="en-US"/>
              <a:pPr>
                <a:defRPr/>
              </a:pPr>
              <a:t>5/13/2021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95BEE-F334-43A5-8386-823DFBC449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62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B2384-2E81-4727-8D70-9459067D4D27}" type="datetimeFigureOut">
              <a:rPr lang="en-US"/>
              <a:pPr>
                <a:defRPr/>
              </a:pPr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8A515-FE4B-4F5B-B2AE-0394F0715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0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lpe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16"/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7"/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0D320-D81B-4458-AACA-EAE9D2BEA9E0}" type="datetimeFigureOut">
              <a:rPr lang="en-US"/>
              <a:pPr>
                <a:defRPr/>
              </a:pPr>
              <a:t>5/13/2021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F9CEA-A070-4DC9-8E4C-F545562F8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003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aveikslėlis skilty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8"/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9"/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lt-LT" noProof="0" smtClean="0"/>
              <a:t>Spustelėkite piktogr. norėdami įtraukti pav.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lt-LT" noProof="0" smtClean="0"/>
              <a:t>Spustelėkite piktogr. norėdami įtraukti pav.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lt-LT" noProof="0" smtClean="0"/>
              <a:t>Spustelėkite piktogr. norėdami įtraukti pav.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8051A-36D3-4A89-BDAB-B51EA520F133}" type="datetimeFigureOut">
              <a:rPr lang="en-US"/>
              <a:pPr>
                <a:defRPr/>
              </a:pPr>
              <a:t>5/13/2021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8DBE5-863C-481E-9FF9-3C19F5135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7299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39D9D-D0BD-46C9-8200-FB681984D5E3}" type="slidenum">
              <a:rPr lang="lt-LT" altLang="en-US"/>
              <a:pPr>
                <a:defRPr/>
              </a:pPr>
              <a:t>‹#›</a:t>
            </a:fld>
            <a:endParaRPr lang="lt-LT" altLang="en-US"/>
          </a:p>
        </p:txBody>
      </p:sp>
    </p:spTree>
    <p:extLst>
      <p:ext uri="{BB962C8B-B14F-4D97-AF65-F5344CB8AC3E}">
        <p14:creationId xmlns:p14="http://schemas.microsoft.com/office/powerpoint/2010/main" val="26723229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E7B01-6AFD-4D9A-ACA9-5971A92A1938}" type="slidenum">
              <a:rPr lang="lt-LT" altLang="en-US"/>
              <a:pPr>
                <a:defRPr/>
              </a:pPr>
              <a:t>‹#›</a:t>
            </a:fld>
            <a:endParaRPr lang="lt-LT" altLang="en-US"/>
          </a:p>
        </p:txBody>
      </p:sp>
    </p:spTree>
    <p:extLst>
      <p:ext uri="{BB962C8B-B14F-4D97-AF65-F5344CB8AC3E}">
        <p14:creationId xmlns:p14="http://schemas.microsoft.com/office/powerpoint/2010/main" val="3244540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FE3E6-A95B-4297-ADEF-3C3441725FE1}" type="datetimeFigureOut">
              <a:rPr lang="en-US"/>
              <a:pPr>
                <a:defRPr/>
              </a:pPr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5BDC6-23FA-4894-827D-17B016D84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9452D-CAFF-4FAA-A2A6-7B3A43E89358}" type="datetimeFigureOut">
              <a:rPr lang="en-US"/>
              <a:pPr>
                <a:defRPr/>
              </a:pPr>
              <a:t>5/13/2021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DFC9C-0C31-41C9-A679-593A40560F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10D91-9467-435E-8B94-C4D696B78D96}" type="datetimeFigureOut">
              <a:rPr lang="en-US"/>
              <a:pPr>
                <a:defRPr/>
              </a:pPr>
              <a:t>5/13/2021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CCEB9-8E7D-4F15-BF7A-ED841EAD0A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89F38-955F-4B70-A53E-096835D58B9B}" type="datetimeFigureOut">
              <a:rPr lang="en-US"/>
              <a:pPr>
                <a:defRPr/>
              </a:pPr>
              <a:t>5/13/2021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FEF49-E1C4-4DEA-8054-E44EDADFEC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9D49A-450F-42FF-BA03-C9E27AC75DF3}" type="datetimeFigureOut">
              <a:rPr lang="en-US"/>
              <a:pPr>
                <a:defRPr/>
              </a:pPr>
              <a:t>5/13/2021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4B9FB-F63B-4E5B-8970-27E0E8F49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DE15B-07C3-48D5-8272-ADD3BEFA3A77}" type="datetimeFigureOut">
              <a:rPr lang="en-US"/>
              <a:pPr>
                <a:defRPr/>
              </a:pPr>
              <a:t>5/13/2021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28748-B98E-4D8B-8A79-9BC6CA0209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B38F5-8452-4CE4-A964-D2AFBA1B477A}" type="datetimeFigureOut">
              <a:rPr lang="en-US"/>
              <a:pPr>
                <a:defRPr/>
              </a:pPr>
              <a:t>5/13/2021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4ADED-F91B-4989-9D46-486FB540A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55D28D7-7C40-4FC2-83A0-AB037D589CF5}" type="datetimeFigureOut">
              <a:rPr lang="en-US"/>
              <a:pPr>
                <a:defRPr/>
              </a:pPr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53273F4-8EA9-4DF1-B825-00965E9C7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413" y="0"/>
            <a:ext cx="6858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90" name="Title Placeholder 1"/>
          <p:cNvSpPr>
            <a:spLocks noGrp="1"/>
          </p:cNvSpPr>
          <p:nvPr>
            <p:ph type="title"/>
          </p:nvPr>
        </p:nvSpPr>
        <p:spPr bwMode="auto">
          <a:xfrm>
            <a:off x="484188" y="452438"/>
            <a:ext cx="7056437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t-LT" altLang="en-US" smtClean="0"/>
              <a:t>Spustelėję redag. ruoš. pavad. stilių</a:t>
            </a:r>
            <a:endParaRPr lang="en-US" altLang="en-US" smtClean="0"/>
          </a:p>
        </p:txBody>
      </p:sp>
      <p:sp>
        <p:nvSpPr>
          <p:cNvPr id="30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7088" y="2052638"/>
            <a:ext cx="671195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t-LT" altLang="en-US" smtClean="0"/>
              <a:t>Redaguoti šablono teksto stilius</a:t>
            </a:r>
          </a:p>
          <a:p>
            <a:pPr lvl="1"/>
            <a:r>
              <a:rPr lang="lt-LT" altLang="en-US" smtClean="0"/>
              <a:t>Antras lygis</a:t>
            </a:r>
          </a:p>
          <a:p>
            <a:pPr lvl="2"/>
            <a:r>
              <a:rPr lang="lt-LT" altLang="en-US" smtClean="0"/>
              <a:t>Trečias lygis</a:t>
            </a:r>
          </a:p>
          <a:p>
            <a:pPr lvl="3"/>
            <a:r>
              <a:rPr lang="lt-LT" altLang="en-US" smtClean="0"/>
              <a:t>Ketvirtas lygis</a:t>
            </a:r>
          </a:p>
          <a:p>
            <a:pPr lvl="4"/>
            <a:r>
              <a:rPr lang="lt-LT" altLang="en-US" smtClean="0"/>
              <a:t>Penktas lygis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588" y="1828800"/>
            <a:ext cx="990600" cy="2286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544BBC63-B20E-4705-8944-5B320A36C87B}" type="datetimeFigureOut">
              <a:rPr lang="en-US"/>
              <a:pPr>
                <a:defRPr/>
              </a:pPr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18" y="3263107"/>
            <a:ext cx="3859213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050" y="295275"/>
            <a:ext cx="628650" cy="768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973C76F-3F06-4DA0-9C4F-72D5DAFE0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661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bitly.com/paveldotvarkos-program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3419872" y="2996952"/>
            <a:ext cx="5472608" cy="2520280"/>
          </a:xfrm>
        </p:spPr>
        <p:txBody>
          <a:bodyPr/>
          <a:lstStyle/>
          <a:p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</a:rPr>
              <a:t>Kaun</a:t>
            </a:r>
            <a:r>
              <a:rPr lang="lt-LT" sz="3600" dirty="0" smtClean="0">
                <a:solidFill>
                  <a:schemeClr val="accent2">
                    <a:lumMod val="75000"/>
                  </a:schemeClr>
                </a:solidFill>
              </a:rPr>
              <a:t>o miesto savivaldybės </a:t>
            </a:r>
            <a:r>
              <a:rPr lang="lt-LT" sz="3600" dirty="0" err="1" smtClean="0">
                <a:solidFill>
                  <a:schemeClr val="accent2">
                    <a:lumMod val="75000"/>
                  </a:schemeClr>
                </a:solidFill>
              </a:rPr>
              <a:t>paveldotvarkos</a:t>
            </a:r>
            <a:r>
              <a:rPr lang="lt-LT" sz="3600" dirty="0" smtClean="0">
                <a:solidFill>
                  <a:schemeClr val="accent2">
                    <a:lumMod val="75000"/>
                  </a:schemeClr>
                </a:solidFill>
              </a:rPr>
              <a:t> programa </a:t>
            </a:r>
            <a:br>
              <a:rPr lang="lt-LT" sz="36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lt-LT" sz="36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lt-LT" sz="36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Saulius Rimas </a:t>
            </a:r>
            <a:b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lt-LT" sz="1400" dirty="0" smtClean="0">
                <a:solidFill>
                  <a:schemeClr val="accent2">
                    <a:lumMod val="75000"/>
                  </a:schemeClr>
                </a:solidFill>
              </a:rPr>
              <a:t>Kultūros paveldo skyriaus vedėjas</a:t>
            </a:r>
            <a:endParaRPr lang="en-US" sz="36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611188" y="274638"/>
            <a:ext cx="7921625" cy="1143000"/>
          </a:xfrm>
        </p:spPr>
        <p:txBody>
          <a:bodyPr/>
          <a:lstStyle/>
          <a:p>
            <a:r>
              <a:rPr lang="lt-LT" altLang="en-US" sz="2800" b="1" dirty="0" smtClean="0"/>
              <a:t>Kas naujo 2020 metais?</a:t>
            </a:r>
            <a:endParaRPr lang="lt-LT" altLang="en-US" sz="2800" dirty="0" smtClean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861374734"/>
              </p:ext>
            </p:extLst>
          </p:nvPr>
        </p:nvGraphicFramePr>
        <p:xfrm>
          <a:off x="1475656" y="1268760"/>
          <a:ext cx="664840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1515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611560" y="278924"/>
            <a:ext cx="7921625" cy="1143000"/>
          </a:xfrm>
        </p:spPr>
        <p:txBody>
          <a:bodyPr/>
          <a:lstStyle/>
          <a:p>
            <a:r>
              <a:rPr lang="lt-LT" altLang="en-US" sz="2800" b="1" dirty="0" smtClean="0"/>
              <a:t>Ką svarbiausia pateikti kartu su paraiška? </a:t>
            </a:r>
            <a:br>
              <a:rPr lang="lt-LT" altLang="en-US" sz="2800" b="1" dirty="0" smtClean="0"/>
            </a:br>
            <a:r>
              <a:rPr lang="lt-LT" altLang="en-US" sz="2800" b="1" dirty="0" smtClean="0"/>
              <a:t>Jei prašote paramos </a:t>
            </a:r>
            <a:r>
              <a:rPr lang="lt-LT" altLang="en-US" sz="2800" b="1" u="sng" dirty="0" smtClean="0"/>
              <a:t>darbų atlikimui</a:t>
            </a:r>
            <a:r>
              <a:rPr lang="lt-LT" altLang="en-US" sz="2800" b="1" dirty="0" smtClean="0"/>
              <a:t>:</a:t>
            </a:r>
            <a:endParaRPr lang="lt-LT" altLang="en-US" sz="2800" dirty="0" smtClean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855199805"/>
              </p:ext>
            </p:extLst>
          </p:nvPr>
        </p:nvGraphicFramePr>
        <p:xfrm>
          <a:off x="1475656" y="1916832"/>
          <a:ext cx="6648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7796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611560" y="278924"/>
            <a:ext cx="7921625" cy="1143000"/>
          </a:xfrm>
        </p:spPr>
        <p:txBody>
          <a:bodyPr/>
          <a:lstStyle/>
          <a:p>
            <a:r>
              <a:rPr lang="lt-LT" altLang="en-US" sz="2800" b="1" dirty="0" smtClean="0"/>
              <a:t>Ką svarbiausia pateikti kartu su paraiška? </a:t>
            </a:r>
            <a:br>
              <a:rPr lang="lt-LT" altLang="en-US" sz="2800" b="1" dirty="0" smtClean="0"/>
            </a:br>
            <a:r>
              <a:rPr lang="lt-LT" altLang="en-US" sz="2800" b="1" dirty="0" smtClean="0"/>
              <a:t>Jei prašote paramos </a:t>
            </a:r>
            <a:r>
              <a:rPr lang="lt-LT" altLang="en-US" sz="2800" b="1" u="sng" dirty="0" smtClean="0"/>
              <a:t>projekto parengimui</a:t>
            </a:r>
            <a:r>
              <a:rPr lang="lt-LT" altLang="en-US" sz="2800" b="1" dirty="0" smtClean="0"/>
              <a:t>:</a:t>
            </a:r>
            <a:endParaRPr lang="lt-LT" altLang="en-US" sz="2800" dirty="0" smtClean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387564906"/>
              </p:ext>
            </p:extLst>
          </p:nvPr>
        </p:nvGraphicFramePr>
        <p:xfrm>
          <a:off x="1475656" y="1916832"/>
          <a:ext cx="6648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3565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611560" y="278924"/>
            <a:ext cx="7921625" cy="1143000"/>
          </a:xfrm>
        </p:spPr>
        <p:txBody>
          <a:bodyPr/>
          <a:lstStyle/>
          <a:p>
            <a:r>
              <a:rPr lang="lt-LT" altLang="en-US" sz="2800" b="1" dirty="0" smtClean="0"/>
              <a:t>Ką svarbiausia pateikti kartu su paraiška? </a:t>
            </a:r>
            <a:br>
              <a:rPr lang="lt-LT" altLang="en-US" sz="2800" b="1" dirty="0" smtClean="0"/>
            </a:br>
            <a:r>
              <a:rPr lang="lt-LT" altLang="en-US" sz="2800" b="1" dirty="0" smtClean="0"/>
              <a:t>Jei prašote paramos </a:t>
            </a:r>
            <a:r>
              <a:rPr lang="lt-LT" altLang="en-US" sz="2800" b="1" u="sng" dirty="0" smtClean="0"/>
              <a:t>apšvietimo ar (ir) pritaikymo  neįgaliųjų reikmėms</a:t>
            </a:r>
            <a:r>
              <a:rPr lang="lt-LT" altLang="en-US" sz="2800" b="1" dirty="0" smtClean="0"/>
              <a:t>:</a:t>
            </a:r>
            <a:endParaRPr lang="lt-LT" altLang="en-US" sz="2800" dirty="0" smtClean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157321178"/>
              </p:ext>
            </p:extLst>
          </p:nvPr>
        </p:nvGraphicFramePr>
        <p:xfrm>
          <a:off x="1475656" y="1916832"/>
          <a:ext cx="6648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8702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611560" y="350932"/>
            <a:ext cx="7921625" cy="1061844"/>
          </a:xfrm>
        </p:spPr>
        <p:txBody>
          <a:bodyPr/>
          <a:lstStyle/>
          <a:p>
            <a:r>
              <a:rPr lang="lt-LT" altLang="en-US" sz="2800" b="1" dirty="0" smtClean="0"/>
              <a:t>Kas kontroliuoja darbų kokybę? </a:t>
            </a:r>
            <a:br>
              <a:rPr lang="lt-LT" altLang="en-US" sz="2800" b="1" dirty="0" smtClean="0"/>
            </a:br>
            <a:endParaRPr lang="lt-LT" altLang="en-US" sz="2800" dirty="0" smtClean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925607607"/>
              </p:ext>
            </p:extLst>
          </p:nvPr>
        </p:nvGraphicFramePr>
        <p:xfrm>
          <a:off x="1475656" y="1124744"/>
          <a:ext cx="664840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8277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vadinimas 4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356592"/>
          </a:xfrm>
        </p:spPr>
        <p:txBody>
          <a:bodyPr/>
          <a:lstStyle/>
          <a:p>
            <a:pPr algn="ctr"/>
            <a:r>
              <a:rPr lang="lt-LT" sz="1600" dirty="0" smtClean="0"/>
              <a:t>Kitos paveldo tvarkybos finansavimo priemonės </a:t>
            </a:r>
            <a:endParaRPr lang="en-US" sz="1600" dirty="0"/>
          </a:p>
        </p:txBody>
      </p:sp>
      <p:sp>
        <p:nvSpPr>
          <p:cNvPr id="7" name="Teksto vietos rezervavimo ženklas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lt-LT" b="1" dirty="0" smtClean="0"/>
              <a:t>Tiesioginis finansavimas iš Kauno m. savivaldybės biudžeto</a:t>
            </a:r>
            <a:endParaRPr lang="lt-LT" b="1" dirty="0"/>
          </a:p>
          <a:p>
            <a:endParaRPr lang="lt-L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 smtClean="0"/>
              <a:t>Taikoma tik savivaldybei priklausantiems statiniams</a:t>
            </a:r>
            <a:endParaRPr lang="lt-L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 smtClean="0"/>
              <a:t>Rangovas parenkamas viešaisiais pirkimais</a:t>
            </a:r>
            <a:endParaRPr lang="en-US" dirty="0"/>
          </a:p>
          <a:p>
            <a:endParaRPr lang="en-US" dirty="0"/>
          </a:p>
        </p:txBody>
      </p:sp>
      <p:pic>
        <p:nvPicPr>
          <p:cNvPr id="8" name="Turinio vietos rezervavimo ženklas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1292826"/>
            <a:ext cx="3672408" cy="2754305"/>
          </a:xfrm>
        </p:spPr>
      </p:pic>
      <p:pic>
        <p:nvPicPr>
          <p:cNvPr id="6" name="Paveikslėlis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1788"/>
          <a:stretch/>
        </p:blipFill>
        <p:spPr>
          <a:xfrm>
            <a:off x="4644008" y="1277205"/>
            <a:ext cx="3672408" cy="277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1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vadinimas 4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428600"/>
          </a:xfrm>
        </p:spPr>
        <p:txBody>
          <a:bodyPr/>
          <a:lstStyle/>
          <a:p>
            <a:pPr algn="ctr"/>
            <a:r>
              <a:rPr lang="lt-LT" sz="1600" dirty="0" smtClean="0"/>
              <a:t>Kitos </a:t>
            </a:r>
            <a:r>
              <a:rPr lang="lt-LT" sz="1600" dirty="0"/>
              <a:t>paveldo tvarkybos finansavimo priemonės </a:t>
            </a:r>
            <a:endParaRPr lang="en-US" sz="1600" dirty="0"/>
          </a:p>
        </p:txBody>
      </p:sp>
      <p:sp>
        <p:nvSpPr>
          <p:cNvPr id="7" name="Teksto vietos rezervavimo ženklas 6"/>
          <p:cNvSpPr>
            <a:spLocks noGrp="1"/>
          </p:cNvSpPr>
          <p:nvPr>
            <p:ph type="body" sz="half" idx="2"/>
          </p:nvPr>
        </p:nvSpPr>
        <p:spPr>
          <a:xfrm>
            <a:off x="1619672" y="5367338"/>
            <a:ext cx="5760640" cy="581942"/>
          </a:xfrm>
        </p:spPr>
        <p:txBody>
          <a:bodyPr/>
          <a:lstStyle/>
          <a:p>
            <a:r>
              <a:rPr lang="lt-LT" b="1" dirty="0" smtClean="0"/>
              <a:t>Tarptautiniai fondai (EU struktūriniai fondai, </a:t>
            </a:r>
            <a:r>
              <a:rPr lang="lt-LT" b="1" dirty="0" err="1" smtClean="0"/>
              <a:t>Interreg</a:t>
            </a:r>
            <a:r>
              <a:rPr lang="lt-LT" b="1" dirty="0" smtClean="0"/>
              <a:t>, EEA </a:t>
            </a:r>
            <a:r>
              <a:rPr lang="lt-LT" b="1" dirty="0" err="1" smtClean="0"/>
              <a:t>and</a:t>
            </a:r>
            <a:r>
              <a:rPr lang="lt-LT" b="1" dirty="0" smtClean="0"/>
              <a:t> Norvegijos finansinis mechanizmas) </a:t>
            </a:r>
            <a:endParaRPr lang="lt-LT" b="1" dirty="0"/>
          </a:p>
          <a:p>
            <a:endParaRPr lang="lt-L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 smtClean="0"/>
              <a:t>Dažniausiai pretenduoti gali tik juridiniai asmenys, NVO, valstybinis sektorius - privalomas </a:t>
            </a:r>
            <a:r>
              <a:rPr lang="lt-LT" dirty="0" err="1"/>
              <a:t>įveiklinimas</a:t>
            </a:r>
            <a:r>
              <a:rPr lang="lt-LT" dirty="0"/>
              <a:t> visuomeninėms veikloms </a:t>
            </a:r>
            <a:endParaRPr lang="lt-L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 smtClean="0"/>
              <a:t> Reikalingas ženklus nuosavas finansinis įnašas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8" descr="IMG_1467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5567" r="5567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754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vadinimas 4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428600"/>
          </a:xfrm>
        </p:spPr>
        <p:txBody>
          <a:bodyPr/>
          <a:lstStyle/>
          <a:p>
            <a:pPr algn="ctr"/>
            <a:r>
              <a:rPr lang="lt-LT" sz="1600" dirty="0"/>
              <a:t>Kitos paveldo tvarkybos finansavimo priemonės </a:t>
            </a:r>
            <a:endParaRPr lang="en-US" sz="1600" dirty="0"/>
          </a:p>
        </p:txBody>
      </p:sp>
      <p:sp>
        <p:nvSpPr>
          <p:cNvPr id="7" name="Teksto vietos rezervavimo ženklas 6"/>
          <p:cNvSpPr>
            <a:spLocks noGrp="1"/>
          </p:cNvSpPr>
          <p:nvPr>
            <p:ph type="body" sz="half" idx="2"/>
          </p:nvPr>
        </p:nvSpPr>
        <p:spPr>
          <a:xfrm>
            <a:off x="1619672" y="5367338"/>
            <a:ext cx="5760640" cy="804862"/>
          </a:xfrm>
        </p:spPr>
        <p:txBody>
          <a:bodyPr/>
          <a:lstStyle/>
          <a:p>
            <a:r>
              <a:rPr lang="lt-LT" b="1" dirty="0" smtClean="0"/>
              <a:t>Kultūros paveldo departamento </a:t>
            </a:r>
            <a:r>
              <a:rPr lang="lt-LT" b="1" dirty="0" err="1" smtClean="0"/>
              <a:t>paveldotvarkos</a:t>
            </a:r>
            <a:r>
              <a:rPr lang="lt-LT" b="1" dirty="0" smtClean="0"/>
              <a:t> programa</a:t>
            </a:r>
            <a:endParaRPr lang="lt-L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 smtClean="0"/>
              <a:t>Gali pretenduoti tik valstybės saugomais paskelbti, prieinami visuomenei ir sutartis su KPD pasirašę objektai</a:t>
            </a:r>
            <a:endParaRPr lang="lt-L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 smtClean="0"/>
              <a:t>Ribotos finansinės galimybės</a:t>
            </a:r>
            <a:endParaRPr lang="en-US" dirty="0"/>
          </a:p>
          <a:p>
            <a:endParaRPr lang="en-US" dirty="0"/>
          </a:p>
        </p:txBody>
      </p:sp>
      <p:pic>
        <p:nvPicPr>
          <p:cNvPr id="3" name="Paveikslėlio vietos rezervavimo ženklas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r="54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174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11560" y="1052736"/>
            <a:ext cx="7921625" cy="4248472"/>
          </a:xfrm>
        </p:spPr>
        <p:txBody>
          <a:bodyPr/>
          <a:lstStyle/>
          <a:p>
            <a:r>
              <a:rPr lang="lt-LT" sz="2000" dirty="0" smtClean="0"/>
              <a:t>Vietoje išvadų:</a:t>
            </a:r>
            <a:r>
              <a:rPr lang="lt-LT" sz="2000" dirty="0"/>
              <a:t/>
            </a:r>
            <a:br>
              <a:rPr lang="lt-LT" sz="2000" dirty="0"/>
            </a:br>
            <a:r>
              <a:rPr lang="lt-LT" sz="2000" dirty="0"/>
              <a:t/>
            </a:r>
            <a:br>
              <a:rPr lang="lt-LT" sz="2000" dirty="0"/>
            </a:br>
            <a:r>
              <a:rPr lang="lt-LT" sz="2000" dirty="0" smtClean="0"/>
              <a:t>Prašymai dėl finansavimo priimami </a:t>
            </a:r>
            <a:r>
              <a:rPr lang="lt-LT" sz="2000" dirty="0" smtClean="0"/>
              <a:t>kiekvienų metų pradžioje, </a:t>
            </a:r>
            <a:r>
              <a:rPr lang="lt-LT" sz="2000" dirty="0" smtClean="0">
                <a:solidFill>
                  <a:srgbClr val="FF0000"/>
                </a:solidFill>
              </a:rPr>
              <a:t>sausio-vasario mėnesiais</a:t>
            </a:r>
            <a:r>
              <a:rPr lang="lt-LT" sz="2000" dirty="0" smtClean="0">
                <a:solidFill>
                  <a:srgbClr val="FF0000"/>
                </a:solidFill>
              </a:rPr>
              <a:t>. </a:t>
            </a:r>
            <a:r>
              <a:rPr lang="lt-LT" sz="2000" dirty="0" smtClean="0"/>
              <a:t/>
            </a:r>
            <a:br>
              <a:rPr lang="lt-LT" sz="2000" dirty="0" smtClean="0"/>
            </a:br>
            <a:r>
              <a:rPr lang="lt-LT" sz="2000" dirty="0"/>
              <a:t/>
            </a:r>
            <a:br>
              <a:rPr lang="lt-LT" sz="2000" dirty="0"/>
            </a:br>
            <a:r>
              <a:rPr lang="lt-LT" sz="2000" dirty="0"/>
              <a:t>Dokumentai priimami Kauno miesto savivaldybės administracijos Kultūros paveldo </a:t>
            </a:r>
            <a:r>
              <a:rPr lang="lt-LT" sz="2000" dirty="0" smtClean="0"/>
              <a:t>skyriuje, </a:t>
            </a:r>
            <a:r>
              <a:rPr lang="lt-LT" sz="2000" dirty="0" smtClean="0">
                <a:solidFill>
                  <a:srgbClr val="FF0000"/>
                </a:solidFill>
              </a:rPr>
              <a:t>J</a:t>
            </a:r>
            <a:r>
              <a:rPr lang="lt-LT" sz="2000" dirty="0">
                <a:solidFill>
                  <a:srgbClr val="FF0000"/>
                </a:solidFill>
              </a:rPr>
              <a:t>. Gruodžio g. </a:t>
            </a:r>
            <a:r>
              <a:rPr lang="lt-LT" sz="2000" dirty="0" smtClean="0">
                <a:solidFill>
                  <a:srgbClr val="FF0000"/>
                </a:solidFill>
              </a:rPr>
              <a:t>9</a:t>
            </a:r>
            <a:r>
              <a:rPr lang="lt-LT" sz="2000" dirty="0" smtClean="0"/>
              <a:t> </a:t>
            </a:r>
            <a:br>
              <a:rPr lang="lt-LT" sz="2000" dirty="0" smtClean="0"/>
            </a:br>
            <a:r>
              <a:rPr lang="lt-LT" sz="2000" dirty="0"/>
              <a:t/>
            </a:r>
            <a:br>
              <a:rPr lang="lt-LT" sz="2000" dirty="0"/>
            </a:br>
            <a:r>
              <a:rPr lang="lt-LT" sz="2000" dirty="0" smtClean="0"/>
              <a:t>Išsamesnė </a:t>
            </a:r>
            <a:r>
              <a:rPr lang="lt-LT" sz="2000" dirty="0"/>
              <a:t>informacija telefonu: (8 37) </a:t>
            </a:r>
            <a:r>
              <a:rPr lang="lt-LT" sz="2000" dirty="0">
                <a:solidFill>
                  <a:srgbClr val="FF0000"/>
                </a:solidFill>
              </a:rPr>
              <a:t>42 </a:t>
            </a:r>
            <a:r>
              <a:rPr lang="lt-LT" sz="2000" dirty="0" smtClean="0">
                <a:solidFill>
                  <a:srgbClr val="FF0000"/>
                </a:solidFill>
              </a:rPr>
              <a:t>43 47</a:t>
            </a:r>
            <a:r>
              <a:rPr lang="lt-LT" sz="2000" dirty="0" smtClean="0"/>
              <a:t>; </a:t>
            </a:r>
            <a:r>
              <a:rPr lang="lt-LT" sz="2000" dirty="0"/>
              <a:t>elektroniniu paštu: </a:t>
            </a:r>
            <a:r>
              <a:rPr lang="lt-LT" sz="2000" dirty="0">
                <a:solidFill>
                  <a:srgbClr val="FF0000"/>
                </a:solidFill>
              </a:rPr>
              <a:t>kulturos.paveldo.skyrius@kaunas.lt</a:t>
            </a:r>
            <a:r>
              <a:rPr lang="lt-LT" sz="2000" dirty="0"/>
              <a:t>.</a:t>
            </a:r>
            <a:r>
              <a:rPr lang="lt-LT" sz="2000" dirty="0" smtClean="0"/>
              <a:t/>
            </a:r>
            <a:br>
              <a:rPr lang="lt-LT" sz="2000" dirty="0" smtClean="0"/>
            </a:br>
            <a:r>
              <a:rPr lang="lt-LT" sz="2000" dirty="0" smtClean="0"/>
              <a:t/>
            </a:r>
            <a:br>
              <a:rPr lang="lt-LT" sz="2000" dirty="0" smtClean="0"/>
            </a:br>
            <a:r>
              <a:rPr lang="lt-LT" sz="2000" dirty="0" smtClean="0">
                <a:solidFill>
                  <a:srgbClr val="C0504D">
                    <a:lumMod val="75000"/>
                  </a:srgbClr>
                </a:solidFill>
              </a:rPr>
              <a:t/>
            </a:r>
            <a:br>
              <a:rPr lang="lt-LT" sz="2000" dirty="0" smtClean="0">
                <a:solidFill>
                  <a:srgbClr val="C0504D">
                    <a:lumMod val="75000"/>
                  </a:srgbClr>
                </a:solidFill>
              </a:rPr>
            </a:b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69424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11560" y="2276872"/>
            <a:ext cx="7921625" cy="1143000"/>
          </a:xfrm>
        </p:spPr>
        <p:txBody>
          <a:bodyPr/>
          <a:lstStyle/>
          <a:p>
            <a:r>
              <a:rPr lang="lt-LT" sz="2000" dirty="0" smtClean="0"/>
              <a:t>Ačiū už dėmesį</a:t>
            </a:r>
            <a:r>
              <a:rPr lang="en-US" sz="2000" dirty="0" smtClean="0"/>
              <a:t>!</a:t>
            </a:r>
            <a:r>
              <a:rPr lang="lt-LT" sz="2000" dirty="0" smtClean="0">
                <a:solidFill>
                  <a:srgbClr val="C0504D">
                    <a:lumMod val="75000"/>
                  </a:srgbClr>
                </a:solidFill>
              </a:rPr>
              <a:t/>
            </a:r>
            <a:br>
              <a:rPr lang="lt-LT" sz="2000" dirty="0" smtClean="0">
                <a:solidFill>
                  <a:srgbClr val="C0504D">
                    <a:lumMod val="75000"/>
                  </a:srgbClr>
                </a:solidFill>
              </a:rPr>
            </a:b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298698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7" y="692696"/>
            <a:ext cx="4490277" cy="2952328"/>
          </a:xfrm>
        </p:spPr>
      </p:pic>
      <p:pic>
        <p:nvPicPr>
          <p:cNvPr id="6" name="Picture 2" descr="http://tvarkosi.kaunas.lt/wp-content/uploads/sites/27/2016/12/karo-ligonin%C4%97s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9" y="4492279"/>
            <a:ext cx="2111042" cy="140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urinio vietos rezervavimo ženklas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380838" y="4522456"/>
            <a:ext cx="2103948" cy="140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704002" y="548680"/>
            <a:ext cx="426048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600" b="1" dirty="0" smtClean="0"/>
              <a:t>Kauno miesto savivaldybės </a:t>
            </a:r>
            <a:r>
              <a:rPr lang="lt-LT" sz="1600" b="1" dirty="0" err="1" smtClean="0"/>
              <a:t>paveldotvarkos</a:t>
            </a:r>
            <a:r>
              <a:rPr lang="lt-LT" sz="1600" b="1" dirty="0" smtClean="0"/>
              <a:t> programa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600" dirty="0" smtClean="0"/>
              <a:t>pagrindinis finansinis savivaldybės įrankis kultūros paveldo tvarkybai</a:t>
            </a:r>
          </a:p>
          <a:p>
            <a:endParaRPr lang="lt-L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600" dirty="0" smtClean="0"/>
              <a:t>2015-2020 m. finansuota 130 projektų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600" dirty="0" smtClean="0"/>
              <a:t>Savivaldybės indėlis </a:t>
            </a:r>
            <a:r>
              <a:rPr lang="lt-LT" sz="1600" dirty="0"/>
              <a:t>–</a:t>
            </a:r>
            <a:r>
              <a:rPr lang="lt-LT" sz="1600" dirty="0" smtClean="0"/>
              <a:t> 2,8 mln. </a:t>
            </a:r>
            <a:r>
              <a:rPr lang="lt-LT" sz="1600" dirty="0" err="1" smtClean="0"/>
              <a:t>Eur</a:t>
            </a:r>
            <a:r>
              <a:rPr lang="lt-LT" sz="1600" dirty="0" smtClean="0"/>
              <a:t> </a:t>
            </a:r>
          </a:p>
          <a:p>
            <a:endParaRPr lang="lt-L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600" dirty="0" smtClean="0"/>
              <a:t>2021 m. finansavimas skirtas 45 projektams už 854 tūkst. </a:t>
            </a:r>
            <a:r>
              <a:rPr lang="lt-LT" sz="1600" dirty="0" err="1" smtClean="0"/>
              <a:t>Eur</a:t>
            </a:r>
            <a:endParaRPr lang="lt-LT" sz="1600" dirty="0" smtClean="0"/>
          </a:p>
          <a:p>
            <a:endParaRPr lang="lt-LT" dirty="0"/>
          </a:p>
          <a:p>
            <a:endParaRPr lang="en-US" dirty="0"/>
          </a:p>
        </p:txBody>
      </p:sp>
      <p:pic>
        <p:nvPicPr>
          <p:cNvPr id="8" name="Picture 2" descr="http://tvarkosi.kaunas.lt/wp-content/uploads/sites/27/2016/12/Laisv%C4%97s-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082" y="4522456"/>
            <a:ext cx="2104334" cy="140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tvarkosi.kaunas.lt/wp-content/uploads/sites/27/2016/12/mickevi%C4%8Diaus-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712" y="4522456"/>
            <a:ext cx="2124776" cy="141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94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 descr="119961125_789681681780641_942497070277751633_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2972276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aveikslėlis 5" descr="120134373_337433390914478_7778737942084000480_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462" y="4498567"/>
            <a:ext cx="2821714" cy="2225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aveikslėlis 6" descr="18_Building (address Vytauto str. 58) after restoration in 2020;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60" y="2379608"/>
            <a:ext cx="2952327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aveikslėlis 7" descr="22_ Kaunas St. Sacrament Church (address Vilniaus str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253" y="146162"/>
            <a:ext cx="2468221" cy="4177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veikslėlis 8" descr="24_Residential building (address Vasario 16-osios str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6163"/>
            <a:ext cx="2808312" cy="205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aveikslėlis 9" descr="26_Residential building (address Jonavos str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498568"/>
            <a:ext cx="2972276" cy="2225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aveikslėlis 10" descr="28_Kaunas Fortress Administrative Building Complex Engineers Board Building (address Gedimino str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79608"/>
            <a:ext cx="2808312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aveikslėlis 11" descr="12_Fence of the Sisters Benedictine Monastery Complex (address Benediktinių str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617" y="4498566"/>
            <a:ext cx="2637491" cy="22257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423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611188" y="274638"/>
            <a:ext cx="7921625" cy="1143000"/>
          </a:xfrm>
        </p:spPr>
        <p:txBody>
          <a:bodyPr/>
          <a:lstStyle/>
          <a:p>
            <a:r>
              <a:rPr lang="lt-LT" altLang="en-US" sz="3600" b="1" dirty="0" smtClean="0"/>
              <a:t>PAGRINDINIAI TEISĖS AKTAI</a:t>
            </a:r>
            <a:endParaRPr lang="en-US" altLang="en-US" sz="3600" b="1" dirty="0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11188" y="1600200"/>
            <a:ext cx="7921625" cy="4708525"/>
          </a:xfrm>
        </p:spPr>
        <p:txBody>
          <a:bodyPr/>
          <a:lstStyle/>
          <a:p>
            <a:pPr>
              <a:defRPr/>
            </a:pPr>
            <a:r>
              <a:rPr lang="lt-LT" sz="1600" b="1" dirty="0" smtClean="0"/>
              <a:t>Kauno miesto savivaldybės </a:t>
            </a:r>
            <a:r>
              <a:rPr lang="lt-LT" sz="1600" b="1" dirty="0" err="1" smtClean="0"/>
              <a:t>paveldotvarkos</a:t>
            </a:r>
            <a:r>
              <a:rPr lang="lt-LT" sz="1600" b="1" dirty="0" smtClean="0"/>
              <a:t> programa</a:t>
            </a:r>
            <a:r>
              <a:rPr lang="lt-LT" sz="1600" dirty="0" smtClean="0"/>
              <a:t>,</a:t>
            </a:r>
            <a:r>
              <a:rPr lang="lt-LT" sz="1600" b="1" dirty="0" smtClean="0"/>
              <a:t> </a:t>
            </a:r>
            <a:r>
              <a:rPr lang="lt-LT" sz="1600" dirty="0" smtClean="0"/>
              <a:t>patvirtinta Kauno miesto savivaldybės 2014 m. </a:t>
            </a:r>
            <a:r>
              <a:rPr lang="lt-LT" sz="1600" dirty="0"/>
              <a:t>birželio 19 d</a:t>
            </a:r>
            <a:r>
              <a:rPr lang="lt-LT" sz="1600" dirty="0" smtClean="0"/>
              <a:t>. sprendimu </a:t>
            </a:r>
            <a:r>
              <a:rPr lang="lt-LT" sz="1600" dirty="0"/>
              <a:t>Nr. T-336 </a:t>
            </a:r>
            <a:r>
              <a:rPr lang="lt-LT" sz="1600" dirty="0" smtClean="0"/>
              <a:t>(aktuali redakcija 2021 m. balandžio 28 d. Nr. </a:t>
            </a:r>
            <a:r>
              <a:rPr lang="lt-LT" sz="1600" dirty="0"/>
              <a:t>T-128) </a:t>
            </a:r>
            <a:endParaRPr lang="lt-LT" sz="16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lt-LT" sz="1600" dirty="0"/>
          </a:p>
          <a:p>
            <a:pPr>
              <a:defRPr/>
            </a:pPr>
            <a:r>
              <a:rPr lang="lt-LT" sz="1600" b="1" dirty="0" smtClean="0"/>
              <a:t>Biudžeto lėšų naudojimo tipinė sutartis</a:t>
            </a:r>
            <a:r>
              <a:rPr lang="lt-LT" sz="1600" dirty="0" smtClean="0"/>
              <a:t>, patvirtinta 2015 </a:t>
            </a:r>
            <a:r>
              <a:rPr lang="lt-LT" sz="1600" dirty="0"/>
              <a:t>m. gegužės 6 d. Savivaldybės administracijos direktoriaus </a:t>
            </a:r>
            <a:r>
              <a:rPr lang="lt-LT" sz="1600" dirty="0" smtClean="0"/>
              <a:t>įsakymu Nr. </a:t>
            </a:r>
            <a:r>
              <a:rPr lang="lt-LT" sz="1600" dirty="0"/>
              <a:t>A-1475 „Dėl Kauno miesto savivaldybės </a:t>
            </a:r>
            <a:r>
              <a:rPr lang="lt-LT" sz="1600" dirty="0" err="1"/>
              <a:t>paveldotvarkos</a:t>
            </a:r>
            <a:r>
              <a:rPr lang="lt-LT" sz="1600" dirty="0"/>
              <a:t> programos finansavimo lėšų naudojimo sutarties formos patvirtinimo“ </a:t>
            </a:r>
            <a:endParaRPr lang="lt-LT" sz="1600" dirty="0" smtClean="0"/>
          </a:p>
          <a:p>
            <a:pPr>
              <a:defRPr/>
            </a:pPr>
            <a:endParaRPr lang="lt-LT" sz="1600" dirty="0"/>
          </a:p>
          <a:p>
            <a:pPr>
              <a:defRPr/>
            </a:pPr>
            <a:r>
              <a:rPr lang="lt-LT" sz="1600" b="1" dirty="0"/>
              <a:t>Visi aktualūs Kauno miesto </a:t>
            </a:r>
            <a:r>
              <a:rPr lang="lt-LT" sz="1600" b="1" dirty="0" err="1"/>
              <a:t>paveldotvarkos</a:t>
            </a:r>
            <a:r>
              <a:rPr lang="lt-LT" sz="1600" b="1" dirty="0"/>
              <a:t>  dokumentai ir svarbi informacija yra skelbiami čia: </a:t>
            </a:r>
            <a:r>
              <a:rPr lang="en-US" sz="1600" b="1" dirty="0" smtClean="0">
                <a:hlinkClick r:id="rId3"/>
              </a:rPr>
              <a:t>bitly.com/</a:t>
            </a:r>
            <a:r>
              <a:rPr lang="en-US" sz="1600" b="1" dirty="0" err="1" smtClean="0">
                <a:hlinkClick r:id="rId3"/>
              </a:rPr>
              <a:t>paveldotvarkos-programa</a:t>
            </a:r>
            <a:endParaRPr lang="lt-LT" sz="1600" b="1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lt-LT" sz="1600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lt-LT" sz="1600" b="1" dirty="0" smtClean="0"/>
          </a:p>
          <a:p>
            <a:pPr>
              <a:defRPr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424129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75870" y="4657191"/>
            <a:ext cx="6606617" cy="570186"/>
          </a:xfrm>
        </p:spPr>
        <p:txBody>
          <a:bodyPr/>
          <a:lstStyle/>
          <a:p>
            <a:r>
              <a:rPr lang="lt-LT" dirty="0" smtClean="0"/>
              <a:t>Kultūros paveldo objektai ir kultūros paveldo vietovės</a:t>
            </a:r>
            <a:endParaRPr lang="lt-LT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672071" y="5367338"/>
            <a:ext cx="7726833" cy="804862"/>
          </a:xfrm>
        </p:spPr>
        <p:txBody>
          <a:bodyPr/>
          <a:lstStyle/>
          <a:p>
            <a:r>
              <a:rPr lang="lt-LT" dirty="0" smtClean="0"/>
              <a:t>Iš viso Lietuvoje: 25 771 objektų ir vietovių kultūros vertybių registre</a:t>
            </a:r>
          </a:p>
          <a:p>
            <a:r>
              <a:rPr lang="lt-LT" dirty="0" smtClean="0"/>
              <a:t>Iš viso Kaune: </a:t>
            </a:r>
            <a:r>
              <a:rPr lang="lt-LT" b="1" dirty="0" smtClean="0"/>
              <a:t>1 561 </a:t>
            </a:r>
            <a:r>
              <a:rPr lang="lt-LT" dirty="0" smtClean="0"/>
              <a:t>individualiai registruotų Kultūros paveldo objektų (6% nuo viso LT skaičiaus, 2-oje vietoje po Vilniaus).</a:t>
            </a:r>
            <a:endParaRPr lang="lt-LT" dirty="0"/>
          </a:p>
          <a:p>
            <a:endParaRPr lang="lt-LT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71" y="679256"/>
            <a:ext cx="7726833" cy="383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8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75"/>
            <a:ext cx="9144000" cy="68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35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6825861"/>
              </p:ext>
            </p:extLst>
          </p:nvPr>
        </p:nvGraphicFramePr>
        <p:xfrm>
          <a:off x="1519238" y="908720"/>
          <a:ext cx="6226175" cy="4442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402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57225" y="228600"/>
            <a:ext cx="7921625" cy="1143000"/>
          </a:xfrm>
        </p:spPr>
        <p:txBody>
          <a:bodyPr/>
          <a:lstStyle/>
          <a:p>
            <a:r>
              <a:rPr lang="lt-LT" altLang="en-US" sz="2400" b="1" smtClean="0"/>
              <a:t>Paveldotvarkos programa – pagrindinis Kauno miesto savivaldybės įrankis paveldo tvarkymui</a:t>
            </a:r>
            <a:endParaRPr lang="lt-LT" altLang="en-US" sz="2400" smtClean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816197068"/>
              </p:ext>
            </p:extLst>
          </p:nvPr>
        </p:nvGraphicFramePr>
        <p:xfrm>
          <a:off x="685800" y="457200"/>
          <a:ext cx="80772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0379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611188" y="274638"/>
            <a:ext cx="7921625" cy="1143000"/>
          </a:xfrm>
        </p:spPr>
        <p:txBody>
          <a:bodyPr/>
          <a:lstStyle/>
          <a:p>
            <a:r>
              <a:rPr lang="lt-LT" altLang="en-US" sz="2800" b="1" smtClean="0"/>
              <a:t>Kaip tai veikia?</a:t>
            </a:r>
            <a:endParaRPr lang="lt-LT" altLang="en-US" sz="2800" smtClean="0"/>
          </a:p>
        </p:txBody>
      </p:sp>
      <p:graphicFrame>
        <p:nvGraphicFramePr>
          <p:cNvPr id="3" name="Turinio vietos rezervavimo ženklas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049043"/>
              </p:ext>
            </p:extLst>
          </p:nvPr>
        </p:nvGraphicFramePr>
        <p:xfrm>
          <a:off x="323528" y="1600200"/>
          <a:ext cx="8496944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7205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Jonas">
  <a:themeElements>
    <a:clrScheme name="Jonas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Jonas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as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2294</TotalTime>
  <Words>639</Words>
  <Application>Microsoft Office PowerPoint</Application>
  <PresentationFormat>Demonstracija ekrane (4:3)</PresentationFormat>
  <Paragraphs>86</Paragraphs>
  <Slides>19</Slides>
  <Notes>11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2</vt:i4>
      </vt:variant>
      <vt:variant>
        <vt:lpstr>Skaidrių pavadinimai</vt:lpstr>
      </vt:variant>
      <vt:variant>
        <vt:i4>19</vt:i4>
      </vt:variant>
    </vt:vector>
  </HeadingPairs>
  <TitlesOfParts>
    <vt:vector size="25" baseType="lpstr">
      <vt:lpstr>Arial</vt:lpstr>
      <vt:lpstr>Calibri</vt:lpstr>
      <vt:lpstr>Century Gothic</vt:lpstr>
      <vt:lpstr>Wingdings 3</vt:lpstr>
      <vt:lpstr>Office Theme</vt:lpstr>
      <vt:lpstr>Jonas</vt:lpstr>
      <vt:lpstr>Kauno miesto savivaldybės paveldotvarkos programa   Saulius Rimas  Kultūros paveldo skyriaus vedėjas</vt:lpstr>
      <vt:lpstr>„PowerPoint“ pateiktis</vt:lpstr>
      <vt:lpstr>„PowerPoint“ pateiktis</vt:lpstr>
      <vt:lpstr>PAGRINDINIAI TEISĖS AKTAI</vt:lpstr>
      <vt:lpstr>Kultūros paveldo objektai ir kultūros paveldo vietovės</vt:lpstr>
      <vt:lpstr>„PowerPoint“ pateiktis</vt:lpstr>
      <vt:lpstr>„PowerPoint“ pateiktis</vt:lpstr>
      <vt:lpstr>Paveldotvarkos programa – pagrindinis Kauno miesto savivaldybės įrankis paveldo tvarkymui</vt:lpstr>
      <vt:lpstr>Kaip tai veikia?</vt:lpstr>
      <vt:lpstr>Kas naujo 2020 metais?</vt:lpstr>
      <vt:lpstr>Ką svarbiausia pateikti kartu su paraiška?  Jei prašote paramos darbų atlikimui:</vt:lpstr>
      <vt:lpstr>Ką svarbiausia pateikti kartu su paraiška?  Jei prašote paramos projekto parengimui:</vt:lpstr>
      <vt:lpstr>Ką svarbiausia pateikti kartu su paraiška?  Jei prašote paramos apšvietimo ar (ir) pritaikymo  neįgaliųjų reikmėms:</vt:lpstr>
      <vt:lpstr>Kas kontroliuoja darbų kokybę?  </vt:lpstr>
      <vt:lpstr>Kitos paveldo tvarkybos finansavimo priemonės </vt:lpstr>
      <vt:lpstr>Kitos paveldo tvarkybos finansavimo priemonės </vt:lpstr>
      <vt:lpstr>Kitos paveldo tvarkybos finansavimo priemonės </vt:lpstr>
      <vt:lpstr>Vietoje išvadų:  Prašymai dėl finansavimo priimami kiekvienų metų pradžioje, sausio-vasario mėnesiais.   Dokumentai priimami Kauno miesto savivaldybės administracijos Kultūros paveldo skyriuje, J. Gruodžio g. 9   Išsamesnė informacija telefonu: (8 37) 42 43 47; elektroniniu paštu: kulturos.paveldo.skyrius@kaunas.lt.   </vt:lpstr>
      <vt:lpstr>Ačiū už dėmesį!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PAVADINIMAS</dc:title>
  <dc:creator>Skrandis</dc:creator>
  <cp:lastModifiedBy>Saulius Rimas</cp:lastModifiedBy>
  <cp:revision>218</cp:revision>
  <dcterms:created xsi:type="dcterms:W3CDTF">2015-01-20T18:56:09Z</dcterms:created>
  <dcterms:modified xsi:type="dcterms:W3CDTF">2021-05-13T12:23:36Z</dcterms:modified>
</cp:coreProperties>
</file>