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81" r:id="rId6"/>
    <p:sldId id="266" r:id="rId7"/>
    <p:sldId id="267" r:id="rId8"/>
    <p:sldId id="270" r:id="rId9"/>
    <p:sldId id="262" r:id="rId10"/>
    <p:sldId id="274" r:id="rId11"/>
    <p:sldId id="268" r:id="rId12"/>
    <p:sldId id="278" r:id="rId13"/>
    <p:sldId id="264" r:id="rId14"/>
    <p:sldId id="271" r:id="rId15"/>
    <p:sldId id="259" r:id="rId16"/>
    <p:sldId id="272" r:id="rId17"/>
    <p:sldId id="282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0751" autoAdjust="0"/>
  </p:normalViewPr>
  <p:slideViewPr>
    <p:cSldViewPr snapToGrid="0">
      <p:cViewPr>
        <p:scale>
          <a:sx n="100" d="100"/>
          <a:sy n="100" d="100"/>
        </p:scale>
        <p:origin x="93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39416396479851"/>
          <c:y val="5.7667683854420886E-2"/>
          <c:w val="0.84870384059135462"/>
          <c:h val="0.881787419411498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Vyrai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8EA-48CD-9AB8-1FB9F4CF1F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Vadovai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A-48CD-9AB8-1FB9F4CF1F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Moterys</c:v>
                </c:pt>
              </c:strCache>
            </c:strRef>
          </c:tx>
          <c:spPr>
            <a:solidFill>
              <a:srgbClr val="9E5E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Vadovai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EA-48CD-9AB8-1FB9F4CF1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3"/>
        <c:overlap val="100"/>
        <c:axId val="240084080"/>
        <c:axId val="240087032"/>
      </c:barChart>
      <c:catAx>
        <c:axId val="24008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40087032"/>
        <c:crosses val="autoZero"/>
        <c:auto val="1"/>
        <c:lblAlgn val="ctr"/>
        <c:lblOffset val="100"/>
        <c:noMultiLvlLbl val="0"/>
      </c:catAx>
      <c:valAx>
        <c:axId val="240087032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4008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98360559407686"/>
          <c:y val="6.1021230711105413E-2"/>
          <c:w val="0.82486089238845128"/>
          <c:h val="0.857529109437143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Vyrai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Priežiūros valdyba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6-4DD2-8447-0EC483ABA4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Moterys</c:v>
                </c:pt>
              </c:strCache>
            </c:strRef>
          </c:tx>
          <c:spPr>
            <a:solidFill>
              <a:srgbClr val="9E5E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Priežiūros valdyba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6-4DD2-8447-0EC483ABA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0084080"/>
        <c:axId val="240087032"/>
      </c:barChart>
      <c:catAx>
        <c:axId val="24008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40087032"/>
        <c:crosses val="autoZero"/>
        <c:auto val="1"/>
        <c:lblAlgn val="ctr"/>
        <c:lblOffset val="100"/>
        <c:noMultiLvlLbl val="0"/>
      </c:catAx>
      <c:valAx>
        <c:axId val="240087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08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42609908136482"/>
          <c:y val="1.9511239991009663E-2"/>
          <c:w val="0.78319430774278209"/>
          <c:h val="0.901412852782293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Vyrai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A9-4BAA-8E8F-48956EF9E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Stebėtojų taryba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9-4BAA-8E8F-48956EF9E8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Moterys</c:v>
                </c:pt>
              </c:strCache>
            </c:strRef>
          </c:tx>
          <c:spPr>
            <a:solidFill>
              <a:srgbClr val="9E5E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Stebėtojų taryba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9-4BAA-8E8F-48956EF9E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0084080"/>
        <c:axId val="240087032"/>
      </c:barChart>
      <c:catAx>
        <c:axId val="24008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40087032"/>
        <c:crosses val="autoZero"/>
        <c:auto val="1"/>
        <c:lblAlgn val="ctr"/>
        <c:lblOffset val="100"/>
        <c:noMultiLvlLbl val="0"/>
      </c:catAx>
      <c:valAx>
        <c:axId val="240087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08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42609908136482"/>
          <c:y val="1.9511239991009663E-2"/>
          <c:w val="0.82486089238845128"/>
          <c:h val="0.904331495278004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Vyrai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Vykdančioji valdyba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C-460A-A7FF-1207A36074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Moterys</c:v>
                </c:pt>
              </c:strCache>
            </c:strRef>
          </c:tx>
          <c:spPr>
            <a:solidFill>
              <a:srgbClr val="9E5E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Vykdančioji valdyba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7C-460A-A7FF-1207A3607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0084080"/>
        <c:axId val="240087032"/>
      </c:barChart>
      <c:catAx>
        <c:axId val="24008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40087032"/>
        <c:crosses val="autoZero"/>
        <c:auto val="1"/>
        <c:lblAlgn val="ctr"/>
        <c:lblOffset val="100"/>
        <c:noMultiLvlLbl val="0"/>
      </c:catAx>
      <c:valAx>
        <c:axId val="240087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08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96286-27F1-48B5-A9CE-0E550AA1DF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33ADD6-B41C-4B8A-9D76-0B590DB72491}">
      <dgm:prSet phldrT="[Text]"/>
      <dgm:spPr/>
      <dgm:t>
        <a:bodyPr/>
        <a:lstStyle/>
        <a:p>
          <a:r>
            <a:rPr lang="lt-LT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pagal įstatymus: </a:t>
          </a:r>
          <a:r>
            <a:rPr lang="lt-LT" b="1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67/100</a:t>
          </a:r>
          <a:endParaRPr lang="en-US" b="1" dirty="0">
            <a:solidFill>
              <a:schemeClr val="bg1"/>
            </a:solidFill>
          </a:endParaRPr>
        </a:p>
      </dgm:t>
    </dgm:pt>
    <dgm:pt modelId="{2ECC8E18-5D10-4EA5-A271-DC316AFC7894}" type="parTrans" cxnId="{C89C67C6-4545-4FE2-B461-606E5768B636}">
      <dgm:prSet/>
      <dgm:spPr/>
      <dgm:t>
        <a:bodyPr/>
        <a:lstStyle/>
        <a:p>
          <a:endParaRPr lang="en-US"/>
        </a:p>
      </dgm:t>
    </dgm:pt>
    <dgm:pt modelId="{B353EDA4-F884-4A47-BDF8-67687A7EC808}" type="sibTrans" cxnId="{C89C67C6-4545-4FE2-B461-606E5768B636}">
      <dgm:prSet/>
      <dgm:spPr/>
      <dgm:t>
        <a:bodyPr/>
        <a:lstStyle/>
        <a:p>
          <a:endParaRPr lang="en-US"/>
        </a:p>
      </dgm:t>
    </dgm:pt>
    <dgm:pt modelId="{5653A60F-7BCA-4EFF-B31A-34F0E3EDEC9D}">
      <dgm:prSet phldrT="[Text]"/>
      <dgm:spPr>
        <a:solidFill>
          <a:schemeClr val="accent4"/>
        </a:solidFill>
      </dgm:spPr>
      <dgm:t>
        <a:bodyPr/>
        <a:lstStyle/>
        <a:p>
          <a:pPr rtl="0"/>
          <a:r>
            <a:rPr lang="lt-LT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pagal realų įgyvendinimą </a:t>
          </a:r>
          <a:r>
            <a:rPr lang="lt-LT" b="1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53/100</a:t>
          </a:r>
        </a:p>
      </dgm:t>
    </dgm:pt>
    <dgm:pt modelId="{5A4C3E34-5C04-49E6-AE1B-FE0FDA2A4EAE}" type="parTrans" cxnId="{2567330B-E86A-4E30-80A9-398A9C3C5987}">
      <dgm:prSet/>
      <dgm:spPr/>
      <dgm:t>
        <a:bodyPr/>
        <a:lstStyle/>
        <a:p>
          <a:endParaRPr lang="en-US"/>
        </a:p>
      </dgm:t>
    </dgm:pt>
    <dgm:pt modelId="{16C785C1-3662-4603-87CF-92773C7E5D78}" type="sibTrans" cxnId="{2567330B-E86A-4E30-80A9-398A9C3C5987}">
      <dgm:prSet/>
      <dgm:spPr/>
      <dgm:t>
        <a:bodyPr/>
        <a:lstStyle/>
        <a:p>
          <a:endParaRPr lang="en-US"/>
        </a:p>
      </dgm:t>
    </dgm:pt>
    <dgm:pt modelId="{AB7866AF-4DAB-4566-8130-8E1A2A77FEF0}">
      <dgm:prSet/>
      <dgm:spPr>
        <a:solidFill>
          <a:schemeClr val="accent6"/>
        </a:solidFill>
      </dgm:spPr>
      <dgm:t>
        <a:bodyPr/>
        <a:lstStyle/>
        <a:p>
          <a:r>
            <a:rPr lang="lt-LT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pagal sistemą, skirtą įgyvendinimui: 4</a:t>
          </a:r>
          <a:r>
            <a:rPr lang="lt-LT" b="1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7/100</a:t>
          </a:r>
          <a:endParaRPr lang="en-US" b="1" dirty="0">
            <a:solidFill>
              <a:schemeClr val="bg1"/>
            </a:solidFill>
          </a:endParaRPr>
        </a:p>
      </dgm:t>
    </dgm:pt>
    <dgm:pt modelId="{4B1AD5BC-9CF6-4C20-9296-BD7A7D6C7ADC}" type="parTrans" cxnId="{A87DDCEB-A290-4942-8900-19597EC0605E}">
      <dgm:prSet/>
      <dgm:spPr/>
      <dgm:t>
        <a:bodyPr/>
        <a:lstStyle/>
        <a:p>
          <a:endParaRPr lang="en-US"/>
        </a:p>
      </dgm:t>
    </dgm:pt>
    <dgm:pt modelId="{40603487-264C-48B7-9ADC-E3504CA93F93}" type="sibTrans" cxnId="{A87DDCEB-A290-4942-8900-19597EC0605E}">
      <dgm:prSet/>
      <dgm:spPr/>
      <dgm:t>
        <a:bodyPr/>
        <a:lstStyle/>
        <a:p>
          <a:endParaRPr lang="en-US"/>
        </a:p>
      </dgm:t>
    </dgm:pt>
    <dgm:pt modelId="{05C292F8-EA5E-4FCA-BDAE-0A7A4624B7F3}" type="pres">
      <dgm:prSet presAssocID="{CF496286-27F1-48B5-A9CE-0E550AA1DF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0EC639-722B-4EBB-B22A-62C1958EF235}" type="pres">
      <dgm:prSet presAssocID="{E333ADD6-B41C-4B8A-9D76-0B590DB724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6B8C9-E98E-4914-96EF-4DF5CCB8E548}" type="pres">
      <dgm:prSet presAssocID="{B353EDA4-F884-4A47-BDF8-67687A7EC808}" presName="sibTrans" presStyleCnt="0"/>
      <dgm:spPr/>
    </dgm:pt>
    <dgm:pt modelId="{764396D8-2386-4AD1-9000-472A7F45506D}" type="pres">
      <dgm:prSet presAssocID="{5653A60F-7BCA-4EFF-B31A-34F0E3EDEC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39C3-3875-4172-9943-D5532D0BCFEA}" type="pres">
      <dgm:prSet presAssocID="{16C785C1-3662-4603-87CF-92773C7E5D78}" presName="sibTrans" presStyleCnt="0"/>
      <dgm:spPr/>
    </dgm:pt>
    <dgm:pt modelId="{2E077241-51F3-4CA9-9821-D843B27D51D9}" type="pres">
      <dgm:prSet presAssocID="{AB7866AF-4DAB-4566-8130-8E1A2A77FE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92F98-20A3-4BF1-9442-3BA3E503120D}" type="presOf" srcId="{CF496286-27F1-48B5-A9CE-0E550AA1DF8C}" destId="{05C292F8-EA5E-4FCA-BDAE-0A7A4624B7F3}" srcOrd="0" destOrd="0" presId="urn:microsoft.com/office/officeart/2005/8/layout/default"/>
    <dgm:cxn modelId="{A87DDCEB-A290-4942-8900-19597EC0605E}" srcId="{CF496286-27F1-48B5-A9CE-0E550AA1DF8C}" destId="{AB7866AF-4DAB-4566-8130-8E1A2A77FEF0}" srcOrd="2" destOrd="0" parTransId="{4B1AD5BC-9CF6-4C20-9296-BD7A7D6C7ADC}" sibTransId="{40603487-264C-48B7-9ADC-E3504CA93F93}"/>
    <dgm:cxn modelId="{677162F6-76E8-4694-9AA7-B3409630E258}" type="presOf" srcId="{5653A60F-7BCA-4EFF-B31A-34F0E3EDEC9D}" destId="{764396D8-2386-4AD1-9000-472A7F45506D}" srcOrd="0" destOrd="0" presId="urn:microsoft.com/office/officeart/2005/8/layout/default"/>
    <dgm:cxn modelId="{5917A4D3-243E-4A5E-B5DE-9FD55B3D5BD5}" type="presOf" srcId="{E333ADD6-B41C-4B8A-9D76-0B590DB72491}" destId="{9E0EC639-722B-4EBB-B22A-62C1958EF235}" srcOrd="0" destOrd="0" presId="urn:microsoft.com/office/officeart/2005/8/layout/default"/>
    <dgm:cxn modelId="{C89C67C6-4545-4FE2-B461-606E5768B636}" srcId="{CF496286-27F1-48B5-A9CE-0E550AA1DF8C}" destId="{E333ADD6-B41C-4B8A-9D76-0B590DB72491}" srcOrd="0" destOrd="0" parTransId="{2ECC8E18-5D10-4EA5-A271-DC316AFC7894}" sibTransId="{B353EDA4-F884-4A47-BDF8-67687A7EC808}"/>
    <dgm:cxn modelId="{2567330B-E86A-4E30-80A9-398A9C3C5987}" srcId="{CF496286-27F1-48B5-A9CE-0E550AA1DF8C}" destId="{5653A60F-7BCA-4EFF-B31A-34F0E3EDEC9D}" srcOrd="1" destOrd="0" parTransId="{5A4C3E34-5C04-49E6-AE1B-FE0FDA2A4EAE}" sibTransId="{16C785C1-3662-4603-87CF-92773C7E5D78}"/>
    <dgm:cxn modelId="{8D9418D6-92E2-42BD-B423-DF840400B4A1}" type="presOf" srcId="{AB7866AF-4DAB-4566-8130-8E1A2A77FEF0}" destId="{2E077241-51F3-4CA9-9821-D843B27D51D9}" srcOrd="0" destOrd="0" presId="urn:microsoft.com/office/officeart/2005/8/layout/default"/>
    <dgm:cxn modelId="{07C93C43-EEAA-4F03-95A6-0F864AE895B1}" type="presParOf" srcId="{05C292F8-EA5E-4FCA-BDAE-0A7A4624B7F3}" destId="{9E0EC639-722B-4EBB-B22A-62C1958EF235}" srcOrd="0" destOrd="0" presId="urn:microsoft.com/office/officeart/2005/8/layout/default"/>
    <dgm:cxn modelId="{A85F30A8-46B7-4AE1-BB34-C251287BDD47}" type="presParOf" srcId="{05C292F8-EA5E-4FCA-BDAE-0A7A4624B7F3}" destId="{AA46B8C9-E98E-4914-96EF-4DF5CCB8E548}" srcOrd="1" destOrd="0" presId="urn:microsoft.com/office/officeart/2005/8/layout/default"/>
    <dgm:cxn modelId="{7951BC72-F212-40D1-8DE7-3333FCD31392}" type="presParOf" srcId="{05C292F8-EA5E-4FCA-BDAE-0A7A4624B7F3}" destId="{764396D8-2386-4AD1-9000-472A7F45506D}" srcOrd="2" destOrd="0" presId="urn:microsoft.com/office/officeart/2005/8/layout/default"/>
    <dgm:cxn modelId="{F16AD55E-76AE-4777-9AAA-21AE2EBA200C}" type="presParOf" srcId="{05C292F8-EA5E-4FCA-BDAE-0A7A4624B7F3}" destId="{2B8939C3-3875-4172-9943-D5532D0BCFEA}" srcOrd="3" destOrd="0" presId="urn:microsoft.com/office/officeart/2005/8/layout/default"/>
    <dgm:cxn modelId="{8DB57524-5E4C-4C83-A0B3-22B5985072BC}" type="presParOf" srcId="{05C292F8-EA5E-4FCA-BDAE-0A7A4624B7F3}" destId="{2E077241-51F3-4CA9-9821-D843B27D51D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EC639-722B-4EBB-B22A-62C1958EF235}">
      <dsp:nvSpPr>
        <dsp:cNvPr id="0" name=""/>
        <dsp:cNvSpPr/>
      </dsp:nvSpPr>
      <dsp:spPr>
        <a:xfrm>
          <a:off x="0" y="479389"/>
          <a:ext cx="3673078" cy="2203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pagal įstatymus: </a:t>
          </a:r>
          <a:r>
            <a:rPr lang="lt-LT" sz="3600" b="1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67/100</a:t>
          </a:r>
          <a:endParaRPr lang="en-US" sz="3600" b="1" kern="1200" dirty="0">
            <a:solidFill>
              <a:schemeClr val="bg1"/>
            </a:solidFill>
          </a:endParaRPr>
        </a:p>
      </dsp:txBody>
      <dsp:txXfrm>
        <a:off x="0" y="479389"/>
        <a:ext cx="3673078" cy="2203846"/>
      </dsp:txXfrm>
    </dsp:sp>
    <dsp:sp modelId="{764396D8-2386-4AD1-9000-472A7F45506D}">
      <dsp:nvSpPr>
        <dsp:cNvPr id="0" name=""/>
        <dsp:cNvSpPr/>
      </dsp:nvSpPr>
      <dsp:spPr>
        <a:xfrm>
          <a:off x="4040385" y="479389"/>
          <a:ext cx="3673078" cy="220384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pagal realų įgyvendinimą </a:t>
          </a:r>
          <a:r>
            <a:rPr lang="lt-LT" sz="3600" b="1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53/100</a:t>
          </a:r>
        </a:p>
      </dsp:txBody>
      <dsp:txXfrm>
        <a:off x="4040385" y="479389"/>
        <a:ext cx="3673078" cy="2203846"/>
      </dsp:txXfrm>
    </dsp:sp>
    <dsp:sp modelId="{2E077241-51F3-4CA9-9821-D843B27D51D9}">
      <dsp:nvSpPr>
        <dsp:cNvPr id="0" name=""/>
        <dsp:cNvSpPr/>
      </dsp:nvSpPr>
      <dsp:spPr>
        <a:xfrm>
          <a:off x="8080771" y="479389"/>
          <a:ext cx="3673078" cy="220384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pagal sistemą, skirtą įgyvendinimui: 4</a:t>
          </a:r>
          <a:r>
            <a:rPr lang="lt-LT" sz="3600" b="1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7/100</a:t>
          </a:r>
          <a:endParaRPr lang="en-US" sz="3600" b="1" kern="1200" dirty="0">
            <a:solidFill>
              <a:schemeClr val="bg1"/>
            </a:solidFill>
          </a:endParaRPr>
        </a:p>
      </dsp:txBody>
      <dsp:txXfrm>
        <a:off x="8080771" y="479389"/>
        <a:ext cx="3673078" cy="2203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059BA-6B3A-455A-8D8C-716ACDD45F80}" type="datetimeFigureOut">
              <a:rPr lang="lt-LT" smtClean="0"/>
              <a:t>2026-05-07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95D4A-526D-49DF-A5EA-556ED90CA8C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325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Jekaterina Rojaka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5D4A-526D-49DF-A5EA-556ED90CA8CD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281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Valdybų lyčių balansas Prancūzijoje jau beveik pasiektas</a:t>
            </a:r>
            <a:br>
              <a:rPr lang="lt-LT" dirty="0" smtClean="0"/>
            </a:br>
            <a:r>
              <a:rPr lang="lt-LT" dirty="0" smtClean="0"/>
              <a:t>Apie 46–47 % moterų valdybose yra vienas geriausių rodiklių pasaulyje. </a:t>
            </a:r>
          </a:p>
          <a:p>
            <a:r>
              <a:rPr lang="lt-LT" dirty="0" smtClean="0"/>
              <a:t>Tai daugiausia pasiekta po 2011 m. </a:t>
            </a:r>
            <a:r>
              <a:rPr lang="lt-LT" dirty="0" err="1" smtClean="0"/>
              <a:t>Copé-Zimmermann</a:t>
            </a:r>
            <a:r>
              <a:rPr lang="lt-LT" dirty="0" smtClean="0"/>
              <a:t> įstatymo, kuris įvedė privalomas kvotas valdyboms.</a:t>
            </a:r>
          </a:p>
          <a:p>
            <a:r>
              <a:rPr lang="lt-LT" dirty="0" smtClean="0"/>
              <a:t>Bet reali vykdomoji valdžia vis dar vyrų rankose</a:t>
            </a:r>
            <a:br>
              <a:rPr lang="lt-LT" dirty="0" smtClean="0"/>
            </a:br>
            <a:r>
              <a:rPr lang="lt-LT" dirty="0" smtClean="0"/>
              <a:t>Čia atsiranda skirtumas tarp:</a:t>
            </a:r>
            <a:br>
              <a:rPr lang="lt-LT" dirty="0" smtClean="0"/>
            </a:br>
            <a:r>
              <a:rPr lang="lt-LT" dirty="0" smtClean="0"/>
              <a:t>– </a:t>
            </a:r>
            <a:r>
              <a:rPr lang="lt-LT" dirty="0" err="1" smtClean="0"/>
              <a:t>board</a:t>
            </a:r>
            <a:r>
              <a:rPr lang="lt-LT" dirty="0" smtClean="0"/>
              <a:t> </a:t>
            </a:r>
            <a:r>
              <a:rPr lang="lt-LT" dirty="0" err="1" smtClean="0"/>
              <a:t>representation</a:t>
            </a:r>
            <a:r>
              <a:rPr lang="lt-LT" dirty="0" smtClean="0"/>
              <a:t>,</a:t>
            </a:r>
            <a:br>
              <a:rPr lang="lt-LT" dirty="0" smtClean="0"/>
            </a:br>
            <a:r>
              <a:rPr lang="lt-LT" dirty="0" smtClean="0"/>
              <a:t>ir</a:t>
            </a:r>
            <a:br>
              <a:rPr lang="lt-LT" dirty="0" smtClean="0"/>
            </a:br>
            <a:r>
              <a:rPr lang="lt-LT" dirty="0" smtClean="0"/>
              <a:t>– </a:t>
            </a:r>
            <a:r>
              <a:rPr lang="lt-LT" dirty="0" err="1" smtClean="0"/>
              <a:t>executive</a:t>
            </a:r>
            <a:r>
              <a:rPr lang="lt-LT" dirty="0" smtClean="0"/>
              <a:t> </a:t>
            </a:r>
            <a:r>
              <a:rPr lang="lt-LT" dirty="0" err="1" smtClean="0"/>
              <a:t>power</a:t>
            </a:r>
            <a:r>
              <a:rPr lang="lt-LT" dirty="0" smtClean="0"/>
              <a:t>. </a:t>
            </a:r>
          </a:p>
          <a:p>
            <a:r>
              <a:rPr lang="lt-LT" dirty="0" smtClean="0"/>
              <a:t>Tekste matyti:</a:t>
            </a:r>
            <a:br>
              <a:rPr lang="lt-LT" dirty="0" smtClean="0"/>
            </a:br>
            <a:r>
              <a:rPr lang="lt-LT" dirty="0" smtClean="0"/>
              <a:t>– mažiau nei 10 % CEO yra moterys,</a:t>
            </a:r>
            <a:br>
              <a:rPr lang="lt-LT" dirty="0" smtClean="0"/>
            </a:br>
            <a:r>
              <a:rPr lang="lt-LT" dirty="0" smtClean="0"/>
              <a:t>– CAC 40 nėra nė vienos moters, kuri būtų kartu:</a:t>
            </a:r>
            <a:br>
              <a:rPr lang="lt-LT" dirty="0" smtClean="0"/>
            </a:br>
            <a:r>
              <a:rPr lang="lt-LT" dirty="0" smtClean="0"/>
              <a:t>• valdybos pirmininkė</a:t>
            </a:r>
            <a:br>
              <a:rPr lang="lt-LT" dirty="0" smtClean="0"/>
            </a:br>
            <a:r>
              <a:rPr lang="lt-LT" dirty="0" smtClean="0"/>
              <a:t>• ir CEO.</a:t>
            </a:r>
          </a:p>
          <a:p>
            <a:r>
              <a:rPr lang="lt-LT" dirty="0" smtClean="0"/>
              <a:t>Tai labai svarbus skirtumas.</a:t>
            </a:r>
          </a:p>
          <a:p>
            <a:r>
              <a:rPr lang="lt-LT" dirty="0" smtClean="0"/>
              <a:t>Valdyba ≠ kasdienė valdžia įmonėje.</a:t>
            </a:r>
          </a:p>
          <a:p>
            <a:r>
              <a:rPr lang="lt-LT" dirty="0" smtClean="0"/>
              <a:t>Todėl kritikai sako:</a:t>
            </a:r>
            <a:br>
              <a:rPr lang="lt-LT" dirty="0" smtClean="0"/>
            </a:br>
            <a:r>
              <a:rPr lang="lt-LT" dirty="0" smtClean="0"/>
              <a:t>Prancūzija gana sėkmingai „</a:t>
            </a:r>
            <a:r>
              <a:rPr lang="lt-LT" dirty="0" err="1" smtClean="0"/>
              <a:t>feminizavo</a:t>
            </a:r>
            <a:r>
              <a:rPr lang="lt-LT" dirty="0" smtClean="0"/>
              <a:t> priežiūrą“, bet daug mažiau – tikrąją vykdomąją galią.</a:t>
            </a:r>
          </a:p>
          <a:p>
            <a:r>
              <a:rPr lang="lt-LT" dirty="0" smtClean="0"/>
              <a:t>Kas yra „CEO-</a:t>
            </a:r>
            <a:r>
              <a:rPr lang="lt-LT" dirty="0" err="1" smtClean="0"/>
              <a:t>chair</a:t>
            </a:r>
            <a:r>
              <a:rPr lang="lt-LT" dirty="0" smtClean="0"/>
              <a:t>“?</a:t>
            </a:r>
          </a:p>
          <a:p>
            <a:r>
              <a:rPr lang="lt-LT" dirty="0" smtClean="0"/>
              <a:t>Tai modelis, kai tas pats žmogus yra:</a:t>
            </a:r>
            <a:br>
              <a:rPr lang="lt-LT" dirty="0" smtClean="0"/>
            </a:br>
            <a:r>
              <a:rPr lang="lt-LT" dirty="0" smtClean="0"/>
              <a:t>– CEO (vykdomasis direktorius),</a:t>
            </a:r>
            <a:br>
              <a:rPr lang="lt-LT" dirty="0" smtClean="0"/>
            </a:br>
            <a:r>
              <a:rPr lang="lt-LT" dirty="0" smtClean="0"/>
              <a:t>ir</a:t>
            </a:r>
            <a:br>
              <a:rPr lang="lt-LT" dirty="0" smtClean="0"/>
            </a:br>
            <a:r>
              <a:rPr lang="lt-LT" dirty="0" smtClean="0"/>
              <a:t>– </a:t>
            </a:r>
            <a:r>
              <a:rPr lang="lt-LT" dirty="0" err="1" smtClean="0"/>
              <a:t>Board</a:t>
            </a:r>
            <a:r>
              <a:rPr lang="lt-LT" dirty="0" smtClean="0"/>
              <a:t> </a:t>
            </a:r>
            <a:r>
              <a:rPr lang="lt-LT" dirty="0" err="1" smtClean="0"/>
              <a:t>Chair</a:t>
            </a:r>
            <a:r>
              <a:rPr lang="lt-LT" dirty="0" smtClean="0"/>
              <a:t> (valdybos pirmininkas).</a:t>
            </a:r>
          </a:p>
          <a:p>
            <a:r>
              <a:rPr lang="lt-LT" dirty="0" smtClean="0"/>
              <a:t>Tai itin didelė galios koncentracija.</a:t>
            </a:r>
          </a:p>
          <a:p>
            <a:r>
              <a:rPr lang="lt-LT" dirty="0" smtClean="0"/>
              <a:t>Europoje toks modelis retesnis nei JAV, bet Prancūzijoje dar gana paplitęs.</a:t>
            </a:r>
          </a:p>
          <a:p>
            <a:r>
              <a:rPr lang="lt-LT" dirty="0" smtClean="0"/>
              <a:t>Ką reiškia jūsų pateikti skaičiai?</a:t>
            </a:r>
          </a:p>
          <a:p>
            <a:r>
              <a:rPr lang="lt-LT" dirty="0" smtClean="0"/>
              <a:t>Įdomiausia vieta:</a:t>
            </a:r>
          </a:p>
          <a:p>
            <a:r>
              <a:rPr lang="lt-LT" dirty="0" smtClean="0"/>
              <a:t>• Moterų valdybose ~46 %</a:t>
            </a:r>
            <a:br>
              <a:rPr lang="lt-LT" dirty="0" smtClean="0"/>
            </a:br>
            <a:r>
              <a:rPr lang="lt-LT" dirty="0" smtClean="0"/>
              <a:t>• Moterų CEO &lt;10 %</a:t>
            </a:r>
          </a:p>
          <a:p>
            <a:r>
              <a:rPr lang="lt-LT" dirty="0" smtClean="0"/>
              <a:t>Tai reiškia, kad:</a:t>
            </a:r>
            <a:br>
              <a:rPr lang="lt-LT" dirty="0" smtClean="0"/>
            </a:br>
            <a:r>
              <a:rPr lang="lt-LT" dirty="0" smtClean="0"/>
              <a:t>– kvotos labai gerai veikia reprezentacijos lygmenyje,</a:t>
            </a:r>
            <a:br>
              <a:rPr lang="lt-LT" dirty="0" smtClean="0"/>
            </a:br>
            <a:r>
              <a:rPr lang="lt-LT" dirty="0" smtClean="0"/>
              <a:t>– bet daug silpniau veikia aukščiausios vykdomosios galios grandyje.</a:t>
            </a:r>
          </a:p>
          <a:p>
            <a:r>
              <a:rPr lang="lt-LT" dirty="0" smtClean="0"/>
              <a:t>Tai šiandien jau tampa nauja Europos diskusija:</a:t>
            </a:r>
            <a:br>
              <a:rPr lang="lt-LT" dirty="0" smtClean="0"/>
            </a:br>
            <a:r>
              <a:rPr lang="lt-LT" dirty="0" smtClean="0"/>
              <a:t>„Ar užtenka vien valdybų kvotų?“</a:t>
            </a:r>
          </a:p>
          <a:p>
            <a:r>
              <a:rPr lang="lt-LT" dirty="0" smtClean="0"/>
              <a:t>Nes galima turėti:</a:t>
            </a:r>
            <a:br>
              <a:rPr lang="lt-LT" dirty="0" smtClean="0"/>
            </a:br>
            <a:r>
              <a:rPr lang="lt-LT" dirty="0" smtClean="0"/>
              <a:t>– labai diversifikuotą valdybą,</a:t>
            </a:r>
            <a:br>
              <a:rPr lang="lt-LT" dirty="0" smtClean="0"/>
            </a:br>
            <a:r>
              <a:rPr lang="lt-LT" dirty="0" smtClean="0"/>
              <a:t>bet</a:t>
            </a:r>
            <a:br>
              <a:rPr lang="lt-LT" dirty="0" smtClean="0"/>
            </a:br>
            <a:r>
              <a:rPr lang="lt-LT" dirty="0" smtClean="0"/>
              <a:t>– beveik visiškai vyrišką vykdomąją valdžią.</a:t>
            </a:r>
          </a:p>
          <a:p>
            <a:r>
              <a:rPr lang="lt-LT" dirty="0" smtClean="0"/>
              <a:t>Tai aktualu ir Lietuvai.</a:t>
            </a:r>
          </a:p>
          <a:p>
            <a:r>
              <a:rPr lang="lt-LT" dirty="0" smtClean="0"/>
              <a:t>Lietuvoje diskusija dar dažniausiai vyksta apie:</a:t>
            </a:r>
            <a:br>
              <a:rPr lang="lt-LT" dirty="0" smtClean="0"/>
            </a:br>
            <a:r>
              <a:rPr lang="lt-LT" dirty="0" smtClean="0"/>
              <a:t>„kiek moterų valdybose“.</a:t>
            </a:r>
          </a:p>
          <a:p>
            <a:r>
              <a:rPr lang="lt-LT" dirty="0" smtClean="0"/>
              <a:t>Vakarų Europoje jau pereinama prie kito klausimo:</a:t>
            </a:r>
            <a:br>
              <a:rPr lang="lt-LT" dirty="0" smtClean="0"/>
            </a:br>
            <a:r>
              <a:rPr lang="lt-LT" dirty="0" smtClean="0"/>
              <a:t>– kiek moterų yra CEO,</a:t>
            </a:r>
            <a:br>
              <a:rPr lang="lt-LT" dirty="0" smtClean="0"/>
            </a:br>
            <a:r>
              <a:rPr lang="lt-LT" dirty="0" smtClean="0"/>
              <a:t>– CFO,</a:t>
            </a:r>
            <a:br>
              <a:rPr lang="lt-LT" dirty="0" smtClean="0"/>
            </a:br>
            <a:r>
              <a:rPr lang="lt-LT" dirty="0" smtClean="0"/>
              <a:t>– investicijų vadovės,</a:t>
            </a:r>
            <a:br>
              <a:rPr lang="lt-LT" dirty="0" smtClean="0"/>
            </a:br>
            <a:r>
              <a:rPr lang="lt-LT" dirty="0" smtClean="0"/>
              <a:t>– technologijų vadovės,</a:t>
            </a:r>
            <a:br>
              <a:rPr lang="lt-LT" dirty="0" smtClean="0"/>
            </a:br>
            <a:r>
              <a:rPr lang="lt-LT" dirty="0" smtClean="0"/>
              <a:t>– valdybos pirmininkės,</a:t>
            </a:r>
            <a:br>
              <a:rPr lang="lt-LT" dirty="0" smtClean="0"/>
            </a:br>
            <a:r>
              <a:rPr lang="lt-LT" dirty="0" smtClean="0"/>
              <a:t>– nominacijų komitetų vadovės.</a:t>
            </a:r>
          </a:p>
          <a:p>
            <a:r>
              <a:rPr lang="lt-LT" dirty="0" smtClean="0"/>
              <a:t>Stipri politinė formuluotė galėtų būti:</a:t>
            </a:r>
          </a:p>
          <a:p>
            <a:r>
              <a:rPr lang="lt-LT" dirty="0" smtClean="0"/>
              <a:t>„Prancūzijos pavyzdys rodo, kad kvotos gali greitai pakeisti valdybų sudėtį. Tačiau jos automatiškai nepakeičia galios struktūros įmonės viduje.“</a:t>
            </a:r>
          </a:p>
          <a:p>
            <a:endParaRPr lang="lt-LT" dirty="0" smtClean="0"/>
          </a:p>
          <a:p>
            <a:r>
              <a:rPr lang="lt-LT" dirty="0" smtClean="0"/>
              <a:t>CAC 40</a:t>
            </a:r>
            <a:br>
              <a:rPr lang="lt-LT" dirty="0" smtClean="0"/>
            </a:br>
            <a:r>
              <a:rPr lang="lt-LT" dirty="0" smtClean="0"/>
              <a:t>Svarbiausių ir didžiausių 40 Prancūzijos biržos bendrovių indeksas.</a:t>
            </a:r>
            <a:br>
              <a:rPr lang="lt-LT" dirty="0" smtClean="0"/>
            </a:br>
            <a:r>
              <a:rPr lang="lt-LT" dirty="0" smtClean="0"/>
              <a:t>Tai Prancūzijos „</a:t>
            </a:r>
            <a:r>
              <a:rPr lang="lt-LT" dirty="0" err="1" smtClean="0"/>
              <a:t>blue</a:t>
            </a:r>
            <a:r>
              <a:rPr lang="lt-LT" dirty="0" smtClean="0"/>
              <a:t> </a:t>
            </a:r>
            <a:r>
              <a:rPr lang="lt-LT" dirty="0" err="1" smtClean="0"/>
              <a:t>chip</a:t>
            </a:r>
            <a:r>
              <a:rPr lang="lt-LT" dirty="0" smtClean="0"/>
              <a:t>“ elitas – panašiai kaip S&amp;P 500 JAV ar DAX Vokietijoje.</a:t>
            </a:r>
          </a:p>
          <a:p>
            <a:r>
              <a:rPr lang="lt-LT" dirty="0" smtClean="0"/>
              <a:t>Ten yra tokios įmonės kaip:</a:t>
            </a:r>
            <a:br>
              <a:rPr lang="lt-LT" dirty="0" smtClean="0"/>
            </a:br>
            <a:r>
              <a:rPr lang="lt-LT" dirty="0" smtClean="0"/>
              <a:t>– LVMH,</a:t>
            </a:r>
            <a:br>
              <a:rPr lang="lt-LT" dirty="0" smtClean="0"/>
            </a:br>
            <a:r>
              <a:rPr lang="lt-LT" dirty="0" smtClean="0"/>
              <a:t>– </a:t>
            </a:r>
            <a:r>
              <a:rPr lang="lt-LT" dirty="0" err="1" smtClean="0"/>
              <a:t>TotalEnergies</a:t>
            </a:r>
            <a:r>
              <a:rPr lang="lt-LT" dirty="0" smtClean="0"/>
              <a:t>,</a:t>
            </a:r>
            <a:br>
              <a:rPr lang="lt-LT" dirty="0" smtClean="0"/>
            </a:br>
            <a:r>
              <a:rPr lang="lt-LT" dirty="0" smtClean="0"/>
              <a:t>– </a:t>
            </a:r>
            <a:r>
              <a:rPr lang="lt-LT" dirty="0" err="1" smtClean="0"/>
              <a:t>Airbus</a:t>
            </a:r>
            <a:r>
              <a:rPr lang="lt-LT" dirty="0" smtClean="0"/>
              <a:t>,</a:t>
            </a:r>
            <a:br>
              <a:rPr lang="lt-LT" dirty="0" smtClean="0"/>
            </a:br>
            <a:r>
              <a:rPr lang="lt-LT" dirty="0" smtClean="0"/>
              <a:t>– BNP </a:t>
            </a:r>
            <a:r>
              <a:rPr lang="lt-LT" dirty="0" err="1" smtClean="0"/>
              <a:t>Paribas</a:t>
            </a:r>
            <a:r>
              <a:rPr lang="lt-LT" dirty="0" smtClean="0"/>
              <a:t>,</a:t>
            </a:r>
            <a:br>
              <a:rPr lang="lt-LT" dirty="0" smtClean="0"/>
            </a:br>
            <a:r>
              <a:rPr lang="lt-LT" dirty="0" smtClean="0"/>
              <a:t>– </a:t>
            </a:r>
            <a:r>
              <a:rPr lang="lt-LT" dirty="0" err="1" smtClean="0"/>
              <a:t>Sanofi</a:t>
            </a:r>
            <a:r>
              <a:rPr lang="lt-LT" dirty="0" smtClean="0"/>
              <a:t>.</a:t>
            </a:r>
          </a:p>
          <a:p>
            <a:r>
              <a:rPr lang="lt-LT" dirty="0" smtClean="0"/>
              <a:t>Tai didžiausios kapitalizacijos, likvidžiausios ir įtakingiausios bendrovės.</a:t>
            </a:r>
          </a:p>
          <a:p>
            <a:r>
              <a:rPr lang="lt-LT" dirty="0" smtClean="0"/>
              <a:t>• SBF 120</a:t>
            </a:r>
            <a:br>
              <a:rPr lang="lt-LT" dirty="0" smtClean="0"/>
            </a:br>
            <a:r>
              <a:rPr lang="lt-LT" dirty="0" smtClean="0"/>
              <a:t>„</a:t>
            </a:r>
            <a:r>
              <a:rPr lang="lt-LT" dirty="0" err="1" smtClean="0"/>
              <a:t>Société</a:t>
            </a:r>
            <a:r>
              <a:rPr lang="lt-LT" dirty="0" smtClean="0"/>
              <a:t> </a:t>
            </a:r>
            <a:r>
              <a:rPr lang="lt-LT" dirty="0" err="1" smtClean="0"/>
              <a:t>des</a:t>
            </a:r>
            <a:r>
              <a:rPr lang="lt-LT" dirty="0" smtClean="0"/>
              <a:t> </a:t>
            </a:r>
            <a:r>
              <a:rPr lang="lt-LT" dirty="0" err="1" smtClean="0"/>
              <a:t>Bourses</a:t>
            </a:r>
            <a:r>
              <a:rPr lang="lt-LT" dirty="0" smtClean="0"/>
              <a:t> </a:t>
            </a:r>
            <a:r>
              <a:rPr lang="lt-LT" dirty="0" err="1" smtClean="0"/>
              <a:t>Françaises</a:t>
            </a:r>
            <a:r>
              <a:rPr lang="lt-LT" dirty="0" smtClean="0"/>
              <a:t> 120“.</a:t>
            </a:r>
          </a:p>
          <a:p>
            <a:r>
              <a:rPr lang="lt-LT" dirty="0" smtClean="0"/>
              <a:t>Tai platesnis indeksas:</a:t>
            </a:r>
            <a:br>
              <a:rPr lang="lt-LT" dirty="0" smtClean="0"/>
            </a:br>
            <a:r>
              <a:rPr lang="lt-LT" dirty="0" smtClean="0"/>
              <a:t>– apima CAC 40,</a:t>
            </a:r>
            <a:br>
              <a:rPr lang="lt-LT" dirty="0" smtClean="0"/>
            </a:br>
            <a:r>
              <a:rPr lang="lt-LT" dirty="0" smtClean="0"/>
              <a:t>– </a:t>
            </a:r>
            <a:r>
              <a:rPr lang="lt-LT" dirty="0" err="1" smtClean="0"/>
              <a:t>plus</a:t>
            </a:r>
            <a:r>
              <a:rPr lang="lt-LT" dirty="0" smtClean="0"/>
              <a:t> dar ~80 reikšmingų vidutinio dydžio Prancūzijos įmonių.</a:t>
            </a:r>
          </a:p>
          <a:p>
            <a:r>
              <a:rPr lang="lt-LT" dirty="0" smtClean="0"/>
              <a:t>Kitaip tariant:</a:t>
            </a:r>
            <a:br>
              <a:rPr lang="lt-LT" dirty="0" smtClean="0"/>
            </a:br>
            <a:r>
              <a:rPr lang="lt-LT" dirty="0" smtClean="0"/>
              <a:t>CAC 40 ⊂ SBF 120</a:t>
            </a:r>
          </a:p>
          <a:p>
            <a:r>
              <a:rPr lang="lt-LT" dirty="0" smtClean="0"/>
              <a:t>SBF 120 dažnai naudojamas kaip bendras Prancūzijos didelių ir vidutinių </a:t>
            </a:r>
            <a:r>
              <a:rPr lang="lt-LT" dirty="0" err="1" smtClean="0"/>
              <a:t>listinguojamų</a:t>
            </a:r>
            <a:r>
              <a:rPr lang="lt-LT" dirty="0" smtClean="0"/>
              <a:t> įmonių paveikslas.</a:t>
            </a:r>
          </a:p>
          <a:p>
            <a:r>
              <a:rPr lang="lt-LT" dirty="0" smtClean="0"/>
              <a:t>• SBF 80</a:t>
            </a:r>
            <a:br>
              <a:rPr lang="lt-LT" dirty="0" smtClean="0"/>
            </a:br>
            <a:r>
              <a:rPr lang="lt-LT" dirty="0" smtClean="0"/>
              <a:t>Tai SBF 120 dalis be CAC 40.</a:t>
            </a:r>
          </a:p>
          <a:p>
            <a:r>
              <a:rPr lang="lt-LT" dirty="0" smtClean="0"/>
              <a:t>T. y.:</a:t>
            </a:r>
            <a:br>
              <a:rPr lang="lt-LT" dirty="0" smtClean="0"/>
            </a:br>
            <a:r>
              <a:rPr lang="lt-LT" dirty="0" smtClean="0"/>
              <a:t>SBF 80 = „vidutinio dydžio“ didesnės įmonės, kurios nepatenka į pačių didžiausių 40 elitą.</a:t>
            </a:r>
          </a:p>
          <a:p>
            <a:r>
              <a:rPr lang="lt-LT" dirty="0" smtClean="0"/>
              <a:t>Kodėl tai svarbu jūsų cituotame tekste?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5D4A-526D-49DF-A5EA-556ED90CA8CD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3531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5D4A-526D-49DF-A5EA-556ED90CA8CD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7882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5D4A-526D-49DF-A5EA-556ED90CA8CD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456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5D4A-526D-49DF-A5EA-556ED90CA8CD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161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Šaltinis: </a:t>
            </a:r>
            <a:r>
              <a:rPr lang="lt-L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Jungtinės Karalystės (JK) ryšių su visuomene agentūros „</a:t>
            </a:r>
            <a:r>
              <a:rPr lang="lt-L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Reboot</a:t>
            </a:r>
            <a:r>
              <a:rPr lang="lt-L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Online“ tyrimas, VŽ.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5D4A-526D-49DF-A5EA-556ED90CA8CD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377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„Valdybų formavime vis dar dominuoja uždari pažinčių ratai.“ </a:t>
            </a:r>
          </a:p>
          <a:p>
            <a:r>
              <a:rPr lang="lt-LT" dirty="0" smtClean="0"/>
              <a:t>„Atrankose dažnai reprodukuojami tie patys profesiniai tinklai.“ </a:t>
            </a:r>
          </a:p>
          <a:p>
            <a:r>
              <a:rPr lang="lt-LT" dirty="0" smtClean="0"/>
              <a:t>„Sprendimų priėmimo grandyse linkstama rinktis į save panašius kandidatus.“ </a:t>
            </a:r>
          </a:p>
          <a:p>
            <a:r>
              <a:rPr lang="lt-LT" dirty="0" smtClean="0"/>
              <a:t>„Valdybų sudėtis dažnai atspindi nusistovėjusius kontaktų tinklus.“ </a:t>
            </a:r>
          </a:p>
          <a:p>
            <a:r>
              <a:rPr lang="lt-LT" dirty="0" smtClean="0"/>
              <a:t>„Atrankos mechanizmai dažnai remiasi siauru pasitikėjimo ratu.“ </a:t>
            </a:r>
          </a:p>
          <a:p>
            <a:r>
              <a:rPr lang="lt-LT" dirty="0" smtClean="0"/>
              <a:t>Aštresni variantai:</a:t>
            </a:r>
          </a:p>
          <a:p>
            <a:r>
              <a:rPr lang="lt-LT" dirty="0" smtClean="0"/>
              <a:t>„Sistema linkusi atkurti pati save.“ </a:t>
            </a:r>
          </a:p>
          <a:p>
            <a:r>
              <a:rPr lang="lt-LT" dirty="0" smtClean="0"/>
              <a:t>„Į valdybas dažnai patenkama per uždarą ratą, o ne per atvirą konkurenciją.“ </a:t>
            </a:r>
          </a:p>
          <a:p>
            <a:r>
              <a:rPr lang="lt-LT" dirty="0" smtClean="0"/>
              <a:t>„Tie patys žmonės rekomenduoja tuos pačius žmones.“ </a:t>
            </a:r>
          </a:p>
          <a:p>
            <a:r>
              <a:rPr lang="lt-LT" dirty="0" smtClean="0"/>
              <a:t>„Valdybų atranka vis dar pernelyg primena uždarą klubą.“ </a:t>
            </a:r>
          </a:p>
          <a:p>
            <a:r>
              <a:rPr lang="lt-LT" dirty="0" smtClean="0"/>
              <a:t>„Kai atranka remiasi tik pažinčių tinklu, įvairovė natūraliai neatsiranda.“ </a:t>
            </a:r>
          </a:p>
          <a:p>
            <a:r>
              <a:rPr lang="lt-LT" dirty="0" err="1" smtClean="0"/>
              <a:t>Akademiškesnis</a:t>
            </a:r>
            <a:r>
              <a:rPr lang="lt-LT" dirty="0" smtClean="0"/>
              <a:t> / vadybinis tonas:</a:t>
            </a:r>
          </a:p>
          <a:p>
            <a:r>
              <a:rPr lang="lt-LT" dirty="0" smtClean="0"/>
              <a:t>„Veikia </a:t>
            </a:r>
            <a:r>
              <a:rPr lang="lt-LT" dirty="0" err="1" smtClean="0"/>
              <a:t>homofilijos</a:t>
            </a:r>
            <a:r>
              <a:rPr lang="lt-LT" dirty="0" smtClean="0"/>
              <a:t> efektas – organizacijos linkusios rinktis panašaus profilio kandidatus.“ </a:t>
            </a:r>
          </a:p>
          <a:p>
            <a:r>
              <a:rPr lang="lt-LT" dirty="0" smtClean="0"/>
              <a:t>„Valdybų formavime matomas stiprus tinklinės reprodukcijos efektas.“ </a:t>
            </a:r>
          </a:p>
          <a:p>
            <a:r>
              <a:rPr lang="lt-LT" dirty="0" smtClean="0"/>
              <a:t>„Socialinio kapitalo koncentracija riboja kandidatų įvairovę.“ </a:t>
            </a:r>
          </a:p>
          <a:p>
            <a:r>
              <a:rPr lang="lt-LT" dirty="0" smtClean="0"/>
              <a:t>Politiškai stipresnė formuluotė:</a:t>
            </a:r>
          </a:p>
          <a:p>
            <a:r>
              <a:rPr lang="lt-LT" dirty="0" smtClean="0"/>
              <a:t>„Problema nėra talentų trūkumas – problema, kad kandidatų paieška dažnai vyksta per pernelyg siaurą ratą.“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5D4A-526D-49DF-A5EA-556ED90CA8CD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957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5D4A-526D-49DF-A5EA-556ED90CA8CD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3556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VVĮ</a:t>
            </a:r>
            <a:r>
              <a:rPr lang="lt-LT" baseline="0" dirty="0" smtClean="0"/>
              <a:t> vadovų ir kolegialių organų nariai pagal lytį, 2026 m. gegužė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5D4A-526D-49DF-A5EA-556ED90CA8CD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709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vidutinis pasaulio rezultatas pagal įstatymus yra 67/100,</a:t>
            </a:r>
            <a:b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 pagal realų įgyvendinimą tik 47–53/100. 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5D4A-526D-49DF-A5EA-556ED90CA8CD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8317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dirty="0" smtClean="0"/>
              <a:t>1. Aiškesnis direktyvos perkėlimas ir sankcijos. Dabartinė problema Europoje dažnai ne kvotų nebuvimas, o silpnos pasekmės už jų nesilaikymą.</a:t>
            </a:r>
          </a:p>
          <a:p>
            <a:r>
              <a:rPr lang="lt-LT" sz="1200" dirty="0" smtClean="0"/>
              <a:t>Lietuvoje galima:</a:t>
            </a:r>
            <a:br>
              <a:rPr lang="lt-LT" sz="1200" dirty="0" smtClean="0"/>
            </a:br>
            <a:r>
              <a:rPr lang="lt-LT" sz="1200" dirty="0" smtClean="0"/>
              <a:t>– numatyti pareigą viešai pagrįsti atrankos procesą,</a:t>
            </a:r>
            <a:br>
              <a:rPr lang="lt-LT" sz="1200" dirty="0" smtClean="0"/>
            </a:br>
            <a:r>
              <a:rPr lang="lt-LT" sz="1200" dirty="0" smtClean="0"/>
              <a:t>– įpareigoti skelbti kandidatų vertinimo kriterijus,</a:t>
            </a:r>
            <a:br>
              <a:rPr lang="lt-LT" sz="1200" dirty="0" smtClean="0"/>
            </a:br>
            <a:r>
              <a:rPr lang="lt-LT" sz="1200" dirty="0" smtClean="0"/>
              <a:t>– taikyti „</a:t>
            </a:r>
            <a:r>
              <a:rPr lang="lt-LT" sz="1200" dirty="0" err="1" smtClean="0"/>
              <a:t>comply</a:t>
            </a:r>
            <a:r>
              <a:rPr lang="lt-LT" sz="1200" dirty="0" smtClean="0"/>
              <a:t> </a:t>
            </a:r>
            <a:r>
              <a:rPr lang="lt-LT" sz="1200" dirty="0" err="1" smtClean="0"/>
              <a:t>or</a:t>
            </a:r>
            <a:r>
              <a:rPr lang="lt-LT" sz="1200" dirty="0" smtClean="0"/>
              <a:t> </a:t>
            </a:r>
            <a:r>
              <a:rPr lang="lt-LT" sz="1200" dirty="0" err="1" smtClean="0"/>
              <a:t>explain</a:t>
            </a:r>
            <a:r>
              <a:rPr lang="lt-LT" sz="1200" dirty="0" smtClean="0"/>
              <a:t>“ modelį,</a:t>
            </a:r>
            <a:br>
              <a:rPr lang="lt-LT" sz="1200" dirty="0" smtClean="0"/>
            </a:br>
            <a:r>
              <a:rPr lang="lt-LT" sz="1200" dirty="0" smtClean="0"/>
              <a:t>– numatyti sankcijas už procedūrinius pažeidimus.</a:t>
            </a:r>
          </a:p>
          <a:p>
            <a:r>
              <a:rPr lang="lt-LT" sz="1200" dirty="0" smtClean="0"/>
              <a:t>Prancūzijos ir Italijos modeliai rodo, kad progresas spartėja tada, kai:</a:t>
            </a:r>
            <a:br>
              <a:rPr lang="lt-LT" sz="1200" dirty="0" smtClean="0"/>
            </a:br>
            <a:r>
              <a:rPr lang="lt-LT" sz="1200" dirty="0" smtClean="0"/>
              <a:t>– negalima tiesiog ignoruoti reikalavimo,</a:t>
            </a:r>
            <a:br>
              <a:rPr lang="lt-LT" sz="1200" dirty="0" smtClean="0"/>
            </a:br>
            <a:r>
              <a:rPr lang="lt-LT" sz="1200" dirty="0" smtClean="0"/>
              <a:t>– valdybos formavimo procedūra tampa teisiškai pažeidžiama.</a:t>
            </a:r>
          </a:p>
          <a:p>
            <a:r>
              <a:rPr lang="lt-LT" sz="1200" b="1" dirty="0" smtClean="0"/>
              <a:t>2. Skaidrios ir profesionalios atrankos. </a:t>
            </a:r>
            <a:r>
              <a:rPr lang="lt-LT" sz="1200" dirty="0" smtClean="0"/>
              <a:t>Čia Lietuva turi vieną didžiausių rezervų.</a:t>
            </a:r>
          </a:p>
          <a:p>
            <a:r>
              <a:rPr lang="lt-LT" sz="1200" dirty="0" smtClean="0"/>
              <a:t>Galima įtvirtinti:</a:t>
            </a:r>
            <a:br>
              <a:rPr lang="lt-LT" sz="1200" dirty="0" smtClean="0"/>
            </a:br>
            <a:r>
              <a:rPr lang="lt-LT" sz="1200" dirty="0" smtClean="0"/>
              <a:t>– privalomas kompetencijų matricas,</a:t>
            </a:r>
            <a:br>
              <a:rPr lang="lt-LT" sz="1200" dirty="0" smtClean="0"/>
            </a:br>
            <a:r>
              <a:rPr lang="lt-LT" sz="1200" dirty="0" smtClean="0"/>
              <a:t>– nepriklausomas atrankų agentūras didelėms įmonėms,</a:t>
            </a:r>
            <a:br>
              <a:rPr lang="lt-LT" sz="1200" dirty="0" smtClean="0"/>
            </a:br>
            <a:r>
              <a:rPr lang="lt-LT" sz="1200" dirty="0" smtClean="0"/>
              <a:t>– reikalavimą pateikti bent kelių kandidačių sąrašą,</a:t>
            </a:r>
            <a:br>
              <a:rPr lang="lt-LT" sz="1200" dirty="0" smtClean="0"/>
            </a:br>
            <a:r>
              <a:rPr lang="lt-LT" sz="1200" dirty="0" smtClean="0"/>
              <a:t>– nominacijų komitetų nepriklausomumą.</a:t>
            </a:r>
          </a:p>
          <a:p>
            <a:r>
              <a:rPr lang="lt-LT" sz="1200" dirty="0" smtClean="0"/>
              <a:t>Svarbiausia: pereiti nuo „pažįstu tinkamą žmogų“ prie profesionalios paieškos.</a:t>
            </a:r>
          </a:p>
          <a:p>
            <a:r>
              <a:rPr lang="lt-LT" sz="1200" b="1" dirty="0" smtClean="0"/>
              <a:t>3. Viešas atskaitingumas </a:t>
            </a:r>
          </a:p>
          <a:p>
            <a:r>
              <a:rPr lang="lt-LT" sz="1200" dirty="0" smtClean="0"/>
              <a:t>Labai efektyvi priemonė Vakarų Europoje. Viešumas kuria </a:t>
            </a:r>
            <a:r>
              <a:rPr lang="lt-LT" sz="1200" dirty="0" err="1" smtClean="0"/>
              <a:t>reputacinį</a:t>
            </a:r>
            <a:r>
              <a:rPr lang="lt-LT" sz="1200" dirty="0" smtClean="0"/>
              <a:t> spaudimą.</a:t>
            </a:r>
          </a:p>
          <a:p>
            <a:r>
              <a:rPr lang="lt-LT" sz="1200" dirty="0" smtClean="0"/>
              <a:t>Lietuvoje būtų galima:</a:t>
            </a:r>
            <a:br>
              <a:rPr lang="lt-LT" sz="1200" dirty="0" smtClean="0"/>
            </a:br>
            <a:r>
              <a:rPr lang="lt-LT" sz="1200" dirty="0" smtClean="0"/>
              <a:t>– kasmet skelbti didžiųjų įmonių valdybų lyčių balansą,</a:t>
            </a:r>
            <a:br>
              <a:rPr lang="lt-LT" sz="1200" dirty="0" smtClean="0"/>
            </a:br>
            <a:r>
              <a:rPr lang="lt-LT" sz="1200" dirty="0" smtClean="0"/>
              <a:t>– sudaryti viešą indeksą,</a:t>
            </a:r>
            <a:br>
              <a:rPr lang="lt-LT" sz="1200" dirty="0" smtClean="0"/>
            </a:br>
            <a:r>
              <a:rPr lang="lt-LT" sz="1200" dirty="0" smtClean="0"/>
              <a:t>– parodyti:</a:t>
            </a:r>
            <a:br>
              <a:rPr lang="lt-LT" sz="1200" dirty="0" smtClean="0"/>
            </a:br>
            <a:r>
              <a:rPr lang="lt-LT" sz="1200" dirty="0" smtClean="0"/>
              <a:t>• kiek moterų valdybose,</a:t>
            </a:r>
            <a:br>
              <a:rPr lang="lt-LT" sz="1200" dirty="0" smtClean="0"/>
            </a:br>
            <a:r>
              <a:rPr lang="lt-LT" sz="1200" dirty="0" smtClean="0"/>
              <a:t>• kiek CEO,</a:t>
            </a:r>
            <a:br>
              <a:rPr lang="lt-LT" sz="1200" dirty="0" smtClean="0"/>
            </a:br>
            <a:r>
              <a:rPr lang="lt-LT" sz="1200" dirty="0" smtClean="0"/>
              <a:t>• kiek valdybų pirmininkių,</a:t>
            </a:r>
            <a:br>
              <a:rPr lang="lt-LT" sz="1200" dirty="0" smtClean="0"/>
            </a:br>
            <a:r>
              <a:rPr lang="lt-LT" sz="1200" dirty="0" smtClean="0"/>
              <a:t>• kiek nominacijų komitetuose.</a:t>
            </a:r>
          </a:p>
          <a:p>
            <a:r>
              <a:rPr lang="lt-LT" sz="1200" dirty="0" smtClean="0"/>
              <a:t>4. Valstybės valdomų įmonių standartas. Tai greičiausias svertas.</a:t>
            </a:r>
          </a:p>
          <a:p>
            <a:r>
              <a:rPr lang="lt-LT" sz="1200" dirty="0" smtClean="0"/>
              <a:t>Valstybė gali:</a:t>
            </a:r>
            <a:br>
              <a:rPr lang="lt-LT" sz="1200" dirty="0" smtClean="0"/>
            </a:br>
            <a:r>
              <a:rPr lang="lt-LT" sz="1200" dirty="0" smtClean="0"/>
              <a:t>– nustatyti aukštesnius standartus VVĮ,</a:t>
            </a:r>
            <a:br>
              <a:rPr lang="lt-LT" sz="1200" dirty="0" smtClean="0"/>
            </a:br>
            <a:r>
              <a:rPr lang="lt-LT" sz="1200" dirty="0" smtClean="0"/>
              <a:t>– reikalauti lyčių balanso kandidatų sąrašuose,</a:t>
            </a:r>
            <a:br>
              <a:rPr lang="lt-LT" sz="1200" dirty="0" smtClean="0"/>
            </a:br>
            <a:r>
              <a:rPr lang="lt-LT" sz="1200" dirty="0" smtClean="0"/>
              <a:t>– nustatyti profesionalumo kriterijus,</a:t>
            </a:r>
            <a:br>
              <a:rPr lang="lt-LT" sz="1200" dirty="0" smtClean="0"/>
            </a:br>
            <a:r>
              <a:rPr lang="lt-LT" sz="1200" dirty="0" smtClean="0"/>
              <a:t>– viešinti atrankas.</a:t>
            </a:r>
          </a:p>
          <a:p>
            <a:r>
              <a:rPr lang="lt-LT" sz="1200" dirty="0" smtClean="0"/>
              <a:t>Daugelyje šalių būtent valstybės sektorius tapo pokyčio „laboratorija“.</a:t>
            </a:r>
          </a:p>
          <a:p>
            <a:r>
              <a:rPr lang="lt-LT" sz="1200" dirty="0" smtClean="0"/>
              <a:t>5. Platesnis kompetencijų supratimas . Didelė problema Lietuvoje:</a:t>
            </a:r>
            <a:br>
              <a:rPr lang="lt-LT" sz="1200" dirty="0" smtClean="0"/>
            </a:br>
            <a:r>
              <a:rPr lang="lt-LT" sz="1200" dirty="0" smtClean="0"/>
              <a:t>valdybos dažnai ieško „tradicinio“ profilio:</a:t>
            </a:r>
            <a:br>
              <a:rPr lang="lt-LT" sz="1200" dirty="0" smtClean="0"/>
            </a:br>
            <a:r>
              <a:rPr lang="lt-LT" sz="1200" dirty="0" smtClean="0"/>
              <a:t>– buvęs CEO,</a:t>
            </a:r>
            <a:br>
              <a:rPr lang="lt-LT" sz="1200" dirty="0" smtClean="0"/>
            </a:br>
            <a:r>
              <a:rPr lang="lt-LT" sz="1200" dirty="0" smtClean="0"/>
              <a:t>– ilgametis sektoriaus vadovas,</a:t>
            </a:r>
            <a:br>
              <a:rPr lang="lt-LT" sz="1200" dirty="0" smtClean="0"/>
            </a:br>
            <a:r>
              <a:rPr lang="lt-LT" sz="1200" dirty="0" smtClean="0"/>
              <a:t>– dažnai iš to paties tinklo.</a:t>
            </a:r>
          </a:p>
          <a:p>
            <a:r>
              <a:rPr lang="lt-LT" sz="1200" dirty="0" smtClean="0"/>
              <a:t>Tačiau šiuolaikinėms valdyboms reikia: – technologijų,</a:t>
            </a:r>
            <a:br>
              <a:rPr lang="lt-LT" sz="1200" dirty="0" smtClean="0"/>
            </a:br>
            <a:r>
              <a:rPr lang="lt-LT" sz="1200" dirty="0" smtClean="0"/>
              <a:t>– kibernetinio saugumo, – reguliavimo,</a:t>
            </a:r>
            <a:br>
              <a:rPr lang="lt-LT" sz="1200" dirty="0" smtClean="0"/>
            </a:br>
            <a:r>
              <a:rPr lang="lt-LT" sz="1200" dirty="0" smtClean="0"/>
              <a:t>– ESG, – geopolitikos,</a:t>
            </a:r>
            <a:br>
              <a:rPr lang="lt-LT" sz="1200" dirty="0" smtClean="0"/>
            </a:br>
            <a:r>
              <a:rPr lang="lt-LT" sz="1200" dirty="0" smtClean="0"/>
              <a:t>– finansų, – inovacijų kompetencijų.</a:t>
            </a:r>
          </a:p>
          <a:p>
            <a:r>
              <a:rPr lang="lt-LT" sz="1200" dirty="0" smtClean="0"/>
              <a:t>Tai natūraliai praplečia kandidačių lauką.</a:t>
            </a:r>
          </a:p>
          <a:p>
            <a:r>
              <a:rPr lang="lt-LT" sz="1200" dirty="0" smtClean="0"/>
              <a:t>Kandidačių „</a:t>
            </a:r>
            <a:r>
              <a:rPr lang="lt-LT" sz="1200" dirty="0" err="1" smtClean="0"/>
              <a:t>pipeline</a:t>
            </a:r>
            <a:r>
              <a:rPr lang="lt-LT" sz="1200" dirty="0" smtClean="0"/>
              <a:t>“ </a:t>
            </a:r>
          </a:p>
          <a:p>
            <a:r>
              <a:rPr lang="lt-LT" sz="1200" dirty="0" smtClean="0"/>
              <a:t>Čia viena svarbiausių ilgalaikių priemonių.</a:t>
            </a:r>
          </a:p>
          <a:p>
            <a:r>
              <a:rPr lang="lt-LT" sz="1200" dirty="0" smtClean="0"/>
              <a:t>Galima skatinti:</a:t>
            </a:r>
            <a:br>
              <a:rPr lang="lt-LT" sz="1200" dirty="0" smtClean="0"/>
            </a:br>
            <a:r>
              <a:rPr lang="lt-LT" sz="1200" dirty="0" smtClean="0"/>
              <a:t>– valdybų akademijas,</a:t>
            </a:r>
            <a:br>
              <a:rPr lang="lt-LT" sz="1200" dirty="0" smtClean="0"/>
            </a:br>
            <a:r>
              <a:rPr lang="lt-LT" sz="1200" dirty="0" smtClean="0"/>
              <a:t>– </a:t>
            </a:r>
            <a:r>
              <a:rPr lang="lt-LT" sz="1200" dirty="0" err="1" smtClean="0"/>
              <a:t>mentoringo</a:t>
            </a:r>
            <a:r>
              <a:rPr lang="lt-LT" sz="1200" dirty="0" smtClean="0"/>
              <a:t> programas,</a:t>
            </a:r>
            <a:br>
              <a:rPr lang="lt-LT" sz="1200" dirty="0" smtClean="0"/>
            </a:br>
            <a:r>
              <a:rPr lang="lt-LT" sz="1200" dirty="0" smtClean="0"/>
              <a:t>– valstybės remiamą pasirengimą nepriklausomoms valdyboms,</a:t>
            </a:r>
            <a:br>
              <a:rPr lang="lt-LT" sz="1200" dirty="0" smtClean="0"/>
            </a:br>
            <a:r>
              <a:rPr lang="lt-LT" sz="1200" dirty="0" smtClean="0"/>
              <a:t>– tarptautinius sertifikatus,</a:t>
            </a:r>
            <a:br>
              <a:rPr lang="lt-LT" sz="1200" dirty="0" smtClean="0"/>
            </a:br>
            <a:r>
              <a:rPr lang="lt-LT" sz="1200" dirty="0" smtClean="0"/>
              <a:t>– „</a:t>
            </a:r>
            <a:r>
              <a:rPr lang="lt-LT" sz="1200" dirty="0" err="1" smtClean="0"/>
              <a:t>shadow</a:t>
            </a:r>
            <a:r>
              <a:rPr lang="lt-LT" sz="1200" dirty="0" smtClean="0"/>
              <a:t> </a:t>
            </a:r>
            <a:r>
              <a:rPr lang="lt-LT" sz="1200" dirty="0" err="1" smtClean="0"/>
              <a:t>board</a:t>
            </a:r>
            <a:r>
              <a:rPr lang="lt-LT" sz="1200" dirty="0" smtClean="0"/>
              <a:t>“ modelius.</a:t>
            </a:r>
          </a:p>
          <a:p>
            <a:r>
              <a:rPr lang="lt-LT" sz="1200" dirty="0" smtClean="0"/>
              <a:t>Lietuvoje problema dažnai ne kompetencija, o matomumas ir prieiga prie tinklų.</a:t>
            </a:r>
          </a:p>
          <a:p>
            <a:r>
              <a:rPr lang="lt-LT" sz="1200" dirty="0" smtClean="0"/>
              <a:t>Investuotojų ir bankų spaudimas </a:t>
            </a:r>
          </a:p>
          <a:p>
            <a:r>
              <a:rPr lang="lt-LT" sz="1200" dirty="0" smtClean="0"/>
              <a:t>Vakaruose tai tampa labai svarbu.</a:t>
            </a:r>
          </a:p>
          <a:p>
            <a:r>
              <a:rPr lang="lt-LT" sz="1200" dirty="0" smtClean="0"/>
              <a:t>Galima skatinti:</a:t>
            </a:r>
            <a:br>
              <a:rPr lang="lt-LT" sz="1200" dirty="0" smtClean="0"/>
            </a:br>
            <a:r>
              <a:rPr lang="lt-LT" sz="1200" dirty="0" smtClean="0"/>
              <a:t>– ESG ataskaitose vertinti valdybų įvairovę,</a:t>
            </a:r>
            <a:br>
              <a:rPr lang="lt-LT" sz="1200" dirty="0" smtClean="0"/>
            </a:br>
            <a:r>
              <a:rPr lang="lt-LT" sz="1200" dirty="0" smtClean="0"/>
              <a:t>– institucinį investuotojų balsavimą,</a:t>
            </a:r>
            <a:br>
              <a:rPr lang="lt-LT" sz="1200" dirty="0" smtClean="0"/>
            </a:br>
            <a:r>
              <a:rPr lang="lt-LT" sz="1200" dirty="0" smtClean="0"/>
              <a:t>– bankų valdysenos vertinimus.</a:t>
            </a:r>
          </a:p>
          <a:p>
            <a:r>
              <a:rPr lang="lt-LT" sz="1200" dirty="0" smtClean="0"/>
              <a:t>Kai įvairovė tampa valdysenos kokybės kriterijumi, įmonės juda greičiau.</a:t>
            </a:r>
          </a:p>
          <a:p>
            <a:r>
              <a:rPr lang="lt-LT" sz="1200" dirty="0" smtClean="0"/>
              <a:t>Darbo ir šeimos politikos priemonės </a:t>
            </a:r>
          </a:p>
          <a:p>
            <a:r>
              <a:rPr lang="lt-LT" sz="1200" dirty="0" smtClean="0"/>
              <a:t>Pasaulio bankas ir OECD labai aiškiai rodo:</a:t>
            </a:r>
            <a:br>
              <a:rPr lang="lt-LT" sz="1200" dirty="0" smtClean="0"/>
            </a:br>
            <a:r>
              <a:rPr lang="lt-LT" sz="1200" dirty="0" smtClean="0"/>
              <a:t>be </a:t>
            </a:r>
            <a:r>
              <a:rPr lang="lt-LT" sz="1200" dirty="0" err="1" smtClean="0"/>
              <a:t>childcare</a:t>
            </a:r>
            <a:r>
              <a:rPr lang="lt-LT" sz="1200" dirty="0" smtClean="0"/>
              <a:t> infrastruktūros moterų karjeros „</a:t>
            </a:r>
            <a:r>
              <a:rPr lang="lt-LT" sz="1200" dirty="0" err="1" smtClean="0"/>
              <a:t>pipeline</a:t>
            </a:r>
            <a:r>
              <a:rPr lang="lt-LT" sz="1200" dirty="0" smtClean="0"/>
              <a:t>“ silpnėja aukščiausiuose lygiuose. </a:t>
            </a:r>
          </a:p>
          <a:p>
            <a:r>
              <a:rPr lang="lt-LT" sz="1200" dirty="0" smtClean="0"/>
              <a:t>Todėl svarbu:</a:t>
            </a:r>
            <a:br>
              <a:rPr lang="lt-LT" sz="1200" dirty="0" smtClean="0"/>
            </a:br>
            <a:r>
              <a:rPr lang="lt-LT" sz="1200" dirty="0" smtClean="0"/>
              <a:t>– prieinami darželiai,</a:t>
            </a:r>
            <a:br>
              <a:rPr lang="lt-LT" sz="1200" dirty="0" smtClean="0"/>
            </a:br>
            <a:r>
              <a:rPr lang="lt-LT" sz="1200" dirty="0" smtClean="0"/>
              <a:t>– lankstesnis darbas,</a:t>
            </a:r>
            <a:br>
              <a:rPr lang="lt-LT" sz="1200" dirty="0" smtClean="0"/>
            </a:br>
            <a:r>
              <a:rPr lang="lt-LT" sz="1200" dirty="0" smtClean="0"/>
              <a:t>– tėvystės atostogos,</a:t>
            </a:r>
            <a:br>
              <a:rPr lang="lt-LT" sz="1200" dirty="0" smtClean="0"/>
            </a:br>
            <a:r>
              <a:rPr lang="lt-LT" sz="1200" dirty="0" smtClean="0"/>
              <a:t>– karjeros grįžimo programos.</a:t>
            </a:r>
          </a:p>
          <a:p>
            <a:r>
              <a:rPr lang="lt-LT" sz="1200" dirty="0" smtClean="0"/>
              <a:t>Priešingu atveju dalis potencialių kandidačių „iškrenta“ vidurinėje karjeros stadijoje.</a:t>
            </a:r>
          </a:p>
          <a:p>
            <a:r>
              <a:rPr lang="lt-LT" sz="1200" dirty="0" smtClean="0"/>
              <a:t>Neapsiriboti vien valdybomis </a:t>
            </a:r>
          </a:p>
          <a:p>
            <a:r>
              <a:rPr lang="lt-LT" sz="1200" dirty="0" smtClean="0"/>
              <a:t>Prancūzijos patirtis rodo svarbią pamoką:</a:t>
            </a:r>
            <a:br>
              <a:rPr lang="lt-LT" sz="1200" dirty="0" smtClean="0"/>
            </a:br>
            <a:r>
              <a:rPr lang="lt-LT" sz="1200" dirty="0" smtClean="0"/>
              <a:t>galima pasiekti ~45 % moterų valdybose, bet turėti &lt;10 % moterų CEO.</a:t>
            </a:r>
          </a:p>
          <a:p>
            <a:r>
              <a:rPr lang="lt-LT" sz="1200" dirty="0" smtClean="0"/>
              <a:t>Todėl Lietuvai reikėtų stebėti:</a:t>
            </a:r>
            <a:br>
              <a:rPr lang="lt-LT" sz="1200" dirty="0" smtClean="0"/>
            </a:br>
            <a:r>
              <a:rPr lang="lt-LT" sz="1200" dirty="0" smtClean="0"/>
              <a:t>– CEO,</a:t>
            </a:r>
            <a:br>
              <a:rPr lang="lt-LT" sz="1200" dirty="0" smtClean="0"/>
            </a:br>
            <a:r>
              <a:rPr lang="lt-LT" sz="1200" dirty="0" smtClean="0"/>
              <a:t>– CFO,</a:t>
            </a:r>
            <a:br>
              <a:rPr lang="lt-LT" sz="1200" dirty="0" smtClean="0"/>
            </a:br>
            <a:r>
              <a:rPr lang="lt-LT" sz="1200" dirty="0" smtClean="0"/>
              <a:t>– technologijų vadoves,</a:t>
            </a:r>
            <a:br>
              <a:rPr lang="lt-LT" sz="1200" dirty="0" smtClean="0"/>
            </a:br>
            <a:r>
              <a:rPr lang="lt-LT" sz="1200" dirty="0" smtClean="0"/>
              <a:t>– investicijų vadoves,</a:t>
            </a:r>
          </a:p>
          <a:p>
            <a:endParaRPr lang="lt-LT" sz="1200" dirty="0" smtClean="0"/>
          </a:p>
          <a:p>
            <a:endParaRPr lang="lt-LT" sz="1200" dirty="0" smtClean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5D4A-526D-49DF-A5EA-556ED90CA8CD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682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1A-A10D-4E50-AC22-B34BA291703E}" type="datetimeFigureOut">
              <a:rPr lang="lt-LT" smtClean="0"/>
              <a:t>2026-05-07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385-700B-46E6-8790-3F7A4329341E}" type="slidenum">
              <a:rPr lang="lt-LT" smtClean="0"/>
              <a:t>‹#›</a:t>
            </a:fld>
            <a:endParaRPr lang="lt-LT"/>
          </a:p>
        </p:txBody>
      </p:sp>
      <p:sp>
        <p:nvSpPr>
          <p:cNvPr id="7" name="Rectangle 314"/>
          <p:cNvSpPr/>
          <p:nvPr userDrawn="1"/>
        </p:nvSpPr>
        <p:spPr>
          <a:xfrm>
            <a:off x="0" y="0"/>
            <a:ext cx="97026" cy="6858000"/>
          </a:xfrm>
          <a:prstGeom prst="rect">
            <a:avLst/>
          </a:prstGeom>
          <a:gradFill>
            <a:gsLst>
              <a:gs pos="18000">
                <a:srgbClr val="FCB200"/>
              </a:gs>
              <a:gs pos="43000">
                <a:srgbClr val="006A44"/>
              </a:gs>
              <a:gs pos="68000">
                <a:srgbClr val="C00008"/>
              </a:gs>
              <a:gs pos="100000">
                <a:srgbClr val="002E6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0815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1A-A10D-4E50-AC22-B34BA291703E}" type="datetimeFigureOut">
              <a:rPr lang="lt-LT" smtClean="0"/>
              <a:t>2026-05-07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385-700B-46E6-8790-3F7A4329341E}" type="slidenum">
              <a:rPr lang="lt-LT" smtClean="0"/>
              <a:t>‹#›</a:t>
            </a:fld>
            <a:endParaRPr lang="lt-LT"/>
          </a:p>
        </p:txBody>
      </p:sp>
      <p:sp>
        <p:nvSpPr>
          <p:cNvPr id="7" name="Rectangle 314"/>
          <p:cNvSpPr/>
          <p:nvPr userDrawn="1"/>
        </p:nvSpPr>
        <p:spPr>
          <a:xfrm>
            <a:off x="0" y="0"/>
            <a:ext cx="97026" cy="6858000"/>
          </a:xfrm>
          <a:prstGeom prst="rect">
            <a:avLst/>
          </a:prstGeom>
          <a:gradFill>
            <a:gsLst>
              <a:gs pos="18000">
                <a:srgbClr val="FCB200"/>
              </a:gs>
              <a:gs pos="43000">
                <a:srgbClr val="006A44"/>
              </a:gs>
              <a:gs pos="68000">
                <a:srgbClr val="C00008"/>
              </a:gs>
              <a:gs pos="100000">
                <a:srgbClr val="002E6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60744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1A-A10D-4E50-AC22-B34BA291703E}" type="datetimeFigureOut">
              <a:rPr lang="lt-LT" smtClean="0"/>
              <a:t>2026-05-07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385-700B-46E6-8790-3F7A4329341E}" type="slidenum">
              <a:rPr lang="lt-LT" smtClean="0"/>
              <a:t>‹#›</a:t>
            </a:fld>
            <a:endParaRPr lang="lt-LT"/>
          </a:p>
        </p:txBody>
      </p:sp>
      <p:sp>
        <p:nvSpPr>
          <p:cNvPr id="7" name="Rectangle 314"/>
          <p:cNvSpPr/>
          <p:nvPr userDrawn="1"/>
        </p:nvSpPr>
        <p:spPr>
          <a:xfrm>
            <a:off x="0" y="0"/>
            <a:ext cx="97026" cy="6858000"/>
          </a:xfrm>
          <a:prstGeom prst="rect">
            <a:avLst/>
          </a:prstGeom>
          <a:gradFill>
            <a:gsLst>
              <a:gs pos="18000">
                <a:srgbClr val="FCB200"/>
              </a:gs>
              <a:gs pos="43000">
                <a:srgbClr val="006A44"/>
              </a:gs>
              <a:gs pos="68000">
                <a:srgbClr val="C00008"/>
              </a:gs>
              <a:gs pos="100000">
                <a:srgbClr val="002E6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9807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1A-A10D-4E50-AC22-B34BA291703E}" type="datetimeFigureOut">
              <a:rPr lang="lt-LT" smtClean="0"/>
              <a:t>2026-05-07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385-700B-46E6-8790-3F7A4329341E}" type="slidenum">
              <a:rPr lang="lt-LT" smtClean="0"/>
              <a:t>‹#›</a:t>
            </a:fld>
            <a:endParaRPr lang="lt-LT"/>
          </a:p>
        </p:txBody>
      </p:sp>
      <p:sp>
        <p:nvSpPr>
          <p:cNvPr id="7" name="Rectangle 314"/>
          <p:cNvSpPr/>
          <p:nvPr userDrawn="1"/>
        </p:nvSpPr>
        <p:spPr>
          <a:xfrm>
            <a:off x="0" y="0"/>
            <a:ext cx="97026" cy="6858000"/>
          </a:xfrm>
          <a:prstGeom prst="rect">
            <a:avLst/>
          </a:prstGeom>
          <a:gradFill>
            <a:gsLst>
              <a:gs pos="18000">
                <a:srgbClr val="FCB200"/>
              </a:gs>
              <a:gs pos="43000">
                <a:srgbClr val="006A44"/>
              </a:gs>
              <a:gs pos="68000">
                <a:srgbClr val="C00008"/>
              </a:gs>
              <a:gs pos="100000">
                <a:srgbClr val="002E6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27422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1A-A10D-4E50-AC22-B34BA291703E}" type="datetimeFigureOut">
              <a:rPr lang="lt-LT" smtClean="0"/>
              <a:t>2026-05-07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385-700B-46E6-8790-3F7A4329341E}" type="slidenum">
              <a:rPr lang="lt-LT" smtClean="0"/>
              <a:t>‹#›</a:t>
            </a:fld>
            <a:endParaRPr lang="lt-LT"/>
          </a:p>
        </p:txBody>
      </p:sp>
      <p:sp>
        <p:nvSpPr>
          <p:cNvPr id="7" name="Rectangle 314"/>
          <p:cNvSpPr/>
          <p:nvPr userDrawn="1"/>
        </p:nvSpPr>
        <p:spPr>
          <a:xfrm>
            <a:off x="0" y="0"/>
            <a:ext cx="97026" cy="6858000"/>
          </a:xfrm>
          <a:prstGeom prst="rect">
            <a:avLst/>
          </a:prstGeom>
          <a:gradFill>
            <a:gsLst>
              <a:gs pos="18000">
                <a:srgbClr val="FCB200"/>
              </a:gs>
              <a:gs pos="43000">
                <a:srgbClr val="006A44"/>
              </a:gs>
              <a:gs pos="68000">
                <a:srgbClr val="C00008"/>
              </a:gs>
              <a:gs pos="100000">
                <a:srgbClr val="002E6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23248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1A-A10D-4E50-AC22-B34BA291703E}" type="datetimeFigureOut">
              <a:rPr lang="lt-LT" smtClean="0"/>
              <a:t>2026-05-07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385-700B-46E6-8790-3F7A4329341E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314"/>
          <p:cNvSpPr/>
          <p:nvPr userDrawn="1"/>
        </p:nvSpPr>
        <p:spPr>
          <a:xfrm>
            <a:off x="0" y="0"/>
            <a:ext cx="97026" cy="6858000"/>
          </a:xfrm>
          <a:prstGeom prst="rect">
            <a:avLst/>
          </a:prstGeom>
          <a:gradFill>
            <a:gsLst>
              <a:gs pos="18000">
                <a:srgbClr val="FCB200"/>
              </a:gs>
              <a:gs pos="43000">
                <a:srgbClr val="006A44"/>
              </a:gs>
              <a:gs pos="68000">
                <a:srgbClr val="C00008"/>
              </a:gs>
              <a:gs pos="100000">
                <a:srgbClr val="002E6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59271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1A-A10D-4E50-AC22-B34BA291703E}" type="datetimeFigureOut">
              <a:rPr lang="lt-LT" smtClean="0"/>
              <a:t>2026-05-07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385-700B-46E6-8790-3F7A4329341E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Rectangle 314"/>
          <p:cNvSpPr/>
          <p:nvPr userDrawn="1"/>
        </p:nvSpPr>
        <p:spPr>
          <a:xfrm>
            <a:off x="0" y="0"/>
            <a:ext cx="97026" cy="6858000"/>
          </a:xfrm>
          <a:prstGeom prst="rect">
            <a:avLst/>
          </a:prstGeom>
          <a:gradFill>
            <a:gsLst>
              <a:gs pos="18000">
                <a:srgbClr val="FCB200"/>
              </a:gs>
              <a:gs pos="43000">
                <a:srgbClr val="006A44"/>
              </a:gs>
              <a:gs pos="68000">
                <a:srgbClr val="C00008"/>
              </a:gs>
              <a:gs pos="100000">
                <a:srgbClr val="002E6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50538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1A-A10D-4E50-AC22-B34BA291703E}" type="datetimeFigureOut">
              <a:rPr lang="lt-LT" smtClean="0"/>
              <a:t>2026-05-07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385-700B-46E6-8790-3F7A4329341E}" type="slidenum">
              <a:rPr lang="lt-LT" smtClean="0"/>
              <a:t>‹#›</a:t>
            </a:fld>
            <a:endParaRPr lang="lt-LT"/>
          </a:p>
        </p:txBody>
      </p:sp>
      <p:sp>
        <p:nvSpPr>
          <p:cNvPr id="6" name="Rectangle 314"/>
          <p:cNvSpPr/>
          <p:nvPr userDrawn="1"/>
        </p:nvSpPr>
        <p:spPr>
          <a:xfrm>
            <a:off x="0" y="0"/>
            <a:ext cx="97026" cy="6858000"/>
          </a:xfrm>
          <a:prstGeom prst="rect">
            <a:avLst/>
          </a:prstGeom>
          <a:gradFill>
            <a:gsLst>
              <a:gs pos="18000">
                <a:srgbClr val="FCB200"/>
              </a:gs>
              <a:gs pos="43000">
                <a:srgbClr val="006A44"/>
              </a:gs>
              <a:gs pos="68000">
                <a:srgbClr val="C00008"/>
              </a:gs>
              <a:gs pos="100000">
                <a:srgbClr val="002E6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91746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1A-A10D-4E50-AC22-B34BA291703E}" type="datetimeFigureOut">
              <a:rPr lang="lt-LT" smtClean="0"/>
              <a:t>2026-05-07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385-700B-46E6-8790-3F7A4329341E}" type="slidenum">
              <a:rPr lang="lt-LT" smtClean="0"/>
              <a:t>‹#›</a:t>
            </a:fld>
            <a:endParaRPr lang="lt-LT"/>
          </a:p>
        </p:txBody>
      </p:sp>
      <p:sp>
        <p:nvSpPr>
          <p:cNvPr id="5" name="Rectangle 314"/>
          <p:cNvSpPr/>
          <p:nvPr userDrawn="1"/>
        </p:nvSpPr>
        <p:spPr>
          <a:xfrm>
            <a:off x="0" y="0"/>
            <a:ext cx="97026" cy="6858000"/>
          </a:xfrm>
          <a:prstGeom prst="rect">
            <a:avLst/>
          </a:prstGeom>
          <a:gradFill>
            <a:gsLst>
              <a:gs pos="18000">
                <a:srgbClr val="FCB200"/>
              </a:gs>
              <a:gs pos="43000">
                <a:srgbClr val="006A44"/>
              </a:gs>
              <a:gs pos="68000">
                <a:srgbClr val="C00008"/>
              </a:gs>
              <a:gs pos="100000">
                <a:srgbClr val="002E6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4893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1A-A10D-4E50-AC22-B34BA291703E}" type="datetimeFigureOut">
              <a:rPr lang="lt-LT" smtClean="0"/>
              <a:t>2026-05-07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385-700B-46E6-8790-3F7A4329341E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314"/>
          <p:cNvSpPr/>
          <p:nvPr userDrawn="1"/>
        </p:nvSpPr>
        <p:spPr>
          <a:xfrm>
            <a:off x="0" y="0"/>
            <a:ext cx="97026" cy="6858000"/>
          </a:xfrm>
          <a:prstGeom prst="rect">
            <a:avLst/>
          </a:prstGeom>
          <a:gradFill>
            <a:gsLst>
              <a:gs pos="18000">
                <a:srgbClr val="FCB200"/>
              </a:gs>
              <a:gs pos="43000">
                <a:srgbClr val="006A44"/>
              </a:gs>
              <a:gs pos="68000">
                <a:srgbClr val="C00008"/>
              </a:gs>
              <a:gs pos="100000">
                <a:srgbClr val="002E6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57416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1A-A10D-4E50-AC22-B34BA291703E}" type="datetimeFigureOut">
              <a:rPr lang="lt-LT" smtClean="0"/>
              <a:t>2026-05-07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7385-700B-46E6-8790-3F7A4329341E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314"/>
          <p:cNvSpPr/>
          <p:nvPr userDrawn="1"/>
        </p:nvSpPr>
        <p:spPr>
          <a:xfrm>
            <a:off x="0" y="0"/>
            <a:ext cx="97026" cy="6858000"/>
          </a:xfrm>
          <a:prstGeom prst="rect">
            <a:avLst/>
          </a:prstGeom>
          <a:gradFill>
            <a:gsLst>
              <a:gs pos="18000">
                <a:srgbClr val="FCB200"/>
              </a:gs>
              <a:gs pos="43000">
                <a:srgbClr val="006A44"/>
              </a:gs>
              <a:gs pos="68000">
                <a:srgbClr val="C00008"/>
              </a:gs>
              <a:gs pos="100000">
                <a:srgbClr val="002E6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94819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5A1A-A10D-4E50-AC22-B34BA291703E}" type="datetimeFigureOut">
              <a:rPr lang="lt-LT" smtClean="0"/>
              <a:t>2026-05-07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7385-700B-46E6-8790-3F7A4329341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47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8904" y="540373"/>
            <a:ext cx="10292386" cy="1042256"/>
          </a:xfrm>
        </p:spPr>
        <p:txBody>
          <a:bodyPr>
            <a:normAutofit/>
          </a:bodyPr>
          <a:lstStyle/>
          <a:p>
            <a:r>
              <a:rPr lang="lt-LT" dirty="0" smtClean="0"/>
              <a:t>Nuo direktyvos prie realybės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61334" y="1677513"/>
            <a:ext cx="10322171" cy="592267"/>
          </a:xfrm>
        </p:spPr>
        <p:txBody>
          <a:bodyPr>
            <a:normAutofit/>
          </a:bodyPr>
          <a:lstStyle/>
          <a:p>
            <a:r>
              <a:rPr lang="lt-LT" sz="3200" dirty="0"/>
              <a:t>ką turi padaryti Lietuva</a:t>
            </a:r>
            <a:r>
              <a:rPr lang="lt-LT" sz="3200" dirty="0" smtClean="0"/>
              <a:t>?</a:t>
            </a:r>
            <a:endParaRPr lang="lt-LT" sz="3200" dirty="0"/>
          </a:p>
        </p:txBody>
      </p:sp>
      <p:sp>
        <p:nvSpPr>
          <p:cNvPr id="4" name="Rectangle 314"/>
          <p:cNvSpPr/>
          <p:nvPr/>
        </p:nvSpPr>
        <p:spPr>
          <a:xfrm>
            <a:off x="0" y="0"/>
            <a:ext cx="97026" cy="6858000"/>
          </a:xfrm>
          <a:prstGeom prst="rect">
            <a:avLst/>
          </a:prstGeom>
          <a:gradFill>
            <a:gsLst>
              <a:gs pos="18000">
                <a:srgbClr val="FCB200"/>
              </a:gs>
              <a:gs pos="43000">
                <a:srgbClr val="006A44"/>
              </a:gs>
              <a:gs pos="68000">
                <a:srgbClr val="C00008"/>
              </a:gs>
              <a:gs pos="100000">
                <a:srgbClr val="002E6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Text Placeholder 2"/>
          <p:cNvSpPr txBox="1"/>
          <p:nvPr/>
        </p:nvSpPr>
        <p:spPr>
          <a:xfrm rot="16200004">
            <a:off x="8539806" y="4038178"/>
            <a:ext cx="5209208" cy="6436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D5156"/>
                </a:solidFill>
                <a:uFillTx/>
                <a:latin typeface="Arial" pitchFamily="34"/>
              </a:rPr>
              <a:t>„</a:t>
            </a:r>
            <a:r>
              <a:rPr lang="lt-LT" sz="800" b="0" i="0" u="none" strike="noStrike" kern="0" cap="none" spc="0" baseline="0">
                <a:solidFill>
                  <a:srgbClr val="4D5156"/>
                </a:solidFill>
                <a:uFillTx/>
                <a:latin typeface="Arial" pitchFamily="34"/>
              </a:rPr>
              <a:t> </a:t>
            </a:r>
            <a:r>
              <a:rPr lang="lt-LT" sz="1250" b="1" i="0" u="none" strike="noStrike" kern="1200" cap="none" spc="0" baseline="0">
                <a:solidFill>
                  <a:srgbClr val="000000"/>
                </a:solidFill>
                <a:uFillTx/>
                <a:latin typeface="Adobe Garamond Pro" pitchFamily="18"/>
                <a:ea typeface="Inter Medium" pitchFamily="34"/>
                <a:cs typeface="Arial" pitchFamily="34"/>
              </a:rPr>
              <a:t>JEI PER MŪSŲ DARBUS LIETUVOS DVASIA ATSIKVOŠĖS...</a:t>
            </a:r>
            <a:r>
              <a:rPr lang="en-US" sz="1400" b="0" i="0" u="none" strike="noStrike" kern="0" cap="none" spc="0" baseline="0">
                <a:solidFill>
                  <a:srgbClr val="4D5156"/>
                </a:solidFill>
                <a:uFillTx/>
                <a:latin typeface="Arial" pitchFamily="34"/>
              </a:rPr>
              <a:t>“</a:t>
            </a:r>
            <a:endParaRPr lang="en-LT" sz="1250" b="1" i="0" u="none" strike="noStrike" kern="1200" cap="none" spc="0" baseline="0">
              <a:solidFill>
                <a:srgbClr val="000000"/>
              </a:solidFill>
              <a:uFillTx/>
              <a:latin typeface="Adobe Garamond Pro" pitchFamily="18"/>
              <a:ea typeface="Inter Medium" pitchFamily="34"/>
              <a:cs typeface="Arial" pitchFamily="34"/>
            </a:endParaRPr>
          </a:p>
        </p:txBody>
      </p:sp>
      <p:grpSp>
        <p:nvGrpSpPr>
          <p:cNvPr id="332" name="Grupė 331"/>
          <p:cNvGrpSpPr/>
          <p:nvPr/>
        </p:nvGrpSpPr>
        <p:grpSpPr>
          <a:xfrm>
            <a:off x="1439201" y="-467834"/>
            <a:ext cx="8959419" cy="6985759"/>
            <a:chOff x="1439201" y="-467834"/>
            <a:chExt cx="8959419" cy="6985759"/>
          </a:xfrm>
        </p:grpSpPr>
        <p:sp>
          <p:nvSpPr>
            <p:cNvPr id="5" name="Freeform: Shape 314"/>
            <p:cNvSpPr/>
            <p:nvPr/>
          </p:nvSpPr>
          <p:spPr>
            <a:xfrm>
              <a:off x="8703917" y="6390174"/>
              <a:ext cx="1685495" cy="51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7680"/>
                <a:gd name="f7" fmla="val 9205"/>
                <a:gd name="f8" fmla="val 1297681"/>
                <a:gd name="f9" fmla="+- 0 0 -90"/>
                <a:gd name="f10" fmla="*/ f3 1 1297680"/>
                <a:gd name="f11" fmla="*/ f4 1 9205"/>
                <a:gd name="f12" fmla="+- f7 0 f5"/>
                <a:gd name="f13" fmla="+- f6 0 f5"/>
                <a:gd name="f14" fmla="*/ f9 f0 1"/>
                <a:gd name="f15" fmla="*/ f13 1 1297680"/>
                <a:gd name="f16" fmla="*/ f12 1 9205"/>
                <a:gd name="f17" fmla="*/ 0 f13 1"/>
                <a:gd name="f18" fmla="*/ 0 f12 1"/>
                <a:gd name="f19" fmla="*/ 1297681 f13 1"/>
                <a:gd name="f20" fmla="*/ f14 1 f2"/>
                <a:gd name="f21" fmla="*/ f17 1 1297680"/>
                <a:gd name="f22" fmla="*/ f18 1 9205"/>
                <a:gd name="f23" fmla="*/ f19 1 1297680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1297680" h="9205">
                  <a:moveTo>
                    <a:pt x="f5" y="f5"/>
                  </a:moveTo>
                  <a:lnTo>
                    <a:pt x="f8" y="f5"/>
                  </a:lnTo>
                </a:path>
              </a:pathLst>
            </a:cu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: Shape 315"/>
            <p:cNvSpPr/>
            <p:nvPr/>
          </p:nvSpPr>
          <p:spPr>
            <a:xfrm>
              <a:off x="10389412" y="-467834"/>
              <a:ext cx="9208" cy="68585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05"/>
                <a:gd name="f7" fmla="val 6858552"/>
                <a:gd name="f8" fmla="val 6858553"/>
                <a:gd name="f9" fmla="+- 0 0 -90"/>
                <a:gd name="f10" fmla="*/ f3 1 9205"/>
                <a:gd name="f11" fmla="*/ f4 1 6858552"/>
                <a:gd name="f12" fmla="+- f7 0 f5"/>
                <a:gd name="f13" fmla="+- f6 0 f5"/>
                <a:gd name="f14" fmla="*/ f9 f0 1"/>
                <a:gd name="f15" fmla="*/ f13 1 9205"/>
                <a:gd name="f16" fmla="*/ f12 1 6858552"/>
                <a:gd name="f17" fmla="*/ 0 f13 1"/>
                <a:gd name="f18" fmla="*/ 6858553 f12 1"/>
                <a:gd name="f19" fmla="*/ 0 f12 1"/>
                <a:gd name="f20" fmla="*/ f14 1 f2"/>
                <a:gd name="f21" fmla="*/ f17 1 9205"/>
                <a:gd name="f22" fmla="*/ f18 1 6858552"/>
                <a:gd name="f23" fmla="*/ f19 1 6858552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6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6" y="f38"/>
                </a:cxn>
              </a:cxnLst>
              <a:rect l="f32" t="f35" r="f33" b="f34"/>
              <a:pathLst>
                <a:path w="9205" h="6858552">
                  <a:moveTo>
                    <a:pt x="f5" y="f8"/>
                  </a:moveTo>
                  <a:lnTo>
                    <a:pt x="f5" y="f5"/>
                  </a:lnTo>
                </a:path>
              </a:pathLst>
            </a:cu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grpSp>
          <p:nvGrpSpPr>
            <p:cNvPr id="8" name="Group 935"/>
            <p:cNvGrpSpPr/>
            <p:nvPr/>
          </p:nvGrpSpPr>
          <p:grpSpPr>
            <a:xfrm>
              <a:off x="1439201" y="3675814"/>
              <a:ext cx="7794775" cy="2842111"/>
              <a:chOff x="1439201" y="3675814"/>
              <a:chExt cx="7794775" cy="2842111"/>
            </a:xfrm>
          </p:grpSpPr>
          <p:sp>
            <p:nvSpPr>
              <p:cNvPr id="9" name="Freeform: Shape 627"/>
              <p:cNvSpPr/>
              <p:nvPr/>
            </p:nvSpPr>
            <p:spPr>
              <a:xfrm>
                <a:off x="5326535" y="4273256"/>
                <a:ext cx="3887626" cy="2358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87623"/>
                  <a:gd name="f7" fmla="val 235827"/>
                  <a:gd name="f8" fmla="val 3077311"/>
                  <a:gd name="f9" fmla="val 2742"/>
                  <a:gd name="f10" fmla="val 235044"/>
                  <a:gd name="f11" fmla="val 1175"/>
                  <a:gd name="f12" fmla="val 233869"/>
                  <a:gd name="f13" fmla="val 232302"/>
                  <a:gd name="f14" fmla="val 230735"/>
                  <a:gd name="f15" fmla="val 229559"/>
                  <a:gd name="f16" fmla="val 3076527"/>
                  <a:gd name="f17" fmla="val 230343"/>
                  <a:gd name="f18" fmla="val 3250459"/>
                  <a:gd name="f19" fmla="val 137892"/>
                  <a:gd name="f20" fmla="val 3251243"/>
                  <a:gd name="f21" fmla="val 137501"/>
                  <a:gd name="f22" fmla="val 3251831"/>
                  <a:gd name="f23" fmla="val 3740918"/>
                  <a:gd name="f24" fmla="val 139263"/>
                  <a:gd name="f25" fmla="val 3742093"/>
                  <a:gd name="f26" fmla="val 3743072"/>
                  <a:gd name="f27" fmla="val 139851"/>
                  <a:gd name="f28" fmla="val 3743463"/>
                  <a:gd name="f29" fmla="val 141026"/>
                  <a:gd name="f30" fmla="val 3743855"/>
                  <a:gd name="f31" fmla="val 142006"/>
                  <a:gd name="f32" fmla="val 3743659"/>
                  <a:gd name="f33" fmla="val 143181"/>
                  <a:gd name="f34" fmla="val 3742876"/>
                  <a:gd name="f35" fmla="val 144160"/>
                  <a:gd name="f36" fmla="val 3661198"/>
                  <a:gd name="f37" fmla="val 3856285"/>
                  <a:gd name="f38" fmla="val 3882139"/>
                  <a:gd name="f39" fmla="val 219570"/>
                  <a:gd name="f40" fmla="val 3883315"/>
                  <a:gd name="f41" fmla="val 3884881"/>
                  <a:gd name="f42" fmla="val 3886449"/>
                  <a:gd name="f43" fmla="val 3887624"/>
                  <a:gd name="f44" fmla="val 221529"/>
                  <a:gd name="f45" fmla="val 222704"/>
                  <a:gd name="f46" fmla="val 3886840"/>
                  <a:gd name="f47" fmla="val 223683"/>
                  <a:gd name="f48" fmla="val 3885861"/>
                  <a:gd name="f49" fmla="val 224075"/>
                  <a:gd name="f50" fmla="val 3857852"/>
                  <a:gd name="f51" fmla="val 234848"/>
                  <a:gd name="f52" fmla="val 3857264"/>
                  <a:gd name="f53" fmla="val 3856872"/>
                  <a:gd name="f54" fmla="val 3654539"/>
                  <a:gd name="f55" fmla="val 3653364"/>
                  <a:gd name="f56" fmla="val 3652384"/>
                  <a:gd name="f57" fmla="val 234260"/>
                  <a:gd name="f58" fmla="val 3651992"/>
                  <a:gd name="f59" fmla="val 233085"/>
                  <a:gd name="f60" fmla="val 3651601"/>
                  <a:gd name="f61" fmla="val 231910"/>
                  <a:gd name="f62" fmla="val 3651796"/>
                  <a:gd name="f63" fmla="val 230930"/>
                  <a:gd name="f64" fmla="val 3652580"/>
                  <a:gd name="f65" fmla="val 229951"/>
                  <a:gd name="f66" fmla="val 3734453"/>
                  <a:gd name="f67" fmla="val 144552"/>
                  <a:gd name="f68" fmla="val 3252810"/>
                  <a:gd name="f69" fmla="val 142789"/>
                  <a:gd name="f70" fmla="val 3078877"/>
                  <a:gd name="f71" fmla="val 235240"/>
                  <a:gd name="f72" fmla="val 3078094"/>
                  <a:gd name="f73" fmla="val 235631"/>
                  <a:gd name="f74" fmla="val 3077506"/>
                  <a:gd name="f75" fmla="+- 0 0 -90"/>
                  <a:gd name="f76" fmla="*/ f3 1 3887623"/>
                  <a:gd name="f77" fmla="*/ f4 1 235827"/>
                  <a:gd name="f78" fmla="val f5"/>
                  <a:gd name="f79" fmla="val f6"/>
                  <a:gd name="f80" fmla="val f7"/>
                  <a:gd name="f81" fmla="*/ f75 f0 1"/>
                  <a:gd name="f82" fmla="+- f80 0 f78"/>
                  <a:gd name="f83" fmla="+- f79 0 f78"/>
                  <a:gd name="f84" fmla="*/ f81 1 f2"/>
                  <a:gd name="f85" fmla="*/ f83 1 3887623"/>
                  <a:gd name="f86" fmla="*/ f82 1 235827"/>
                  <a:gd name="f87" fmla="*/ 3077311 f83 1"/>
                  <a:gd name="f88" fmla="*/ 235827 f82 1"/>
                  <a:gd name="f89" fmla="*/ 2742 f83 1"/>
                  <a:gd name="f90" fmla="*/ 235044 f82 1"/>
                  <a:gd name="f91" fmla="*/ 0 f83 1"/>
                  <a:gd name="f92" fmla="*/ 232302 f82 1"/>
                  <a:gd name="f93" fmla="*/ 229559 f82 1"/>
                  <a:gd name="f94" fmla="*/ 3076527 f83 1"/>
                  <a:gd name="f95" fmla="*/ 230343 f82 1"/>
                  <a:gd name="f96" fmla="*/ 3250459 f83 1"/>
                  <a:gd name="f97" fmla="*/ 137892 f82 1"/>
                  <a:gd name="f98" fmla="*/ 3251831 f83 1"/>
                  <a:gd name="f99" fmla="*/ 137501 f82 1"/>
                  <a:gd name="f100" fmla="*/ 3740918 f83 1"/>
                  <a:gd name="f101" fmla="*/ 139263 f82 1"/>
                  <a:gd name="f102" fmla="*/ 3743463 f83 1"/>
                  <a:gd name="f103" fmla="*/ 141026 f82 1"/>
                  <a:gd name="f104" fmla="*/ 3742876 f83 1"/>
                  <a:gd name="f105" fmla="*/ 144160 f82 1"/>
                  <a:gd name="f106" fmla="*/ 3661198 f83 1"/>
                  <a:gd name="f107" fmla="*/ 3856285 f83 1"/>
                  <a:gd name="f108" fmla="*/ 3882139 f83 1"/>
                  <a:gd name="f109" fmla="*/ 219570 f82 1"/>
                  <a:gd name="f110" fmla="*/ 2742 f82 1"/>
                  <a:gd name="f111" fmla="*/ 3884881 f83 1"/>
                  <a:gd name="f112" fmla="*/ 0 f82 1"/>
                  <a:gd name="f113" fmla="*/ 3887624 f83 1"/>
                  <a:gd name="f114" fmla="*/ 221529 f82 1"/>
                  <a:gd name="f115" fmla="*/ 3885861 f83 1"/>
                  <a:gd name="f116" fmla="*/ 224075 f82 1"/>
                  <a:gd name="f117" fmla="*/ 3857852 f83 1"/>
                  <a:gd name="f118" fmla="*/ 234848 f82 1"/>
                  <a:gd name="f119" fmla="*/ 3856872 f83 1"/>
                  <a:gd name="f120" fmla="*/ 3654539 f83 1"/>
                  <a:gd name="f121" fmla="*/ 3651992 f83 1"/>
                  <a:gd name="f122" fmla="*/ 233085 f82 1"/>
                  <a:gd name="f123" fmla="*/ 3652580 f83 1"/>
                  <a:gd name="f124" fmla="*/ 229951 f82 1"/>
                  <a:gd name="f125" fmla="*/ 3734453 f83 1"/>
                  <a:gd name="f126" fmla="*/ 144552 f82 1"/>
                  <a:gd name="f127" fmla="*/ 3252810 f83 1"/>
                  <a:gd name="f128" fmla="*/ 142789 f82 1"/>
                  <a:gd name="f129" fmla="*/ 3078877 f83 1"/>
                  <a:gd name="f130" fmla="*/ 235240 f82 1"/>
                  <a:gd name="f131" fmla="*/ 3077506 f83 1"/>
                  <a:gd name="f132" fmla="*/ 235631 f82 1"/>
                  <a:gd name="f133" fmla="+- f84 0 f1"/>
                  <a:gd name="f134" fmla="*/ f87 1 3887623"/>
                  <a:gd name="f135" fmla="*/ f88 1 235827"/>
                  <a:gd name="f136" fmla="*/ f89 1 3887623"/>
                  <a:gd name="f137" fmla="*/ f90 1 235827"/>
                  <a:gd name="f138" fmla="*/ f91 1 3887623"/>
                  <a:gd name="f139" fmla="*/ f92 1 235827"/>
                  <a:gd name="f140" fmla="*/ f93 1 235827"/>
                  <a:gd name="f141" fmla="*/ f94 1 3887623"/>
                  <a:gd name="f142" fmla="*/ f95 1 235827"/>
                  <a:gd name="f143" fmla="*/ f96 1 3887623"/>
                  <a:gd name="f144" fmla="*/ f97 1 235827"/>
                  <a:gd name="f145" fmla="*/ f98 1 3887623"/>
                  <a:gd name="f146" fmla="*/ f99 1 235827"/>
                  <a:gd name="f147" fmla="*/ f100 1 3887623"/>
                  <a:gd name="f148" fmla="*/ f101 1 235827"/>
                  <a:gd name="f149" fmla="*/ f102 1 3887623"/>
                  <a:gd name="f150" fmla="*/ f103 1 235827"/>
                  <a:gd name="f151" fmla="*/ f104 1 3887623"/>
                  <a:gd name="f152" fmla="*/ f105 1 235827"/>
                  <a:gd name="f153" fmla="*/ f106 1 3887623"/>
                  <a:gd name="f154" fmla="*/ f107 1 3887623"/>
                  <a:gd name="f155" fmla="*/ f108 1 3887623"/>
                  <a:gd name="f156" fmla="*/ f109 1 235827"/>
                  <a:gd name="f157" fmla="*/ f110 1 235827"/>
                  <a:gd name="f158" fmla="*/ f111 1 3887623"/>
                  <a:gd name="f159" fmla="*/ f112 1 235827"/>
                  <a:gd name="f160" fmla="*/ f113 1 3887623"/>
                  <a:gd name="f161" fmla="*/ f114 1 235827"/>
                  <a:gd name="f162" fmla="*/ f115 1 3887623"/>
                  <a:gd name="f163" fmla="*/ f116 1 235827"/>
                  <a:gd name="f164" fmla="*/ f117 1 3887623"/>
                  <a:gd name="f165" fmla="*/ f118 1 235827"/>
                  <a:gd name="f166" fmla="*/ f119 1 3887623"/>
                  <a:gd name="f167" fmla="*/ f120 1 3887623"/>
                  <a:gd name="f168" fmla="*/ f121 1 3887623"/>
                  <a:gd name="f169" fmla="*/ f122 1 235827"/>
                  <a:gd name="f170" fmla="*/ f123 1 3887623"/>
                  <a:gd name="f171" fmla="*/ f124 1 235827"/>
                  <a:gd name="f172" fmla="*/ f125 1 3887623"/>
                  <a:gd name="f173" fmla="*/ f126 1 235827"/>
                  <a:gd name="f174" fmla="*/ f127 1 3887623"/>
                  <a:gd name="f175" fmla="*/ f128 1 235827"/>
                  <a:gd name="f176" fmla="*/ f129 1 3887623"/>
                  <a:gd name="f177" fmla="*/ f130 1 235827"/>
                  <a:gd name="f178" fmla="*/ f131 1 3887623"/>
                  <a:gd name="f179" fmla="*/ f132 1 235827"/>
                  <a:gd name="f180" fmla="*/ f78 1 f85"/>
                  <a:gd name="f181" fmla="*/ f79 1 f85"/>
                  <a:gd name="f182" fmla="*/ f78 1 f86"/>
                  <a:gd name="f183" fmla="*/ f80 1 f86"/>
                  <a:gd name="f184" fmla="*/ f134 1 f85"/>
                  <a:gd name="f185" fmla="*/ f135 1 f86"/>
                  <a:gd name="f186" fmla="*/ f136 1 f85"/>
                  <a:gd name="f187" fmla="*/ f137 1 f86"/>
                  <a:gd name="f188" fmla="*/ f138 1 f85"/>
                  <a:gd name="f189" fmla="*/ f139 1 f86"/>
                  <a:gd name="f190" fmla="*/ f140 1 f86"/>
                  <a:gd name="f191" fmla="*/ f141 1 f85"/>
                  <a:gd name="f192" fmla="*/ f142 1 f86"/>
                  <a:gd name="f193" fmla="*/ f143 1 f85"/>
                  <a:gd name="f194" fmla="*/ f144 1 f86"/>
                  <a:gd name="f195" fmla="*/ f145 1 f85"/>
                  <a:gd name="f196" fmla="*/ f146 1 f86"/>
                  <a:gd name="f197" fmla="*/ f147 1 f85"/>
                  <a:gd name="f198" fmla="*/ f148 1 f86"/>
                  <a:gd name="f199" fmla="*/ f149 1 f85"/>
                  <a:gd name="f200" fmla="*/ f150 1 f86"/>
                  <a:gd name="f201" fmla="*/ f151 1 f85"/>
                  <a:gd name="f202" fmla="*/ f152 1 f86"/>
                  <a:gd name="f203" fmla="*/ f153 1 f85"/>
                  <a:gd name="f204" fmla="*/ f154 1 f85"/>
                  <a:gd name="f205" fmla="*/ f155 1 f85"/>
                  <a:gd name="f206" fmla="*/ f156 1 f86"/>
                  <a:gd name="f207" fmla="*/ f157 1 f86"/>
                  <a:gd name="f208" fmla="*/ f158 1 f85"/>
                  <a:gd name="f209" fmla="*/ f159 1 f86"/>
                  <a:gd name="f210" fmla="*/ f160 1 f85"/>
                  <a:gd name="f211" fmla="*/ f161 1 f86"/>
                  <a:gd name="f212" fmla="*/ f162 1 f85"/>
                  <a:gd name="f213" fmla="*/ f163 1 f86"/>
                  <a:gd name="f214" fmla="*/ f164 1 f85"/>
                  <a:gd name="f215" fmla="*/ f165 1 f86"/>
                  <a:gd name="f216" fmla="*/ f166 1 f85"/>
                  <a:gd name="f217" fmla="*/ f167 1 f85"/>
                  <a:gd name="f218" fmla="*/ f168 1 f85"/>
                  <a:gd name="f219" fmla="*/ f169 1 f86"/>
                  <a:gd name="f220" fmla="*/ f170 1 f85"/>
                  <a:gd name="f221" fmla="*/ f171 1 f86"/>
                  <a:gd name="f222" fmla="*/ f172 1 f85"/>
                  <a:gd name="f223" fmla="*/ f173 1 f86"/>
                  <a:gd name="f224" fmla="*/ f174 1 f85"/>
                  <a:gd name="f225" fmla="*/ f175 1 f86"/>
                  <a:gd name="f226" fmla="*/ f176 1 f85"/>
                  <a:gd name="f227" fmla="*/ f177 1 f86"/>
                  <a:gd name="f228" fmla="*/ f178 1 f85"/>
                  <a:gd name="f229" fmla="*/ f179 1 f86"/>
                  <a:gd name="f230" fmla="*/ f180 f76 1"/>
                  <a:gd name="f231" fmla="*/ f181 f76 1"/>
                  <a:gd name="f232" fmla="*/ f183 f77 1"/>
                  <a:gd name="f233" fmla="*/ f182 f77 1"/>
                  <a:gd name="f234" fmla="*/ f184 f76 1"/>
                  <a:gd name="f235" fmla="*/ f185 f77 1"/>
                  <a:gd name="f236" fmla="*/ f186 f76 1"/>
                  <a:gd name="f237" fmla="*/ f187 f77 1"/>
                  <a:gd name="f238" fmla="*/ f188 f76 1"/>
                  <a:gd name="f239" fmla="*/ f189 f77 1"/>
                  <a:gd name="f240" fmla="*/ f190 f77 1"/>
                  <a:gd name="f241" fmla="*/ f191 f76 1"/>
                  <a:gd name="f242" fmla="*/ f192 f77 1"/>
                  <a:gd name="f243" fmla="*/ f193 f76 1"/>
                  <a:gd name="f244" fmla="*/ f194 f77 1"/>
                  <a:gd name="f245" fmla="*/ f195 f76 1"/>
                  <a:gd name="f246" fmla="*/ f196 f77 1"/>
                  <a:gd name="f247" fmla="*/ f197 f76 1"/>
                  <a:gd name="f248" fmla="*/ f198 f77 1"/>
                  <a:gd name="f249" fmla="*/ f199 f76 1"/>
                  <a:gd name="f250" fmla="*/ f200 f77 1"/>
                  <a:gd name="f251" fmla="*/ f201 f76 1"/>
                  <a:gd name="f252" fmla="*/ f202 f77 1"/>
                  <a:gd name="f253" fmla="*/ f203 f76 1"/>
                  <a:gd name="f254" fmla="*/ f204 f76 1"/>
                  <a:gd name="f255" fmla="*/ f205 f76 1"/>
                  <a:gd name="f256" fmla="*/ f206 f77 1"/>
                  <a:gd name="f257" fmla="*/ f207 f77 1"/>
                  <a:gd name="f258" fmla="*/ f208 f76 1"/>
                  <a:gd name="f259" fmla="*/ f209 f77 1"/>
                  <a:gd name="f260" fmla="*/ f210 f76 1"/>
                  <a:gd name="f261" fmla="*/ f211 f77 1"/>
                  <a:gd name="f262" fmla="*/ f212 f76 1"/>
                  <a:gd name="f263" fmla="*/ f213 f77 1"/>
                  <a:gd name="f264" fmla="*/ f214 f76 1"/>
                  <a:gd name="f265" fmla="*/ f215 f77 1"/>
                  <a:gd name="f266" fmla="*/ f216 f76 1"/>
                  <a:gd name="f267" fmla="*/ f217 f76 1"/>
                  <a:gd name="f268" fmla="*/ f218 f76 1"/>
                  <a:gd name="f269" fmla="*/ f219 f77 1"/>
                  <a:gd name="f270" fmla="*/ f220 f76 1"/>
                  <a:gd name="f271" fmla="*/ f221 f77 1"/>
                  <a:gd name="f272" fmla="*/ f222 f76 1"/>
                  <a:gd name="f273" fmla="*/ f223 f77 1"/>
                  <a:gd name="f274" fmla="*/ f224 f76 1"/>
                  <a:gd name="f275" fmla="*/ f225 f77 1"/>
                  <a:gd name="f276" fmla="*/ f226 f76 1"/>
                  <a:gd name="f277" fmla="*/ f227 f77 1"/>
                  <a:gd name="f278" fmla="*/ f228 f76 1"/>
                  <a:gd name="f279" fmla="*/ f229 f7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3">
                    <a:pos x="f234" y="f235"/>
                  </a:cxn>
                  <a:cxn ang="f133">
                    <a:pos x="f234" y="f235"/>
                  </a:cxn>
                  <a:cxn ang="f133">
                    <a:pos x="f236" y="f237"/>
                  </a:cxn>
                  <a:cxn ang="f133">
                    <a:pos x="f238" y="f239"/>
                  </a:cxn>
                  <a:cxn ang="f133">
                    <a:pos x="f236" y="f240"/>
                  </a:cxn>
                  <a:cxn ang="f133">
                    <a:pos x="f236" y="f240"/>
                  </a:cxn>
                  <a:cxn ang="f133">
                    <a:pos x="f241" y="f242"/>
                  </a:cxn>
                  <a:cxn ang="f133">
                    <a:pos x="f243" y="f244"/>
                  </a:cxn>
                  <a:cxn ang="f133">
                    <a:pos x="f245" y="f246"/>
                  </a:cxn>
                  <a:cxn ang="f133">
                    <a:pos x="f245" y="f246"/>
                  </a:cxn>
                  <a:cxn ang="f133">
                    <a:pos x="f247" y="f248"/>
                  </a:cxn>
                  <a:cxn ang="f133">
                    <a:pos x="f249" y="f250"/>
                  </a:cxn>
                  <a:cxn ang="f133">
                    <a:pos x="f251" y="f252"/>
                  </a:cxn>
                  <a:cxn ang="f133">
                    <a:pos x="f253" y="f240"/>
                  </a:cxn>
                  <a:cxn ang="f133">
                    <a:pos x="f254" y="f240"/>
                  </a:cxn>
                  <a:cxn ang="f133">
                    <a:pos x="f255" y="f256"/>
                  </a:cxn>
                  <a:cxn ang="f133">
                    <a:pos x="f255" y="f257"/>
                  </a:cxn>
                  <a:cxn ang="f133">
                    <a:pos x="f258" y="f259"/>
                  </a:cxn>
                  <a:cxn ang="f133">
                    <a:pos x="f260" y="f257"/>
                  </a:cxn>
                  <a:cxn ang="f133">
                    <a:pos x="f260" y="f261"/>
                  </a:cxn>
                  <a:cxn ang="f133">
                    <a:pos x="f262" y="f263"/>
                  </a:cxn>
                  <a:cxn ang="f133">
                    <a:pos x="f264" y="f265"/>
                  </a:cxn>
                  <a:cxn ang="f133">
                    <a:pos x="f266" y="f265"/>
                  </a:cxn>
                  <a:cxn ang="f133">
                    <a:pos x="f267" y="f265"/>
                  </a:cxn>
                  <a:cxn ang="f133">
                    <a:pos x="f268" y="f269"/>
                  </a:cxn>
                  <a:cxn ang="f133">
                    <a:pos x="f270" y="f271"/>
                  </a:cxn>
                  <a:cxn ang="f133">
                    <a:pos x="f272" y="f273"/>
                  </a:cxn>
                  <a:cxn ang="f133">
                    <a:pos x="f274" y="f275"/>
                  </a:cxn>
                  <a:cxn ang="f133">
                    <a:pos x="f276" y="f277"/>
                  </a:cxn>
                  <a:cxn ang="f133">
                    <a:pos x="f278" y="f279"/>
                  </a:cxn>
                </a:cxnLst>
                <a:rect l="f230" t="f233" r="f231" b="f232"/>
                <a:pathLst>
                  <a:path w="3887623" h="235827">
                    <a:moveTo>
                      <a:pt x="f8" y="f7"/>
                    </a:moveTo>
                    <a:lnTo>
                      <a:pt x="f8" y="f7"/>
                    </a:lnTo>
                    <a:lnTo>
                      <a:pt x="f9" y="f10"/>
                    </a:lnTo>
                    <a:cubicBezTo>
                      <a:pt x="f11" y="f10"/>
                      <a:pt x="f5" y="f12"/>
                      <a:pt x="f5" y="f13"/>
                    </a:cubicBezTo>
                    <a:cubicBezTo>
                      <a:pt x="f5" y="f14"/>
                      <a:pt x="f11" y="f15"/>
                      <a:pt x="f9" y="f15"/>
                    </a:cubicBezTo>
                    <a:lnTo>
                      <a:pt x="f9" y="f15"/>
                    </a:lnTo>
                    <a:lnTo>
                      <a:pt x="f16" y="f17"/>
                    </a:lnTo>
                    <a:lnTo>
                      <a:pt x="f18" y="f19"/>
                    </a:lnTo>
                    <a:cubicBezTo>
                      <a:pt x="f18" y="f19"/>
                      <a:pt x="f20" y="f21"/>
                      <a:pt x="f22" y="f21"/>
                    </a:cubicBezTo>
                    <a:lnTo>
                      <a:pt x="f22" y="f21"/>
                    </a:lnTo>
                    <a:lnTo>
                      <a:pt x="f23" y="f24"/>
                    </a:lnTo>
                    <a:cubicBezTo>
                      <a:pt x="f25" y="f24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lnTo>
                      <a:pt x="f36" y="f15"/>
                    </a:lnTo>
                    <a:lnTo>
                      <a:pt x="f37" y="f15"/>
                    </a:lnTo>
                    <a:lnTo>
                      <a:pt x="f38" y="f39"/>
                    </a:lnTo>
                    <a:lnTo>
                      <a:pt x="f38" y="f9"/>
                    </a:lnTo>
                    <a:cubicBezTo>
                      <a:pt x="f38" y="f11"/>
                      <a:pt x="f40" y="f5"/>
                      <a:pt x="f41" y="f5"/>
                    </a:cubicBezTo>
                    <a:cubicBezTo>
                      <a:pt x="f42" y="f5"/>
                      <a:pt x="f43" y="f11"/>
                      <a:pt x="f43" y="f9"/>
                    </a:cubicBezTo>
                    <a:lnTo>
                      <a:pt x="f43" y="f44"/>
                    </a:lnTo>
                    <a:cubicBezTo>
                      <a:pt x="f43" y="f45"/>
                      <a:pt x="f46" y="f47"/>
                      <a:pt x="f48" y="f49"/>
                    </a:cubicBezTo>
                    <a:lnTo>
                      <a:pt x="f50" y="f51"/>
                    </a:lnTo>
                    <a:cubicBezTo>
                      <a:pt x="f50" y="f51"/>
                      <a:pt x="f52" y="f51"/>
                      <a:pt x="f53" y="f51"/>
                    </a:cubicBezTo>
                    <a:lnTo>
                      <a:pt x="f54" y="f51"/>
                    </a:lnTo>
                    <a:cubicBezTo>
                      <a:pt x="f55" y="f51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cubicBezTo>
                      <a:pt x="f70" y="f71"/>
                      <a:pt x="f72" y="f73"/>
                      <a:pt x="f74" y="f73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0" name="Freeform: Shape 628"/>
              <p:cNvSpPr/>
              <p:nvPr/>
            </p:nvSpPr>
            <p:spPr>
              <a:xfrm>
                <a:off x="9180667" y="4284814"/>
                <a:ext cx="5486" cy="2234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223487"/>
                  <a:gd name="f8" fmla="val 2742"/>
                  <a:gd name="f9" fmla="val 1175"/>
                  <a:gd name="f10" fmla="val 222312"/>
                  <a:gd name="f11" fmla="val 220745"/>
                  <a:gd name="f12" fmla="val 4309"/>
                  <a:gd name="f13" fmla="+- 0 0 -90"/>
                  <a:gd name="f14" fmla="*/ f3 1 5484"/>
                  <a:gd name="f15" fmla="*/ f4 1 223487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484"/>
                  <a:gd name="f24" fmla="*/ f20 1 223487"/>
                  <a:gd name="f25" fmla="*/ 2742 f21 1"/>
                  <a:gd name="f26" fmla="*/ 223487 f20 1"/>
                  <a:gd name="f27" fmla="*/ 0 f21 1"/>
                  <a:gd name="f28" fmla="*/ 220745 f20 1"/>
                  <a:gd name="f29" fmla="*/ 2742 f20 1"/>
                  <a:gd name="f30" fmla="*/ 0 f20 1"/>
                  <a:gd name="f31" fmla="*/ 5484 f21 1"/>
                  <a:gd name="f32" fmla="+- f22 0 f1"/>
                  <a:gd name="f33" fmla="*/ f25 1 5484"/>
                  <a:gd name="f34" fmla="*/ f26 1 223487"/>
                  <a:gd name="f35" fmla="*/ f27 1 5484"/>
                  <a:gd name="f36" fmla="*/ f28 1 223487"/>
                  <a:gd name="f37" fmla="*/ f29 1 223487"/>
                  <a:gd name="f38" fmla="*/ f30 1 223487"/>
                  <a:gd name="f39" fmla="*/ f31 1 5484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4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5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7" y="f59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61" y="f58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484" h="223487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6" y="f9"/>
                      <a:pt x="f6" y="f8"/>
                    </a:cubicBezTo>
                    <a:lnTo>
                      <a:pt x="f6" y="f11"/>
                    </a:lnTo>
                    <a:cubicBezTo>
                      <a:pt x="f6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1" name="Freeform: Shape 629"/>
              <p:cNvSpPr/>
              <p:nvPr/>
            </p:nvSpPr>
            <p:spPr>
              <a:xfrm>
                <a:off x="8978329" y="4284814"/>
                <a:ext cx="5486" cy="1329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132995"/>
                  <a:gd name="f8" fmla="val 2742"/>
                  <a:gd name="f9" fmla="val 132996"/>
                  <a:gd name="f10" fmla="val 1175"/>
                  <a:gd name="f11" fmla="val 131820"/>
                  <a:gd name="f12" fmla="val 130253"/>
                  <a:gd name="f13" fmla="val 4309"/>
                  <a:gd name="f14" fmla="+- 0 0 -90"/>
                  <a:gd name="f15" fmla="*/ f3 1 5484"/>
                  <a:gd name="f16" fmla="*/ f4 1 13299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132995"/>
                  <a:gd name="f26" fmla="*/ 2742 f22 1"/>
                  <a:gd name="f27" fmla="*/ 132996 f21 1"/>
                  <a:gd name="f28" fmla="*/ 0 f22 1"/>
                  <a:gd name="f29" fmla="*/ 130253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132995"/>
                  <a:gd name="f36" fmla="*/ f28 1 5484"/>
                  <a:gd name="f37" fmla="*/ f29 1 132995"/>
                  <a:gd name="f38" fmla="*/ f30 1 132995"/>
                  <a:gd name="f39" fmla="*/ f31 1 13299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13299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2" name="Freeform: Shape 630"/>
              <p:cNvSpPr/>
              <p:nvPr/>
            </p:nvSpPr>
            <p:spPr>
              <a:xfrm>
                <a:off x="8780306" y="4284814"/>
                <a:ext cx="5486" cy="1318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131820"/>
                  <a:gd name="f8" fmla="val 2742"/>
                  <a:gd name="f9" fmla="val 1175"/>
                  <a:gd name="f10" fmla="val 130645"/>
                  <a:gd name="f11" fmla="val 129078"/>
                  <a:gd name="f12" fmla="val 4309"/>
                  <a:gd name="f13" fmla="+- 0 0 -90"/>
                  <a:gd name="f14" fmla="*/ f3 1 5484"/>
                  <a:gd name="f15" fmla="*/ f4 1 131820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484"/>
                  <a:gd name="f24" fmla="*/ f20 1 131820"/>
                  <a:gd name="f25" fmla="*/ 2742 f21 1"/>
                  <a:gd name="f26" fmla="*/ 131820 f20 1"/>
                  <a:gd name="f27" fmla="*/ 0 f21 1"/>
                  <a:gd name="f28" fmla="*/ 129078 f20 1"/>
                  <a:gd name="f29" fmla="*/ 2742 f20 1"/>
                  <a:gd name="f30" fmla="*/ 0 f20 1"/>
                  <a:gd name="f31" fmla="*/ 5484 f21 1"/>
                  <a:gd name="f32" fmla="+- f22 0 f1"/>
                  <a:gd name="f33" fmla="*/ f25 1 5484"/>
                  <a:gd name="f34" fmla="*/ f26 1 131820"/>
                  <a:gd name="f35" fmla="*/ f27 1 5484"/>
                  <a:gd name="f36" fmla="*/ f28 1 131820"/>
                  <a:gd name="f37" fmla="*/ f29 1 131820"/>
                  <a:gd name="f38" fmla="*/ f30 1 131820"/>
                  <a:gd name="f39" fmla="*/ f31 1 5484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4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5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7" y="f59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61" y="f58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484" h="131820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6" y="f9"/>
                      <a:pt x="f6" y="f8"/>
                    </a:cubicBezTo>
                    <a:lnTo>
                      <a:pt x="f6" y="f11"/>
                    </a:lnTo>
                    <a:cubicBezTo>
                      <a:pt x="f6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3" name="Freeform: Shape 631"/>
              <p:cNvSpPr/>
              <p:nvPr/>
            </p:nvSpPr>
            <p:spPr>
              <a:xfrm>
                <a:off x="8575618" y="4284814"/>
                <a:ext cx="5486" cy="1318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131820"/>
                  <a:gd name="f8" fmla="val 2742"/>
                  <a:gd name="f9" fmla="val 1175"/>
                  <a:gd name="f10" fmla="val 130645"/>
                  <a:gd name="f11" fmla="val 129078"/>
                  <a:gd name="f12" fmla="val 4309"/>
                  <a:gd name="f13" fmla="+- 0 0 -90"/>
                  <a:gd name="f14" fmla="*/ f3 1 5484"/>
                  <a:gd name="f15" fmla="*/ f4 1 131820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484"/>
                  <a:gd name="f24" fmla="*/ f20 1 131820"/>
                  <a:gd name="f25" fmla="*/ 2742 f21 1"/>
                  <a:gd name="f26" fmla="*/ 131820 f20 1"/>
                  <a:gd name="f27" fmla="*/ 0 f21 1"/>
                  <a:gd name="f28" fmla="*/ 129078 f20 1"/>
                  <a:gd name="f29" fmla="*/ 2742 f20 1"/>
                  <a:gd name="f30" fmla="*/ 0 f20 1"/>
                  <a:gd name="f31" fmla="*/ 5484 f21 1"/>
                  <a:gd name="f32" fmla="+- f22 0 f1"/>
                  <a:gd name="f33" fmla="*/ f25 1 5484"/>
                  <a:gd name="f34" fmla="*/ f26 1 131820"/>
                  <a:gd name="f35" fmla="*/ f27 1 5484"/>
                  <a:gd name="f36" fmla="*/ f28 1 131820"/>
                  <a:gd name="f37" fmla="*/ f29 1 131820"/>
                  <a:gd name="f38" fmla="*/ f30 1 131820"/>
                  <a:gd name="f39" fmla="*/ f31 1 5484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4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5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7" y="f59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61" y="f58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484" h="131820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6" y="f9"/>
                      <a:pt x="f6" y="f8"/>
                    </a:cubicBezTo>
                    <a:lnTo>
                      <a:pt x="f6" y="f11"/>
                    </a:lnTo>
                    <a:cubicBezTo>
                      <a:pt x="f6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4" name="Freeform: Shape 632"/>
              <p:cNvSpPr/>
              <p:nvPr/>
            </p:nvSpPr>
            <p:spPr>
              <a:xfrm>
                <a:off x="7900452" y="4284814"/>
                <a:ext cx="81098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1097"/>
                  <a:gd name="f7" fmla="val 767417"/>
                  <a:gd name="f8" fmla="val 2945"/>
                  <a:gd name="f9" fmla="val 767222"/>
                  <a:gd name="f10" fmla="val 1966"/>
                  <a:gd name="f11" fmla="val 1379"/>
                  <a:gd name="f12" fmla="val 766830"/>
                  <a:gd name="f13" fmla="val 7"/>
                  <a:gd name="f14" fmla="val 766047"/>
                  <a:gd name="f15" fmla="val -384"/>
                  <a:gd name="f16" fmla="val 764284"/>
                  <a:gd name="f17" fmla="val 399"/>
                  <a:gd name="f18" fmla="val 762913"/>
                  <a:gd name="f19" fmla="val 41532"/>
                  <a:gd name="f20" fmla="val 695338"/>
                  <a:gd name="f21" fmla="val 283032"/>
                  <a:gd name="f22" fmla="val 282053"/>
                  <a:gd name="f23" fmla="val 41924"/>
                  <a:gd name="f24" fmla="val 281661"/>
                  <a:gd name="f25" fmla="val 75613"/>
                  <a:gd name="f26" fmla="val 219962"/>
                  <a:gd name="f27" fmla="val 2742"/>
                  <a:gd name="f28" fmla="val 1175"/>
                  <a:gd name="f29" fmla="val 76789"/>
                  <a:gd name="f30" fmla="val 78355"/>
                  <a:gd name="f31" fmla="val 79923"/>
                  <a:gd name="f32" fmla="val 81098"/>
                  <a:gd name="f33" fmla="val 220745"/>
                  <a:gd name="f34" fmla="val 221725"/>
                  <a:gd name="f35" fmla="val 80706"/>
                  <a:gd name="f36" fmla="val 222116"/>
                  <a:gd name="f37" fmla="val 47016"/>
                  <a:gd name="f38" fmla="val 283815"/>
                  <a:gd name="f39" fmla="val 696317"/>
                  <a:gd name="f40" fmla="val 697296"/>
                  <a:gd name="f41" fmla="val 46624"/>
                  <a:gd name="f42" fmla="val 697884"/>
                  <a:gd name="f43" fmla="val 4904"/>
                  <a:gd name="f44" fmla="val 3533"/>
                  <a:gd name="f45" fmla="val 767418"/>
                  <a:gd name="f46" fmla="val 2554"/>
                  <a:gd name="f47" fmla="+- 0 0 -90"/>
                  <a:gd name="f48" fmla="*/ f3 1 81097"/>
                  <a:gd name="f49" fmla="*/ f4 1 767417"/>
                  <a:gd name="f50" fmla="val f5"/>
                  <a:gd name="f51" fmla="val f6"/>
                  <a:gd name="f52" fmla="val f7"/>
                  <a:gd name="f53" fmla="*/ f47 f0 1"/>
                  <a:gd name="f54" fmla="+- f52 0 f50"/>
                  <a:gd name="f55" fmla="+- f51 0 f50"/>
                  <a:gd name="f56" fmla="*/ f53 1 f2"/>
                  <a:gd name="f57" fmla="*/ f55 1 81097"/>
                  <a:gd name="f58" fmla="*/ f54 1 767417"/>
                  <a:gd name="f59" fmla="*/ 2945 f55 1"/>
                  <a:gd name="f60" fmla="*/ 767222 f54 1"/>
                  <a:gd name="f61" fmla="*/ 1379 f55 1"/>
                  <a:gd name="f62" fmla="*/ 766830 f54 1"/>
                  <a:gd name="f63" fmla="*/ 399 f55 1"/>
                  <a:gd name="f64" fmla="*/ 762913 f54 1"/>
                  <a:gd name="f65" fmla="*/ 41532 f55 1"/>
                  <a:gd name="f66" fmla="*/ 695338 f54 1"/>
                  <a:gd name="f67" fmla="*/ 283032 f54 1"/>
                  <a:gd name="f68" fmla="*/ 41924 f55 1"/>
                  <a:gd name="f69" fmla="*/ 281661 f54 1"/>
                  <a:gd name="f70" fmla="*/ 75613 f55 1"/>
                  <a:gd name="f71" fmla="*/ 219962 f54 1"/>
                  <a:gd name="f72" fmla="*/ 2742 f54 1"/>
                  <a:gd name="f73" fmla="*/ 78355 f55 1"/>
                  <a:gd name="f74" fmla="*/ 0 f54 1"/>
                  <a:gd name="f75" fmla="*/ 81098 f55 1"/>
                  <a:gd name="f76" fmla="*/ 220745 f54 1"/>
                  <a:gd name="f77" fmla="*/ 80706 f55 1"/>
                  <a:gd name="f78" fmla="*/ 222116 f54 1"/>
                  <a:gd name="f79" fmla="*/ 47016 f55 1"/>
                  <a:gd name="f80" fmla="*/ 283815 f54 1"/>
                  <a:gd name="f81" fmla="*/ 696317 f54 1"/>
                  <a:gd name="f82" fmla="*/ 46624 f55 1"/>
                  <a:gd name="f83" fmla="*/ 697884 f54 1"/>
                  <a:gd name="f84" fmla="*/ 4904 f55 1"/>
                  <a:gd name="f85" fmla="*/ 766047 f54 1"/>
                  <a:gd name="f86" fmla="*/ 2554 f55 1"/>
                  <a:gd name="f87" fmla="*/ 767418 f54 1"/>
                  <a:gd name="f88" fmla="+- f56 0 f1"/>
                  <a:gd name="f89" fmla="*/ f59 1 81097"/>
                  <a:gd name="f90" fmla="*/ f60 1 767417"/>
                  <a:gd name="f91" fmla="*/ f61 1 81097"/>
                  <a:gd name="f92" fmla="*/ f62 1 767417"/>
                  <a:gd name="f93" fmla="*/ f63 1 81097"/>
                  <a:gd name="f94" fmla="*/ f64 1 767417"/>
                  <a:gd name="f95" fmla="*/ f65 1 81097"/>
                  <a:gd name="f96" fmla="*/ f66 1 767417"/>
                  <a:gd name="f97" fmla="*/ f67 1 767417"/>
                  <a:gd name="f98" fmla="*/ f68 1 81097"/>
                  <a:gd name="f99" fmla="*/ f69 1 767417"/>
                  <a:gd name="f100" fmla="*/ f70 1 81097"/>
                  <a:gd name="f101" fmla="*/ f71 1 767417"/>
                  <a:gd name="f102" fmla="*/ f72 1 767417"/>
                  <a:gd name="f103" fmla="*/ f73 1 81097"/>
                  <a:gd name="f104" fmla="*/ f74 1 767417"/>
                  <a:gd name="f105" fmla="*/ f75 1 81097"/>
                  <a:gd name="f106" fmla="*/ f76 1 767417"/>
                  <a:gd name="f107" fmla="*/ f77 1 81097"/>
                  <a:gd name="f108" fmla="*/ f78 1 767417"/>
                  <a:gd name="f109" fmla="*/ f79 1 81097"/>
                  <a:gd name="f110" fmla="*/ f80 1 767417"/>
                  <a:gd name="f111" fmla="*/ f81 1 767417"/>
                  <a:gd name="f112" fmla="*/ f82 1 81097"/>
                  <a:gd name="f113" fmla="*/ f83 1 767417"/>
                  <a:gd name="f114" fmla="*/ f84 1 81097"/>
                  <a:gd name="f115" fmla="*/ f85 1 767417"/>
                  <a:gd name="f116" fmla="*/ f86 1 81097"/>
                  <a:gd name="f117" fmla="*/ f87 1 767417"/>
                  <a:gd name="f118" fmla="*/ f50 1 f57"/>
                  <a:gd name="f119" fmla="*/ f51 1 f57"/>
                  <a:gd name="f120" fmla="*/ f50 1 f58"/>
                  <a:gd name="f121" fmla="*/ f52 1 f58"/>
                  <a:gd name="f122" fmla="*/ f89 1 f57"/>
                  <a:gd name="f123" fmla="*/ f90 1 f58"/>
                  <a:gd name="f124" fmla="*/ f91 1 f57"/>
                  <a:gd name="f125" fmla="*/ f92 1 f58"/>
                  <a:gd name="f126" fmla="*/ f93 1 f57"/>
                  <a:gd name="f127" fmla="*/ f94 1 f58"/>
                  <a:gd name="f128" fmla="*/ f95 1 f57"/>
                  <a:gd name="f129" fmla="*/ f96 1 f58"/>
                  <a:gd name="f130" fmla="*/ f97 1 f58"/>
                  <a:gd name="f131" fmla="*/ f98 1 f57"/>
                  <a:gd name="f132" fmla="*/ f99 1 f58"/>
                  <a:gd name="f133" fmla="*/ f100 1 f57"/>
                  <a:gd name="f134" fmla="*/ f101 1 f58"/>
                  <a:gd name="f135" fmla="*/ f102 1 f58"/>
                  <a:gd name="f136" fmla="*/ f103 1 f57"/>
                  <a:gd name="f137" fmla="*/ f104 1 f58"/>
                  <a:gd name="f138" fmla="*/ f105 1 f57"/>
                  <a:gd name="f139" fmla="*/ f106 1 f58"/>
                  <a:gd name="f140" fmla="*/ f107 1 f57"/>
                  <a:gd name="f141" fmla="*/ f108 1 f58"/>
                  <a:gd name="f142" fmla="*/ f109 1 f57"/>
                  <a:gd name="f143" fmla="*/ f110 1 f58"/>
                  <a:gd name="f144" fmla="*/ f111 1 f58"/>
                  <a:gd name="f145" fmla="*/ f112 1 f57"/>
                  <a:gd name="f146" fmla="*/ f113 1 f58"/>
                  <a:gd name="f147" fmla="*/ f114 1 f57"/>
                  <a:gd name="f148" fmla="*/ f115 1 f58"/>
                  <a:gd name="f149" fmla="*/ f116 1 f57"/>
                  <a:gd name="f150" fmla="*/ f117 1 f58"/>
                  <a:gd name="f151" fmla="*/ f118 f48 1"/>
                  <a:gd name="f152" fmla="*/ f119 f48 1"/>
                  <a:gd name="f153" fmla="*/ f121 f49 1"/>
                  <a:gd name="f154" fmla="*/ f120 f49 1"/>
                  <a:gd name="f155" fmla="*/ f122 f48 1"/>
                  <a:gd name="f156" fmla="*/ f123 f49 1"/>
                  <a:gd name="f157" fmla="*/ f124 f48 1"/>
                  <a:gd name="f158" fmla="*/ f125 f49 1"/>
                  <a:gd name="f159" fmla="*/ f126 f48 1"/>
                  <a:gd name="f160" fmla="*/ f127 f49 1"/>
                  <a:gd name="f161" fmla="*/ f128 f48 1"/>
                  <a:gd name="f162" fmla="*/ f129 f49 1"/>
                  <a:gd name="f163" fmla="*/ f130 f49 1"/>
                  <a:gd name="f164" fmla="*/ f131 f48 1"/>
                  <a:gd name="f165" fmla="*/ f132 f49 1"/>
                  <a:gd name="f166" fmla="*/ f133 f48 1"/>
                  <a:gd name="f167" fmla="*/ f134 f49 1"/>
                  <a:gd name="f168" fmla="*/ f135 f49 1"/>
                  <a:gd name="f169" fmla="*/ f136 f48 1"/>
                  <a:gd name="f170" fmla="*/ f137 f49 1"/>
                  <a:gd name="f171" fmla="*/ f138 f48 1"/>
                  <a:gd name="f172" fmla="*/ f139 f49 1"/>
                  <a:gd name="f173" fmla="*/ f140 f48 1"/>
                  <a:gd name="f174" fmla="*/ f141 f49 1"/>
                  <a:gd name="f175" fmla="*/ f142 f48 1"/>
                  <a:gd name="f176" fmla="*/ f143 f49 1"/>
                  <a:gd name="f177" fmla="*/ f144 f49 1"/>
                  <a:gd name="f178" fmla="*/ f145 f48 1"/>
                  <a:gd name="f179" fmla="*/ f146 f49 1"/>
                  <a:gd name="f180" fmla="*/ f147 f48 1"/>
                  <a:gd name="f181" fmla="*/ f148 f49 1"/>
                  <a:gd name="f182" fmla="*/ f149 f48 1"/>
                  <a:gd name="f183" fmla="*/ f150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8">
                    <a:pos x="f155" y="f156"/>
                  </a:cxn>
                  <a:cxn ang="f88">
                    <a:pos x="f157" y="f158"/>
                  </a:cxn>
                  <a:cxn ang="f88">
                    <a:pos x="f159" y="f160"/>
                  </a:cxn>
                  <a:cxn ang="f88">
                    <a:pos x="f161" y="f162"/>
                  </a:cxn>
                  <a:cxn ang="f88">
                    <a:pos x="f161" y="f163"/>
                  </a:cxn>
                  <a:cxn ang="f88">
                    <a:pos x="f164" y="f165"/>
                  </a:cxn>
                  <a:cxn ang="f88">
                    <a:pos x="f166" y="f167"/>
                  </a:cxn>
                  <a:cxn ang="f88">
                    <a:pos x="f166" y="f168"/>
                  </a:cxn>
                  <a:cxn ang="f88">
                    <a:pos x="f169" y="f170"/>
                  </a:cxn>
                  <a:cxn ang="f88">
                    <a:pos x="f171" y="f168"/>
                  </a:cxn>
                  <a:cxn ang="f88">
                    <a:pos x="f171" y="f172"/>
                  </a:cxn>
                  <a:cxn ang="f88">
                    <a:pos x="f173" y="f174"/>
                  </a:cxn>
                  <a:cxn ang="f88">
                    <a:pos x="f175" y="f176"/>
                  </a:cxn>
                  <a:cxn ang="f88">
                    <a:pos x="f175" y="f177"/>
                  </a:cxn>
                  <a:cxn ang="f88">
                    <a:pos x="f178" y="f179"/>
                  </a:cxn>
                  <a:cxn ang="f88">
                    <a:pos x="f180" y="f181"/>
                  </a:cxn>
                  <a:cxn ang="f88">
                    <a:pos x="f182" y="f183"/>
                  </a:cxn>
                </a:cxnLst>
                <a:rect l="f151" t="f154" r="f152" b="f153"/>
                <a:pathLst>
                  <a:path w="81097" h="767417">
                    <a:moveTo>
                      <a:pt x="f8" y="f9"/>
                    </a:moveTo>
                    <a:cubicBezTo>
                      <a:pt x="f8" y="f9"/>
                      <a:pt x="f10" y="f9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lnTo>
                      <a:pt x="f19" y="f20"/>
                    </a:lnTo>
                    <a:lnTo>
                      <a:pt x="f19" y="f21"/>
                    </a:lnTo>
                    <a:cubicBezTo>
                      <a:pt x="f19" y="f21"/>
                      <a:pt x="f19" y="f22"/>
                      <a:pt x="f23" y="f24"/>
                    </a:cubicBezTo>
                    <a:lnTo>
                      <a:pt x="f25" y="f26"/>
                    </a:lnTo>
                    <a:lnTo>
                      <a:pt x="f25" y="f27"/>
                    </a:lnTo>
                    <a:cubicBezTo>
                      <a:pt x="f25" y="f28"/>
                      <a:pt x="f29" y="f5"/>
                      <a:pt x="f30" y="f5"/>
                    </a:cubicBezTo>
                    <a:cubicBezTo>
                      <a:pt x="f31" y="f5"/>
                      <a:pt x="f32" y="f28"/>
                      <a:pt x="f32" y="f27"/>
                    </a:cubicBezTo>
                    <a:lnTo>
                      <a:pt x="f32" y="f33"/>
                    </a:lnTo>
                    <a:cubicBezTo>
                      <a:pt x="f32" y="f33"/>
                      <a:pt x="f32" y="f34"/>
                      <a:pt x="f35" y="f36"/>
                    </a:cubicBezTo>
                    <a:lnTo>
                      <a:pt x="f37" y="f38"/>
                    </a:lnTo>
                    <a:lnTo>
                      <a:pt x="f37" y="f39"/>
                    </a:lnTo>
                    <a:cubicBezTo>
                      <a:pt x="f37" y="f39"/>
                      <a:pt x="f37" y="f40"/>
                      <a:pt x="f41" y="f42"/>
                    </a:cubicBezTo>
                    <a:lnTo>
                      <a:pt x="f43" y="f14"/>
                    </a:lnTo>
                    <a:cubicBezTo>
                      <a:pt x="f43" y="f14"/>
                      <a:pt x="f44" y="f45"/>
                      <a:pt x="f46" y="f4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5" name="Freeform: Shape 633"/>
              <p:cNvSpPr/>
              <p:nvPr/>
            </p:nvSpPr>
            <p:spPr>
              <a:xfrm>
                <a:off x="7701058" y="4284613"/>
                <a:ext cx="73069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3067"/>
                  <a:gd name="f7" fmla="val 767417"/>
                  <a:gd name="f8" fmla="val 2749"/>
                  <a:gd name="f9" fmla="val 767418"/>
                  <a:gd name="f10" fmla="val 1770"/>
                  <a:gd name="f11" fmla="val 1379"/>
                  <a:gd name="f12" fmla="val 767026"/>
                  <a:gd name="f13" fmla="val 8"/>
                  <a:gd name="f14" fmla="val 766243"/>
                  <a:gd name="f15" fmla="val -384"/>
                  <a:gd name="f16" fmla="val 764480"/>
                  <a:gd name="f17" fmla="val 399"/>
                  <a:gd name="f18" fmla="val 763109"/>
                  <a:gd name="f19" fmla="val 39769"/>
                  <a:gd name="f20" fmla="val 697884"/>
                  <a:gd name="f21" fmla="val 283228"/>
                  <a:gd name="f22" fmla="val 282444"/>
                  <a:gd name="f23" fmla="val 39965"/>
                  <a:gd name="f24" fmla="val 282053"/>
                  <a:gd name="f25" fmla="val 67583"/>
                  <a:gd name="f26" fmla="val 220158"/>
                  <a:gd name="f27" fmla="val 2742"/>
                  <a:gd name="f28" fmla="val 1175"/>
                  <a:gd name="f29" fmla="val 68758"/>
                  <a:gd name="f30" fmla="val 70325"/>
                  <a:gd name="f31" fmla="val 71891"/>
                  <a:gd name="f32" fmla="val 220745"/>
                  <a:gd name="f33" fmla="val 221529"/>
                  <a:gd name="f34" fmla="val 72871"/>
                  <a:gd name="f35" fmla="val 221920"/>
                  <a:gd name="f36" fmla="val 45253"/>
                  <a:gd name="f37" fmla="val 283815"/>
                  <a:gd name="f38" fmla="val 698668"/>
                  <a:gd name="f39" fmla="val 699647"/>
                  <a:gd name="f40" fmla="val 44862"/>
                  <a:gd name="f41" fmla="val 700039"/>
                  <a:gd name="f42" fmla="val 5100"/>
                  <a:gd name="f43" fmla="val 765851"/>
                  <a:gd name="f44" fmla="val 3729"/>
                  <a:gd name="f45" fmla="val 767222"/>
                  <a:gd name="f46" fmla="+- 0 0 -90"/>
                  <a:gd name="f47" fmla="*/ f3 1 73067"/>
                  <a:gd name="f48" fmla="*/ f4 1 767417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73067"/>
                  <a:gd name="f57" fmla="*/ f53 1 767417"/>
                  <a:gd name="f58" fmla="*/ 2749 f54 1"/>
                  <a:gd name="f59" fmla="*/ 767418 f53 1"/>
                  <a:gd name="f60" fmla="*/ 1379 f54 1"/>
                  <a:gd name="f61" fmla="*/ 767026 f53 1"/>
                  <a:gd name="f62" fmla="*/ 399 f54 1"/>
                  <a:gd name="f63" fmla="*/ 763109 f53 1"/>
                  <a:gd name="f64" fmla="*/ 39769 f54 1"/>
                  <a:gd name="f65" fmla="*/ 697884 f53 1"/>
                  <a:gd name="f66" fmla="*/ 283228 f53 1"/>
                  <a:gd name="f67" fmla="*/ 39965 f54 1"/>
                  <a:gd name="f68" fmla="*/ 282053 f53 1"/>
                  <a:gd name="f69" fmla="*/ 67583 f54 1"/>
                  <a:gd name="f70" fmla="*/ 220158 f53 1"/>
                  <a:gd name="f71" fmla="*/ 2742 f53 1"/>
                  <a:gd name="f72" fmla="*/ 70325 f54 1"/>
                  <a:gd name="f73" fmla="*/ 0 f53 1"/>
                  <a:gd name="f74" fmla="*/ 73067 f54 1"/>
                  <a:gd name="f75" fmla="*/ 220745 f53 1"/>
                  <a:gd name="f76" fmla="*/ 72871 f54 1"/>
                  <a:gd name="f77" fmla="*/ 221920 f53 1"/>
                  <a:gd name="f78" fmla="*/ 45253 f54 1"/>
                  <a:gd name="f79" fmla="*/ 283815 f53 1"/>
                  <a:gd name="f80" fmla="*/ 698668 f53 1"/>
                  <a:gd name="f81" fmla="*/ 44862 f54 1"/>
                  <a:gd name="f82" fmla="*/ 700039 f53 1"/>
                  <a:gd name="f83" fmla="*/ 5100 f54 1"/>
                  <a:gd name="f84" fmla="*/ 765851 f53 1"/>
                  <a:gd name="f85" fmla="*/ 767222 f53 1"/>
                  <a:gd name="f86" fmla="+- f55 0 f1"/>
                  <a:gd name="f87" fmla="*/ f58 1 73067"/>
                  <a:gd name="f88" fmla="*/ f59 1 767417"/>
                  <a:gd name="f89" fmla="*/ f60 1 73067"/>
                  <a:gd name="f90" fmla="*/ f61 1 767417"/>
                  <a:gd name="f91" fmla="*/ f62 1 73067"/>
                  <a:gd name="f92" fmla="*/ f63 1 767417"/>
                  <a:gd name="f93" fmla="*/ f64 1 73067"/>
                  <a:gd name="f94" fmla="*/ f65 1 767417"/>
                  <a:gd name="f95" fmla="*/ f66 1 767417"/>
                  <a:gd name="f96" fmla="*/ f67 1 73067"/>
                  <a:gd name="f97" fmla="*/ f68 1 767417"/>
                  <a:gd name="f98" fmla="*/ f69 1 73067"/>
                  <a:gd name="f99" fmla="*/ f70 1 767417"/>
                  <a:gd name="f100" fmla="*/ f71 1 767417"/>
                  <a:gd name="f101" fmla="*/ f72 1 73067"/>
                  <a:gd name="f102" fmla="*/ f73 1 767417"/>
                  <a:gd name="f103" fmla="*/ f74 1 73067"/>
                  <a:gd name="f104" fmla="*/ f75 1 767417"/>
                  <a:gd name="f105" fmla="*/ f76 1 73067"/>
                  <a:gd name="f106" fmla="*/ f77 1 767417"/>
                  <a:gd name="f107" fmla="*/ f78 1 73067"/>
                  <a:gd name="f108" fmla="*/ f79 1 767417"/>
                  <a:gd name="f109" fmla="*/ f80 1 767417"/>
                  <a:gd name="f110" fmla="*/ f81 1 73067"/>
                  <a:gd name="f111" fmla="*/ f82 1 767417"/>
                  <a:gd name="f112" fmla="*/ f83 1 73067"/>
                  <a:gd name="f113" fmla="*/ f84 1 767417"/>
                  <a:gd name="f114" fmla="*/ f85 1 767417"/>
                  <a:gd name="f115" fmla="*/ f49 1 f56"/>
                  <a:gd name="f116" fmla="*/ f50 1 f56"/>
                  <a:gd name="f117" fmla="*/ f49 1 f57"/>
                  <a:gd name="f118" fmla="*/ f51 1 f57"/>
                  <a:gd name="f119" fmla="*/ f87 1 f56"/>
                  <a:gd name="f120" fmla="*/ f88 1 f57"/>
                  <a:gd name="f121" fmla="*/ f89 1 f56"/>
                  <a:gd name="f122" fmla="*/ f90 1 f57"/>
                  <a:gd name="f123" fmla="*/ f91 1 f56"/>
                  <a:gd name="f124" fmla="*/ f92 1 f57"/>
                  <a:gd name="f125" fmla="*/ f93 1 f56"/>
                  <a:gd name="f126" fmla="*/ f94 1 f57"/>
                  <a:gd name="f127" fmla="*/ f95 1 f57"/>
                  <a:gd name="f128" fmla="*/ f96 1 f56"/>
                  <a:gd name="f129" fmla="*/ f97 1 f57"/>
                  <a:gd name="f130" fmla="*/ f98 1 f56"/>
                  <a:gd name="f131" fmla="*/ f99 1 f57"/>
                  <a:gd name="f132" fmla="*/ f100 1 f57"/>
                  <a:gd name="f133" fmla="*/ f101 1 f56"/>
                  <a:gd name="f134" fmla="*/ f102 1 f57"/>
                  <a:gd name="f135" fmla="*/ f103 1 f56"/>
                  <a:gd name="f136" fmla="*/ f104 1 f57"/>
                  <a:gd name="f137" fmla="*/ f105 1 f56"/>
                  <a:gd name="f138" fmla="*/ f106 1 f57"/>
                  <a:gd name="f139" fmla="*/ f107 1 f56"/>
                  <a:gd name="f140" fmla="*/ f108 1 f57"/>
                  <a:gd name="f141" fmla="*/ f109 1 f57"/>
                  <a:gd name="f142" fmla="*/ f110 1 f56"/>
                  <a:gd name="f143" fmla="*/ f111 1 f57"/>
                  <a:gd name="f144" fmla="*/ f112 1 f56"/>
                  <a:gd name="f145" fmla="*/ f113 1 f57"/>
                  <a:gd name="f146" fmla="*/ f114 1 f57"/>
                  <a:gd name="f147" fmla="*/ f115 f47 1"/>
                  <a:gd name="f148" fmla="*/ f116 f47 1"/>
                  <a:gd name="f149" fmla="*/ f118 f48 1"/>
                  <a:gd name="f150" fmla="*/ f117 f48 1"/>
                  <a:gd name="f151" fmla="*/ f119 f47 1"/>
                  <a:gd name="f152" fmla="*/ f120 f48 1"/>
                  <a:gd name="f153" fmla="*/ f121 f47 1"/>
                  <a:gd name="f154" fmla="*/ f122 f48 1"/>
                  <a:gd name="f155" fmla="*/ f123 f47 1"/>
                  <a:gd name="f156" fmla="*/ f124 f48 1"/>
                  <a:gd name="f157" fmla="*/ f125 f47 1"/>
                  <a:gd name="f158" fmla="*/ f126 f48 1"/>
                  <a:gd name="f159" fmla="*/ f127 f48 1"/>
                  <a:gd name="f160" fmla="*/ f128 f47 1"/>
                  <a:gd name="f161" fmla="*/ f129 f48 1"/>
                  <a:gd name="f162" fmla="*/ f130 f47 1"/>
                  <a:gd name="f163" fmla="*/ f131 f48 1"/>
                  <a:gd name="f164" fmla="*/ f132 f48 1"/>
                  <a:gd name="f165" fmla="*/ f133 f47 1"/>
                  <a:gd name="f166" fmla="*/ f134 f48 1"/>
                  <a:gd name="f167" fmla="*/ f135 f47 1"/>
                  <a:gd name="f168" fmla="*/ f136 f48 1"/>
                  <a:gd name="f169" fmla="*/ f137 f47 1"/>
                  <a:gd name="f170" fmla="*/ f138 f48 1"/>
                  <a:gd name="f171" fmla="*/ f139 f47 1"/>
                  <a:gd name="f172" fmla="*/ f140 f48 1"/>
                  <a:gd name="f173" fmla="*/ f141 f48 1"/>
                  <a:gd name="f174" fmla="*/ f142 f47 1"/>
                  <a:gd name="f175" fmla="*/ f143 f48 1"/>
                  <a:gd name="f176" fmla="*/ f144 f47 1"/>
                  <a:gd name="f177" fmla="*/ f145 f48 1"/>
                  <a:gd name="f178" fmla="*/ f146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51" y="f152"/>
                  </a:cxn>
                  <a:cxn ang="f86">
                    <a:pos x="f153" y="f154"/>
                  </a:cxn>
                  <a:cxn ang="f86">
                    <a:pos x="f155" y="f156"/>
                  </a:cxn>
                  <a:cxn ang="f86">
                    <a:pos x="f157" y="f158"/>
                  </a:cxn>
                  <a:cxn ang="f86">
                    <a:pos x="f157" y="f159"/>
                  </a:cxn>
                  <a:cxn ang="f86">
                    <a:pos x="f160" y="f161"/>
                  </a:cxn>
                  <a:cxn ang="f86">
                    <a:pos x="f162" y="f163"/>
                  </a:cxn>
                  <a:cxn ang="f86">
                    <a:pos x="f162" y="f164"/>
                  </a:cxn>
                  <a:cxn ang="f86">
                    <a:pos x="f165" y="f166"/>
                  </a:cxn>
                  <a:cxn ang="f86">
                    <a:pos x="f167" y="f164"/>
                  </a:cxn>
                  <a:cxn ang="f86">
                    <a:pos x="f167" y="f168"/>
                  </a:cxn>
                  <a:cxn ang="f86">
                    <a:pos x="f169" y="f170"/>
                  </a:cxn>
                  <a:cxn ang="f86">
                    <a:pos x="f171" y="f172"/>
                  </a:cxn>
                  <a:cxn ang="f86">
                    <a:pos x="f171" y="f173"/>
                  </a:cxn>
                  <a:cxn ang="f86">
                    <a:pos x="f174" y="f175"/>
                  </a:cxn>
                  <a:cxn ang="f86">
                    <a:pos x="f176" y="f177"/>
                  </a:cxn>
                  <a:cxn ang="f86">
                    <a:pos x="f151" y="f178"/>
                  </a:cxn>
                </a:cxnLst>
                <a:rect l="f147" t="f150" r="f148" b="f149"/>
                <a:pathLst>
                  <a:path w="73067" h="767417">
                    <a:moveTo>
                      <a:pt x="f8" y="f9"/>
                    </a:moveTo>
                    <a:cubicBezTo>
                      <a:pt x="f8" y="f9"/>
                      <a:pt x="f10" y="f9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lnTo>
                      <a:pt x="f19" y="f20"/>
                    </a:lnTo>
                    <a:lnTo>
                      <a:pt x="f19" y="f21"/>
                    </a:lnTo>
                    <a:cubicBezTo>
                      <a:pt x="f19" y="f21"/>
                      <a:pt x="f19" y="f22"/>
                      <a:pt x="f23" y="f24"/>
                    </a:cubicBezTo>
                    <a:lnTo>
                      <a:pt x="f25" y="f26"/>
                    </a:lnTo>
                    <a:lnTo>
                      <a:pt x="f25" y="f27"/>
                    </a:lnTo>
                    <a:cubicBezTo>
                      <a:pt x="f25" y="f28"/>
                      <a:pt x="f29" y="f5"/>
                      <a:pt x="f30" y="f5"/>
                    </a:cubicBezTo>
                    <a:cubicBezTo>
                      <a:pt x="f31" y="f5"/>
                      <a:pt x="f6" y="f28"/>
                      <a:pt x="f6" y="f27"/>
                    </a:cubicBezTo>
                    <a:lnTo>
                      <a:pt x="f6" y="f32"/>
                    </a:lnTo>
                    <a:cubicBezTo>
                      <a:pt x="f6" y="f32"/>
                      <a:pt x="f6" y="f33"/>
                      <a:pt x="f34" y="f35"/>
                    </a:cubicBezTo>
                    <a:lnTo>
                      <a:pt x="f36" y="f37"/>
                    </a:lnTo>
                    <a:lnTo>
                      <a:pt x="f36" y="f38"/>
                    </a:lnTo>
                    <a:cubicBezTo>
                      <a:pt x="f36" y="f38"/>
                      <a:pt x="f36" y="f39"/>
                      <a:pt x="f40" y="f41"/>
                    </a:cubicBezTo>
                    <a:lnTo>
                      <a:pt x="f42" y="f43"/>
                    </a:lnTo>
                    <a:cubicBezTo>
                      <a:pt x="f42" y="f43"/>
                      <a:pt x="f44" y="f45"/>
                      <a:pt x="f8" y="f4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6" name="Freeform: Shape 634"/>
              <p:cNvSpPr/>
              <p:nvPr/>
            </p:nvSpPr>
            <p:spPr>
              <a:xfrm>
                <a:off x="7503813" y="4284613"/>
                <a:ext cx="72475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479"/>
                  <a:gd name="f7" fmla="val 767417"/>
                  <a:gd name="f8" fmla="val 2750"/>
                  <a:gd name="f9" fmla="val 767418"/>
                  <a:gd name="f10" fmla="val 1770"/>
                  <a:gd name="f11" fmla="val 1379"/>
                  <a:gd name="f12" fmla="val 767026"/>
                  <a:gd name="f13" fmla="val 7"/>
                  <a:gd name="f14" fmla="val 766243"/>
                  <a:gd name="f15" fmla="val -384"/>
                  <a:gd name="f16" fmla="val 764480"/>
                  <a:gd name="f17" fmla="val 399"/>
                  <a:gd name="f18" fmla="val 763109"/>
                  <a:gd name="f19" fmla="val 38006"/>
                  <a:gd name="f20" fmla="val 697884"/>
                  <a:gd name="f21" fmla="val 283228"/>
                  <a:gd name="f22" fmla="val 282444"/>
                  <a:gd name="f23" fmla="val 38202"/>
                  <a:gd name="f24" fmla="val 282053"/>
                  <a:gd name="f25" fmla="val 66995"/>
                  <a:gd name="f26" fmla="val 220158"/>
                  <a:gd name="f27" fmla="val 2742"/>
                  <a:gd name="f28" fmla="val 1175"/>
                  <a:gd name="f29" fmla="val 68170"/>
                  <a:gd name="f30" fmla="val 69737"/>
                  <a:gd name="f31" fmla="val 71304"/>
                  <a:gd name="f32" fmla="val 220745"/>
                  <a:gd name="f33" fmla="val 221529"/>
                  <a:gd name="f34" fmla="val 72283"/>
                  <a:gd name="f35" fmla="val 221920"/>
                  <a:gd name="f36" fmla="val 43490"/>
                  <a:gd name="f37" fmla="val 283815"/>
                  <a:gd name="f38" fmla="val 698668"/>
                  <a:gd name="f39" fmla="val 699647"/>
                  <a:gd name="f40" fmla="val 43099"/>
                  <a:gd name="f41" fmla="val 700039"/>
                  <a:gd name="f42" fmla="val 5100"/>
                  <a:gd name="f43" fmla="val 765851"/>
                  <a:gd name="f44" fmla="val 3533"/>
                  <a:gd name="f45" fmla="val 767222"/>
                  <a:gd name="f46" fmla="val 2554"/>
                  <a:gd name="f47" fmla="+- 0 0 -90"/>
                  <a:gd name="f48" fmla="*/ f3 1 72479"/>
                  <a:gd name="f49" fmla="*/ f4 1 767417"/>
                  <a:gd name="f50" fmla="val f5"/>
                  <a:gd name="f51" fmla="val f6"/>
                  <a:gd name="f52" fmla="val f7"/>
                  <a:gd name="f53" fmla="*/ f47 f0 1"/>
                  <a:gd name="f54" fmla="+- f52 0 f50"/>
                  <a:gd name="f55" fmla="+- f51 0 f50"/>
                  <a:gd name="f56" fmla="*/ f53 1 f2"/>
                  <a:gd name="f57" fmla="*/ f55 1 72479"/>
                  <a:gd name="f58" fmla="*/ f54 1 767417"/>
                  <a:gd name="f59" fmla="*/ 2750 f55 1"/>
                  <a:gd name="f60" fmla="*/ 767418 f54 1"/>
                  <a:gd name="f61" fmla="*/ 1379 f55 1"/>
                  <a:gd name="f62" fmla="*/ 767026 f54 1"/>
                  <a:gd name="f63" fmla="*/ 399 f55 1"/>
                  <a:gd name="f64" fmla="*/ 763109 f54 1"/>
                  <a:gd name="f65" fmla="*/ 38006 f55 1"/>
                  <a:gd name="f66" fmla="*/ 697884 f54 1"/>
                  <a:gd name="f67" fmla="*/ 283228 f54 1"/>
                  <a:gd name="f68" fmla="*/ 38202 f55 1"/>
                  <a:gd name="f69" fmla="*/ 282053 f54 1"/>
                  <a:gd name="f70" fmla="*/ 66995 f55 1"/>
                  <a:gd name="f71" fmla="*/ 220158 f54 1"/>
                  <a:gd name="f72" fmla="*/ 2742 f54 1"/>
                  <a:gd name="f73" fmla="*/ 69737 f55 1"/>
                  <a:gd name="f74" fmla="*/ 0 f54 1"/>
                  <a:gd name="f75" fmla="*/ 72479 f55 1"/>
                  <a:gd name="f76" fmla="*/ 220745 f54 1"/>
                  <a:gd name="f77" fmla="*/ 72283 f55 1"/>
                  <a:gd name="f78" fmla="*/ 221920 f54 1"/>
                  <a:gd name="f79" fmla="*/ 43490 f55 1"/>
                  <a:gd name="f80" fmla="*/ 283815 f54 1"/>
                  <a:gd name="f81" fmla="*/ 698668 f54 1"/>
                  <a:gd name="f82" fmla="*/ 43099 f55 1"/>
                  <a:gd name="f83" fmla="*/ 700039 f54 1"/>
                  <a:gd name="f84" fmla="*/ 5100 f55 1"/>
                  <a:gd name="f85" fmla="*/ 765851 f54 1"/>
                  <a:gd name="f86" fmla="*/ 2554 f55 1"/>
                  <a:gd name="f87" fmla="*/ 767222 f54 1"/>
                  <a:gd name="f88" fmla="+- f56 0 f1"/>
                  <a:gd name="f89" fmla="*/ f59 1 72479"/>
                  <a:gd name="f90" fmla="*/ f60 1 767417"/>
                  <a:gd name="f91" fmla="*/ f61 1 72479"/>
                  <a:gd name="f92" fmla="*/ f62 1 767417"/>
                  <a:gd name="f93" fmla="*/ f63 1 72479"/>
                  <a:gd name="f94" fmla="*/ f64 1 767417"/>
                  <a:gd name="f95" fmla="*/ f65 1 72479"/>
                  <a:gd name="f96" fmla="*/ f66 1 767417"/>
                  <a:gd name="f97" fmla="*/ f67 1 767417"/>
                  <a:gd name="f98" fmla="*/ f68 1 72479"/>
                  <a:gd name="f99" fmla="*/ f69 1 767417"/>
                  <a:gd name="f100" fmla="*/ f70 1 72479"/>
                  <a:gd name="f101" fmla="*/ f71 1 767417"/>
                  <a:gd name="f102" fmla="*/ f72 1 767417"/>
                  <a:gd name="f103" fmla="*/ f73 1 72479"/>
                  <a:gd name="f104" fmla="*/ f74 1 767417"/>
                  <a:gd name="f105" fmla="*/ f75 1 72479"/>
                  <a:gd name="f106" fmla="*/ f76 1 767417"/>
                  <a:gd name="f107" fmla="*/ f77 1 72479"/>
                  <a:gd name="f108" fmla="*/ f78 1 767417"/>
                  <a:gd name="f109" fmla="*/ f79 1 72479"/>
                  <a:gd name="f110" fmla="*/ f80 1 767417"/>
                  <a:gd name="f111" fmla="*/ f81 1 767417"/>
                  <a:gd name="f112" fmla="*/ f82 1 72479"/>
                  <a:gd name="f113" fmla="*/ f83 1 767417"/>
                  <a:gd name="f114" fmla="*/ f84 1 72479"/>
                  <a:gd name="f115" fmla="*/ f85 1 767417"/>
                  <a:gd name="f116" fmla="*/ f86 1 72479"/>
                  <a:gd name="f117" fmla="*/ f87 1 767417"/>
                  <a:gd name="f118" fmla="*/ f50 1 f57"/>
                  <a:gd name="f119" fmla="*/ f51 1 f57"/>
                  <a:gd name="f120" fmla="*/ f50 1 f58"/>
                  <a:gd name="f121" fmla="*/ f52 1 f58"/>
                  <a:gd name="f122" fmla="*/ f89 1 f57"/>
                  <a:gd name="f123" fmla="*/ f90 1 f58"/>
                  <a:gd name="f124" fmla="*/ f91 1 f57"/>
                  <a:gd name="f125" fmla="*/ f92 1 f58"/>
                  <a:gd name="f126" fmla="*/ f93 1 f57"/>
                  <a:gd name="f127" fmla="*/ f94 1 f58"/>
                  <a:gd name="f128" fmla="*/ f95 1 f57"/>
                  <a:gd name="f129" fmla="*/ f96 1 f58"/>
                  <a:gd name="f130" fmla="*/ f97 1 f58"/>
                  <a:gd name="f131" fmla="*/ f98 1 f57"/>
                  <a:gd name="f132" fmla="*/ f99 1 f58"/>
                  <a:gd name="f133" fmla="*/ f100 1 f57"/>
                  <a:gd name="f134" fmla="*/ f101 1 f58"/>
                  <a:gd name="f135" fmla="*/ f102 1 f58"/>
                  <a:gd name="f136" fmla="*/ f103 1 f57"/>
                  <a:gd name="f137" fmla="*/ f104 1 f58"/>
                  <a:gd name="f138" fmla="*/ f105 1 f57"/>
                  <a:gd name="f139" fmla="*/ f106 1 f58"/>
                  <a:gd name="f140" fmla="*/ f107 1 f57"/>
                  <a:gd name="f141" fmla="*/ f108 1 f58"/>
                  <a:gd name="f142" fmla="*/ f109 1 f57"/>
                  <a:gd name="f143" fmla="*/ f110 1 f58"/>
                  <a:gd name="f144" fmla="*/ f111 1 f58"/>
                  <a:gd name="f145" fmla="*/ f112 1 f57"/>
                  <a:gd name="f146" fmla="*/ f113 1 f58"/>
                  <a:gd name="f147" fmla="*/ f114 1 f57"/>
                  <a:gd name="f148" fmla="*/ f115 1 f58"/>
                  <a:gd name="f149" fmla="*/ f116 1 f57"/>
                  <a:gd name="f150" fmla="*/ f117 1 f58"/>
                  <a:gd name="f151" fmla="*/ f118 f48 1"/>
                  <a:gd name="f152" fmla="*/ f119 f48 1"/>
                  <a:gd name="f153" fmla="*/ f121 f49 1"/>
                  <a:gd name="f154" fmla="*/ f120 f49 1"/>
                  <a:gd name="f155" fmla="*/ f122 f48 1"/>
                  <a:gd name="f156" fmla="*/ f123 f49 1"/>
                  <a:gd name="f157" fmla="*/ f124 f48 1"/>
                  <a:gd name="f158" fmla="*/ f125 f49 1"/>
                  <a:gd name="f159" fmla="*/ f126 f48 1"/>
                  <a:gd name="f160" fmla="*/ f127 f49 1"/>
                  <a:gd name="f161" fmla="*/ f128 f48 1"/>
                  <a:gd name="f162" fmla="*/ f129 f49 1"/>
                  <a:gd name="f163" fmla="*/ f130 f49 1"/>
                  <a:gd name="f164" fmla="*/ f131 f48 1"/>
                  <a:gd name="f165" fmla="*/ f132 f49 1"/>
                  <a:gd name="f166" fmla="*/ f133 f48 1"/>
                  <a:gd name="f167" fmla="*/ f134 f49 1"/>
                  <a:gd name="f168" fmla="*/ f135 f49 1"/>
                  <a:gd name="f169" fmla="*/ f136 f48 1"/>
                  <a:gd name="f170" fmla="*/ f137 f49 1"/>
                  <a:gd name="f171" fmla="*/ f138 f48 1"/>
                  <a:gd name="f172" fmla="*/ f139 f49 1"/>
                  <a:gd name="f173" fmla="*/ f140 f48 1"/>
                  <a:gd name="f174" fmla="*/ f141 f49 1"/>
                  <a:gd name="f175" fmla="*/ f142 f48 1"/>
                  <a:gd name="f176" fmla="*/ f143 f49 1"/>
                  <a:gd name="f177" fmla="*/ f144 f49 1"/>
                  <a:gd name="f178" fmla="*/ f145 f48 1"/>
                  <a:gd name="f179" fmla="*/ f146 f49 1"/>
                  <a:gd name="f180" fmla="*/ f147 f48 1"/>
                  <a:gd name="f181" fmla="*/ f148 f49 1"/>
                  <a:gd name="f182" fmla="*/ f149 f48 1"/>
                  <a:gd name="f183" fmla="*/ f150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8">
                    <a:pos x="f155" y="f156"/>
                  </a:cxn>
                  <a:cxn ang="f88">
                    <a:pos x="f157" y="f158"/>
                  </a:cxn>
                  <a:cxn ang="f88">
                    <a:pos x="f159" y="f160"/>
                  </a:cxn>
                  <a:cxn ang="f88">
                    <a:pos x="f161" y="f162"/>
                  </a:cxn>
                  <a:cxn ang="f88">
                    <a:pos x="f161" y="f163"/>
                  </a:cxn>
                  <a:cxn ang="f88">
                    <a:pos x="f164" y="f165"/>
                  </a:cxn>
                  <a:cxn ang="f88">
                    <a:pos x="f166" y="f167"/>
                  </a:cxn>
                  <a:cxn ang="f88">
                    <a:pos x="f166" y="f168"/>
                  </a:cxn>
                  <a:cxn ang="f88">
                    <a:pos x="f169" y="f170"/>
                  </a:cxn>
                  <a:cxn ang="f88">
                    <a:pos x="f171" y="f168"/>
                  </a:cxn>
                  <a:cxn ang="f88">
                    <a:pos x="f171" y="f172"/>
                  </a:cxn>
                  <a:cxn ang="f88">
                    <a:pos x="f173" y="f174"/>
                  </a:cxn>
                  <a:cxn ang="f88">
                    <a:pos x="f175" y="f176"/>
                  </a:cxn>
                  <a:cxn ang="f88">
                    <a:pos x="f175" y="f177"/>
                  </a:cxn>
                  <a:cxn ang="f88">
                    <a:pos x="f178" y="f179"/>
                  </a:cxn>
                  <a:cxn ang="f88">
                    <a:pos x="f180" y="f181"/>
                  </a:cxn>
                  <a:cxn ang="f88">
                    <a:pos x="f182" y="f183"/>
                  </a:cxn>
                </a:cxnLst>
                <a:rect l="f151" t="f154" r="f152" b="f153"/>
                <a:pathLst>
                  <a:path w="72479" h="767417">
                    <a:moveTo>
                      <a:pt x="f8" y="f9"/>
                    </a:moveTo>
                    <a:cubicBezTo>
                      <a:pt x="f8" y="f9"/>
                      <a:pt x="f10" y="f9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lnTo>
                      <a:pt x="f19" y="f20"/>
                    </a:lnTo>
                    <a:lnTo>
                      <a:pt x="f19" y="f21"/>
                    </a:lnTo>
                    <a:cubicBezTo>
                      <a:pt x="f19" y="f21"/>
                      <a:pt x="f19" y="f22"/>
                      <a:pt x="f23" y="f24"/>
                    </a:cubicBezTo>
                    <a:lnTo>
                      <a:pt x="f25" y="f26"/>
                    </a:lnTo>
                    <a:lnTo>
                      <a:pt x="f25" y="f27"/>
                    </a:lnTo>
                    <a:cubicBezTo>
                      <a:pt x="f25" y="f28"/>
                      <a:pt x="f29" y="f5"/>
                      <a:pt x="f30" y="f5"/>
                    </a:cubicBezTo>
                    <a:cubicBezTo>
                      <a:pt x="f31" y="f5"/>
                      <a:pt x="f6" y="f28"/>
                      <a:pt x="f6" y="f27"/>
                    </a:cubicBezTo>
                    <a:lnTo>
                      <a:pt x="f6" y="f32"/>
                    </a:lnTo>
                    <a:cubicBezTo>
                      <a:pt x="f6" y="f32"/>
                      <a:pt x="f6" y="f33"/>
                      <a:pt x="f34" y="f35"/>
                    </a:cubicBezTo>
                    <a:lnTo>
                      <a:pt x="f36" y="f37"/>
                    </a:lnTo>
                    <a:lnTo>
                      <a:pt x="f36" y="f38"/>
                    </a:lnTo>
                    <a:cubicBezTo>
                      <a:pt x="f36" y="f38"/>
                      <a:pt x="f36" y="f39"/>
                      <a:pt x="f40" y="f41"/>
                    </a:cubicBezTo>
                    <a:lnTo>
                      <a:pt x="f42" y="f43"/>
                    </a:lnTo>
                    <a:cubicBezTo>
                      <a:pt x="f42" y="f43"/>
                      <a:pt x="f44" y="f45"/>
                      <a:pt x="f46" y="f4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7" name="Freeform: Shape 635"/>
              <p:cNvSpPr/>
              <p:nvPr/>
            </p:nvSpPr>
            <p:spPr>
              <a:xfrm>
                <a:off x="7308387" y="4284613"/>
                <a:ext cx="58914" cy="7656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8915"/>
                  <a:gd name="f7" fmla="val 765655"/>
                  <a:gd name="f8" fmla="val 2897"/>
                  <a:gd name="f9" fmla="val 765459"/>
                  <a:gd name="f10" fmla="val 2114"/>
                  <a:gd name="f11" fmla="val 1526"/>
                  <a:gd name="f12" fmla="val 765067"/>
                  <a:gd name="f13" fmla="val 155"/>
                  <a:gd name="f14" fmla="val 764284"/>
                  <a:gd name="f15" fmla="val -433"/>
                  <a:gd name="f16" fmla="val 762717"/>
                  <a:gd name="f17" fmla="val 351"/>
                  <a:gd name="f18" fmla="val 761346"/>
                  <a:gd name="f19" fmla="val 32473"/>
                  <a:gd name="f20" fmla="val 697884"/>
                  <a:gd name="f21" fmla="val 283032"/>
                  <a:gd name="f22" fmla="val 282444"/>
                  <a:gd name="f23" fmla="val 282053"/>
                  <a:gd name="f24" fmla="val 53432"/>
                  <a:gd name="f25" fmla="val 220158"/>
                  <a:gd name="f26" fmla="val 2742"/>
                  <a:gd name="f27" fmla="val 1175"/>
                  <a:gd name="f28" fmla="val 54607"/>
                  <a:gd name="f29" fmla="val 56174"/>
                  <a:gd name="f30" fmla="val 57741"/>
                  <a:gd name="f31" fmla="val 58916"/>
                  <a:gd name="f32" fmla="val 220745"/>
                  <a:gd name="f33" fmla="val 221333"/>
                  <a:gd name="f34" fmla="val 221725"/>
                  <a:gd name="f35" fmla="val 37958"/>
                  <a:gd name="f36" fmla="val 283619"/>
                  <a:gd name="f37" fmla="val 698668"/>
                  <a:gd name="f38" fmla="val 699647"/>
                  <a:gd name="f39" fmla="val 37566"/>
                  <a:gd name="f40" fmla="val 700039"/>
                  <a:gd name="f41" fmla="val 5052"/>
                  <a:gd name="f42" fmla="val 764088"/>
                  <a:gd name="f43" fmla="val 4464"/>
                  <a:gd name="f44" fmla="val 3485"/>
                  <a:gd name="f45" fmla="val 2505"/>
                  <a:gd name="f46" fmla="+- 0 0 -90"/>
                  <a:gd name="f47" fmla="*/ f3 1 58915"/>
                  <a:gd name="f48" fmla="*/ f4 1 765655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58915"/>
                  <a:gd name="f57" fmla="*/ f53 1 765655"/>
                  <a:gd name="f58" fmla="*/ 2897 f54 1"/>
                  <a:gd name="f59" fmla="*/ 765459 f53 1"/>
                  <a:gd name="f60" fmla="*/ 1526 f54 1"/>
                  <a:gd name="f61" fmla="*/ 765067 f53 1"/>
                  <a:gd name="f62" fmla="*/ 351 f54 1"/>
                  <a:gd name="f63" fmla="*/ 761346 f53 1"/>
                  <a:gd name="f64" fmla="*/ 32473 f54 1"/>
                  <a:gd name="f65" fmla="*/ 697884 f53 1"/>
                  <a:gd name="f66" fmla="*/ 283032 f53 1"/>
                  <a:gd name="f67" fmla="*/ 282053 f53 1"/>
                  <a:gd name="f68" fmla="*/ 53432 f54 1"/>
                  <a:gd name="f69" fmla="*/ 220158 f53 1"/>
                  <a:gd name="f70" fmla="*/ 2742 f53 1"/>
                  <a:gd name="f71" fmla="*/ 56174 f54 1"/>
                  <a:gd name="f72" fmla="*/ 0 f53 1"/>
                  <a:gd name="f73" fmla="*/ 58916 f54 1"/>
                  <a:gd name="f74" fmla="*/ 220745 f53 1"/>
                  <a:gd name="f75" fmla="*/ 221725 f53 1"/>
                  <a:gd name="f76" fmla="*/ 37958 f54 1"/>
                  <a:gd name="f77" fmla="*/ 283619 f53 1"/>
                  <a:gd name="f78" fmla="*/ 698668 f53 1"/>
                  <a:gd name="f79" fmla="*/ 37566 f54 1"/>
                  <a:gd name="f80" fmla="*/ 700039 f53 1"/>
                  <a:gd name="f81" fmla="*/ 5052 f54 1"/>
                  <a:gd name="f82" fmla="*/ 764088 f53 1"/>
                  <a:gd name="f83" fmla="*/ 2505 f54 1"/>
                  <a:gd name="f84" fmla="*/ 765655 f53 1"/>
                  <a:gd name="f85" fmla="+- f55 0 f1"/>
                  <a:gd name="f86" fmla="*/ f58 1 58915"/>
                  <a:gd name="f87" fmla="*/ f59 1 765655"/>
                  <a:gd name="f88" fmla="*/ f60 1 58915"/>
                  <a:gd name="f89" fmla="*/ f61 1 765655"/>
                  <a:gd name="f90" fmla="*/ f62 1 58915"/>
                  <a:gd name="f91" fmla="*/ f63 1 765655"/>
                  <a:gd name="f92" fmla="*/ f64 1 58915"/>
                  <a:gd name="f93" fmla="*/ f65 1 765655"/>
                  <a:gd name="f94" fmla="*/ f66 1 765655"/>
                  <a:gd name="f95" fmla="*/ f67 1 765655"/>
                  <a:gd name="f96" fmla="*/ f68 1 58915"/>
                  <a:gd name="f97" fmla="*/ f69 1 765655"/>
                  <a:gd name="f98" fmla="*/ f70 1 765655"/>
                  <a:gd name="f99" fmla="*/ f71 1 58915"/>
                  <a:gd name="f100" fmla="*/ f72 1 765655"/>
                  <a:gd name="f101" fmla="*/ f73 1 58915"/>
                  <a:gd name="f102" fmla="*/ f74 1 765655"/>
                  <a:gd name="f103" fmla="*/ f75 1 765655"/>
                  <a:gd name="f104" fmla="*/ f76 1 58915"/>
                  <a:gd name="f105" fmla="*/ f77 1 765655"/>
                  <a:gd name="f106" fmla="*/ f78 1 765655"/>
                  <a:gd name="f107" fmla="*/ f79 1 58915"/>
                  <a:gd name="f108" fmla="*/ f80 1 765655"/>
                  <a:gd name="f109" fmla="*/ f81 1 58915"/>
                  <a:gd name="f110" fmla="*/ f82 1 765655"/>
                  <a:gd name="f111" fmla="*/ f83 1 58915"/>
                  <a:gd name="f112" fmla="*/ f84 1 765655"/>
                  <a:gd name="f113" fmla="*/ f49 1 f56"/>
                  <a:gd name="f114" fmla="*/ f50 1 f56"/>
                  <a:gd name="f115" fmla="*/ f49 1 f57"/>
                  <a:gd name="f116" fmla="*/ f51 1 f57"/>
                  <a:gd name="f117" fmla="*/ f86 1 f56"/>
                  <a:gd name="f118" fmla="*/ f87 1 f57"/>
                  <a:gd name="f119" fmla="*/ f88 1 f56"/>
                  <a:gd name="f120" fmla="*/ f89 1 f57"/>
                  <a:gd name="f121" fmla="*/ f90 1 f56"/>
                  <a:gd name="f122" fmla="*/ f91 1 f57"/>
                  <a:gd name="f123" fmla="*/ f92 1 f56"/>
                  <a:gd name="f124" fmla="*/ f93 1 f57"/>
                  <a:gd name="f125" fmla="*/ f94 1 f57"/>
                  <a:gd name="f126" fmla="*/ f95 1 f57"/>
                  <a:gd name="f127" fmla="*/ f96 1 f56"/>
                  <a:gd name="f128" fmla="*/ f97 1 f57"/>
                  <a:gd name="f129" fmla="*/ f98 1 f57"/>
                  <a:gd name="f130" fmla="*/ f99 1 f56"/>
                  <a:gd name="f131" fmla="*/ f100 1 f57"/>
                  <a:gd name="f132" fmla="*/ f101 1 f56"/>
                  <a:gd name="f133" fmla="*/ f102 1 f57"/>
                  <a:gd name="f134" fmla="*/ f103 1 f57"/>
                  <a:gd name="f135" fmla="*/ f104 1 f56"/>
                  <a:gd name="f136" fmla="*/ f105 1 f57"/>
                  <a:gd name="f137" fmla="*/ f106 1 f57"/>
                  <a:gd name="f138" fmla="*/ f107 1 f56"/>
                  <a:gd name="f139" fmla="*/ f108 1 f57"/>
                  <a:gd name="f140" fmla="*/ f109 1 f56"/>
                  <a:gd name="f141" fmla="*/ f110 1 f57"/>
                  <a:gd name="f142" fmla="*/ f111 1 f56"/>
                  <a:gd name="f143" fmla="*/ f112 1 f57"/>
                  <a:gd name="f144" fmla="*/ f113 f47 1"/>
                  <a:gd name="f145" fmla="*/ f114 f47 1"/>
                  <a:gd name="f146" fmla="*/ f116 f48 1"/>
                  <a:gd name="f147" fmla="*/ f115 f48 1"/>
                  <a:gd name="f148" fmla="*/ f117 f47 1"/>
                  <a:gd name="f149" fmla="*/ f118 f48 1"/>
                  <a:gd name="f150" fmla="*/ f119 f47 1"/>
                  <a:gd name="f151" fmla="*/ f120 f48 1"/>
                  <a:gd name="f152" fmla="*/ f121 f47 1"/>
                  <a:gd name="f153" fmla="*/ f122 f48 1"/>
                  <a:gd name="f154" fmla="*/ f123 f47 1"/>
                  <a:gd name="f155" fmla="*/ f124 f48 1"/>
                  <a:gd name="f156" fmla="*/ f125 f48 1"/>
                  <a:gd name="f157" fmla="*/ f126 f48 1"/>
                  <a:gd name="f158" fmla="*/ f127 f47 1"/>
                  <a:gd name="f159" fmla="*/ f128 f48 1"/>
                  <a:gd name="f160" fmla="*/ f129 f48 1"/>
                  <a:gd name="f161" fmla="*/ f130 f47 1"/>
                  <a:gd name="f162" fmla="*/ f131 f48 1"/>
                  <a:gd name="f163" fmla="*/ f132 f47 1"/>
                  <a:gd name="f164" fmla="*/ f133 f48 1"/>
                  <a:gd name="f165" fmla="*/ f134 f48 1"/>
                  <a:gd name="f166" fmla="*/ f135 f47 1"/>
                  <a:gd name="f167" fmla="*/ f136 f48 1"/>
                  <a:gd name="f168" fmla="*/ f137 f48 1"/>
                  <a:gd name="f169" fmla="*/ f138 f47 1"/>
                  <a:gd name="f170" fmla="*/ f139 f48 1"/>
                  <a:gd name="f171" fmla="*/ f140 f47 1"/>
                  <a:gd name="f172" fmla="*/ f141 f48 1"/>
                  <a:gd name="f173" fmla="*/ f142 f47 1"/>
                  <a:gd name="f174" fmla="*/ f143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5">
                    <a:pos x="f148" y="f149"/>
                  </a:cxn>
                  <a:cxn ang="f85">
                    <a:pos x="f150" y="f151"/>
                  </a:cxn>
                  <a:cxn ang="f85">
                    <a:pos x="f152" y="f153"/>
                  </a:cxn>
                  <a:cxn ang="f85">
                    <a:pos x="f154" y="f155"/>
                  </a:cxn>
                  <a:cxn ang="f85">
                    <a:pos x="f154" y="f156"/>
                  </a:cxn>
                  <a:cxn ang="f85">
                    <a:pos x="f154" y="f157"/>
                  </a:cxn>
                  <a:cxn ang="f85">
                    <a:pos x="f158" y="f159"/>
                  </a:cxn>
                  <a:cxn ang="f85">
                    <a:pos x="f158" y="f160"/>
                  </a:cxn>
                  <a:cxn ang="f85">
                    <a:pos x="f161" y="f162"/>
                  </a:cxn>
                  <a:cxn ang="f85">
                    <a:pos x="f163" y="f160"/>
                  </a:cxn>
                  <a:cxn ang="f85">
                    <a:pos x="f163" y="f164"/>
                  </a:cxn>
                  <a:cxn ang="f85">
                    <a:pos x="f163" y="f165"/>
                  </a:cxn>
                  <a:cxn ang="f85">
                    <a:pos x="f166" y="f167"/>
                  </a:cxn>
                  <a:cxn ang="f85">
                    <a:pos x="f166" y="f168"/>
                  </a:cxn>
                  <a:cxn ang="f85">
                    <a:pos x="f169" y="f170"/>
                  </a:cxn>
                  <a:cxn ang="f85">
                    <a:pos x="f171" y="f172"/>
                  </a:cxn>
                  <a:cxn ang="f85">
                    <a:pos x="f173" y="f174"/>
                  </a:cxn>
                </a:cxnLst>
                <a:rect l="f144" t="f147" r="f145" b="f146"/>
                <a:pathLst>
                  <a:path w="58915" h="765655">
                    <a:moveTo>
                      <a:pt x="f8" y="f9"/>
                    </a:moveTo>
                    <a:cubicBezTo>
                      <a:pt x="f8" y="f9"/>
                      <a:pt x="f10" y="f9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lnTo>
                      <a:pt x="f19" y="f20"/>
                    </a:lnTo>
                    <a:lnTo>
                      <a:pt x="f19" y="f21"/>
                    </a:lnTo>
                    <a:cubicBezTo>
                      <a:pt x="f19" y="f21"/>
                      <a:pt x="f19" y="f22"/>
                      <a:pt x="f19" y="f23"/>
                    </a:cubicBezTo>
                    <a:lnTo>
                      <a:pt x="f24" y="f25"/>
                    </a:lnTo>
                    <a:lnTo>
                      <a:pt x="f24" y="f26"/>
                    </a:lnTo>
                    <a:cubicBezTo>
                      <a:pt x="f24" y="f27"/>
                      <a:pt x="f28" y="f5"/>
                      <a:pt x="f29" y="f5"/>
                    </a:cubicBezTo>
                    <a:cubicBezTo>
                      <a:pt x="f30" y="f5"/>
                      <a:pt x="f31" y="f27"/>
                      <a:pt x="f31" y="f26"/>
                    </a:cubicBezTo>
                    <a:lnTo>
                      <a:pt x="f31" y="f32"/>
                    </a:lnTo>
                    <a:cubicBezTo>
                      <a:pt x="f31" y="f32"/>
                      <a:pt x="f31" y="f33"/>
                      <a:pt x="f31" y="f34"/>
                    </a:cubicBezTo>
                    <a:lnTo>
                      <a:pt x="f35" y="f36"/>
                    </a:lnTo>
                    <a:lnTo>
                      <a:pt x="f35" y="f37"/>
                    </a:lnTo>
                    <a:cubicBezTo>
                      <a:pt x="f35" y="f37"/>
                      <a:pt x="f35" y="f38"/>
                      <a:pt x="f39" y="f40"/>
                    </a:cubicBezTo>
                    <a:lnTo>
                      <a:pt x="f41" y="f42"/>
                    </a:lnTo>
                    <a:cubicBezTo>
                      <a:pt x="f43" y="f12"/>
                      <a:pt x="f44" y="f7"/>
                      <a:pt x="f45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8" name="Freeform: Shape 636"/>
              <p:cNvSpPr/>
              <p:nvPr/>
            </p:nvSpPr>
            <p:spPr>
              <a:xfrm>
                <a:off x="7109807" y="4284814"/>
                <a:ext cx="54763" cy="76721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762"/>
                  <a:gd name="f7" fmla="val 767221"/>
                  <a:gd name="f8" fmla="val 2857"/>
                  <a:gd name="f9" fmla="val 767222"/>
                  <a:gd name="f10" fmla="val 2074"/>
                  <a:gd name="f11" fmla="val 1682"/>
                  <a:gd name="f12" fmla="val 767026"/>
                  <a:gd name="f13" fmla="val 311"/>
                  <a:gd name="f14" fmla="val 766439"/>
                  <a:gd name="f15" fmla="val -472"/>
                  <a:gd name="f16" fmla="val 764676"/>
                  <a:gd name="f17" fmla="val 763305"/>
                  <a:gd name="f18" fmla="val 29300"/>
                  <a:gd name="f19" fmla="val 697884"/>
                  <a:gd name="f20" fmla="val 283032"/>
                  <a:gd name="f21" fmla="val 282444"/>
                  <a:gd name="f22" fmla="val 282248"/>
                  <a:gd name="f23" fmla="val 49279"/>
                  <a:gd name="f24" fmla="val 220353"/>
                  <a:gd name="f25" fmla="val 2742"/>
                  <a:gd name="f26" fmla="val 1175"/>
                  <a:gd name="f27" fmla="val 50454"/>
                  <a:gd name="f28" fmla="val 52021"/>
                  <a:gd name="f29" fmla="val 53588"/>
                  <a:gd name="f30" fmla="val 54763"/>
                  <a:gd name="f31" fmla="val 220745"/>
                  <a:gd name="f32" fmla="val 221333"/>
                  <a:gd name="f33" fmla="val 221529"/>
                  <a:gd name="f34" fmla="val 34784"/>
                  <a:gd name="f35" fmla="val 283424"/>
                  <a:gd name="f36" fmla="val 698472"/>
                  <a:gd name="f37" fmla="val 699255"/>
                  <a:gd name="f38" fmla="val 34588"/>
                  <a:gd name="f39" fmla="val 699647"/>
                  <a:gd name="f40" fmla="val 5208"/>
                  <a:gd name="f41" fmla="val 765459"/>
                  <a:gd name="f42" fmla="val 4816"/>
                  <a:gd name="f43" fmla="val 3641"/>
                  <a:gd name="f44" fmla="val 2662"/>
                  <a:gd name="f45" fmla="+- 0 0 -90"/>
                  <a:gd name="f46" fmla="*/ f3 1 54762"/>
                  <a:gd name="f47" fmla="*/ f4 1 767221"/>
                  <a:gd name="f48" fmla="val f5"/>
                  <a:gd name="f49" fmla="val f6"/>
                  <a:gd name="f50" fmla="val f7"/>
                  <a:gd name="f51" fmla="*/ f45 f0 1"/>
                  <a:gd name="f52" fmla="+- f50 0 f48"/>
                  <a:gd name="f53" fmla="+- f49 0 f48"/>
                  <a:gd name="f54" fmla="*/ f51 1 f2"/>
                  <a:gd name="f55" fmla="*/ f53 1 54762"/>
                  <a:gd name="f56" fmla="*/ f52 1 767221"/>
                  <a:gd name="f57" fmla="*/ 2857 f53 1"/>
                  <a:gd name="f58" fmla="*/ 767222 f52 1"/>
                  <a:gd name="f59" fmla="*/ 1682 f53 1"/>
                  <a:gd name="f60" fmla="*/ 767026 f52 1"/>
                  <a:gd name="f61" fmla="*/ 311 f53 1"/>
                  <a:gd name="f62" fmla="*/ 763305 f52 1"/>
                  <a:gd name="f63" fmla="*/ 29300 f53 1"/>
                  <a:gd name="f64" fmla="*/ 697884 f52 1"/>
                  <a:gd name="f65" fmla="*/ 283032 f52 1"/>
                  <a:gd name="f66" fmla="*/ 282248 f52 1"/>
                  <a:gd name="f67" fmla="*/ 49279 f53 1"/>
                  <a:gd name="f68" fmla="*/ 220353 f52 1"/>
                  <a:gd name="f69" fmla="*/ 2742 f52 1"/>
                  <a:gd name="f70" fmla="*/ 52021 f53 1"/>
                  <a:gd name="f71" fmla="*/ 0 f52 1"/>
                  <a:gd name="f72" fmla="*/ 54763 f53 1"/>
                  <a:gd name="f73" fmla="*/ 220745 f52 1"/>
                  <a:gd name="f74" fmla="*/ 221529 f52 1"/>
                  <a:gd name="f75" fmla="*/ 34784 f53 1"/>
                  <a:gd name="f76" fmla="*/ 283424 f52 1"/>
                  <a:gd name="f77" fmla="*/ 698472 f52 1"/>
                  <a:gd name="f78" fmla="*/ 34588 f53 1"/>
                  <a:gd name="f79" fmla="*/ 699647 f52 1"/>
                  <a:gd name="f80" fmla="*/ 5208 f53 1"/>
                  <a:gd name="f81" fmla="*/ 765459 f52 1"/>
                  <a:gd name="f82" fmla="*/ 2662 f53 1"/>
                  <a:gd name="f83" fmla="+- f54 0 f1"/>
                  <a:gd name="f84" fmla="*/ f57 1 54762"/>
                  <a:gd name="f85" fmla="*/ f58 1 767221"/>
                  <a:gd name="f86" fmla="*/ f59 1 54762"/>
                  <a:gd name="f87" fmla="*/ f60 1 767221"/>
                  <a:gd name="f88" fmla="*/ f61 1 54762"/>
                  <a:gd name="f89" fmla="*/ f62 1 767221"/>
                  <a:gd name="f90" fmla="*/ f63 1 54762"/>
                  <a:gd name="f91" fmla="*/ f64 1 767221"/>
                  <a:gd name="f92" fmla="*/ f65 1 767221"/>
                  <a:gd name="f93" fmla="*/ f66 1 767221"/>
                  <a:gd name="f94" fmla="*/ f67 1 54762"/>
                  <a:gd name="f95" fmla="*/ f68 1 767221"/>
                  <a:gd name="f96" fmla="*/ f69 1 767221"/>
                  <a:gd name="f97" fmla="*/ f70 1 54762"/>
                  <a:gd name="f98" fmla="*/ f71 1 767221"/>
                  <a:gd name="f99" fmla="*/ f72 1 54762"/>
                  <a:gd name="f100" fmla="*/ f73 1 767221"/>
                  <a:gd name="f101" fmla="*/ f74 1 767221"/>
                  <a:gd name="f102" fmla="*/ f75 1 54762"/>
                  <a:gd name="f103" fmla="*/ f76 1 767221"/>
                  <a:gd name="f104" fmla="*/ f77 1 767221"/>
                  <a:gd name="f105" fmla="*/ f78 1 54762"/>
                  <a:gd name="f106" fmla="*/ f79 1 767221"/>
                  <a:gd name="f107" fmla="*/ f80 1 54762"/>
                  <a:gd name="f108" fmla="*/ f81 1 767221"/>
                  <a:gd name="f109" fmla="*/ f82 1 54762"/>
                  <a:gd name="f110" fmla="*/ f48 1 f55"/>
                  <a:gd name="f111" fmla="*/ f49 1 f55"/>
                  <a:gd name="f112" fmla="*/ f48 1 f56"/>
                  <a:gd name="f113" fmla="*/ f50 1 f56"/>
                  <a:gd name="f114" fmla="*/ f84 1 f55"/>
                  <a:gd name="f115" fmla="*/ f85 1 f56"/>
                  <a:gd name="f116" fmla="*/ f86 1 f55"/>
                  <a:gd name="f117" fmla="*/ f87 1 f56"/>
                  <a:gd name="f118" fmla="*/ f88 1 f55"/>
                  <a:gd name="f119" fmla="*/ f89 1 f56"/>
                  <a:gd name="f120" fmla="*/ f90 1 f55"/>
                  <a:gd name="f121" fmla="*/ f91 1 f56"/>
                  <a:gd name="f122" fmla="*/ f92 1 f56"/>
                  <a:gd name="f123" fmla="*/ f93 1 f56"/>
                  <a:gd name="f124" fmla="*/ f94 1 f55"/>
                  <a:gd name="f125" fmla="*/ f95 1 f56"/>
                  <a:gd name="f126" fmla="*/ f96 1 f56"/>
                  <a:gd name="f127" fmla="*/ f97 1 f55"/>
                  <a:gd name="f128" fmla="*/ f98 1 f56"/>
                  <a:gd name="f129" fmla="*/ f99 1 f55"/>
                  <a:gd name="f130" fmla="*/ f100 1 f56"/>
                  <a:gd name="f131" fmla="*/ f101 1 f56"/>
                  <a:gd name="f132" fmla="*/ f102 1 f55"/>
                  <a:gd name="f133" fmla="*/ f103 1 f56"/>
                  <a:gd name="f134" fmla="*/ f104 1 f56"/>
                  <a:gd name="f135" fmla="*/ f105 1 f55"/>
                  <a:gd name="f136" fmla="*/ f106 1 f56"/>
                  <a:gd name="f137" fmla="*/ f107 1 f55"/>
                  <a:gd name="f138" fmla="*/ f108 1 f56"/>
                  <a:gd name="f139" fmla="*/ f109 1 f55"/>
                  <a:gd name="f140" fmla="*/ f110 f46 1"/>
                  <a:gd name="f141" fmla="*/ f111 f46 1"/>
                  <a:gd name="f142" fmla="*/ f113 f47 1"/>
                  <a:gd name="f143" fmla="*/ f112 f47 1"/>
                  <a:gd name="f144" fmla="*/ f114 f46 1"/>
                  <a:gd name="f145" fmla="*/ f115 f47 1"/>
                  <a:gd name="f146" fmla="*/ f116 f46 1"/>
                  <a:gd name="f147" fmla="*/ f117 f47 1"/>
                  <a:gd name="f148" fmla="*/ f118 f46 1"/>
                  <a:gd name="f149" fmla="*/ f119 f47 1"/>
                  <a:gd name="f150" fmla="*/ f120 f46 1"/>
                  <a:gd name="f151" fmla="*/ f121 f47 1"/>
                  <a:gd name="f152" fmla="*/ f122 f47 1"/>
                  <a:gd name="f153" fmla="*/ f123 f47 1"/>
                  <a:gd name="f154" fmla="*/ f124 f46 1"/>
                  <a:gd name="f155" fmla="*/ f125 f47 1"/>
                  <a:gd name="f156" fmla="*/ f126 f47 1"/>
                  <a:gd name="f157" fmla="*/ f127 f46 1"/>
                  <a:gd name="f158" fmla="*/ f128 f47 1"/>
                  <a:gd name="f159" fmla="*/ f129 f46 1"/>
                  <a:gd name="f160" fmla="*/ f130 f47 1"/>
                  <a:gd name="f161" fmla="*/ f131 f47 1"/>
                  <a:gd name="f162" fmla="*/ f132 f46 1"/>
                  <a:gd name="f163" fmla="*/ f133 f47 1"/>
                  <a:gd name="f164" fmla="*/ f134 f47 1"/>
                  <a:gd name="f165" fmla="*/ f135 f46 1"/>
                  <a:gd name="f166" fmla="*/ f136 f47 1"/>
                  <a:gd name="f167" fmla="*/ f137 f46 1"/>
                  <a:gd name="f168" fmla="*/ f138 f47 1"/>
                  <a:gd name="f169" fmla="*/ f139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44" y="f145"/>
                  </a:cxn>
                  <a:cxn ang="f83">
                    <a:pos x="f146" y="f147"/>
                  </a:cxn>
                  <a:cxn ang="f83">
                    <a:pos x="f148" y="f149"/>
                  </a:cxn>
                  <a:cxn ang="f83">
                    <a:pos x="f150" y="f151"/>
                  </a:cxn>
                  <a:cxn ang="f83">
                    <a:pos x="f150" y="f152"/>
                  </a:cxn>
                  <a:cxn ang="f83">
                    <a:pos x="f150" y="f153"/>
                  </a:cxn>
                  <a:cxn ang="f83">
                    <a:pos x="f154" y="f155"/>
                  </a:cxn>
                  <a:cxn ang="f83">
                    <a:pos x="f154" y="f156"/>
                  </a:cxn>
                  <a:cxn ang="f83">
                    <a:pos x="f157" y="f158"/>
                  </a:cxn>
                  <a:cxn ang="f83">
                    <a:pos x="f159" y="f156"/>
                  </a:cxn>
                  <a:cxn ang="f83">
                    <a:pos x="f159" y="f160"/>
                  </a:cxn>
                  <a:cxn ang="f83">
                    <a:pos x="f159" y="f161"/>
                  </a:cxn>
                  <a:cxn ang="f83">
                    <a:pos x="f162" y="f163"/>
                  </a:cxn>
                  <a:cxn ang="f83">
                    <a:pos x="f162" y="f164"/>
                  </a:cxn>
                  <a:cxn ang="f83">
                    <a:pos x="f165" y="f166"/>
                  </a:cxn>
                  <a:cxn ang="f83">
                    <a:pos x="f167" y="f168"/>
                  </a:cxn>
                  <a:cxn ang="f83">
                    <a:pos x="f169" y="f145"/>
                  </a:cxn>
                </a:cxnLst>
                <a:rect l="f140" t="f143" r="f141" b="f142"/>
                <a:pathLst>
                  <a:path w="54762" h="767221">
                    <a:moveTo>
                      <a:pt x="f8" y="f9"/>
                    </a:moveTo>
                    <a:cubicBezTo>
                      <a:pt x="f8" y="f9"/>
                      <a:pt x="f10" y="f9"/>
                      <a:pt x="f11" y="f12"/>
                    </a:cubicBezTo>
                    <a:cubicBezTo>
                      <a:pt x="f13" y="f14"/>
                      <a:pt x="f15" y="f16"/>
                      <a:pt x="f13" y="f17"/>
                    </a:cubicBezTo>
                    <a:lnTo>
                      <a:pt x="f18" y="f19"/>
                    </a:lnTo>
                    <a:lnTo>
                      <a:pt x="f18" y="f20"/>
                    </a:lnTo>
                    <a:cubicBezTo>
                      <a:pt x="f18" y="f20"/>
                      <a:pt x="f18" y="f21"/>
                      <a:pt x="f18" y="f22"/>
                    </a:cubicBezTo>
                    <a:lnTo>
                      <a:pt x="f23" y="f24"/>
                    </a:lnTo>
                    <a:lnTo>
                      <a:pt x="f23" y="f25"/>
                    </a:lnTo>
                    <a:cubicBezTo>
                      <a:pt x="f23" y="f26"/>
                      <a:pt x="f27" y="f5"/>
                      <a:pt x="f28" y="f5"/>
                    </a:cubicBezTo>
                    <a:cubicBezTo>
                      <a:pt x="f29" y="f5"/>
                      <a:pt x="f30" y="f26"/>
                      <a:pt x="f30" y="f25"/>
                    </a:cubicBezTo>
                    <a:lnTo>
                      <a:pt x="f30" y="f31"/>
                    </a:lnTo>
                    <a:cubicBezTo>
                      <a:pt x="f30" y="f31"/>
                      <a:pt x="f30" y="f32"/>
                      <a:pt x="f30" y="f33"/>
                    </a:cubicBezTo>
                    <a:lnTo>
                      <a:pt x="f34" y="f35"/>
                    </a:lnTo>
                    <a:lnTo>
                      <a:pt x="f34" y="f36"/>
                    </a:lnTo>
                    <a:cubicBezTo>
                      <a:pt x="f34" y="f36"/>
                      <a:pt x="f34" y="f37"/>
                      <a:pt x="f38" y="f39"/>
                    </a:cubicBezTo>
                    <a:lnTo>
                      <a:pt x="f40" y="f41"/>
                    </a:lnTo>
                    <a:cubicBezTo>
                      <a:pt x="f42" y="f14"/>
                      <a:pt x="f43" y="f9"/>
                      <a:pt x="f44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9" name="Freeform: Shape 637"/>
              <p:cNvSpPr/>
              <p:nvPr/>
            </p:nvSpPr>
            <p:spPr>
              <a:xfrm>
                <a:off x="6914647" y="4284613"/>
                <a:ext cx="47210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7206"/>
                  <a:gd name="f7" fmla="val 767417"/>
                  <a:gd name="f8" fmla="val 2744"/>
                  <a:gd name="f9" fmla="val 767418"/>
                  <a:gd name="f10" fmla="val 1961"/>
                  <a:gd name="f11" fmla="val 1765"/>
                  <a:gd name="f12" fmla="val 393"/>
                  <a:gd name="f13" fmla="val 766830"/>
                  <a:gd name="f14" fmla="val -390"/>
                  <a:gd name="f15" fmla="val 765263"/>
                  <a:gd name="f16" fmla="val 197"/>
                  <a:gd name="f17" fmla="val 763696"/>
                  <a:gd name="f18" fmla="val 25661"/>
                  <a:gd name="f19" fmla="val 698276"/>
                  <a:gd name="f20" fmla="val 283228"/>
                  <a:gd name="f21" fmla="val 282836"/>
                  <a:gd name="f22" fmla="val 282444"/>
                  <a:gd name="f23" fmla="val 41722"/>
                  <a:gd name="f24" fmla="val 220354"/>
                  <a:gd name="f25" fmla="val 2742"/>
                  <a:gd name="f26" fmla="val 1175"/>
                  <a:gd name="f27" fmla="val 42897"/>
                  <a:gd name="f28" fmla="val 44464"/>
                  <a:gd name="f29" fmla="val 46031"/>
                  <a:gd name="f30" fmla="val 47207"/>
                  <a:gd name="f31" fmla="val 220745"/>
                  <a:gd name="f32" fmla="val 221137"/>
                  <a:gd name="f33" fmla="val 221529"/>
                  <a:gd name="f34" fmla="val 31145"/>
                  <a:gd name="f35" fmla="val 283619"/>
                  <a:gd name="f36" fmla="val 698668"/>
                  <a:gd name="f37" fmla="val 699451"/>
                  <a:gd name="f38" fmla="val 699647"/>
                  <a:gd name="f39" fmla="val 5486"/>
                  <a:gd name="f40" fmla="val 765459"/>
                  <a:gd name="f41" fmla="val 5094"/>
                  <a:gd name="f42" fmla="val 766634"/>
                  <a:gd name="f43" fmla="val 3919"/>
                  <a:gd name="f44" fmla="val 767222"/>
                  <a:gd name="f45" fmla="val 2940"/>
                  <a:gd name="f46" fmla="+- 0 0 -90"/>
                  <a:gd name="f47" fmla="*/ f3 1 47206"/>
                  <a:gd name="f48" fmla="*/ f4 1 767417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47206"/>
                  <a:gd name="f57" fmla="*/ f53 1 767417"/>
                  <a:gd name="f58" fmla="*/ 2744 f54 1"/>
                  <a:gd name="f59" fmla="*/ 767418 f53 1"/>
                  <a:gd name="f60" fmla="*/ 1765 f54 1"/>
                  <a:gd name="f61" fmla="*/ 197 f54 1"/>
                  <a:gd name="f62" fmla="*/ 763696 f53 1"/>
                  <a:gd name="f63" fmla="*/ 25661 f54 1"/>
                  <a:gd name="f64" fmla="*/ 698276 f53 1"/>
                  <a:gd name="f65" fmla="*/ 283228 f53 1"/>
                  <a:gd name="f66" fmla="*/ 282444 f53 1"/>
                  <a:gd name="f67" fmla="*/ 41722 f54 1"/>
                  <a:gd name="f68" fmla="*/ 220354 f53 1"/>
                  <a:gd name="f69" fmla="*/ 2742 f53 1"/>
                  <a:gd name="f70" fmla="*/ 44464 f54 1"/>
                  <a:gd name="f71" fmla="*/ 0 f53 1"/>
                  <a:gd name="f72" fmla="*/ 47207 f54 1"/>
                  <a:gd name="f73" fmla="*/ 220745 f53 1"/>
                  <a:gd name="f74" fmla="*/ 221529 f53 1"/>
                  <a:gd name="f75" fmla="*/ 31145 f54 1"/>
                  <a:gd name="f76" fmla="*/ 283619 f53 1"/>
                  <a:gd name="f77" fmla="*/ 698668 f53 1"/>
                  <a:gd name="f78" fmla="*/ 699647 f53 1"/>
                  <a:gd name="f79" fmla="*/ 5486 f54 1"/>
                  <a:gd name="f80" fmla="*/ 765459 f53 1"/>
                  <a:gd name="f81" fmla="*/ 2940 f54 1"/>
                  <a:gd name="f82" fmla="*/ 767222 f53 1"/>
                  <a:gd name="f83" fmla="+- f55 0 f1"/>
                  <a:gd name="f84" fmla="*/ f58 1 47206"/>
                  <a:gd name="f85" fmla="*/ f59 1 767417"/>
                  <a:gd name="f86" fmla="*/ f60 1 47206"/>
                  <a:gd name="f87" fmla="*/ f61 1 47206"/>
                  <a:gd name="f88" fmla="*/ f62 1 767417"/>
                  <a:gd name="f89" fmla="*/ f63 1 47206"/>
                  <a:gd name="f90" fmla="*/ f64 1 767417"/>
                  <a:gd name="f91" fmla="*/ f65 1 767417"/>
                  <a:gd name="f92" fmla="*/ f66 1 767417"/>
                  <a:gd name="f93" fmla="*/ f67 1 47206"/>
                  <a:gd name="f94" fmla="*/ f68 1 767417"/>
                  <a:gd name="f95" fmla="*/ f69 1 767417"/>
                  <a:gd name="f96" fmla="*/ f70 1 47206"/>
                  <a:gd name="f97" fmla="*/ f71 1 767417"/>
                  <a:gd name="f98" fmla="*/ f72 1 47206"/>
                  <a:gd name="f99" fmla="*/ f73 1 767417"/>
                  <a:gd name="f100" fmla="*/ f74 1 767417"/>
                  <a:gd name="f101" fmla="*/ f75 1 47206"/>
                  <a:gd name="f102" fmla="*/ f76 1 767417"/>
                  <a:gd name="f103" fmla="*/ f77 1 767417"/>
                  <a:gd name="f104" fmla="*/ f78 1 767417"/>
                  <a:gd name="f105" fmla="*/ f79 1 47206"/>
                  <a:gd name="f106" fmla="*/ f80 1 767417"/>
                  <a:gd name="f107" fmla="*/ f81 1 47206"/>
                  <a:gd name="f108" fmla="*/ f82 1 767417"/>
                  <a:gd name="f109" fmla="*/ f49 1 f56"/>
                  <a:gd name="f110" fmla="*/ f50 1 f56"/>
                  <a:gd name="f111" fmla="*/ f49 1 f57"/>
                  <a:gd name="f112" fmla="*/ f51 1 f57"/>
                  <a:gd name="f113" fmla="*/ f84 1 f56"/>
                  <a:gd name="f114" fmla="*/ f85 1 f57"/>
                  <a:gd name="f115" fmla="*/ f86 1 f56"/>
                  <a:gd name="f116" fmla="*/ f87 1 f56"/>
                  <a:gd name="f117" fmla="*/ f88 1 f57"/>
                  <a:gd name="f118" fmla="*/ f89 1 f56"/>
                  <a:gd name="f119" fmla="*/ f90 1 f57"/>
                  <a:gd name="f120" fmla="*/ f91 1 f57"/>
                  <a:gd name="f121" fmla="*/ f92 1 f57"/>
                  <a:gd name="f122" fmla="*/ f93 1 f56"/>
                  <a:gd name="f123" fmla="*/ f94 1 f57"/>
                  <a:gd name="f124" fmla="*/ f95 1 f57"/>
                  <a:gd name="f125" fmla="*/ f96 1 f56"/>
                  <a:gd name="f126" fmla="*/ f97 1 f57"/>
                  <a:gd name="f127" fmla="*/ f98 1 f56"/>
                  <a:gd name="f128" fmla="*/ f99 1 f57"/>
                  <a:gd name="f129" fmla="*/ f100 1 f57"/>
                  <a:gd name="f130" fmla="*/ f101 1 f56"/>
                  <a:gd name="f131" fmla="*/ f102 1 f57"/>
                  <a:gd name="f132" fmla="*/ f103 1 f57"/>
                  <a:gd name="f133" fmla="*/ f104 1 f57"/>
                  <a:gd name="f134" fmla="*/ f105 1 f56"/>
                  <a:gd name="f135" fmla="*/ f106 1 f57"/>
                  <a:gd name="f136" fmla="*/ f107 1 f56"/>
                  <a:gd name="f137" fmla="*/ f108 1 f57"/>
                  <a:gd name="f138" fmla="*/ f109 f47 1"/>
                  <a:gd name="f139" fmla="*/ f110 f47 1"/>
                  <a:gd name="f140" fmla="*/ f112 f48 1"/>
                  <a:gd name="f141" fmla="*/ f111 f48 1"/>
                  <a:gd name="f142" fmla="*/ f113 f47 1"/>
                  <a:gd name="f143" fmla="*/ f114 f48 1"/>
                  <a:gd name="f144" fmla="*/ f115 f47 1"/>
                  <a:gd name="f145" fmla="*/ f116 f47 1"/>
                  <a:gd name="f146" fmla="*/ f117 f48 1"/>
                  <a:gd name="f147" fmla="*/ f118 f47 1"/>
                  <a:gd name="f148" fmla="*/ f119 f48 1"/>
                  <a:gd name="f149" fmla="*/ f120 f48 1"/>
                  <a:gd name="f150" fmla="*/ f121 f48 1"/>
                  <a:gd name="f151" fmla="*/ f122 f47 1"/>
                  <a:gd name="f152" fmla="*/ f123 f48 1"/>
                  <a:gd name="f153" fmla="*/ f124 f48 1"/>
                  <a:gd name="f154" fmla="*/ f125 f47 1"/>
                  <a:gd name="f155" fmla="*/ f126 f48 1"/>
                  <a:gd name="f156" fmla="*/ f127 f47 1"/>
                  <a:gd name="f157" fmla="*/ f128 f48 1"/>
                  <a:gd name="f158" fmla="*/ f129 f48 1"/>
                  <a:gd name="f159" fmla="*/ f130 f47 1"/>
                  <a:gd name="f160" fmla="*/ f131 f48 1"/>
                  <a:gd name="f161" fmla="*/ f132 f48 1"/>
                  <a:gd name="f162" fmla="*/ f133 f48 1"/>
                  <a:gd name="f163" fmla="*/ f134 f47 1"/>
                  <a:gd name="f164" fmla="*/ f135 f48 1"/>
                  <a:gd name="f165" fmla="*/ f136 f47 1"/>
                  <a:gd name="f166" fmla="*/ f137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42" y="f143"/>
                  </a:cxn>
                  <a:cxn ang="f83">
                    <a:pos x="f144" y="f143"/>
                  </a:cxn>
                  <a:cxn ang="f83">
                    <a:pos x="f145" y="f146"/>
                  </a:cxn>
                  <a:cxn ang="f83">
                    <a:pos x="f147" y="f148"/>
                  </a:cxn>
                  <a:cxn ang="f83">
                    <a:pos x="f147" y="f149"/>
                  </a:cxn>
                  <a:cxn ang="f83">
                    <a:pos x="f147" y="f150"/>
                  </a:cxn>
                  <a:cxn ang="f83">
                    <a:pos x="f151" y="f152"/>
                  </a:cxn>
                  <a:cxn ang="f83">
                    <a:pos x="f151" y="f153"/>
                  </a:cxn>
                  <a:cxn ang="f83">
                    <a:pos x="f154" y="f155"/>
                  </a:cxn>
                  <a:cxn ang="f83">
                    <a:pos x="f156" y="f153"/>
                  </a:cxn>
                  <a:cxn ang="f83">
                    <a:pos x="f156" y="f157"/>
                  </a:cxn>
                  <a:cxn ang="f83">
                    <a:pos x="f156" y="f158"/>
                  </a:cxn>
                  <a:cxn ang="f83">
                    <a:pos x="f159" y="f160"/>
                  </a:cxn>
                  <a:cxn ang="f83">
                    <a:pos x="f159" y="f161"/>
                  </a:cxn>
                  <a:cxn ang="f83">
                    <a:pos x="f159" y="f162"/>
                  </a:cxn>
                  <a:cxn ang="f83">
                    <a:pos x="f163" y="f164"/>
                  </a:cxn>
                  <a:cxn ang="f83">
                    <a:pos x="f165" y="f166"/>
                  </a:cxn>
                </a:cxnLst>
                <a:rect l="f138" t="f141" r="f139" b="f140"/>
                <a:pathLst>
                  <a:path w="47206" h="767417">
                    <a:moveTo>
                      <a:pt x="f8" y="f9"/>
                    </a:moveTo>
                    <a:cubicBezTo>
                      <a:pt x="f8" y="f9"/>
                      <a:pt x="f10" y="f9"/>
                      <a:pt x="f11" y="f9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8" y="f19"/>
                    </a:lnTo>
                    <a:lnTo>
                      <a:pt x="f18" y="f20"/>
                    </a:lnTo>
                    <a:cubicBezTo>
                      <a:pt x="f18" y="f20"/>
                      <a:pt x="f18" y="f21"/>
                      <a:pt x="f18" y="f22"/>
                    </a:cubicBezTo>
                    <a:lnTo>
                      <a:pt x="f23" y="f24"/>
                    </a:lnTo>
                    <a:lnTo>
                      <a:pt x="f23" y="f25"/>
                    </a:lnTo>
                    <a:cubicBezTo>
                      <a:pt x="f23" y="f26"/>
                      <a:pt x="f27" y="f5"/>
                      <a:pt x="f28" y="f5"/>
                    </a:cubicBezTo>
                    <a:cubicBezTo>
                      <a:pt x="f29" y="f5"/>
                      <a:pt x="f30" y="f26"/>
                      <a:pt x="f30" y="f25"/>
                    </a:cubicBezTo>
                    <a:lnTo>
                      <a:pt x="f30" y="f31"/>
                    </a:lnTo>
                    <a:cubicBezTo>
                      <a:pt x="f30" y="f31"/>
                      <a:pt x="f30" y="f32"/>
                      <a:pt x="f30" y="f33"/>
                    </a:cubicBezTo>
                    <a:lnTo>
                      <a:pt x="f34" y="f35"/>
                    </a:lnTo>
                    <a:lnTo>
                      <a:pt x="f34" y="f36"/>
                    </a:lnTo>
                    <a:cubicBezTo>
                      <a:pt x="f34" y="f36"/>
                      <a:pt x="f34" y="f37"/>
                      <a:pt x="f34" y="f38"/>
                    </a:cubicBezTo>
                    <a:lnTo>
                      <a:pt x="f39" y="f40"/>
                    </a:lnTo>
                    <a:cubicBezTo>
                      <a:pt x="f41" y="f42"/>
                      <a:pt x="f43" y="f44"/>
                      <a:pt x="f45" y="f4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0" name="Freeform: Shape 638"/>
              <p:cNvSpPr/>
              <p:nvPr/>
            </p:nvSpPr>
            <p:spPr>
              <a:xfrm>
                <a:off x="6715646" y="4284814"/>
                <a:ext cx="43287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3286"/>
                  <a:gd name="f7" fmla="val 767417"/>
                  <a:gd name="f8" fmla="val 2937"/>
                  <a:gd name="f9" fmla="val 767222"/>
                  <a:gd name="f10" fmla="val 2350"/>
                  <a:gd name="f11" fmla="val 1958"/>
                  <a:gd name="f12" fmla="val 391"/>
                  <a:gd name="f13" fmla="val 766634"/>
                  <a:gd name="f14" fmla="val -393"/>
                  <a:gd name="f15" fmla="val 765068"/>
                  <a:gd name="f16" fmla="val 195"/>
                  <a:gd name="f17" fmla="val 763696"/>
                  <a:gd name="f18" fmla="val 21937"/>
                  <a:gd name="f19" fmla="val 698276"/>
                  <a:gd name="f20" fmla="val 278331"/>
                  <a:gd name="f21" fmla="val 277743"/>
                  <a:gd name="f22" fmla="val 277548"/>
                  <a:gd name="f23" fmla="val 37802"/>
                  <a:gd name="f24" fmla="val 220353"/>
                  <a:gd name="f25" fmla="val 2742"/>
                  <a:gd name="f26" fmla="val 1175"/>
                  <a:gd name="f27" fmla="val 38977"/>
                  <a:gd name="f28" fmla="val 40545"/>
                  <a:gd name="f29" fmla="val 42111"/>
                  <a:gd name="f30" fmla="val 220745"/>
                  <a:gd name="f31" fmla="val 221333"/>
                  <a:gd name="f32" fmla="val 221529"/>
                  <a:gd name="f33" fmla="val 27421"/>
                  <a:gd name="f34" fmla="val 278723"/>
                  <a:gd name="f35" fmla="val 698668"/>
                  <a:gd name="f36" fmla="val 699255"/>
                  <a:gd name="f37" fmla="val 699647"/>
                  <a:gd name="f38" fmla="val 5484"/>
                  <a:gd name="f39" fmla="val 765459"/>
                  <a:gd name="f40" fmla="val 5092"/>
                  <a:gd name="f41" fmla="val 3916"/>
                  <a:gd name="f42" fmla="val 767418"/>
                  <a:gd name="f43" fmla="val 2741"/>
                  <a:gd name="f44" fmla="+- 0 0 -90"/>
                  <a:gd name="f45" fmla="*/ f3 1 43286"/>
                  <a:gd name="f46" fmla="*/ f4 1 767417"/>
                  <a:gd name="f47" fmla="val f5"/>
                  <a:gd name="f48" fmla="val f6"/>
                  <a:gd name="f49" fmla="val f7"/>
                  <a:gd name="f50" fmla="*/ f44 f0 1"/>
                  <a:gd name="f51" fmla="+- f49 0 f47"/>
                  <a:gd name="f52" fmla="+- f48 0 f47"/>
                  <a:gd name="f53" fmla="*/ f50 1 f2"/>
                  <a:gd name="f54" fmla="*/ f52 1 43286"/>
                  <a:gd name="f55" fmla="*/ f51 1 767417"/>
                  <a:gd name="f56" fmla="*/ 2937 f52 1"/>
                  <a:gd name="f57" fmla="*/ 767222 f51 1"/>
                  <a:gd name="f58" fmla="*/ 1958 f52 1"/>
                  <a:gd name="f59" fmla="*/ 195 f52 1"/>
                  <a:gd name="f60" fmla="*/ 763696 f51 1"/>
                  <a:gd name="f61" fmla="*/ 21937 f52 1"/>
                  <a:gd name="f62" fmla="*/ 698276 f51 1"/>
                  <a:gd name="f63" fmla="*/ 278331 f51 1"/>
                  <a:gd name="f64" fmla="*/ 277548 f51 1"/>
                  <a:gd name="f65" fmla="*/ 37802 f52 1"/>
                  <a:gd name="f66" fmla="*/ 220353 f51 1"/>
                  <a:gd name="f67" fmla="*/ 2742 f51 1"/>
                  <a:gd name="f68" fmla="*/ 40545 f52 1"/>
                  <a:gd name="f69" fmla="*/ 0 f51 1"/>
                  <a:gd name="f70" fmla="*/ 43286 f52 1"/>
                  <a:gd name="f71" fmla="*/ 220745 f51 1"/>
                  <a:gd name="f72" fmla="*/ 221529 f51 1"/>
                  <a:gd name="f73" fmla="*/ 27421 f52 1"/>
                  <a:gd name="f74" fmla="*/ 278723 f51 1"/>
                  <a:gd name="f75" fmla="*/ 698668 f51 1"/>
                  <a:gd name="f76" fmla="*/ 699647 f51 1"/>
                  <a:gd name="f77" fmla="*/ 5484 f52 1"/>
                  <a:gd name="f78" fmla="*/ 765459 f51 1"/>
                  <a:gd name="f79" fmla="*/ 2741 f52 1"/>
                  <a:gd name="f80" fmla="*/ 767418 f51 1"/>
                  <a:gd name="f81" fmla="+- f53 0 f1"/>
                  <a:gd name="f82" fmla="*/ f56 1 43286"/>
                  <a:gd name="f83" fmla="*/ f57 1 767417"/>
                  <a:gd name="f84" fmla="*/ f58 1 43286"/>
                  <a:gd name="f85" fmla="*/ f59 1 43286"/>
                  <a:gd name="f86" fmla="*/ f60 1 767417"/>
                  <a:gd name="f87" fmla="*/ f61 1 43286"/>
                  <a:gd name="f88" fmla="*/ f62 1 767417"/>
                  <a:gd name="f89" fmla="*/ f63 1 767417"/>
                  <a:gd name="f90" fmla="*/ f64 1 767417"/>
                  <a:gd name="f91" fmla="*/ f65 1 43286"/>
                  <a:gd name="f92" fmla="*/ f66 1 767417"/>
                  <a:gd name="f93" fmla="*/ f67 1 767417"/>
                  <a:gd name="f94" fmla="*/ f68 1 43286"/>
                  <a:gd name="f95" fmla="*/ f69 1 767417"/>
                  <a:gd name="f96" fmla="*/ f70 1 43286"/>
                  <a:gd name="f97" fmla="*/ f71 1 767417"/>
                  <a:gd name="f98" fmla="*/ f72 1 767417"/>
                  <a:gd name="f99" fmla="*/ f73 1 43286"/>
                  <a:gd name="f100" fmla="*/ f74 1 767417"/>
                  <a:gd name="f101" fmla="*/ f75 1 767417"/>
                  <a:gd name="f102" fmla="*/ f76 1 767417"/>
                  <a:gd name="f103" fmla="*/ f77 1 43286"/>
                  <a:gd name="f104" fmla="*/ f78 1 767417"/>
                  <a:gd name="f105" fmla="*/ f79 1 43286"/>
                  <a:gd name="f106" fmla="*/ f80 1 767417"/>
                  <a:gd name="f107" fmla="*/ f47 1 f54"/>
                  <a:gd name="f108" fmla="*/ f48 1 f54"/>
                  <a:gd name="f109" fmla="*/ f47 1 f55"/>
                  <a:gd name="f110" fmla="*/ f49 1 f55"/>
                  <a:gd name="f111" fmla="*/ f82 1 f54"/>
                  <a:gd name="f112" fmla="*/ f83 1 f55"/>
                  <a:gd name="f113" fmla="*/ f84 1 f54"/>
                  <a:gd name="f114" fmla="*/ f85 1 f54"/>
                  <a:gd name="f115" fmla="*/ f86 1 f55"/>
                  <a:gd name="f116" fmla="*/ f87 1 f54"/>
                  <a:gd name="f117" fmla="*/ f88 1 f55"/>
                  <a:gd name="f118" fmla="*/ f89 1 f55"/>
                  <a:gd name="f119" fmla="*/ f90 1 f55"/>
                  <a:gd name="f120" fmla="*/ f91 1 f54"/>
                  <a:gd name="f121" fmla="*/ f92 1 f55"/>
                  <a:gd name="f122" fmla="*/ f93 1 f55"/>
                  <a:gd name="f123" fmla="*/ f94 1 f54"/>
                  <a:gd name="f124" fmla="*/ f95 1 f55"/>
                  <a:gd name="f125" fmla="*/ f96 1 f54"/>
                  <a:gd name="f126" fmla="*/ f97 1 f55"/>
                  <a:gd name="f127" fmla="*/ f98 1 f55"/>
                  <a:gd name="f128" fmla="*/ f99 1 f54"/>
                  <a:gd name="f129" fmla="*/ f100 1 f55"/>
                  <a:gd name="f130" fmla="*/ f101 1 f55"/>
                  <a:gd name="f131" fmla="*/ f102 1 f55"/>
                  <a:gd name="f132" fmla="*/ f103 1 f54"/>
                  <a:gd name="f133" fmla="*/ f104 1 f55"/>
                  <a:gd name="f134" fmla="*/ f105 1 f54"/>
                  <a:gd name="f135" fmla="*/ f106 1 f55"/>
                  <a:gd name="f136" fmla="*/ f107 f45 1"/>
                  <a:gd name="f137" fmla="*/ f108 f45 1"/>
                  <a:gd name="f138" fmla="*/ f110 f46 1"/>
                  <a:gd name="f139" fmla="*/ f109 f46 1"/>
                  <a:gd name="f140" fmla="*/ f111 f45 1"/>
                  <a:gd name="f141" fmla="*/ f112 f46 1"/>
                  <a:gd name="f142" fmla="*/ f113 f45 1"/>
                  <a:gd name="f143" fmla="*/ f114 f45 1"/>
                  <a:gd name="f144" fmla="*/ f115 f46 1"/>
                  <a:gd name="f145" fmla="*/ f116 f45 1"/>
                  <a:gd name="f146" fmla="*/ f117 f46 1"/>
                  <a:gd name="f147" fmla="*/ f118 f46 1"/>
                  <a:gd name="f148" fmla="*/ f119 f46 1"/>
                  <a:gd name="f149" fmla="*/ f120 f45 1"/>
                  <a:gd name="f150" fmla="*/ f121 f46 1"/>
                  <a:gd name="f151" fmla="*/ f122 f46 1"/>
                  <a:gd name="f152" fmla="*/ f123 f45 1"/>
                  <a:gd name="f153" fmla="*/ f124 f46 1"/>
                  <a:gd name="f154" fmla="*/ f125 f45 1"/>
                  <a:gd name="f155" fmla="*/ f126 f46 1"/>
                  <a:gd name="f156" fmla="*/ f127 f46 1"/>
                  <a:gd name="f157" fmla="*/ f128 f45 1"/>
                  <a:gd name="f158" fmla="*/ f129 f46 1"/>
                  <a:gd name="f159" fmla="*/ f130 f46 1"/>
                  <a:gd name="f160" fmla="*/ f131 f46 1"/>
                  <a:gd name="f161" fmla="*/ f132 f45 1"/>
                  <a:gd name="f162" fmla="*/ f133 f46 1"/>
                  <a:gd name="f163" fmla="*/ f134 f45 1"/>
                  <a:gd name="f164" fmla="*/ f135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1">
                    <a:pos x="f140" y="f141"/>
                  </a:cxn>
                  <a:cxn ang="f81">
                    <a:pos x="f142" y="f141"/>
                  </a:cxn>
                  <a:cxn ang="f81">
                    <a:pos x="f143" y="f144"/>
                  </a:cxn>
                  <a:cxn ang="f81">
                    <a:pos x="f145" y="f146"/>
                  </a:cxn>
                  <a:cxn ang="f81">
                    <a:pos x="f145" y="f147"/>
                  </a:cxn>
                  <a:cxn ang="f81">
                    <a:pos x="f145" y="f148"/>
                  </a:cxn>
                  <a:cxn ang="f81">
                    <a:pos x="f149" y="f150"/>
                  </a:cxn>
                  <a:cxn ang="f81">
                    <a:pos x="f149" y="f151"/>
                  </a:cxn>
                  <a:cxn ang="f81">
                    <a:pos x="f152" y="f153"/>
                  </a:cxn>
                  <a:cxn ang="f81">
                    <a:pos x="f154" y="f151"/>
                  </a:cxn>
                  <a:cxn ang="f81">
                    <a:pos x="f154" y="f155"/>
                  </a:cxn>
                  <a:cxn ang="f81">
                    <a:pos x="f154" y="f156"/>
                  </a:cxn>
                  <a:cxn ang="f81">
                    <a:pos x="f157" y="f158"/>
                  </a:cxn>
                  <a:cxn ang="f81">
                    <a:pos x="f157" y="f159"/>
                  </a:cxn>
                  <a:cxn ang="f81">
                    <a:pos x="f157" y="f160"/>
                  </a:cxn>
                  <a:cxn ang="f81">
                    <a:pos x="f161" y="f162"/>
                  </a:cxn>
                  <a:cxn ang="f81">
                    <a:pos x="f163" y="f164"/>
                  </a:cxn>
                </a:cxnLst>
                <a:rect l="f136" t="f139" r="f137" b="f138"/>
                <a:pathLst>
                  <a:path w="43286" h="767417">
                    <a:moveTo>
                      <a:pt x="f8" y="f9"/>
                    </a:moveTo>
                    <a:cubicBezTo>
                      <a:pt x="f8" y="f9"/>
                      <a:pt x="f10" y="f9"/>
                      <a:pt x="f11" y="f9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8" y="f19"/>
                    </a:lnTo>
                    <a:lnTo>
                      <a:pt x="f18" y="f20"/>
                    </a:lnTo>
                    <a:cubicBezTo>
                      <a:pt x="f18" y="f20"/>
                      <a:pt x="f18" y="f21"/>
                      <a:pt x="f18" y="f22"/>
                    </a:cubicBezTo>
                    <a:lnTo>
                      <a:pt x="f23" y="f24"/>
                    </a:lnTo>
                    <a:lnTo>
                      <a:pt x="f23" y="f25"/>
                    </a:lnTo>
                    <a:cubicBezTo>
                      <a:pt x="f23" y="f26"/>
                      <a:pt x="f27" y="f5"/>
                      <a:pt x="f28" y="f5"/>
                    </a:cubicBezTo>
                    <a:cubicBezTo>
                      <a:pt x="f29" y="f5"/>
                      <a:pt x="f6" y="f26"/>
                      <a:pt x="f6" y="f25"/>
                    </a:cubicBezTo>
                    <a:lnTo>
                      <a:pt x="f6" y="f30"/>
                    </a:lnTo>
                    <a:cubicBezTo>
                      <a:pt x="f6" y="f30"/>
                      <a:pt x="f6" y="f31"/>
                      <a:pt x="f6" y="f32"/>
                    </a:cubicBezTo>
                    <a:lnTo>
                      <a:pt x="f33" y="f34"/>
                    </a:lnTo>
                    <a:lnTo>
                      <a:pt x="f33" y="f35"/>
                    </a:lnTo>
                    <a:cubicBezTo>
                      <a:pt x="f33" y="f35"/>
                      <a:pt x="f33" y="f36"/>
                      <a:pt x="f33" y="f37"/>
                    </a:cubicBezTo>
                    <a:lnTo>
                      <a:pt x="f38" y="f39"/>
                    </a:lnTo>
                    <a:cubicBezTo>
                      <a:pt x="f40" y="f13"/>
                      <a:pt x="f41" y="f42"/>
                      <a:pt x="f43" y="f4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1" name="Freeform: Shape 639"/>
              <p:cNvSpPr/>
              <p:nvPr/>
            </p:nvSpPr>
            <p:spPr>
              <a:xfrm>
                <a:off x="6521628" y="4284613"/>
                <a:ext cx="36338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335"/>
                  <a:gd name="f7" fmla="val 767417"/>
                  <a:gd name="f8" fmla="val 2842"/>
                  <a:gd name="f9" fmla="val 767418"/>
                  <a:gd name="f10" fmla="val 2450"/>
                  <a:gd name="f11" fmla="val 2058"/>
                  <a:gd name="f12" fmla="val 492"/>
                  <a:gd name="f13" fmla="val 767026"/>
                  <a:gd name="f14" fmla="val -292"/>
                  <a:gd name="f15" fmla="val 765459"/>
                  <a:gd name="f16" fmla="val 100"/>
                  <a:gd name="f17" fmla="val 763892"/>
                  <a:gd name="f18" fmla="val 17141"/>
                  <a:gd name="f19" fmla="val 698276"/>
                  <a:gd name="f20" fmla="val 283228"/>
                  <a:gd name="f21" fmla="val 30851"/>
                  <a:gd name="f22" fmla="val 220158"/>
                  <a:gd name="f23" fmla="val 2742"/>
                  <a:gd name="f24" fmla="val 1175"/>
                  <a:gd name="f25" fmla="val 32026"/>
                  <a:gd name="f26" fmla="val 33594"/>
                  <a:gd name="f27" fmla="val 35160"/>
                  <a:gd name="f28" fmla="val 220745"/>
                  <a:gd name="f29" fmla="val 22625"/>
                  <a:gd name="f30" fmla="val 283815"/>
                  <a:gd name="f31" fmla="val 698668"/>
                  <a:gd name="f32" fmla="val 699059"/>
                  <a:gd name="f33" fmla="val 699451"/>
                  <a:gd name="f34" fmla="val 5584"/>
                  <a:gd name="f35" fmla="val 765263"/>
                  <a:gd name="f36" fmla="val 5192"/>
                  <a:gd name="f37" fmla="val 766439"/>
                  <a:gd name="f38" fmla="val 4017"/>
                  <a:gd name="f39" fmla="+- 0 0 -90"/>
                  <a:gd name="f40" fmla="*/ f3 1 36335"/>
                  <a:gd name="f41" fmla="*/ f4 1 767417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36335"/>
                  <a:gd name="f50" fmla="*/ f46 1 767417"/>
                  <a:gd name="f51" fmla="*/ 2842 f47 1"/>
                  <a:gd name="f52" fmla="*/ 767418 f46 1"/>
                  <a:gd name="f53" fmla="*/ 2058 f47 1"/>
                  <a:gd name="f54" fmla="*/ 100 f47 1"/>
                  <a:gd name="f55" fmla="*/ 763892 f46 1"/>
                  <a:gd name="f56" fmla="*/ 17141 f47 1"/>
                  <a:gd name="f57" fmla="*/ 698276 f46 1"/>
                  <a:gd name="f58" fmla="*/ 283228 f46 1"/>
                  <a:gd name="f59" fmla="*/ 30851 f47 1"/>
                  <a:gd name="f60" fmla="*/ 220158 f46 1"/>
                  <a:gd name="f61" fmla="*/ 2742 f46 1"/>
                  <a:gd name="f62" fmla="*/ 33594 f47 1"/>
                  <a:gd name="f63" fmla="*/ 0 f46 1"/>
                  <a:gd name="f64" fmla="*/ 36335 f47 1"/>
                  <a:gd name="f65" fmla="*/ 220745 f46 1"/>
                  <a:gd name="f66" fmla="*/ 22625 f47 1"/>
                  <a:gd name="f67" fmla="*/ 283815 f46 1"/>
                  <a:gd name="f68" fmla="*/ 698668 f46 1"/>
                  <a:gd name="f69" fmla="*/ 699451 f46 1"/>
                  <a:gd name="f70" fmla="*/ 5584 f47 1"/>
                  <a:gd name="f71" fmla="*/ 765263 f46 1"/>
                  <a:gd name="f72" fmla="+- f48 0 f1"/>
                  <a:gd name="f73" fmla="*/ f51 1 36335"/>
                  <a:gd name="f74" fmla="*/ f52 1 767417"/>
                  <a:gd name="f75" fmla="*/ f53 1 36335"/>
                  <a:gd name="f76" fmla="*/ f54 1 36335"/>
                  <a:gd name="f77" fmla="*/ f55 1 767417"/>
                  <a:gd name="f78" fmla="*/ f56 1 36335"/>
                  <a:gd name="f79" fmla="*/ f57 1 767417"/>
                  <a:gd name="f80" fmla="*/ f58 1 767417"/>
                  <a:gd name="f81" fmla="*/ f59 1 36335"/>
                  <a:gd name="f82" fmla="*/ f60 1 767417"/>
                  <a:gd name="f83" fmla="*/ f61 1 767417"/>
                  <a:gd name="f84" fmla="*/ f62 1 36335"/>
                  <a:gd name="f85" fmla="*/ f63 1 767417"/>
                  <a:gd name="f86" fmla="*/ f64 1 36335"/>
                  <a:gd name="f87" fmla="*/ f65 1 767417"/>
                  <a:gd name="f88" fmla="*/ f66 1 36335"/>
                  <a:gd name="f89" fmla="*/ f67 1 767417"/>
                  <a:gd name="f90" fmla="*/ f68 1 767417"/>
                  <a:gd name="f91" fmla="*/ f69 1 767417"/>
                  <a:gd name="f92" fmla="*/ f70 1 36335"/>
                  <a:gd name="f93" fmla="*/ f71 1 767417"/>
                  <a:gd name="f94" fmla="*/ f42 1 f49"/>
                  <a:gd name="f95" fmla="*/ f43 1 f49"/>
                  <a:gd name="f96" fmla="*/ f42 1 f50"/>
                  <a:gd name="f97" fmla="*/ f44 1 f50"/>
                  <a:gd name="f98" fmla="*/ f73 1 f49"/>
                  <a:gd name="f99" fmla="*/ f74 1 f50"/>
                  <a:gd name="f100" fmla="*/ f75 1 f49"/>
                  <a:gd name="f101" fmla="*/ f76 1 f49"/>
                  <a:gd name="f102" fmla="*/ f77 1 f50"/>
                  <a:gd name="f103" fmla="*/ f78 1 f49"/>
                  <a:gd name="f104" fmla="*/ f79 1 f50"/>
                  <a:gd name="f105" fmla="*/ f80 1 f50"/>
                  <a:gd name="f106" fmla="*/ f81 1 f49"/>
                  <a:gd name="f107" fmla="*/ f82 1 f50"/>
                  <a:gd name="f108" fmla="*/ f83 1 f50"/>
                  <a:gd name="f109" fmla="*/ f84 1 f49"/>
                  <a:gd name="f110" fmla="*/ f85 1 f50"/>
                  <a:gd name="f111" fmla="*/ f86 1 f49"/>
                  <a:gd name="f112" fmla="*/ f87 1 f50"/>
                  <a:gd name="f113" fmla="*/ f88 1 f49"/>
                  <a:gd name="f114" fmla="*/ f89 1 f50"/>
                  <a:gd name="f115" fmla="*/ f90 1 f50"/>
                  <a:gd name="f116" fmla="*/ f91 1 f50"/>
                  <a:gd name="f117" fmla="*/ f92 1 f49"/>
                  <a:gd name="f118" fmla="*/ f93 1 f50"/>
                  <a:gd name="f119" fmla="*/ f94 f40 1"/>
                  <a:gd name="f120" fmla="*/ f95 f40 1"/>
                  <a:gd name="f121" fmla="*/ f97 f41 1"/>
                  <a:gd name="f122" fmla="*/ f96 f41 1"/>
                  <a:gd name="f123" fmla="*/ f98 f40 1"/>
                  <a:gd name="f124" fmla="*/ f99 f41 1"/>
                  <a:gd name="f125" fmla="*/ f100 f40 1"/>
                  <a:gd name="f126" fmla="*/ f101 f40 1"/>
                  <a:gd name="f127" fmla="*/ f102 f41 1"/>
                  <a:gd name="f128" fmla="*/ f103 f40 1"/>
                  <a:gd name="f129" fmla="*/ f104 f41 1"/>
                  <a:gd name="f130" fmla="*/ f105 f41 1"/>
                  <a:gd name="f131" fmla="*/ f106 f40 1"/>
                  <a:gd name="f132" fmla="*/ f107 f41 1"/>
                  <a:gd name="f133" fmla="*/ f108 f41 1"/>
                  <a:gd name="f134" fmla="*/ f109 f40 1"/>
                  <a:gd name="f135" fmla="*/ f110 f41 1"/>
                  <a:gd name="f136" fmla="*/ f111 f40 1"/>
                  <a:gd name="f137" fmla="*/ f112 f41 1"/>
                  <a:gd name="f138" fmla="*/ f113 f40 1"/>
                  <a:gd name="f139" fmla="*/ f114 f41 1"/>
                  <a:gd name="f140" fmla="*/ f115 f41 1"/>
                  <a:gd name="f141" fmla="*/ f116 f41 1"/>
                  <a:gd name="f142" fmla="*/ f117 f40 1"/>
                  <a:gd name="f143" fmla="*/ f118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2">
                    <a:pos x="f123" y="f124"/>
                  </a:cxn>
                  <a:cxn ang="f72">
                    <a:pos x="f125" y="f124"/>
                  </a:cxn>
                  <a:cxn ang="f72">
                    <a:pos x="f126" y="f127"/>
                  </a:cxn>
                  <a:cxn ang="f72">
                    <a:pos x="f128" y="f129"/>
                  </a:cxn>
                  <a:cxn ang="f72">
                    <a:pos x="f128" y="f130"/>
                  </a:cxn>
                  <a:cxn ang="f72">
                    <a:pos x="f131" y="f132"/>
                  </a:cxn>
                  <a:cxn ang="f72">
                    <a:pos x="f131" y="f133"/>
                  </a:cxn>
                  <a:cxn ang="f72">
                    <a:pos x="f134" y="f135"/>
                  </a:cxn>
                  <a:cxn ang="f72">
                    <a:pos x="f136" y="f133"/>
                  </a:cxn>
                  <a:cxn ang="f72">
                    <a:pos x="f136" y="f137"/>
                  </a:cxn>
                  <a:cxn ang="f72">
                    <a:pos x="f138" y="f139"/>
                  </a:cxn>
                  <a:cxn ang="f72">
                    <a:pos x="f138" y="f140"/>
                  </a:cxn>
                  <a:cxn ang="f72">
                    <a:pos x="f138" y="f141"/>
                  </a:cxn>
                  <a:cxn ang="f72">
                    <a:pos x="f142" y="f143"/>
                  </a:cxn>
                  <a:cxn ang="f72">
                    <a:pos x="f123" y="f124"/>
                  </a:cxn>
                </a:cxnLst>
                <a:rect l="f119" t="f122" r="f120" b="f121"/>
                <a:pathLst>
                  <a:path w="36335" h="767417">
                    <a:moveTo>
                      <a:pt x="f8" y="f9"/>
                    </a:moveTo>
                    <a:cubicBezTo>
                      <a:pt x="f8" y="f9"/>
                      <a:pt x="f10" y="f9"/>
                      <a:pt x="f11" y="f9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8" y="f19"/>
                    </a:lnTo>
                    <a:lnTo>
                      <a:pt x="f18" y="f20"/>
                    </a:lnTo>
                    <a:lnTo>
                      <a:pt x="f21" y="f22"/>
                    </a:lnTo>
                    <a:lnTo>
                      <a:pt x="f21" y="f23"/>
                    </a:lnTo>
                    <a:cubicBezTo>
                      <a:pt x="f21" y="f24"/>
                      <a:pt x="f25" y="f5"/>
                      <a:pt x="f26" y="f5"/>
                    </a:cubicBezTo>
                    <a:cubicBezTo>
                      <a:pt x="f27" y="f5"/>
                      <a:pt x="f6" y="f24"/>
                      <a:pt x="f6" y="f23"/>
                    </a:cubicBezTo>
                    <a:lnTo>
                      <a:pt x="f6" y="f28"/>
                    </a:lnTo>
                    <a:lnTo>
                      <a:pt x="f29" y="f30"/>
                    </a:lnTo>
                    <a:lnTo>
                      <a:pt x="f29" y="f31"/>
                    </a:lnTo>
                    <a:cubicBezTo>
                      <a:pt x="f29" y="f31"/>
                      <a:pt x="f29" y="f32"/>
                      <a:pt x="f29" y="f33"/>
                    </a:cubicBezTo>
                    <a:lnTo>
                      <a:pt x="f34" y="f35"/>
                    </a:lnTo>
                    <a:cubicBezTo>
                      <a:pt x="f36" y="f37"/>
                      <a:pt x="f38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2" name="Freeform: Shape 640"/>
              <p:cNvSpPr/>
              <p:nvPr/>
            </p:nvSpPr>
            <p:spPr>
              <a:xfrm>
                <a:off x="6325051" y="4284814"/>
                <a:ext cx="29800" cy="76721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797"/>
                  <a:gd name="f7" fmla="val 767221"/>
                  <a:gd name="f8" fmla="val 2963"/>
                  <a:gd name="f9" fmla="val 767222"/>
                  <a:gd name="f10" fmla="val 2571"/>
                  <a:gd name="f11" fmla="val 2375"/>
                  <a:gd name="f12" fmla="val 808"/>
                  <a:gd name="f13" fmla="val 767026"/>
                  <a:gd name="f14" fmla="val -171"/>
                  <a:gd name="f15" fmla="val 765459"/>
                  <a:gd name="f16" fmla="val 25"/>
                  <a:gd name="f17" fmla="val 763892"/>
                  <a:gd name="f18" fmla="val 12169"/>
                  <a:gd name="f19" fmla="val 698080"/>
                  <a:gd name="f20" fmla="val 283032"/>
                  <a:gd name="f21" fmla="val 24313"/>
                  <a:gd name="f22" fmla="val 220158"/>
                  <a:gd name="f23" fmla="val 2742"/>
                  <a:gd name="f24" fmla="val 1175"/>
                  <a:gd name="f25" fmla="val 25488"/>
                  <a:gd name="f26" fmla="val 27055"/>
                  <a:gd name="f27" fmla="val 28622"/>
                  <a:gd name="f28" fmla="val 220745"/>
                  <a:gd name="f29" fmla="val 17457"/>
                  <a:gd name="f30" fmla="val 283620"/>
                  <a:gd name="f31" fmla="val 698472"/>
                  <a:gd name="f32" fmla="val 5313"/>
                  <a:gd name="f33" fmla="val 764872"/>
                  <a:gd name="f34" fmla="val 5117"/>
                  <a:gd name="f35" fmla="val 766243"/>
                  <a:gd name="f36" fmla="val 3942"/>
                  <a:gd name="f37" fmla="+- 0 0 -90"/>
                  <a:gd name="f38" fmla="*/ f3 1 29797"/>
                  <a:gd name="f39" fmla="*/ f4 1 767221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29797"/>
                  <a:gd name="f48" fmla="*/ f44 1 767221"/>
                  <a:gd name="f49" fmla="*/ 2963 f45 1"/>
                  <a:gd name="f50" fmla="*/ 767222 f44 1"/>
                  <a:gd name="f51" fmla="*/ 2375 f45 1"/>
                  <a:gd name="f52" fmla="*/ 25 f45 1"/>
                  <a:gd name="f53" fmla="*/ 763892 f44 1"/>
                  <a:gd name="f54" fmla="*/ 12169 f45 1"/>
                  <a:gd name="f55" fmla="*/ 698080 f44 1"/>
                  <a:gd name="f56" fmla="*/ 283032 f44 1"/>
                  <a:gd name="f57" fmla="*/ 24313 f45 1"/>
                  <a:gd name="f58" fmla="*/ 220158 f44 1"/>
                  <a:gd name="f59" fmla="*/ 2742 f44 1"/>
                  <a:gd name="f60" fmla="*/ 27055 f45 1"/>
                  <a:gd name="f61" fmla="*/ 0 f44 1"/>
                  <a:gd name="f62" fmla="*/ 29797 f45 1"/>
                  <a:gd name="f63" fmla="*/ 220745 f44 1"/>
                  <a:gd name="f64" fmla="*/ 17457 f45 1"/>
                  <a:gd name="f65" fmla="*/ 283620 f44 1"/>
                  <a:gd name="f66" fmla="*/ 698472 f44 1"/>
                  <a:gd name="f67" fmla="*/ 5313 f45 1"/>
                  <a:gd name="f68" fmla="*/ 764872 f44 1"/>
                  <a:gd name="f69" fmla="*/ 2571 f45 1"/>
                  <a:gd name="f70" fmla="+- f46 0 f1"/>
                  <a:gd name="f71" fmla="*/ f49 1 29797"/>
                  <a:gd name="f72" fmla="*/ f50 1 767221"/>
                  <a:gd name="f73" fmla="*/ f51 1 29797"/>
                  <a:gd name="f74" fmla="*/ f52 1 29797"/>
                  <a:gd name="f75" fmla="*/ f53 1 767221"/>
                  <a:gd name="f76" fmla="*/ f54 1 29797"/>
                  <a:gd name="f77" fmla="*/ f55 1 767221"/>
                  <a:gd name="f78" fmla="*/ f56 1 767221"/>
                  <a:gd name="f79" fmla="*/ f57 1 29797"/>
                  <a:gd name="f80" fmla="*/ f58 1 767221"/>
                  <a:gd name="f81" fmla="*/ f59 1 767221"/>
                  <a:gd name="f82" fmla="*/ f60 1 29797"/>
                  <a:gd name="f83" fmla="*/ f61 1 767221"/>
                  <a:gd name="f84" fmla="*/ f62 1 29797"/>
                  <a:gd name="f85" fmla="*/ f63 1 767221"/>
                  <a:gd name="f86" fmla="*/ f64 1 29797"/>
                  <a:gd name="f87" fmla="*/ f65 1 767221"/>
                  <a:gd name="f88" fmla="*/ f66 1 767221"/>
                  <a:gd name="f89" fmla="*/ f67 1 29797"/>
                  <a:gd name="f90" fmla="*/ f68 1 767221"/>
                  <a:gd name="f91" fmla="*/ f69 1 29797"/>
                  <a:gd name="f92" fmla="*/ f40 1 f47"/>
                  <a:gd name="f93" fmla="*/ f41 1 f47"/>
                  <a:gd name="f94" fmla="*/ f40 1 f48"/>
                  <a:gd name="f95" fmla="*/ f42 1 f48"/>
                  <a:gd name="f96" fmla="*/ f71 1 f47"/>
                  <a:gd name="f97" fmla="*/ f72 1 f48"/>
                  <a:gd name="f98" fmla="*/ f73 1 f47"/>
                  <a:gd name="f99" fmla="*/ f74 1 f47"/>
                  <a:gd name="f100" fmla="*/ f75 1 f48"/>
                  <a:gd name="f101" fmla="*/ f76 1 f47"/>
                  <a:gd name="f102" fmla="*/ f77 1 f48"/>
                  <a:gd name="f103" fmla="*/ f78 1 f48"/>
                  <a:gd name="f104" fmla="*/ f79 1 f47"/>
                  <a:gd name="f105" fmla="*/ f80 1 f48"/>
                  <a:gd name="f106" fmla="*/ f81 1 f48"/>
                  <a:gd name="f107" fmla="*/ f82 1 f47"/>
                  <a:gd name="f108" fmla="*/ f83 1 f48"/>
                  <a:gd name="f109" fmla="*/ f84 1 f47"/>
                  <a:gd name="f110" fmla="*/ f85 1 f48"/>
                  <a:gd name="f111" fmla="*/ f86 1 f47"/>
                  <a:gd name="f112" fmla="*/ f87 1 f48"/>
                  <a:gd name="f113" fmla="*/ f88 1 f48"/>
                  <a:gd name="f114" fmla="*/ f89 1 f47"/>
                  <a:gd name="f115" fmla="*/ f90 1 f48"/>
                  <a:gd name="f116" fmla="*/ f91 1 f47"/>
                  <a:gd name="f117" fmla="*/ f92 f38 1"/>
                  <a:gd name="f118" fmla="*/ f93 f38 1"/>
                  <a:gd name="f119" fmla="*/ f95 f39 1"/>
                  <a:gd name="f120" fmla="*/ f94 f39 1"/>
                  <a:gd name="f121" fmla="*/ f96 f38 1"/>
                  <a:gd name="f122" fmla="*/ f97 f39 1"/>
                  <a:gd name="f123" fmla="*/ f98 f38 1"/>
                  <a:gd name="f124" fmla="*/ f99 f38 1"/>
                  <a:gd name="f125" fmla="*/ f100 f39 1"/>
                  <a:gd name="f126" fmla="*/ f101 f38 1"/>
                  <a:gd name="f127" fmla="*/ f102 f39 1"/>
                  <a:gd name="f128" fmla="*/ f103 f39 1"/>
                  <a:gd name="f129" fmla="*/ f104 f38 1"/>
                  <a:gd name="f130" fmla="*/ f105 f39 1"/>
                  <a:gd name="f131" fmla="*/ f106 f39 1"/>
                  <a:gd name="f132" fmla="*/ f107 f38 1"/>
                  <a:gd name="f133" fmla="*/ f108 f39 1"/>
                  <a:gd name="f134" fmla="*/ f109 f38 1"/>
                  <a:gd name="f135" fmla="*/ f110 f39 1"/>
                  <a:gd name="f136" fmla="*/ f111 f38 1"/>
                  <a:gd name="f137" fmla="*/ f112 f39 1"/>
                  <a:gd name="f138" fmla="*/ f113 f39 1"/>
                  <a:gd name="f139" fmla="*/ f114 f38 1"/>
                  <a:gd name="f140" fmla="*/ f115 f39 1"/>
                  <a:gd name="f141" fmla="*/ f116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21" y="f122"/>
                  </a:cxn>
                  <a:cxn ang="f70">
                    <a:pos x="f123" y="f122"/>
                  </a:cxn>
                  <a:cxn ang="f70">
                    <a:pos x="f124" y="f125"/>
                  </a:cxn>
                  <a:cxn ang="f70">
                    <a:pos x="f126" y="f127"/>
                  </a:cxn>
                  <a:cxn ang="f70">
                    <a:pos x="f126" y="f128"/>
                  </a:cxn>
                  <a:cxn ang="f70">
                    <a:pos x="f129" y="f130"/>
                  </a:cxn>
                  <a:cxn ang="f70">
                    <a:pos x="f129" y="f131"/>
                  </a:cxn>
                  <a:cxn ang="f70">
                    <a:pos x="f132" y="f133"/>
                  </a:cxn>
                  <a:cxn ang="f70">
                    <a:pos x="f134" y="f131"/>
                  </a:cxn>
                  <a:cxn ang="f70">
                    <a:pos x="f134" y="f135"/>
                  </a:cxn>
                  <a:cxn ang="f70">
                    <a:pos x="f136" y="f137"/>
                  </a:cxn>
                  <a:cxn ang="f70">
                    <a:pos x="f136" y="f138"/>
                  </a:cxn>
                  <a:cxn ang="f70">
                    <a:pos x="f139" y="f140"/>
                  </a:cxn>
                  <a:cxn ang="f70">
                    <a:pos x="f141" y="f122"/>
                  </a:cxn>
                </a:cxnLst>
                <a:rect l="f117" t="f120" r="f118" b="f119"/>
                <a:pathLst>
                  <a:path w="29797" h="767221">
                    <a:moveTo>
                      <a:pt x="f8" y="f9"/>
                    </a:moveTo>
                    <a:cubicBezTo>
                      <a:pt x="f8" y="f9"/>
                      <a:pt x="f10" y="f9"/>
                      <a:pt x="f11" y="f9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8" y="f19"/>
                    </a:lnTo>
                    <a:lnTo>
                      <a:pt x="f18" y="f20"/>
                    </a:lnTo>
                    <a:cubicBezTo>
                      <a:pt x="f18" y="f20"/>
                      <a:pt x="f21" y="f22"/>
                      <a:pt x="f21" y="f22"/>
                    </a:cubicBezTo>
                    <a:lnTo>
                      <a:pt x="f21" y="f23"/>
                    </a:lnTo>
                    <a:cubicBezTo>
                      <a:pt x="f21" y="f24"/>
                      <a:pt x="f25" y="f5"/>
                      <a:pt x="f26" y="f5"/>
                    </a:cubicBezTo>
                    <a:cubicBezTo>
                      <a:pt x="f27" y="f5"/>
                      <a:pt x="f6" y="f24"/>
                      <a:pt x="f6" y="f23"/>
                    </a:cubicBezTo>
                    <a:lnTo>
                      <a:pt x="f6" y="f28"/>
                    </a:lnTo>
                    <a:lnTo>
                      <a:pt x="f29" y="f30"/>
                    </a:lnTo>
                    <a:lnTo>
                      <a:pt x="f29" y="f31"/>
                    </a:lnTo>
                    <a:cubicBezTo>
                      <a:pt x="f29" y="f31"/>
                      <a:pt x="f32" y="f33"/>
                      <a:pt x="f32" y="f33"/>
                    </a:cubicBezTo>
                    <a:cubicBezTo>
                      <a:pt x="f34" y="f35"/>
                      <a:pt x="f36" y="f9"/>
                      <a:pt x="f10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3" name="Freeform: Shape 641"/>
              <p:cNvSpPr/>
              <p:nvPr/>
            </p:nvSpPr>
            <p:spPr>
              <a:xfrm>
                <a:off x="6126443" y="4284814"/>
                <a:ext cx="25292" cy="76721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291"/>
                  <a:gd name="f7" fmla="val 767221"/>
                  <a:gd name="f8" fmla="val 2767"/>
                  <a:gd name="f9" fmla="val 767222"/>
                  <a:gd name="f10" fmla="val 2571"/>
                  <a:gd name="f11" fmla="val 2375"/>
                  <a:gd name="f12" fmla="val 808"/>
                  <a:gd name="f13" fmla="val 767026"/>
                  <a:gd name="f14" fmla="val -171"/>
                  <a:gd name="f15" fmla="val 765655"/>
                  <a:gd name="f16" fmla="val 25"/>
                  <a:gd name="f17" fmla="val 764088"/>
                  <a:gd name="f18" fmla="val 9818"/>
                  <a:gd name="f19" fmla="val 698276"/>
                  <a:gd name="f20" fmla="val 283228"/>
                  <a:gd name="f21" fmla="val 19808"/>
                  <a:gd name="f22" fmla="val 220353"/>
                  <a:gd name="f23" fmla="val 2742"/>
                  <a:gd name="f24" fmla="val 1175"/>
                  <a:gd name="f25" fmla="val 20983"/>
                  <a:gd name="f26" fmla="val 22550"/>
                  <a:gd name="f27" fmla="val 24117"/>
                  <a:gd name="f28" fmla="val 25292"/>
                  <a:gd name="f29" fmla="val 220745"/>
                  <a:gd name="f30" fmla="val 15303"/>
                  <a:gd name="f31" fmla="val 283620"/>
                  <a:gd name="f32" fmla="val 698668"/>
                  <a:gd name="f33" fmla="val 5509"/>
                  <a:gd name="f34" fmla="val 764872"/>
                  <a:gd name="f35" fmla="val 5313"/>
                  <a:gd name="f36" fmla="val 766243"/>
                  <a:gd name="f37" fmla="val 4138"/>
                  <a:gd name="f38" fmla="+- 0 0 -90"/>
                  <a:gd name="f39" fmla="*/ f3 1 25291"/>
                  <a:gd name="f40" fmla="*/ f4 1 767221"/>
                  <a:gd name="f41" fmla="val f5"/>
                  <a:gd name="f42" fmla="val f6"/>
                  <a:gd name="f43" fmla="val f7"/>
                  <a:gd name="f44" fmla="*/ f38 f0 1"/>
                  <a:gd name="f45" fmla="+- f43 0 f41"/>
                  <a:gd name="f46" fmla="+- f42 0 f41"/>
                  <a:gd name="f47" fmla="*/ f44 1 f2"/>
                  <a:gd name="f48" fmla="*/ f46 1 25291"/>
                  <a:gd name="f49" fmla="*/ f45 1 767221"/>
                  <a:gd name="f50" fmla="*/ 2767 f46 1"/>
                  <a:gd name="f51" fmla="*/ 767222 f45 1"/>
                  <a:gd name="f52" fmla="*/ 2375 f46 1"/>
                  <a:gd name="f53" fmla="*/ 25 f46 1"/>
                  <a:gd name="f54" fmla="*/ 764088 f45 1"/>
                  <a:gd name="f55" fmla="*/ 9818 f46 1"/>
                  <a:gd name="f56" fmla="*/ 698276 f45 1"/>
                  <a:gd name="f57" fmla="*/ 283228 f45 1"/>
                  <a:gd name="f58" fmla="*/ 19808 f46 1"/>
                  <a:gd name="f59" fmla="*/ 220353 f45 1"/>
                  <a:gd name="f60" fmla="*/ 2742 f45 1"/>
                  <a:gd name="f61" fmla="*/ 22550 f46 1"/>
                  <a:gd name="f62" fmla="*/ 0 f45 1"/>
                  <a:gd name="f63" fmla="*/ 25292 f46 1"/>
                  <a:gd name="f64" fmla="*/ 220745 f45 1"/>
                  <a:gd name="f65" fmla="*/ 15303 f46 1"/>
                  <a:gd name="f66" fmla="*/ 283620 f45 1"/>
                  <a:gd name="f67" fmla="*/ 698668 f45 1"/>
                  <a:gd name="f68" fmla="*/ 5509 f46 1"/>
                  <a:gd name="f69" fmla="*/ 764872 f45 1"/>
                  <a:gd name="f70" fmla="+- f47 0 f1"/>
                  <a:gd name="f71" fmla="*/ f50 1 25291"/>
                  <a:gd name="f72" fmla="*/ f51 1 767221"/>
                  <a:gd name="f73" fmla="*/ f52 1 25291"/>
                  <a:gd name="f74" fmla="*/ f53 1 25291"/>
                  <a:gd name="f75" fmla="*/ f54 1 767221"/>
                  <a:gd name="f76" fmla="*/ f55 1 25291"/>
                  <a:gd name="f77" fmla="*/ f56 1 767221"/>
                  <a:gd name="f78" fmla="*/ f57 1 767221"/>
                  <a:gd name="f79" fmla="*/ f58 1 25291"/>
                  <a:gd name="f80" fmla="*/ f59 1 767221"/>
                  <a:gd name="f81" fmla="*/ f60 1 767221"/>
                  <a:gd name="f82" fmla="*/ f61 1 25291"/>
                  <a:gd name="f83" fmla="*/ f62 1 767221"/>
                  <a:gd name="f84" fmla="*/ f63 1 25291"/>
                  <a:gd name="f85" fmla="*/ f64 1 767221"/>
                  <a:gd name="f86" fmla="*/ f65 1 25291"/>
                  <a:gd name="f87" fmla="*/ f66 1 767221"/>
                  <a:gd name="f88" fmla="*/ f67 1 767221"/>
                  <a:gd name="f89" fmla="*/ f68 1 25291"/>
                  <a:gd name="f90" fmla="*/ f69 1 767221"/>
                  <a:gd name="f91" fmla="*/ f41 1 f48"/>
                  <a:gd name="f92" fmla="*/ f42 1 f48"/>
                  <a:gd name="f93" fmla="*/ f41 1 f49"/>
                  <a:gd name="f94" fmla="*/ f43 1 f49"/>
                  <a:gd name="f95" fmla="*/ f71 1 f48"/>
                  <a:gd name="f96" fmla="*/ f72 1 f49"/>
                  <a:gd name="f97" fmla="*/ f73 1 f48"/>
                  <a:gd name="f98" fmla="*/ f74 1 f48"/>
                  <a:gd name="f99" fmla="*/ f75 1 f49"/>
                  <a:gd name="f100" fmla="*/ f76 1 f48"/>
                  <a:gd name="f101" fmla="*/ f77 1 f49"/>
                  <a:gd name="f102" fmla="*/ f78 1 f49"/>
                  <a:gd name="f103" fmla="*/ f79 1 f48"/>
                  <a:gd name="f104" fmla="*/ f80 1 f49"/>
                  <a:gd name="f105" fmla="*/ f81 1 f49"/>
                  <a:gd name="f106" fmla="*/ f82 1 f48"/>
                  <a:gd name="f107" fmla="*/ f83 1 f49"/>
                  <a:gd name="f108" fmla="*/ f84 1 f48"/>
                  <a:gd name="f109" fmla="*/ f85 1 f49"/>
                  <a:gd name="f110" fmla="*/ f86 1 f48"/>
                  <a:gd name="f111" fmla="*/ f87 1 f49"/>
                  <a:gd name="f112" fmla="*/ f88 1 f49"/>
                  <a:gd name="f113" fmla="*/ f89 1 f48"/>
                  <a:gd name="f114" fmla="*/ f90 1 f49"/>
                  <a:gd name="f115" fmla="*/ f91 f39 1"/>
                  <a:gd name="f116" fmla="*/ f92 f39 1"/>
                  <a:gd name="f117" fmla="*/ f94 f40 1"/>
                  <a:gd name="f118" fmla="*/ f93 f40 1"/>
                  <a:gd name="f119" fmla="*/ f95 f39 1"/>
                  <a:gd name="f120" fmla="*/ f96 f40 1"/>
                  <a:gd name="f121" fmla="*/ f97 f39 1"/>
                  <a:gd name="f122" fmla="*/ f98 f39 1"/>
                  <a:gd name="f123" fmla="*/ f99 f40 1"/>
                  <a:gd name="f124" fmla="*/ f100 f39 1"/>
                  <a:gd name="f125" fmla="*/ f101 f40 1"/>
                  <a:gd name="f126" fmla="*/ f102 f40 1"/>
                  <a:gd name="f127" fmla="*/ f103 f39 1"/>
                  <a:gd name="f128" fmla="*/ f104 f40 1"/>
                  <a:gd name="f129" fmla="*/ f105 f40 1"/>
                  <a:gd name="f130" fmla="*/ f106 f39 1"/>
                  <a:gd name="f131" fmla="*/ f107 f40 1"/>
                  <a:gd name="f132" fmla="*/ f108 f39 1"/>
                  <a:gd name="f133" fmla="*/ f109 f40 1"/>
                  <a:gd name="f134" fmla="*/ f110 f39 1"/>
                  <a:gd name="f135" fmla="*/ f111 f40 1"/>
                  <a:gd name="f136" fmla="*/ f112 f40 1"/>
                  <a:gd name="f137" fmla="*/ f113 f39 1"/>
                  <a:gd name="f138" fmla="*/ f114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9" y="f120"/>
                  </a:cxn>
                  <a:cxn ang="f70">
                    <a:pos x="f121" y="f120"/>
                  </a:cxn>
                  <a:cxn ang="f70">
                    <a:pos x="f122" y="f123"/>
                  </a:cxn>
                  <a:cxn ang="f70">
                    <a:pos x="f124" y="f125"/>
                  </a:cxn>
                  <a:cxn ang="f70">
                    <a:pos x="f124" y="f126"/>
                  </a:cxn>
                  <a:cxn ang="f70">
                    <a:pos x="f127" y="f128"/>
                  </a:cxn>
                  <a:cxn ang="f70">
                    <a:pos x="f127" y="f129"/>
                  </a:cxn>
                  <a:cxn ang="f70">
                    <a:pos x="f130" y="f131"/>
                  </a:cxn>
                  <a:cxn ang="f70">
                    <a:pos x="f132" y="f129"/>
                  </a:cxn>
                  <a:cxn ang="f70">
                    <a:pos x="f132" y="f133"/>
                  </a:cxn>
                  <a:cxn ang="f70">
                    <a:pos x="f134" y="f135"/>
                  </a:cxn>
                  <a:cxn ang="f70">
                    <a:pos x="f134" y="f136"/>
                  </a:cxn>
                  <a:cxn ang="f70">
                    <a:pos x="f137" y="f138"/>
                  </a:cxn>
                  <a:cxn ang="f70">
                    <a:pos x="f119" y="f120"/>
                  </a:cxn>
                </a:cxnLst>
                <a:rect l="f115" t="f118" r="f116" b="f117"/>
                <a:pathLst>
                  <a:path w="25291" h="767221">
                    <a:moveTo>
                      <a:pt x="f8" y="f9"/>
                    </a:moveTo>
                    <a:cubicBezTo>
                      <a:pt x="f8" y="f9"/>
                      <a:pt x="f10" y="f9"/>
                      <a:pt x="f11" y="f9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8" y="f19"/>
                    </a:lnTo>
                    <a:lnTo>
                      <a:pt x="f18" y="f20"/>
                    </a:lnTo>
                    <a:cubicBezTo>
                      <a:pt x="f18" y="f20"/>
                      <a:pt x="f21" y="f22"/>
                      <a:pt x="f21" y="f22"/>
                    </a:cubicBezTo>
                    <a:lnTo>
                      <a:pt x="f21" y="f23"/>
                    </a:lnTo>
                    <a:cubicBezTo>
                      <a:pt x="f21" y="f24"/>
                      <a:pt x="f25" y="f5"/>
                      <a:pt x="f26" y="f5"/>
                    </a:cubicBezTo>
                    <a:cubicBezTo>
                      <a:pt x="f27" y="f5"/>
                      <a:pt x="f28" y="f24"/>
                      <a:pt x="f28" y="f23"/>
                    </a:cubicBezTo>
                    <a:lnTo>
                      <a:pt x="f28" y="f29"/>
                    </a:lnTo>
                    <a:lnTo>
                      <a:pt x="f30" y="f31"/>
                    </a:lnTo>
                    <a:lnTo>
                      <a:pt x="f30" y="f32"/>
                    </a:lnTo>
                    <a:cubicBezTo>
                      <a:pt x="f30" y="f32"/>
                      <a:pt x="f33" y="f34"/>
                      <a:pt x="f33" y="f34"/>
                    </a:cubicBezTo>
                    <a:cubicBezTo>
                      <a:pt x="f35" y="f36"/>
                      <a:pt x="f37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4" name="Freeform: Shape 642"/>
              <p:cNvSpPr/>
              <p:nvPr/>
            </p:nvSpPr>
            <p:spPr>
              <a:xfrm>
                <a:off x="5926262" y="4284814"/>
                <a:ext cx="22549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549"/>
                  <a:gd name="f7" fmla="val 767417"/>
                  <a:gd name="f8" fmla="val 2767"/>
                  <a:gd name="f9" fmla="val 767222"/>
                  <a:gd name="f10" fmla="val 2375"/>
                  <a:gd name="f11" fmla="val 808"/>
                  <a:gd name="f12" fmla="val 767026"/>
                  <a:gd name="f13" fmla="val -171"/>
                  <a:gd name="f14" fmla="val 765459"/>
                  <a:gd name="f15" fmla="val 25"/>
                  <a:gd name="f16" fmla="val 763892"/>
                  <a:gd name="f17" fmla="val 10993"/>
                  <a:gd name="f18" fmla="val 698080"/>
                  <a:gd name="f19" fmla="val 283032"/>
                  <a:gd name="f20" fmla="val 17065"/>
                  <a:gd name="f21" fmla="val 220353"/>
                  <a:gd name="f22" fmla="val 2742"/>
                  <a:gd name="f23" fmla="val 1175"/>
                  <a:gd name="f24" fmla="val 18241"/>
                  <a:gd name="f25" fmla="val 19808"/>
                  <a:gd name="f26" fmla="val 21375"/>
                  <a:gd name="f27" fmla="val 22550"/>
                  <a:gd name="f28" fmla="val 220745"/>
                  <a:gd name="f29" fmla="val 16478"/>
                  <a:gd name="f30" fmla="val 283424"/>
                  <a:gd name="f31" fmla="val 698668"/>
                  <a:gd name="f32" fmla="val 5509"/>
                  <a:gd name="f33" fmla="val 765068"/>
                  <a:gd name="f34" fmla="val 5313"/>
                  <a:gd name="f35" fmla="val 766439"/>
                  <a:gd name="f36" fmla="val 4138"/>
                  <a:gd name="f37" fmla="val 767418"/>
                  <a:gd name="f38" fmla="+- 0 0 -90"/>
                  <a:gd name="f39" fmla="*/ f3 1 22549"/>
                  <a:gd name="f40" fmla="*/ f4 1 767417"/>
                  <a:gd name="f41" fmla="val f5"/>
                  <a:gd name="f42" fmla="val f6"/>
                  <a:gd name="f43" fmla="val f7"/>
                  <a:gd name="f44" fmla="*/ f38 f0 1"/>
                  <a:gd name="f45" fmla="+- f43 0 f41"/>
                  <a:gd name="f46" fmla="+- f42 0 f41"/>
                  <a:gd name="f47" fmla="*/ f44 1 f2"/>
                  <a:gd name="f48" fmla="*/ f46 1 22549"/>
                  <a:gd name="f49" fmla="*/ f45 1 767417"/>
                  <a:gd name="f50" fmla="*/ 2767 f46 1"/>
                  <a:gd name="f51" fmla="*/ 767222 f45 1"/>
                  <a:gd name="f52" fmla="*/ 2375 f46 1"/>
                  <a:gd name="f53" fmla="*/ 25 f46 1"/>
                  <a:gd name="f54" fmla="*/ 763892 f45 1"/>
                  <a:gd name="f55" fmla="*/ 10993 f46 1"/>
                  <a:gd name="f56" fmla="*/ 698080 f45 1"/>
                  <a:gd name="f57" fmla="*/ 283032 f45 1"/>
                  <a:gd name="f58" fmla="*/ 17065 f46 1"/>
                  <a:gd name="f59" fmla="*/ 220353 f45 1"/>
                  <a:gd name="f60" fmla="*/ 2742 f45 1"/>
                  <a:gd name="f61" fmla="*/ 19808 f46 1"/>
                  <a:gd name="f62" fmla="*/ 0 f45 1"/>
                  <a:gd name="f63" fmla="*/ 22550 f46 1"/>
                  <a:gd name="f64" fmla="*/ 220745 f45 1"/>
                  <a:gd name="f65" fmla="*/ 16478 f46 1"/>
                  <a:gd name="f66" fmla="*/ 283424 f45 1"/>
                  <a:gd name="f67" fmla="*/ 698668 f45 1"/>
                  <a:gd name="f68" fmla="*/ 5509 f46 1"/>
                  <a:gd name="f69" fmla="*/ 765068 f45 1"/>
                  <a:gd name="f70" fmla="*/ 767418 f45 1"/>
                  <a:gd name="f71" fmla="+- f47 0 f1"/>
                  <a:gd name="f72" fmla="*/ f50 1 22549"/>
                  <a:gd name="f73" fmla="*/ f51 1 767417"/>
                  <a:gd name="f74" fmla="*/ f52 1 22549"/>
                  <a:gd name="f75" fmla="*/ f53 1 22549"/>
                  <a:gd name="f76" fmla="*/ f54 1 767417"/>
                  <a:gd name="f77" fmla="*/ f55 1 22549"/>
                  <a:gd name="f78" fmla="*/ f56 1 767417"/>
                  <a:gd name="f79" fmla="*/ f57 1 767417"/>
                  <a:gd name="f80" fmla="*/ f58 1 22549"/>
                  <a:gd name="f81" fmla="*/ f59 1 767417"/>
                  <a:gd name="f82" fmla="*/ f60 1 767417"/>
                  <a:gd name="f83" fmla="*/ f61 1 22549"/>
                  <a:gd name="f84" fmla="*/ f62 1 767417"/>
                  <a:gd name="f85" fmla="*/ f63 1 22549"/>
                  <a:gd name="f86" fmla="*/ f64 1 767417"/>
                  <a:gd name="f87" fmla="*/ f65 1 22549"/>
                  <a:gd name="f88" fmla="*/ f66 1 767417"/>
                  <a:gd name="f89" fmla="*/ f67 1 767417"/>
                  <a:gd name="f90" fmla="*/ f68 1 22549"/>
                  <a:gd name="f91" fmla="*/ f69 1 767417"/>
                  <a:gd name="f92" fmla="*/ f70 1 767417"/>
                  <a:gd name="f93" fmla="*/ f41 1 f48"/>
                  <a:gd name="f94" fmla="*/ f42 1 f48"/>
                  <a:gd name="f95" fmla="*/ f41 1 f49"/>
                  <a:gd name="f96" fmla="*/ f43 1 f49"/>
                  <a:gd name="f97" fmla="*/ f72 1 f48"/>
                  <a:gd name="f98" fmla="*/ f73 1 f49"/>
                  <a:gd name="f99" fmla="*/ f74 1 f48"/>
                  <a:gd name="f100" fmla="*/ f75 1 f48"/>
                  <a:gd name="f101" fmla="*/ f76 1 f49"/>
                  <a:gd name="f102" fmla="*/ f77 1 f48"/>
                  <a:gd name="f103" fmla="*/ f78 1 f49"/>
                  <a:gd name="f104" fmla="*/ f79 1 f49"/>
                  <a:gd name="f105" fmla="*/ f80 1 f48"/>
                  <a:gd name="f106" fmla="*/ f81 1 f49"/>
                  <a:gd name="f107" fmla="*/ f82 1 f49"/>
                  <a:gd name="f108" fmla="*/ f83 1 f48"/>
                  <a:gd name="f109" fmla="*/ f84 1 f49"/>
                  <a:gd name="f110" fmla="*/ f85 1 f48"/>
                  <a:gd name="f111" fmla="*/ f86 1 f49"/>
                  <a:gd name="f112" fmla="*/ f87 1 f48"/>
                  <a:gd name="f113" fmla="*/ f88 1 f49"/>
                  <a:gd name="f114" fmla="*/ f89 1 f49"/>
                  <a:gd name="f115" fmla="*/ f90 1 f48"/>
                  <a:gd name="f116" fmla="*/ f91 1 f49"/>
                  <a:gd name="f117" fmla="*/ f92 1 f49"/>
                  <a:gd name="f118" fmla="*/ f93 f39 1"/>
                  <a:gd name="f119" fmla="*/ f94 f39 1"/>
                  <a:gd name="f120" fmla="*/ f96 f40 1"/>
                  <a:gd name="f121" fmla="*/ f95 f40 1"/>
                  <a:gd name="f122" fmla="*/ f97 f39 1"/>
                  <a:gd name="f123" fmla="*/ f98 f40 1"/>
                  <a:gd name="f124" fmla="*/ f99 f39 1"/>
                  <a:gd name="f125" fmla="*/ f100 f39 1"/>
                  <a:gd name="f126" fmla="*/ f101 f40 1"/>
                  <a:gd name="f127" fmla="*/ f102 f39 1"/>
                  <a:gd name="f128" fmla="*/ f103 f40 1"/>
                  <a:gd name="f129" fmla="*/ f104 f40 1"/>
                  <a:gd name="f130" fmla="*/ f105 f39 1"/>
                  <a:gd name="f131" fmla="*/ f106 f40 1"/>
                  <a:gd name="f132" fmla="*/ f107 f40 1"/>
                  <a:gd name="f133" fmla="*/ f108 f39 1"/>
                  <a:gd name="f134" fmla="*/ f109 f40 1"/>
                  <a:gd name="f135" fmla="*/ f110 f39 1"/>
                  <a:gd name="f136" fmla="*/ f111 f40 1"/>
                  <a:gd name="f137" fmla="*/ f112 f39 1"/>
                  <a:gd name="f138" fmla="*/ f113 f40 1"/>
                  <a:gd name="f139" fmla="*/ f114 f40 1"/>
                  <a:gd name="f140" fmla="*/ f115 f39 1"/>
                  <a:gd name="f141" fmla="*/ f116 f40 1"/>
                  <a:gd name="f142" fmla="*/ f117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22" y="f123"/>
                  </a:cxn>
                  <a:cxn ang="f71">
                    <a:pos x="f124" y="f123"/>
                  </a:cxn>
                  <a:cxn ang="f71">
                    <a:pos x="f125" y="f126"/>
                  </a:cxn>
                  <a:cxn ang="f71">
                    <a:pos x="f127" y="f128"/>
                  </a:cxn>
                  <a:cxn ang="f71">
                    <a:pos x="f127" y="f129"/>
                  </a:cxn>
                  <a:cxn ang="f71">
                    <a:pos x="f130" y="f131"/>
                  </a:cxn>
                  <a:cxn ang="f71">
                    <a:pos x="f130" y="f132"/>
                  </a:cxn>
                  <a:cxn ang="f71">
                    <a:pos x="f133" y="f134"/>
                  </a:cxn>
                  <a:cxn ang="f71">
                    <a:pos x="f135" y="f132"/>
                  </a:cxn>
                  <a:cxn ang="f71">
                    <a:pos x="f135" y="f136"/>
                  </a:cxn>
                  <a:cxn ang="f71">
                    <a:pos x="f137" y="f138"/>
                  </a:cxn>
                  <a:cxn ang="f71">
                    <a:pos x="f137" y="f139"/>
                  </a:cxn>
                  <a:cxn ang="f71">
                    <a:pos x="f140" y="f141"/>
                  </a:cxn>
                  <a:cxn ang="f71">
                    <a:pos x="f122" y="f142"/>
                  </a:cxn>
                </a:cxnLst>
                <a:rect l="f118" t="f121" r="f119" b="f120"/>
                <a:pathLst>
                  <a:path w="22549" h="767417">
                    <a:moveTo>
                      <a:pt x="f8" y="f9"/>
                    </a:moveTo>
                    <a:cubicBezTo>
                      <a:pt x="f8" y="f9"/>
                      <a:pt x="f10" y="f9"/>
                      <a:pt x="f10" y="f9"/>
                    </a:cubicBezTo>
                    <a:cubicBezTo>
                      <a:pt x="f11" y="f12"/>
                      <a:pt x="f13" y="f14"/>
                      <a:pt x="f15" y="f16"/>
                    </a:cubicBezTo>
                    <a:lnTo>
                      <a:pt x="f17" y="f18"/>
                    </a:lnTo>
                    <a:lnTo>
                      <a:pt x="f17" y="f19"/>
                    </a:lnTo>
                    <a:cubicBezTo>
                      <a:pt x="f17" y="f19"/>
                      <a:pt x="f20" y="f21"/>
                      <a:pt x="f20" y="f21"/>
                    </a:cubicBezTo>
                    <a:lnTo>
                      <a:pt x="f20" y="f22"/>
                    </a:lnTo>
                    <a:cubicBezTo>
                      <a:pt x="f20" y="f23"/>
                      <a:pt x="f24" y="f5"/>
                      <a:pt x="f25" y="f5"/>
                    </a:cubicBezTo>
                    <a:cubicBezTo>
                      <a:pt x="f26" y="f5"/>
                      <a:pt x="f27" y="f23"/>
                      <a:pt x="f27" y="f22"/>
                    </a:cubicBezTo>
                    <a:lnTo>
                      <a:pt x="f27" y="f28"/>
                    </a:lnTo>
                    <a:lnTo>
                      <a:pt x="f29" y="f30"/>
                    </a:lnTo>
                    <a:lnTo>
                      <a:pt x="f29" y="f31"/>
                    </a:lnTo>
                    <a:cubicBezTo>
                      <a:pt x="f29" y="f31"/>
                      <a:pt x="f32" y="f33"/>
                      <a:pt x="f32" y="f33"/>
                    </a:cubicBezTo>
                    <a:cubicBezTo>
                      <a:pt x="f34" y="f35"/>
                      <a:pt x="f36" y="f37"/>
                      <a:pt x="f8" y="f3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5" name="Freeform: Shape 643"/>
              <p:cNvSpPr/>
              <p:nvPr/>
            </p:nvSpPr>
            <p:spPr>
              <a:xfrm>
                <a:off x="5732373" y="4284814"/>
                <a:ext cx="12335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339"/>
                  <a:gd name="f7" fmla="val 767417"/>
                  <a:gd name="f8" fmla="val 2742"/>
                  <a:gd name="f9" fmla="val 767222"/>
                  <a:gd name="f10" fmla="val 1175"/>
                  <a:gd name="f11" fmla="val 765851"/>
                  <a:gd name="f12" fmla="val 764284"/>
                  <a:gd name="f13" fmla="val 3722"/>
                  <a:gd name="f14" fmla="val 698472"/>
                  <a:gd name="f15" fmla="val 275785"/>
                  <a:gd name="f16" fmla="val 6856"/>
                  <a:gd name="f17" fmla="val 220549"/>
                  <a:gd name="f18" fmla="val 8031"/>
                  <a:gd name="f19" fmla="val 9598"/>
                  <a:gd name="f20" fmla="val 11165"/>
                  <a:gd name="f21" fmla="val 12340"/>
                  <a:gd name="f22" fmla="val 220745"/>
                  <a:gd name="f23" fmla="val 9206"/>
                  <a:gd name="f24" fmla="val 275981"/>
                  <a:gd name="f25" fmla="val 698668"/>
                  <a:gd name="f26" fmla="val 5485"/>
                  <a:gd name="f27" fmla="val 764676"/>
                  <a:gd name="f28" fmla="val 766243"/>
                  <a:gd name="f29" fmla="val 4113"/>
                  <a:gd name="f30" fmla="val 767418"/>
                  <a:gd name="f31" fmla="+- 0 0 -90"/>
                  <a:gd name="f32" fmla="*/ f3 1 12339"/>
                  <a:gd name="f33" fmla="*/ f4 1 767417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12339"/>
                  <a:gd name="f42" fmla="*/ f38 1 767417"/>
                  <a:gd name="f43" fmla="*/ 2742 f39 1"/>
                  <a:gd name="f44" fmla="*/ 767222 f38 1"/>
                  <a:gd name="f45" fmla="*/ 0 f39 1"/>
                  <a:gd name="f46" fmla="*/ 764284 f38 1"/>
                  <a:gd name="f47" fmla="*/ 3722 f39 1"/>
                  <a:gd name="f48" fmla="*/ 698472 f38 1"/>
                  <a:gd name="f49" fmla="*/ 275785 f38 1"/>
                  <a:gd name="f50" fmla="*/ 6856 f39 1"/>
                  <a:gd name="f51" fmla="*/ 220549 f38 1"/>
                  <a:gd name="f52" fmla="*/ 2742 f38 1"/>
                  <a:gd name="f53" fmla="*/ 9598 f39 1"/>
                  <a:gd name="f54" fmla="*/ 0 f38 1"/>
                  <a:gd name="f55" fmla="*/ 12340 f39 1"/>
                  <a:gd name="f56" fmla="*/ 220745 f38 1"/>
                  <a:gd name="f57" fmla="*/ 9206 f39 1"/>
                  <a:gd name="f58" fmla="*/ 275981 f38 1"/>
                  <a:gd name="f59" fmla="*/ 698668 f38 1"/>
                  <a:gd name="f60" fmla="*/ 5485 f39 1"/>
                  <a:gd name="f61" fmla="*/ 764676 f38 1"/>
                  <a:gd name="f62" fmla="*/ 767418 f38 1"/>
                  <a:gd name="f63" fmla="+- f40 0 f1"/>
                  <a:gd name="f64" fmla="*/ f43 1 12339"/>
                  <a:gd name="f65" fmla="*/ f44 1 767417"/>
                  <a:gd name="f66" fmla="*/ f45 1 12339"/>
                  <a:gd name="f67" fmla="*/ f46 1 767417"/>
                  <a:gd name="f68" fmla="*/ f47 1 12339"/>
                  <a:gd name="f69" fmla="*/ f48 1 767417"/>
                  <a:gd name="f70" fmla="*/ f49 1 767417"/>
                  <a:gd name="f71" fmla="*/ f50 1 12339"/>
                  <a:gd name="f72" fmla="*/ f51 1 767417"/>
                  <a:gd name="f73" fmla="*/ f52 1 767417"/>
                  <a:gd name="f74" fmla="*/ f53 1 12339"/>
                  <a:gd name="f75" fmla="*/ f54 1 767417"/>
                  <a:gd name="f76" fmla="*/ f55 1 12339"/>
                  <a:gd name="f77" fmla="*/ f56 1 767417"/>
                  <a:gd name="f78" fmla="*/ f57 1 12339"/>
                  <a:gd name="f79" fmla="*/ f58 1 767417"/>
                  <a:gd name="f80" fmla="*/ f59 1 767417"/>
                  <a:gd name="f81" fmla="*/ f60 1 12339"/>
                  <a:gd name="f82" fmla="*/ f61 1 767417"/>
                  <a:gd name="f83" fmla="*/ f62 1 767417"/>
                  <a:gd name="f84" fmla="*/ f34 1 f41"/>
                  <a:gd name="f85" fmla="*/ f35 1 f41"/>
                  <a:gd name="f86" fmla="*/ f34 1 f42"/>
                  <a:gd name="f87" fmla="*/ f36 1 f42"/>
                  <a:gd name="f88" fmla="*/ f64 1 f41"/>
                  <a:gd name="f89" fmla="*/ f65 1 f42"/>
                  <a:gd name="f90" fmla="*/ f66 1 f41"/>
                  <a:gd name="f91" fmla="*/ f67 1 f42"/>
                  <a:gd name="f92" fmla="*/ f68 1 f41"/>
                  <a:gd name="f93" fmla="*/ f69 1 f42"/>
                  <a:gd name="f94" fmla="*/ f70 1 f42"/>
                  <a:gd name="f95" fmla="*/ f71 1 f41"/>
                  <a:gd name="f96" fmla="*/ f72 1 f42"/>
                  <a:gd name="f97" fmla="*/ f73 1 f42"/>
                  <a:gd name="f98" fmla="*/ f74 1 f41"/>
                  <a:gd name="f99" fmla="*/ f75 1 f42"/>
                  <a:gd name="f100" fmla="*/ f76 1 f41"/>
                  <a:gd name="f101" fmla="*/ f77 1 f42"/>
                  <a:gd name="f102" fmla="*/ f78 1 f41"/>
                  <a:gd name="f103" fmla="*/ f79 1 f42"/>
                  <a:gd name="f104" fmla="*/ f80 1 f42"/>
                  <a:gd name="f105" fmla="*/ f81 1 f41"/>
                  <a:gd name="f106" fmla="*/ f82 1 f42"/>
                  <a:gd name="f107" fmla="*/ f83 1 f42"/>
                  <a:gd name="f108" fmla="*/ f84 f32 1"/>
                  <a:gd name="f109" fmla="*/ f85 f32 1"/>
                  <a:gd name="f110" fmla="*/ f87 f33 1"/>
                  <a:gd name="f111" fmla="*/ f86 f33 1"/>
                  <a:gd name="f112" fmla="*/ f88 f32 1"/>
                  <a:gd name="f113" fmla="*/ f89 f33 1"/>
                  <a:gd name="f114" fmla="*/ f90 f32 1"/>
                  <a:gd name="f115" fmla="*/ f91 f33 1"/>
                  <a:gd name="f116" fmla="*/ f92 f32 1"/>
                  <a:gd name="f117" fmla="*/ f93 f33 1"/>
                  <a:gd name="f118" fmla="*/ f94 f33 1"/>
                  <a:gd name="f119" fmla="*/ f95 f32 1"/>
                  <a:gd name="f120" fmla="*/ f96 f33 1"/>
                  <a:gd name="f121" fmla="*/ f97 f33 1"/>
                  <a:gd name="f122" fmla="*/ f98 f32 1"/>
                  <a:gd name="f123" fmla="*/ f99 f33 1"/>
                  <a:gd name="f124" fmla="*/ f100 f32 1"/>
                  <a:gd name="f125" fmla="*/ f101 f33 1"/>
                  <a:gd name="f126" fmla="*/ f102 f32 1"/>
                  <a:gd name="f127" fmla="*/ f103 f33 1"/>
                  <a:gd name="f128" fmla="*/ f104 f33 1"/>
                  <a:gd name="f129" fmla="*/ f105 f32 1"/>
                  <a:gd name="f130" fmla="*/ f106 f33 1"/>
                  <a:gd name="f131" fmla="*/ f107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112" y="f113"/>
                  </a:cxn>
                  <a:cxn ang="f63">
                    <a:pos x="f112" y="f113"/>
                  </a:cxn>
                  <a:cxn ang="f63">
                    <a:pos x="f114" y="f115"/>
                  </a:cxn>
                  <a:cxn ang="f63">
                    <a:pos x="f116" y="f117"/>
                  </a:cxn>
                  <a:cxn ang="f63">
                    <a:pos x="f116" y="f118"/>
                  </a:cxn>
                  <a:cxn ang="f63">
                    <a:pos x="f119" y="f120"/>
                  </a:cxn>
                  <a:cxn ang="f63">
                    <a:pos x="f119" y="f121"/>
                  </a:cxn>
                  <a:cxn ang="f63">
                    <a:pos x="f122" y="f123"/>
                  </a:cxn>
                  <a:cxn ang="f63">
                    <a:pos x="f124" y="f121"/>
                  </a:cxn>
                  <a:cxn ang="f63">
                    <a:pos x="f124" y="f125"/>
                  </a:cxn>
                  <a:cxn ang="f63">
                    <a:pos x="f126" y="f127"/>
                  </a:cxn>
                  <a:cxn ang="f63">
                    <a:pos x="f126" y="f128"/>
                  </a:cxn>
                  <a:cxn ang="f63">
                    <a:pos x="f129" y="f130"/>
                  </a:cxn>
                  <a:cxn ang="f63">
                    <a:pos x="f112" y="f131"/>
                  </a:cxn>
                </a:cxnLst>
                <a:rect l="f108" t="f111" r="f109" b="f110"/>
                <a:pathLst>
                  <a:path w="12339" h="767417">
                    <a:moveTo>
                      <a:pt x="f8" y="f9"/>
                    </a:moveTo>
                    <a:cubicBezTo>
                      <a:pt x="f8" y="f9"/>
                      <a:pt x="f8" y="f9"/>
                      <a:pt x="f8" y="f9"/>
                    </a:cubicBezTo>
                    <a:cubicBezTo>
                      <a:pt x="f10" y="f9"/>
                      <a:pt x="f5" y="f11"/>
                      <a:pt x="f5" y="f12"/>
                    </a:cubicBezTo>
                    <a:lnTo>
                      <a:pt x="f13" y="f14"/>
                    </a:lnTo>
                    <a:lnTo>
                      <a:pt x="f13" y="f15"/>
                    </a:lnTo>
                    <a:cubicBezTo>
                      <a:pt x="f13" y="f15"/>
                      <a:pt x="f16" y="f17"/>
                      <a:pt x="f16" y="f17"/>
                    </a:cubicBezTo>
                    <a:lnTo>
                      <a:pt x="f16" y="f8"/>
                    </a:lnTo>
                    <a:cubicBezTo>
                      <a:pt x="f16" y="f10"/>
                      <a:pt x="f18" y="f5"/>
                      <a:pt x="f19" y="f5"/>
                    </a:cubicBezTo>
                    <a:cubicBezTo>
                      <a:pt x="f20" y="f5"/>
                      <a:pt x="f21" y="f10"/>
                      <a:pt x="f21" y="f8"/>
                    </a:cubicBezTo>
                    <a:lnTo>
                      <a:pt x="f21" y="f22"/>
                    </a:lnTo>
                    <a:lnTo>
                      <a:pt x="f23" y="f24"/>
                    </a:lnTo>
                    <a:lnTo>
                      <a:pt x="f23" y="f25"/>
                    </a:lnTo>
                    <a:cubicBezTo>
                      <a:pt x="f23" y="f25"/>
                      <a:pt x="f26" y="f27"/>
                      <a:pt x="f26" y="f27"/>
                    </a:cubicBezTo>
                    <a:cubicBezTo>
                      <a:pt x="f26" y="f28"/>
                      <a:pt x="f29" y="f30"/>
                      <a:pt x="f8" y="f3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6" name="Freeform: Shape 644"/>
              <p:cNvSpPr/>
              <p:nvPr/>
            </p:nvSpPr>
            <p:spPr>
              <a:xfrm>
                <a:off x="5529651" y="4284814"/>
                <a:ext cx="12143" cy="76721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143"/>
                  <a:gd name="f7" fmla="val 767221"/>
                  <a:gd name="f8" fmla="val 7639"/>
                  <a:gd name="f9" fmla="val 767222"/>
                  <a:gd name="f10" fmla="val 6268"/>
                  <a:gd name="f11" fmla="val 4897"/>
                  <a:gd name="f12" fmla="val 766047"/>
                  <a:gd name="f13" fmla="val 764676"/>
                  <a:gd name="f14" fmla="val 698863"/>
                  <a:gd name="f15" fmla="val 283032"/>
                  <a:gd name="f16" fmla="val 6660"/>
                  <a:gd name="f17" fmla="val 220353"/>
                  <a:gd name="f18" fmla="val 2742"/>
                  <a:gd name="f19" fmla="val 1175"/>
                  <a:gd name="f20" fmla="val 7835"/>
                  <a:gd name="f21" fmla="val 9402"/>
                  <a:gd name="f22" fmla="val 10969"/>
                  <a:gd name="f23" fmla="val 12144"/>
                  <a:gd name="f24" fmla="val 220745"/>
                  <a:gd name="f25" fmla="val 5484"/>
                  <a:gd name="f26" fmla="val 283424"/>
                  <a:gd name="f27" fmla="val 698668"/>
                  <a:gd name="f28" fmla="val 10381"/>
                  <a:gd name="f29" fmla="val 764284"/>
                  <a:gd name="f30" fmla="val 765851"/>
                  <a:gd name="f31" fmla="+- 0 0 -90"/>
                  <a:gd name="f32" fmla="*/ f3 1 12143"/>
                  <a:gd name="f33" fmla="*/ f4 1 767221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12143"/>
                  <a:gd name="f42" fmla="*/ f38 1 767221"/>
                  <a:gd name="f43" fmla="*/ 7639 f39 1"/>
                  <a:gd name="f44" fmla="*/ 767222 f38 1"/>
                  <a:gd name="f45" fmla="*/ 4897 f39 1"/>
                  <a:gd name="f46" fmla="*/ 764676 f38 1"/>
                  <a:gd name="f47" fmla="*/ 0 f39 1"/>
                  <a:gd name="f48" fmla="*/ 698863 f38 1"/>
                  <a:gd name="f49" fmla="*/ 283032 f38 1"/>
                  <a:gd name="f50" fmla="*/ 6660 f39 1"/>
                  <a:gd name="f51" fmla="*/ 220353 f38 1"/>
                  <a:gd name="f52" fmla="*/ 2742 f38 1"/>
                  <a:gd name="f53" fmla="*/ 9402 f39 1"/>
                  <a:gd name="f54" fmla="*/ 0 f38 1"/>
                  <a:gd name="f55" fmla="*/ 12144 f39 1"/>
                  <a:gd name="f56" fmla="*/ 220745 f38 1"/>
                  <a:gd name="f57" fmla="*/ 5484 f39 1"/>
                  <a:gd name="f58" fmla="*/ 283424 f38 1"/>
                  <a:gd name="f59" fmla="*/ 698668 f38 1"/>
                  <a:gd name="f60" fmla="*/ 10381 f39 1"/>
                  <a:gd name="f61" fmla="*/ 764284 f38 1"/>
                  <a:gd name="f62" fmla="*/ 7835 f39 1"/>
                  <a:gd name="f63" fmla="+- f40 0 f1"/>
                  <a:gd name="f64" fmla="*/ f43 1 12143"/>
                  <a:gd name="f65" fmla="*/ f44 1 767221"/>
                  <a:gd name="f66" fmla="*/ f45 1 12143"/>
                  <a:gd name="f67" fmla="*/ f46 1 767221"/>
                  <a:gd name="f68" fmla="*/ f47 1 12143"/>
                  <a:gd name="f69" fmla="*/ f48 1 767221"/>
                  <a:gd name="f70" fmla="*/ f49 1 767221"/>
                  <a:gd name="f71" fmla="*/ f50 1 12143"/>
                  <a:gd name="f72" fmla="*/ f51 1 767221"/>
                  <a:gd name="f73" fmla="*/ f52 1 767221"/>
                  <a:gd name="f74" fmla="*/ f53 1 12143"/>
                  <a:gd name="f75" fmla="*/ f54 1 767221"/>
                  <a:gd name="f76" fmla="*/ f55 1 12143"/>
                  <a:gd name="f77" fmla="*/ f56 1 767221"/>
                  <a:gd name="f78" fmla="*/ f57 1 12143"/>
                  <a:gd name="f79" fmla="*/ f58 1 767221"/>
                  <a:gd name="f80" fmla="*/ f59 1 767221"/>
                  <a:gd name="f81" fmla="*/ f60 1 12143"/>
                  <a:gd name="f82" fmla="*/ f61 1 767221"/>
                  <a:gd name="f83" fmla="*/ f62 1 12143"/>
                  <a:gd name="f84" fmla="*/ f34 1 f41"/>
                  <a:gd name="f85" fmla="*/ f35 1 f41"/>
                  <a:gd name="f86" fmla="*/ f34 1 f42"/>
                  <a:gd name="f87" fmla="*/ f36 1 f42"/>
                  <a:gd name="f88" fmla="*/ f64 1 f41"/>
                  <a:gd name="f89" fmla="*/ f65 1 f42"/>
                  <a:gd name="f90" fmla="*/ f66 1 f41"/>
                  <a:gd name="f91" fmla="*/ f67 1 f42"/>
                  <a:gd name="f92" fmla="*/ f68 1 f41"/>
                  <a:gd name="f93" fmla="*/ f69 1 f42"/>
                  <a:gd name="f94" fmla="*/ f70 1 f42"/>
                  <a:gd name="f95" fmla="*/ f71 1 f41"/>
                  <a:gd name="f96" fmla="*/ f72 1 f42"/>
                  <a:gd name="f97" fmla="*/ f73 1 f42"/>
                  <a:gd name="f98" fmla="*/ f74 1 f41"/>
                  <a:gd name="f99" fmla="*/ f75 1 f42"/>
                  <a:gd name="f100" fmla="*/ f76 1 f41"/>
                  <a:gd name="f101" fmla="*/ f77 1 f42"/>
                  <a:gd name="f102" fmla="*/ f78 1 f41"/>
                  <a:gd name="f103" fmla="*/ f79 1 f42"/>
                  <a:gd name="f104" fmla="*/ f80 1 f42"/>
                  <a:gd name="f105" fmla="*/ f81 1 f41"/>
                  <a:gd name="f106" fmla="*/ f82 1 f42"/>
                  <a:gd name="f107" fmla="*/ f83 1 f41"/>
                  <a:gd name="f108" fmla="*/ f84 f32 1"/>
                  <a:gd name="f109" fmla="*/ f85 f32 1"/>
                  <a:gd name="f110" fmla="*/ f87 f33 1"/>
                  <a:gd name="f111" fmla="*/ f86 f33 1"/>
                  <a:gd name="f112" fmla="*/ f88 f32 1"/>
                  <a:gd name="f113" fmla="*/ f89 f33 1"/>
                  <a:gd name="f114" fmla="*/ f90 f32 1"/>
                  <a:gd name="f115" fmla="*/ f91 f33 1"/>
                  <a:gd name="f116" fmla="*/ f92 f32 1"/>
                  <a:gd name="f117" fmla="*/ f93 f33 1"/>
                  <a:gd name="f118" fmla="*/ f94 f33 1"/>
                  <a:gd name="f119" fmla="*/ f95 f32 1"/>
                  <a:gd name="f120" fmla="*/ f96 f33 1"/>
                  <a:gd name="f121" fmla="*/ f97 f33 1"/>
                  <a:gd name="f122" fmla="*/ f98 f32 1"/>
                  <a:gd name="f123" fmla="*/ f99 f33 1"/>
                  <a:gd name="f124" fmla="*/ f100 f32 1"/>
                  <a:gd name="f125" fmla="*/ f101 f33 1"/>
                  <a:gd name="f126" fmla="*/ f102 f32 1"/>
                  <a:gd name="f127" fmla="*/ f103 f33 1"/>
                  <a:gd name="f128" fmla="*/ f104 f33 1"/>
                  <a:gd name="f129" fmla="*/ f105 f32 1"/>
                  <a:gd name="f130" fmla="*/ f106 f33 1"/>
                  <a:gd name="f131" fmla="*/ f107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112" y="f113"/>
                  </a:cxn>
                  <a:cxn ang="f63">
                    <a:pos x="f114" y="f115"/>
                  </a:cxn>
                  <a:cxn ang="f63">
                    <a:pos x="f116" y="f117"/>
                  </a:cxn>
                  <a:cxn ang="f63">
                    <a:pos x="f116" y="f118"/>
                  </a:cxn>
                  <a:cxn ang="f63">
                    <a:pos x="f119" y="f120"/>
                  </a:cxn>
                  <a:cxn ang="f63">
                    <a:pos x="f119" y="f121"/>
                  </a:cxn>
                  <a:cxn ang="f63">
                    <a:pos x="f122" y="f123"/>
                  </a:cxn>
                  <a:cxn ang="f63">
                    <a:pos x="f124" y="f121"/>
                  </a:cxn>
                  <a:cxn ang="f63">
                    <a:pos x="f124" y="f125"/>
                  </a:cxn>
                  <a:cxn ang="f63">
                    <a:pos x="f126" y="f127"/>
                  </a:cxn>
                  <a:cxn ang="f63">
                    <a:pos x="f126" y="f128"/>
                  </a:cxn>
                  <a:cxn ang="f63">
                    <a:pos x="f129" y="f130"/>
                  </a:cxn>
                  <a:cxn ang="f63">
                    <a:pos x="f131" y="f113"/>
                  </a:cxn>
                  <a:cxn ang="f63">
                    <a:pos x="f112" y="f113"/>
                  </a:cxn>
                </a:cxnLst>
                <a:rect l="f108" t="f111" r="f109" b="f110"/>
                <a:pathLst>
                  <a:path w="12143" h="767221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lnTo>
                      <a:pt x="f5" y="f14"/>
                    </a:lnTo>
                    <a:lnTo>
                      <a:pt x="f5" y="f15"/>
                    </a:lnTo>
                    <a:cubicBezTo>
                      <a:pt x="f5" y="f15"/>
                      <a:pt x="f16" y="f17"/>
                      <a:pt x="f16" y="f17"/>
                    </a:cubicBezTo>
                    <a:lnTo>
                      <a:pt x="f16" y="f18"/>
                    </a:lnTo>
                    <a:cubicBezTo>
                      <a:pt x="f16" y="f19"/>
                      <a:pt x="f20" y="f5"/>
                      <a:pt x="f21" y="f5"/>
                    </a:cubicBezTo>
                    <a:cubicBezTo>
                      <a:pt x="f22" y="f5"/>
                      <a:pt x="f23" y="f19"/>
                      <a:pt x="f23" y="f18"/>
                    </a:cubicBezTo>
                    <a:lnTo>
                      <a:pt x="f23" y="f24"/>
                    </a:lnTo>
                    <a:lnTo>
                      <a:pt x="f25" y="f26"/>
                    </a:lnTo>
                    <a:lnTo>
                      <a:pt x="f25" y="f27"/>
                    </a:lnTo>
                    <a:cubicBezTo>
                      <a:pt x="f25" y="f27"/>
                      <a:pt x="f28" y="f29"/>
                      <a:pt x="f28" y="f29"/>
                    </a:cubicBezTo>
                    <a:cubicBezTo>
                      <a:pt x="f28" y="f30"/>
                      <a:pt x="f21" y="f9"/>
                      <a:pt x="f20" y="f9"/>
                    </a:cubicBezTo>
                    <a:cubicBezTo>
                      <a:pt x="f20" y="f9"/>
                      <a:pt x="f20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7" name="Freeform: Shape 645"/>
              <p:cNvSpPr/>
              <p:nvPr/>
            </p:nvSpPr>
            <p:spPr>
              <a:xfrm>
                <a:off x="5322420" y="4262475"/>
                <a:ext cx="3911556" cy="274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11557"/>
                  <a:gd name="f7" fmla="val 27421"/>
                  <a:gd name="f8" fmla="val 3860986"/>
                  <a:gd name="f9" fmla="val 27226"/>
                  <a:gd name="f10" fmla="val 2742"/>
                  <a:gd name="f11" fmla="val 1175"/>
                  <a:gd name="f12" fmla="val 26051"/>
                  <a:gd name="f13" fmla="val 24484"/>
                  <a:gd name="f14" fmla="val 22917"/>
                  <a:gd name="f15" fmla="val 21742"/>
                  <a:gd name="f16" fmla="val 3860202"/>
                  <a:gd name="f17" fmla="val 3895850"/>
                  <a:gd name="f18" fmla="val 5484"/>
                  <a:gd name="f19" fmla="val 4309"/>
                  <a:gd name="f20" fmla="val 3908778"/>
                  <a:gd name="f21" fmla="val 3910149"/>
                  <a:gd name="f22" fmla="val 3911324"/>
                  <a:gd name="f23" fmla="val 979"/>
                  <a:gd name="f24" fmla="val 3911520"/>
                  <a:gd name="f25" fmla="val 2155"/>
                  <a:gd name="f26" fmla="val 3911716"/>
                  <a:gd name="f27" fmla="val 3330"/>
                  <a:gd name="f28" fmla="val 3911128"/>
                  <a:gd name="f29" fmla="val 4701"/>
                  <a:gd name="f30" fmla="val 3909953"/>
                  <a:gd name="f31" fmla="val 5288"/>
                  <a:gd name="f32" fmla="val 3862161"/>
                  <a:gd name="f33" fmla="val 3861378"/>
                  <a:gd name="f34" fmla="val 27422"/>
                  <a:gd name="f35" fmla="+- 0 0 -90"/>
                  <a:gd name="f36" fmla="*/ f3 1 3911557"/>
                  <a:gd name="f37" fmla="*/ f4 1 27421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3911557"/>
                  <a:gd name="f46" fmla="*/ f42 1 27421"/>
                  <a:gd name="f47" fmla="*/ 3860986 f43 1"/>
                  <a:gd name="f48" fmla="*/ 27226 f42 1"/>
                  <a:gd name="f49" fmla="*/ 2742 f43 1"/>
                  <a:gd name="f50" fmla="*/ 0 f43 1"/>
                  <a:gd name="f51" fmla="*/ 24484 f42 1"/>
                  <a:gd name="f52" fmla="*/ 21742 f42 1"/>
                  <a:gd name="f53" fmla="*/ 3860202 f43 1"/>
                  <a:gd name="f54" fmla="*/ 3895850 f43 1"/>
                  <a:gd name="f55" fmla="*/ 5484 f42 1"/>
                  <a:gd name="f56" fmla="*/ 2742 f42 1"/>
                  <a:gd name="f57" fmla="*/ 0 f42 1"/>
                  <a:gd name="f58" fmla="*/ 3908778 f43 1"/>
                  <a:gd name="f59" fmla="*/ 3911520 f43 1"/>
                  <a:gd name="f60" fmla="*/ 2155 f42 1"/>
                  <a:gd name="f61" fmla="*/ 3909953 f43 1"/>
                  <a:gd name="f62" fmla="*/ 5288 f42 1"/>
                  <a:gd name="f63" fmla="*/ 3862161 f43 1"/>
                  <a:gd name="f64" fmla="*/ 27422 f42 1"/>
                  <a:gd name="f65" fmla="+- f44 0 f1"/>
                  <a:gd name="f66" fmla="*/ f47 1 3911557"/>
                  <a:gd name="f67" fmla="*/ f48 1 27421"/>
                  <a:gd name="f68" fmla="*/ f49 1 3911557"/>
                  <a:gd name="f69" fmla="*/ f50 1 3911557"/>
                  <a:gd name="f70" fmla="*/ f51 1 27421"/>
                  <a:gd name="f71" fmla="*/ f52 1 27421"/>
                  <a:gd name="f72" fmla="*/ f53 1 3911557"/>
                  <a:gd name="f73" fmla="*/ f54 1 3911557"/>
                  <a:gd name="f74" fmla="*/ f55 1 27421"/>
                  <a:gd name="f75" fmla="*/ f56 1 27421"/>
                  <a:gd name="f76" fmla="*/ f57 1 27421"/>
                  <a:gd name="f77" fmla="*/ f58 1 3911557"/>
                  <a:gd name="f78" fmla="*/ f59 1 3911557"/>
                  <a:gd name="f79" fmla="*/ f60 1 27421"/>
                  <a:gd name="f80" fmla="*/ f61 1 3911557"/>
                  <a:gd name="f81" fmla="*/ f62 1 27421"/>
                  <a:gd name="f82" fmla="*/ f63 1 3911557"/>
                  <a:gd name="f83" fmla="*/ f64 1 27421"/>
                  <a:gd name="f84" fmla="*/ f38 1 f45"/>
                  <a:gd name="f85" fmla="*/ f39 1 f45"/>
                  <a:gd name="f86" fmla="*/ f38 1 f46"/>
                  <a:gd name="f87" fmla="*/ f40 1 f46"/>
                  <a:gd name="f88" fmla="*/ f66 1 f45"/>
                  <a:gd name="f89" fmla="*/ f67 1 f46"/>
                  <a:gd name="f90" fmla="*/ f68 1 f45"/>
                  <a:gd name="f91" fmla="*/ f69 1 f45"/>
                  <a:gd name="f92" fmla="*/ f70 1 f46"/>
                  <a:gd name="f93" fmla="*/ f71 1 f46"/>
                  <a:gd name="f94" fmla="*/ f72 1 f45"/>
                  <a:gd name="f95" fmla="*/ f73 1 f45"/>
                  <a:gd name="f96" fmla="*/ f74 1 f46"/>
                  <a:gd name="f97" fmla="*/ f75 1 f46"/>
                  <a:gd name="f98" fmla="*/ f76 1 f46"/>
                  <a:gd name="f99" fmla="*/ f77 1 f45"/>
                  <a:gd name="f100" fmla="*/ f78 1 f45"/>
                  <a:gd name="f101" fmla="*/ f79 1 f46"/>
                  <a:gd name="f102" fmla="*/ f80 1 f45"/>
                  <a:gd name="f103" fmla="*/ f81 1 f46"/>
                  <a:gd name="f104" fmla="*/ f82 1 f45"/>
                  <a:gd name="f105" fmla="*/ f83 1 f46"/>
                  <a:gd name="f106" fmla="*/ f84 f36 1"/>
                  <a:gd name="f107" fmla="*/ f85 f36 1"/>
                  <a:gd name="f108" fmla="*/ f87 f37 1"/>
                  <a:gd name="f109" fmla="*/ f86 f37 1"/>
                  <a:gd name="f110" fmla="*/ f88 f36 1"/>
                  <a:gd name="f111" fmla="*/ f89 f37 1"/>
                  <a:gd name="f112" fmla="*/ f90 f36 1"/>
                  <a:gd name="f113" fmla="*/ f91 f36 1"/>
                  <a:gd name="f114" fmla="*/ f92 f37 1"/>
                  <a:gd name="f115" fmla="*/ f93 f37 1"/>
                  <a:gd name="f116" fmla="*/ f94 f36 1"/>
                  <a:gd name="f117" fmla="*/ f95 f36 1"/>
                  <a:gd name="f118" fmla="*/ f96 f37 1"/>
                  <a:gd name="f119" fmla="*/ f97 f37 1"/>
                  <a:gd name="f120" fmla="*/ f98 f37 1"/>
                  <a:gd name="f121" fmla="*/ f99 f36 1"/>
                  <a:gd name="f122" fmla="*/ f100 f36 1"/>
                  <a:gd name="f123" fmla="*/ f101 f37 1"/>
                  <a:gd name="f124" fmla="*/ f102 f36 1"/>
                  <a:gd name="f125" fmla="*/ f103 f37 1"/>
                  <a:gd name="f126" fmla="*/ f104 f36 1"/>
                  <a:gd name="f127" fmla="*/ f105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110" y="f111"/>
                  </a:cxn>
                  <a:cxn ang="f65">
                    <a:pos x="f112" y="f111"/>
                  </a:cxn>
                  <a:cxn ang="f65">
                    <a:pos x="f113" y="f114"/>
                  </a:cxn>
                  <a:cxn ang="f65">
                    <a:pos x="f112" y="f115"/>
                  </a:cxn>
                  <a:cxn ang="f65">
                    <a:pos x="f116" y="f115"/>
                  </a:cxn>
                  <a:cxn ang="f65">
                    <a:pos x="f117" y="f118"/>
                  </a:cxn>
                  <a:cxn ang="f65">
                    <a:pos x="f112" y="f118"/>
                  </a:cxn>
                  <a:cxn ang="f65">
                    <a:pos x="f113" y="f119"/>
                  </a:cxn>
                  <a:cxn ang="f65">
                    <a:pos x="f112" y="f120"/>
                  </a:cxn>
                  <a:cxn ang="f65">
                    <a:pos x="f121" y="f120"/>
                  </a:cxn>
                  <a:cxn ang="f65">
                    <a:pos x="f122" y="f123"/>
                  </a:cxn>
                  <a:cxn ang="f65">
                    <a:pos x="f124" y="f125"/>
                  </a:cxn>
                  <a:cxn ang="f65">
                    <a:pos x="f126" y="f111"/>
                  </a:cxn>
                  <a:cxn ang="f65">
                    <a:pos x="f110" y="f127"/>
                  </a:cxn>
                </a:cxnLst>
                <a:rect l="f106" t="f109" r="f107" b="f108"/>
                <a:pathLst>
                  <a:path w="3911557" h="27421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cubicBezTo>
                      <a:pt x="f5" y="f14"/>
                      <a:pt x="f11" y="f15"/>
                      <a:pt x="f10" y="f15"/>
                    </a:cubicBezTo>
                    <a:lnTo>
                      <a:pt x="f16" y="f15"/>
                    </a:lnTo>
                    <a:lnTo>
                      <a:pt x="f17" y="f18"/>
                    </a:lnTo>
                    <a:lnTo>
                      <a:pt x="f10" y="f18"/>
                    </a:lnTo>
                    <a:cubicBezTo>
                      <a:pt x="f11" y="f18"/>
                      <a:pt x="f5" y="f19"/>
                      <a:pt x="f5" y="f10"/>
                    </a:cubicBezTo>
                    <a:cubicBezTo>
                      <a:pt x="f5" y="f11"/>
                      <a:pt x="f11" y="f5"/>
                      <a:pt x="f10" y="f5"/>
                    </a:cubicBezTo>
                    <a:lnTo>
                      <a:pt x="f20" y="f5"/>
                    </a:lnTo>
                    <a:cubicBezTo>
                      <a:pt x="f21" y="f5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lnTo>
                      <a:pt x="f32" y="f9"/>
                    </a:lnTo>
                    <a:cubicBezTo>
                      <a:pt x="f32" y="f9"/>
                      <a:pt x="f33" y="f34"/>
                      <a:pt x="f8" y="f3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8" name="Freeform: Shape 646"/>
              <p:cNvSpPr/>
              <p:nvPr/>
            </p:nvSpPr>
            <p:spPr>
              <a:xfrm>
                <a:off x="8353464" y="4285006"/>
                <a:ext cx="29617" cy="2516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615"/>
                  <a:gd name="f7" fmla="val 251692"/>
                  <a:gd name="f8" fmla="val 2782"/>
                  <a:gd name="f9" fmla="val 251497"/>
                  <a:gd name="f10" fmla="val 1411"/>
                  <a:gd name="f11" fmla="val 251301"/>
                  <a:gd name="f12" fmla="val 1019"/>
                  <a:gd name="f13" fmla="val 250909"/>
                  <a:gd name="f14" fmla="val -157"/>
                  <a:gd name="f15" fmla="val 249930"/>
                  <a:gd name="f16" fmla="val -352"/>
                  <a:gd name="f17" fmla="val 248167"/>
                  <a:gd name="f18" fmla="val 627"/>
                  <a:gd name="f19" fmla="val 246992"/>
                  <a:gd name="f20" fmla="val 24132"/>
                  <a:gd name="f21" fmla="val 219570"/>
                  <a:gd name="f22" fmla="val 2742"/>
                  <a:gd name="f23" fmla="val 1175"/>
                  <a:gd name="f24" fmla="val 25307"/>
                  <a:gd name="f25" fmla="val 26874"/>
                  <a:gd name="f26" fmla="val 28441"/>
                  <a:gd name="f27" fmla="val 29616"/>
                  <a:gd name="f28" fmla="val 220745"/>
                  <a:gd name="f29" fmla="val 29420"/>
                  <a:gd name="f30" fmla="val 222116"/>
                  <a:gd name="f31" fmla="val 29028"/>
                  <a:gd name="f32" fmla="val 222508"/>
                  <a:gd name="f33" fmla="val 4936"/>
                  <a:gd name="f34" fmla="val 250713"/>
                  <a:gd name="f35" fmla="val 3565"/>
                  <a:gd name="f36" fmla="val 251693"/>
                  <a:gd name="f37" fmla="+- 0 0 -90"/>
                  <a:gd name="f38" fmla="*/ f3 1 29615"/>
                  <a:gd name="f39" fmla="*/ f4 1 251692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29615"/>
                  <a:gd name="f48" fmla="*/ f44 1 251692"/>
                  <a:gd name="f49" fmla="*/ 2782 f45 1"/>
                  <a:gd name="f50" fmla="*/ 251497 f44 1"/>
                  <a:gd name="f51" fmla="*/ 1019 f45 1"/>
                  <a:gd name="f52" fmla="*/ 250909 f44 1"/>
                  <a:gd name="f53" fmla="*/ 627 f45 1"/>
                  <a:gd name="f54" fmla="*/ 246992 f44 1"/>
                  <a:gd name="f55" fmla="*/ 24132 f45 1"/>
                  <a:gd name="f56" fmla="*/ 219570 f44 1"/>
                  <a:gd name="f57" fmla="*/ 2742 f44 1"/>
                  <a:gd name="f58" fmla="*/ 26874 f45 1"/>
                  <a:gd name="f59" fmla="*/ 0 f44 1"/>
                  <a:gd name="f60" fmla="*/ 29616 f45 1"/>
                  <a:gd name="f61" fmla="*/ 220745 f44 1"/>
                  <a:gd name="f62" fmla="*/ 29028 f45 1"/>
                  <a:gd name="f63" fmla="*/ 222508 f44 1"/>
                  <a:gd name="f64" fmla="*/ 4936 f45 1"/>
                  <a:gd name="f65" fmla="*/ 250713 f44 1"/>
                  <a:gd name="f66" fmla="*/ 251693 f44 1"/>
                  <a:gd name="f67" fmla="+- f46 0 f1"/>
                  <a:gd name="f68" fmla="*/ f49 1 29615"/>
                  <a:gd name="f69" fmla="*/ f50 1 251692"/>
                  <a:gd name="f70" fmla="*/ f51 1 29615"/>
                  <a:gd name="f71" fmla="*/ f52 1 251692"/>
                  <a:gd name="f72" fmla="*/ f53 1 29615"/>
                  <a:gd name="f73" fmla="*/ f54 1 251692"/>
                  <a:gd name="f74" fmla="*/ f55 1 29615"/>
                  <a:gd name="f75" fmla="*/ f56 1 251692"/>
                  <a:gd name="f76" fmla="*/ f57 1 251692"/>
                  <a:gd name="f77" fmla="*/ f58 1 29615"/>
                  <a:gd name="f78" fmla="*/ f59 1 251692"/>
                  <a:gd name="f79" fmla="*/ f60 1 29615"/>
                  <a:gd name="f80" fmla="*/ f61 1 251692"/>
                  <a:gd name="f81" fmla="*/ f62 1 29615"/>
                  <a:gd name="f82" fmla="*/ f63 1 251692"/>
                  <a:gd name="f83" fmla="*/ f64 1 29615"/>
                  <a:gd name="f84" fmla="*/ f65 1 251692"/>
                  <a:gd name="f85" fmla="*/ f66 1 251692"/>
                  <a:gd name="f86" fmla="*/ f40 1 f47"/>
                  <a:gd name="f87" fmla="*/ f41 1 f47"/>
                  <a:gd name="f88" fmla="*/ f40 1 f48"/>
                  <a:gd name="f89" fmla="*/ f42 1 f48"/>
                  <a:gd name="f90" fmla="*/ f68 1 f47"/>
                  <a:gd name="f91" fmla="*/ f69 1 f48"/>
                  <a:gd name="f92" fmla="*/ f70 1 f47"/>
                  <a:gd name="f93" fmla="*/ f71 1 f48"/>
                  <a:gd name="f94" fmla="*/ f72 1 f47"/>
                  <a:gd name="f95" fmla="*/ f73 1 f48"/>
                  <a:gd name="f96" fmla="*/ f74 1 f47"/>
                  <a:gd name="f97" fmla="*/ f75 1 f48"/>
                  <a:gd name="f98" fmla="*/ f76 1 f48"/>
                  <a:gd name="f99" fmla="*/ f77 1 f47"/>
                  <a:gd name="f100" fmla="*/ f78 1 f48"/>
                  <a:gd name="f101" fmla="*/ f79 1 f47"/>
                  <a:gd name="f102" fmla="*/ f80 1 f48"/>
                  <a:gd name="f103" fmla="*/ f81 1 f47"/>
                  <a:gd name="f104" fmla="*/ f82 1 f48"/>
                  <a:gd name="f105" fmla="*/ f83 1 f47"/>
                  <a:gd name="f106" fmla="*/ f84 1 f48"/>
                  <a:gd name="f107" fmla="*/ f85 1 f48"/>
                  <a:gd name="f108" fmla="*/ f86 f38 1"/>
                  <a:gd name="f109" fmla="*/ f87 f38 1"/>
                  <a:gd name="f110" fmla="*/ f89 f39 1"/>
                  <a:gd name="f111" fmla="*/ f88 f39 1"/>
                  <a:gd name="f112" fmla="*/ f90 f38 1"/>
                  <a:gd name="f113" fmla="*/ f91 f39 1"/>
                  <a:gd name="f114" fmla="*/ f92 f38 1"/>
                  <a:gd name="f115" fmla="*/ f93 f39 1"/>
                  <a:gd name="f116" fmla="*/ f94 f38 1"/>
                  <a:gd name="f117" fmla="*/ f95 f39 1"/>
                  <a:gd name="f118" fmla="*/ f96 f38 1"/>
                  <a:gd name="f119" fmla="*/ f97 f39 1"/>
                  <a:gd name="f120" fmla="*/ f98 f39 1"/>
                  <a:gd name="f121" fmla="*/ f99 f38 1"/>
                  <a:gd name="f122" fmla="*/ f100 f39 1"/>
                  <a:gd name="f123" fmla="*/ f101 f38 1"/>
                  <a:gd name="f124" fmla="*/ f102 f39 1"/>
                  <a:gd name="f125" fmla="*/ f103 f38 1"/>
                  <a:gd name="f126" fmla="*/ f104 f39 1"/>
                  <a:gd name="f127" fmla="*/ f105 f38 1"/>
                  <a:gd name="f128" fmla="*/ f106 f39 1"/>
                  <a:gd name="f129" fmla="*/ f107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12" y="f113"/>
                  </a:cxn>
                  <a:cxn ang="f67">
                    <a:pos x="f114" y="f115"/>
                  </a:cxn>
                  <a:cxn ang="f67">
                    <a:pos x="f116" y="f117"/>
                  </a:cxn>
                  <a:cxn ang="f67">
                    <a:pos x="f118" y="f119"/>
                  </a:cxn>
                  <a:cxn ang="f67">
                    <a:pos x="f118" y="f120"/>
                  </a:cxn>
                  <a:cxn ang="f67">
                    <a:pos x="f121" y="f122"/>
                  </a:cxn>
                  <a:cxn ang="f67">
                    <a:pos x="f123" y="f120"/>
                  </a:cxn>
                  <a:cxn ang="f67">
                    <a:pos x="f123" y="f124"/>
                  </a:cxn>
                  <a:cxn ang="f67">
                    <a:pos x="f125" y="f126"/>
                  </a:cxn>
                  <a:cxn ang="f67">
                    <a:pos x="f127" y="f128"/>
                  </a:cxn>
                  <a:cxn ang="f67">
                    <a:pos x="f112" y="f129"/>
                  </a:cxn>
                </a:cxnLst>
                <a:rect l="f108" t="f111" r="f109" b="f110"/>
                <a:pathLst>
                  <a:path w="29615" h="251692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lnTo>
                      <a:pt x="f20" y="f21"/>
                    </a:lnTo>
                    <a:lnTo>
                      <a:pt x="f20" y="f22"/>
                    </a:lnTo>
                    <a:cubicBezTo>
                      <a:pt x="f20" y="f23"/>
                      <a:pt x="f24" y="f5"/>
                      <a:pt x="f25" y="f5"/>
                    </a:cubicBezTo>
                    <a:cubicBezTo>
                      <a:pt x="f26" y="f5"/>
                      <a:pt x="f27" y="f23"/>
                      <a:pt x="f27" y="f22"/>
                    </a:cubicBezTo>
                    <a:lnTo>
                      <a:pt x="f27" y="f28"/>
                    </a:lnTo>
                    <a:cubicBezTo>
                      <a:pt x="f27" y="f28"/>
                      <a:pt x="f29" y="f30"/>
                      <a:pt x="f31" y="f32"/>
                    </a:cubicBezTo>
                    <a:lnTo>
                      <a:pt x="f33" y="f34"/>
                    </a:lnTo>
                    <a:cubicBezTo>
                      <a:pt x="f33" y="f34"/>
                      <a:pt x="f35" y="f36"/>
                      <a:pt x="f8" y="f3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9" name="Freeform: Shape 647"/>
              <p:cNvSpPr/>
              <p:nvPr/>
            </p:nvSpPr>
            <p:spPr>
              <a:xfrm>
                <a:off x="8095969" y="4284613"/>
                <a:ext cx="83411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3407"/>
                  <a:gd name="f7" fmla="val 767417"/>
                  <a:gd name="f8" fmla="val 2709"/>
                  <a:gd name="f9" fmla="val 767418"/>
                  <a:gd name="f10" fmla="val 1534"/>
                  <a:gd name="f11" fmla="val 1143"/>
                  <a:gd name="f12" fmla="val 766830"/>
                  <a:gd name="f13" fmla="val -32"/>
                  <a:gd name="f14" fmla="val 765851"/>
                  <a:gd name="f15" fmla="val -424"/>
                  <a:gd name="f16" fmla="val 764088"/>
                  <a:gd name="f17" fmla="val 555"/>
                  <a:gd name="f18" fmla="val 762913"/>
                  <a:gd name="f19" fmla="val 48739"/>
                  <a:gd name="f20" fmla="val 695925"/>
                  <a:gd name="f21" fmla="val 48347"/>
                  <a:gd name="f22" fmla="val 282640"/>
                  <a:gd name="f23" fmla="val 281857"/>
                  <a:gd name="f24" fmla="val 48543"/>
                  <a:gd name="f25" fmla="val 281465"/>
                  <a:gd name="f26" fmla="val 77923"/>
                  <a:gd name="f27" fmla="val 220158"/>
                  <a:gd name="f28" fmla="val 2742"/>
                  <a:gd name="f29" fmla="val 1175"/>
                  <a:gd name="f30" fmla="val 79099"/>
                  <a:gd name="f31" fmla="val 80666"/>
                  <a:gd name="f32" fmla="val 82233"/>
                  <a:gd name="f33" fmla="val 83408"/>
                  <a:gd name="f34" fmla="val 220745"/>
                  <a:gd name="f35" fmla="val 221529"/>
                  <a:gd name="f36" fmla="val 83212"/>
                  <a:gd name="f37" fmla="val 221920"/>
                  <a:gd name="f38" fmla="val 53832"/>
                  <a:gd name="f39" fmla="val 283228"/>
                  <a:gd name="f40" fmla="val 54223"/>
                  <a:gd name="f41" fmla="val 696709"/>
                  <a:gd name="f42" fmla="val 697884"/>
                  <a:gd name="f43" fmla="val 53636"/>
                  <a:gd name="f44" fmla="val 698276"/>
                  <a:gd name="f45" fmla="val 4864"/>
                  <a:gd name="f46" fmla="val 766047"/>
                  <a:gd name="f47" fmla="val 3493"/>
                  <a:gd name="f48" fmla="val 767222"/>
                  <a:gd name="f49" fmla="val 2514"/>
                  <a:gd name="f50" fmla="+- 0 0 -90"/>
                  <a:gd name="f51" fmla="*/ f3 1 83407"/>
                  <a:gd name="f52" fmla="*/ f4 1 767417"/>
                  <a:gd name="f53" fmla="val f5"/>
                  <a:gd name="f54" fmla="val f6"/>
                  <a:gd name="f55" fmla="val f7"/>
                  <a:gd name="f56" fmla="*/ f50 f0 1"/>
                  <a:gd name="f57" fmla="+- f55 0 f53"/>
                  <a:gd name="f58" fmla="+- f54 0 f53"/>
                  <a:gd name="f59" fmla="*/ f56 1 f2"/>
                  <a:gd name="f60" fmla="*/ f58 1 83407"/>
                  <a:gd name="f61" fmla="*/ f57 1 767417"/>
                  <a:gd name="f62" fmla="*/ 2709 f58 1"/>
                  <a:gd name="f63" fmla="*/ 767418 f57 1"/>
                  <a:gd name="f64" fmla="*/ 1143 f58 1"/>
                  <a:gd name="f65" fmla="*/ 766830 f57 1"/>
                  <a:gd name="f66" fmla="*/ 555 f58 1"/>
                  <a:gd name="f67" fmla="*/ 762913 f57 1"/>
                  <a:gd name="f68" fmla="*/ 48739 f58 1"/>
                  <a:gd name="f69" fmla="*/ 695925 f57 1"/>
                  <a:gd name="f70" fmla="*/ 48347 f58 1"/>
                  <a:gd name="f71" fmla="*/ 282640 f57 1"/>
                  <a:gd name="f72" fmla="*/ 48543 f58 1"/>
                  <a:gd name="f73" fmla="*/ 281465 f57 1"/>
                  <a:gd name="f74" fmla="*/ 77923 f58 1"/>
                  <a:gd name="f75" fmla="*/ 220158 f57 1"/>
                  <a:gd name="f76" fmla="*/ 2742 f57 1"/>
                  <a:gd name="f77" fmla="*/ 80666 f58 1"/>
                  <a:gd name="f78" fmla="*/ 0 f57 1"/>
                  <a:gd name="f79" fmla="*/ 83408 f58 1"/>
                  <a:gd name="f80" fmla="*/ 220745 f57 1"/>
                  <a:gd name="f81" fmla="*/ 83212 f58 1"/>
                  <a:gd name="f82" fmla="*/ 221920 f57 1"/>
                  <a:gd name="f83" fmla="*/ 53832 f58 1"/>
                  <a:gd name="f84" fmla="*/ 283228 f57 1"/>
                  <a:gd name="f85" fmla="*/ 54223 f58 1"/>
                  <a:gd name="f86" fmla="*/ 696709 f57 1"/>
                  <a:gd name="f87" fmla="*/ 53636 f58 1"/>
                  <a:gd name="f88" fmla="*/ 698276 f57 1"/>
                  <a:gd name="f89" fmla="*/ 4864 f58 1"/>
                  <a:gd name="f90" fmla="*/ 766047 f57 1"/>
                  <a:gd name="f91" fmla="*/ 2514 f58 1"/>
                  <a:gd name="f92" fmla="*/ 767222 f57 1"/>
                  <a:gd name="f93" fmla="+- f59 0 f1"/>
                  <a:gd name="f94" fmla="*/ f62 1 83407"/>
                  <a:gd name="f95" fmla="*/ f63 1 767417"/>
                  <a:gd name="f96" fmla="*/ f64 1 83407"/>
                  <a:gd name="f97" fmla="*/ f65 1 767417"/>
                  <a:gd name="f98" fmla="*/ f66 1 83407"/>
                  <a:gd name="f99" fmla="*/ f67 1 767417"/>
                  <a:gd name="f100" fmla="*/ f68 1 83407"/>
                  <a:gd name="f101" fmla="*/ f69 1 767417"/>
                  <a:gd name="f102" fmla="*/ f70 1 83407"/>
                  <a:gd name="f103" fmla="*/ f71 1 767417"/>
                  <a:gd name="f104" fmla="*/ f72 1 83407"/>
                  <a:gd name="f105" fmla="*/ f73 1 767417"/>
                  <a:gd name="f106" fmla="*/ f74 1 83407"/>
                  <a:gd name="f107" fmla="*/ f75 1 767417"/>
                  <a:gd name="f108" fmla="*/ f76 1 767417"/>
                  <a:gd name="f109" fmla="*/ f77 1 83407"/>
                  <a:gd name="f110" fmla="*/ f78 1 767417"/>
                  <a:gd name="f111" fmla="*/ f79 1 83407"/>
                  <a:gd name="f112" fmla="*/ f80 1 767417"/>
                  <a:gd name="f113" fmla="*/ f81 1 83407"/>
                  <a:gd name="f114" fmla="*/ f82 1 767417"/>
                  <a:gd name="f115" fmla="*/ f83 1 83407"/>
                  <a:gd name="f116" fmla="*/ f84 1 767417"/>
                  <a:gd name="f117" fmla="*/ f85 1 83407"/>
                  <a:gd name="f118" fmla="*/ f86 1 767417"/>
                  <a:gd name="f119" fmla="*/ f87 1 83407"/>
                  <a:gd name="f120" fmla="*/ f88 1 767417"/>
                  <a:gd name="f121" fmla="*/ f89 1 83407"/>
                  <a:gd name="f122" fmla="*/ f90 1 767417"/>
                  <a:gd name="f123" fmla="*/ f91 1 83407"/>
                  <a:gd name="f124" fmla="*/ f92 1 767417"/>
                  <a:gd name="f125" fmla="*/ f53 1 f60"/>
                  <a:gd name="f126" fmla="*/ f54 1 f60"/>
                  <a:gd name="f127" fmla="*/ f53 1 f61"/>
                  <a:gd name="f128" fmla="*/ f55 1 f61"/>
                  <a:gd name="f129" fmla="*/ f94 1 f60"/>
                  <a:gd name="f130" fmla="*/ f95 1 f61"/>
                  <a:gd name="f131" fmla="*/ f96 1 f60"/>
                  <a:gd name="f132" fmla="*/ f97 1 f61"/>
                  <a:gd name="f133" fmla="*/ f98 1 f60"/>
                  <a:gd name="f134" fmla="*/ f99 1 f61"/>
                  <a:gd name="f135" fmla="*/ f100 1 f60"/>
                  <a:gd name="f136" fmla="*/ f101 1 f61"/>
                  <a:gd name="f137" fmla="*/ f102 1 f60"/>
                  <a:gd name="f138" fmla="*/ f103 1 f61"/>
                  <a:gd name="f139" fmla="*/ f104 1 f60"/>
                  <a:gd name="f140" fmla="*/ f105 1 f61"/>
                  <a:gd name="f141" fmla="*/ f106 1 f60"/>
                  <a:gd name="f142" fmla="*/ f107 1 f61"/>
                  <a:gd name="f143" fmla="*/ f108 1 f61"/>
                  <a:gd name="f144" fmla="*/ f109 1 f60"/>
                  <a:gd name="f145" fmla="*/ f110 1 f61"/>
                  <a:gd name="f146" fmla="*/ f111 1 f60"/>
                  <a:gd name="f147" fmla="*/ f112 1 f61"/>
                  <a:gd name="f148" fmla="*/ f113 1 f60"/>
                  <a:gd name="f149" fmla="*/ f114 1 f61"/>
                  <a:gd name="f150" fmla="*/ f115 1 f60"/>
                  <a:gd name="f151" fmla="*/ f116 1 f61"/>
                  <a:gd name="f152" fmla="*/ f117 1 f60"/>
                  <a:gd name="f153" fmla="*/ f118 1 f61"/>
                  <a:gd name="f154" fmla="*/ f119 1 f60"/>
                  <a:gd name="f155" fmla="*/ f120 1 f61"/>
                  <a:gd name="f156" fmla="*/ f121 1 f60"/>
                  <a:gd name="f157" fmla="*/ f122 1 f61"/>
                  <a:gd name="f158" fmla="*/ f123 1 f60"/>
                  <a:gd name="f159" fmla="*/ f124 1 f61"/>
                  <a:gd name="f160" fmla="*/ f125 f51 1"/>
                  <a:gd name="f161" fmla="*/ f126 f51 1"/>
                  <a:gd name="f162" fmla="*/ f128 f52 1"/>
                  <a:gd name="f163" fmla="*/ f127 f52 1"/>
                  <a:gd name="f164" fmla="*/ f129 f51 1"/>
                  <a:gd name="f165" fmla="*/ f130 f52 1"/>
                  <a:gd name="f166" fmla="*/ f131 f51 1"/>
                  <a:gd name="f167" fmla="*/ f132 f52 1"/>
                  <a:gd name="f168" fmla="*/ f133 f51 1"/>
                  <a:gd name="f169" fmla="*/ f134 f52 1"/>
                  <a:gd name="f170" fmla="*/ f135 f51 1"/>
                  <a:gd name="f171" fmla="*/ f136 f52 1"/>
                  <a:gd name="f172" fmla="*/ f137 f51 1"/>
                  <a:gd name="f173" fmla="*/ f138 f52 1"/>
                  <a:gd name="f174" fmla="*/ f139 f51 1"/>
                  <a:gd name="f175" fmla="*/ f140 f52 1"/>
                  <a:gd name="f176" fmla="*/ f141 f51 1"/>
                  <a:gd name="f177" fmla="*/ f142 f52 1"/>
                  <a:gd name="f178" fmla="*/ f143 f52 1"/>
                  <a:gd name="f179" fmla="*/ f144 f51 1"/>
                  <a:gd name="f180" fmla="*/ f145 f52 1"/>
                  <a:gd name="f181" fmla="*/ f146 f51 1"/>
                  <a:gd name="f182" fmla="*/ f147 f52 1"/>
                  <a:gd name="f183" fmla="*/ f148 f51 1"/>
                  <a:gd name="f184" fmla="*/ f149 f52 1"/>
                  <a:gd name="f185" fmla="*/ f150 f51 1"/>
                  <a:gd name="f186" fmla="*/ f151 f52 1"/>
                  <a:gd name="f187" fmla="*/ f152 f51 1"/>
                  <a:gd name="f188" fmla="*/ f153 f52 1"/>
                  <a:gd name="f189" fmla="*/ f154 f51 1"/>
                  <a:gd name="f190" fmla="*/ f155 f52 1"/>
                  <a:gd name="f191" fmla="*/ f156 f51 1"/>
                  <a:gd name="f192" fmla="*/ f157 f52 1"/>
                  <a:gd name="f193" fmla="*/ f158 f51 1"/>
                  <a:gd name="f194" fmla="*/ f159 f5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3">
                    <a:pos x="f164" y="f165"/>
                  </a:cxn>
                  <a:cxn ang="f93">
                    <a:pos x="f166" y="f167"/>
                  </a:cxn>
                  <a:cxn ang="f93">
                    <a:pos x="f168" y="f169"/>
                  </a:cxn>
                  <a:cxn ang="f93">
                    <a:pos x="f170" y="f171"/>
                  </a:cxn>
                  <a:cxn ang="f93">
                    <a:pos x="f172" y="f173"/>
                  </a:cxn>
                  <a:cxn ang="f93">
                    <a:pos x="f174" y="f175"/>
                  </a:cxn>
                  <a:cxn ang="f93">
                    <a:pos x="f176" y="f177"/>
                  </a:cxn>
                  <a:cxn ang="f93">
                    <a:pos x="f176" y="f178"/>
                  </a:cxn>
                  <a:cxn ang="f93">
                    <a:pos x="f179" y="f180"/>
                  </a:cxn>
                  <a:cxn ang="f93">
                    <a:pos x="f181" y="f178"/>
                  </a:cxn>
                  <a:cxn ang="f93">
                    <a:pos x="f181" y="f182"/>
                  </a:cxn>
                  <a:cxn ang="f93">
                    <a:pos x="f183" y="f184"/>
                  </a:cxn>
                  <a:cxn ang="f93">
                    <a:pos x="f185" y="f186"/>
                  </a:cxn>
                  <a:cxn ang="f93">
                    <a:pos x="f187" y="f188"/>
                  </a:cxn>
                  <a:cxn ang="f93">
                    <a:pos x="f189" y="f190"/>
                  </a:cxn>
                  <a:cxn ang="f93">
                    <a:pos x="f191" y="f192"/>
                  </a:cxn>
                  <a:cxn ang="f93">
                    <a:pos x="f193" y="f194"/>
                  </a:cxn>
                </a:cxnLst>
                <a:rect l="f160" t="f163" r="f161" b="f162"/>
                <a:pathLst>
                  <a:path w="83407" h="767417">
                    <a:moveTo>
                      <a:pt x="f8" y="f9"/>
                    </a:moveTo>
                    <a:cubicBezTo>
                      <a:pt x="f8" y="f9"/>
                      <a:pt x="f10" y="f9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lnTo>
                      <a:pt x="f19" y="f20"/>
                    </a:lnTo>
                    <a:lnTo>
                      <a:pt x="f21" y="f22"/>
                    </a:lnTo>
                    <a:cubicBezTo>
                      <a:pt x="f21" y="f22"/>
                      <a:pt x="f21" y="f23"/>
                      <a:pt x="f24" y="f25"/>
                    </a:cubicBezTo>
                    <a:lnTo>
                      <a:pt x="f26" y="f27"/>
                    </a:lnTo>
                    <a:lnTo>
                      <a:pt x="f26" y="f28"/>
                    </a:lnTo>
                    <a:cubicBezTo>
                      <a:pt x="f26" y="f29"/>
                      <a:pt x="f30" y="f5"/>
                      <a:pt x="f31" y="f5"/>
                    </a:cubicBezTo>
                    <a:cubicBezTo>
                      <a:pt x="f32" y="f5"/>
                      <a:pt x="f33" y="f29"/>
                      <a:pt x="f33" y="f28"/>
                    </a:cubicBezTo>
                    <a:lnTo>
                      <a:pt x="f33" y="f34"/>
                    </a:lnTo>
                    <a:cubicBezTo>
                      <a:pt x="f33" y="f34"/>
                      <a:pt x="f33" y="f35"/>
                      <a:pt x="f36" y="f37"/>
                    </a:cubicBezTo>
                    <a:lnTo>
                      <a:pt x="f38" y="f39"/>
                    </a:lnTo>
                    <a:lnTo>
                      <a:pt x="f40" y="f41"/>
                    </a:lnTo>
                    <a:cubicBezTo>
                      <a:pt x="f40" y="f41"/>
                      <a:pt x="f40" y="f42"/>
                      <a:pt x="f43" y="f44"/>
                    </a:cubicBezTo>
                    <a:lnTo>
                      <a:pt x="f45" y="f46"/>
                    </a:lnTo>
                    <a:cubicBezTo>
                      <a:pt x="f45" y="f46"/>
                      <a:pt x="f47" y="f48"/>
                      <a:pt x="f49" y="f4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0" name="Freeform: Shape 648"/>
              <p:cNvSpPr/>
              <p:nvPr/>
            </p:nvSpPr>
            <p:spPr>
              <a:xfrm>
                <a:off x="8252048" y="4502789"/>
                <a:ext cx="732379" cy="30264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32383"/>
                  <a:gd name="f7" fmla="val 302644"/>
                  <a:gd name="f8" fmla="val 311433"/>
                  <a:gd name="f9" fmla="val 302645"/>
                  <a:gd name="f10" fmla="val 310454"/>
                  <a:gd name="f11" fmla="val 309866"/>
                  <a:gd name="f12" fmla="val 302253"/>
                  <a:gd name="f13" fmla="val 1175"/>
                  <a:gd name="f14" fmla="val 104621"/>
                  <a:gd name="f15" fmla="val 103445"/>
                  <a:gd name="f16" fmla="val 102858"/>
                  <a:gd name="f17" fmla="val 102074"/>
                  <a:gd name="f18" fmla="val 101291"/>
                  <a:gd name="f19" fmla="val 588"/>
                  <a:gd name="f20" fmla="val 100703"/>
                  <a:gd name="f21" fmla="val 18412"/>
                  <a:gd name="f22" fmla="val 76219"/>
                  <a:gd name="f23" fmla="val 18999"/>
                  <a:gd name="f24" fmla="val 75632"/>
                  <a:gd name="f25" fmla="val 19391"/>
                  <a:gd name="f26" fmla="val 75436"/>
                  <a:gd name="f27" fmla="val 150819"/>
                  <a:gd name="f28" fmla="val 1005"/>
                  <a:gd name="f29" fmla="val 152191"/>
                  <a:gd name="f30" fmla="val 222"/>
                  <a:gd name="f31" fmla="val 153953"/>
                  <a:gd name="f32" fmla="val 614"/>
                  <a:gd name="f33" fmla="val 154737"/>
                  <a:gd name="f34" fmla="val 1985"/>
                  <a:gd name="f35" fmla="val 155521"/>
                  <a:gd name="f36" fmla="val 3356"/>
                  <a:gd name="f37" fmla="val 154933"/>
                  <a:gd name="f38" fmla="val 5119"/>
                  <a:gd name="f39" fmla="val 153758"/>
                  <a:gd name="f40" fmla="val 5902"/>
                  <a:gd name="f41" fmla="val 22916"/>
                  <a:gd name="f42" fmla="val 79941"/>
                  <a:gd name="f43" fmla="val 7247"/>
                  <a:gd name="f44" fmla="val 101487"/>
                  <a:gd name="f45" fmla="val 296181"/>
                  <a:gd name="f46" fmla="val 326907"/>
                  <a:gd name="f47" fmla="val 279141"/>
                  <a:gd name="f48" fmla="val 327690"/>
                  <a:gd name="f49" fmla="val 278357"/>
                  <a:gd name="f50" fmla="val 328277"/>
                  <a:gd name="f51" fmla="val 408780"/>
                  <a:gd name="f52" fmla="val 257595"/>
                  <a:gd name="f53" fmla="val 410543"/>
                  <a:gd name="f54" fmla="val 411131"/>
                  <a:gd name="f55" fmla="val 258183"/>
                  <a:gd name="f56" fmla="val 411914"/>
                  <a:gd name="f57" fmla="val 258770"/>
                  <a:gd name="f58" fmla="val 412306"/>
                  <a:gd name="f59" fmla="val 259554"/>
                  <a:gd name="f60" fmla="val 260337"/>
                  <a:gd name="f61" fmla="val 290501"/>
                  <a:gd name="f62" fmla="val 430718"/>
                  <a:gd name="f63" fmla="val 727656"/>
                  <a:gd name="f64" fmla="val 810"/>
                  <a:gd name="f65" fmla="val 728831"/>
                  <a:gd name="f66" fmla="val -366"/>
                  <a:gd name="f67" fmla="val 730594"/>
                  <a:gd name="f68" fmla="val -170"/>
                  <a:gd name="f69" fmla="val 731574"/>
                  <a:gd name="f70" fmla="val 732749"/>
                  <a:gd name="f71" fmla="val 732553"/>
                  <a:gd name="f72" fmla="val 3748"/>
                  <a:gd name="f73" fmla="val 4727"/>
                  <a:gd name="f74" fmla="val 433852"/>
                  <a:gd name="f75" fmla="val 295594"/>
                  <a:gd name="f76" fmla="val 432676"/>
                  <a:gd name="f77" fmla="val 431893"/>
                  <a:gd name="f78" fmla="val 296377"/>
                  <a:gd name="f79" fmla="val 409564"/>
                  <a:gd name="f80" fmla="val 407997"/>
                  <a:gd name="f81" fmla="val 406821"/>
                  <a:gd name="f82" fmla="val 294810"/>
                  <a:gd name="f83" fmla="val 293243"/>
                  <a:gd name="f84" fmla="val 263863"/>
                  <a:gd name="f85" fmla="val 330628"/>
                  <a:gd name="f86" fmla="val 283450"/>
                  <a:gd name="f87" fmla="val 314175"/>
                  <a:gd name="f88" fmla="val 301666"/>
                  <a:gd name="f89" fmla="val 312804"/>
                  <a:gd name="f90" fmla="val 312020"/>
                  <a:gd name="f91" fmla="+- 0 0 -90"/>
                  <a:gd name="f92" fmla="*/ f3 1 732383"/>
                  <a:gd name="f93" fmla="*/ f4 1 302644"/>
                  <a:gd name="f94" fmla="val f5"/>
                  <a:gd name="f95" fmla="val f6"/>
                  <a:gd name="f96" fmla="val f7"/>
                  <a:gd name="f97" fmla="*/ f91 f0 1"/>
                  <a:gd name="f98" fmla="+- f96 0 f94"/>
                  <a:gd name="f99" fmla="+- f95 0 f94"/>
                  <a:gd name="f100" fmla="*/ f97 1 f2"/>
                  <a:gd name="f101" fmla="*/ f99 1 732383"/>
                  <a:gd name="f102" fmla="*/ f98 1 302644"/>
                  <a:gd name="f103" fmla="*/ 311433 f99 1"/>
                  <a:gd name="f104" fmla="*/ 302645 f98 1"/>
                  <a:gd name="f105" fmla="*/ 309866 f99 1"/>
                  <a:gd name="f106" fmla="*/ 302253 f98 1"/>
                  <a:gd name="f107" fmla="*/ 1175 f99 1"/>
                  <a:gd name="f108" fmla="*/ 104621 f98 1"/>
                  <a:gd name="f109" fmla="*/ 0 f99 1"/>
                  <a:gd name="f110" fmla="*/ 102858 f98 1"/>
                  <a:gd name="f111" fmla="*/ 588 f99 1"/>
                  <a:gd name="f112" fmla="*/ 100703 f98 1"/>
                  <a:gd name="f113" fmla="*/ 18412 f99 1"/>
                  <a:gd name="f114" fmla="*/ 76219 f98 1"/>
                  <a:gd name="f115" fmla="*/ 19391 f99 1"/>
                  <a:gd name="f116" fmla="*/ 75436 f98 1"/>
                  <a:gd name="f117" fmla="*/ 150819 f99 1"/>
                  <a:gd name="f118" fmla="*/ 1005 f98 1"/>
                  <a:gd name="f119" fmla="*/ 154737 f99 1"/>
                  <a:gd name="f120" fmla="*/ 1985 f98 1"/>
                  <a:gd name="f121" fmla="*/ 153758 f99 1"/>
                  <a:gd name="f122" fmla="*/ 5902 f98 1"/>
                  <a:gd name="f123" fmla="*/ 22916 f99 1"/>
                  <a:gd name="f124" fmla="*/ 79941 f98 1"/>
                  <a:gd name="f125" fmla="*/ 7247 f99 1"/>
                  <a:gd name="f126" fmla="*/ 101487 f98 1"/>
                  <a:gd name="f127" fmla="*/ 296181 f98 1"/>
                  <a:gd name="f128" fmla="*/ 326907 f99 1"/>
                  <a:gd name="f129" fmla="*/ 279141 f98 1"/>
                  <a:gd name="f130" fmla="*/ 328277 f99 1"/>
                  <a:gd name="f131" fmla="*/ 278357 f98 1"/>
                  <a:gd name="f132" fmla="*/ 408780 f99 1"/>
                  <a:gd name="f133" fmla="*/ 257595 f98 1"/>
                  <a:gd name="f134" fmla="*/ 411131 f99 1"/>
                  <a:gd name="f135" fmla="*/ 258183 f98 1"/>
                  <a:gd name="f136" fmla="*/ 412306 f99 1"/>
                  <a:gd name="f137" fmla="*/ 260337 f98 1"/>
                  <a:gd name="f138" fmla="*/ 290501 f98 1"/>
                  <a:gd name="f139" fmla="*/ 430718 f99 1"/>
                  <a:gd name="f140" fmla="*/ 727656 f99 1"/>
                  <a:gd name="f141" fmla="*/ 810 f98 1"/>
                  <a:gd name="f142" fmla="*/ 731574 f99 1"/>
                  <a:gd name="f143" fmla="*/ 4727 f98 1"/>
                  <a:gd name="f144" fmla="*/ 433852 f99 1"/>
                  <a:gd name="f145" fmla="*/ 295594 f98 1"/>
                  <a:gd name="f146" fmla="*/ 431893 f99 1"/>
                  <a:gd name="f147" fmla="*/ 296377 f98 1"/>
                  <a:gd name="f148" fmla="*/ 409564 f99 1"/>
                  <a:gd name="f149" fmla="*/ 406821 f99 1"/>
                  <a:gd name="f150" fmla="*/ 293243 f98 1"/>
                  <a:gd name="f151" fmla="*/ 263863 f98 1"/>
                  <a:gd name="f152" fmla="*/ 330628 f99 1"/>
                  <a:gd name="f153" fmla="*/ 283450 f98 1"/>
                  <a:gd name="f154" fmla="*/ 314175 f99 1"/>
                  <a:gd name="f155" fmla="*/ 301666 f98 1"/>
                  <a:gd name="f156" fmla="*/ 312020 f99 1"/>
                  <a:gd name="f157" fmla="+- f100 0 f1"/>
                  <a:gd name="f158" fmla="*/ f103 1 732383"/>
                  <a:gd name="f159" fmla="*/ f104 1 302644"/>
                  <a:gd name="f160" fmla="*/ f105 1 732383"/>
                  <a:gd name="f161" fmla="*/ f106 1 302644"/>
                  <a:gd name="f162" fmla="*/ f107 1 732383"/>
                  <a:gd name="f163" fmla="*/ f108 1 302644"/>
                  <a:gd name="f164" fmla="*/ f109 1 732383"/>
                  <a:gd name="f165" fmla="*/ f110 1 302644"/>
                  <a:gd name="f166" fmla="*/ f111 1 732383"/>
                  <a:gd name="f167" fmla="*/ f112 1 302644"/>
                  <a:gd name="f168" fmla="*/ f113 1 732383"/>
                  <a:gd name="f169" fmla="*/ f114 1 302644"/>
                  <a:gd name="f170" fmla="*/ f115 1 732383"/>
                  <a:gd name="f171" fmla="*/ f116 1 302644"/>
                  <a:gd name="f172" fmla="*/ f117 1 732383"/>
                  <a:gd name="f173" fmla="*/ f118 1 302644"/>
                  <a:gd name="f174" fmla="*/ f119 1 732383"/>
                  <a:gd name="f175" fmla="*/ f120 1 302644"/>
                  <a:gd name="f176" fmla="*/ f121 1 732383"/>
                  <a:gd name="f177" fmla="*/ f122 1 302644"/>
                  <a:gd name="f178" fmla="*/ f123 1 732383"/>
                  <a:gd name="f179" fmla="*/ f124 1 302644"/>
                  <a:gd name="f180" fmla="*/ f125 1 732383"/>
                  <a:gd name="f181" fmla="*/ f126 1 302644"/>
                  <a:gd name="f182" fmla="*/ f127 1 302644"/>
                  <a:gd name="f183" fmla="*/ f128 1 732383"/>
                  <a:gd name="f184" fmla="*/ f129 1 302644"/>
                  <a:gd name="f185" fmla="*/ f130 1 732383"/>
                  <a:gd name="f186" fmla="*/ f131 1 302644"/>
                  <a:gd name="f187" fmla="*/ f132 1 732383"/>
                  <a:gd name="f188" fmla="*/ f133 1 302644"/>
                  <a:gd name="f189" fmla="*/ f134 1 732383"/>
                  <a:gd name="f190" fmla="*/ f135 1 302644"/>
                  <a:gd name="f191" fmla="*/ f136 1 732383"/>
                  <a:gd name="f192" fmla="*/ f137 1 302644"/>
                  <a:gd name="f193" fmla="*/ f138 1 302644"/>
                  <a:gd name="f194" fmla="*/ f139 1 732383"/>
                  <a:gd name="f195" fmla="*/ f140 1 732383"/>
                  <a:gd name="f196" fmla="*/ f141 1 302644"/>
                  <a:gd name="f197" fmla="*/ f142 1 732383"/>
                  <a:gd name="f198" fmla="*/ f143 1 302644"/>
                  <a:gd name="f199" fmla="*/ f144 1 732383"/>
                  <a:gd name="f200" fmla="*/ f145 1 302644"/>
                  <a:gd name="f201" fmla="*/ f146 1 732383"/>
                  <a:gd name="f202" fmla="*/ f147 1 302644"/>
                  <a:gd name="f203" fmla="*/ f148 1 732383"/>
                  <a:gd name="f204" fmla="*/ f149 1 732383"/>
                  <a:gd name="f205" fmla="*/ f150 1 302644"/>
                  <a:gd name="f206" fmla="*/ f151 1 302644"/>
                  <a:gd name="f207" fmla="*/ f152 1 732383"/>
                  <a:gd name="f208" fmla="*/ f153 1 302644"/>
                  <a:gd name="f209" fmla="*/ f154 1 732383"/>
                  <a:gd name="f210" fmla="*/ f155 1 302644"/>
                  <a:gd name="f211" fmla="*/ f156 1 732383"/>
                  <a:gd name="f212" fmla="*/ f94 1 f101"/>
                  <a:gd name="f213" fmla="*/ f95 1 f101"/>
                  <a:gd name="f214" fmla="*/ f94 1 f102"/>
                  <a:gd name="f215" fmla="*/ f96 1 f102"/>
                  <a:gd name="f216" fmla="*/ f158 1 f101"/>
                  <a:gd name="f217" fmla="*/ f159 1 f102"/>
                  <a:gd name="f218" fmla="*/ f160 1 f101"/>
                  <a:gd name="f219" fmla="*/ f161 1 f102"/>
                  <a:gd name="f220" fmla="*/ f162 1 f101"/>
                  <a:gd name="f221" fmla="*/ f163 1 f102"/>
                  <a:gd name="f222" fmla="*/ f164 1 f101"/>
                  <a:gd name="f223" fmla="*/ f165 1 f102"/>
                  <a:gd name="f224" fmla="*/ f166 1 f101"/>
                  <a:gd name="f225" fmla="*/ f167 1 f102"/>
                  <a:gd name="f226" fmla="*/ f168 1 f101"/>
                  <a:gd name="f227" fmla="*/ f169 1 f102"/>
                  <a:gd name="f228" fmla="*/ f170 1 f101"/>
                  <a:gd name="f229" fmla="*/ f171 1 f102"/>
                  <a:gd name="f230" fmla="*/ f172 1 f101"/>
                  <a:gd name="f231" fmla="*/ f173 1 f102"/>
                  <a:gd name="f232" fmla="*/ f174 1 f101"/>
                  <a:gd name="f233" fmla="*/ f175 1 f102"/>
                  <a:gd name="f234" fmla="*/ f176 1 f101"/>
                  <a:gd name="f235" fmla="*/ f177 1 f102"/>
                  <a:gd name="f236" fmla="*/ f178 1 f101"/>
                  <a:gd name="f237" fmla="*/ f179 1 f102"/>
                  <a:gd name="f238" fmla="*/ f180 1 f101"/>
                  <a:gd name="f239" fmla="*/ f181 1 f102"/>
                  <a:gd name="f240" fmla="*/ f182 1 f102"/>
                  <a:gd name="f241" fmla="*/ f183 1 f101"/>
                  <a:gd name="f242" fmla="*/ f184 1 f102"/>
                  <a:gd name="f243" fmla="*/ f185 1 f101"/>
                  <a:gd name="f244" fmla="*/ f186 1 f102"/>
                  <a:gd name="f245" fmla="*/ f187 1 f101"/>
                  <a:gd name="f246" fmla="*/ f188 1 f102"/>
                  <a:gd name="f247" fmla="*/ f189 1 f101"/>
                  <a:gd name="f248" fmla="*/ f190 1 f102"/>
                  <a:gd name="f249" fmla="*/ f191 1 f101"/>
                  <a:gd name="f250" fmla="*/ f192 1 f102"/>
                  <a:gd name="f251" fmla="*/ f193 1 f102"/>
                  <a:gd name="f252" fmla="*/ f194 1 f101"/>
                  <a:gd name="f253" fmla="*/ f195 1 f101"/>
                  <a:gd name="f254" fmla="*/ f196 1 f102"/>
                  <a:gd name="f255" fmla="*/ f197 1 f101"/>
                  <a:gd name="f256" fmla="*/ f198 1 f102"/>
                  <a:gd name="f257" fmla="*/ f199 1 f101"/>
                  <a:gd name="f258" fmla="*/ f200 1 f102"/>
                  <a:gd name="f259" fmla="*/ f201 1 f101"/>
                  <a:gd name="f260" fmla="*/ f202 1 f102"/>
                  <a:gd name="f261" fmla="*/ f203 1 f101"/>
                  <a:gd name="f262" fmla="*/ f204 1 f101"/>
                  <a:gd name="f263" fmla="*/ f205 1 f102"/>
                  <a:gd name="f264" fmla="*/ f206 1 f102"/>
                  <a:gd name="f265" fmla="*/ f207 1 f101"/>
                  <a:gd name="f266" fmla="*/ f208 1 f102"/>
                  <a:gd name="f267" fmla="*/ f209 1 f101"/>
                  <a:gd name="f268" fmla="*/ f210 1 f102"/>
                  <a:gd name="f269" fmla="*/ f211 1 f101"/>
                  <a:gd name="f270" fmla="*/ f212 f92 1"/>
                  <a:gd name="f271" fmla="*/ f213 f92 1"/>
                  <a:gd name="f272" fmla="*/ f215 f93 1"/>
                  <a:gd name="f273" fmla="*/ f214 f93 1"/>
                  <a:gd name="f274" fmla="*/ f216 f92 1"/>
                  <a:gd name="f275" fmla="*/ f217 f93 1"/>
                  <a:gd name="f276" fmla="*/ f218 f92 1"/>
                  <a:gd name="f277" fmla="*/ f219 f93 1"/>
                  <a:gd name="f278" fmla="*/ f220 f92 1"/>
                  <a:gd name="f279" fmla="*/ f221 f93 1"/>
                  <a:gd name="f280" fmla="*/ f222 f92 1"/>
                  <a:gd name="f281" fmla="*/ f223 f93 1"/>
                  <a:gd name="f282" fmla="*/ f224 f92 1"/>
                  <a:gd name="f283" fmla="*/ f225 f93 1"/>
                  <a:gd name="f284" fmla="*/ f226 f92 1"/>
                  <a:gd name="f285" fmla="*/ f227 f93 1"/>
                  <a:gd name="f286" fmla="*/ f228 f92 1"/>
                  <a:gd name="f287" fmla="*/ f229 f93 1"/>
                  <a:gd name="f288" fmla="*/ f230 f92 1"/>
                  <a:gd name="f289" fmla="*/ f231 f93 1"/>
                  <a:gd name="f290" fmla="*/ f232 f92 1"/>
                  <a:gd name="f291" fmla="*/ f233 f93 1"/>
                  <a:gd name="f292" fmla="*/ f234 f92 1"/>
                  <a:gd name="f293" fmla="*/ f235 f93 1"/>
                  <a:gd name="f294" fmla="*/ f236 f92 1"/>
                  <a:gd name="f295" fmla="*/ f237 f93 1"/>
                  <a:gd name="f296" fmla="*/ f238 f92 1"/>
                  <a:gd name="f297" fmla="*/ f239 f93 1"/>
                  <a:gd name="f298" fmla="*/ f240 f93 1"/>
                  <a:gd name="f299" fmla="*/ f241 f92 1"/>
                  <a:gd name="f300" fmla="*/ f242 f93 1"/>
                  <a:gd name="f301" fmla="*/ f243 f92 1"/>
                  <a:gd name="f302" fmla="*/ f244 f93 1"/>
                  <a:gd name="f303" fmla="*/ f245 f92 1"/>
                  <a:gd name="f304" fmla="*/ f246 f93 1"/>
                  <a:gd name="f305" fmla="*/ f247 f92 1"/>
                  <a:gd name="f306" fmla="*/ f248 f93 1"/>
                  <a:gd name="f307" fmla="*/ f249 f92 1"/>
                  <a:gd name="f308" fmla="*/ f250 f93 1"/>
                  <a:gd name="f309" fmla="*/ f251 f93 1"/>
                  <a:gd name="f310" fmla="*/ f252 f92 1"/>
                  <a:gd name="f311" fmla="*/ f253 f92 1"/>
                  <a:gd name="f312" fmla="*/ f254 f93 1"/>
                  <a:gd name="f313" fmla="*/ f255 f92 1"/>
                  <a:gd name="f314" fmla="*/ f256 f93 1"/>
                  <a:gd name="f315" fmla="*/ f257 f92 1"/>
                  <a:gd name="f316" fmla="*/ f258 f93 1"/>
                  <a:gd name="f317" fmla="*/ f259 f92 1"/>
                  <a:gd name="f318" fmla="*/ f260 f93 1"/>
                  <a:gd name="f319" fmla="*/ f261 f92 1"/>
                  <a:gd name="f320" fmla="*/ f262 f92 1"/>
                  <a:gd name="f321" fmla="*/ f263 f93 1"/>
                  <a:gd name="f322" fmla="*/ f264 f93 1"/>
                  <a:gd name="f323" fmla="*/ f265 f92 1"/>
                  <a:gd name="f324" fmla="*/ f266 f93 1"/>
                  <a:gd name="f325" fmla="*/ f267 f92 1"/>
                  <a:gd name="f326" fmla="*/ f268 f93 1"/>
                  <a:gd name="f327" fmla="*/ f269 f9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7">
                    <a:pos x="f274" y="f275"/>
                  </a:cxn>
                  <a:cxn ang="f157">
                    <a:pos x="f276" y="f277"/>
                  </a:cxn>
                  <a:cxn ang="f157">
                    <a:pos x="f278" y="f279"/>
                  </a:cxn>
                  <a:cxn ang="f157">
                    <a:pos x="f280" y="f281"/>
                  </a:cxn>
                  <a:cxn ang="f157">
                    <a:pos x="f282" y="f283"/>
                  </a:cxn>
                  <a:cxn ang="f157">
                    <a:pos x="f284" y="f285"/>
                  </a:cxn>
                  <a:cxn ang="f157">
                    <a:pos x="f286" y="f287"/>
                  </a:cxn>
                  <a:cxn ang="f157">
                    <a:pos x="f288" y="f289"/>
                  </a:cxn>
                  <a:cxn ang="f157">
                    <a:pos x="f290" y="f291"/>
                  </a:cxn>
                  <a:cxn ang="f157">
                    <a:pos x="f292" y="f293"/>
                  </a:cxn>
                  <a:cxn ang="f157">
                    <a:pos x="f294" y="f295"/>
                  </a:cxn>
                  <a:cxn ang="f157">
                    <a:pos x="f296" y="f297"/>
                  </a:cxn>
                  <a:cxn ang="f157">
                    <a:pos x="f274" y="f298"/>
                  </a:cxn>
                  <a:cxn ang="f157">
                    <a:pos x="f299" y="f300"/>
                  </a:cxn>
                  <a:cxn ang="f157">
                    <a:pos x="f301" y="f302"/>
                  </a:cxn>
                  <a:cxn ang="f157">
                    <a:pos x="f303" y="f304"/>
                  </a:cxn>
                  <a:cxn ang="f157">
                    <a:pos x="f305" y="f306"/>
                  </a:cxn>
                  <a:cxn ang="f157">
                    <a:pos x="f307" y="f308"/>
                  </a:cxn>
                  <a:cxn ang="f157">
                    <a:pos x="f307" y="f309"/>
                  </a:cxn>
                  <a:cxn ang="f157">
                    <a:pos x="f310" y="f309"/>
                  </a:cxn>
                  <a:cxn ang="f157">
                    <a:pos x="f311" y="f312"/>
                  </a:cxn>
                  <a:cxn ang="f157">
                    <a:pos x="f313" y="f312"/>
                  </a:cxn>
                  <a:cxn ang="f157">
                    <a:pos x="f313" y="f314"/>
                  </a:cxn>
                  <a:cxn ang="f157">
                    <a:pos x="f315" y="f316"/>
                  </a:cxn>
                  <a:cxn ang="f157">
                    <a:pos x="f317" y="f318"/>
                  </a:cxn>
                  <a:cxn ang="f157">
                    <a:pos x="f319" y="f318"/>
                  </a:cxn>
                  <a:cxn ang="f157">
                    <a:pos x="f320" y="f321"/>
                  </a:cxn>
                  <a:cxn ang="f157">
                    <a:pos x="f320" y="f322"/>
                  </a:cxn>
                  <a:cxn ang="f157">
                    <a:pos x="f323" y="f324"/>
                  </a:cxn>
                  <a:cxn ang="f157">
                    <a:pos x="f325" y="f326"/>
                  </a:cxn>
                  <a:cxn ang="f157">
                    <a:pos x="f327" y="f275"/>
                  </a:cxn>
                </a:cxnLst>
                <a:rect l="f270" t="f273" r="f271" b="f272"/>
                <a:pathLst>
                  <a:path w="732383" h="302644">
                    <a:moveTo>
                      <a:pt x="f8" y="f9"/>
                    </a:moveTo>
                    <a:cubicBezTo>
                      <a:pt x="f8" y="f9"/>
                      <a:pt x="f10" y="f9"/>
                      <a:pt x="f11" y="f12"/>
                    </a:cubicBezTo>
                    <a:lnTo>
                      <a:pt x="f13" y="f14"/>
                    </a:lnTo>
                    <a:cubicBezTo>
                      <a:pt x="f13" y="f14"/>
                      <a:pt x="f5" y="f15"/>
                      <a:pt x="f5" y="f16"/>
                    </a:cubicBezTo>
                    <a:cubicBezTo>
                      <a:pt x="f5" y="f17"/>
                      <a:pt x="f5" y="f18"/>
                      <a:pt x="f19" y="f20"/>
                    </a:cubicBezTo>
                    <a:lnTo>
                      <a:pt x="f21" y="f22"/>
                    </a:lnTo>
                    <a:cubicBezTo>
                      <a:pt x="f21" y="f22"/>
                      <a:pt x="f23" y="f24"/>
                      <a:pt x="f25" y="f26"/>
                    </a:cubicBezTo>
                    <a:lnTo>
                      <a:pt x="f27" y="f28"/>
                    </a:ln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39" y="f40"/>
                    </a:cubicBezTo>
                    <a:lnTo>
                      <a:pt x="f41" y="f42"/>
                    </a:lnTo>
                    <a:lnTo>
                      <a:pt x="f43" y="f44"/>
                    </a:lnTo>
                    <a:lnTo>
                      <a:pt x="f8" y="f45"/>
                    </a:lnTo>
                    <a:lnTo>
                      <a:pt x="f46" y="f47"/>
                    </a:lnTo>
                    <a:cubicBezTo>
                      <a:pt x="f46" y="f47"/>
                      <a:pt x="f48" y="f49"/>
                      <a:pt x="f50" y="f49"/>
                    </a:cubicBezTo>
                    <a:lnTo>
                      <a:pt x="f51" y="f52"/>
                    </a:lnTo>
                    <a:cubicBezTo>
                      <a:pt x="f51" y="f52"/>
                      <a:pt x="f53" y="f52"/>
                      <a:pt x="f54" y="f55"/>
                    </a:cubicBezTo>
                    <a:cubicBezTo>
                      <a:pt x="f56" y="f57"/>
                      <a:pt x="f58" y="f59"/>
                      <a:pt x="f58" y="f60"/>
                    </a:cubicBezTo>
                    <a:lnTo>
                      <a:pt x="f58" y="f61"/>
                    </a:lnTo>
                    <a:lnTo>
                      <a:pt x="f62" y="f61"/>
                    </a:lnTo>
                    <a:cubicBezTo>
                      <a:pt x="f62" y="f61"/>
                      <a:pt x="f63" y="f64"/>
                      <a:pt x="f63" y="f64"/>
                    </a:cubicBezTo>
                    <a:cubicBezTo>
                      <a:pt x="f65" y="f66"/>
                      <a:pt x="f67" y="f68"/>
                      <a:pt x="f69" y="f64"/>
                    </a:cubicBezTo>
                    <a:cubicBezTo>
                      <a:pt x="f70" y="f34"/>
                      <a:pt x="f71" y="f72"/>
                      <a:pt x="f69" y="f73"/>
                    </a:cubicBezTo>
                    <a:lnTo>
                      <a:pt x="f74" y="f75"/>
                    </a:lnTo>
                    <a:cubicBezTo>
                      <a:pt x="f74" y="f75"/>
                      <a:pt x="f76" y="f45"/>
                      <a:pt x="f77" y="f78"/>
                    </a:cubicBezTo>
                    <a:lnTo>
                      <a:pt x="f79" y="f78"/>
                    </a:lnTo>
                    <a:cubicBezTo>
                      <a:pt x="f80" y="f45"/>
                      <a:pt x="f81" y="f82"/>
                      <a:pt x="f81" y="f83"/>
                    </a:cubicBezTo>
                    <a:lnTo>
                      <a:pt x="f81" y="f84"/>
                    </a:lnTo>
                    <a:lnTo>
                      <a:pt x="f85" y="f86"/>
                    </a:lnTo>
                    <a:lnTo>
                      <a:pt x="f87" y="f88"/>
                    </a:lnTo>
                    <a:cubicBezTo>
                      <a:pt x="f87" y="f88"/>
                      <a:pt x="f89" y="f9"/>
                      <a:pt x="f90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1" name="Freeform: Shape 649"/>
              <p:cNvSpPr/>
              <p:nvPr/>
            </p:nvSpPr>
            <p:spPr>
              <a:xfrm>
                <a:off x="8705088" y="4492035"/>
                <a:ext cx="509256" cy="19018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9261"/>
                  <a:gd name="f7" fmla="val 1901895"/>
                  <a:gd name="f8" fmla="val 125357"/>
                  <a:gd name="f9" fmla="val 1901504"/>
                  <a:gd name="f10" fmla="val 2742"/>
                  <a:gd name="f11" fmla="val 1175"/>
                  <a:gd name="f12" fmla="val 1900329"/>
                  <a:gd name="f13" fmla="val 1898762"/>
                  <a:gd name="f14" fmla="val 1897195"/>
                  <a:gd name="f15" fmla="val 1896020"/>
                  <a:gd name="f16" fmla="val 122419"/>
                  <a:gd name="f17" fmla="val 653422"/>
                  <a:gd name="f18" fmla="val 652247"/>
                  <a:gd name="f19" fmla="val 123202"/>
                  <a:gd name="f20" fmla="val 651071"/>
                  <a:gd name="f21" fmla="val 124377"/>
                  <a:gd name="f22" fmla="val 650680"/>
                  <a:gd name="f23" fmla="val 364122"/>
                  <a:gd name="f24" fmla="val 567435"/>
                  <a:gd name="f25" fmla="val 364709"/>
                  <a:gd name="f26" fmla="val 365101"/>
                  <a:gd name="f27" fmla="val 384296"/>
                  <a:gd name="f28" fmla="val 454614"/>
                  <a:gd name="f29" fmla="val 516704"/>
                  <a:gd name="f30" fmla="val 120068"/>
                  <a:gd name="f31" fmla="val 455005"/>
                  <a:gd name="f32" fmla="val 118501"/>
                  <a:gd name="f33" fmla="val 455593"/>
                  <a:gd name="f34" fmla="val 117914"/>
                  <a:gd name="f35" fmla="val 501426"/>
                  <a:gd name="f36" fmla="val 74822"/>
                  <a:gd name="f37" fmla="val 503581"/>
                  <a:gd name="f38" fmla="val 504952"/>
                  <a:gd name="f39" fmla="val 506519"/>
                  <a:gd name="f40" fmla="val 508086"/>
                  <a:gd name="f41" fmla="val 1371"/>
                  <a:gd name="f42" fmla="val 2938"/>
                  <a:gd name="f43" fmla="val 507107"/>
                  <a:gd name="f44" fmla="val 76193"/>
                  <a:gd name="f45" fmla="val 506715"/>
                  <a:gd name="f46" fmla="val 77564"/>
                  <a:gd name="f47" fmla="val 506128"/>
                  <a:gd name="f48" fmla="val 78152"/>
                  <a:gd name="f49" fmla="val 460294"/>
                  <a:gd name="f50" fmla="val 121243"/>
                  <a:gd name="f51" fmla="val 518076"/>
                  <a:gd name="f52" fmla="val 459902"/>
                  <a:gd name="f53" fmla="val 519838"/>
                  <a:gd name="f54" fmla="val 459119"/>
                  <a:gd name="f55" fmla="val 520426"/>
                  <a:gd name="f56" fmla="val 386843"/>
                  <a:gd name="f57" fmla="val 572528"/>
                  <a:gd name="f58" fmla="val 385863"/>
                  <a:gd name="f59" fmla="val 573115"/>
                  <a:gd name="f60" fmla="val 385276"/>
                  <a:gd name="f61" fmla="val 365689"/>
                  <a:gd name="f62" fmla="val 128294"/>
                  <a:gd name="f63" fmla="val 655576"/>
                  <a:gd name="f64" fmla="val 1899154"/>
                  <a:gd name="f65" fmla="val 1900721"/>
                  <a:gd name="f66" fmla="val 127119"/>
                  <a:gd name="f67" fmla="val 1901896"/>
                  <a:gd name="f68" fmla="val 125552"/>
                  <a:gd name="f69" fmla="+- 0 0 -90"/>
                  <a:gd name="f70" fmla="*/ f3 1 509261"/>
                  <a:gd name="f71" fmla="*/ f4 1 1901895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509261"/>
                  <a:gd name="f80" fmla="*/ f76 1 1901895"/>
                  <a:gd name="f81" fmla="*/ 125357 f77 1"/>
                  <a:gd name="f82" fmla="*/ 1901504 f76 1"/>
                  <a:gd name="f83" fmla="*/ 2742 f77 1"/>
                  <a:gd name="f84" fmla="*/ 0 f77 1"/>
                  <a:gd name="f85" fmla="*/ 1898762 f76 1"/>
                  <a:gd name="f86" fmla="*/ 1896020 f76 1"/>
                  <a:gd name="f87" fmla="*/ 122419 f77 1"/>
                  <a:gd name="f88" fmla="*/ 653422 f76 1"/>
                  <a:gd name="f89" fmla="*/ 124377 f77 1"/>
                  <a:gd name="f90" fmla="*/ 650680 f76 1"/>
                  <a:gd name="f91" fmla="*/ 364122 f77 1"/>
                  <a:gd name="f92" fmla="*/ 567435 f76 1"/>
                  <a:gd name="f93" fmla="*/ 365101 f77 1"/>
                  <a:gd name="f94" fmla="*/ 384296 f77 1"/>
                  <a:gd name="f95" fmla="*/ 454614 f77 1"/>
                  <a:gd name="f96" fmla="*/ 516704 f76 1"/>
                  <a:gd name="f97" fmla="*/ 120068 f76 1"/>
                  <a:gd name="f98" fmla="*/ 455593 f77 1"/>
                  <a:gd name="f99" fmla="*/ 117914 f76 1"/>
                  <a:gd name="f100" fmla="*/ 501426 f77 1"/>
                  <a:gd name="f101" fmla="*/ 74822 f76 1"/>
                  <a:gd name="f102" fmla="*/ 503581 f77 1"/>
                  <a:gd name="f103" fmla="*/ 2742 f76 1"/>
                  <a:gd name="f104" fmla="*/ 506519 f77 1"/>
                  <a:gd name="f105" fmla="*/ 0 f76 1"/>
                  <a:gd name="f106" fmla="*/ 509261 f77 1"/>
                  <a:gd name="f107" fmla="*/ 2938 f76 1"/>
                  <a:gd name="f108" fmla="*/ 507107 f77 1"/>
                  <a:gd name="f109" fmla="*/ 76193 f76 1"/>
                  <a:gd name="f110" fmla="*/ 506128 f77 1"/>
                  <a:gd name="f111" fmla="*/ 78152 f76 1"/>
                  <a:gd name="f112" fmla="*/ 460294 f77 1"/>
                  <a:gd name="f113" fmla="*/ 121243 f76 1"/>
                  <a:gd name="f114" fmla="*/ 518076 f76 1"/>
                  <a:gd name="f115" fmla="*/ 459119 f77 1"/>
                  <a:gd name="f116" fmla="*/ 520426 f76 1"/>
                  <a:gd name="f117" fmla="*/ 386843 f77 1"/>
                  <a:gd name="f118" fmla="*/ 572528 f76 1"/>
                  <a:gd name="f119" fmla="*/ 385276 f77 1"/>
                  <a:gd name="f120" fmla="*/ 573115 f76 1"/>
                  <a:gd name="f121" fmla="*/ 365689 f77 1"/>
                  <a:gd name="f122" fmla="*/ 128294 f77 1"/>
                  <a:gd name="f123" fmla="*/ 655576 f76 1"/>
                  <a:gd name="f124" fmla="*/ 1899154 f76 1"/>
                  <a:gd name="f125" fmla="*/ 125552 f77 1"/>
                  <a:gd name="f126" fmla="*/ 1901896 f76 1"/>
                  <a:gd name="f127" fmla="+- f78 0 f1"/>
                  <a:gd name="f128" fmla="*/ f81 1 509261"/>
                  <a:gd name="f129" fmla="*/ f82 1 1901895"/>
                  <a:gd name="f130" fmla="*/ f83 1 509261"/>
                  <a:gd name="f131" fmla="*/ f84 1 509261"/>
                  <a:gd name="f132" fmla="*/ f85 1 1901895"/>
                  <a:gd name="f133" fmla="*/ f86 1 1901895"/>
                  <a:gd name="f134" fmla="*/ f87 1 509261"/>
                  <a:gd name="f135" fmla="*/ f88 1 1901895"/>
                  <a:gd name="f136" fmla="*/ f89 1 509261"/>
                  <a:gd name="f137" fmla="*/ f90 1 1901895"/>
                  <a:gd name="f138" fmla="*/ f91 1 509261"/>
                  <a:gd name="f139" fmla="*/ f92 1 1901895"/>
                  <a:gd name="f140" fmla="*/ f93 1 509261"/>
                  <a:gd name="f141" fmla="*/ f94 1 509261"/>
                  <a:gd name="f142" fmla="*/ f95 1 509261"/>
                  <a:gd name="f143" fmla="*/ f96 1 1901895"/>
                  <a:gd name="f144" fmla="*/ f97 1 1901895"/>
                  <a:gd name="f145" fmla="*/ f98 1 509261"/>
                  <a:gd name="f146" fmla="*/ f99 1 1901895"/>
                  <a:gd name="f147" fmla="*/ f100 1 509261"/>
                  <a:gd name="f148" fmla="*/ f101 1 1901895"/>
                  <a:gd name="f149" fmla="*/ f102 1 509261"/>
                  <a:gd name="f150" fmla="*/ f103 1 1901895"/>
                  <a:gd name="f151" fmla="*/ f104 1 509261"/>
                  <a:gd name="f152" fmla="*/ f105 1 1901895"/>
                  <a:gd name="f153" fmla="*/ f106 1 509261"/>
                  <a:gd name="f154" fmla="*/ f107 1 1901895"/>
                  <a:gd name="f155" fmla="*/ f108 1 509261"/>
                  <a:gd name="f156" fmla="*/ f109 1 1901895"/>
                  <a:gd name="f157" fmla="*/ f110 1 509261"/>
                  <a:gd name="f158" fmla="*/ f111 1 1901895"/>
                  <a:gd name="f159" fmla="*/ f112 1 509261"/>
                  <a:gd name="f160" fmla="*/ f113 1 1901895"/>
                  <a:gd name="f161" fmla="*/ f114 1 1901895"/>
                  <a:gd name="f162" fmla="*/ f115 1 509261"/>
                  <a:gd name="f163" fmla="*/ f116 1 1901895"/>
                  <a:gd name="f164" fmla="*/ f117 1 509261"/>
                  <a:gd name="f165" fmla="*/ f118 1 1901895"/>
                  <a:gd name="f166" fmla="*/ f119 1 509261"/>
                  <a:gd name="f167" fmla="*/ f120 1 1901895"/>
                  <a:gd name="f168" fmla="*/ f121 1 509261"/>
                  <a:gd name="f169" fmla="*/ f122 1 509261"/>
                  <a:gd name="f170" fmla="*/ f123 1 1901895"/>
                  <a:gd name="f171" fmla="*/ f124 1 1901895"/>
                  <a:gd name="f172" fmla="*/ f125 1 509261"/>
                  <a:gd name="f173" fmla="*/ f126 1 1901895"/>
                  <a:gd name="f174" fmla="*/ f72 1 f79"/>
                  <a:gd name="f175" fmla="*/ f73 1 f79"/>
                  <a:gd name="f176" fmla="*/ f72 1 f80"/>
                  <a:gd name="f177" fmla="*/ f74 1 f80"/>
                  <a:gd name="f178" fmla="*/ f128 1 f79"/>
                  <a:gd name="f179" fmla="*/ f129 1 f80"/>
                  <a:gd name="f180" fmla="*/ f130 1 f79"/>
                  <a:gd name="f181" fmla="*/ f131 1 f79"/>
                  <a:gd name="f182" fmla="*/ f132 1 f80"/>
                  <a:gd name="f183" fmla="*/ f133 1 f80"/>
                  <a:gd name="f184" fmla="*/ f134 1 f79"/>
                  <a:gd name="f185" fmla="*/ f135 1 f80"/>
                  <a:gd name="f186" fmla="*/ f136 1 f79"/>
                  <a:gd name="f187" fmla="*/ f137 1 f80"/>
                  <a:gd name="f188" fmla="*/ f138 1 f79"/>
                  <a:gd name="f189" fmla="*/ f139 1 f80"/>
                  <a:gd name="f190" fmla="*/ f140 1 f79"/>
                  <a:gd name="f191" fmla="*/ f141 1 f79"/>
                  <a:gd name="f192" fmla="*/ f142 1 f79"/>
                  <a:gd name="f193" fmla="*/ f143 1 f80"/>
                  <a:gd name="f194" fmla="*/ f144 1 f80"/>
                  <a:gd name="f195" fmla="*/ f145 1 f79"/>
                  <a:gd name="f196" fmla="*/ f146 1 f80"/>
                  <a:gd name="f197" fmla="*/ f147 1 f79"/>
                  <a:gd name="f198" fmla="*/ f148 1 f80"/>
                  <a:gd name="f199" fmla="*/ f149 1 f79"/>
                  <a:gd name="f200" fmla="*/ f150 1 f80"/>
                  <a:gd name="f201" fmla="*/ f151 1 f79"/>
                  <a:gd name="f202" fmla="*/ f152 1 f80"/>
                  <a:gd name="f203" fmla="*/ f153 1 f79"/>
                  <a:gd name="f204" fmla="*/ f154 1 f80"/>
                  <a:gd name="f205" fmla="*/ f155 1 f79"/>
                  <a:gd name="f206" fmla="*/ f156 1 f80"/>
                  <a:gd name="f207" fmla="*/ f157 1 f79"/>
                  <a:gd name="f208" fmla="*/ f158 1 f80"/>
                  <a:gd name="f209" fmla="*/ f159 1 f79"/>
                  <a:gd name="f210" fmla="*/ f160 1 f80"/>
                  <a:gd name="f211" fmla="*/ f161 1 f80"/>
                  <a:gd name="f212" fmla="*/ f162 1 f79"/>
                  <a:gd name="f213" fmla="*/ f163 1 f80"/>
                  <a:gd name="f214" fmla="*/ f164 1 f79"/>
                  <a:gd name="f215" fmla="*/ f165 1 f80"/>
                  <a:gd name="f216" fmla="*/ f166 1 f79"/>
                  <a:gd name="f217" fmla="*/ f167 1 f80"/>
                  <a:gd name="f218" fmla="*/ f168 1 f79"/>
                  <a:gd name="f219" fmla="*/ f169 1 f79"/>
                  <a:gd name="f220" fmla="*/ f170 1 f80"/>
                  <a:gd name="f221" fmla="*/ f171 1 f80"/>
                  <a:gd name="f222" fmla="*/ f172 1 f79"/>
                  <a:gd name="f223" fmla="*/ f173 1 f80"/>
                  <a:gd name="f224" fmla="*/ f174 f70 1"/>
                  <a:gd name="f225" fmla="*/ f175 f70 1"/>
                  <a:gd name="f226" fmla="*/ f177 f71 1"/>
                  <a:gd name="f227" fmla="*/ f176 f71 1"/>
                  <a:gd name="f228" fmla="*/ f178 f70 1"/>
                  <a:gd name="f229" fmla="*/ f179 f71 1"/>
                  <a:gd name="f230" fmla="*/ f180 f70 1"/>
                  <a:gd name="f231" fmla="*/ f181 f70 1"/>
                  <a:gd name="f232" fmla="*/ f182 f71 1"/>
                  <a:gd name="f233" fmla="*/ f183 f71 1"/>
                  <a:gd name="f234" fmla="*/ f184 f70 1"/>
                  <a:gd name="f235" fmla="*/ f185 f71 1"/>
                  <a:gd name="f236" fmla="*/ f186 f70 1"/>
                  <a:gd name="f237" fmla="*/ f187 f71 1"/>
                  <a:gd name="f238" fmla="*/ f188 f70 1"/>
                  <a:gd name="f239" fmla="*/ f189 f71 1"/>
                  <a:gd name="f240" fmla="*/ f190 f70 1"/>
                  <a:gd name="f241" fmla="*/ f191 f70 1"/>
                  <a:gd name="f242" fmla="*/ f192 f70 1"/>
                  <a:gd name="f243" fmla="*/ f193 f71 1"/>
                  <a:gd name="f244" fmla="*/ f194 f71 1"/>
                  <a:gd name="f245" fmla="*/ f195 f70 1"/>
                  <a:gd name="f246" fmla="*/ f196 f71 1"/>
                  <a:gd name="f247" fmla="*/ f197 f70 1"/>
                  <a:gd name="f248" fmla="*/ f198 f71 1"/>
                  <a:gd name="f249" fmla="*/ f199 f70 1"/>
                  <a:gd name="f250" fmla="*/ f200 f71 1"/>
                  <a:gd name="f251" fmla="*/ f201 f70 1"/>
                  <a:gd name="f252" fmla="*/ f202 f71 1"/>
                  <a:gd name="f253" fmla="*/ f203 f70 1"/>
                  <a:gd name="f254" fmla="*/ f204 f71 1"/>
                  <a:gd name="f255" fmla="*/ f205 f70 1"/>
                  <a:gd name="f256" fmla="*/ f206 f71 1"/>
                  <a:gd name="f257" fmla="*/ f207 f70 1"/>
                  <a:gd name="f258" fmla="*/ f208 f71 1"/>
                  <a:gd name="f259" fmla="*/ f209 f70 1"/>
                  <a:gd name="f260" fmla="*/ f210 f71 1"/>
                  <a:gd name="f261" fmla="*/ f211 f71 1"/>
                  <a:gd name="f262" fmla="*/ f212 f70 1"/>
                  <a:gd name="f263" fmla="*/ f213 f71 1"/>
                  <a:gd name="f264" fmla="*/ f214 f70 1"/>
                  <a:gd name="f265" fmla="*/ f215 f71 1"/>
                  <a:gd name="f266" fmla="*/ f216 f70 1"/>
                  <a:gd name="f267" fmla="*/ f217 f71 1"/>
                  <a:gd name="f268" fmla="*/ f218 f70 1"/>
                  <a:gd name="f269" fmla="*/ f219 f70 1"/>
                  <a:gd name="f270" fmla="*/ f220 f71 1"/>
                  <a:gd name="f271" fmla="*/ f221 f71 1"/>
                  <a:gd name="f272" fmla="*/ f222 f70 1"/>
                  <a:gd name="f273" fmla="*/ f223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7">
                    <a:pos x="f228" y="f229"/>
                  </a:cxn>
                  <a:cxn ang="f127">
                    <a:pos x="f230" y="f229"/>
                  </a:cxn>
                  <a:cxn ang="f127">
                    <a:pos x="f231" y="f232"/>
                  </a:cxn>
                  <a:cxn ang="f127">
                    <a:pos x="f230" y="f233"/>
                  </a:cxn>
                  <a:cxn ang="f127">
                    <a:pos x="f234" y="f233"/>
                  </a:cxn>
                  <a:cxn ang="f127">
                    <a:pos x="f234" y="f235"/>
                  </a:cxn>
                  <a:cxn ang="f127">
                    <a:pos x="f236" y="f237"/>
                  </a:cxn>
                  <a:cxn ang="f127">
                    <a:pos x="f238" y="f239"/>
                  </a:cxn>
                  <a:cxn ang="f127">
                    <a:pos x="f240" y="f239"/>
                  </a:cxn>
                  <a:cxn ang="f127">
                    <a:pos x="f241" y="f239"/>
                  </a:cxn>
                  <a:cxn ang="f127">
                    <a:pos x="f242" y="f243"/>
                  </a:cxn>
                  <a:cxn ang="f127">
                    <a:pos x="f242" y="f244"/>
                  </a:cxn>
                  <a:cxn ang="f127">
                    <a:pos x="f245" y="f246"/>
                  </a:cxn>
                  <a:cxn ang="f127">
                    <a:pos x="f247" y="f248"/>
                  </a:cxn>
                  <a:cxn ang="f127">
                    <a:pos x="f249" y="f250"/>
                  </a:cxn>
                  <a:cxn ang="f127">
                    <a:pos x="f251" y="f252"/>
                  </a:cxn>
                  <a:cxn ang="f127">
                    <a:pos x="f253" y="f254"/>
                  </a:cxn>
                  <a:cxn ang="f127">
                    <a:pos x="f255" y="f256"/>
                  </a:cxn>
                  <a:cxn ang="f127">
                    <a:pos x="f257" y="f258"/>
                  </a:cxn>
                  <a:cxn ang="f127">
                    <a:pos x="f259" y="f260"/>
                  </a:cxn>
                  <a:cxn ang="f127">
                    <a:pos x="f259" y="f261"/>
                  </a:cxn>
                  <a:cxn ang="f127">
                    <a:pos x="f262" y="f263"/>
                  </a:cxn>
                  <a:cxn ang="f127">
                    <a:pos x="f264" y="f265"/>
                  </a:cxn>
                  <a:cxn ang="f127">
                    <a:pos x="f266" y="f267"/>
                  </a:cxn>
                  <a:cxn ang="f127">
                    <a:pos x="f268" y="f267"/>
                  </a:cxn>
                  <a:cxn ang="f127">
                    <a:pos x="f269" y="f270"/>
                  </a:cxn>
                  <a:cxn ang="f127">
                    <a:pos x="f269" y="f271"/>
                  </a:cxn>
                  <a:cxn ang="f127">
                    <a:pos x="f272" y="f273"/>
                  </a:cxn>
                </a:cxnLst>
                <a:rect l="f224" t="f227" r="f225" b="f226"/>
                <a:pathLst>
                  <a:path w="509261" h="1901895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cubicBezTo>
                      <a:pt x="f5" y="f14"/>
                      <a:pt x="f11" y="f15"/>
                      <a:pt x="f10" y="f15"/>
                    </a:cubicBezTo>
                    <a:lnTo>
                      <a:pt x="f16" y="f15"/>
                    </a:lnTo>
                    <a:lnTo>
                      <a:pt x="f16" y="f17"/>
                    </a:lnTo>
                    <a:cubicBezTo>
                      <a:pt x="f16" y="f18"/>
                      <a:pt x="f19" y="f20"/>
                      <a:pt x="f21" y="f22"/>
                    </a:cubicBezTo>
                    <a:lnTo>
                      <a:pt x="f23" y="f24"/>
                    </a:lnTo>
                    <a:cubicBezTo>
                      <a:pt x="f23" y="f24"/>
                      <a:pt x="f25" y="f24"/>
                      <a:pt x="f26" y="f24"/>
                    </a:cubicBezTo>
                    <a:lnTo>
                      <a:pt x="f27" y="f24"/>
                    </a:lnTo>
                    <a:lnTo>
                      <a:pt x="f28" y="f29"/>
                    </a:lnTo>
                    <a:lnTo>
                      <a:pt x="f28" y="f30"/>
                    </a:lnTo>
                    <a:cubicBezTo>
                      <a:pt x="f28" y="f30"/>
                      <a:pt x="f31" y="f32"/>
                      <a:pt x="f33" y="f34"/>
                    </a:cubicBezTo>
                    <a:lnTo>
                      <a:pt x="f35" y="f36"/>
                    </a:lnTo>
                    <a:lnTo>
                      <a:pt x="f37" y="f10"/>
                    </a:lnTo>
                    <a:cubicBezTo>
                      <a:pt x="f37" y="f11"/>
                      <a:pt x="f38" y="f5"/>
                      <a:pt x="f39" y="f5"/>
                    </a:cubicBezTo>
                    <a:cubicBezTo>
                      <a:pt x="f40" y="f5"/>
                      <a:pt x="f6" y="f41"/>
                      <a:pt x="f6" y="f42"/>
                    </a:cubicBezTo>
                    <a:lnTo>
                      <a:pt x="f43" y="f44"/>
                    </a:lnTo>
                    <a:cubicBezTo>
                      <a:pt x="f43" y="f44"/>
                      <a:pt x="f45" y="f46"/>
                      <a:pt x="f47" y="f48"/>
                    </a:cubicBezTo>
                    <a:lnTo>
                      <a:pt x="f49" y="f50"/>
                    </a:lnTo>
                    <a:lnTo>
                      <a:pt x="f49" y="f51"/>
                    </a:lnTo>
                    <a:cubicBezTo>
                      <a:pt x="f49" y="f51"/>
                      <a:pt x="f52" y="f53"/>
                      <a:pt x="f54" y="f55"/>
                    </a:cubicBezTo>
                    <a:lnTo>
                      <a:pt x="f56" y="f57"/>
                    </a:lnTo>
                    <a:cubicBezTo>
                      <a:pt x="f56" y="f57"/>
                      <a:pt x="f58" y="f59"/>
                      <a:pt x="f60" y="f59"/>
                    </a:cubicBezTo>
                    <a:lnTo>
                      <a:pt x="f61" y="f59"/>
                    </a:lnTo>
                    <a:lnTo>
                      <a:pt x="f62" y="f63"/>
                    </a:lnTo>
                    <a:lnTo>
                      <a:pt x="f62" y="f64"/>
                    </a:lnTo>
                    <a:cubicBezTo>
                      <a:pt x="f62" y="f65"/>
                      <a:pt x="f66" y="f67"/>
                      <a:pt x="f68" y="f6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2" name="Freeform: Shape 650"/>
              <p:cNvSpPr/>
              <p:nvPr/>
            </p:nvSpPr>
            <p:spPr>
              <a:xfrm>
                <a:off x="8964027" y="4502853"/>
                <a:ext cx="222071" cy="41304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2072"/>
                  <a:gd name="f7" fmla="val 413045"/>
                  <a:gd name="f8" fmla="val 75018"/>
                  <a:gd name="f9" fmla="val 412850"/>
                  <a:gd name="f10" fmla="val 2742"/>
                  <a:gd name="f11" fmla="val 1175"/>
                  <a:gd name="f12" fmla="val 411675"/>
                  <a:gd name="f13" fmla="val 410108"/>
                  <a:gd name="f14" fmla="val 148426"/>
                  <a:gd name="f15" fmla="val 146859"/>
                  <a:gd name="f16" fmla="val 145684"/>
                  <a:gd name="f17" fmla="val 76977"/>
                  <a:gd name="f18" fmla="val 108708"/>
                  <a:gd name="f19" fmla="val 127076"/>
                  <a:gd name="f20" fmla="val 152191"/>
                  <a:gd name="f21" fmla="val 63614"/>
                  <a:gd name="f22" fmla="val 153562"/>
                  <a:gd name="f23" fmla="val 62439"/>
                  <a:gd name="f24" fmla="val 154541"/>
                  <a:gd name="f25" fmla="val 177653"/>
                  <a:gd name="f26" fmla="val 216827"/>
                  <a:gd name="f27" fmla="val 1328"/>
                  <a:gd name="f28" fmla="val 217611"/>
                  <a:gd name="f29" fmla="val -44"/>
                  <a:gd name="f30" fmla="val 219374"/>
                  <a:gd name="f31" fmla="val -435"/>
                  <a:gd name="f32" fmla="val 220745"/>
                  <a:gd name="f33" fmla="val 544"/>
                  <a:gd name="f34" fmla="val 222116"/>
                  <a:gd name="f35" fmla="val 222508"/>
                  <a:gd name="f36" fmla="val 3090"/>
                  <a:gd name="f37" fmla="val 221529"/>
                  <a:gd name="f38" fmla="val 4461"/>
                  <a:gd name="f39" fmla="val 181571"/>
                  <a:gd name="f40" fmla="val 66748"/>
                  <a:gd name="f41" fmla="val 180200"/>
                  <a:gd name="f42" fmla="val 68119"/>
                  <a:gd name="f43" fmla="val 179221"/>
                  <a:gd name="f44" fmla="val 155912"/>
                  <a:gd name="f45" fmla="val 112821"/>
                  <a:gd name="f46" fmla="val 130993"/>
                  <a:gd name="f47" fmla="val 112233"/>
                  <a:gd name="f48" fmla="val 131581"/>
                  <a:gd name="f49" fmla="val 111841"/>
                  <a:gd name="f50" fmla="val 131777"/>
                  <a:gd name="f51" fmla="val 80306"/>
                  <a:gd name="f52" fmla="val 150189"/>
                  <a:gd name="f53" fmla="val 77564"/>
                  <a:gd name="f54" fmla="val 410304"/>
                  <a:gd name="f55" fmla="val 411871"/>
                  <a:gd name="f56" fmla="val 76193"/>
                  <a:gd name="f57" fmla="val 413046"/>
                  <a:gd name="f58" fmla="val 74822"/>
                  <a:gd name="f59" fmla="val 5484"/>
                  <a:gd name="f60" fmla="val 407170"/>
                  <a:gd name="f61" fmla="val 72275"/>
                  <a:gd name="f62" fmla="val 151168"/>
                  <a:gd name="f63" fmla="val 5680"/>
                  <a:gd name="f64" fmla="+- 0 0 -90"/>
                  <a:gd name="f65" fmla="*/ f3 1 222072"/>
                  <a:gd name="f66" fmla="*/ f4 1 413045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222072"/>
                  <a:gd name="f75" fmla="*/ f71 1 413045"/>
                  <a:gd name="f76" fmla="*/ 75018 f72 1"/>
                  <a:gd name="f77" fmla="*/ 412850 f71 1"/>
                  <a:gd name="f78" fmla="*/ 2742 f72 1"/>
                  <a:gd name="f79" fmla="*/ 0 f72 1"/>
                  <a:gd name="f80" fmla="*/ 410108 f71 1"/>
                  <a:gd name="f81" fmla="*/ 148426 f71 1"/>
                  <a:gd name="f82" fmla="*/ 145684 f71 1"/>
                  <a:gd name="f83" fmla="*/ 76977 f72 1"/>
                  <a:gd name="f84" fmla="*/ 108708 f72 1"/>
                  <a:gd name="f85" fmla="*/ 127076 f71 1"/>
                  <a:gd name="f86" fmla="*/ 152191 f72 1"/>
                  <a:gd name="f87" fmla="*/ 63614 f71 1"/>
                  <a:gd name="f88" fmla="*/ 154541 f72 1"/>
                  <a:gd name="f89" fmla="*/ 62439 f71 1"/>
                  <a:gd name="f90" fmla="*/ 177653 f72 1"/>
                  <a:gd name="f91" fmla="*/ 216827 f72 1"/>
                  <a:gd name="f92" fmla="*/ 1328 f71 1"/>
                  <a:gd name="f93" fmla="*/ 220745 f72 1"/>
                  <a:gd name="f94" fmla="*/ 544 f71 1"/>
                  <a:gd name="f95" fmla="*/ 221529 f72 1"/>
                  <a:gd name="f96" fmla="*/ 4461 f71 1"/>
                  <a:gd name="f97" fmla="*/ 181571 f72 1"/>
                  <a:gd name="f98" fmla="*/ 66748 f71 1"/>
                  <a:gd name="f99" fmla="*/ 179221 f72 1"/>
                  <a:gd name="f100" fmla="*/ 68119 f71 1"/>
                  <a:gd name="f101" fmla="*/ 155912 f72 1"/>
                  <a:gd name="f102" fmla="*/ 112821 f72 1"/>
                  <a:gd name="f103" fmla="*/ 130993 f71 1"/>
                  <a:gd name="f104" fmla="*/ 111841 f72 1"/>
                  <a:gd name="f105" fmla="*/ 131777 f71 1"/>
                  <a:gd name="f106" fmla="*/ 80306 f72 1"/>
                  <a:gd name="f107" fmla="*/ 150189 f71 1"/>
                  <a:gd name="f108" fmla="*/ 77564 f72 1"/>
                  <a:gd name="f109" fmla="*/ 410304 f71 1"/>
                  <a:gd name="f110" fmla="*/ 74822 f72 1"/>
                  <a:gd name="f111" fmla="*/ 413046 f71 1"/>
                  <a:gd name="f112" fmla="*/ 5484 f72 1"/>
                  <a:gd name="f113" fmla="*/ 407170 f71 1"/>
                  <a:gd name="f114" fmla="*/ 72275 f72 1"/>
                  <a:gd name="f115" fmla="*/ 151168 f71 1"/>
                  <a:gd name="f116" fmla="*/ 5680 f72 1"/>
                  <a:gd name="f117" fmla="+- f73 0 f1"/>
                  <a:gd name="f118" fmla="*/ f76 1 222072"/>
                  <a:gd name="f119" fmla="*/ f77 1 413045"/>
                  <a:gd name="f120" fmla="*/ f78 1 222072"/>
                  <a:gd name="f121" fmla="*/ f79 1 222072"/>
                  <a:gd name="f122" fmla="*/ f80 1 413045"/>
                  <a:gd name="f123" fmla="*/ f81 1 413045"/>
                  <a:gd name="f124" fmla="*/ f82 1 413045"/>
                  <a:gd name="f125" fmla="*/ f83 1 222072"/>
                  <a:gd name="f126" fmla="*/ f84 1 222072"/>
                  <a:gd name="f127" fmla="*/ f85 1 413045"/>
                  <a:gd name="f128" fmla="*/ f86 1 222072"/>
                  <a:gd name="f129" fmla="*/ f87 1 413045"/>
                  <a:gd name="f130" fmla="*/ f88 1 222072"/>
                  <a:gd name="f131" fmla="*/ f89 1 413045"/>
                  <a:gd name="f132" fmla="*/ f90 1 222072"/>
                  <a:gd name="f133" fmla="*/ f91 1 222072"/>
                  <a:gd name="f134" fmla="*/ f92 1 413045"/>
                  <a:gd name="f135" fmla="*/ f93 1 222072"/>
                  <a:gd name="f136" fmla="*/ f94 1 413045"/>
                  <a:gd name="f137" fmla="*/ f95 1 222072"/>
                  <a:gd name="f138" fmla="*/ f96 1 413045"/>
                  <a:gd name="f139" fmla="*/ f97 1 222072"/>
                  <a:gd name="f140" fmla="*/ f98 1 413045"/>
                  <a:gd name="f141" fmla="*/ f99 1 222072"/>
                  <a:gd name="f142" fmla="*/ f100 1 413045"/>
                  <a:gd name="f143" fmla="*/ f101 1 222072"/>
                  <a:gd name="f144" fmla="*/ f102 1 222072"/>
                  <a:gd name="f145" fmla="*/ f103 1 413045"/>
                  <a:gd name="f146" fmla="*/ f104 1 222072"/>
                  <a:gd name="f147" fmla="*/ f105 1 413045"/>
                  <a:gd name="f148" fmla="*/ f106 1 222072"/>
                  <a:gd name="f149" fmla="*/ f107 1 413045"/>
                  <a:gd name="f150" fmla="*/ f108 1 222072"/>
                  <a:gd name="f151" fmla="*/ f109 1 413045"/>
                  <a:gd name="f152" fmla="*/ f110 1 222072"/>
                  <a:gd name="f153" fmla="*/ f111 1 413045"/>
                  <a:gd name="f154" fmla="*/ f112 1 222072"/>
                  <a:gd name="f155" fmla="*/ f113 1 413045"/>
                  <a:gd name="f156" fmla="*/ f114 1 222072"/>
                  <a:gd name="f157" fmla="*/ f115 1 413045"/>
                  <a:gd name="f158" fmla="*/ f116 1 222072"/>
                  <a:gd name="f159" fmla="*/ f67 1 f74"/>
                  <a:gd name="f160" fmla="*/ f68 1 f74"/>
                  <a:gd name="f161" fmla="*/ f67 1 f75"/>
                  <a:gd name="f162" fmla="*/ f69 1 f75"/>
                  <a:gd name="f163" fmla="*/ f118 1 f74"/>
                  <a:gd name="f164" fmla="*/ f119 1 f75"/>
                  <a:gd name="f165" fmla="*/ f120 1 f74"/>
                  <a:gd name="f166" fmla="*/ f121 1 f74"/>
                  <a:gd name="f167" fmla="*/ f122 1 f75"/>
                  <a:gd name="f168" fmla="*/ f123 1 f75"/>
                  <a:gd name="f169" fmla="*/ f124 1 f75"/>
                  <a:gd name="f170" fmla="*/ f125 1 f74"/>
                  <a:gd name="f171" fmla="*/ f126 1 f74"/>
                  <a:gd name="f172" fmla="*/ f127 1 f75"/>
                  <a:gd name="f173" fmla="*/ f128 1 f74"/>
                  <a:gd name="f174" fmla="*/ f129 1 f75"/>
                  <a:gd name="f175" fmla="*/ f130 1 f74"/>
                  <a:gd name="f176" fmla="*/ f131 1 f75"/>
                  <a:gd name="f177" fmla="*/ f132 1 f74"/>
                  <a:gd name="f178" fmla="*/ f133 1 f74"/>
                  <a:gd name="f179" fmla="*/ f134 1 f75"/>
                  <a:gd name="f180" fmla="*/ f135 1 f74"/>
                  <a:gd name="f181" fmla="*/ f136 1 f75"/>
                  <a:gd name="f182" fmla="*/ f137 1 f74"/>
                  <a:gd name="f183" fmla="*/ f138 1 f75"/>
                  <a:gd name="f184" fmla="*/ f139 1 f74"/>
                  <a:gd name="f185" fmla="*/ f140 1 f75"/>
                  <a:gd name="f186" fmla="*/ f141 1 f74"/>
                  <a:gd name="f187" fmla="*/ f142 1 f75"/>
                  <a:gd name="f188" fmla="*/ f143 1 f74"/>
                  <a:gd name="f189" fmla="*/ f144 1 f74"/>
                  <a:gd name="f190" fmla="*/ f145 1 f75"/>
                  <a:gd name="f191" fmla="*/ f146 1 f74"/>
                  <a:gd name="f192" fmla="*/ f147 1 f75"/>
                  <a:gd name="f193" fmla="*/ f148 1 f74"/>
                  <a:gd name="f194" fmla="*/ f149 1 f75"/>
                  <a:gd name="f195" fmla="*/ f150 1 f74"/>
                  <a:gd name="f196" fmla="*/ f151 1 f75"/>
                  <a:gd name="f197" fmla="*/ f152 1 f74"/>
                  <a:gd name="f198" fmla="*/ f153 1 f75"/>
                  <a:gd name="f199" fmla="*/ f154 1 f74"/>
                  <a:gd name="f200" fmla="*/ f155 1 f75"/>
                  <a:gd name="f201" fmla="*/ f156 1 f74"/>
                  <a:gd name="f202" fmla="*/ f157 1 f75"/>
                  <a:gd name="f203" fmla="*/ f158 1 f74"/>
                  <a:gd name="f204" fmla="*/ f159 f65 1"/>
                  <a:gd name="f205" fmla="*/ f160 f65 1"/>
                  <a:gd name="f206" fmla="*/ f162 f66 1"/>
                  <a:gd name="f207" fmla="*/ f161 f66 1"/>
                  <a:gd name="f208" fmla="*/ f163 f65 1"/>
                  <a:gd name="f209" fmla="*/ f164 f66 1"/>
                  <a:gd name="f210" fmla="*/ f165 f65 1"/>
                  <a:gd name="f211" fmla="*/ f166 f65 1"/>
                  <a:gd name="f212" fmla="*/ f167 f66 1"/>
                  <a:gd name="f213" fmla="*/ f168 f66 1"/>
                  <a:gd name="f214" fmla="*/ f169 f66 1"/>
                  <a:gd name="f215" fmla="*/ f170 f65 1"/>
                  <a:gd name="f216" fmla="*/ f171 f65 1"/>
                  <a:gd name="f217" fmla="*/ f172 f66 1"/>
                  <a:gd name="f218" fmla="*/ f173 f65 1"/>
                  <a:gd name="f219" fmla="*/ f174 f66 1"/>
                  <a:gd name="f220" fmla="*/ f175 f65 1"/>
                  <a:gd name="f221" fmla="*/ f176 f66 1"/>
                  <a:gd name="f222" fmla="*/ f177 f65 1"/>
                  <a:gd name="f223" fmla="*/ f178 f65 1"/>
                  <a:gd name="f224" fmla="*/ f179 f66 1"/>
                  <a:gd name="f225" fmla="*/ f180 f65 1"/>
                  <a:gd name="f226" fmla="*/ f181 f66 1"/>
                  <a:gd name="f227" fmla="*/ f182 f65 1"/>
                  <a:gd name="f228" fmla="*/ f183 f66 1"/>
                  <a:gd name="f229" fmla="*/ f184 f65 1"/>
                  <a:gd name="f230" fmla="*/ f185 f66 1"/>
                  <a:gd name="f231" fmla="*/ f186 f65 1"/>
                  <a:gd name="f232" fmla="*/ f187 f66 1"/>
                  <a:gd name="f233" fmla="*/ f188 f65 1"/>
                  <a:gd name="f234" fmla="*/ f189 f65 1"/>
                  <a:gd name="f235" fmla="*/ f190 f66 1"/>
                  <a:gd name="f236" fmla="*/ f191 f65 1"/>
                  <a:gd name="f237" fmla="*/ f192 f66 1"/>
                  <a:gd name="f238" fmla="*/ f193 f65 1"/>
                  <a:gd name="f239" fmla="*/ f194 f66 1"/>
                  <a:gd name="f240" fmla="*/ f195 f65 1"/>
                  <a:gd name="f241" fmla="*/ f196 f66 1"/>
                  <a:gd name="f242" fmla="*/ f197 f65 1"/>
                  <a:gd name="f243" fmla="*/ f198 f66 1"/>
                  <a:gd name="f244" fmla="*/ f199 f65 1"/>
                  <a:gd name="f245" fmla="*/ f200 f66 1"/>
                  <a:gd name="f246" fmla="*/ f201 f65 1"/>
                  <a:gd name="f247" fmla="*/ f202 f66 1"/>
                  <a:gd name="f248" fmla="*/ f203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7">
                    <a:pos x="f208" y="f209"/>
                  </a:cxn>
                  <a:cxn ang="f117">
                    <a:pos x="f210" y="f209"/>
                  </a:cxn>
                  <a:cxn ang="f117">
                    <a:pos x="f211" y="f212"/>
                  </a:cxn>
                  <a:cxn ang="f117">
                    <a:pos x="f211" y="f213"/>
                  </a:cxn>
                  <a:cxn ang="f117">
                    <a:pos x="f210" y="f214"/>
                  </a:cxn>
                  <a:cxn ang="f117">
                    <a:pos x="f215" y="f214"/>
                  </a:cxn>
                  <a:cxn ang="f117">
                    <a:pos x="f216" y="f217"/>
                  </a:cxn>
                  <a:cxn ang="f117">
                    <a:pos x="f218" y="f219"/>
                  </a:cxn>
                  <a:cxn ang="f117">
                    <a:pos x="f220" y="f221"/>
                  </a:cxn>
                  <a:cxn ang="f117">
                    <a:pos x="f222" y="f221"/>
                  </a:cxn>
                  <a:cxn ang="f117">
                    <a:pos x="f223" y="f224"/>
                  </a:cxn>
                  <a:cxn ang="f117">
                    <a:pos x="f225" y="f226"/>
                  </a:cxn>
                  <a:cxn ang="f117">
                    <a:pos x="f227" y="f228"/>
                  </a:cxn>
                  <a:cxn ang="f117">
                    <a:pos x="f229" y="f230"/>
                  </a:cxn>
                  <a:cxn ang="f117">
                    <a:pos x="f231" y="f232"/>
                  </a:cxn>
                  <a:cxn ang="f117">
                    <a:pos x="f233" y="f232"/>
                  </a:cxn>
                  <a:cxn ang="f117">
                    <a:pos x="f234" y="f235"/>
                  </a:cxn>
                  <a:cxn ang="f117">
                    <a:pos x="f236" y="f237"/>
                  </a:cxn>
                  <a:cxn ang="f117">
                    <a:pos x="f238" y="f239"/>
                  </a:cxn>
                  <a:cxn ang="f117">
                    <a:pos x="f240" y="f241"/>
                  </a:cxn>
                  <a:cxn ang="f117">
                    <a:pos x="f242" y="f243"/>
                  </a:cxn>
                  <a:cxn ang="f117">
                    <a:pos x="f244" y="f245"/>
                  </a:cxn>
                  <a:cxn ang="f117">
                    <a:pos x="f246" y="f245"/>
                  </a:cxn>
                  <a:cxn ang="f117">
                    <a:pos x="f208" y="f247"/>
                  </a:cxn>
                  <a:cxn ang="f117">
                    <a:pos x="f248" y="f247"/>
                  </a:cxn>
                  <a:cxn ang="f117">
                    <a:pos x="f248" y="f245"/>
                  </a:cxn>
                </a:cxnLst>
                <a:rect l="f204" t="f207" r="f205" b="f206"/>
                <a:pathLst>
                  <a:path w="222072" h="413045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4"/>
                    </a:lnTo>
                    <a:cubicBezTo>
                      <a:pt x="f5" y="f15"/>
                      <a:pt x="f11" y="f16"/>
                      <a:pt x="f10" y="f16"/>
                    </a:cubicBezTo>
                    <a:lnTo>
                      <a:pt x="f17" y="f16"/>
                    </a:lnTo>
                    <a:lnTo>
                      <a:pt x="f18" y="f19"/>
                    </a:lnTo>
                    <a:lnTo>
                      <a:pt x="f20" y="f21"/>
                    </a:lnTo>
                    <a:cubicBezTo>
                      <a:pt x="f20" y="f21"/>
                      <a:pt x="f22" y="f23"/>
                      <a:pt x="f24" y="f23"/>
                    </a:cubicBezTo>
                    <a:lnTo>
                      <a:pt x="f25" y="f23"/>
                    </a:lnTo>
                    <a:lnTo>
                      <a:pt x="f26" y="f27"/>
                    </a:ln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27"/>
                      <a:pt x="f35" y="f36"/>
                      <a:pt x="f37" y="f38"/>
                    </a:cubicBezTo>
                    <a:lnTo>
                      <a:pt x="f39" y="f40"/>
                    </a:lnTo>
                    <a:cubicBezTo>
                      <a:pt x="f39" y="f40"/>
                      <a:pt x="f41" y="f42"/>
                      <a:pt x="f43" y="f42"/>
                    </a:cubicBezTo>
                    <a:lnTo>
                      <a:pt x="f44" y="f42"/>
                    </a:lnTo>
                    <a:lnTo>
                      <a:pt x="f45" y="f46"/>
                    </a:lnTo>
                    <a:cubicBezTo>
                      <a:pt x="f45" y="f46"/>
                      <a:pt x="f47" y="f48"/>
                      <a:pt x="f49" y="f50"/>
                    </a:cubicBezTo>
                    <a:lnTo>
                      <a:pt x="f51" y="f52"/>
                    </a:lnTo>
                    <a:lnTo>
                      <a:pt x="f53" y="f54"/>
                    </a:lnTo>
                    <a:cubicBezTo>
                      <a:pt x="f53" y="f55"/>
                      <a:pt x="f56" y="f57"/>
                      <a:pt x="f58" y="f57"/>
                    </a:cubicBezTo>
                    <a:close/>
                    <a:moveTo>
                      <a:pt x="f59" y="f60"/>
                    </a:moveTo>
                    <a:lnTo>
                      <a:pt x="f61" y="f60"/>
                    </a:lnTo>
                    <a:lnTo>
                      <a:pt x="f8" y="f62"/>
                    </a:lnTo>
                    <a:lnTo>
                      <a:pt x="f63" y="f62"/>
                    </a:lnTo>
                    <a:lnTo>
                      <a:pt x="f63" y="f6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3" name="Freeform: Shape 651"/>
              <p:cNvSpPr/>
              <p:nvPr/>
            </p:nvSpPr>
            <p:spPr>
              <a:xfrm>
                <a:off x="8658279" y="4760384"/>
                <a:ext cx="52102" cy="17575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2101"/>
                  <a:gd name="f7" fmla="val 1757539"/>
                  <a:gd name="f8" fmla="val 49555"/>
                  <a:gd name="f9" fmla="val 1757540"/>
                  <a:gd name="f10" fmla="val 2742"/>
                  <a:gd name="f11" fmla="val 1175"/>
                  <a:gd name="f12" fmla="val 1756365"/>
                  <a:gd name="f13" fmla="val 1754798"/>
                  <a:gd name="f14" fmla="val 4309"/>
                  <a:gd name="f15" fmla="val 5484"/>
                  <a:gd name="f16" fmla="val 1752055"/>
                  <a:gd name="f17" fmla="val 46617"/>
                  <a:gd name="f18" fmla="val 1462560"/>
                  <a:gd name="f19" fmla="val 1173064"/>
                  <a:gd name="f20" fmla="val 46226"/>
                  <a:gd name="f21" fmla="val 883569"/>
                  <a:gd name="f22" fmla="val 593290"/>
                  <a:gd name="f23" fmla="val 45833"/>
                  <a:gd name="f24" fmla="val 302815"/>
                  <a:gd name="f25" fmla="val 12340"/>
                  <a:gd name="f26" fmla="val 10773"/>
                  <a:gd name="f27" fmla="val 47009"/>
                  <a:gd name="f28" fmla="val 9598"/>
                  <a:gd name="f29" fmla="val 48576"/>
                  <a:gd name="f30" fmla="val 50143"/>
                  <a:gd name="f31" fmla="val 51318"/>
                  <a:gd name="f32" fmla="val 51710"/>
                  <a:gd name="f33" fmla="val 1173848"/>
                  <a:gd name="f34" fmla="val 1464323"/>
                  <a:gd name="f35" fmla="val 50926"/>
                  <a:gd name="f36" fmla="val 49359"/>
                  <a:gd name="f37" fmla="+- 0 0 -90"/>
                  <a:gd name="f38" fmla="*/ f3 1 52101"/>
                  <a:gd name="f39" fmla="*/ f4 1 1757539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52101"/>
                  <a:gd name="f48" fmla="*/ f44 1 1757539"/>
                  <a:gd name="f49" fmla="*/ 49555 f45 1"/>
                  <a:gd name="f50" fmla="*/ 1757540 f44 1"/>
                  <a:gd name="f51" fmla="*/ 2742 f45 1"/>
                  <a:gd name="f52" fmla="*/ 0 f45 1"/>
                  <a:gd name="f53" fmla="*/ 1754798 f44 1"/>
                  <a:gd name="f54" fmla="*/ 2742 f44 1"/>
                  <a:gd name="f55" fmla="*/ 0 f44 1"/>
                  <a:gd name="f56" fmla="*/ 5484 f45 1"/>
                  <a:gd name="f57" fmla="*/ 1752055 f44 1"/>
                  <a:gd name="f58" fmla="*/ 46617 f45 1"/>
                  <a:gd name="f59" fmla="*/ 46226 f45 1"/>
                  <a:gd name="f60" fmla="*/ 883569 f44 1"/>
                  <a:gd name="f61" fmla="*/ 45833 f45 1"/>
                  <a:gd name="f62" fmla="*/ 12340 f44 1"/>
                  <a:gd name="f63" fmla="*/ 48576 f45 1"/>
                  <a:gd name="f64" fmla="*/ 9598 f44 1"/>
                  <a:gd name="f65" fmla="*/ 51318 f45 1"/>
                  <a:gd name="f66" fmla="*/ 51710 f45 1"/>
                  <a:gd name="f67" fmla="*/ 52101 f45 1"/>
                  <a:gd name="f68" fmla="*/ 49359 f45 1"/>
                  <a:gd name="f69" fmla="+- f46 0 f1"/>
                  <a:gd name="f70" fmla="*/ f49 1 52101"/>
                  <a:gd name="f71" fmla="*/ f50 1 1757539"/>
                  <a:gd name="f72" fmla="*/ f51 1 52101"/>
                  <a:gd name="f73" fmla="*/ f52 1 52101"/>
                  <a:gd name="f74" fmla="*/ f53 1 1757539"/>
                  <a:gd name="f75" fmla="*/ f54 1 1757539"/>
                  <a:gd name="f76" fmla="*/ f55 1 1757539"/>
                  <a:gd name="f77" fmla="*/ f56 1 52101"/>
                  <a:gd name="f78" fmla="*/ f57 1 1757539"/>
                  <a:gd name="f79" fmla="*/ f58 1 52101"/>
                  <a:gd name="f80" fmla="*/ f59 1 52101"/>
                  <a:gd name="f81" fmla="*/ f60 1 1757539"/>
                  <a:gd name="f82" fmla="*/ f61 1 52101"/>
                  <a:gd name="f83" fmla="*/ f62 1 1757539"/>
                  <a:gd name="f84" fmla="*/ f63 1 52101"/>
                  <a:gd name="f85" fmla="*/ f64 1 1757539"/>
                  <a:gd name="f86" fmla="*/ f65 1 52101"/>
                  <a:gd name="f87" fmla="*/ f66 1 52101"/>
                  <a:gd name="f88" fmla="*/ f67 1 52101"/>
                  <a:gd name="f89" fmla="*/ f68 1 52101"/>
                  <a:gd name="f90" fmla="*/ f40 1 f47"/>
                  <a:gd name="f91" fmla="*/ f41 1 f47"/>
                  <a:gd name="f92" fmla="*/ f40 1 f48"/>
                  <a:gd name="f93" fmla="*/ f42 1 f48"/>
                  <a:gd name="f94" fmla="*/ f70 1 f47"/>
                  <a:gd name="f95" fmla="*/ f71 1 f48"/>
                  <a:gd name="f96" fmla="*/ f72 1 f47"/>
                  <a:gd name="f97" fmla="*/ f73 1 f47"/>
                  <a:gd name="f98" fmla="*/ f74 1 f48"/>
                  <a:gd name="f99" fmla="*/ f75 1 f48"/>
                  <a:gd name="f100" fmla="*/ f76 1 f48"/>
                  <a:gd name="f101" fmla="*/ f77 1 f47"/>
                  <a:gd name="f102" fmla="*/ f78 1 f48"/>
                  <a:gd name="f103" fmla="*/ f79 1 f47"/>
                  <a:gd name="f104" fmla="*/ f80 1 f47"/>
                  <a:gd name="f105" fmla="*/ f81 1 f48"/>
                  <a:gd name="f106" fmla="*/ f82 1 f47"/>
                  <a:gd name="f107" fmla="*/ f83 1 f48"/>
                  <a:gd name="f108" fmla="*/ f84 1 f47"/>
                  <a:gd name="f109" fmla="*/ f85 1 f48"/>
                  <a:gd name="f110" fmla="*/ f86 1 f47"/>
                  <a:gd name="f111" fmla="*/ f87 1 f47"/>
                  <a:gd name="f112" fmla="*/ f88 1 f47"/>
                  <a:gd name="f113" fmla="*/ f89 1 f47"/>
                  <a:gd name="f114" fmla="*/ f90 f38 1"/>
                  <a:gd name="f115" fmla="*/ f91 f38 1"/>
                  <a:gd name="f116" fmla="*/ f93 f39 1"/>
                  <a:gd name="f117" fmla="*/ f92 f39 1"/>
                  <a:gd name="f118" fmla="*/ f94 f38 1"/>
                  <a:gd name="f119" fmla="*/ f95 f39 1"/>
                  <a:gd name="f120" fmla="*/ f96 f38 1"/>
                  <a:gd name="f121" fmla="*/ f97 f38 1"/>
                  <a:gd name="f122" fmla="*/ f98 f39 1"/>
                  <a:gd name="f123" fmla="*/ f99 f39 1"/>
                  <a:gd name="f124" fmla="*/ f100 f39 1"/>
                  <a:gd name="f125" fmla="*/ f101 f38 1"/>
                  <a:gd name="f126" fmla="*/ f102 f39 1"/>
                  <a:gd name="f127" fmla="*/ f103 f38 1"/>
                  <a:gd name="f128" fmla="*/ f104 f38 1"/>
                  <a:gd name="f129" fmla="*/ f105 f39 1"/>
                  <a:gd name="f130" fmla="*/ f106 f38 1"/>
                  <a:gd name="f131" fmla="*/ f107 f39 1"/>
                  <a:gd name="f132" fmla="*/ f108 f38 1"/>
                  <a:gd name="f133" fmla="*/ f109 f39 1"/>
                  <a:gd name="f134" fmla="*/ f110 f38 1"/>
                  <a:gd name="f135" fmla="*/ f111 f38 1"/>
                  <a:gd name="f136" fmla="*/ f112 f38 1"/>
                  <a:gd name="f137" fmla="*/ f113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8" y="f119"/>
                  </a:cxn>
                  <a:cxn ang="f69">
                    <a:pos x="f120" y="f119"/>
                  </a:cxn>
                  <a:cxn ang="f69">
                    <a:pos x="f121" y="f122"/>
                  </a:cxn>
                  <a:cxn ang="f69">
                    <a:pos x="f121" y="f123"/>
                  </a:cxn>
                  <a:cxn ang="f69">
                    <a:pos x="f120" y="f124"/>
                  </a:cxn>
                  <a:cxn ang="f69">
                    <a:pos x="f125" y="f123"/>
                  </a:cxn>
                  <a:cxn ang="f69">
                    <a:pos x="f125" y="f126"/>
                  </a:cxn>
                  <a:cxn ang="f69">
                    <a:pos x="f127" y="f126"/>
                  </a:cxn>
                  <a:cxn ang="f69">
                    <a:pos x="f128" y="f129"/>
                  </a:cxn>
                  <a:cxn ang="f69">
                    <a:pos x="f130" y="f131"/>
                  </a:cxn>
                  <a:cxn ang="f69">
                    <a:pos x="f132" y="f133"/>
                  </a:cxn>
                  <a:cxn ang="f69">
                    <a:pos x="f134" y="f131"/>
                  </a:cxn>
                  <a:cxn ang="f69">
                    <a:pos x="f135" y="f129"/>
                  </a:cxn>
                  <a:cxn ang="f69">
                    <a:pos x="f136" y="f122"/>
                  </a:cxn>
                  <a:cxn ang="f69">
                    <a:pos x="f137" y="f119"/>
                  </a:cxn>
                </a:cxnLst>
                <a:rect l="f114" t="f117" r="f115" b="f116"/>
                <a:pathLst>
                  <a:path w="52101" h="175753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cubicBezTo>
                      <a:pt x="f14" y="f5"/>
                      <a:pt x="f15" y="f11"/>
                      <a:pt x="f15" y="f10"/>
                    </a:cubicBezTo>
                    <a:lnTo>
                      <a:pt x="f15" y="f16"/>
                    </a:lnTo>
                    <a:lnTo>
                      <a:pt x="f17" y="f16"/>
                    </a:lnTo>
                    <a:cubicBezTo>
                      <a:pt x="f17" y="f18"/>
                      <a:pt x="f17" y="f19"/>
                      <a:pt x="f20" y="f21"/>
                    </a:cubicBezTo>
                    <a:cubicBezTo>
                      <a:pt x="f20" y="f22"/>
                      <a:pt x="f23" y="f24"/>
                      <a:pt x="f23" y="f25"/>
                    </a:cubicBezTo>
                    <a:cubicBezTo>
                      <a:pt x="f23" y="f26"/>
                      <a:pt x="f27" y="f28"/>
                      <a:pt x="f29" y="f28"/>
                    </a:cubicBezTo>
                    <a:cubicBezTo>
                      <a:pt x="f30" y="f28"/>
                      <a:pt x="f31" y="f26"/>
                      <a:pt x="f31" y="f25"/>
                    </a:cubicBezTo>
                    <a:cubicBezTo>
                      <a:pt x="f31" y="f24"/>
                      <a:pt x="f31" y="f22"/>
                      <a:pt x="f32" y="f21"/>
                    </a:cubicBezTo>
                    <a:cubicBezTo>
                      <a:pt x="f32" y="f33"/>
                      <a:pt x="f6" y="f34"/>
                      <a:pt x="f6" y="f13"/>
                    </a:cubicBezTo>
                    <a:cubicBezTo>
                      <a:pt x="f6" y="f12"/>
                      <a:pt x="f35" y="f9"/>
                      <a:pt x="f36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4" name="Freeform: Shape 652"/>
              <p:cNvSpPr/>
              <p:nvPr/>
            </p:nvSpPr>
            <p:spPr>
              <a:xfrm>
                <a:off x="8552118" y="4777621"/>
                <a:ext cx="50730" cy="17403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730"/>
                  <a:gd name="f7" fmla="val 1740303"/>
                  <a:gd name="f8" fmla="val 48184"/>
                  <a:gd name="f9" fmla="val 2742"/>
                  <a:gd name="f10" fmla="val 1175"/>
                  <a:gd name="f11" fmla="val 1739128"/>
                  <a:gd name="f12" fmla="val 1737561"/>
                  <a:gd name="f13" fmla="val 19587"/>
                  <a:gd name="f14" fmla="val 18020"/>
                  <a:gd name="f15" fmla="val 16845"/>
                  <a:gd name="f16" fmla="val 4309"/>
                  <a:gd name="f17" fmla="val 5484"/>
                  <a:gd name="f18" fmla="val 1734623"/>
                  <a:gd name="f19" fmla="val 45246"/>
                  <a:gd name="f20" fmla="val 46421"/>
                  <a:gd name="f21" fmla="val 47988"/>
                  <a:gd name="f22" fmla="val 49555"/>
                  <a:gd name="f23" fmla="+- 0 0 -90"/>
                  <a:gd name="f24" fmla="*/ f3 1 50730"/>
                  <a:gd name="f25" fmla="*/ f4 1 1740303"/>
                  <a:gd name="f26" fmla="val f5"/>
                  <a:gd name="f27" fmla="val f6"/>
                  <a:gd name="f28" fmla="val f7"/>
                  <a:gd name="f29" fmla="*/ f23 f0 1"/>
                  <a:gd name="f30" fmla="+- f28 0 f26"/>
                  <a:gd name="f31" fmla="+- f27 0 f26"/>
                  <a:gd name="f32" fmla="*/ f29 1 f2"/>
                  <a:gd name="f33" fmla="*/ f31 1 50730"/>
                  <a:gd name="f34" fmla="*/ f30 1 1740303"/>
                  <a:gd name="f35" fmla="*/ 48184 f31 1"/>
                  <a:gd name="f36" fmla="*/ 1740303 f30 1"/>
                  <a:gd name="f37" fmla="*/ 2742 f31 1"/>
                  <a:gd name="f38" fmla="*/ 0 f31 1"/>
                  <a:gd name="f39" fmla="*/ 1737561 f30 1"/>
                  <a:gd name="f40" fmla="*/ 19587 f30 1"/>
                  <a:gd name="f41" fmla="*/ 16845 f30 1"/>
                  <a:gd name="f42" fmla="*/ 5484 f31 1"/>
                  <a:gd name="f43" fmla="*/ 1734623 f30 1"/>
                  <a:gd name="f44" fmla="*/ 45246 f31 1"/>
                  <a:gd name="f45" fmla="*/ 2742 f30 1"/>
                  <a:gd name="f46" fmla="*/ 47988 f31 1"/>
                  <a:gd name="f47" fmla="*/ 0 f30 1"/>
                  <a:gd name="f48" fmla="*/ 50730 f31 1"/>
                  <a:gd name="f49" fmla="+- f32 0 f1"/>
                  <a:gd name="f50" fmla="*/ f35 1 50730"/>
                  <a:gd name="f51" fmla="*/ f36 1 1740303"/>
                  <a:gd name="f52" fmla="*/ f37 1 50730"/>
                  <a:gd name="f53" fmla="*/ f38 1 50730"/>
                  <a:gd name="f54" fmla="*/ f39 1 1740303"/>
                  <a:gd name="f55" fmla="*/ f40 1 1740303"/>
                  <a:gd name="f56" fmla="*/ f41 1 1740303"/>
                  <a:gd name="f57" fmla="*/ f42 1 50730"/>
                  <a:gd name="f58" fmla="*/ f43 1 1740303"/>
                  <a:gd name="f59" fmla="*/ f44 1 50730"/>
                  <a:gd name="f60" fmla="*/ f45 1 1740303"/>
                  <a:gd name="f61" fmla="*/ f46 1 50730"/>
                  <a:gd name="f62" fmla="*/ f47 1 1740303"/>
                  <a:gd name="f63" fmla="*/ f48 1 50730"/>
                  <a:gd name="f64" fmla="*/ f26 1 f33"/>
                  <a:gd name="f65" fmla="*/ f27 1 f33"/>
                  <a:gd name="f66" fmla="*/ f26 1 f34"/>
                  <a:gd name="f67" fmla="*/ f28 1 f34"/>
                  <a:gd name="f68" fmla="*/ f50 1 f33"/>
                  <a:gd name="f69" fmla="*/ f51 1 f34"/>
                  <a:gd name="f70" fmla="*/ f52 1 f33"/>
                  <a:gd name="f71" fmla="*/ f53 1 f33"/>
                  <a:gd name="f72" fmla="*/ f54 1 f34"/>
                  <a:gd name="f73" fmla="*/ f55 1 f34"/>
                  <a:gd name="f74" fmla="*/ f56 1 f34"/>
                  <a:gd name="f75" fmla="*/ f57 1 f33"/>
                  <a:gd name="f76" fmla="*/ f58 1 f34"/>
                  <a:gd name="f77" fmla="*/ f59 1 f33"/>
                  <a:gd name="f78" fmla="*/ f60 1 f34"/>
                  <a:gd name="f79" fmla="*/ f61 1 f33"/>
                  <a:gd name="f80" fmla="*/ f62 1 f34"/>
                  <a:gd name="f81" fmla="*/ f63 1 f33"/>
                  <a:gd name="f82" fmla="*/ f64 f24 1"/>
                  <a:gd name="f83" fmla="*/ f65 f24 1"/>
                  <a:gd name="f84" fmla="*/ f67 f25 1"/>
                  <a:gd name="f85" fmla="*/ f66 f25 1"/>
                  <a:gd name="f86" fmla="*/ f68 f24 1"/>
                  <a:gd name="f87" fmla="*/ f69 f25 1"/>
                  <a:gd name="f88" fmla="*/ f70 f24 1"/>
                  <a:gd name="f89" fmla="*/ f71 f24 1"/>
                  <a:gd name="f90" fmla="*/ f72 f25 1"/>
                  <a:gd name="f91" fmla="*/ f73 f25 1"/>
                  <a:gd name="f92" fmla="*/ f74 f25 1"/>
                  <a:gd name="f93" fmla="*/ f75 f24 1"/>
                  <a:gd name="f94" fmla="*/ f76 f25 1"/>
                  <a:gd name="f95" fmla="*/ f77 f24 1"/>
                  <a:gd name="f96" fmla="*/ f78 f25 1"/>
                  <a:gd name="f97" fmla="*/ f79 f24 1"/>
                  <a:gd name="f98" fmla="*/ f80 f25 1"/>
                  <a:gd name="f99" fmla="*/ f81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86" y="f87"/>
                  </a:cxn>
                  <a:cxn ang="f49">
                    <a:pos x="f88" y="f87"/>
                  </a:cxn>
                  <a:cxn ang="f49">
                    <a:pos x="f89" y="f90"/>
                  </a:cxn>
                  <a:cxn ang="f49">
                    <a:pos x="f89" y="f91"/>
                  </a:cxn>
                  <a:cxn ang="f49">
                    <a:pos x="f88" y="f92"/>
                  </a:cxn>
                  <a:cxn ang="f49">
                    <a:pos x="f93" y="f91"/>
                  </a:cxn>
                  <a:cxn ang="f49">
                    <a:pos x="f93" y="f94"/>
                  </a:cxn>
                  <a:cxn ang="f49">
                    <a:pos x="f95" y="f94"/>
                  </a:cxn>
                  <a:cxn ang="f49">
                    <a:pos x="f95" y="f96"/>
                  </a:cxn>
                  <a:cxn ang="f49">
                    <a:pos x="f97" y="f98"/>
                  </a:cxn>
                  <a:cxn ang="f49">
                    <a:pos x="f99" y="f96"/>
                  </a:cxn>
                  <a:cxn ang="f49">
                    <a:pos x="f99" y="f90"/>
                  </a:cxn>
                  <a:cxn ang="f49">
                    <a:pos x="f97" y="f87"/>
                  </a:cxn>
                </a:cxnLst>
                <a:rect l="f82" t="f85" r="f83" b="f84"/>
                <a:pathLst>
                  <a:path w="50730" h="1740303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13"/>
                    </a:lnTo>
                    <a:cubicBezTo>
                      <a:pt x="f5" y="f14"/>
                      <a:pt x="f10" y="f15"/>
                      <a:pt x="f9" y="f15"/>
                    </a:cubicBezTo>
                    <a:cubicBezTo>
                      <a:pt x="f16" y="f15"/>
                      <a:pt x="f17" y="f14"/>
                      <a:pt x="f17" y="f13"/>
                    </a:cubicBezTo>
                    <a:lnTo>
                      <a:pt x="f17" y="f18"/>
                    </a:lnTo>
                    <a:lnTo>
                      <a:pt x="f19" y="f18"/>
                    </a:lnTo>
                    <a:lnTo>
                      <a:pt x="f19" y="f9"/>
                    </a:lnTo>
                    <a:cubicBezTo>
                      <a:pt x="f19" y="f10"/>
                      <a:pt x="f20" y="f5"/>
                      <a:pt x="f21" y="f5"/>
                    </a:cubicBezTo>
                    <a:cubicBezTo>
                      <a:pt x="f22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22" y="f7"/>
                      <a:pt x="f21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5" name="Freeform: Shape 653"/>
              <p:cNvSpPr/>
              <p:nvPr/>
            </p:nvSpPr>
            <p:spPr>
              <a:xfrm>
                <a:off x="8269604" y="4577870"/>
                <a:ext cx="313721" cy="20875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3720"/>
                  <a:gd name="f7" fmla="val 208753"/>
                  <a:gd name="f8" fmla="val 310912"/>
                  <a:gd name="f9" fmla="val 208754"/>
                  <a:gd name="f10" fmla="val 309933"/>
                  <a:gd name="f11" fmla="val 309345"/>
                  <a:gd name="f12" fmla="val 208362"/>
                  <a:gd name="f13" fmla="val 1242"/>
                  <a:gd name="f14" fmla="val 5245"/>
                  <a:gd name="f15" fmla="val -130"/>
                  <a:gd name="f16" fmla="val 4461"/>
                  <a:gd name="f17" fmla="val -325"/>
                  <a:gd name="f18" fmla="val 2699"/>
                  <a:gd name="f19" fmla="val 458"/>
                  <a:gd name="f20" fmla="val 1328"/>
                  <a:gd name="f21" fmla="val -44"/>
                  <a:gd name="f22" fmla="val 3004"/>
                  <a:gd name="f23" fmla="val -435"/>
                  <a:gd name="f24" fmla="val 4376"/>
                  <a:gd name="f25" fmla="val 544"/>
                  <a:gd name="f26" fmla="val 312479"/>
                  <a:gd name="f27" fmla="val 203661"/>
                  <a:gd name="f28" fmla="val 313850"/>
                  <a:gd name="f29" fmla="val 204444"/>
                  <a:gd name="f30" fmla="val 314046"/>
                  <a:gd name="f31" fmla="val 206207"/>
                  <a:gd name="f32" fmla="val 313262"/>
                  <a:gd name="f33" fmla="val 207578"/>
                  <a:gd name="f34" fmla="val 312675"/>
                  <a:gd name="f35" fmla="val 311892"/>
                  <a:gd name="f36" fmla="+- 0 0 -90"/>
                  <a:gd name="f37" fmla="*/ f3 1 313720"/>
                  <a:gd name="f38" fmla="*/ f4 1 208753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313720"/>
                  <a:gd name="f47" fmla="*/ f43 1 208753"/>
                  <a:gd name="f48" fmla="*/ 310912 f44 1"/>
                  <a:gd name="f49" fmla="*/ 208754 f43 1"/>
                  <a:gd name="f50" fmla="*/ 309345 f44 1"/>
                  <a:gd name="f51" fmla="*/ 208362 f43 1"/>
                  <a:gd name="f52" fmla="*/ 1242 f44 1"/>
                  <a:gd name="f53" fmla="*/ 5245 f43 1"/>
                  <a:gd name="f54" fmla="*/ 458 f44 1"/>
                  <a:gd name="f55" fmla="*/ 1328 f43 1"/>
                  <a:gd name="f56" fmla="*/ 4376 f44 1"/>
                  <a:gd name="f57" fmla="*/ 544 f43 1"/>
                  <a:gd name="f58" fmla="*/ 312479 f44 1"/>
                  <a:gd name="f59" fmla="*/ 203661 f43 1"/>
                  <a:gd name="f60" fmla="*/ 313262 f44 1"/>
                  <a:gd name="f61" fmla="*/ 207578 f43 1"/>
                  <a:gd name="f62" fmla="+- f45 0 f1"/>
                  <a:gd name="f63" fmla="*/ f48 1 313720"/>
                  <a:gd name="f64" fmla="*/ f49 1 208753"/>
                  <a:gd name="f65" fmla="*/ f50 1 313720"/>
                  <a:gd name="f66" fmla="*/ f51 1 208753"/>
                  <a:gd name="f67" fmla="*/ f52 1 313720"/>
                  <a:gd name="f68" fmla="*/ f53 1 208753"/>
                  <a:gd name="f69" fmla="*/ f54 1 313720"/>
                  <a:gd name="f70" fmla="*/ f55 1 208753"/>
                  <a:gd name="f71" fmla="*/ f56 1 313720"/>
                  <a:gd name="f72" fmla="*/ f57 1 208753"/>
                  <a:gd name="f73" fmla="*/ f58 1 313720"/>
                  <a:gd name="f74" fmla="*/ f59 1 208753"/>
                  <a:gd name="f75" fmla="*/ f60 1 313720"/>
                  <a:gd name="f76" fmla="*/ f61 1 208753"/>
                  <a:gd name="f77" fmla="*/ f39 1 f46"/>
                  <a:gd name="f78" fmla="*/ f40 1 f46"/>
                  <a:gd name="f79" fmla="*/ f39 1 f47"/>
                  <a:gd name="f80" fmla="*/ f41 1 f47"/>
                  <a:gd name="f81" fmla="*/ f63 1 f46"/>
                  <a:gd name="f82" fmla="*/ f64 1 f47"/>
                  <a:gd name="f83" fmla="*/ f65 1 f46"/>
                  <a:gd name="f84" fmla="*/ f66 1 f47"/>
                  <a:gd name="f85" fmla="*/ f67 1 f46"/>
                  <a:gd name="f86" fmla="*/ f68 1 f47"/>
                  <a:gd name="f87" fmla="*/ f69 1 f46"/>
                  <a:gd name="f88" fmla="*/ f70 1 f47"/>
                  <a:gd name="f89" fmla="*/ f71 1 f46"/>
                  <a:gd name="f90" fmla="*/ f72 1 f47"/>
                  <a:gd name="f91" fmla="*/ f73 1 f46"/>
                  <a:gd name="f92" fmla="*/ f74 1 f47"/>
                  <a:gd name="f93" fmla="*/ f75 1 f46"/>
                  <a:gd name="f94" fmla="*/ f76 1 f47"/>
                  <a:gd name="f95" fmla="*/ f77 f37 1"/>
                  <a:gd name="f96" fmla="*/ f78 f37 1"/>
                  <a:gd name="f97" fmla="*/ f80 f38 1"/>
                  <a:gd name="f98" fmla="*/ f79 f38 1"/>
                  <a:gd name="f99" fmla="*/ f81 f37 1"/>
                  <a:gd name="f100" fmla="*/ f82 f38 1"/>
                  <a:gd name="f101" fmla="*/ f83 f37 1"/>
                  <a:gd name="f102" fmla="*/ f84 f38 1"/>
                  <a:gd name="f103" fmla="*/ f85 f37 1"/>
                  <a:gd name="f104" fmla="*/ f86 f38 1"/>
                  <a:gd name="f105" fmla="*/ f87 f37 1"/>
                  <a:gd name="f106" fmla="*/ f88 f38 1"/>
                  <a:gd name="f107" fmla="*/ f89 f37 1"/>
                  <a:gd name="f108" fmla="*/ f90 f38 1"/>
                  <a:gd name="f109" fmla="*/ f91 f37 1"/>
                  <a:gd name="f110" fmla="*/ f92 f38 1"/>
                  <a:gd name="f111" fmla="*/ f93 f37 1"/>
                  <a:gd name="f112" fmla="*/ f94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99" y="f100"/>
                  </a:cxn>
                  <a:cxn ang="f62">
                    <a:pos x="f101" y="f102"/>
                  </a:cxn>
                  <a:cxn ang="f62">
                    <a:pos x="f103" y="f104"/>
                  </a:cxn>
                  <a:cxn ang="f62">
                    <a:pos x="f105" y="f106"/>
                  </a:cxn>
                  <a:cxn ang="f62">
                    <a:pos x="f107" y="f108"/>
                  </a:cxn>
                  <a:cxn ang="f62">
                    <a:pos x="f109" y="f110"/>
                  </a:cxn>
                  <a:cxn ang="f62">
                    <a:pos x="f111" y="f112"/>
                  </a:cxn>
                  <a:cxn ang="f62">
                    <a:pos x="f99" y="f100"/>
                  </a:cxn>
                </a:cxnLst>
                <a:rect l="f95" t="f98" r="f96" b="f97"/>
                <a:pathLst>
                  <a:path w="313720" h="208753">
                    <a:moveTo>
                      <a:pt x="f8" y="f9"/>
                    </a:moveTo>
                    <a:cubicBezTo>
                      <a:pt x="f8" y="f9"/>
                      <a:pt x="f10" y="f9"/>
                      <a:pt x="f11" y="f12"/>
                    </a:cubicBezTo>
                    <a:lnTo>
                      <a:pt x="f13" y="f14"/>
                    </a:ln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13" y="f21"/>
                      <a:pt x="f22" y="f23"/>
                      <a:pt x="f24" y="f25"/>
                    </a:cubicBezTo>
                    <a:lnTo>
                      <a:pt x="f26" y="f27"/>
                    </a:ln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12"/>
                      <a:pt x="f35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6" name="Freeform: Shape 654"/>
              <p:cNvSpPr/>
              <p:nvPr/>
            </p:nvSpPr>
            <p:spPr>
              <a:xfrm>
                <a:off x="8548789" y="4424854"/>
                <a:ext cx="34664" cy="3617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668"/>
                  <a:gd name="f7" fmla="val 361771"/>
                  <a:gd name="f8" fmla="val 31731"/>
                  <a:gd name="f9" fmla="val 361772"/>
                  <a:gd name="f10" fmla="val 30360"/>
                  <a:gd name="f11" fmla="val 28989"/>
                  <a:gd name="f12" fmla="val 360596"/>
                  <a:gd name="f13" fmla="val 359225"/>
                  <a:gd name="f14" fmla="val 3134"/>
                  <a:gd name="f15" fmla="val 1567"/>
                  <a:gd name="f16" fmla="val 979"/>
                  <a:gd name="f17" fmla="val 196"/>
                  <a:gd name="f18" fmla="val 2546"/>
                  <a:gd name="f19" fmla="val 4113"/>
                  <a:gd name="f20" fmla="val 5484"/>
                  <a:gd name="f21" fmla="val 5680"/>
                  <a:gd name="f22" fmla="val 34669"/>
                  <a:gd name="f23" fmla="val 358638"/>
                  <a:gd name="f24" fmla="val 360205"/>
                  <a:gd name="f25" fmla="val 33690"/>
                  <a:gd name="f26" fmla="val 361576"/>
                  <a:gd name="f27" fmla="val 32122"/>
                  <a:gd name="f28" fmla="val 31927"/>
                  <a:gd name="f29" fmla="+- 0 0 -90"/>
                  <a:gd name="f30" fmla="*/ f3 1 34668"/>
                  <a:gd name="f31" fmla="*/ f4 1 361771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4668"/>
                  <a:gd name="f40" fmla="*/ f36 1 361771"/>
                  <a:gd name="f41" fmla="*/ 31731 f37 1"/>
                  <a:gd name="f42" fmla="*/ 361772 f36 1"/>
                  <a:gd name="f43" fmla="*/ 28989 f37 1"/>
                  <a:gd name="f44" fmla="*/ 359225 f36 1"/>
                  <a:gd name="f45" fmla="*/ 0 f37 1"/>
                  <a:gd name="f46" fmla="*/ 3134 f36 1"/>
                  <a:gd name="f47" fmla="*/ 2546 f37 1"/>
                  <a:gd name="f48" fmla="*/ 0 f36 1"/>
                  <a:gd name="f49" fmla="*/ 5680 f37 1"/>
                  <a:gd name="f50" fmla="*/ 2546 f36 1"/>
                  <a:gd name="f51" fmla="*/ 34669 f37 1"/>
                  <a:gd name="f52" fmla="*/ 358638 f36 1"/>
                  <a:gd name="f53" fmla="*/ 32122 f37 1"/>
                  <a:gd name="f54" fmla="*/ 31927 f37 1"/>
                  <a:gd name="f55" fmla="+- f38 0 f1"/>
                  <a:gd name="f56" fmla="*/ f41 1 34668"/>
                  <a:gd name="f57" fmla="*/ f42 1 361771"/>
                  <a:gd name="f58" fmla="*/ f43 1 34668"/>
                  <a:gd name="f59" fmla="*/ f44 1 361771"/>
                  <a:gd name="f60" fmla="*/ f45 1 34668"/>
                  <a:gd name="f61" fmla="*/ f46 1 361771"/>
                  <a:gd name="f62" fmla="*/ f47 1 34668"/>
                  <a:gd name="f63" fmla="*/ f48 1 361771"/>
                  <a:gd name="f64" fmla="*/ f49 1 34668"/>
                  <a:gd name="f65" fmla="*/ f50 1 361771"/>
                  <a:gd name="f66" fmla="*/ f51 1 34668"/>
                  <a:gd name="f67" fmla="*/ f52 1 361771"/>
                  <a:gd name="f68" fmla="*/ f53 1 34668"/>
                  <a:gd name="f69" fmla="*/ f54 1 34668"/>
                  <a:gd name="f70" fmla="*/ f32 1 f39"/>
                  <a:gd name="f71" fmla="*/ f33 1 f39"/>
                  <a:gd name="f72" fmla="*/ f32 1 f40"/>
                  <a:gd name="f73" fmla="*/ f34 1 f40"/>
                  <a:gd name="f74" fmla="*/ f56 1 f39"/>
                  <a:gd name="f75" fmla="*/ f57 1 f40"/>
                  <a:gd name="f76" fmla="*/ f58 1 f39"/>
                  <a:gd name="f77" fmla="*/ f59 1 f40"/>
                  <a:gd name="f78" fmla="*/ f60 1 f39"/>
                  <a:gd name="f79" fmla="*/ f61 1 f40"/>
                  <a:gd name="f80" fmla="*/ f62 1 f39"/>
                  <a:gd name="f81" fmla="*/ f63 1 f40"/>
                  <a:gd name="f82" fmla="*/ f64 1 f39"/>
                  <a:gd name="f83" fmla="*/ f65 1 f40"/>
                  <a:gd name="f84" fmla="*/ f66 1 f39"/>
                  <a:gd name="f85" fmla="*/ f67 1 f40"/>
                  <a:gd name="f86" fmla="*/ f68 1 f39"/>
                  <a:gd name="f87" fmla="*/ f69 1 f39"/>
                  <a:gd name="f88" fmla="*/ f70 f30 1"/>
                  <a:gd name="f89" fmla="*/ f71 f30 1"/>
                  <a:gd name="f90" fmla="*/ f73 f31 1"/>
                  <a:gd name="f91" fmla="*/ f72 f31 1"/>
                  <a:gd name="f92" fmla="*/ f74 f30 1"/>
                  <a:gd name="f93" fmla="*/ f75 f31 1"/>
                  <a:gd name="f94" fmla="*/ f76 f30 1"/>
                  <a:gd name="f95" fmla="*/ f77 f31 1"/>
                  <a:gd name="f96" fmla="*/ f78 f30 1"/>
                  <a:gd name="f97" fmla="*/ f79 f31 1"/>
                  <a:gd name="f98" fmla="*/ f80 f30 1"/>
                  <a:gd name="f99" fmla="*/ f81 f31 1"/>
                  <a:gd name="f100" fmla="*/ f82 f30 1"/>
                  <a:gd name="f101" fmla="*/ f83 f31 1"/>
                  <a:gd name="f102" fmla="*/ f84 f30 1"/>
                  <a:gd name="f103" fmla="*/ f85 f31 1"/>
                  <a:gd name="f104" fmla="*/ f86 f30 1"/>
                  <a:gd name="f105" fmla="*/ f87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92" y="f93"/>
                  </a:cxn>
                  <a:cxn ang="f55">
                    <a:pos x="f94" y="f95"/>
                  </a:cxn>
                  <a:cxn ang="f55">
                    <a:pos x="f96" y="f97"/>
                  </a:cxn>
                  <a:cxn ang="f55">
                    <a:pos x="f98" y="f99"/>
                  </a:cxn>
                  <a:cxn ang="f55">
                    <a:pos x="f100" y="f101"/>
                  </a:cxn>
                  <a:cxn ang="f55">
                    <a:pos x="f102" y="f103"/>
                  </a:cxn>
                  <a:cxn ang="f55">
                    <a:pos x="f104" y="f93"/>
                  </a:cxn>
                  <a:cxn ang="f55">
                    <a:pos x="f105" y="f93"/>
                  </a:cxn>
                </a:cxnLst>
                <a:rect l="f88" t="f91" r="f89" b="f90"/>
                <a:pathLst>
                  <a:path w="34668" h="361771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lnTo>
                      <a:pt x="f5" y="f14"/>
                    </a:lnTo>
                    <a:cubicBezTo>
                      <a:pt x="f5" y="f15"/>
                      <a:pt x="f16" y="f17"/>
                      <a:pt x="f18" y="f5"/>
                    </a:cubicBezTo>
                    <a:cubicBezTo>
                      <a:pt x="f19" y="f5"/>
                      <a:pt x="f20" y="f16"/>
                      <a:pt x="f21" y="f18"/>
                    </a:cubicBezTo>
                    <a:lnTo>
                      <a:pt x="f22" y="f23"/>
                    </a:lnTo>
                    <a:cubicBezTo>
                      <a:pt x="f22" y="f24"/>
                      <a:pt x="f25" y="f26"/>
                      <a:pt x="f27" y="f9"/>
                    </a:cubicBezTo>
                    <a:cubicBezTo>
                      <a:pt x="f27" y="f9"/>
                      <a:pt x="f27" y="f9"/>
                      <a:pt x="f2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7" name="Freeform: Shape 655"/>
              <p:cNvSpPr/>
              <p:nvPr/>
            </p:nvSpPr>
            <p:spPr>
              <a:xfrm>
                <a:off x="8618713" y="4410754"/>
                <a:ext cx="45244" cy="35510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245"/>
                  <a:gd name="f7" fmla="val 355111"/>
                  <a:gd name="f8" fmla="val 42308"/>
                  <a:gd name="f9" fmla="val 355112"/>
                  <a:gd name="f10" fmla="val 40937"/>
                  <a:gd name="f11" fmla="val 39762"/>
                  <a:gd name="f12" fmla="val 354133"/>
                  <a:gd name="f13" fmla="val 39565"/>
                  <a:gd name="f14" fmla="val 352566"/>
                  <a:gd name="f15" fmla="val 3134"/>
                  <a:gd name="f16" fmla="val 1567"/>
                  <a:gd name="f17" fmla="val 979"/>
                  <a:gd name="f18" fmla="val 196"/>
                  <a:gd name="f19" fmla="val 2546"/>
                  <a:gd name="f20" fmla="val 4113"/>
                  <a:gd name="f21" fmla="val 5484"/>
                  <a:gd name="f22" fmla="val 5680"/>
                  <a:gd name="f23" fmla="val 45246"/>
                  <a:gd name="f24" fmla="val 351978"/>
                  <a:gd name="f25" fmla="val 353545"/>
                  <a:gd name="f26" fmla="val 44266"/>
                  <a:gd name="f27" fmla="val 354916"/>
                  <a:gd name="f28" fmla="val 42699"/>
                  <a:gd name="f29" fmla="val 42503"/>
                  <a:gd name="f30" fmla="+- 0 0 -90"/>
                  <a:gd name="f31" fmla="*/ f3 1 45245"/>
                  <a:gd name="f32" fmla="*/ f4 1 355111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45245"/>
                  <a:gd name="f41" fmla="*/ f37 1 355111"/>
                  <a:gd name="f42" fmla="*/ 42308 f38 1"/>
                  <a:gd name="f43" fmla="*/ 355112 f37 1"/>
                  <a:gd name="f44" fmla="*/ 39565 f38 1"/>
                  <a:gd name="f45" fmla="*/ 352566 f37 1"/>
                  <a:gd name="f46" fmla="*/ 0 f38 1"/>
                  <a:gd name="f47" fmla="*/ 3134 f37 1"/>
                  <a:gd name="f48" fmla="*/ 2546 f38 1"/>
                  <a:gd name="f49" fmla="*/ 0 f37 1"/>
                  <a:gd name="f50" fmla="*/ 5680 f38 1"/>
                  <a:gd name="f51" fmla="*/ 2546 f37 1"/>
                  <a:gd name="f52" fmla="*/ 45246 f38 1"/>
                  <a:gd name="f53" fmla="*/ 351978 f37 1"/>
                  <a:gd name="f54" fmla="*/ 42699 f38 1"/>
                  <a:gd name="f55" fmla="+- f39 0 f1"/>
                  <a:gd name="f56" fmla="*/ f42 1 45245"/>
                  <a:gd name="f57" fmla="*/ f43 1 355111"/>
                  <a:gd name="f58" fmla="*/ f44 1 45245"/>
                  <a:gd name="f59" fmla="*/ f45 1 355111"/>
                  <a:gd name="f60" fmla="*/ f46 1 45245"/>
                  <a:gd name="f61" fmla="*/ f47 1 355111"/>
                  <a:gd name="f62" fmla="*/ f48 1 45245"/>
                  <a:gd name="f63" fmla="*/ f49 1 355111"/>
                  <a:gd name="f64" fmla="*/ f50 1 45245"/>
                  <a:gd name="f65" fmla="*/ f51 1 355111"/>
                  <a:gd name="f66" fmla="*/ f52 1 45245"/>
                  <a:gd name="f67" fmla="*/ f53 1 355111"/>
                  <a:gd name="f68" fmla="*/ f54 1 45245"/>
                  <a:gd name="f69" fmla="*/ f33 1 f40"/>
                  <a:gd name="f70" fmla="*/ f34 1 f40"/>
                  <a:gd name="f71" fmla="*/ f33 1 f41"/>
                  <a:gd name="f72" fmla="*/ f35 1 f41"/>
                  <a:gd name="f73" fmla="*/ f56 1 f40"/>
                  <a:gd name="f74" fmla="*/ f57 1 f41"/>
                  <a:gd name="f75" fmla="*/ f58 1 f40"/>
                  <a:gd name="f76" fmla="*/ f59 1 f41"/>
                  <a:gd name="f77" fmla="*/ f60 1 f40"/>
                  <a:gd name="f78" fmla="*/ f61 1 f41"/>
                  <a:gd name="f79" fmla="*/ f62 1 f40"/>
                  <a:gd name="f80" fmla="*/ f63 1 f41"/>
                  <a:gd name="f81" fmla="*/ f64 1 f40"/>
                  <a:gd name="f82" fmla="*/ f65 1 f41"/>
                  <a:gd name="f83" fmla="*/ f66 1 f40"/>
                  <a:gd name="f84" fmla="*/ f67 1 f41"/>
                  <a:gd name="f85" fmla="*/ f68 1 f40"/>
                  <a:gd name="f86" fmla="*/ f69 f31 1"/>
                  <a:gd name="f87" fmla="*/ f70 f31 1"/>
                  <a:gd name="f88" fmla="*/ f72 f32 1"/>
                  <a:gd name="f89" fmla="*/ f71 f32 1"/>
                  <a:gd name="f90" fmla="*/ f73 f31 1"/>
                  <a:gd name="f91" fmla="*/ f74 f32 1"/>
                  <a:gd name="f92" fmla="*/ f75 f31 1"/>
                  <a:gd name="f93" fmla="*/ f76 f32 1"/>
                  <a:gd name="f94" fmla="*/ f77 f31 1"/>
                  <a:gd name="f95" fmla="*/ f78 f32 1"/>
                  <a:gd name="f96" fmla="*/ f79 f31 1"/>
                  <a:gd name="f97" fmla="*/ f80 f32 1"/>
                  <a:gd name="f98" fmla="*/ f81 f31 1"/>
                  <a:gd name="f99" fmla="*/ f82 f32 1"/>
                  <a:gd name="f100" fmla="*/ f83 f31 1"/>
                  <a:gd name="f101" fmla="*/ f84 f32 1"/>
                  <a:gd name="f102" fmla="*/ f8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90" y="f91"/>
                  </a:cxn>
                  <a:cxn ang="f55">
                    <a:pos x="f92" y="f93"/>
                  </a:cxn>
                  <a:cxn ang="f55">
                    <a:pos x="f94" y="f95"/>
                  </a:cxn>
                  <a:cxn ang="f55">
                    <a:pos x="f96" y="f97"/>
                  </a:cxn>
                  <a:cxn ang="f55">
                    <a:pos x="f98" y="f99"/>
                  </a:cxn>
                  <a:cxn ang="f55">
                    <a:pos x="f100" y="f101"/>
                  </a:cxn>
                  <a:cxn ang="f55">
                    <a:pos x="f102" y="f91"/>
                  </a:cxn>
                  <a:cxn ang="f55">
                    <a:pos x="f90" y="f91"/>
                  </a:cxn>
                </a:cxnLst>
                <a:rect l="f86" t="f89" r="f87" b="f88"/>
                <a:pathLst>
                  <a:path w="45245" h="355111">
                    <a:moveTo>
                      <a:pt x="f8" y="f9"/>
                    </a:moveTo>
                    <a:cubicBezTo>
                      <a:pt x="f10" y="f9"/>
                      <a:pt x="f11" y="f12"/>
                      <a:pt x="f13" y="f14"/>
                    </a:cubicBezTo>
                    <a:lnTo>
                      <a:pt x="f5" y="f15"/>
                    </a:lnTo>
                    <a:cubicBezTo>
                      <a:pt x="f5" y="f16"/>
                      <a:pt x="f17" y="f18"/>
                      <a:pt x="f19" y="f5"/>
                    </a:cubicBezTo>
                    <a:cubicBezTo>
                      <a:pt x="f20" y="f5"/>
                      <a:pt x="f21" y="f17"/>
                      <a:pt x="f22" y="f19"/>
                    </a:cubicBezTo>
                    <a:lnTo>
                      <a:pt x="f23" y="f24"/>
                    </a:lnTo>
                    <a:cubicBezTo>
                      <a:pt x="f23" y="f25"/>
                      <a:pt x="f26" y="f27"/>
                      <a:pt x="f28" y="f9"/>
                    </a:cubicBezTo>
                    <a:cubicBezTo>
                      <a:pt x="f28" y="f9"/>
                      <a:pt x="f29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8" name="Freeform: Shape 656"/>
              <p:cNvSpPr/>
              <p:nvPr/>
            </p:nvSpPr>
            <p:spPr>
              <a:xfrm>
                <a:off x="8658179" y="4412226"/>
                <a:ext cx="354650" cy="38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4648"/>
                  <a:gd name="f7" fmla="val 383023"/>
                  <a:gd name="f8" fmla="val 2840"/>
                  <a:gd name="f9" fmla="val 382828"/>
                  <a:gd name="f10" fmla="val 1469"/>
                  <a:gd name="f11" fmla="val 382632"/>
                  <a:gd name="f12" fmla="val 881"/>
                  <a:gd name="f13" fmla="val 382044"/>
                  <a:gd name="f14" fmla="val -294"/>
                  <a:gd name="f15" fmla="val 381065"/>
                  <a:gd name="f16" fmla="val 379106"/>
                  <a:gd name="f17" fmla="val 378127"/>
                  <a:gd name="f18" fmla="val 349922"/>
                  <a:gd name="f19" fmla="val 350901"/>
                  <a:gd name="f20" fmla="val 352859"/>
                  <a:gd name="f21" fmla="val 353839"/>
                  <a:gd name="f22" fmla="val 354818"/>
                  <a:gd name="f23" fmla="val 2057"/>
                  <a:gd name="f24" fmla="val 355014"/>
                  <a:gd name="f25" fmla="val 3819"/>
                  <a:gd name="f26" fmla="val 4799"/>
                  <a:gd name="f27" fmla="val 4798"/>
                  <a:gd name="f28" fmla="val 3428"/>
                  <a:gd name="f29" fmla="val 2644"/>
                  <a:gd name="f30" fmla="+- 0 0 -90"/>
                  <a:gd name="f31" fmla="*/ f3 1 354648"/>
                  <a:gd name="f32" fmla="*/ f4 1 383023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354648"/>
                  <a:gd name="f41" fmla="*/ f37 1 383023"/>
                  <a:gd name="f42" fmla="*/ 2840 f38 1"/>
                  <a:gd name="f43" fmla="*/ 382828 f37 1"/>
                  <a:gd name="f44" fmla="*/ 881 f38 1"/>
                  <a:gd name="f45" fmla="*/ 382044 f37 1"/>
                  <a:gd name="f46" fmla="*/ 378127 f37 1"/>
                  <a:gd name="f47" fmla="*/ 349922 f38 1"/>
                  <a:gd name="f48" fmla="*/ 881 f37 1"/>
                  <a:gd name="f49" fmla="*/ 353839 f38 1"/>
                  <a:gd name="f50" fmla="*/ 4799 f37 1"/>
                  <a:gd name="f51" fmla="*/ 4798 f38 1"/>
                  <a:gd name="f52" fmla="*/ 2644 f38 1"/>
                  <a:gd name="f53" fmla="*/ 383023 f37 1"/>
                  <a:gd name="f54" fmla="+- f39 0 f1"/>
                  <a:gd name="f55" fmla="*/ f42 1 354648"/>
                  <a:gd name="f56" fmla="*/ f43 1 383023"/>
                  <a:gd name="f57" fmla="*/ f44 1 354648"/>
                  <a:gd name="f58" fmla="*/ f45 1 383023"/>
                  <a:gd name="f59" fmla="*/ f46 1 383023"/>
                  <a:gd name="f60" fmla="*/ f47 1 354648"/>
                  <a:gd name="f61" fmla="*/ f48 1 383023"/>
                  <a:gd name="f62" fmla="*/ f49 1 354648"/>
                  <a:gd name="f63" fmla="*/ f50 1 383023"/>
                  <a:gd name="f64" fmla="*/ f51 1 354648"/>
                  <a:gd name="f65" fmla="*/ f52 1 354648"/>
                  <a:gd name="f66" fmla="*/ f53 1 383023"/>
                  <a:gd name="f67" fmla="*/ f33 1 f40"/>
                  <a:gd name="f68" fmla="*/ f34 1 f40"/>
                  <a:gd name="f69" fmla="*/ f33 1 f41"/>
                  <a:gd name="f70" fmla="*/ f35 1 f41"/>
                  <a:gd name="f71" fmla="*/ f55 1 f40"/>
                  <a:gd name="f72" fmla="*/ f56 1 f41"/>
                  <a:gd name="f73" fmla="*/ f57 1 f40"/>
                  <a:gd name="f74" fmla="*/ f58 1 f41"/>
                  <a:gd name="f75" fmla="*/ f59 1 f41"/>
                  <a:gd name="f76" fmla="*/ f60 1 f40"/>
                  <a:gd name="f77" fmla="*/ f61 1 f41"/>
                  <a:gd name="f78" fmla="*/ f62 1 f40"/>
                  <a:gd name="f79" fmla="*/ f63 1 f41"/>
                  <a:gd name="f80" fmla="*/ f64 1 f40"/>
                  <a:gd name="f81" fmla="*/ f65 1 f40"/>
                  <a:gd name="f82" fmla="*/ f66 1 f41"/>
                  <a:gd name="f83" fmla="*/ f67 f31 1"/>
                  <a:gd name="f84" fmla="*/ f68 f31 1"/>
                  <a:gd name="f85" fmla="*/ f70 f32 1"/>
                  <a:gd name="f86" fmla="*/ f69 f32 1"/>
                  <a:gd name="f87" fmla="*/ f71 f31 1"/>
                  <a:gd name="f88" fmla="*/ f72 f32 1"/>
                  <a:gd name="f89" fmla="*/ f73 f31 1"/>
                  <a:gd name="f90" fmla="*/ f74 f32 1"/>
                  <a:gd name="f91" fmla="*/ f75 f32 1"/>
                  <a:gd name="f92" fmla="*/ f76 f31 1"/>
                  <a:gd name="f93" fmla="*/ f77 f32 1"/>
                  <a:gd name="f94" fmla="*/ f78 f31 1"/>
                  <a:gd name="f95" fmla="*/ f79 f32 1"/>
                  <a:gd name="f96" fmla="*/ f80 f31 1"/>
                  <a:gd name="f97" fmla="*/ f81 f31 1"/>
                  <a:gd name="f98" fmla="*/ f8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4">
                    <a:pos x="f87" y="f88"/>
                  </a:cxn>
                  <a:cxn ang="f54">
                    <a:pos x="f89" y="f90"/>
                  </a:cxn>
                  <a:cxn ang="f54">
                    <a:pos x="f89" y="f91"/>
                  </a:cxn>
                  <a:cxn ang="f54">
                    <a:pos x="f92" y="f93"/>
                  </a:cxn>
                  <a:cxn ang="f54">
                    <a:pos x="f94" y="f93"/>
                  </a:cxn>
                  <a:cxn ang="f54">
                    <a:pos x="f94" y="f95"/>
                  </a:cxn>
                  <a:cxn ang="f54">
                    <a:pos x="f96" y="f90"/>
                  </a:cxn>
                  <a:cxn ang="f54">
                    <a:pos x="f97" y="f98"/>
                  </a:cxn>
                </a:cxnLst>
                <a:rect l="f83" t="f86" r="f84" b="f85"/>
                <a:pathLst>
                  <a:path w="354648" h="383023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4" y="f16"/>
                      <a:pt x="f12" y="f17"/>
                    </a:cubicBezTo>
                    <a:lnTo>
                      <a:pt x="f18" y="f12"/>
                    </a:lnTo>
                    <a:cubicBezTo>
                      <a:pt x="f19" y="f14"/>
                      <a:pt x="f20" y="f14"/>
                      <a:pt x="f21" y="f12"/>
                    </a:cubicBezTo>
                    <a:cubicBezTo>
                      <a:pt x="f22" y="f23"/>
                      <a:pt x="f24" y="f25"/>
                      <a:pt x="f21" y="f26"/>
                    </a:cubicBezTo>
                    <a:lnTo>
                      <a:pt x="f27" y="f13"/>
                    </a:lnTo>
                    <a:cubicBezTo>
                      <a:pt x="f27" y="f13"/>
                      <a:pt x="f28" y="f7"/>
                      <a:pt x="f29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9" name="Freeform: Shape 657"/>
              <p:cNvSpPr/>
              <p:nvPr/>
            </p:nvSpPr>
            <p:spPr>
              <a:xfrm>
                <a:off x="8289484" y="4656764"/>
                <a:ext cx="53437" cy="3952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439"/>
                  <a:gd name="f7" fmla="val 395265"/>
                  <a:gd name="f8" fmla="val 2709"/>
                  <a:gd name="f9" fmla="val 1534"/>
                  <a:gd name="f10" fmla="val 1143"/>
                  <a:gd name="f11" fmla="val 394678"/>
                  <a:gd name="f12" fmla="val -32"/>
                  <a:gd name="f13" fmla="val 393698"/>
                  <a:gd name="f14" fmla="val -424"/>
                  <a:gd name="f15" fmla="val 391935"/>
                  <a:gd name="f16" fmla="val 555"/>
                  <a:gd name="f17" fmla="val 390760"/>
                  <a:gd name="f18" fmla="val 47564"/>
                  <a:gd name="f19" fmla="val 325536"/>
                  <a:gd name="f20" fmla="val 2742"/>
                  <a:gd name="f21" fmla="val 47760"/>
                  <a:gd name="f22" fmla="val 1175"/>
                  <a:gd name="f23" fmla="val 49131"/>
                  <a:gd name="f24" fmla="val 50698"/>
                  <a:gd name="f25" fmla="val 52265"/>
                  <a:gd name="f26" fmla="val 53440"/>
                  <a:gd name="f27" fmla="val 326319"/>
                  <a:gd name="f28" fmla="val 53048"/>
                  <a:gd name="f29" fmla="val 327494"/>
                  <a:gd name="f30" fmla="val 52657"/>
                  <a:gd name="f31" fmla="val 327886"/>
                  <a:gd name="f32" fmla="val 5060"/>
                  <a:gd name="f33" fmla="val 3689"/>
                  <a:gd name="f34" fmla="val 394874"/>
                  <a:gd name="f35" fmla="+- 0 0 -90"/>
                  <a:gd name="f36" fmla="*/ f3 1 53439"/>
                  <a:gd name="f37" fmla="*/ f4 1 395265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53439"/>
                  <a:gd name="f46" fmla="*/ f42 1 395265"/>
                  <a:gd name="f47" fmla="*/ 2709 f43 1"/>
                  <a:gd name="f48" fmla="*/ 395265 f42 1"/>
                  <a:gd name="f49" fmla="*/ 1143 f43 1"/>
                  <a:gd name="f50" fmla="*/ 394678 f42 1"/>
                  <a:gd name="f51" fmla="*/ 555 f43 1"/>
                  <a:gd name="f52" fmla="*/ 390760 f42 1"/>
                  <a:gd name="f53" fmla="*/ 47564 f43 1"/>
                  <a:gd name="f54" fmla="*/ 325536 f42 1"/>
                  <a:gd name="f55" fmla="*/ 2742 f42 1"/>
                  <a:gd name="f56" fmla="*/ 50698 f43 1"/>
                  <a:gd name="f57" fmla="*/ 0 f42 1"/>
                  <a:gd name="f58" fmla="*/ 53440 f43 1"/>
                  <a:gd name="f59" fmla="*/ 326319 f42 1"/>
                  <a:gd name="f60" fmla="*/ 52657 f43 1"/>
                  <a:gd name="f61" fmla="*/ 327886 f42 1"/>
                  <a:gd name="f62" fmla="*/ 5060 f43 1"/>
                  <a:gd name="f63" fmla="*/ 393698 f42 1"/>
                  <a:gd name="f64" fmla="*/ 394874 f42 1"/>
                  <a:gd name="f65" fmla="+- f44 0 f1"/>
                  <a:gd name="f66" fmla="*/ f47 1 53439"/>
                  <a:gd name="f67" fmla="*/ f48 1 395265"/>
                  <a:gd name="f68" fmla="*/ f49 1 53439"/>
                  <a:gd name="f69" fmla="*/ f50 1 395265"/>
                  <a:gd name="f70" fmla="*/ f51 1 53439"/>
                  <a:gd name="f71" fmla="*/ f52 1 395265"/>
                  <a:gd name="f72" fmla="*/ f53 1 53439"/>
                  <a:gd name="f73" fmla="*/ f54 1 395265"/>
                  <a:gd name="f74" fmla="*/ f55 1 395265"/>
                  <a:gd name="f75" fmla="*/ f56 1 53439"/>
                  <a:gd name="f76" fmla="*/ f57 1 395265"/>
                  <a:gd name="f77" fmla="*/ f58 1 53439"/>
                  <a:gd name="f78" fmla="*/ f59 1 395265"/>
                  <a:gd name="f79" fmla="*/ f60 1 53439"/>
                  <a:gd name="f80" fmla="*/ f61 1 395265"/>
                  <a:gd name="f81" fmla="*/ f62 1 53439"/>
                  <a:gd name="f82" fmla="*/ f63 1 395265"/>
                  <a:gd name="f83" fmla="*/ f64 1 395265"/>
                  <a:gd name="f84" fmla="*/ f38 1 f45"/>
                  <a:gd name="f85" fmla="*/ f39 1 f45"/>
                  <a:gd name="f86" fmla="*/ f38 1 f46"/>
                  <a:gd name="f87" fmla="*/ f40 1 f46"/>
                  <a:gd name="f88" fmla="*/ f66 1 f45"/>
                  <a:gd name="f89" fmla="*/ f67 1 f46"/>
                  <a:gd name="f90" fmla="*/ f68 1 f45"/>
                  <a:gd name="f91" fmla="*/ f69 1 f46"/>
                  <a:gd name="f92" fmla="*/ f70 1 f45"/>
                  <a:gd name="f93" fmla="*/ f71 1 f46"/>
                  <a:gd name="f94" fmla="*/ f72 1 f45"/>
                  <a:gd name="f95" fmla="*/ f73 1 f46"/>
                  <a:gd name="f96" fmla="*/ f74 1 f46"/>
                  <a:gd name="f97" fmla="*/ f75 1 f45"/>
                  <a:gd name="f98" fmla="*/ f76 1 f46"/>
                  <a:gd name="f99" fmla="*/ f77 1 f45"/>
                  <a:gd name="f100" fmla="*/ f78 1 f46"/>
                  <a:gd name="f101" fmla="*/ f79 1 f45"/>
                  <a:gd name="f102" fmla="*/ f80 1 f46"/>
                  <a:gd name="f103" fmla="*/ f81 1 f45"/>
                  <a:gd name="f104" fmla="*/ f82 1 f46"/>
                  <a:gd name="f105" fmla="*/ f83 1 f46"/>
                  <a:gd name="f106" fmla="*/ f84 f36 1"/>
                  <a:gd name="f107" fmla="*/ f85 f36 1"/>
                  <a:gd name="f108" fmla="*/ f87 f37 1"/>
                  <a:gd name="f109" fmla="*/ f86 f37 1"/>
                  <a:gd name="f110" fmla="*/ f88 f36 1"/>
                  <a:gd name="f111" fmla="*/ f89 f37 1"/>
                  <a:gd name="f112" fmla="*/ f90 f36 1"/>
                  <a:gd name="f113" fmla="*/ f91 f37 1"/>
                  <a:gd name="f114" fmla="*/ f92 f36 1"/>
                  <a:gd name="f115" fmla="*/ f93 f37 1"/>
                  <a:gd name="f116" fmla="*/ f94 f36 1"/>
                  <a:gd name="f117" fmla="*/ f95 f37 1"/>
                  <a:gd name="f118" fmla="*/ f96 f37 1"/>
                  <a:gd name="f119" fmla="*/ f97 f36 1"/>
                  <a:gd name="f120" fmla="*/ f98 f37 1"/>
                  <a:gd name="f121" fmla="*/ f99 f36 1"/>
                  <a:gd name="f122" fmla="*/ f100 f37 1"/>
                  <a:gd name="f123" fmla="*/ f101 f36 1"/>
                  <a:gd name="f124" fmla="*/ f102 f37 1"/>
                  <a:gd name="f125" fmla="*/ f103 f36 1"/>
                  <a:gd name="f126" fmla="*/ f104 f37 1"/>
                  <a:gd name="f127" fmla="*/ f105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110" y="f111"/>
                  </a:cxn>
                  <a:cxn ang="f65">
                    <a:pos x="f112" y="f113"/>
                  </a:cxn>
                  <a:cxn ang="f65">
                    <a:pos x="f114" y="f115"/>
                  </a:cxn>
                  <a:cxn ang="f65">
                    <a:pos x="f116" y="f117"/>
                  </a:cxn>
                  <a:cxn ang="f65">
                    <a:pos x="f116" y="f118"/>
                  </a:cxn>
                  <a:cxn ang="f65">
                    <a:pos x="f119" y="f120"/>
                  </a:cxn>
                  <a:cxn ang="f65">
                    <a:pos x="f119" y="f120"/>
                  </a:cxn>
                  <a:cxn ang="f65">
                    <a:pos x="f121" y="f118"/>
                  </a:cxn>
                  <a:cxn ang="f65">
                    <a:pos x="f121" y="f122"/>
                  </a:cxn>
                  <a:cxn ang="f65">
                    <a:pos x="f123" y="f124"/>
                  </a:cxn>
                  <a:cxn ang="f65">
                    <a:pos x="f125" y="f126"/>
                  </a:cxn>
                  <a:cxn ang="f65">
                    <a:pos x="f110" y="f127"/>
                  </a:cxn>
                </a:cxnLst>
                <a:rect l="f106" t="f109" r="f107" b="f108"/>
                <a:pathLst>
                  <a:path w="53439" h="395265">
                    <a:moveTo>
                      <a:pt x="f8" y="f7"/>
                    </a:moveTo>
                    <a:cubicBezTo>
                      <a:pt x="f8" y="f7"/>
                      <a:pt x="f9" y="f7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8" y="f19"/>
                    </a:lnTo>
                    <a:lnTo>
                      <a:pt x="f18" y="f20"/>
                    </a:lnTo>
                    <a:cubicBezTo>
                      <a:pt x="f21" y="f22"/>
                      <a:pt x="f23" y="f5"/>
                      <a:pt x="f24" y="f5"/>
                    </a:cubicBezTo>
                    <a:lnTo>
                      <a:pt x="f24" y="f5"/>
                    </a:lnTo>
                    <a:cubicBezTo>
                      <a:pt x="f25" y="f5"/>
                      <a:pt x="f26" y="f22"/>
                      <a:pt x="f26" y="f20"/>
                    </a:cubicBezTo>
                    <a:lnTo>
                      <a:pt x="f26" y="f27"/>
                    </a:lnTo>
                    <a:cubicBezTo>
                      <a:pt x="f26" y="f27"/>
                      <a:pt x="f28" y="f29"/>
                      <a:pt x="f30" y="f31"/>
                    </a:cubicBezTo>
                    <a:lnTo>
                      <a:pt x="f32" y="f13"/>
                    </a:lnTo>
                    <a:cubicBezTo>
                      <a:pt x="f32" y="f13"/>
                      <a:pt x="f33" y="f34"/>
                      <a:pt x="f8" y="f3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40" name="Freeform: Shape 658"/>
              <p:cNvSpPr/>
              <p:nvPr/>
            </p:nvSpPr>
            <p:spPr>
              <a:xfrm>
                <a:off x="8484498" y="4784671"/>
                <a:ext cx="57433" cy="26755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429"/>
                  <a:gd name="f7" fmla="val 267558"/>
                  <a:gd name="f8" fmla="val 2781"/>
                  <a:gd name="f9" fmla="val 267362"/>
                  <a:gd name="f10" fmla="val 1606"/>
                  <a:gd name="f11" fmla="val 267166"/>
                  <a:gd name="f12" fmla="val 1019"/>
                  <a:gd name="f13" fmla="val 266775"/>
                  <a:gd name="f14" fmla="val -157"/>
                  <a:gd name="f15" fmla="val 265795"/>
                  <a:gd name="f16" fmla="val -352"/>
                  <a:gd name="f17" fmla="val 264032"/>
                  <a:gd name="f18" fmla="val 627"/>
                  <a:gd name="f19" fmla="val 262857"/>
                  <a:gd name="f20" fmla="val 52141"/>
                  <a:gd name="f21" fmla="val 197829"/>
                  <a:gd name="f22" fmla="val 2742"/>
                  <a:gd name="f23" fmla="val 51945"/>
                  <a:gd name="f24" fmla="val 1175"/>
                  <a:gd name="f25" fmla="val 53120"/>
                  <a:gd name="f26" fmla="val 54687"/>
                  <a:gd name="f27" fmla="val 56254"/>
                  <a:gd name="f28" fmla="val 199004"/>
                  <a:gd name="f29" fmla="val 200179"/>
                  <a:gd name="f30" fmla="val 57038"/>
                  <a:gd name="f31" fmla="val 200767"/>
                  <a:gd name="f32" fmla="val 4936"/>
                  <a:gd name="f33" fmla="val 266579"/>
                  <a:gd name="f34" fmla="val 3565"/>
                  <a:gd name="f35" fmla="+- 0 0 -90"/>
                  <a:gd name="f36" fmla="*/ f3 1 57429"/>
                  <a:gd name="f37" fmla="*/ f4 1 267558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57429"/>
                  <a:gd name="f46" fmla="*/ f42 1 267558"/>
                  <a:gd name="f47" fmla="*/ 2781 f43 1"/>
                  <a:gd name="f48" fmla="*/ 267362 f42 1"/>
                  <a:gd name="f49" fmla="*/ 1019 f43 1"/>
                  <a:gd name="f50" fmla="*/ 266775 f42 1"/>
                  <a:gd name="f51" fmla="*/ 627 f43 1"/>
                  <a:gd name="f52" fmla="*/ 262857 f42 1"/>
                  <a:gd name="f53" fmla="*/ 52141 f43 1"/>
                  <a:gd name="f54" fmla="*/ 197829 f42 1"/>
                  <a:gd name="f55" fmla="*/ 2742 f42 1"/>
                  <a:gd name="f56" fmla="*/ 54687 f43 1"/>
                  <a:gd name="f57" fmla="*/ 0 f42 1"/>
                  <a:gd name="f58" fmla="*/ 57429 f43 1"/>
                  <a:gd name="f59" fmla="*/ 199004 f42 1"/>
                  <a:gd name="f60" fmla="*/ 57038 f43 1"/>
                  <a:gd name="f61" fmla="*/ 200767 f42 1"/>
                  <a:gd name="f62" fmla="*/ 4936 f43 1"/>
                  <a:gd name="f63" fmla="*/ 266579 f42 1"/>
                  <a:gd name="f64" fmla="*/ 267558 f42 1"/>
                  <a:gd name="f65" fmla="+- f44 0 f1"/>
                  <a:gd name="f66" fmla="*/ f47 1 57429"/>
                  <a:gd name="f67" fmla="*/ f48 1 267558"/>
                  <a:gd name="f68" fmla="*/ f49 1 57429"/>
                  <a:gd name="f69" fmla="*/ f50 1 267558"/>
                  <a:gd name="f70" fmla="*/ f51 1 57429"/>
                  <a:gd name="f71" fmla="*/ f52 1 267558"/>
                  <a:gd name="f72" fmla="*/ f53 1 57429"/>
                  <a:gd name="f73" fmla="*/ f54 1 267558"/>
                  <a:gd name="f74" fmla="*/ f55 1 267558"/>
                  <a:gd name="f75" fmla="*/ f56 1 57429"/>
                  <a:gd name="f76" fmla="*/ f57 1 267558"/>
                  <a:gd name="f77" fmla="*/ f58 1 57429"/>
                  <a:gd name="f78" fmla="*/ f59 1 267558"/>
                  <a:gd name="f79" fmla="*/ f60 1 57429"/>
                  <a:gd name="f80" fmla="*/ f61 1 267558"/>
                  <a:gd name="f81" fmla="*/ f62 1 57429"/>
                  <a:gd name="f82" fmla="*/ f63 1 267558"/>
                  <a:gd name="f83" fmla="*/ f64 1 267558"/>
                  <a:gd name="f84" fmla="*/ f38 1 f45"/>
                  <a:gd name="f85" fmla="*/ f39 1 f45"/>
                  <a:gd name="f86" fmla="*/ f38 1 f46"/>
                  <a:gd name="f87" fmla="*/ f40 1 f46"/>
                  <a:gd name="f88" fmla="*/ f66 1 f45"/>
                  <a:gd name="f89" fmla="*/ f67 1 f46"/>
                  <a:gd name="f90" fmla="*/ f68 1 f45"/>
                  <a:gd name="f91" fmla="*/ f69 1 f46"/>
                  <a:gd name="f92" fmla="*/ f70 1 f45"/>
                  <a:gd name="f93" fmla="*/ f71 1 f46"/>
                  <a:gd name="f94" fmla="*/ f72 1 f45"/>
                  <a:gd name="f95" fmla="*/ f73 1 f46"/>
                  <a:gd name="f96" fmla="*/ f74 1 f46"/>
                  <a:gd name="f97" fmla="*/ f75 1 f45"/>
                  <a:gd name="f98" fmla="*/ f76 1 f46"/>
                  <a:gd name="f99" fmla="*/ f77 1 f45"/>
                  <a:gd name="f100" fmla="*/ f78 1 f46"/>
                  <a:gd name="f101" fmla="*/ f79 1 f45"/>
                  <a:gd name="f102" fmla="*/ f80 1 f46"/>
                  <a:gd name="f103" fmla="*/ f81 1 f45"/>
                  <a:gd name="f104" fmla="*/ f82 1 f46"/>
                  <a:gd name="f105" fmla="*/ f83 1 f46"/>
                  <a:gd name="f106" fmla="*/ f84 f36 1"/>
                  <a:gd name="f107" fmla="*/ f85 f36 1"/>
                  <a:gd name="f108" fmla="*/ f87 f37 1"/>
                  <a:gd name="f109" fmla="*/ f86 f37 1"/>
                  <a:gd name="f110" fmla="*/ f88 f36 1"/>
                  <a:gd name="f111" fmla="*/ f89 f37 1"/>
                  <a:gd name="f112" fmla="*/ f90 f36 1"/>
                  <a:gd name="f113" fmla="*/ f91 f37 1"/>
                  <a:gd name="f114" fmla="*/ f92 f36 1"/>
                  <a:gd name="f115" fmla="*/ f93 f37 1"/>
                  <a:gd name="f116" fmla="*/ f94 f36 1"/>
                  <a:gd name="f117" fmla="*/ f95 f37 1"/>
                  <a:gd name="f118" fmla="*/ f96 f37 1"/>
                  <a:gd name="f119" fmla="*/ f97 f36 1"/>
                  <a:gd name="f120" fmla="*/ f98 f37 1"/>
                  <a:gd name="f121" fmla="*/ f99 f36 1"/>
                  <a:gd name="f122" fmla="*/ f100 f37 1"/>
                  <a:gd name="f123" fmla="*/ f101 f36 1"/>
                  <a:gd name="f124" fmla="*/ f102 f37 1"/>
                  <a:gd name="f125" fmla="*/ f103 f36 1"/>
                  <a:gd name="f126" fmla="*/ f104 f37 1"/>
                  <a:gd name="f127" fmla="*/ f105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110" y="f111"/>
                  </a:cxn>
                  <a:cxn ang="f65">
                    <a:pos x="f112" y="f113"/>
                  </a:cxn>
                  <a:cxn ang="f65">
                    <a:pos x="f114" y="f115"/>
                  </a:cxn>
                  <a:cxn ang="f65">
                    <a:pos x="f116" y="f117"/>
                  </a:cxn>
                  <a:cxn ang="f65">
                    <a:pos x="f116" y="f118"/>
                  </a:cxn>
                  <a:cxn ang="f65">
                    <a:pos x="f119" y="f120"/>
                  </a:cxn>
                  <a:cxn ang="f65">
                    <a:pos x="f119" y="f120"/>
                  </a:cxn>
                  <a:cxn ang="f65">
                    <a:pos x="f121" y="f118"/>
                  </a:cxn>
                  <a:cxn ang="f65">
                    <a:pos x="f121" y="f122"/>
                  </a:cxn>
                  <a:cxn ang="f65">
                    <a:pos x="f123" y="f124"/>
                  </a:cxn>
                  <a:cxn ang="f65">
                    <a:pos x="f125" y="f126"/>
                  </a:cxn>
                  <a:cxn ang="f65">
                    <a:pos x="f110" y="f127"/>
                  </a:cxn>
                </a:cxnLst>
                <a:rect l="f106" t="f109" r="f107" b="f108"/>
                <a:pathLst>
                  <a:path w="57429" h="267558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lnTo>
                      <a:pt x="f20" y="f21"/>
                    </a:lnTo>
                    <a:lnTo>
                      <a:pt x="f20" y="f22"/>
                    </a:lnTo>
                    <a:cubicBezTo>
                      <a:pt x="f23" y="f24"/>
                      <a:pt x="f25" y="f5"/>
                      <a:pt x="f26" y="f5"/>
                    </a:cubicBezTo>
                    <a:lnTo>
                      <a:pt x="f26" y="f5"/>
                    </a:lnTo>
                    <a:cubicBezTo>
                      <a:pt x="f27" y="f5"/>
                      <a:pt x="f6" y="f24"/>
                      <a:pt x="f6" y="f22"/>
                    </a:cubicBezTo>
                    <a:lnTo>
                      <a:pt x="f6" y="f28"/>
                    </a:lnTo>
                    <a:cubicBezTo>
                      <a:pt x="f6" y="f28"/>
                      <a:pt x="f6" y="f29"/>
                      <a:pt x="f30" y="f31"/>
                    </a:cubicBezTo>
                    <a:lnTo>
                      <a:pt x="f32" y="f33"/>
                    </a:lnTo>
                    <a:cubicBezTo>
                      <a:pt x="f32" y="f33"/>
                      <a:pt x="f34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41" name="Freeform: Shape 659"/>
              <p:cNvSpPr/>
              <p:nvPr/>
            </p:nvSpPr>
            <p:spPr>
              <a:xfrm>
                <a:off x="8874224" y="4517474"/>
                <a:ext cx="94539" cy="5345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4537"/>
                  <a:gd name="f7" fmla="val 534559"/>
                  <a:gd name="f8" fmla="val 2840"/>
                  <a:gd name="f9" fmla="val 534560"/>
                  <a:gd name="f10" fmla="val 1469"/>
                  <a:gd name="f11" fmla="val 534364"/>
                  <a:gd name="f12" fmla="val 881"/>
                  <a:gd name="f13" fmla="val 533776"/>
                  <a:gd name="f14" fmla="val -294"/>
                  <a:gd name="f15" fmla="val 532797"/>
                  <a:gd name="f16" fmla="val 530838"/>
                  <a:gd name="f17" fmla="val 529859"/>
                  <a:gd name="f18" fmla="val 65127"/>
                  <a:gd name="f19" fmla="val 459346"/>
                  <a:gd name="f20" fmla="val 66106"/>
                  <a:gd name="f21" fmla="val 50370"/>
                  <a:gd name="f22" fmla="val 49586"/>
                  <a:gd name="f23" fmla="val 66302"/>
                  <a:gd name="f24" fmla="val 49194"/>
                  <a:gd name="f25" fmla="val 89219"/>
                  <a:gd name="f26" fmla="val 1598"/>
                  <a:gd name="f27" fmla="val 89806"/>
                  <a:gd name="f28" fmla="val 227"/>
                  <a:gd name="f29" fmla="val 91569"/>
                  <a:gd name="f30" fmla="val -361"/>
                  <a:gd name="f31" fmla="val 92940"/>
                  <a:gd name="f32" fmla="val 94311"/>
                  <a:gd name="f33" fmla="val 814"/>
                  <a:gd name="f34" fmla="val 94899"/>
                  <a:gd name="f35" fmla="val 2577"/>
                  <a:gd name="f36" fmla="val 3948"/>
                  <a:gd name="f37" fmla="val 71590"/>
                  <a:gd name="f38" fmla="val 50957"/>
                  <a:gd name="f39" fmla="val 70611"/>
                  <a:gd name="f40" fmla="val 460325"/>
                  <a:gd name="f41" fmla="val 70415"/>
                  <a:gd name="f42" fmla="val 461696"/>
                  <a:gd name="f43" fmla="val 69827"/>
                  <a:gd name="f44" fmla="val 462284"/>
                  <a:gd name="f45" fmla="val 4798"/>
                  <a:gd name="f46" fmla="val 533580"/>
                  <a:gd name="f47" fmla="val 3428"/>
                  <a:gd name="f48" fmla="val 2644"/>
                  <a:gd name="f49" fmla="+- 0 0 -90"/>
                  <a:gd name="f50" fmla="*/ f3 1 94537"/>
                  <a:gd name="f51" fmla="*/ f4 1 534559"/>
                  <a:gd name="f52" fmla="val f5"/>
                  <a:gd name="f53" fmla="val f6"/>
                  <a:gd name="f54" fmla="val f7"/>
                  <a:gd name="f55" fmla="*/ f49 f0 1"/>
                  <a:gd name="f56" fmla="+- f54 0 f52"/>
                  <a:gd name="f57" fmla="+- f53 0 f52"/>
                  <a:gd name="f58" fmla="*/ f55 1 f2"/>
                  <a:gd name="f59" fmla="*/ f57 1 94537"/>
                  <a:gd name="f60" fmla="*/ f56 1 534559"/>
                  <a:gd name="f61" fmla="*/ 2840 f57 1"/>
                  <a:gd name="f62" fmla="*/ 534560 f56 1"/>
                  <a:gd name="f63" fmla="*/ 881 f57 1"/>
                  <a:gd name="f64" fmla="*/ 533776 f56 1"/>
                  <a:gd name="f65" fmla="*/ 529859 f56 1"/>
                  <a:gd name="f66" fmla="*/ 65127 f57 1"/>
                  <a:gd name="f67" fmla="*/ 459346 f56 1"/>
                  <a:gd name="f68" fmla="*/ 66106 f57 1"/>
                  <a:gd name="f69" fmla="*/ 50370 f56 1"/>
                  <a:gd name="f70" fmla="*/ 66302 f57 1"/>
                  <a:gd name="f71" fmla="*/ 49194 f56 1"/>
                  <a:gd name="f72" fmla="*/ 89219 f57 1"/>
                  <a:gd name="f73" fmla="*/ 1598 f56 1"/>
                  <a:gd name="f74" fmla="*/ 92940 f57 1"/>
                  <a:gd name="f75" fmla="*/ 227 f56 1"/>
                  <a:gd name="f76" fmla="*/ 94311 f57 1"/>
                  <a:gd name="f77" fmla="*/ 3948 f56 1"/>
                  <a:gd name="f78" fmla="*/ 71590 f57 1"/>
                  <a:gd name="f79" fmla="*/ 50957 f56 1"/>
                  <a:gd name="f80" fmla="*/ 70611 f57 1"/>
                  <a:gd name="f81" fmla="*/ 460325 f56 1"/>
                  <a:gd name="f82" fmla="*/ 69827 f57 1"/>
                  <a:gd name="f83" fmla="*/ 462284 f56 1"/>
                  <a:gd name="f84" fmla="*/ 4798 f57 1"/>
                  <a:gd name="f85" fmla="*/ 533580 f56 1"/>
                  <a:gd name="f86" fmla="*/ 2644 f57 1"/>
                  <a:gd name="f87" fmla="+- f58 0 f1"/>
                  <a:gd name="f88" fmla="*/ f61 1 94537"/>
                  <a:gd name="f89" fmla="*/ f62 1 534559"/>
                  <a:gd name="f90" fmla="*/ f63 1 94537"/>
                  <a:gd name="f91" fmla="*/ f64 1 534559"/>
                  <a:gd name="f92" fmla="*/ f65 1 534559"/>
                  <a:gd name="f93" fmla="*/ f66 1 94537"/>
                  <a:gd name="f94" fmla="*/ f67 1 534559"/>
                  <a:gd name="f95" fmla="*/ f68 1 94537"/>
                  <a:gd name="f96" fmla="*/ f69 1 534559"/>
                  <a:gd name="f97" fmla="*/ f70 1 94537"/>
                  <a:gd name="f98" fmla="*/ f71 1 534559"/>
                  <a:gd name="f99" fmla="*/ f72 1 94537"/>
                  <a:gd name="f100" fmla="*/ f73 1 534559"/>
                  <a:gd name="f101" fmla="*/ f74 1 94537"/>
                  <a:gd name="f102" fmla="*/ f75 1 534559"/>
                  <a:gd name="f103" fmla="*/ f76 1 94537"/>
                  <a:gd name="f104" fmla="*/ f77 1 534559"/>
                  <a:gd name="f105" fmla="*/ f78 1 94537"/>
                  <a:gd name="f106" fmla="*/ f79 1 534559"/>
                  <a:gd name="f107" fmla="*/ f80 1 94537"/>
                  <a:gd name="f108" fmla="*/ f81 1 534559"/>
                  <a:gd name="f109" fmla="*/ f82 1 94537"/>
                  <a:gd name="f110" fmla="*/ f83 1 534559"/>
                  <a:gd name="f111" fmla="*/ f84 1 94537"/>
                  <a:gd name="f112" fmla="*/ f85 1 534559"/>
                  <a:gd name="f113" fmla="*/ f86 1 94537"/>
                  <a:gd name="f114" fmla="*/ f52 1 f59"/>
                  <a:gd name="f115" fmla="*/ f53 1 f59"/>
                  <a:gd name="f116" fmla="*/ f52 1 f60"/>
                  <a:gd name="f117" fmla="*/ f54 1 f60"/>
                  <a:gd name="f118" fmla="*/ f88 1 f59"/>
                  <a:gd name="f119" fmla="*/ f89 1 f60"/>
                  <a:gd name="f120" fmla="*/ f90 1 f59"/>
                  <a:gd name="f121" fmla="*/ f91 1 f60"/>
                  <a:gd name="f122" fmla="*/ f92 1 f60"/>
                  <a:gd name="f123" fmla="*/ f93 1 f59"/>
                  <a:gd name="f124" fmla="*/ f94 1 f60"/>
                  <a:gd name="f125" fmla="*/ f95 1 f59"/>
                  <a:gd name="f126" fmla="*/ f96 1 f60"/>
                  <a:gd name="f127" fmla="*/ f97 1 f59"/>
                  <a:gd name="f128" fmla="*/ f98 1 f60"/>
                  <a:gd name="f129" fmla="*/ f99 1 f59"/>
                  <a:gd name="f130" fmla="*/ f100 1 f60"/>
                  <a:gd name="f131" fmla="*/ f101 1 f59"/>
                  <a:gd name="f132" fmla="*/ f102 1 f60"/>
                  <a:gd name="f133" fmla="*/ f103 1 f59"/>
                  <a:gd name="f134" fmla="*/ f104 1 f60"/>
                  <a:gd name="f135" fmla="*/ f105 1 f59"/>
                  <a:gd name="f136" fmla="*/ f106 1 f60"/>
                  <a:gd name="f137" fmla="*/ f107 1 f59"/>
                  <a:gd name="f138" fmla="*/ f108 1 f60"/>
                  <a:gd name="f139" fmla="*/ f109 1 f59"/>
                  <a:gd name="f140" fmla="*/ f110 1 f60"/>
                  <a:gd name="f141" fmla="*/ f111 1 f59"/>
                  <a:gd name="f142" fmla="*/ f112 1 f60"/>
                  <a:gd name="f143" fmla="*/ f113 1 f59"/>
                  <a:gd name="f144" fmla="*/ f114 f50 1"/>
                  <a:gd name="f145" fmla="*/ f115 f50 1"/>
                  <a:gd name="f146" fmla="*/ f117 f51 1"/>
                  <a:gd name="f147" fmla="*/ f116 f51 1"/>
                  <a:gd name="f148" fmla="*/ f118 f50 1"/>
                  <a:gd name="f149" fmla="*/ f119 f51 1"/>
                  <a:gd name="f150" fmla="*/ f120 f50 1"/>
                  <a:gd name="f151" fmla="*/ f121 f51 1"/>
                  <a:gd name="f152" fmla="*/ f122 f51 1"/>
                  <a:gd name="f153" fmla="*/ f123 f50 1"/>
                  <a:gd name="f154" fmla="*/ f124 f51 1"/>
                  <a:gd name="f155" fmla="*/ f125 f50 1"/>
                  <a:gd name="f156" fmla="*/ f126 f51 1"/>
                  <a:gd name="f157" fmla="*/ f127 f50 1"/>
                  <a:gd name="f158" fmla="*/ f128 f51 1"/>
                  <a:gd name="f159" fmla="*/ f129 f50 1"/>
                  <a:gd name="f160" fmla="*/ f130 f51 1"/>
                  <a:gd name="f161" fmla="*/ f131 f50 1"/>
                  <a:gd name="f162" fmla="*/ f132 f51 1"/>
                  <a:gd name="f163" fmla="*/ f133 f50 1"/>
                  <a:gd name="f164" fmla="*/ f134 f51 1"/>
                  <a:gd name="f165" fmla="*/ f135 f50 1"/>
                  <a:gd name="f166" fmla="*/ f136 f51 1"/>
                  <a:gd name="f167" fmla="*/ f137 f50 1"/>
                  <a:gd name="f168" fmla="*/ f138 f51 1"/>
                  <a:gd name="f169" fmla="*/ f139 f50 1"/>
                  <a:gd name="f170" fmla="*/ f140 f51 1"/>
                  <a:gd name="f171" fmla="*/ f141 f50 1"/>
                  <a:gd name="f172" fmla="*/ f142 f51 1"/>
                  <a:gd name="f173" fmla="*/ f143 f5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48" y="f149"/>
                  </a:cxn>
                  <a:cxn ang="f87">
                    <a:pos x="f150" y="f151"/>
                  </a:cxn>
                  <a:cxn ang="f87">
                    <a:pos x="f150" y="f152"/>
                  </a:cxn>
                  <a:cxn ang="f87">
                    <a:pos x="f153" y="f154"/>
                  </a:cxn>
                  <a:cxn ang="f87">
                    <a:pos x="f155" y="f156"/>
                  </a:cxn>
                  <a:cxn ang="f87">
                    <a:pos x="f157" y="f158"/>
                  </a:cxn>
                  <a:cxn ang="f87">
                    <a:pos x="f159" y="f160"/>
                  </a:cxn>
                  <a:cxn ang="f87">
                    <a:pos x="f161" y="f162"/>
                  </a:cxn>
                  <a:cxn ang="f87">
                    <a:pos x="f163" y="f164"/>
                  </a:cxn>
                  <a:cxn ang="f87">
                    <a:pos x="f165" y="f166"/>
                  </a:cxn>
                  <a:cxn ang="f87">
                    <a:pos x="f167" y="f168"/>
                  </a:cxn>
                  <a:cxn ang="f87">
                    <a:pos x="f169" y="f170"/>
                  </a:cxn>
                  <a:cxn ang="f87">
                    <a:pos x="f171" y="f172"/>
                  </a:cxn>
                  <a:cxn ang="f87">
                    <a:pos x="f173" y="f149"/>
                  </a:cxn>
                </a:cxnLst>
                <a:rect l="f144" t="f147" r="f145" b="f146"/>
                <a:pathLst>
                  <a:path w="94537" h="534559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4" y="f16"/>
                      <a:pt x="f12" y="f17"/>
                    </a:cubicBezTo>
                    <a:lnTo>
                      <a:pt x="f18" y="f19"/>
                    </a:lnTo>
                    <a:lnTo>
                      <a:pt x="f20" y="f21"/>
                    </a:lnTo>
                    <a:cubicBezTo>
                      <a:pt x="f20" y="f21"/>
                      <a:pt x="f20" y="f22"/>
                      <a:pt x="f23" y="f24"/>
                    </a:cubicBezTo>
                    <a:lnTo>
                      <a:pt x="f25" y="f26"/>
                    </a:lnTo>
                    <a:cubicBezTo>
                      <a:pt x="f27" y="f28"/>
                      <a:pt x="f29" y="f30"/>
                      <a:pt x="f31" y="f28"/>
                    </a:cubicBezTo>
                    <a:cubicBezTo>
                      <a:pt x="f32" y="f33"/>
                      <a:pt x="f34" y="f35"/>
                      <a:pt x="f32" y="f36"/>
                    </a:cubicBezTo>
                    <a:lnTo>
                      <a:pt x="f37" y="f38"/>
                    </a:lnTo>
                    <a:lnTo>
                      <a:pt x="f39" y="f40"/>
                    </a:lnTo>
                    <a:cubicBezTo>
                      <a:pt x="f39" y="f40"/>
                      <a:pt x="f41" y="f42"/>
                      <a:pt x="f43" y="f44"/>
                    </a:cubicBezTo>
                    <a:lnTo>
                      <a:pt x="f45" y="f46"/>
                    </a:lnTo>
                    <a:cubicBezTo>
                      <a:pt x="f45" y="f46"/>
                      <a:pt x="f47" y="f9"/>
                      <a:pt x="f4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42" name="Freeform: Shape 660"/>
              <p:cNvSpPr/>
              <p:nvPr/>
            </p:nvSpPr>
            <p:spPr>
              <a:xfrm>
                <a:off x="9072832" y="4565297"/>
                <a:ext cx="73353" cy="48693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3353"/>
                  <a:gd name="f7" fmla="val 486932"/>
                  <a:gd name="f8" fmla="val 2840"/>
                  <a:gd name="f9" fmla="val 486736"/>
                  <a:gd name="f10" fmla="val 1469"/>
                  <a:gd name="f11" fmla="val 486541"/>
                  <a:gd name="f12" fmla="val 881"/>
                  <a:gd name="f13" fmla="val 485953"/>
                  <a:gd name="f14" fmla="val -294"/>
                  <a:gd name="f15" fmla="val 484974"/>
                  <a:gd name="f16" fmla="val 483015"/>
                  <a:gd name="f17" fmla="val 482036"/>
                  <a:gd name="f18" fmla="val 66890"/>
                  <a:gd name="f19" fmla="val 411522"/>
                  <a:gd name="f20" fmla="val 67869"/>
                  <a:gd name="f21" fmla="val 2742"/>
                  <a:gd name="f22" fmla="val 1175"/>
                  <a:gd name="f23" fmla="val 69044"/>
                  <a:gd name="f24" fmla="val 70611"/>
                  <a:gd name="f25" fmla="val 72178"/>
                  <a:gd name="f26" fmla="val 72374"/>
                  <a:gd name="f27" fmla="val 412698"/>
                  <a:gd name="f28" fmla="val 414069"/>
                  <a:gd name="f29" fmla="val 71591"/>
                  <a:gd name="f30" fmla="val 414656"/>
                  <a:gd name="f31" fmla="val 4799"/>
                  <a:gd name="f32" fmla="val 3428"/>
                  <a:gd name="f33" fmla="val 2644"/>
                  <a:gd name="f34" fmla="+- 0 0 -90"/>
                  <a:gd name="f35" fmla="*/ f3 1 73353"/>
                  <a:gd name="f36" fmla="*/ f4 1 486932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73353"/>
                  <a:gd name="f45" fmla="*/ f41 1 486932"/>
                  <a:gd name="f46" fmla="*/ 2840 f42 1"/>
                  <a:gd name="f47" fmla="*/ 486736 f41 1"/>
                  <a:gd name="f48" fmla="*/ 881 f42 1"/>
                  <a:gd name="f49" fmla="*/ 485953 f41 1"/>
                  <a:gd name="f50" fmla="*/ 482036 f41 1"/>
                  <a:gd name="f51" fmla="*/ 66890 f42 1"/>
                  <a:gd name="f52" fmla="*/ 411522 f41 1"/>
                  <a:gd name="f53" fmla="*/ 67869 f42 1"/>
                  <a:gd name="f54" fmla="*/ 2742 f41 1"/>
                  <a:gd name="f55" fmla="*/ 70611 f42 1"/>
                  <a:gd name="f56" fmla="*/ 0 f41 1"/>
                  <a:gd name="f57" fmla="*/ 73353 f42 1"/>
                  <a:gd name="f58" fmla="*/ 72374 f42 1"/>
                  <a:gd name="f59" fmla="*/ 412698 f41 1"/>
                  <a:gd name="f60" fmla="*/ 71591 f42 1"/>
                  <a:gd name="f61" fmla="*/ 414656 f41 1"/>
                  <a:gd name="f62" fmla="*/ 4799 f42 1"/>
                  <a:gd name="f63" fmla="*/ 2644 f42 1"/>
                  <a:gd name="f64" fmla="*/ 486932 f41 1"/>
                  <a:gd name="f65" fmla="+- f43 0 f1"/>
                  <a:gd name="f66" fmla="*/ f46 1 73353"/>
                  <a:gd name="f67" fmla="*/ f47 1 486932"/>
                  <a:gd name="f68" fmla="*/ f48 1 73353"/>
                  <a:gd name="f69" fmla="*/ f49 1 486932"/>
                  <a:gd name="f70" fmla="*/ f50 1 486932"/>
                  <a:gd name="f71" fmla="*/ f51 1 73353"/>
                  <a:gd name="f72" fmla="*/ f52 1 486932"/>
                  <a:gd name="f73" fmla="*/ f53 1 73353"/>
                  <a:gd name="f74" fmla="*/ f54 1 486932"/>
                  <a:gd name="f75" fmla="*/ f55 1 73353"/>
                  <a:gd name="f76" fmla="*/ f56 1 486932"/>
                  <a:gd name="f77" fmla="*/ f57 1 73353"/>
                  <a:gd name="f78" fmla="*/ f58 1 73353"/>
                  <a:gd name="f79" fmla="*/ f59 1 486932"/>
                  <a:gd name="f80" fmla="*/ f60 1 73353"/>
                  <a:gd name="f81" fmla="*/ f61 1 486932"/>
                  <a:gd name="f82" fmla="*/ f62 1 73353"/>
                  <a:gd name="f83" fmla="*/ f63 1 73353"/>
                  <a:gd name="f84" fmla="*/ f64 1 486932"/>
                  <a:gd name="f85" fmla="*/ f37 1 f44"/>
                  <a:gd name="f86" fmla="*/ f38 1 f44"/>
                  <a:gd name="f87" fmla="*/ f37 1 f45"/>
                  <a:gd name="f88" fmla="*/ f39 1 f45"/>
                  <a:gd name="f89" fmla="*/ f66 1 f44"/>
                  <a:gd name="f90" fmla="*/ f67 1 f45"/>
                  <a:gd name="f91" fmla="*/ f68 1 f44"/>
                  <a:gd name="f92" fmla="*/ f69 1 f45"/>
                  <a:gd name="f93" fmla="*/ f70 1 f45"/>
                  <a:gd name="f94" fmla="*/ f71 1 f44"/>
                  <a:gd name="f95" fmla="*/ f72 1 f45"/>
                  <a:gd name="f96" fmla="*/ f73 1 f44"/>
                  <a:gd name="f97" fmla="*/ f74 1 f45"/>
                  <a:gd name="f98" fmla="*/ f75 1 f44"/>
                  <a:gd name="f99" fmla="*/ f76 1 f45"/>
                  <a:gd name="f100" fmla="*/ f77 1 f44"/>
                  <a:gd name="f101" fmla="*/ f78 1 f44"/>
                  <a:gd name="f102" fmla="*/ f79 1 f45"/>
                  <a:gd name="f103" fmla="*/ f80 1 f44"/>
                  <a:gd name="f104" fmla="*/ f81 1 f45"/>
                  <a:gd name="f105" fmla="*/ f82 1 f44"/>
                  <a:gd name="f106" fmla="*/ f83 1 f44"/>
                  <a:gd name="f107" fmla="*/ f84 1 f45"/>
                  <a:gd name="f108" fmla="*/ f85 f35 1"/>
                  <a:gd name="f109" fmla="*/ f86 f35 1"/>
                  <a:gd name="f110" fmla="*/ f88 f36 1"/>
                  <a:gd name="f111" fmla="*/ f87 f36 1"/>
                  <a:gd name="f112" fmla="*/ f89 f35 1"/>
                  <a:gd name="f113" fmla="*/ f90 f36 1"/>
                  <a:gd name="f114" fmla="*/ f91 f35 1"/>
                  <a:gd name="f115" fmla="*/ f92 f36 1"/>
                  <a:gd name="f116" fmla="*/ f93 f36 1"/>
                  <a:gd name="f117" fmla="*/ f94 f35 1"/>
                  <a:gd name="f118" fmla="*/ f95 f36 1"/>
                  <a:gd name="f119" fmla="*/ f96 f35 1"/>
                  <a:gd name="f120" fmla="*/ f97 f36 1"/>
                  <a:gd name="f121" fmla="*/ f98 f35 1"/>
                  <a:gd name="f122" fmla="*/ f99 f36 1"/>
                  <a:gd name="f123" fmla="*/ f100 f35 1"/>
                  <a:gd name="f124" fmla="*/ f101 f35 1"/>
                  <a:gd name="f125" fmla="*/ f102 f36 1"/>
                  <a:gd name="f126" fmla="*/ f103 f35 1"/>
                  <a:gd name="f127" fmla="*/ f104 f36 1"/>
                  <a:gd name="f128" fmla="*/ f105 f35 1"/>
                  <a:gd name="f129" fmla="*/ f106 f35 1"/>
                  <a:gd name="f130" fmla="*/ f107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112" y="f113"/>
                  </a:cxn>
                  <a:cxn ang="f65">
                    <a:pos x="f114" y="f115"/>
                  </a:cxn>
                  <a:cxn ang="f65">
                    <a:pos x="f114" y="f116"/>
                  </a:cxn>
                  <a:cxn ang="f65">
                    <a:pos x="f117" y="f118"/>
                  </a:cxn>
                  <a:cxn ang="f65">
                    <a:pos x="f119" y="f120"/>
                  </a:cxn>
                  <a:cxn ang="f65">
                    <a:pos x="f121" y="f122"/>
                  </a:cxn>
                  <a:cxn ang="f65">
                    <a:pos x="f121" y="f122"/>
                  </a:cxn>
                  <a:cxn ang="f65">
                    <a:pos x="f123" y="f120"/>
                  </a:cxn>
                  <a:cxn ang="f65">
                    <a:pos x="f124" y="f125"/>
                  </a:cxn>
                  <a:cxn ang="f65">
                    <a:pos x="f126" y="f127"/>
                  </a:cxn>
                  <a:cxn ang="f65">
                    <a:pos x="f128" y="f115"/>
                  </a:cxn>
                  <a:cxn ang="f65">
                    <a:pos x="f129" y="f130"/>
                  </a:cxn>
                </a:cxnLst>
                <a:rect l="f108" t="f111" r="f109" b="f110"/>
                <a:pathLst>
                  <a:path w="73353" h="486932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4" y="f16"/>
                      <a:pt x="f12" y="f17"/>
                    </a:cubicBezTo>
                    <a:lnTo>
                      <a:pt x="f18" y="f19"/>
                    </a:lnTo>
                    <a:lnTo>
                      <a:pt x="f20" y="f21"/>
                    </a:lnTo>
                    <a:cubicBezTo>
                      <a:pt x="f20" y="f22"/>
                      <a:pt x="f23" y="f5"/>
                      <a:pt x="f24" y="f5"/>
                    </a:cubicBezTo>
                    <a:lnTo>
                      <a:pt x="f24" y="f5"/>
                    </a:lnTo>
                    <a:cubicBezTo>
                      <a:pt x="f25" y="f5"/>
                      <a:pt x="f6" y="f22"/>
                      <a:pt x="f6" y="f21"/>
                    </a:cubicBezTo>
                    <a:lnTo>
                      <a:pt x="f26" y="f27"/>
                    </a:lnTo>
                    <a:cubicBezTo>
                      <a:pt x="f26" y="f27"/>
                      <a:pt x="f25" y="f28"/>
                      <a:pt x="f29" y="f30"/>
                    </a:cubicBezTo>
                    <a:lnTo>
                      <a:pt x="f31" y="f13"/>
                    </a:lnTo>
                    <a:cubicBezTo>
                      <a:pt x="f31" y="f13"/>
                      <a:pt x="f32" y="f7"/>
                      <a:pt x="f33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43" name="Freeform: Shape 661"/>
              <p:cNvSpPr/>
              <p:nvPr/>
            </p:nvSpPr>
            <p:spPr>
              <a:xfrm>
                <a:off x="8760912" y="4639272"/>
                <a:ext cx="84225" cy="27663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4224"/>
                  <a:gd name="f7" fmla="val 276629"/>
                  <a:gd name="f8" fmla="val 79523"/>
                  <a:gd name="f9" fmla="val 276433"/>
                  <a:gd name="f10" fmla="val 2742"/>
                  <a:gd name="f11" fmla="val 1175"/>
                  <a:gd name="f12" fmla="val 275258"/>
                  <a:gd name="f13" fmla="val 273691"/>
                  <a:gd name="f14" fmla="val 78801"/>
                  <a:gd name="f15" fmla="val 77234"/>
                  <a:gd name="f16" fmla="val 76058"/>
                  <a:gd name="f17" fmla="val 4309"/>
                  <a:gd name="f18" fmla="val 5484"/>
                  <a:gd name="f19" fmla="val 270949"/>
                  <a:gd name="f20" fmla="val 76781"/>
                  <a:gd name="f21" fmla="val 78544"/>
                  <a:gd name="f22" fmla="val 2803"/>
                  <a:gd name="f23" fmla="val 1236"/>
                  <a:gd name="f24" fmla="val 79915"/>
                  <a:gd name="f25" fmla="val -331"/>
                  <a:gd name="f26" fmla="val 81482"/>
                  <a:gd name="f27" fmla="val 61"/>
                  <a:gd name="f28" fmla="val 83049"/>
                  <a:gd name="f29" fmla="val 1432"/>
                  <a:gd name="f30" fmla="val 2999"/>
                  <a:gd name="f31" fmla="val 82462"/>
                  <a:gd name="f32" fmla="val 273887"/>
                  <a:gd name="f33" fmla="val 275454"/>
                  <a:gd name="f34" fmla="val 81286"/>
                  <a:gd name="f35" fmla="val 79719"/>
                  <a:gd name="f36" fmla="+- 0 0 -90"/>
                  <a:gd name="f37" fmla="*/ f3 1 84224"/>
                  <a:gd name="f38" fmla="*/ f4 1 276629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84224"/>
                  <a:gd name="f47" fmla="*/ f43 1 276629"/>
                  <a:gd name="f48" fmla="*/ 79523 f44 1"/>
                  <a:gd name="f49" fmla="*/ 276433 f43 1"/>
                  <a:gd name="f50" fmla="*/ 2742 f44 1"/>
                  <a:gd name="f51" fmla="*/ 0 f44 1"/>
                  <a:gd name="f52" fmla="*/ 273691 f43 1"/>
                  <a:gd name="f53" fmla="*/ 78801 f43 1"/>
                  <a:gd name="f54" fmla="*/ 76058 f43 1"/>
                  <a:gd name="f55" fmla="*/ 5484 f44 1"/>
                  <a:gd name="f56" fmla="*/ 270949 f43 1"/>
                  <a:gd name="f57" fmla="*/ 76781 f44 1"/>
                  <a:gd name="f58" fmla="*/ 78544 f44 1"/>
                  <a:gd name="f59" fmla="*/ 2803 f43 1"/>
                  <a:gd name="f60" fmla="*/ 81482 f44 1"/>
                  <a:gd name="f61" fmla="*/ 61 f43 1"/>
                  <a:gd name="f62" fmla="*/ 84224 f44 1"/>
                  <a:gd name="f63" fmla="*/ 2999 f43 1"/>
                  <a:gd name="f64" fmla="*/ 82462 f44 1"/>
                  <a:gd name="f65" fmla="*/ 273887 f43 1"/>
                  <a:gd name="f66" fmla="*/ 79719 f44 1"/>
                  <a:gd name="f67" fmla="*/ 276629 f43 1"/>
                  <a:gd name="f68" fmla="+- f45 0 f1"/>
                  <a:gd name="f69" fmla="*/ f48 1 84224"/>
                  <a:gd name="f70" fmla="*/ f49 1 276629"/>
                  <a:gd name="f71" fmla="*/ f50 1 84224"/>
                  <a:gd name="f72" fmla="*/ f51 1 84224"/>
                  <a:gd name="f73" fmla="*/ f52 1 276629"/>
                  <a:gd name="f74" fmla="*/ f53 1 276629"/>
                  <a:gd name="f75" fmla="*/ f54 1 276629"/>
                  <a:gd name="f76" fmla="*/ f55 1 84224"/>
                  <a:gd name="f77" fmla="*/ f56 1 276629"/>
                  <a:gd name="f78" fmla="*/ f57 1 84224"/>
                  <a:gd name="f79" fmla="*/ f58 1 84224"/>
                  <a:gd name="f80" fmla="*/ f59 1 276629"/>
                  <a:gd name="f81" fmla="*/ f60 1 84224"/>
                  <a:gd name="f82" fmla="*/ f61 1 276629"/>
                  <a:gd name="f83" fmla="*/ f62 1 84224"/>
                  <a:gd name="f84" fmla="*/ f63 1 276629"/>
                  <a:gd name="f85" fmla="*/ f64 1 84224"/>
                  <a:gd name="f86" fmla="*/ f65 1 276629"/>
                  <a:gd name="f87" fmla="*/ f66 1 84224"/>
                  <a:gd name="f88" fmla="*/ f67 1 276629"/>
                  <a:gd name="f89" fmla="*/ f39 1 f46"/>
                  <a:gd name="f90" fmla="*/ f40 1 f46"/>
                  <a:gd name="f91" fmla="*/ f39 1 f47"/>
                  <a:gd name="f92" fmla="*/ f41 1 f47"/>
                  <a:gd name="f93" fmla="*/ f69 1 f46"/>
                  <a:gd name="f94" fmla="*/ f70 1 f47"/>
                  <a:gd name="f95" fmla="*/ f71 1 f46"/>
                  <a:gd name="f96" fmla="*/ f72 1 f46"/>
                  <a:gd name="f97" fmla="*/ f73 1 f47"/>
                  <a:gd name="f98" fmla="*/ f74 1 f47"/>
                  <a:gd name="f99" fmla="*/ f75 1 f47"/>
                  <a:gd name="f100" fmla="*/ f76 1 f46"/>
                  <a:gd name="f101" fmla="*/ f77 1 f47"/>
                  <a:gd name="f102" fmla="*/ f78 1 f46"/>
                  <a:gd name="f103" fmla="*/ f79 1 f46"/>
                  <a:gd name="f104" fmla="*/ f80 1 f47"/>
                  <a:gd name="f105" fmla="*/ f81 1 f46"/>
                  <a:gd name="f106" fmla="*/ f82 1 f47"/>
                  <a:gd name="f107" fmla="*/ f83 1 f46"/>
                  <a:gd name="f108" fmla="*/ f84 1 f47"/>
                  <a:gd name="f109" fmla="*/ f85 1 f46"/>
                  <a:gd name="f110" fmla="*/ f86 1 f47"/>
                  <a:gd name="f111" fmla="*/ f87 1 f46"/>
                  <a:gd name="f112" fmla="*/ f88 1 f47"/>
                  <a:gd name="f113" fmla="*/ f89 f37 1"/>
                  <a:gd name="f114" fmla="*/ f90 f37 1"/>
                  <a:gd name="f115" fmla="*/ f92 f38 1"/>
                  <a:gd name="f116" fmla="*/ f91 f38 1"/>
                  <a:gd name="f117" fmla="*/ f93 f37 1"/>
                  <a:gd name="f118" fmla="*/ f94 f38 1"/>
                  <a:gd name="f119" fmla="*/ f95 f37 1"/>
                  <a:gd name="f120" fmla="*/ f96 f37 1"/>
                  <a:gd name="f121" fmla="*/ f97 f38 1"/>
                  <a:gd name="f122" fmla="*/ f98 f38 1"/>
                  <a:gd name="f123" fmla="*/ f99 f38 1"/>
                  <a:gd name="f124" fmla="*/ f100 f37 1"/>
                  <a:gd name="f125" fmla="*/ f101 f38 1"/>
                  <a:gd name="f126" fmla="*/ f102 f37 1"/>
                  <a:gd name="f127" fmla="*/ f103 f37 1"/>
                  <a:gd name="f128" fmla="*/ f104 f38 1"/>
                  <a:gd name="f129" fmla="*/ f105 f37 1"/>
                  <a:gd name="f130" fmla="*/ f106 f38 1"/>
                  <a:gd name="f131" fmla="*/ f107 f37 1"/>
                  <a:gd name="f132" fmla="*/ f108 f38 1"/>
                  <a:gd name="f133" fmla="*/ f109 f37 1"/>
                  <a:gd name="f134" fmla="*/ f110 f38 1"/>
                  <a:gd name="f135" fmla="*/ f111 f37 1"/>
                  <a:gd name="f136" fmla="*/ f112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8">
                    <a:pos x="f117" y="f118"/>
                  </a:cxn>
                  <a:cxn ang="f68">
                    <a:pos x="f119" y="f118"/>
                  </a:cxn>
                  <a:cxn ang="f68">
                    <a:pos x="f120" y="f121"/>
                  </a:cxn>
                  <a:cxn ang="f68">
                    <a:pos x="f120" y="f122"/>
                  </a:cxn>
                  <a:cxn ang="f68">
                    <a:pos x="f119" y="f123"/>
                  </a:cxn>
                  <a:cxn ang="f68">
                    <a:pos x="f124" y="f122"/>
                  </a:cxn>
                  <a:cxn ang="f68">
                    <a:pos x="f124" y="f125"/>
                  </a:cxn>
                  <a:cxn ang="f68">
                    <a:pos x="f126" y="f125"/>
                  </a:cxn>
                  <a:cxn ang="f68">
                    <a:pos x="f127" y="f128"/>
                  </a:cxn>
                  <a:cxn ang="f68">
                    <a:pos x="f129" y="f130"/>
                  </a:cxn>
                  <a:cxn ang="f68">
                    <a:pos x="f131" y="f132"/>
                  </a:cxn>
                  <a:cxn ang="f68">
                    <a:pos x="f133" y="f134"/>
                  </a:cxn>
                  <a:cxn ang="f68">
                    <a:pos x="f135" y="f136"/>
                  </a:cxn>
                </a:cxnLst>
                <a:rect l="f113" t="f116" r="f114" b="f115"/>
                <a:pathLst>
                  <a:path w="84224" h="27662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4"/>
                    </a:lnTo>
                    <a:cubicBezTo>
                      <a:pt x="f5" y="f15"/>
                      <a:pt x="f11" y="f16"/>
                      <a:pt x="f10" y="f16"/>
                    </a:cubicBezTo>
                    <a:cubicBezTo>
                      <a:pt x="f17" y="f16"/>
                      <a:pt x="f18" y="f15"/>
                      <a:pt x="f18" y="f14"/>
                    </a:cubicBezTo>
                    <a:lnTo>
                      <a:pt x="f18" y="f19"/>
                    </a:lnTo>
                    <a:lnTo>
                      <a:pt x="f20" y="f19"/>
                    </a:lnTo>
                    <a:lnTo>
                      <a:pt x="f21" y="f22"/>
                    </a:lnTo>
                    <a:cubicBezTo>
                      <a:pt x="f21" y="f23"/>
                      <a:pt x="f24" y="f25"/>
                      <a:pt x="f26" y="f27"/>
                    </a:cubicBezTo>
                    <a:cubicBezTo>
                      <a:pt x="f28" y="f27"/>
                      <a:pt x="f6" y="f29"/>
                      <a:pt x="f6" y="f30"/>
                    </a:cubicBezTo>
                    <a:lnTo>
                      <a:pt x="f31" y="f32"/>
                    </a:lnTo>
                    <a:cubicBezTo>
                      <a:pt x="f31" y="f33"/>
                      <a:pt x="f34" y="f7"/>
                      <a:pt x="f35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44" name="Freeform: Shape 662"/>
              <p:cNvSpPr/>
              <p:nvPr/>
            </p:nvSpPr>
            <p:spPr>
              <a:xfrm>
                <a:off x="8359380" y="4673553"/>
                <a:ext cx="93232" cy="2421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3234"/>
                  <a:gd name="f7" fmla="val 242155"/>
                  <a:gd name="f8" fmla="val 89121"/>
                  <a:gd name="f9" fmla="val 242156"/>
                  <a:gd name="f10" fmla="val 3722"/>
                  <a:gd name="f11" fmla="val 2155"/>
                  <a:gd name="f12" fmla="val 980"/>
                  <a:gd name="f13" fmla="val 240981"/>
                  <a:gd name="f14" fmla="val 239414"/>
                  <a:gd name="f15" fmla="val 2803"/>
                  <a:gd name="f16" fmla="val 1236"/>
                  <a:gd name="f17" fmla="val 1371"/>
                  <a:gd name="f18" fmla="val -331"/>
                  <a:gd name="f19" fmla="val 2742"/>
                  <a:gd name="f20" fmla="val 61"/>
                  <a:gd name="f21" fmla="val 4309"/>
                  <a:gd name="f22" fmla="val 5484"/>
                  <a:gd name="f23" fmla="val 6464"/>
                  <a:gd name="f24" fmla="val 236476"/>
                  <a:gd name="f25" fmla="val 86183"/>
                  <a:gd name="f26" fmla="val 87554"/>
                  <a:gd name="f27" fmla="val 56471"/>
                  <a:gd name="f28" fmla="val 54904"/>
                  <a:gd name="f29" fmla="val 88925"/>
                  <a:gd name="f30" fmla="val 53925"/>
                  <a:gd name="f31" fmla="val 90492"/>
                  <a:gd name="f32" fmla="val 53729"/>
                  <a:gd name="f33" fmla="val 92059"/>
                  <a:gd name="f34" fmla="val 55100"/>
                  <a:gd name="f35" fmla="val 56667"/>
                  <a:gd name="f36" fmla="val 91863"/>
                  <a:gd name="f37" fmla="+- 0 0 -90"/>
                  <a:gd name="f38" fmla="*/ f3 1 93234"/>
                  <a:gd name="f39" fmla="*/ f4 1 242155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93234"/>
                  <a:gd name="f48" fmla="*/ f44 1 242155"/>
                  <a:gd name="f49" fmla="*/ 89121 f45 1"/>
                  <a:gd name="f50" fmla="*/ 242156 f44 1"/>
                  <a:gd name="f51" fmla="*/ 3722 f45 1"/>
                  <a:gd name="f52" fmla="*/ 980 f45 1"/>
                  <a:gd name="f53" fmla="*/ 239414 f44 1"/>
                  <a:gd name="f54" fmla="*/ 0 f45 1"/>
                  <a:gd name="f55" fmla="*/ 2803 f44 1"/>
                  <a:gd name="f56" fmla="*/ 2742 f45 1"/>
                  <a:gd name="f57" fmla="*/ 61 f44 1"/>
                  <a:gd name="f58" fmla="*/ 5484 f45 1"/>
                  <a:gd name="f59" fmla="*/ 6464 f45 1"/>
                  <a:gd name="f60" fmla="*/ 236476 f44 1"/>
                  <a:gd name="f61" fmla="*/ 86183 f45 1"/>
                  <a:gd name="f62" fmla="*/ 87554 f45 1"/>
                  <a:gd name="f63" fmla="*/ 56471 f44 1"/>
                  <a:gd name="f64" fmla="*/ 90492 f45 1"/>
                  <a:gd name="f65" fmla="*/ 53729 f44 1"/>
                  <a:gd name="f66" fmla="*/ 93234 f45 1"/>
                  <a:gd name="f67" fmla="*/ 56667 f44 1"/>
                  <a:gd name="f68" fmla="*/ 91863 f45 1"/>
                  <a:gd name="f69" fmla="+- f46 0 f1"/>
                  <a:gd name="f70" fmla="*/ f49 1 93234"/>
                  <a:gd name="f71" fmla="*/ f50 1 242155"/>
                  <a:gd name="f72" fmla="*/ f51 1 93234"/>
                  <a:gd name="f73" fmla="*/ f52 1 93234"/>
                  <a:gd name="f74" fmla="*/ f53 1 242155"/>
                  <a:gd name="f75" fmla="*/ f54 1 93234"/>
                  <a:gd name="f76" fmla="*/ f55 1 242155"/>
                  <a:gd name="f77" fmla="*/ f56 1 93234"/>
                  <a:gd name="f78" fmla="*/ f57 1 242155"/>
                  <a:gd name="f79" fmla="*/ f58 1 93234"/>
                  <a:gd name="f80" fmla="*/ f59 1 93234"/>
                  <a:gd name="f81" fmla="*/ f60 1 242155"/>
                  <a:gd name="f82" fmla="*/ f61 1 93234"/>
                  <a:gd name="f83" fmla="*/ f62 1 93234"/>
                  <a:gd name="f84" fmla="*/ f63 1 242155"/>
                  <a:gd name="f85" fmla="*/ f64 1 93234"/>
                  <a:gd name="f86" fmla="*/ f65 1 242155"/>
                  <a:gd name="f87" fmla="*/ f66 1 93234"/>
                  <a:gd name="f88" fmla="*/ f67 1 242155"/>
                  <a:gd name="f89" fmla="*/ f68 1 93234"/>
                  <a:gd name="f90" fmla="*/ f40 1 f47"/>
                  <a:gd name="f91" fmla="*/ f41 1 f47"/>
                  <a:gd name="f92" fmla="*/ f40 1 f48"/>
                  <a:gd name="f93" fmla="*/ f42 1 f48"/>
                  <a:gd name="f94" fmla="*/ f70 1 f47"/>
                  <a:gd name="f95" fmla="*/ f71 1 f48"/>
                  <a:gd name="f96" fmla="*/ f72 1 f47"/>
                  <a:gd name="f97" fmla="*/ f73 1 f47"/>
                  <a:gd name="f98" fmla="*/ f74 1 f48"/>
                  <a:gd name="f99" fmla="*/ f75 1 f47"/>
                  <a:gd name="f100" fmla="*/ f76 1 f48"/>
                  <a:gd name="f101" fmla="*/ f77 1 f47"/>
                  <a:gd name="f102" fmla="*/ f78 1 f48"/>
                  <a:gd name="f103" fmla="*/ f79 1 f47"/>
                  <a:gd name="f104" fmla="*/ f80 1 f47"/>
                  <a:gd name="f105" fmla="*/ f81 1 f48"/>
                  <a:gd name="f106" fmla="*/ f82 1 f47"/>
                  <a:gd name="f107" fmla="*/ f83 1 f47"/>
                  <a:gd name="f108" fmla="*/ f84 1 f48"/>
                  <a:gd name="f109" fmla="*/ f85 1 f47"/>
                  <a:gd name="f110" fmla="*/ f86 1 f48"/>
                  <a:gd name="f111" fmla="*/ f87 1 f47"/>
                  <a:gd name="f112" fmla="*/ f88 1 f48"/>
                  <a:gd name="f113" fmla="*/ f89 1 f47"/>
                  <a:gd name="f114" fmla="*/ f90 f38 1"/>
                  <a:gd name="f115" fmla="*/ f91 f38 1"/>
                  <a:gd name="f116" fmla="*/ f93 f39 1"/>
                  <a:gd name="f117" fmla="*/ f92 f39 1"/>
                  <a:gd name="f118" fmla="*/ f94 f38 1"/>
                  <a:gd name="f119" fmla="*/ f95 f39 1"/>
                  <a:gd name="f120" fmla="*/ f96 f38 1"/>
                  <a:gd name="f121" fmla="*/ f97 f38 1"/>
                  <a:gd name="f122" fmla="*/ f98 f39 1"/>
                  <a:gd name="f123" fmla="*/ f99 f38 1"/>
                  <a:gd name="f124" fmla="*/ f100 f39 1"/>
                  <a:gd name="f125" fmla="*/ f101 f38 1"/>
                  <a:gd name="f126" fmla="*/ f102 f39 1"/>
                  <a:gd name="f127" fmla="*/ f103 f38 1"/>
                  <a:gd name="f128" fmla="*/ f104 f38 1"/>
                  <a:gd name="f129" fmla="*/ f105 f39 1"/>
                  <a:gd name="f130" fmla="*/ f106 f38 1"/>
                  <a:gd name="f131" fmla="*/ f107 f38 1"/>
                  <a:gd name="f132" fmla="*/ f108 f39 1"/>
                  <a:gd name="f133" fmla="*/ f109 f38 1"/>
                  <a:gd name="f134" fmla="*/ f110 f39 1"/>
                  <a:gd name="f135" fmla="*/ f111 f38 1"/>
                  <a:gd name="f136" fmla="*/ f112 f39 1"/>
                  <a:gd name="f137" fmla="*/ f113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8" y="f119"/>
                  </a:cxn>
                  <a:cxn ang="f69">
                    <a:pos x="f120" y="f119"/>
                  </a:cxn>
                  <a:cxn ang="f69">
                    <a:pos x="f121" y="f122"/>
                  </a:cxn>
                  <a:cxn ang="f69">
                    <a:pos x="f123" y="f124"/>
                  </a:cxn>
                  <a:cxn ang="f69">
                    <a:pos x="f125" y="f126"/>
                  </a:cxn>
                  <a:cxn ang="f69">
                    <a:pos x="f127" y="f124"/>
                  </a:cxn>
                  <a:cxn ang="f69">
                    <a:pos x="f128" y="f129"/>
                  </a:cxn>
                  <a:cxn ang="f69">
                    <a:pos x="f130" y="f129"/>
                  </a:cxn>
                  <a:cxn ang="f69">
                    <a:pos x="f131" y="f132"/>
                  </a:cxn>
                  <a:cxn ang="f69">
                    <a:pos x="f133" y="f134"/>
                  </a:cxn>
                  <a:cxn ang="f69">
                    <a:pos x="f135" y="f136"/>
                  </a:cxn>
                  <a:cxn ang="f69">
                    <a:pos x="f137" y="f122"/>
                  </a:cxn>
                  <a:cxn ang="f69">
                    <a:pos x="f118" y="f119"/>
                  </a:cxn>
                </a:cxnLst>
                <a:rect l="f114" t="f117" r="f115" b="f116"/>
                <a:pathLst>
                  <a:path w="93234" h="242155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5" y="f15"/>
                    </a:lnTo>
                    <a:cubicBezTo>
                      <a:pt x="f5" y="f16"/>
                      <a:pt x="f17" y="f18"/>
                      <a:pt x="f19" y="f20"/>
                    </a:cubicBezTo>
                    <a:cubicBezTo>
                      <a:pt x="f21" y="f20"/>
                      <a:pt x="f22" y="f16"/>
                      <a:pt x="f22" y="f15"/>
                    </a:cubicBezTo>
                    <a:lnTo>
                      <a:pt x="f23" y="f24"/>
                    </a:lnTo>
                    <a:lnTo>
                      <a:pt x="f25" y="f24"/>
                    </a:lnTo>
                    <a:lnTo>
                      <a:pt x="f26" y="f27"/>
                    </a:lnTo>
                    <a:cubicBezTo>
                      <a:pt x="f26" y="f28"/>
                      <a:pt x="f29" y="f30"/>
                      <a:pt x="f31" y="f32"/>
                    </a:cubicBezTo>
                    <a:cubicBezTo>
                      <a:pt x="f33" y="f32"/>
                      <a:pt x="f6" y="f34"/>
                      <a:pt x="f6" y="f35"/>
                    </a:cubicBezTo>
                    <a:lnTo>
                      <a:pt x="f36" y="f14"/>
                    </a:lnTo>
                    <a:cubicBezTo>
                      <a:pt x="f36" y="f13"/>
                      <a:pt x="f31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45" name="Freeform: Shape 663"/>
              <p:cNvSpPr/>
              <p:nvPr/>
            </p:nvSpPr>
            <p:spPr>
              <a:xfrm>
                <a:off x="8164878" y="4618927"/>
                <a:ext cx="117948" cy="2969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7953"/>
                  <a:gd name="f7" fmla="val 296978"/>
                  <a:gd name="f8" fmla="val 90688"/>
                  <a:gd name="f9" fmla="val 296782"/>
                  <a:gd name="f10" fmla="val 2742"/>
                  <a:gd name="f11" fmla="val 1175"/>
                  <a:gd name="f12" fmla="val 295607"/>
                  <a:gd name="f13" fmla="val 294040"/>
                  <a:gd name="f14" fmla="val 32358"/>
                  <a:gd name="f15" fmla="val 392"/>
                  <a:gd name="f16" fmla="val 30987"/>
                  <a:gd name="f17" fmla="val 784"/>
                  <a:gd name="f18" fmla="val 30399"/>
                  <a:gd name="f19" fmla="val 29812"/>
                  <a:gd name="f20" fmla="val 1959"/>
                  <a:gd name="f21" fmla="val 29616"/>
                  <a:gd name="f22" fmla="val 89317"/>
                  <a:gd name="f23" fmla="val 113017"/>
                  <a:gd name="f24" fmla="val 1019"/>
                  <a:gd name="f25" fmla="val 113996"/>
                  <a:gd name="f26" fmla="val -156"/>
                  <a:gd name="f27" fmla="val 115759"/>
                  <a:gd name="f28" fmla="val -352"/>
                  <a:gd name="f29" fmla="val 116934"/>
                  <a:gd name="f30" fmla="val 627"/>
                  <a:gd name="f31" fmla="val 118109"/>
                  <a:gd name="f32" fmla="val 1606"/>
                  <a:gd name="f33" fmla="val 118306"/>
                  <a:gd name="f34" fmla="val 3369"/>
                  <a:gd name="f35" fmla="val 117326"/>
                  <a:gd name="f36" fmla="val 4544"/>
                  <a:gd name="f37" fmla="val 93430"/>
                  <a:gd name="f38" fmla="val 33533"/>
                  <a:gd name="f39" fmla="val 294236"/>
                  <a:gd name="f40" fmla="val 295803"/>
                  <a:gd name="f41" fmla="val 92255"/>
                  <a:gd name="f42" fmla="val 5680"/>
                  <a:gd name="f43" fmla="val 291102"/>
                  <a:gd name="f44" fmla="val 87945"/>
                  <a:gd name="f45" fmla="val 35100"/>
                  <a:gd name="f46" fmla="+- 0 0 -90"/>
                  <a:gd name="f47" fmla="*/ f3 1 117953"/>
                  <a:gd name="f48" fmla="*/ f4 1 296978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117953"/>
                  <a:gd name="f57" fmla="*/ f53 1 296978"/>
                  <a:gd name="f58" fmla="*/ 90688 f54 1"/>
                  <a:gd name="f59" fmla="*/ 296782 f53 1"/>
                  <a:gd name="f60" fmla="*/ 2742 f54 1"/>
                  <a:gd name="f61" fmla="*/ 0 f54 1"/>
                  <a:gd name="f62" fmla="*/ 294040 f53 1"/>
                  <a:gd name="f63" fmla="*/ 32358 f53 1"/>
                  <a:gd name="f64" fmla="*/ 784 f54 1"/>
                  <a:gd name="f65" fmla="*/ 30399 f53 1"/>
                  <a:gd name="f66" fmla="*/ 29616 f53 1"/>
                  <a:gd name="f67" fmla="*/ 89317 f54 1"/>
                  <a:gd name="f68" fmla="*/ 113017 f54 1"/>
                  <a:gd name="f69" fmla="*/ 1019 f53 1"/>
                  <a:gd name="f70" fmla="*/ 116934 f54 1"/>
                  <a:gd name="f71" fmla="*/ 627 f53 1"/>
                  <a:gd name="f72" fmla="*/ 117326 f54 1"/>
                  <a:gd name="f73" fmla="*/ 4544 f53 1"/>
                  <a:gd name="f74" fmla="*/ 93430 f54 1"/>
                  <a:gd name="f75" fmla="*/ 33533 f53 1"/>
                  <a:gd name="f76" fmla="*/ 294236 f53 1"/>
                  <a:gd name="f77" fmla="*/ 296978 f53 1"/>
                  <a:gd name="f78" fmla="*/ 5680 f54 1"/>
                  <a:gd name="f79" fmla="*/ 291102 f53 1"/>
                  <a:gd name="f80" fmla="*/ 87945 f54 1"/>
                  <a:gd name="f81" fmla="*/ 35100 f53 1"/>
                  <a:gd name="f82" fmla="+- f55 0 f1"/>
                  <a:gd name="f83" fmla="*/ f58 1 117953"/>
                  <a:gd name="f84" fmla="*/ f59 1 296978"/>
                  <a:gd name="f85" fmla="*/ f60 1 117953"/>
                  <a:gd name="f86" fmla="*/ f61 1 117953"/>
                  <a:gd name="f87" fmla="*/ f62 1 296978"/>
                  <a:gd name="f88" fmla="*/ f63 1 296978"/>
                  <a:gd name="f89" fmla="*/ f64 1 117953"/>
                  <a:gd name="f90" fmla="*/ f65 1 296978"/>
                  <a:gd name="f91" fmla="*/ f66 1 296978"/>
                  <a:gd name="f92" fmla="*/ f67 1 117953"/>
                  <a:gd name="f93" fmla="*/ f68 1 117953"/>
                  <a:gd name="f94" fmla="*/ f69 1 296978"/>
                  <a:gd name="f95" fmla="*/ f70 1 117953"/>
                  <a:gd name="f96" fmla="*/ f71 1 296978"/>
                  <a:gd name="f97" fmla="*/ f72 1 117953"/>
                  <a:gd name="f98" fmla="*/ f73 1 296978"/>
                  <a:gd name="f99" fmla="*/ f74 1 117953"/>
                  <a:gd name="f100" fmla="*/ f75 1 296978"/>
                  <a:gd name="f101" fmla="*/ f76 1 296978"/>
                  <a:gd name="f102" fmla="*/ f77 1 296978"/>
                  <a:gd name="f103" fmla="*/ f78 1 117953"/>
                  <a:gd name="f104" fmla="*/ f79 1 296978"/>
                  <a:gd name="f105" fmla="*/ f80 1 117953"/>
                  <a:gd name="f106" fmla="*/ f81 1 296978"/>
                  <a:gd name="f107" fmla="*/ f49 1 f56"/>
                  <a:gd name="f108" fmla="*/ f50 1 f56"/>
                  <a:gd name="f109" fmla="*/ f49 1 f57"/>
                  <a:gd name="f110" fmla="*/ f51 1 f57"/>
                  <a:gd name="f111" fmla="*/ f83 1 f56"/>
                  <a:gd name="f112" fmla="*/ f84 1 f57"/>
                  <a:gd name="f113" fmla="*/ f85 1 f56"/>
                  <a:gd name="f114" fmla="*/ f86 1 f56"/>
                  <a:gd name="f115" fmla="*/ f87 1 f57"/>
                  <a:gd name="f116" fmla="*/ f88 1 f57"/>
                  <a:gd name="f117" fmla="*/ f89 1 f56"/>
                  <a:gd name="f118" fmla="*/ f90 1 f57"/>
                  <a:gd name="f119" fmla="*/ f91 1 f57"/>
                  <a:gd name="f120" fmla="*/ f92 1 f56"/>
                  <a:gd name="f121" fmla="*/ f93 1 f56"/>
                  <a:gd name="f122" fmla="*/ f94 1 f57"/>
                  <a:gd name="f123" fmla="*/ f95 1 f56"/>
                  <a:gd name="f124" fmla="*/ f96 1 f57"/>
                  <a:gd name="f125" fmla="*/ f97 1 f56"/>
                  <a:gd name="f126" fmla="*/ f98 1 f57"/>
                  <a:gd name="f127" fmla="*/ f99 1 f56"/>
                  <a:gd name="f128" fmla="*/ f100 1 f57"/>
                  <a:gd name="f129" fmla="*/ f101 1 f57"/>
                  <a:gd name="f130" fmla="*/ f102 1 f57"/>
                  <a:gd name="f131" fmla="*/ f103 1 f56"/>
                  <a:gd name="f132" fmla="*/ f104 1 f57"/>
                  <a:gd name="f133" fmla="*/ f105 1 f56"/>
                  <a:gd name="f134" fmla="*/ f106 1 f57"/>
                  <a:gd name="f135" fmla="*/ f107 f47 1"/>
                  <a:gd name="f136" fmla="*/ f108 f47 1"/>
                  <a:gd name="f137" fmla="*/ f110 f48 1"/>
                  <a:gd name="f138" fmla="*/ f109 f48 1"/>
                  <a:gd name="f139" fmla="*/ f111 f47 1"/>
                  <a:gd name="f140" fmla="*/ f112 f48 1"/>
                  <a:gd name="f141" fmla="*/ f113 f47 1"/>
                  <a:gd name="f142" fmla="*/ f114 f47 1"/>
                  <a:gd name="f143" fmla="*/ f115 f48 1"/>
                  <a:gd name="f144" fmla="*/ f116 f48 1"/>
                  <a:gd name="f145" fmla="*/ f117 f47 1"/>
                  <a:gd name="f146" fmla="*/ f118 f48 1"/>
                  <a:gd name="f147" fmla="*/ f119 f48 1"/>
                  <a:gd name="f148" fmla="*/ f120 f47 1"/>
                  <a:gd name="f149" fmla="*/ f121 f47 1"/>
                  <a:gd name="f150" fmla="*/ f122 f48 1"/>
                  <a:gd name="f151" fmla="*/ f123 f47 1"/>
                  <a:gd name="f152" fmla="*/ f124 f48 1"/>
                  <a:gd name="f153" fmla="*/ f125 f47 1"/>
                  <a:gd name="f154" fmla="*/ f126 f48 1"/>
                  <a:gd name="f155" fmla="*/ f127 f47 1"/>
                  <a:gd name="f156" fmla="*/ f128 f48 1"/>
                  <a:gd name="f157" fmla="*/ f129 f48 1"/>
                  <a:gd name="f158" fmla="*/ f130 f48 1"/>
                  <a:gd name="f159" fmla="*/ f131 f47 1"/>
                  <a:gd name="f160" fmla="*/ f132 f48 1"/>
                  <a:gd name="f161" fmla="*/ f133 f47 1"/>
                  <a:gd name="f162" fmla="*/ f134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2">
                    <a:pos x="f139" y="f140"/>
                  </a:cxn>
                  <a:cxn ang="f82">
                    <a:pos x="f141" y="f140"/>
                  </a:cxn>
                  <a:cxn ang="f82">
                    <a:pos x="f142" y="f143"/>
                  </a:cxn>
                  <a:cxn ang="f82">
                    <a:pos x="f142" y="f144"/>
                  </a:cxn>
                  <a:cxn ang="f82">
                    <a:pos x="f145" y="f146"/>
                  </a:cxn>
                  <a:cxn ang="f82">
                    <a:pos x="f141" y="f147"/>
                  </a:cxn>
                  <a:cxn ang="f82">
                    <a:pos x="f148" y="f147"/>
                  </a:cxn>
                  <a:cxn ang="f82">
                    <a:pos x="f149" y="f150"/>
                  </a:cxn>
                  <a:cxn ang="f82">
                    <a:pos x="f151" y="f152"/>
                  </a:cxn>
                  <a:cxn ang="f82">
                    <a:pos x="f153" y="f154"/>
                  </a:cxn>
                  <a:cxn ang="f82">
                    <a:pos x="f155" y="f156"/>
                  </a:cxn>
                  <a:cxn ang="f82">
                    <a:pos x="f155" y="f157"/>
                  </a:cxn>
                  <a:cxn ang="f82">
                    <a:pos x="f139" y="f158"/>
                  </a:cxn>
                  <a:cxn ang="f82">
                    <a:pos x="f159" y="f160"/>
                  </a:cxn>
                  <a:cxn ang="f82">
                    <a:pos x="f161" y="f160"/>
                  </a:cxn>
                  <a:cxn ang="f82">
                    <a:pos x="f161" y="f162"/>
                  </a:cxn>
                  <a:cxn ang="f82">
                    <a:pos x="f159" y="f162"/>
                  </a:cxn>
                  <a:cxn ang="f82">
                    <a:pos x="f159" y="f160"/>
                  </a:cxn>
                </a:cxnLst>
                <a:rect l="f135" t="f138" r="f136" b="f137"/>
                <a:pathLst>
                  <a:path w="117953" h="296978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4"/>
                    </a:lnTo>
                    <a:cubicBezTo>
                      <a:pt x="f5" y="f14"/>
                      <a:pt x="f15" y="f16"/>
                      <a:pt x="f17" y="f18"/>
                    </a:cubicBezTo>
                    <a:cubicBezTo>
                      <a:pt x="f11" y="f19"/>
                      <a:pt x="f20" y="f21"/>
                      <a:pt x="f10" y="f21"/>
                    </a:cubicBezTo>
                    <a:lnTo>
                      <a:pt x="f22" y="f21"/>
                    </a:lnTo>
                    <a:cubicBezTo>
                      <a:pt x="f22" y="f21"/>
                      <a:pt x="f23" y="f24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lnTo>
                      <a:pt x="f37" y="f38"/>
                    </a:lnTo>
                    <a:lnTo>
                      <a:pt x="f37" y="f39"/>
                    </a:lnTo>
                    <a:cubicBezTo>
                      <a:pt x="f37" y="f40"/>
                      <a:pt x="f41" y="f7"/>
                      <a:pt x="f8" y="f7"/>
                    </a:cubicBezTo>
                    <a:close/>
                    <a:moveTo>
                      <a:pt x="f42" y="f43"/>
                    </a:moveTo>
                    <a:lnTo>
                      <a:pt x="f44" y="f43"/>
                    </a:lnTo>
                    <a:lnTo>
                      <a:pt x="f44" y="f45"/>
                    </a:lnTo>
                    <a:lnTo>
                      <a:pt x="f42" y="f45"/>
                    </a:lnTo>
                    <a:cubicBezTo>
                      <a:pt x="f42" y="f45"/>
                      <a:pt x="f42" y="f43"/>
                      <a:pt x="f42" y="f43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46" name="Freeform: Shape 664"/>
              <p:cNvSpPr/>
              <p:nvPr/>
            </p:nvSpPr>
            <p:spPr>
              <a:xfrm>
                <a:off x="7960976" y="4564703"/>
                <a:ext cx="189207" cy="351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9210"/>
                  <a:gd name="f7" fmla="val 350998"/>
                  <a:gd name="f8" fmla="val 101656"/>
                  <a:gd name="f9" fmla="val 350999"/>
                  <a:gd name="f10" fmla="val 2742"/>
                  <a:gd name="f11" fmla="val 1175"/>
                  <a:gd name="f12" fmla="val 349823"/>
                  <a:gd name="f13" fmla="val 348256"/>
                  <a:gd name="f14" fmla="val 86574"/>
                  <a:gd name="f15" fmla="val 392"/>
                  <a:gd name="f16" fmla="val 85203"/>
                  <a:gd name="f17" fmla="val 784"/>
                  <a:gd name="f18" fmla="val 84616"/>
                  <a:gd name="f19" fmla="val 84028"/>
                  <a:gd name="f20" fmla="val 1959"/>
                  <a:gd name="f21" fmla="val 83832"/>
                  <a:gd name="f22" fmla="val 100285"/>
                  <a:gd name="f23" fmla="val 164727"/>
                  <a:gd name="f24" fmla="val 1567"/>
                  <a:gd name="f25" fmla="val 165314"/>
                  <a:gd name="f26" fmla="val 979"/>
                  <a:gd name="f27" fmla="val 166098"/>
                  <a:gd name="f28" fmla="val 588"/>
                  <a:gd name="f29" fmla="val 166881"/>
                  <a:gd name="f30" fmla="val 186272"/>
                  <a:gd name="f31" fmla="val 187839"/>
                  <a:gd name="f32" fmla="val 4309"/>
                  <a:gd name="f33" fmla="val 188035"/>
                  <a:gd name="f34" fmla="val 5680"/>
                  <a:gd name="f35" fmla="val 186468"/>
                  <a:gd name="f36" fmla="val 168448"/>
                  <a:gd name="f37" fmla="val 6072"/>
                  <a:gd name="f38" fmla="val 104594"/>
                  <a:gd name="f39" fmla="val 87554"/>
                  <a:gd name="f40" fmla="val 103419"/>
                  <a:gd name="f41" fmla="val 101853"/>
                  <a:gd name="f42" fmla="val 5484"/>
                  <a:gd name="f43" fmla="val 345318"/>
                  <a:gd name="f44" fmla="val 98719"/>
                  <a:gd name="f45" fmla="val 89317"/>
                  <a:gd name="f46" fmla="+- 0 0 -90"/>
                  <a:gd name="f47" fmla="*/ f3 1 189210"/>
                  <a:gd name="f48" fmla="*/ f4 1 350998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189210"/>
                  <a:gd name="f57" fmla="*/ f53 1 350998"/>
                  <a:gd name="f58" fmla="*/ 101656 f54 1"/>
                  <a:gd name="f59" fmla="*/ 350999 f53 1"/>
                  <a:gd name="f60" fmla="*/ 2742 f54 1"/>
                  <a:gd name="f61" fmla="*/ 0 f54 1"/>
                  <a:gd name="f62" fmla="*/ 348256 f53 1"/>
                  <a:gd name="f63" fmla="*/ 86574 f53 1"/>
                  <a:gd name="f64" fmla="*/ 784 f54 1"/>
                  <a:gd name="f65" fmla="*/ 84616 f53 1"/>
                  <a:gd name="f66" fmla="*/ 83832 f53 1"/>
                  <a:gd name="f67" fmla="*/ 100285 f54 1"/>
                  <a:gd name="f68" fmla="*/ 164727 f54 1"/>
                  <a:gd name="f69" fmla="*/ 1567 f53 1"/>
                  <a:gd name="f70" fmla="*/ 166881 f54 1"/>
                  <a:gd name="f71" fmla="*/ 392 f53 1"/>
                  <a:gd name="f72" fmla="*/ 186272 f54 1"/>
                  <a:gd name="f73" fmla="*/ 0 f53 1"/>
                  <a:gd name="f74" fmla="*/ 189210 f54 1"/>
                  <a:gd name="f75" fmla="*/ 2742 f53 1"/>
                  <a:gd name="f76" fmla="*/ 186468 f54 1"/>
                  <a:gd name="f77" fmla="*/ 5680 f53 1"/>
                  <a:gd name="f78" fmla="*/ 168448 f54 1"/>
                  <a:gd name="f79" fmla="*/ 6072 f53 1"/>
                  <a:gd name="f80" fmla="*/ 104594 f54 1"/>
                  <a:gd name="f81" fmla="*/ 87554 f53 1"/>
                  <a:gd name="f82" fmla="*/ 101853 f54 1"/>
                  <a:gd name="f83" fmla="*/ 5484 f54 1"/>
                  <a:gd name="f84" fmla="*/ 345318 f53 1"/>
                  <a:gd name="f85" fmla="*/ 98719 f54 1"/>
                  <a:gd name="f86" fmla="*/ 89317 f53 1"/>
                  <a:gd name="f87" fmla="+- f55 0 f1"/>
                  <a:gd name="f88" fmla="*/ f58 1 189210"/>
                  <a:gd name="f89" fmla="*/ f59 1 350998"/>
                  <a:gd name="f90" fmla="*/ f60 1 189210"/>
                  <a:gd name="f91" fmla="*/ f61 1 189210"/>
                  <a:gd name="f92" fmla="*/ f62 1 350998"/>
                  <a:gd name="f93" fmla="*/ f63 1 350998"/>
                  <a:gd name="f94" fmla="*/ f64 1 189210"/>
                  <a:gd name="f95" fmla="*/ f65 1 350998"/>
                  <a:gd name="f96" fmla="*/ f66 1 350998"/>
                  <a:gd name="f97" fmla="*/ f67 1 189210"/>
                  <a:gd name="f98" fmla="*/ f68 1 189210"/>
                  <a:gd name="f99" fmla="*/ f69 1 350998"/>
                  <a:gd name="f100" fmla="*/ f70 1 189210"/>
                  <a:gd name="f101" fmla="*/ f71 1 350998"/>
                  <a:gd name="f102" fmla="*/ f72 1 189210"/>
                  <a:gd name="f103" fmla="*/ f73 1 350998"/>
                  <a:gd name="f104" fmla="*/ f74 1 189210"/>
                  <a:gd name="f105" fmla="*/ f75 1 350998"/>
                  <a:gd name="f106" fmla="*/ f76 1 189210"/>
                  <a:gd name="f107" fmla="*/ f77 1 350998"/>
                  <a:gd name="f108" fmla="*/ f78 1 189210"/>
                  <a:gd name="f109" fmla="*/ f79 1 350998"/>
                  <a:gd name="f110" fmla="*/ f80 1 189210"/>
                  <a:gd name="f111" fmla="*/ f81 1 350998"/>
                  <a:gd name="f112" fmla="*/ f82 1 189210"/>
                  <a:gd name="f113" fmla="*/ f83 1 189210"/>
                  <a:gd name="f114" fmla="*/ f84 1 350998"/>
                  <a:gd name="f115" fmla="*/ f85 1 189210"/>
                  <a:gd name="f116" fmla="*/ f86 1 350998"/>
                  <a:gd name="f117" fmla="*/ f49 1 f56"/>
                  <a:gd name="f118" fmla="*/ f50 1 f56"/>
                  <a:gd name="f119" fmla="*/ f49 1 f57"/>
                  <a:gd name="f120" fmla="*/ f51 1 f57"/>
                  <a:gd name="f121" fmla="*/ f88 1 f56"/>
                  <a:gd name="f122" fmla="*/ f89 1 f57"/>
                  <a:gd name="f123" fmla="*/ f90 1 f56"/>
                  <a:gd name="f124" fmla="*/ f91 1 f56"/>
                  <a:gd name="f125" fmla="*/ f92 1 f57"/>
                  <a:gd name="f126" fmla="*/ f93 1 f57"/>
                  <a:gd name="f127" fmla="*/ f94 1 f56"/>
                  <a:gd name="f128" fmla="*/ f95 1 f57"/>
                  <a:gd name="f129" fmla="*/ f96 1 f57"/>
                  <a:gd name="f130" fmla="*/ f97 1 f56"/>
                  <a:gd name="f131" fmla="*/ f98 1 f56"/>
                  <a:gd name="f132" fmla="*/ f99 1 f57"/>
                  <a:gd name="f133" fmla="*/ f100 1 f56"/>
                  <a:gd name="f134" fmla="*/ f101 1 f57"/>
                  <a:gd name="f135" fmla="*/ f102 1 f56"/>
                  <a:gd name="f136" fmla="*/ f103 1 f57"/>
                  <a:gd name="f137" fmla="*/ f104 1 f56"/>
                  <a:gd name="f138" fmla="*/ f105 1 f57"/>
                  <a:gd name="f139" fmla="*/ f106 1 f56"/>
                  <a:gd name="f140" fmla="*/ f107 1 f57"/>
                  <a:gd name="f141" fmla="*/ f108 1 f56"/>
                  <a:gd name="f142" fmla="*/ f109 1 f57"/>
                  <a:gd name="f143" fmla="*/ f110 1 f56"/>
                  <a:gd name="f144" fmla="*/ f111 1 f57"/>
                  <a:gd name="f145" fmla="*/ f112 1 f56"/>
                  <a:gd name="f146" fmla="*/ f113 1 f56"/>
                  <a:gd name="f147" fmla="*/ f114 1 f57"/>
                  <a:gd name="f148" fmla="*/ f115 1 f56"/>
                  <a:gd name="f149" fmla="*/ f116 1 f57"/>
                  <a:gd name="f150" fmla="*/ f117 f47 1"/>
                  <a:gd name="f151" fmla="*/ f118 f47 1"/>
                  <a:gd name="f152" fmla="*/ f120 f48 1"/>
                  <a:gd name="f153" fmla="*/ f119 f48 1"/>
                  <a:gd name="f154" fmla="*/ f121 f47 1"/>
                  <a:gd name="f155" fmla="*/ f122 f48 1"/>
                  <a:gd name="f156" fmla="*/ f123 f47 1"/>
                  <a:gd name="f157" fmla="*/ f124 f47 1"/>
                  <a:gd name="f158" fmla="*/ f125 f48 1"/>
                  <a:gd name="f159" fmla="*/ f126 f48 1"/>
                  <a:gd name="f160" fmla="*/ f127 f47 1"/>
                  <a:gd name="f161" fmla="*/ f128 f48 1"/>
                  <a:gd name="f162" fmla="*/ f129 f48 1"/>
                  <a:gd name="f163" fmla="*/ f130 f47 1"/>
                  <a:gd name="f164" fmla="*/ f131 f47 1"/>
                  <a:gd name="f165" fmla="*/ f132 f48 1"/>
                  <a:gd name="f166" fmla="*/ f133 f47 1"/>
                  <a:gd name="f167" fmla="*/ f134 f48 1"/>
                  <a:gd name="f168" fmla="*/ f135 f47 1"/>
                  <a:gd name="f169" fmla="*/ f136 f48 1"/>
                  <a:gd name="f170" fmla="*/ f137 f47 1"/>
                  <a:gd name="f171" fmla="*/ f138 f48 1"/>
                  <a:gd name="f172" fmla="*/ f139 f47 1"/>
                  <a:gd name="f173" fmla="*/ f140 f48 1"/>
                  <a:gd name="f174" fmla="*/ f141 f47 1"/>
                  <a:gd name="f175" fmla="*/ f142 f48 1"/>
                  <a:gd name="f176" fmla="*/ f143 f47 1"/>
                  <a:gd name="f177" fmla="*/ f144 f48 1"/>
                  <a:gd name="f178" fmla="*/ f145 f47 1"/>
                  <a:gd name="f179" fmla="*/ f146 f47 1"/>
                  <a:gd name="f180" fmla="*/ f147 f48 1"/>
                  <a:gd name="f181" fmla="*/ f148 f47 1"/>
                  <a:gd name="f182" fmla="*/ f149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54" y="f155"/>
                  </a:cxn>
                  <a:cxn ang="f87">
                    <a:pos x="f156" y="f155"/>
                  </a:cxn>
                  <a:cxn ang="f87">
                    <a:pos x="f157" y="f158"/>
                  </a:cxn>
                  <a:cxn ang="f87">
                    <a:pos x="f157" y="f159"/>
                  </a:cxn>
                  <a:cxn ang="f87">
                    <a:pos x="f160" y="f161"/>
                  </a:cxn>
                  <a:cxn ang="f87">
                    <a:pos x="f156" y="f162"/>
                  </a:cxn>
                  <a:cxn ang="f87">
                    <a:pos x="f163" y="f162"/>
                  </a:cxn>
                  <a:cxn ang="f87">
                    <a:pos x="f164" y="f165"/>
                  </a:cxn>
                  <a:cxn ang="f87">
                    <a:pos x="f166" y="f167"/>
                  </a:cxn>
                  <a:cxn ang="f87">
                    <a:pos x="f168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5"/>
                  </a:cxn>
                  <a:cxn ang="f87">
                    <a:pos x="f176" y="f177"/>
                  </a:cxn>
                  <a:cxn ang="f87">
                    <a:pos x="f176" y="f158"/>
                  </a:cxn>
                  <a:cxn ang="f87">
                    <a:pos x="f178" y="f155"/>
                  </a:cxn>
                  <a:cxn ang="f87">
                    <a:pos x="f179" y="f180"/>
                  </a:cxn>
                  <a:cxn ang="f87">
                    <a:pos x="f181" y="f180"/>
                  </a:cxn>
                  <a:cxn ang="f87">
                    <a:pos x="f181" y="f182"/>
                  </a:cxn>
                  <a:cxn ang="f87">
                    <a:pos x="f179" y="f182"/>
                  </a:cxn>
                  <a:cxn ang="f87">
                    <a:pos x="f179" y="f180"/>
                  </a:cxn>
                </a:cxnLst>
                <a:rect l="f150" t="f153" r="f151" b="f152"/>
                <a:pathLst>
                  <a:path w="189210" h="350998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4"/>
                    </a:lnTo>
                    <a:cubicBezTo>
                      <a:pt x="f5" y="f14"/>
                      <a:pt x="f15" y="f16"/>
                      <a:pt x="f17" y="f18"/>
                    </a:cubicBezTo>
                    <a:cubicBezTo>
                      <a:pt x="f11" y="f19"/>
                      <a:pt x="f20" y="f21"/>
                      <a:pt x="f10" y="f21"/>
                    </a:cubicBezTo>
                    <a:lnTo>
                      <a:pt x="f22" y="f21"/>
                    </a:lnTo>
                    <a:cubicBezTo>
                      <a:pt x="f22" y="f21"/>
                      <a:pt x="f23" y="f24"/>
                      <a:pt x="f23" y="f24"/>
                    </a:cubicBezTo>
                    <a:cubicBezTo>
                      <a:pt x="f25" y="f26"/>
                      <a:pt x="f27" y="f28"/>
                      <a:pt x="f29" y="f15"/>
                    </a:cubicBezTo>
                    <a:lnTo>
                      <a:pt x="f30" y="f5"/>
                    </a:lnTo>
                    <a:cubicBezTo>
                      <a:pt x="f31" y="f5"/>
                      <a:pt x="f6" y="f11"/>
                      <a:pt x="f6" y="f10"/>
                    </a:cubicBezTo>
                    <a:cubicBezTo>
                      <a:pt x="f6" y="f32"/>
                      <a:pt x="f33" y="f34"/>
                      <a:pt x="f35" y="f34"/>
                    </a:cubicBezTo>
                    <a:lnTo>
                      <a:pt x="f36" y="f37"/>
                    </a:lnTo>
                    <a:lnTo>
                      <a:pt x="f38" y="f39"/>
                    </a:lnTo>
                    <a:lnTo>
                      <a:pt x="f38" y="f13"/>
                    </a:lnTo>
                    <a:cubicBezTo>
                      <a:pt x="f38" y="f12"/>
                      <a:pt x="f40" y="f9"/>
                      <a:pt x="f41" y="f9"/>
                    </a:cubicBezTo>
                    <a:close/>
                    <a:moveTo>
                      <a:pt x="f42" y="f43"/>
                    </a:moveTo>
                    <a:lnTo>
                      <a:pt x="f44" y="f43"/>
                    </a:lnTo>
                    <a:lnTo>
                      <a:pt x="f44" y="f45"/>
                    </a:lnTo>
                    <a:lnTo>
                      <a:pt x="f42" y="f45"/>
                    </a:lnTo>
                    <a:cubicBezTo>
                      <a:pt x="f42" y="f45"/>
                      <a:pt x="f42" y="f43"/>
                      <a:pt x="f42" y="f43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47" name="Freeform: Shape 665"/>
              <p:cNvSpPr/>
              <p:nvPr/>
            </p:nvSpPr>
            <p:spPr>
              <a:xfrm>
                <a:off x="7760805" y="4564703"/>
                <a:ext cx="189207" cy="351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9210"/>
                  <a:gd name="f7" fmla="val 350998"/>
                  <a:gd name="f8" fmla="val 101656"/>
                  <a:gd name="f9" fmla="val 350999"/>
                  <a:gd name="f10" fmla="val 2742"/>
                  <a:gd name="f11" fmla="val 1175"/>
                  <a:gd name="f12" fmla="val 349823"/>
                  <a:gd name="f13" fmla="val 348256"/>
                  <a:gd name="f14" fmla="val 86574"/>
                  <a:gd name="f15" fmla="val 392"/>
                  <a:gd name="f16" fmla="val 85203"/>
                  <a:gd name="f17" fmla="val 784"/>
                  <a:gd name="f18" fmla="val 84616"/>
                  <a:gd name="f19" fmla="val 84028"/>
                  <a:gd name="f20" fmla="val 1959"/>
                  <a:gd name="f21" fmla="val 83832"/>
                  <a:gd name="f22" fmla="val 100285"/>
                  <a:gd name="f23" fmla="val 164727"/>
                  <a:gd name="f24" fmla="val 1567"/>
                  <a:gd name="f25" fmla="val 165314"/>
                  <a:gd name="f26" fmla="val 979"/>
                  <a:gd name="f27" fmla="val 166098"/>
                  <a:gd name="f28" fmla="val 588"/>
                  <a:gd name="f29" fmla="val 166881"/>
                  <a:gd name="f30" fmla="val 186272"/>
                  <a:gd name="f31" fmla="val 187839"/>
                  <a:gd name="f32" fmla="val 4309"/>
                  <a:gd name="f33" fmla="val 188035"/>
                  <a:gd name="f34" fmla="val 5680"/>
                  <a:gd name="f35" fmla="val 186468"/>
                  <a:gd name="f36" fmla="val 168448"/>
                  <a:gd name="f37" fmla="val 6072"/>
                  <a:gd name="f38" fmla="val 104594"/>
                  <a:gd name="f39" fmla="val 87554"/>
                  <a:gd name="f40" fmla="val 103419"/>
                  <a:gd name="f41" fmla="val 101853"/>
                  <a:gd name="f42" fmla="val 345318"/>
                  <a:gd name="f43" fmla="val 98915"/>
                  <a:gd name="f44" fmla="val 89317"/>
                  <a:gd name="f45" fmla="+- 0 0 -90"/>
                  <a:gd name="f46" fmla="*/ f3 1 189210"/>
                  <a:gd name="f47" fmla="*/ f4 1 350998"/>
                  <a:gd name="f48" fmla="val f5"/>
                  <a:gd name="f49" fmla="val f6"/>
                  <a:gd name="f50" fmla="val f7"/>
                  <a:gd name="f51" fmla="*/ f45 f0 1"/>
                  <a:gd name="f52" fmla="+- f50 0 f48"/>
                  <a:gd name="f53" fmla="+- f49 0 f48"/>
                  <a:gd name="f54" fmla="*/ f51 1 f2"/>
                  <a:gd name="f55" fmla="*/ f53 1 189210"/>
                  <a:gd name="f56" fmla="*/ f52 1 350998"/>
                  <a:gd name="f57" fmla="*/ 101656 f53 1"/>
                  <a:gd name="f58" fmla="*/ 350999 f52 1"/>
                  <a:gd name="f59" fmla="*/ 2742 f53 1"/>
                  <a:gd name="f60" fmla="*/ 0 f53 1"/>
                  <a:gd name="f61" fmla="*/ 348256 f52 1"/>
                  <a:gd name="f62" fmla="*/ 86574 f52 1"/>
                  <a:gd name="f63" fmla="*/ 784 f53 1"/>
                  <a:gd name="f64" fmla="*/ 84616 f52 1"/>
                  <a:gd name="f65" fmla="*/ 83832 f52 1"/>
                  <a:gd name="f66" fmla="*/ 100285 f53 1"/>
                  <a:gd name="f67" fmla="*/ 164727 f53 1"/>
                  <a:gd name="f68" fmla="*/ 1567 f52 1"/>
                  <a:gd name="f69" fmla="*/ 166881 f53 1"/>
                  <a:gd name="f70" fmla="*/ 392 f52 1"/>
                  <a:gd name="f71" fmla="*/ 186272 f53 1"/>
                  <a:gd name="f72" fmla="*/ 0 f52 1"/>
                  <a:gd name="f73" fmla="*/ 189210 f53 1"/>
                  <a:gd name="f74" fmla="*/ 2742 f52 1"/>
                  <a:gd name="f75" fmla="*/ 186468 f53 1"/>
                  <a:gd name="f76" fmla="*/ 5680 f52 1"/>
                  <a:gd name="f77" fmla="*/ 168448 f53 1"/>
                  <a:gd name="f78" fmla="*/ 6072 f52 1"/>
                  <a:gd name="f79" fmla="*/ 104594 f53 1"/>
                  <a:gd name="f80" fmla="*/ 87554 f52 1"/>
                  <a:gd name="f81" fmla="*/ 101853 f53 1"/>
                  <a:gd name="f82" fmla="*/ 5680 f53 1"/>
                  <a:gd name="f83" fmla="*/ 345318 f52 1"/>
                  <a:gd name="f84" fmla="*/ 98915 f53 1"/>
                  <a:gd name="f85" fmla="*/ 89317 f52 1"/>
                  <a:gd name="f86" fmla="+- f54 0 f1"/>
                  <a:gd name="f87" fmla="*/ f57 1 189210"/>
                  <a:gd name="f88" fmla="*/ f58 1 350998"/>
                  <a:gd name="f89" fmla="*/ f59 1 189210"/>
                  <a:gd name="f90" fmla="*/ f60 1 189210"/>
                  <a:gd name="f91" fmla="*/ f61 1 350998"/>
                  <a:gd name="f92" fmla="*/ f62 1 350998"/>
                  <a:gd name="f93" fmla="*/ f63 1 189210"/>
                  <a:gd name="f94" fmla="*/ f64 1 350998"/>
                  <a:gd name="f95" fmla="*/ f65 1 350998"/>
                  <a:gd name="f96" fmla="*/ f66 1 189210"/>
                  <a:gd name="f97" fmla="*/ f67 1 189210"/>
                  <a:gd name="f98" fmla="*/ f68 1 350998"/>
                  <a:gd name="f99" fmla="*/ f69 1 189210"/>
                  <a:gd name="f100" fmla="*/ f70 1 350998"/>
                  <a:gd name="f101" fmla="*/ f71 1 189210"/>
                  <a:gd name="f102" fmla="*/ f72 1 350998"/>
                  <a:gd name="f103" fmla="*/ f73 1 189210"/>
                  <a:gd name="f104" fmla="*/ f74 1 350998"/>
                  <a:gd name="f105" fmla="*/ f75 1 189210"/>
                  <a:gd name="f106" fmla="*/ f76 1 350998"/>
                  <a:gd name="f107" fmla="*/ f77 1 189210"/>
                  <a:gd name="f108" fmla="*/ f78 1 350998"/>
                  <a:gd name="f109" fmla="*/ f79 1 189210"/>
                  <a:gd name="f110" fmla="*/ f80 1 350998"/>
                  <a:gd name="f111" fmla="*/ f81 1 189210"/>
                  <a:gd name="f112" fmla="*/ f82 1 189210"/>
                  <a:gd name="f113" fmla="*/ f83 1 350998"/>
                  <a:gd name="f114" fmla="*/ f84 1 189210"/>
                  <a:gd name="f115" fmla="*/ f85 1 350998"/>
                  <a:gd name="f116" fmla="*/ f48 1 f55"/>
                  <a:gd name="f117" fmla="*/ f49 1 f55"/>
                  <a:gd name="f118" fmla="*/ f48 1 f56"/>
                  <a:gd name="f119" fmla="*/ f50 1 f56"/>
                  <a:gd name="f120" fmla="*/ f87 1 f55"/>
                  <a:gd name="f121" fmla="*/ f88 1 f56"/>
                  <a:gd name="f122" fmla="*/ f89 1 f55"/>
                  <a:gd name="f123" fmla="*/ f90 1 f55"/>
                  <a:gd name="f124" fmla="*/ f91 1 f56"/>
                  <a:gd name="f125" fmla="*/ f92 1 f56"/>
                  <a:gd name="f126" fmla="*/ f93 1 f55"/>
                  <a:gd name="f127" fmla="*/ f94 1 f56"/>
                  <a:gd name="f128" fmla="*/ f95 1 f56"/>
                  <a:gd name="f129" fmla="*/ f96 1 f55"/>
                  <a:gd name="f130" fmla="*/ f97 1 f55"/>
                  <a:gd name="f131" fmla="*/ f98 1 f56"/>
                  <a:gd name="f132" fmla="*/ f99 1 f55"/>
                  <a:gd name="f133" fmla="*/ f100 1 f56"/>
                  <a:gd name="f134" fmla="*/ f101 1 f55"/>
                  <a:gd name="f135" fmla="*/ f102 1 f56"/>
                  <a:gd name="f136" fmla="*/ f103 1 f55"/>
                  <a:gd name="f137" fmla="*/ f104 1 f56"/>
                  <a:gd name="f138" fmla="*/ f105 1 f55"/>
                  <a:gd name="f139" fmla="*/ f106 1 f56"/>
                  <a:gd name="f140" fmla="*/ f107 1 f55"/>
                  <a:gd name="f141" fmla="*/ f108 1 f56"/>
                  <a:gd name="f142" fmla="*/ f109 1 f55"/>
                  <a:gd name="f143" fmla="*/ f110 1 f56"/>
                  <a:gd name="f144" fmla="*/ f111 1 f55"/>
                  <a:gd name="f145" fmla="*/ f112 1 f55"/>
                  <a:gd name="f146" fmla="*/ f113 1 f56"/>
                  <a:gd name="f147" fmla="*/ f114 1 f55"/>
                  <a:gd name="f148" fmla="*/ f115 1 f56"/>
                  <a:gd name="f149" fmla="*/ f116 f46 1"/>
                  <a:gd name="f150" fmla="*/ f117 f46 1"/>
                  <a:gd name="f151" fmla="*/ f119 f47 1"/>
                  <a:gd name="f152" fmla="*/ f118 f47 1"/>
                  <a:gd name="f153" fmla="*/ f120 f46 1"/>
                  <a:gd name="f154" fmla="*/ f121 f47 1"/>
                  <a:gd name="f155" fmla="*/ f122 f46 1"/>
                  <a:gd name="f156" fmla="*/ f123 f46 1"/>
                  <a:gd name="f157" fmla="*/ f124 f47 1"/>
                  <a:gd name="f158" fmla="*/ f125 f47 1"/>
                  <a:gd name="f159" fmla="*/ f126 f46 1"/>
                  <a:gd name="f160" fmla="*/ f127 f47 1"/>
                  <a:gd name="f161" fmla="*/ f128 f47 1"/>
                  <a:gd name="f162" fmla="*/ f129 f46 1"/>
                  <a:gd name="f163" fmla="*/ f130 f46 1"/>
                  <a:gd name="f164" fmla="*/ f131 f47 1"/>
                  <a:gd name="f165" fmla="*/ f132 f46 1"/>
                  <a:gd name="f166" fmla="*/ f133 f47 1"/>
                  <a:gd name="f167" fmla="*/ f134 f46 1"/>
                  <a:gd name="f168" fmla="*/ f135 f47 1"/>
                  <a:gd name="f169" fmla="*/ f136 f46 1"/>
                  <a:gd name="f170" fmla="*/ f137 f47 1"/>
                  <a:gd name="f171" fmla="*/ f138 f46 1"/>
                  <a:gd name="f172" fmla="*/ f139 f47 1"/>
                  <a:gd name="f173" fmla="*/ f140 f46 1"/>
                  <a:gd name="f174" fmla="*/ f141 f47 1"/>
                  <a:gd name="f175" fmla="*/ f142 f46 1"/>
                  <a:gd name="f176" fmla="*/ f143 f47 1"/>
                  <a:gd name="f177" fmla="*/ f144 f46 1"/>
                  <a:gd name="f178" fmla="*/ f145 f46 1"/>
                  <a:gd name="f179" fmla="*/ f146 f47 1"/>
                  <a:gd name="f180" fmla="*/ f147 f46 1"/>
                  <a:gd name="f181" fmla="*/ f148 f4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53" y="f154"/>
                  </a:cxn>
                  <a:cxn ang="f86">
                    <a:pos x="f155" y="f154"/>
                  </a:cxn>
                  <a:cxn ang="f86">
                    <a:pos x="f156" y="f157"/>
                  </a:cxn>
                  <a:cxn ang="f86">
                    <a:pos x="f156" y="f158"/>
                  </a:cxn>
                  <a:cxn ang="f86">
                    <a:pos x="f159" y="f160"/>
                  </a:cxn>
                  <a:cxn ang="f86">
                    <a:pos x="f155" y="f161"/>
                  </a:cxn>
                  <a:cxn ang="f86">
                    <a:pos x="f162" y="f161"/>
                  </a:cxn>
                  <a:cxn ang="f86">
                    <a:pos x="f163" y="f164"/>
                  </a:cxn>
                  <a:cxn ang="f86">
                    <a:pos x="f165" y="f166"/>
                  </a:cxn>
                  <a:cxn ang="f86">
                    <a:pos x="f167" y="f168"/>
                  </a:cxn>
                  <a:cxn ang="f86">
                    <a:pos x="f169" y="f170"/>
                  </a:cxn>
                  <a:cxn ang="f86">
                    <a:pos x="f171" y="f172"/>
                  </a:cxn>
                  <a:cxn ang="f86">
                    <a:pos x="f173" y="f174"/>
                  </a:cxn>
                  <a:cxn ang="f86">
                    <a:pos x="f175" y="f176"/>
                  </a:cxn>
                  <a:cxn ang="f86">
                    <a:pos x="f175" y="f157"/>
                  </a:cxn>
                  <a:cxn ang="f86">
                    <a:pos x="f177" y="f154"/>
                  </a:cxn>
                  <a:cxn ang="f86">
                    <a:pos x="f178" y="f179"/>
                  </a:cxn>
                  <a:cxn ang="f86">
                    <a:pos x="f180" y="f179"/>
                  </a:cxn>
                  <a:cxn ang="f86">
                    <a:pos x="f180" y="f181"/>
                  </a:cxn>
                  <a:cxn ang="f86">
                    <a:pos x="f178" y="f181"/>
                  </a:cxn>
                  <a:cxn ang="f86">
                    <a:pos x="f178" y="f179"/>
                  </a:cxn>
                </a:cxnLst>
                <a:rect l="f149" t="f152" r="f150" b="f151"/>
                <a:pathLst>
                  <a:path w="189210" h="350998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4"/>
                    </a:lnTo>
                    <a:cubicBezTo>
                      <a:pt x="f5" y="f14"/>
                      <a:pt x="f15" y="f16"/>
                      <a:pt x="f17" y="f18"/>
                    </a:cubicBezTo>
                    <a:cubicBezTo>
                      <a:pt x="f11" y="f19"/>
                      <a:pt x="f20" y="f21"/>
                      <a:pt x="f10" y="f21"/>
                    </a:cubicBezTo>
                    <a:lnTo>
                      <a:pt x="f22" y="f21"/>
                    </a:lnTo>
                    <a:cubicBezTo>
                      <a:pt x="f22" y="f21"/>
                      <a:pt x="f23" y="f24"/>
                      <a:pt x="f23" y="f24"/>
                    </a:cubicBezTo>
                    <a:cubicBezTo>
                      <a:pt x="f25" y="f26"/>
                      <a:pt x="f27" y="f28"/>
                      <a:pt x="f29" y="f15"/>
                    </a:cubicBezTo>
                    <a:lnTo>
                      <a:pt x="f30" y="f5"/>
                    </a:lnTo>
                    <a:cubicBezTo>
                      <a:pt x="f31" y="f5"/>
                      <a:pt x="f6" y="f11"/>
                      <a:pt x="f6" y="f10"/>
                    </a:cubicBezTo>
                    <a:cubicBezTo>
                      <a:pt x="f6" y="f32"/>
                      <a:pt x="f33" y="f34"/>
                      <a:pt x="f35" y="f34"/>
                    </a:cubicBezTo>
                    <a:lnTo>
                      <a:pt x="f36" y="f37"/>
                    </a:lnTo>
                    <a:lnTo>
                      <a:pt x="f38" y="f39"/>
                    </a:lnTo>
                    <a:lnTo>
                      <a:pt x="f38" y="f13"/>
                    </a:lnTo>
                    <a:cubicBezTo>
                      <a:pt x="f38" y="f12"/>
                      <a:pt x="f40" y="f9"/>
                      <a:pt x="f41" y="f9"/>
                    </a:cubicBezTo>
                    <a:close/>
                    <a:moveTo>
                      <a:pt x="f34" y="f42"/>
                    </a:moveTo>
                    <a:lnTo>
                      <a:pt x="f43" y="f42"/>
                    </a:lnTo>
                    <a:lnTo>
                      <a:pt x="f43" y="f44"/>
                    </a:lnTo>
                    <a:lnTo>
                      <a:pt x="f34" y="f44"/>
                    </a:lnTo>
                    <a:cubicBezTo>
                      <a:pt x="f34" y="f44"/>
                      <a:pt x="f34" y="f42"/>
                      <a:pt x="f34" y="f4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48" name="Freeform: Shape 666"/>
              <p:cNvSpPr/>
              <p:nvPr/>
            </p:nvSpPr>
            <p:spPr>
              <a:xfrm>
                <a:off x="7560231" y="4564904"/>
                <a:ext cx="186464" cy="351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6467"/>
                  <a:gd name="f7" fmla="val 350998"/>
                  <a:gd name="f8" fmla="val 109100"/>
                  <a:gd name="f9" fmla="val 350803"/>
                  <a:gd name="f10" fmla="val 2742"/>
                  <a:gd name="f11" fmla="val 1175"/>
                  <a:gd name="f12" fmla="val 349628"/>
                  <a:gd name="f13" fmla="val 348061"/>
                  <a:gd name="f14" fmla="val 86379"/>
                  <a:gd name="f15" fmla="val 392"/>
                  <a:gd name="f16" fmla="val 85007"/>
                  <a:gd name="f17" fmla="val 784"/>
                  <a:gd name="f18" fmla="val 84420"/>
                  <a:gd name="f19" fmla="val 83832"/>
                  <a:gd name="f20" fmla="val 1959"/>
                  <a:gd name="f21" fmla="val 83636"/>
                  <a:gd name="f22" fmla="val 107728"/>
                  <a:gd name="f23" fmla="val 160221"/>
                  <a:gd name="f24" fmla="val 1763"/>
                  <a:gd name="f25" fmla="val 160809"/>
                  <a:gd name="f26" fmla="val 979"/>
                  <a:gd name="f27" fmla="val 161593"/>
                  <a:gd name="f28" fmla="val 162572"/>
                  <a:gd name="f29" fmla="val 183530"/>
                  <a:gd name="f30" fmla="val 185097"/>
                  <a:gd name="f31" fmla="val 186468"/>
                  <a:gd name="f32" fmla="val 4309"/>
                  <a:gd name="f33" fmla="val 185293"/>
                  <a:gd name="f34" fmla="val 5680"/>
                  <a:gd name="f35" fmla="val 183726"/>
                  <a:gd name="f36" fmla="val 164335"/>
                  <a:gd name="f37" fmla="val 6072"/>
                  <a:gd name="f38" fmla="val 112234"/>
                  <a:gd name="f39" fmla="val 87358"/>
                  <a:gd name="f40" fmla="val 348256"/>
                  <a:gd name="f41" fmla="val 349823"/>
                  <a:gd name="f42" fmla="val 111058"/>
                  <a:gd name="f43" fmla="val 350999"/>
                  <a:gd name="f44" fmla="val 109491"/>
                  <a:gd name="f45" fmla="val 5484"/>
                  <a:gd name="f46" fmla="val 345123"/>
                  <a:gd name="f47" fmla="val 106357"/>
                  <a:gd name="f48" fmla="val 89121"/>
                  <a:gd name="f49" fmla="+- 0 0 -90"/>
                  <a:gd name="f50" fmla="*/ f3 1 186467"/>
                  <a:gd name="f51" fmla="*/ f4 1 350998"/>
                  <a:gd name="f52" fmla="val f5"/>
                  <a:gd name="f53" fmla="val f6"/>
                  <a:gd name="f54" fmla="val f7"/>
                  <a:gd name="f55" fmla="*/ f49 f0 1"/>
                  <a:gd name="f56" fmla="+- f54 0 f52"/>
                  <a:gd name="f57" fmla="+- f53 0 f52"/>
                  <a:gd name="f58" fmla="*/ f55 1 f2"/>
                  <a:gd name="f59" fmla="*/ f57 1 186467"/>
                  <a:gd name="f60" fmla="*/ f56 1 350998"/>
                  <a:gd name="f61" fmla="*/ 109100 f57 1"/>
                  <a:gd name="f62" fmla="*/ 350803 f56 1"/>
                  <a:gd name="f63" fmla="*/ 2742 f57 1"/>
                  <a:gd name="f64" fmla="*/ 0 f57 1"/>
                  <a:gd name="f65" fmla="*/ 348061 f56 1"/>
                  <a:gd name="f66" fmla="*/ 86379 f56 1"/>
                  <a:gd name="f67" fmla="*/ 784 f57 1"/>
                  <a:gd name="f68" fmla="*/ 84420 f56 1"/>
                  <a:gd name="f69" fmla="*/ 83636 f56 1"/>
                  <a:gd name="f70" fmla="*/ 107728 f57 1"/>
                  <a:gd name="f71" fmla="*/ 160221 f57 1"/>
                  <a:gd name="f72" fmla="*/ 1763 f56 1"/>
                  <a:gd name="f73" fmla="*/ 162572 f57 1"/>
                  <a:gd name="f74" fmla="*/ 392 f56 1"/>
                  <a:gd name="f75" fmla="*/ 183530 f57 1"/>
                  <a:gd name="f76" fmla="*/ 0 f56 1"/>
                  <a:gd name="f77" fmla="*/ 186468 f57 1"/>
                  <a:gd name="f78" fmla="*/ 2742 f56 1"/>
                  <a:gd name="f79" fmla="*/ 183726 f57 1"/>
                  <a:gd name="f80" fmla="*/ 5680 f56 1"/>
                  <a:gd name="f81" fmla="*/ 164335 f57 1"/>
                  <a:gd name="f82" fmla="*/ 6072 f56 1"/>
                  <a:gd name="f83" fmla="*/ 112234 f57 1"/>
                  <a:gd name="f84" fmla="*/ 87358 f56 1"/>
                  <a:gd name="f85" fmla="*/ 348256 f56 1"/>
                  <a:gd name="f86" fmla="*/ 109491 f57 1"/>
                  <a:gd name="f87" fmla="*/ 350999 f56 1"/>
                  <a:gd name="f88" fmla="*/ 5484 f57 1"/>
                  <a:gd name="f89" fmla="*/ 345123 f56 1"/>
                  <a:gd name="f90" fmla="*/ 106357 f57 1"/>
                  <a:gd name="f91" fmla="*/ 89121 f56 1"/>
                  <a:gd name="f92" fmla="+- f58 0 f1"/>
                  <a:gd name="f93" fmla="*/ f61 1 186467"/>
                  <a:gd name="f94" fmla="*/ f62 1 350998"/>
                  <a:gd name="f95" fmla="*/ f63 1 186467"/>
                  <a:gd name="f96" fmla="*/ f64 1 186467"/>
                  <a:gd name="f97" fmla="*/ f65 1 350998"/>
                  <a:gd name="f98" fmla="*/ f66 1 350998"/>
                  <a:gd name="f99" fmla="*/ f67 1 186467"/>
                  <a:gd name="f100" fmla="*/ f68 1 350998"/>
                  <a:gd name="f101" fmla="*/ f69 1 350998"/>
                  <a:gd name="f102" fmla="*/ f70 1 186467"/>
                  <a:gd name="f103" fmla="*/ f71 1 186467"/>
                  <a:gd name="f104" fmla="*/ f72 1 350998"/>
                  <a:gd name="f105" fmla="*/ f73 1 186467"/>
                  <a:gd name="f106" fmla="*/ f74 1 350998"/>
                  <a:gd name="f107" fmla="*/ f75 1 186467"/>
                  <a:gd name="f108" fmla="*/ f76 1 350998"/>
                  <a:gd name="f109" fmla="*/ f77 1 186467"/>
                  <a:gd name="f110" fmla="*/ f78 1 350998"/>
                  <a:gd name="f111" fmla="*/ f79 1 186467"/>
                  <a:gd name="f112" fmla="*/ f80 1 350998"/>
                  <a:gd name="f113" fmla="*/ f81 1 186467"/>
                  <a:gd name="f114" fmla="*/ f82 1 350998"/>
                  <a:gd name="f115" fmla="*/ f83 1 186467"/>
                  <a:gd name="f116" fmla="*/ f84 1 350998"/>
                  <a:gd name="f117" fmla="*/ f85 1 350998"/>
                  <a:gd name="f118" fmla="*/ f86 1 186467"/>
                  <a:gd name="f119" fmla="*/ f87 1 350998"/>
                  <a:gd name="f120" fmla="*/ f88 1 186467"/>
                  <a:gd name="f121" fmla="*/ f89 1 350998"/>
                  <a:gd name="f122" fmla="*/ f90 1 186467"/>
                  <a:gd name="f123" fmla="*/ f91 1 350998"/>
                  <a:gd name="f124" fmla="*/ f52 1 f59"/>
                  <a:gd name="f125" fmla="*/ f53 1 f59"/>
                  <a:gd name="f126" fmla="*/ f52 1 f60"/>
                  <a:gd name="f127" fmla="*/ f54 1 f60"/>
                  <a:gd name="f128" fmla="*/ f93 1 f59"/>
                  <a:gd name="f129" fmla="*/ f94 1 f60"/>
                  <a:gd name="f130" fmla="*/ f95 1 f59"/>
                  <a:gd name="f131" fmla="*/ f96 1 f59"/>
                  <a:gd name="f132" fmla="*/ f97 1 f60"/>
                  <a:gd name="f133" fmla="*/ f98 1 f60"/>
                  <a:gd name="f134" fmla="*/ f99 1 f59"/>
                  <a:gd name="f135" fmla="*/ f100 1 f60"/>
                  <a:gd name="f136" fmla="*/ f101 1 f60"/>
                  <a:gd name="f137" fmla="*/ f102 1 f59"/>
                  <a:gd name="f138" fmla="*/ f103 1 f59"/>
                  <a:gd name="f139" fmla="*/ f104 1 f60"/>
                  <a:gd name="f140" fmla="*/ f105 1 f59"/>
                  <a:gd name="f141" fmla="*/ f106 1 f60"/>
                  <a:gd name="f142" fmla="*/ f107 1 f59"/>
                  <a:gd name="f143" fmla="*/ f108 1 f60"/>
                  <a:gd name="f144" fmla="*/ f109 1 f59"/>
                  <a:gd name="f145" fmla="*/ f110 1 f60"/>
                  <a:gd name="f146" fmla="*/ f111 1 f59"/>
                  <a:gd name="f147" fmla="*/ f112 1 f60"/>
                  <a:gd name="f148" fmla="*/ f113 1 f59"/>
                  <a:gd name="f149" fmla="*/ f114 1 f60"/>
                  <a:gd name="f150" fmla="*/ f115 1 f59"/>
                  <a:gd name="f151" fmla="*/ f116 1 f60"/>
                  <a:gd name="f152" fmla="*/ f117 1 f60"/>
                  <a:gd name="f153" fmla="*/ f118 1 f59"/>
                  <a:gd name="f154" fmla="*/ f119 1 f60"/>
                  <a:gd name="f155" fmla="*/ f120 1 f59"/>
                  <a:gd name="f156" fmla="*/ f121 1 f60"/>
                  <a:gd name="f157" fmla="*/ f122 1 f59"/>
                  <a:gd name="f158" fmla="*/ f123 1 f60"/>
                  <a:gd name="f159" fmla="*/ f124 f50 1"/>
                  <a:gd name="f160" fmla="*/ f125 f50 1"/>
                  <a:gd name="f161" fmla="*/ f127 f51 1"/>
                  <a:gd name="f162" fmla="*/ f126 f51 1"/>
                  <a:gd name="f163" fmla="*/ f128 f50 1"/>
                  <a:gd name="f164" fmla="*/ f129 f51 1"/>
                  <a:gd name="f165" fmla="*/ f130 f50 1"/>
                  <a:gd name="f166" fmla="*/ f131 f50 1"/>
                  <a:gd name="f167" fmla="*/ f132 f51 1"/>
                  <a:gd name="f168" fmla="*/ f133 f51 1"/>
                  <a:gd name="f169" fmla="*/ f134 f50 1"/>
                  <a:gd name="f170" fmla="*/ f135 f51 1"/>
                  <a:gd name="f171" fmla="*/ f136 f51 1"/>
                  <a:gd name="f172" fmla="*/ f137 f50 1"/>
                  <a:gd name="f173" fmla="*/ f138 f50 1"/>
                  <a:gd name="f174" fmla="*/ f139 f51 1"/>
                  <a:gd name="f175" fmla="*/ f140 f50 1"/>
                  <a:gd name="f176" fmla="*/ f141 f51 1"/>
                  <a:gd name="f177" fmla="*/ f142 f50 1"/>
                  <a:gd name="f178" fmla="*/ f143 f51 1"/>
                  <a:gd name="f179" fmla="*/ f144 f50 1"/>
                  <a:gd name="f180" fmla="*/ f145 f51 1"/>
                  <a:gd name="f181" fmla="*/ f146 f50 1"/>
                  <a:gd name="f182" fmla="*/ f147 f51 1"/>
                  <a:gd name="f183" fmla="*/ f148 f50 1"/>
                  <a:gd name="f184" fmla="*/ f149 f51 1"/>
                  <a:gd name="f185" fmla="*/ f150 f50 1"/>
                  <a:gd name="f186" fmla="*/ f151 f51 1"/>
                  <a:gd name="f187" fmla="*/ f152 f51 1"/>
                  <a:gd name="f188" fmla="*/ f153 f50 1"/>
                  <a:gd name="f189" fmla="*/ f154 f51 1"/>
                  <a:gd name="f190" fmla="*/ f155 f50 1"/>
                  <a:gd name="f191" fmla="*/ f156 f51 1"/>
                  <a:gd name="f192" fmla="*/ f157 f50 1"/>
                  <a:gd name="f193" fmla="*/ f158 f5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2">
                    <a:pos x="f163" y="f164"/>
                  </a:cxn>
                  <a:cxn ang="f92">
                    <a:pos x="f165" y="f164"/>
                  </a:cxn>
                  <a:cxn ang="f92">
                    <a:pos x="f166" y="f167"/>
                  </a:cxn>
                  <a:cxn ang="f92">
                    <a:pos x="f166" y="f168"/>
                  </a:cxn>
                  <a:cxn ang="f92">
                    <a:pos x="f169" y="f170"/>
                  </a:cxn>
                  <a:cxn ang="f92">
                    <a:pos x="f165" y="f171"/>
                  </a:cxn>
                  <a:cxn ang="f92">
                    <a:pos x="f172" y="f171"/>
                  </a:cxn>
                  <a:cxn ang="f92">
                    <a:pos x="f173" y="f174"/>
                  </a:cxn>
                  <a:cxn ang="f92">
                    <a:pos x="f175" y="f176"/>
                  </a:cxn>
                  <a:cxn ang="f92">
                    <a:pos x="f177" y="f178"/>
                  </a:cxn>
                  <a:cxn ang="f92">
                    <a:pos x="f179" y="f180"/>
                  </a:cxn>
                  <a:cxn ang="f92">
                    <a:pos x="f181" y="f182"/>
                  </a:cxn>
                  <a:cxn ang="f92">
                    <a:pos x="f183" y="f184"/>
                  </a:cxn>
                  <a:cxn ang="f92">
                    <a:pos x="f185" y="f186"/>
                  </a:cxn>
                  <a:cxn ang="f92">
                    <a:pos x="f185" y="f187"/>
                  </a:cxn>
                  <a:cxn ang="f92">
                    <a:pos x="f188" y="f189"/>
                  </a:cxn>
                  <a:cxn ang="f92">
                    <a:pos x="f190" y="f191"/>
                  </a:cxn>
                  <a:cxn ang="f92">
                    <a:pos x="f192" y="f191"/>
                  </a:cxn>
                  <a:cxn ang="f92">
                    <a:pos x="f192" y="f193"/>
                  </a:cxn>
                  <a:cxn ang="f92">
                    <a:pos x="f190" y="f193"/>
                  </a:cxn>
                  <a:cxn ang="f92">
                    <a:pos x="f190" y="f191"/>
                  </a:cxn>
                </a:cxnLst>
                <a:rect l="f159" t="f162" r="f160" b="f161"/>
                <a:pathLst>
                  <a:path w="186467" h="350998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4"/>
                    </a:lnTo>
                    <a:cubicBezTo>
                      <a:pt x="f5" y="f14"/>
                      <a:pt x="f15" y="f16"/>
                      <a:pt x="f17" y="f18"/>
                    </a:cubicBezTo>
                    <a:cubicBezTo>
                      <a:pt x="f11" y="f19"/>
                      <a:pt x="f20" y="f21"/>
                      <a:pt x="f10" y="f21"/>
                    </a:cubicBezTo>
                    <a:lnTo>
                      <a:pt x="f22" y="f21"/>
                    </a:lnTo>
                    <a:cubicBezTo>
                      <a:pt x="f22" y="f21"/>
                      <a:pt x="f23" y="f24"/>
                      <a:pt x="f23" y="f24"/>
                    </a:cubicBezTo>
                    <a:cubicBezTo>
                      <a:pt x="f25" y="f26"/>
                      <a:pt x="f27" y="f15"/>
                      <a:pt x="f28" y="f15"/>
                    </a:cubicBezTo>
                    <a:lnTo>
                      <a:pt x="f29" y="f5"/>
                    </a:lnTo>
                    <a:cubicBezTo>
                      <a:pt x="f30" y="f5"/>
                      <a:pt x="f31" y="f11"/>
                      <a:pt x="f31" y="f10"/>
                    </a:cubicBezTo>
                    <a:cubicBezTo>
                      <a:pt x="f31" y="f32"/>
                      <a:pt x="f33" y="f34"/>
                      <a:pt x="f35" y="f34"/>
                    </a:cubicBezTo>
                    <a:lnTo>
                      <a:pt x="f36" y="f37"/>
                    </a:lnTo>
                    <a:lnTo>
                      <a:pt x="f38" y="f39"/>
                    </a:lnTo>
                    <a:lnTo>
                      <a:pt x="f38" y="f40"/>
                    </a:lnTo>
                    <a:cubicBezTo>
                      <a:pt x="f38" y="f41"/>
                      <a:pt x="f42" y="f43"/>
                      <a:pt x="f44" y="f43"/>
                    </a:cubicBezTo>
                    <a:close/>
                    <a:moveTo>
                      <a:pt x="f45" y="f46"/>
                    </a:moveTo>
                    <a:lnTo>
                      <a:pt x="f47" y="f46"/>
                    </a:lnTo>
                    <a:lnTo>
                      <a:pt x="f47" y="f48"/>
                    </a:lnTo>
                    <a:lnTo>
                      <a:pt x="f45" y="f48"/>
                    </a:lnTo>
                    <a:cubicBezTo>
                      <a:pt x="f45" y="f48"/>
                      <a:pt x="f45" y="f46"/>
                      <a:pt x="f45" y="f4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49" name="Freeform: Shape 667"/>
              <p:cNvSpPr/>
              <p:nvPr/>
            </p:nvSpPr>
            <p:spPr>
              <a:xfrm>
                <a:off x="7364559" y="4564904"/>
                <a:ext cx="182944" cy="351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2942"/>
                  <a:gd name="f7" fmla="val 350998"/>
                  <a:gd name="f8" fmla="val 107141"/>
                  <a:gd name="f9" fmla="val 350803"/>
                  <a:gd name="f10" fmla="val 2742"/>
                  <a:gd name="f11" fmla="val 1175"/>
                  <a:gd name="f12" fmla="val 349628"/>
                  <a:gd name="f13" fmla="val 348061"/>
                  <a:gd name="f14" fmla="val 86379"/>
                  <a:gd name="f15" fmla="val 84812"/>
                  <a:gd name="f16" fmla="val 83636"/>
                  <a:gd name="f17" fmla="val 105574"/>
                  <a:gd name="f18" fmla="val 157087"/>
                  <a:gd name="f19" fmla="val 1763"/>
                  <a:gd name="f20" fmla="val 157675"/>
                  <a:gd name="f21" fmla="val 979"/>
                  <a:gd name="f22" fmla="val 158459"/>
                  <a:gd name="f23" fmla="val 392"/>
                  <a:gd name="f24" fmla="val 159438"/>
                  <a:gd name="f25" fmla="val 180004"/>
                  <a:gd name="f26" fmla="val 181571"/>
                  <a:gd name="f27" fmla="val 4309"/>
                  <a:gd name="f28" fmla="val 181767"/>
                  <a:gd name="f29" fmla="val 5680"/>
                  <a:gd name="f30" fmla="val 180200"/>
                  <a:gd name="f31" fmla="val 161200"/>
                  <a:gd name="f32" fmla="val 6072"/>
                  <a:gd name="f33" fmla="val 110079"/>
                  <a:gd name="f34" fmla="val 87358"/>
                  <a:gd name="f35" fmla="val 348256"/>
                  <a:gd name="f36" fmla="val 349823"/>
                  <a:gd name="f37" fmla="val 108904"/>
                  <a:gd name="f38" fmla="val 350999"/>
                  <a:gd name="f39" fmla="val 107336"/>
                  <a:gd name="f40" fmla="val 5484"/>
                  <a:gd name="f41" fmla="val 345123"/>
                  <a:gd name="f42" fmla="val 104398"/>
                  <a:gd name="f43" fmla="val 89121"/>
                  <a:gd name="f44" fmla="+- 0 0 -90"/>
                  <a:gd name="f45" fmla="*/ f3 1 182942"/>
                  <a:gd name="f46" fmla="*/ f4 1 350998"/>
                  <a:gd name="f47" fmla="val f5"/>
                  <a:gd name="f48" fmla="val f6"/>
                  <a:gd name="f49" fmla="val f7"/>
                  <a:gd name="f50" fmla="*/ f44 f0 1"/>
                  <a:gd name="f51" fmla="+- f49 0 f47"/>
                  <a:gd name="f52" fmla="+- f48 0 f47"/>
                  <a:gd name="f53" fmla="*/ f50 1 f2"/>
                  <a:gd name="f54" fmla="*/ f52 1 182942"/>
                  <a:gd name="f55" fmla="*/ f51 1 350998"/>
                  <a:gd name="f56" fmla="*/ 107141 f52 1"/>
                  <a:gd name="f57" fmla="*/ 350803 f51 1"/>
                  <a:gd name="f58" fmla="*/ 2742 f52 1"/>
                  <a:gd name="f59" fmla="*/ 0 f52 1"/>
                  <a:gd name="f60" fmla="*/ 348061 f51 1"/>
                  <a:gd name="f61" fmla="*/ 86379 f51 1"/>
                  <a:gd name="f62" fmla="*/ 83636 f51 1"/>
                  <a:gd name="f63" fmla="*/ 105574 f52 1"/>
                  <a:gd name="f64" fmla="*/ 157087 f52 1"/>
                  <a:gd name="f65" fmla="*/ 1763 f51 1"/>
                  <a:gd name="f66" fmla="*/ 159438 f52 1"/>
                  <a:gd name="f67" fmla="*/ 392 f51 1"/>
                  <a:gd name="f68" fmla="*/ 180004 f52 1"/>
                  <a:gd name="f69" fmla="*/ 0 f51 1"/>
                  <a:gd name="f70" fmla="*/ 182942 f52 1"/>
                  <a:gd name="f71" fmla="*/ 2742 f51 1"/>
                  <a:gd name="f72" fmla="*/ 180200 f52 1"/>
                  <a:gd name="f73" fmla="*/ 5680 f51 1"/>
                  <a:gd name="f74" fmla="*/ 161200 f52 1"/>
                  <a:gd name="f75" fmla="*/ 6072 f51 1"/>
                  <a:gd name="f76" fmla="*/ 110079 f52 1"/>
                  <a:gd name="f77" fmla="*/ 87358 f51 1"/>
                  <a:gd name="f78" fmla="*/ 348256 f51 1"/>
                  <a:gd name="f79" fmla="*/ 107336 f52 1"/>
                  <a:gd name="f80" fmla="*/ 350999 f51 1"/>
                  <a:gd name="f81" fmla="*/ 5484 f52 1"/>
                  <a:gd name="f82" fmla="*/ 345123 f51 1"/>
                  <a:gd name="f83" fmla="*/ 104398 f52 1"/>
                  <a:gd name="f84" fmla="*/ 89121 f51 1"/>
                  <a:gd name="f85" fmla="+- f53 0 f1"/>
                  <a:gd name="f86" fmla="*/ f56 1 182942"/>
                  <a:gd name="f87" fmla="*/ f57 1 350998"/>
                  <a:gd name="f88" fmla="*/ f58 1 182942"/>
                  <a:gd name="f89" fmla="*/ f59 1 182942"/>
                  <a:gd name="f90" fmla="*/ f60 1 350998"/>
                  <a:gd name="f91" fmla="*/ f61 1 350998"/>
                  <a:gd name="f92" fmla="*/ f62 1 350998"/>
                  <a:gd name="f93" fmla="*/ f63 1 182942"/>
                  <a:gd name="f94" fmla="*/ f64 1 182942"/>
                  <a:gd name="f95" fmla="*/ f65 1 350998"/>
                  <a:gd name="f96" fmla="*/ f66 1 182942"/>
                  <a:gd name="f97" fmla="*/ f67 1 350998"/>
                  <a:gd name="f98" fmla="*/ f68 1 182942"/>
                  <a:gd name="f99" fmla="*/ f69 1 350998"/>
                  <a:gd name="f100" fmla="*/ f70 1 182942"/>
                  <a:gd name="f101" fmla="*/ f71 1 350998"/>
                  <a:gd name="f102" fmla="*/ f72 1 182942"/>
                  <a:gd name="f103" fmla="*/ f73 1 350998"/>
                  <a:gd name="f104" fmla="*/ f74 1 182942"/>
                  <a:gd name="f105" fmla="*/ f75 1 350998"/>
                  <a:gd name="f106" fmla="*/ f76 1 182942"/>
                  <a:gd name="f107" fmla="*/ f77 1 350998"/>
                  <a:gd name="f108" fmla="*/ f78 1 350998"/>
                  <a:gd name="f109" fmla="*/ f79 1 182942"/>
                  <a:gd name="f110" fmla="*/ f80 1 350998"/>
                  <a:gd name="f111" fmla="*/ f81 1 182942"/>
                  <a:gd name="f112" fmla="*/ f82 1 350998"/>
                  <a:gd name="f113" fmla="*/ f83 1 182942"/>
                  <a:gd name="f114" fmla="*/ f84 1 350998"/>
                  <a:gd name="f115" fmla="*/ f47 1 f54"/>
                  <a:gd name="f116" fmla="*/ f48 1 f54"/>
                  <a:gd name="f117" fmla="*/ f47 1 f55"/>
                  <a:gd name="f118" fmla="*/ f49 1 f55"/>
                  <a:gd name="f119" fmla="*/ f86 1 f54"/>
                  <a:gd name="f120" fmla="*/ f87 1 f55"/>
                  <a:gd name="f121" fmla="*/ f88 1 f54"/>
                  <a:gd name="f122" fmla="*/ f89 1 f54"/>
                  <a:gd name="f123" fmla="*/ f90 1 f55"/>
                  <a:gd name="f124" fmla="*/ f91 1 f55"/>
                  <a:gd name="f125" fmla="*/ f92 1 f55"/>
                  <a:gd name="f126" fmla="*/ f93 1 f54"/>
                  <a:gd name="f127" fmla="*/ f94 1 f54"/>
                  <a:gd name="f128" fmla="*/ f95 1 f55"/>
                  <a:gd name="f129" fmla="*/ f96 1 f54"/>
                  <a:gd name="f130" fmla="*/ f97 1 f55"/>
                  <a:gd name="f131" fmla="*/ f98 1 f54"/>
                  <a:gd name="f132" fmla="*/ f99 1 f55"/>
                  <a:gd name="f133" fmla="*/ f100 1 f54"/>
                  <a:gd name="f134" fmla="*/ f101 1 f55"/>
                  <a:gd name="f135" fmla="*/ f102 1 f54"/>
                  <a:gd name="f136" fmla="*/ f103 1 f55"/>
                  <a:gd name="f137" fmla="*/ f104 1 f54"/>
                  <a:gd name="f138" fmla="*/ f105 1 f55"/>
                  <a:gd name="f139" fmla="*/ f106 1 f54"/>
                  <a:gd name="f140" fmla="*/ f107 1 f55"/>
                  <a:gd name="f141" fmla="*/ f108 1 f55"/>
                  <a:gd name="f142" fmla="*/ f109 1 f54"/>
                  <a:gd name="f143" fmla="*/ f110 1 f55"/>
                  <a:gd name="f144" fmla="*/ f111 1 f54"/>
                  <a:gd name="f145" fmla="*/ f112 1 f55"/>
                  <a:gd name="f146" fmla="*/ f113 1 f54"/>
                  <a:gd name="f147" fmla="*/ f114 1 f55"/>
                  <a:gd name="f148" fmla="*/ f115 f45 1"/>
                  <a:gd name="f149" fmla="*/ f116 f45 1"/>
                  <a:gd name="f150" fmla="*/ f118 f46 1"/>
                  <a:gd name="f151" fmla="*/ f117 f46 1"/>
                  <a:gd name="f152" fmla="*/ f119 f45 1"/>
                  <a:gd name="f153" fmla="*/ f120 f46 1"/>
                  <a:gd name="f154" fmla="*/ f121 f45 1"/>
                  <a:gd name="f155" fmla="*/ f122 f45 1"/>
                  <a:gd name="f156" fmla="*/ f123 f46 1"/>
                  <a:gd name="f157" fmla="*/ f124 f46 1"/>
                  <a:gd name="f158" fmla="*/ f125 f46 1"/>
                  <a:gd name="f159" fmla="*/ f126 f45 1"/>
                  <a:gd name="f160" fmla="*/ f127 f45 1"/>
                  <a:gd name="f161" fmla="*/ f128 f46 1"/>
                  <a:gd name="f162" fmla="*/ f129 f45 1"/>
                  <a:gd name="f163" fmla="*/ f130 f46 1"/>
                  <a:gd name="f164" fmla="*/ f131 f45 1"/>
                  <a:gd name="f165" fmla="*/ f132 f46 1"/>
                  <a:gd name="f166" fmla="*/ f133 f45 1"/>
                  <a:gd name="f167" fmla="*/ f134 f46 1"/>
                  <a:gd name="f168" fmla="*/ f135 f45 1"/>
                  <a:gd name="f169" fmla="*/ f136 f46 1"/>
                  <a:gd name="f170" fmla="*/ f137 f45 1"/>
                  <a:gd name="f171" fmla="*/ f138 f46 1"/>
                  <a:gd name="f172" fmla="*/ f139 f45 1"/>
                  <a:gd name="f173" fmla="*/ f140 f46 1"/>
                  <a:gd name="f174" fmla="*/ f141 f46 1"/>
                  <a:gd name="f175" fmla="*/ f142 f45 1"/>
                  <a:gd name="f176" fmla="*/ f143 f46 1"/>
                  <a:gd name="f177" fmla="*/ f144 f45 1"/>
                  <a:gd name="f178" fmla="*/ f145 f46 1"/>
                  <a:gd name="f179" fmla="*/ f146 f45 1"/>
                  <a:gd name="f180" fmla="*/ f147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5">
                    <a:pos x="f152" y="f153"/>
                  </a:cxn>
                  <a:cxn ang="f85">
                    <a:pos x="f154" y="f153"/>
                  </a:cxn>
                  <a:cxn ang="f85">
                    <a:pos x="f155" y="f156"/>
                  </a:cxn>
                  <a:cxn ang="f85">
                    <a:pos x="f155" y="f157"/>
                  </a:cxn>
                  <a:cxn ang="f85">
                    <a:pos x="f154" y="f158"/>
                  </a:cxn>
                  <a:cxn ang="f85">
                    <a:pos x="f159" y="f158"/>
                  </a:cxn>
                  <a:cxn ang="f85">
                    <a:pos x="f160" y="f161"/>
                  </a:cxn>
                  <a:cxn ang="f85">
                    <a:pos x="f162" y="f163"/>
                  </a:cxn>
                  <a:cxn ang="f85">
                    <a:pos x="f164" y="f165"/>
                  </a:cxn>
                  <a:cxn ang="f85">
                    <a:pos x="f166" y="f167"/>
                  </a:cxn>
                  <a:cxn ang="f85">
                    <a:pos x="f168" y="f169"/>
                  </a:cxn>
                  <a:cxn ang="f85">
                    <a:pos x="f170" y="f171"/>
                  </a:cxn>
                  <a:cxn ang="f85">
                    <a:pos x="f172" y="f173"/>
                  </a:cxn>
                  <a:cxn ang="f85">
                    <a:pos x="f172" y="f174"/>
                  </a:cxn>
                  <a:cxn ang="f85">
                    <a:pos x="f175" y="f176"/>
                  </a:cxn>
                  <a:cxn ang="f85">
                    <a:pos x="f177" y="f178"/>
                  </a:cxn>
                  <a:cxn ang="f85">
                    <a:pos x="f179" y="f178"/>
                  </a:cxn>
                  <a:cxn ang="f85">
                    <a:pos x="f179" y="f180"/>
                  </a:cxn>
                  <a:cxn ang="f85">
                    <a:pos x="f177" y="f180"/>
                  </a:cxn>
                  <a:cxn ang="f85">
                    <a:pos x="f177" y="f178"/>
                  </a:cxn>
                </a:cxnLst>
                <a:rect l="f148" t="f151" r="f149" b="f150"/>
                <a:pathLst>
                  <a:path w="182942" h="350998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4"/>
                    </a:lnTo>
                    <a:cubicBezTo>
                      <a:pt x="f5" y="f15"/>
                      <a:pt x="f11" y="f16"/>
                      <a:pt x="f10" y="f16"/>
                    </a:cubicBezTo>
                    <a:lnTo>
                      <a:pt x="f17" y="f16"/>
                    </a:lnTo>
                    <a:cubicBezTo>
                      <a:pt x="f17" y="f16"/>
                      <a:pt x="f18" y="f19"/>
                      <a:pt x="f18" y="f19"/>
                    </a:cubicBezTo>
                    <a:cubicBezTo>
                      <a:pt x="f20" y="f21"/>
                      <a:pt x="f22" y="f23"/>
                      <a:pt x="f24" y="f23"/>
                    </a:cubicBezTo>
                    <a:lnTo>
                      <a:pt x="f25" y="f5"/>
                    </a:lnTo>
                    <a:cubicBezTo>
                      <a:pt x="f26" y="f5"/>
                      <a:pt x="f6" y="f11"/>
                      <a:pt x="f6" y="f10"/>
                    </a:cubicBezTo>
                    <a:cubicBezTo>
                      <a:pt x="f6" y="f27"/>
                      <a:pt x="f28" y="f29"/>
                      <a:pt x="f30" y="f29"/>
                    </a:cubicBezTo>
                    <a:lnTo>
                      <a:pt x="f31" y="f32"/>
                    </a:lnTo>
                    <a:lnTo>
                      <a:pt x="f33" y="f34"/>
                    </a:lnTo>
                    <a:lnTo>
                      <a:pt x="f33" y="f35"/>
                    </a:lnTo>
                    <a:cubicBezTo>
                      <a:pt x="f33" y="f36"/>
                      <a:pt x="f37" y="f38"/>
                      <a:pt x="f39" y="f38"/>
                    </a:cubicBezTo>
                    <a:close/>
                    <a:moveTo>
                      <a:pt x="f40" y="f41"/>
                    </a:moveTo>
                    <a:lnTo>
                      <a:pt x="f42" y="f41"/>
                    </a:lnTo>
                    <a:lnTo>
                      <a:pt x="f42" y="f43"/>
                    </a:lnTo>
                    <a:lnTo>
                      <a:pt x="f40" y="f43"/>
                    </a:lnTo>
                    <a:cubicBezTo>
                      <a:pt x="f40" y="f43"/>
                      <a:pt x="f40" y="f41"/>
                      <a:pt x="f40" y="f4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50" name="Freeform: Shape 668"/>
              <p:cNvSpPr/>
              <p:nvPr/>
            </p:nvSpPr>
            <p:spPr>
              <a:xfrm>
                <a:off x="7163007" y="4565096"/>
                <a:ext cx="183337" cy="3506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3333"/>
                  <a:gd name="f7" fmla="val 350606"/>
                  <a:gd name="f8" fmla="val 111058"/>
                  <a:gd name="f9" fmla="val 350607"/>
                  <a:gd name="f10" fmla="val 2742"/>
                  <a:gd name="f11" fmla="val 1175"/>
                  <a:gd name="f12" fmla="val 349432"/>
                  <a:gd name="f13" fmla="val 347865"/>
                  <a:gd name="f14" fmla="val 86183"/>
                  <a:gd name="f15" fmla="val 84616"/>
                  <a:gd name="f16" fmla="val 83441"/>
                  <a:gd name="f17" fmla="val 109491"/>
                  <a:gd name="f18" fmla="val 162964"/>
                  <a:gd name="f19" fmla="val 1371"/>
                  <a:gd name="f20" fmla="val 163551"/>
                  <a:gd name="f21" fmla="val 588"/>
                  <a:gd name="f22" fmla="val 164334"/>
                  <a:gd name="f23" fmla="val 165314"/>
                  <a:gd name="f24" fmla="val 180592"/>
                  <a:gd name="f25" fmla="val 182159"/>
                  <a:gd name="f26" fmla="val 183334"/>
                  <a:gd name="f27" fmla="val 4309"/>
                  <a:gd name="f28" fmla="val 5484"/>
                  <a:gd name="f29" fmla="val 166881"/>
                  <a:gd name="f30" fmla="val 113800"/>
                  <a:gd name="f31" fmla="val 86770"/>
                  <a:gd name="f32" fmla="val 347669"/>
                  <a:gd name="f33" fmla="val 349236"/>
                  <a:gd name="f34" fmla="val 112625"/>
                  <a:gd name="f35" fmla="val 350411"/>
                  <a:gd name="f36" fmla="val 5680"/>
                  <a:gd name="f37" fmla="val 344927"/>
                  <a:gd name="f38" fmla="val 108316"/>
                  <a:gd name="f39" fmla="val 88925"/>
                  <a:gd name="f40" fmla="+- 0 0 -90"/>
                  <a:gd name="f41" fmla="*/ f3 1 183333"/>
                  <a:gd name="f42" fmla="*/ f4 1 350606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183333"/>
                  <a:gd name="f51" fmla="*/ f47 1 350606"/>
                  <a:gd name="f52" fmla="*/ 111058 f48 1"/>
                  <a:gd name="f53" fmla="*/ 350607 f47 1"/>
                  <a:gd name="f54" fmla="*/ 2742 f48 1"/>
                  <a:gd name="f55" fmla="*/ 0 f48 1"/>
                  <a:gd name="f56" fmla="*/ 347865 f47 1"/>
                  <a:gd name="f57" fmla="*/ 86183 f47 1"/>
                  <a:gd name="f58" fmla="*/ 83441 f47 1"/>
                  <a:gd name="f59" fmla="*/ 109491 f48 1"/>
                  <a:gd name="f60" fmla="*/ 162964 f48 1"/>
                  <a:gd name="f61" fmla="*/ 1371 f47 1"/>
                  <a:gd name="f62" fmla="*/ 165314 f48 1"/>
                  <a:gd name="f63" fmla="*/ 0 f47 1"/>
                  <a:gd name="f64" fmla="*/ 180592 f48 1"/>
                  <a:gd name="f65" fmla="*/ 183334 f48 1"/>
                  <a:gd name="f66" fmla="*/ 2742 f47 1"/>
                  <a:gd name="f67" fmla="*/ 5484 f47 1"/>
                  <a:gd name="f68" fmla="*/ 166881 f48 1"/>
                  <a:gd name="f69" fmla="*/ 113800 f48 1"/>
                  <a:gd name="f70" fmla="*/ 86770 f47 1"/>
                  <a:gd name="f71" fmla="*/ 347669 f47 1"/>
                  <a:gd name="f72" fmla="*/ 350411 f47 1"/>
                  <a:gd name="f73" fmla="*/ 5680 f48 1"/>
                  <a:gd name="f74" fmla="*/ 344927 f47 1"/>
                  <a:gd name="f75" fmla="*/ 108316 f48 1"/>
                  <a:gd name="f76" fmla="*/ 88925 f47 1"/>
                  <a:gd name="f77" fmla="+- f49 0 f1"/>
                  <a:gd name="f78" fmla="*/ f52 1 183333"/>
                  <a:gd name="f79" fmla="*/ f53 1 350606"/>
                  <a:gd name="f80" fmla="*/ f54 1 183333"/>
                  <a:gd name="f81" fmla="*/ f55 1 183333"/>
                  <a:gd name="f82" fmla="*/ f56 1 350606"/>
                  <a:gd name="f83" fmla="*/ f57 1 350606"/>
                  <a:gd name="f84" fmla="*/ f58 1 350606"/>
                  <a:gd name="f85" fmla="*/ f59 1 183333"/>
                  <a:gd name="f86" fmla="*/ f60 1 183333"/>
                  <a:gd name="f87" fmla="*/ f61 1 350606"/>
                  <a:gd name="f88" fmla="*/ f62 1 183333"/>
                  <a:gd name="f89" fmla="*/ f63 1 350606"/>
                  <a:gd name="f90" fmla="*/ f64 1 183333"/>
                  <a:gd name="f91" fmla="*/ f65 1 183333"/>
                  <a:gd name="f92" fmla="*/ f66 1 350606"/>
                  <a:gd name="f93" fmla="*/ f67 1 350606"/>
                  <a:gd name="f94" fmla="*/ f68 1 183333"/>
                  <a:gd name="f95" fmla="*/ f69 1 183333"/>
                  <a:gd name="f96" fmla="*/ f70 1 350606"/>
                  <a:gd name="f97" fmla="*/ f71 1 350606"/>
                  <a:gd name="f98" fmla="*/ f72 1 350606"/>
                  <a:gd name="f99" fmla="*/ f73 1 183333"/>
                  <a:gd name="f100" fmla="*/ f74 1 350606"/>
                  <a:gd name="f101" fmla="*/ f75 1 183333"/>
                  <a:gd name="f102" fmla="*/ f76 1 350606"/>
                  <a:gd name="f103" fmla="*/ f43 1 f50"/>
                  <a:gd name="f104" fmla="*/ f44 1 f50"/>
                  <a:gd name="f105" fmla="*/ f43 1 f51"/>
                  <a:gd name="f106" fmla="*/ f45 1 f51"/>
                  <a:gd name="f107" fmla="*/ f78 1 f50"/>
                  <a:gd name="f108" fmla="*/ f79 1 f51"/>
                  <a:gd name="f109" fmla="*/ f80 1 f50"/>
                  <a:gd name="f110" fmla="*/ f81 1 f50"/>
                  <a:gd name="f111" fmla="*/ f82 1 f51"/>
                  <a:gd name="f112" fmla="*/ f83 1 f51"/>
                  <a:gd name="f113" fmla="*/ f84 1 f51"/>
                  <a:gd name="f114" fmla="*/ f85 1 f50"/>
                  <a:gd name="f115" fmla="*/ f86 1 f50"/>
                  <a:gd name="f116" fmla="*/ f87 1 f51"/>
                  <a:gd name="f117" fmla="*/ f88 1 f50"/>
                  <a:gd name="f118" fmla="*/ f89 1 f51"/>
                  <a:gd name="f119" fmla="*/ f90 1 f50"/>
                  <a:gd name="f120" fmla="*/ f91 1 f50"/>
                  <a:gd name="f121" fmla="*/ f92 1 f51"/>
                  <a:gd name="f122" fmla="*/ f93 1 f51"/>
                  <a:gd name="f123" fmla="*/ f94 1 f50"/>
                  <a:gd name="f124" fmla="*/ f95 1 f50"/>
                  <a:gd name="f125" fmla="*/ f96 1 f51"/>
                  <a:gd name="f126" fmla="*/ f97 1 f51"/>
                  <a:gd name="f127" fmla="*/ f98 1 f51"/>
                  <a:gd name="f128" fmla="*/ f99 1 f50"/>
                  <a:gd name="f129" fmla="*/ f100 1 f51"/>
                  <a:gd name="f130" fmla="*/ f101 1 f50"/>
                  <a:gd name="f131" fmla="*/ f102 1 f51"/>
                  <a:gd name="f132" fmla="*/ f103 f41 1"/>
                  <a:gd name="f133" fmla="*/ f104 f41 1"/>
                  <a:gd name="f134" fmla="*/ f106 f42 1"/>
                  <a:gd name="f135" fmla="*/ f105 f42 1"/>
                  <a:gd name="f136" fmla="*/ f107 f41 1"/>
                  <a:gd name="f137" fmla="*/ f108 f42 1"/>
                  <a:gd name="f138" fmla="*/ f109 f41 1"/>
                  <a:gd name="f139" fmla="*/ f110 f41 1"/>
                  <a:gd name="f140" fmla="*/ f111 f42 1"/>
                  <a:gd name="f141" fmla="*/ f112 f42 1"/>
                  <a:gd name="f142" fmla="*/ f113 f42 1"/>
                  <a:gd name="f143" fmla="*/ f114 f41 1"/>
                  <a:gd name="f144" fmla="*/ f115 f41 1"/>
                  <a:gd name="f145" fmla="*/ f116 f42 1"/>
                  <a:gd name="f146" fmla="*/ f117 f41 1"/>
                  <a:gd name="f147" fmla="*/ f118 f42 1"/>
                  <a:gd name="f148" fmla="*/ f119 f41 1"/>
                  <a:gd name="f149" fmla="*/ f120 f41 1"/>
                  <a:gd name="f150" fmla="*/ f121 f42 1"/>
                  <a:gd name="f151" fmla="*/ f122 f42 1"/>
                  <a:gd name="f152" fmla="*/ f123 f41 1"/>
                  <a:gd name="f153" fmla="*/ f124 f41 1"/>
                  <a:gd name="f154" fmla="*/ f125 f42 1"/>
                  <a:gd name="f155" fmla="*/ f126 f42 1"/>
                  <a:gd name="f156" fmla="*/ f127 f42 1"/>
                  <a:gd name="f157" fmla="*/ f128 f41 1"/>
                  <a:gd name="f158" fmla="*/ f129 f42 1"/>
                  <a:gd name="f159" fmla="*/ f130 f41 1"/>
                  <a:gd name="f160" fmla="*/ f131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7">
                    <a:pos x="f136" y="f137"/>
                  </a:cxn>
                  <a:cxn ang="f77">
                    <a:pos x="f138" y="f137"/>
                  </a:cxn>
                  <a:cxn ang="f77">
                    <a:pos x="f139" y="f140"/>
                  </a:cxn>
                  <a:cxn ang="f77">
                    <a:pos x="f139" y="f141"/>
                  </a:cxn>
                  <a:cxn ang="f77">
                    <a:pos x="f138" y="f142"/>
                  </a:cxn>
                  <a:cxn ang="f77">
                    <a:pos x="f143" y="f142"/>
                  </a:cxn>
                  <a:cxn ang="f77">
                    <a:pos x="f144" y="f145"/>
                  </a:cxn>
                  <a:cxn ang="f77">
                    <a:pos x="f146" y="f147"/>
                  </a:cxn>
                  <a:cxn ang="f77">
                    <a:pos x="f148" y="f147"/>
                  </a:cxn>
                  <a:cxn ang="f77">
                    <a:pos x="f149" y="f150"/>
                  </a:cxn>
                  <a:cxn ang="f77">
                    <a:pos x="f148" y="f151"/>
                  </a:cxn>
                  <a:cxn ang="f77">
                    <a:pos x="f152" y="f151"/>
                  </a:cxn>
                  <a:cxn ang="f77">
                    <a:pos x="f153" y="f154"/>
                  </a:cxn>
                  <a:cxn ang="f77">
                    <a:pos x="f153" y="f155"/>
                  </a:cxn>
                  <a:cxn ang="f77">
                    <a:pos x="f136" y="f156"/>
                  </a:cxn>
                  <a:cxn ang="f77">
                    <a:pos x="f157" y="f158"/>
                  </a:cxn>
                  <a:cxn ang="f77">
                    <a:pos x="f159" y="f158"/>
                  </a:cxn>
                  <a:cxn ang="f77">
                    <a:pos x="f159" y="f160"/>
                  </a:cxn>
                  <a:cxn ang="f77">
                    <a:pos x="f157" y="f160"/>
                  </a:cxn>
                  <a:cxn ang="f77">
                    <a:pos x="f157" y="f158"/>
                  </a:cxn>
                </a:cxnLst>
                <a:rect l="f132" t="f135" r="f133" b="f134"/>
                <a:pathLst>
                  <a:path w="183333" h="35060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4"/>
                    </a:lnTo>
                    <a:cubicBezTo>
                      <a:pt x="f5" y="f15"/>
                      <a:pt x="f11" y="f16"/>
                      <a:pt x="f10" y="f16"/>
                    </a:cubicBezTo>
                    <a:lnTo>
                      <a:pt x="f17" y="f16"/>
                    </a:lnTo>
                    <a:cubicBezTo>
                      <a:pt x="f17" y="f16"/>
                      <a:pt x="f18" y="f19"/>
                      <a:pt x="f18" y="f19"/>
                    </a:cubicBezTo>
                    <a:cubicBezTo>
                      <a:pt x="f20" y="f21"/>
                      <a:pt x="f22" y="f5"/>
                      <a:pt x="f23" y="f5"/>
                    </a:cubicBezTo>
                    <a:lnTo>
                      <a:pt x="f24" y="f5"/>
                    </a:lnTo>
                    <a:cubicBezTo>
                      <a:pt x="f25" y="f5"/>
                      <a:pt x="f26" y="f11"/>
                      <a:pt x="f26" y="f10"/>
                    </a:cubicBezTo>
                    <a:cubicBezTo>
                      <a:pt x="f26" y="f27"/>
                      <a:pt x="f25" y="f28"/>
                      <a:pt x="f24" y="f28"/>
                    </a:cubicBezTo>
                    <a:lnTo>
                      <a:pt x="f29" y="f28"/>
                    </a:lnTo>
                    <a:lnTo>
                      <a:pt x="f30" y="f31"/>
                    </a:lnTo>
                    <a:lnTo>
                      <a:pt x="f30" y="f32"/>
                    </a:lnTo>
                    <a:cubicBezTo>
                      <a:pt x="f30" y="f33"/>
                      <a:pt x="f34" y="f35"/>
                      <a:pt x="f8" y="f35"/>
                    </a:cubicBezTo>
                    <a:close/>
                    <a:moveTo>
                      <a:pt x="f36" y="f37"/>
                    </a:moveTo>
                    <a:lnTo>
                      <a:pt x="f38" y="f37"/>
                    </a:lnTo>
                    <a:lnTo>
                      <a:pt x="f38" y="f39"/>
                    </a:lnTo>
                    <a:lnTo>
                      <a:pt x="f36" y="f39"/>
                    </a:lnTo>
                    <a:cubicBezTo>
                      <a:pt x="f36" y="f39"/>
                      <a:pt x="f36" y="f37"/>
                      <a:pt x="f36" y="f3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51" name="Freeform: Shape 669"/>
              <p:cNvSpPr/>
              <p:nvPr/>
            </p:nvSpPr>
            <p:spPr>
              <a:xfrm>
                <a:off x="6961263" y="4565297"/>
                <a:ext cx="183136" cy="35040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3137"/>
                  <a:gd name="f7" fmla="val 350411"/>
                  <a:gd name="f8" fmla="val 115955"/>
                  <a:gd name="f9" fmla="val 2742"/>
                  <a:gd name="f10" fmla="val 1175"/>
                  <a:gd name="f11" fmla="val 349236"/>
                  <a:gd name="f12" fmla="val 347669"/>
                  <a:gd name="f13" fmla="val 85987"/>
                  <a:gd name="f14" fmla="val 84420"/>
                  <a:gd name="f15" fmla="val 83245"/>
                  <a:gd name="f16" fmla="val 114192"/>
                  <a:gd name="f17" fmla="val 164334"/>
                  <a:gd name="f18" fmla="val 1371"/>
                  <a:gd name="f19" fmla="val 164922"/>
                  <a:gd name="f20" fmla="val 588"/>
                  <a:gd name="f21" fmla="val 165706"/>
                  <a:gd name="f22" fmla="val 166685"/>
                  <a:gd name="f23" fmla="val 180396"/>
                  <a:gd name="f24" fmla="val 181963"/>
                  <a:gd name="f25" fmla="val 183138"/>
                  <a:gd name="f26" fmla="val 4309"/>
                  <a:gd name="f27" fmla="val 5484"/>
                  <a:gd name="f28" fmla="val 168252"/>
                  <a:gd name="f29" fmla="val 118501"/>
                  <a:gd name="f30" fmla="val 86770"/>
                  <a:gd name="f31" fmla="val 117326"/>
                  <a:gd name="f32" fmla="val 115759"/>
                  <a:gd name="f33" fmla="val 5680"/>
                  <a:gd name="f34" fmla="val 344731"/>
                  <a:gd name="f35" fmla="val 113213"/>
                  <a:gd name="f36" fmla="val 88729"/>
                  <a:gd name="f37" fmla="+- 0 0 -90"/>
                  <a:gd name="f38" fmla="*/ f3 1 183137"/>
                  <a:gd name="f39" fmla="*/ f4 1 350411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183137"/>
                  <a:gd name="f48" fmla="*/ f44 1 350411"/>
                  <a:gd name="f49" fmla="*/ 115955 f45 1"/>
                  <a:gd name="f50" fmla="*/ 350411 f44 1"/>
                  <a:gd name="f51" fmla="*/ 2742 f45 1"/>
                  <a:gd name="f52" fmla="*/ 0 f45 1"/>
                  <a:gd name="f53" fmla="*/ 347669 f44 1"/>
                  <a:gd name="f54" fmla="*/ 85987 f44 1"/>
                  <a:gd name="f55" fmla="*/ 83245 f44 1"/>
                  <a:gd name="f56" fmla="*/ 114192 f45 1"/>
                  <a:gd name="f57" fmla="*/ 164334 f45 1"/>
                  <a:gd name="f58" fmla="*/ 1371 f44 1"/>
                  <a:gd name="f59" fmla="*/ 166685 f45 1"/>
                  <a:gd name="f60" fmla="*/ 0 f44 1"/>
                  <a:gd name="f61" fmla="*/ 180396 f45 1"/>
                  <a:gd name="f62" fmla="*/ 183138 f45 1"/>
                  <a:gd name="f63" fmla="*/ 2742 f44 1"/>
                  <a:gd name="f64" fmla="*/ 5484 f44 1"/>
                  <a:gd name="f65" fmla="*/ 168252 f45 1"/>
                  <a:gd name="f66" fmla="*/ 118501 f45 1"/>
                  <a:gd name="f67" fmla="*/ 86770 f44 1"/>
                  <a:gd name="f68" fmla="*/ 115759 f45 1"/>
                  <a:gd name="f69" fmla="*/ 5680 f45 1"/>
                  <a:gd name="f70" fmla="*/ 344731 f44 1"/>
                  <a:gd name="f71" fmla="*/ 113213 f45 1"/>
                  <a:gd name="f72" fmla="*/ 88729 f44 1"/>
                  <a:gd name="f73" fmla="+- f46 0 f1"/>
                  <a:gd name="f74" fmla="*/ f49 1 183137"/>
                  <a:gd name="f75" fmla="*/ f50 1 350411"/>
                  <a:gd name="f76" fmla="*/ f51 1 183137"/>
                  <a:gd name="f77" fmla="*/ f52 1 183137"/>
                  <a:gd name="f78" fmla="*/ f53 1 350411"/>
                  <a:gd name="f79" fmla="*/ f54 1 350411"/>
                  <a:gd name="f80" fmla="*/ f55 1 350411"/>
                  <a:gd name="f81" fmla="*/ f56 1 183137"/>
                  <a:gd name="f82" fmla="*/ f57 1 183137"/>
                  <a:gd name="f83" fmla="*/ f58 1 350411"/>
                  <a:gd name="f84" fmla="*/ f59 1 183137"/>
                  <a:gd name="f85" fmla="*/ f60 1 350411"/>
                  <a:gd name="f86" fmla="*/ f61 1 183137"/>
                  <a:gd name="f87" fmla="*/ f62 1 183137"/>
                  <a:gd name="f88" fmla="*/ f63 1 350411"/>
                  <a:gd name="f89" fmla="*/ f64 1 350411"/>
                  <a:gd name="f90" fmla="*/ f65 1 183137"/>
                  <a:gd name="f91" fmla="*/ f66 1 183137"/>
                  <a:gd name="f92" fmla="*/ f67 1 350411"/>
                  <a:gd name="f93" fmla="*/ f68 1 183137"/>
                  <a:gd name="f94" fmla="*/ f69 1 183137"/>
                  <a:gd name="f95" fmla="*/ f70 1 350411"/>
                  <a:gd name="f96" fmla="*/ f71 1 183137"/>
                  <a:gd name="f97" fmla="*/ f72 1 350411"/>
                  <a:gd name="f98" fmla="*/ f40 1 f47"/>
                  <a:gd name="f99" fmla="*/ f41 1 f47"/>
                  <a:gd name="f100" fmla="*/ f40 1 f48"/>
                  <a:gd name="f101" fmla="*/ f42 1 f48"/>
                  <a:gd name="f102" fmla="*/ f74 1 f47"/>
                  <a:gd name="f103" fmla="*/ f75 1 f48"/>
                  <a:gd name="f104" fmla="*/ f76 1 f47"/>
                  <a:gd name="f105" fmla="*/ f77 1 f47"/>
                  <a:gd name="f106" fmla="*/ f78 1 f48"/>
                  <a:gd name="f107" fmla="*/ f79 1 f48"/>
                  <a:gd name="f108" fmla="*/ f80 1 f48"/>
                  <a:gd name="f109" fmla="*/ f81 1 f47"/>
                  <a:gd name="f110" fmla="*/ f82 1 f47"/>
                  <a:gd name="f111" fmla="*/ f83 1 f48"/>
                  <a:gd name="f112" fmla="*/ f84 1 f47"/>
                  <a:gd name="f113" fmla="*/ f85 1 f48"/>
                  <a:gd name="f114" fmla="*/ f86 1 f47"/>
                  <a:gd name="f115" fmla="*/ f87 1 f47"/>
                  <a:gd name="f116" fmla="*/ f88 1 f48"/>
                  <a:gd name="f117" fmla="*/ f89 1 f48"/>
                  <a:gd name="f118" fmla="*/ f90 1 f47"/>
                  <a:gd name="f119" fmla="*/ f91 1 f47"/>
                  <a:gd name="f120" fmla="*/ f92 1 f48"/>
                  <a:gd name="f121" fmla="*/ f93 1 f47"/>
                  <a:gd name="f122" fmla="*/ f94 1 f47"/>
                  <a:gd name="f123" fmla="*/ f95 1 f48"/>
                  <a:gd name="f124" fmla="*/ f96 1 f47"/>
                  <a:gd name="f125" fmla="*/ f97 1 f48"/>
                  <a:gd name="f126" fmla="*/ f98 f38 1"/>
                  <a:gd name="f127" fmla="*/ f99 f38 1"/>
                  <a:gd name="f128" fmla="*/ f101 f39 1"/>
                  <a:gd name="f129" fmla="*/ f100 f39 1"/>
                  <a:gd name="f130" fmla="*/ f102 f38 1"/>
                  <a:gd name="f131" fmla="*/ f103 f39 1"/>
                  <a:gd name="f132" fmla="*/ f104 f38 1"/>
                  <a:gd name="f133" fmla="*/ f105 f38 1"/>
                  <a:gd name="f134" fmla="*/ f106 f39 1"/>
                  <a:gd name="f135" fmla="*/ f107 f39 1"/>
                  <a:gd name="f136" fmla="*/ f108 f39 1"/>
                  <a:gd name="f137" fmla="*/ f109 f38 1"/>
                  <a:gd name="f138" fmla="*/ f110 f38 1"/>
                  <a:gd name="f139" fmla="*/ f111 f39 1"/>
                  <a:gd name="f140" fmla="*/ f112 f38 1"/>
                  <a:gd name="f141" fmla="*/ f113 f39 1"/>
                  <a:gd name="f142" fmla="*/ f114 f38 1"/>
                  <a:gd name="f143" fmla="*/ f115 f38 1"/>
                  <a:gd name="f144" fmla="*/ f116 f39 1"/>
                  <a:gd name="f145" fmla="*/ f117 f39 1"/>
                  <a:gd name="f146" fmla="*/ f118 f38 1"/>
                  <a:gd name="f147" fmla="*/ f119 f38 1"/>
                  <a:gd name="f148" fmla="*/ f120 f39 1"/>
                  <a:gd name="f149" fmla="*/ f121 f38 1"/>
                  <a:gd name="f150" fmla="*/ f122 f38 1"/>
                  <a:gd name="f151" fmla="*/ f123 f39 1"/>
                  <a:gd name="f152" fmla="*/ f124 f38 1"/>
                  <a:gd name="f153" fmla="*/ f125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30" y="f131"/>
                  </a:cxn>
                  <a:cxn ang="f73">
                    <a:pos x="f132" y="f131"/>
                  </a:cxn>
                  <a:cxn ang="f73">
                    <a:pos x="f133" y="f134"/>
                  </a:cxn>
                  <a:cxn ang="f73">
                    <a:pos x="f133" y="f135"/>
                  </a:cxn>
                  <a:cxn ang="f73">
                    <a:pos x="f132" y="f136"/>
                  </a:cxn>
                  <a:cxn ang="f73">
                    <a:pos x="f137" y="f136"/>
                  </a:cxn>
                  <a:cxn ang="f73">
                    <a:pos x="f138" y="f139"/>
                  </a:cxn>
                  <a:cxn ang="f73">
                    <a:pos x="f140" y="f141"/>
                  </a:cxn>
                  <a:cxn ang="f73">
                    <a:pos x="f142" y="f141"/>
                  </a:cxn>
                  <a:cxn ang="f73">
                    <a:pos x="f143" y="f144"/>
                  </a:cxn>
                  <a:cxn ang="f73">
                    <a:pos x="f142" y="f145"/>
                  </a:cxn>
                  <a:cxn ang="f73">
                    <a:pos x="f146" y="f145"/>
                  </a:cxn>
                  <a:cxn ang="f73">
                    <a:pos x="f147" y="f148"/>
                  </a:cxn>
                  <a:cxn ang="f73">
                    <a:pos x="f147" y="f134"/>
                  </a:cxn>
                  <a:cxn ang="f73">
                    <a:pos x="f149" y="f131"/>
                  </a:cxn>
                  <a:cxn ang="f73">
                    <a:pos x="f150" y="f151"/>
                  </a:cxn>
                  <a:cxn ang="f73">
                    <a:pos x="f152" y="f151"/>
                  </a:cxn>
                  <a:cxn ang="f73">
                    <a:pos x="f152" y="f153"/>
                  </a:cxn>
                  <a:cxn ang="f73">
                    <a:pos x="f150" y="f153"/>
                  </a:cxn>
                  <a:cxn ang="f73">
                    <a:pos x="f150" y="f151"/>
                  </a:cxn>
                </a:cxnLst>
                <a:rect l="f126" t="f129" r="f127" b="f128"/>
                <a:pathLst>
                  <a:path w="183137" h="350411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13"/>
                    </a:lnTo>
                    <a:cubicBezTo>
                      <a:pt x="f5" y="f14"/>
                      <a:pt x="f10" y="f15"/>
                      <a:pt x="f9" y="f15"/>
                    </a:cubicBezTo>
                    <a:lnTo>
                      <a:pt x="f16" y="f15"/>
                    </a:lnTo>
                    <a:cubicBezTo>
                      <a:pt x="f16" y="f15"/>
                      <a:pt x="f17" y="f18"/>
                      <a:pt x="f17" y="f18"/>
                    </a:cubicBezTo>
                    <a:cubicBezTo>
                      <a:pt x="f19" y="f20"/>
                      <a:pt x="f21" y="f5"/>
                      <a:pt x="f22" y="f5"/>
                    </a:cubicBezTo>
                    <a:lnTo>
                      <a:pt x="f23" y="f5"/>
                    </a:lnTo>
                    <a:cubicBezTo>
                      <a:pt x="f24" y="f5"/>
                      <a:pt x="f25" y="f10"/>
                      <a:pt x="f25" y="f9"/>
                    </a:cubicBezTo>
                    <a:cubicBezTo>
                      <a:pt x="f25" y="f26"/>
                      <a:pt x="f24" y="f27"/>
                      <a:pt x="f23" y="f27"/>
                    </a:cubicBezTo>
                    <a:lnTo>
                      <a:pt x="f28" y="f27"/>
                    </a:lnTo>
                    <a:lnTo>
                      <a:pt x="f29" y="f30"/>
                    </a:lnTo>
                    <a:lnTo>
                      <a:pt x="f29" y="f12"/>
                    </a:lnTo>
                    <a:cubicBezTo>
                      <a:pt x="f29" y="f11"/>
                      <a:pt x="f31" y="f7"/>
                      <a:pt x="f32" y="f7"/>
                    </a:cubicBezTo>
                    <a:close/>
                    <a:moveTo>
                      <a:pt x="f33" y="f34"/>
                    </a:moveTo>
                    <a:lnTo>
                      <a:pt x="f35" y="f34"/>
                    </a:lnTo>
                    <a:lnTo>
                      <a:pt x="f35" y="f36"/>
                    </a:lnTo>
                    <a:lnTo>
                      <a:pt x="f33" y="f36"/>
                    </a:lnTo>
                    <a:cubicBezTo>
                      <a:pt x="f33" y="f36"/>
                      <a:pt x="f33" y="f34"/>
                      <a:pt x="f33" y="f3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52" name="Freeform: Shape 670"/>
              <p:cNvSpPr/>
              <p:nvPr/>
            </p:nvSpPr>
            <p:spPr>
              <a:xfrm>
                <a:off x="6759125" y="4565297"/>
                <a:ext cx="186857" cy="3506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6859"/>
                  <a:gd name="f7" fmla="val 350606"/>
                  <a:gd name="f8" fmla="val 120460"/>
                  <a:gd name="f9" fmla="val 350607"/>
                  <a:gd name="f10" fmla="val 2742"/>
                  <a:gd name="f11" fmla="val 1175"/>
                  <a:gd name="f12" fmla="val 349432"/>
                  <a:gd name="f13" fmla="val 347865"/>
                  <a:gd name="f14" fmla="val 86183"/>
                  <a:gd name="f15" fmla="val 84616"/>
                  <a:gd name="f16" fmla="val 83441"/>
                  <a:gd name="f17" fmla="val 118893"/>
                  <a:gd name="f18" fmla="val 168252"/>
                  <a:gd name="f19" fmla="val 1371"/>
                  <a:gd name="f20" fmla="val 168840"/>
                  <a:gd name="f21" fmla="val 588"/>
                  <a:gd name="f22" fmla="val 169623"/>
                  <a:gd name="f23" fmla="val 170602"/>
                  <a:gd name="f24" fmla="val 184117"/>
                  <a:gd name="f25" fmla="val 185684"/>
                  <a:gd name="f26" fmla="val 186860"/>
                  <a:gd name="f27" fmla="val 4309"/>
                  <a:gd name="f28" fmla="val 5484"/>
                  <a:gd name="f29" fmla="val 172365"/>
                  <a:gd name="f30" fmla="val 123398"/>
                  <a:gd name="f31" fmla="val 86966"/>
                  <a:gd name="f32" fmla="val 122223"/>
                  <a:gd name="f33" fmla="val 120656"/>
                  <a:gd name="f34" fmla="val 344927"/>
                  <a:gd name="f35" fmla="val 117717"/>
                  <a:gd name="f36" fmla="val 88925"/>
                  <a:gd name="f37" fmla="+- 0 0 -90"/>
                  <a:gd name="f38" fmla="*/ f3 1 186859"/>
                  <a:gd name="f39" fmla="*/ f4 1 350606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186859"/>
                  <a:gd name="f48" fmla="*/ f44 1 350606"/>
                  <a:gd name="f49" fmla="*/ 120460 f45 1"/>
                  <a:gd name="f50" fmla="*/ 350607 f44 1"/>
                  <a:gd name="f51" fmla="*/ 2742 f45 1"/>
                  <a:gd name="f52" fmla="*/ 0 f45 1"/>
                  <a:gd name="f53" fmla="*/ 347865 f44 1"/>
                  <a:gd name="f54" fmla="*/ 86183 f44 1"/>
                  <a:gd name="f55" fmla="*/ 83441 f44 1"/>
                  <a:gd name="f56" fmla="*/ 118893 f45 1"/>
                  <a:gd name="f57" fmla="*/ 168252 f45 1"/>
                  <a:gd name="f58" fmla="*/ 1371 f44 1"/>
                  <a:gd name="f59" fmla="*/ 170602 f45 1"/>
                  <a:gd name="f60" fmla="*/ 0 f44 1"/>
                  <a:gd name="f61" fmla="*/ 184117 f45 1"/>
                  <a:gd name="f62" fmla="*/ 186860 f45 1"/>
                  <a:gd name="f63" fmla="*/ 2742 f44 1"/>
                  <a:gd name="f64" fmla="*/ 5484 f44 1"/>
                  <a:gd name="f65" fmla="*/ 172365 f45 1"/>
                  <a:gd name="f66" fmla="*/ 123398 f45 1"/>
                  <a:gd name="f67" fmla="*/ 86966 f44 1"/>
                  <a:gd name="f68" fmla="*/ 120656 f45 1"/>
                  <a:gd name="f69" fmla="*/ 5484 f45 1"/>
                  <a:gd name="f70" fmla="*/ 344927 f44 1"/>
                  <a:gd name="f71" fmla="*/ 117717 f45 1"/>
                  <a:gd name="f72" fmla="*/ 88925 f44 1"/>
                  <a:gd name="f73" fmla="+- f46 0 f1"/>
                  <a:gd name="f74" fmla="*/ f49 1 186859"/>
                  <a:gd name="f75" fmla="*/ f50 1 350606"/>
                  <a:gd name="f76" fmla="*/ f51 1 186859"/>
                  <a:gd name="f77" fmla="*/ f52 1 186859"/>
                  <a:gd name="f78" fmla="*/ f53 1 350606"/>
                  <a:gd name="f79" fmla="*/ f54 1 350606"/>
                  <a:gd name="f80" fmla="*/ f55 1 350606"/>
                  <a:gd name="f81" fmla="*/ f56 1 186859"/>
                  <a:gd name="f82" fmla="*/ f57 1 186859"/>
                  <a:gd name="f83" fmla="*/ f58 1 350606"/>
                  <a:gd name="f84" fmla="*/ f59 1 186859"/>
                  <a:gd name="f85" fmla="*/ f60 1 350606"/>
                  <a:gd name="f86" fmla="*/ f61 1 186859"/>
                  <a:gd name="f87" fmla="*/ f62 1 186859"/>
                  <a:gd name="f88" fmla="*/ f63 1 350606"/>
                  <a:gd name="f89" fmla="*/ f64 1 350606"/>
                  <a:gd name="f90" fmla="*/ f65 1 186859"/>
                  <a:gd name="f91" fmla="*/ f66 1 186859"/>
                  <a:gd name="f92" fmla="*/ f67 1 350606"/>
                  <a:gd name="f93" fmla="*/ f68 1 186859"/>
                  <a:gd name="f94" fmla="*/ f69 1 186859"/>
                  <a:gd name="f95" fmla="*/ f70 1 350606"/>
                  <a:gd name="f96" fmla="*/ f71 1 186859"/>
                  <a:gd name="f97" fmla="*/ f72 1 350606"/>
                  <a:gd name="f98" fmla="*/ f40 1 f47"/>
                  <a:gd name="f99" fmla="*/ f41 1 f47"/>
                  <a:gd name="f100" fmla="*/ f40 1 f48"/>
                  <a:gd name="f101" fmla="*/ f42 1 f48"/>
                  <a:gd name="f102" fmla="*/ f74 1 f47"/>
                  <a:gd name="f103" fmla="*/ f75 1 f48"/>
                  <a:gd name="f104" fmla="*/ f76 1 f47"/>
                  <a:gd name="f105" fmla="*/ f77 1 f47"/>
                  <a:gd name="f106" fmla="*/ f78 1 f48"/>
                  <a:gd name="f107" fmla="*/ f79 1 f48"/>
                  <a:gd name="f108" fmla="*/ f80 1 f48"/>
                  <a:gd name="f109" fmla="*/ f81 1 f47"/>
                  <a:gd name="f110" fmla="*/ f82 1 f47"/>
                  <a:gd name="f111" fmla="*/ f83 1 f48"/>
                  <a:gd name="f112" fmla="*/ f84 1 f47"/>
                  <a:gd name="f113" fmla="*/ f85 1 f48"/>
                  <a:gd name="f114" fmla="*/ f86 1 f47"/>
                  <a:gd name="f115" fmla="*/ f87 1 f47"/>
                  <a:gd name="f116" fmla="*/ f88 1 f48"/>
                  <a:gd name="f117" fmla="*/ f89 1 f48"/>
                  <a:gd name="f118" fmla="*/ f90 1 f47"/>
                  <a:gd name="f119" fmla="*/ f91 1 f47"/>
                  <a:gd name="f120" fmla="*/ f92 1 f48"/>
                  <a:gd name="f121" fmla="*/ f93 1 f47"/>
                  <a:gd name="f122" fmla="*/ f94 1 f47"/>
                  <a:gd name="f123" fmla="*/ f95 1 f48"/>
                  <a:gd name="f124" fmla="*/ f96 1 f47"/>
                  <a:gd name="f125" fmla="*/ f97 1 f48"/>
                  <a:gd name="f126" fmla="*/ f98 f38 1"/>
                  <a:gd name="f127" fmla="*/ f99 f38 1"/>
                  <a:gd name="f128" fmla="*/ f101 f39 1"/>
                  <a:gd name="f129" fmla="*/ f100 f39 1"/>
                  <a:gd name="f130" fmla="*/ f102 f38 1"/>
                  <a:gd name="f131" fmla="*/ f103 f39 1"/>
                  <a:gd name="f132" fmla="*/ f104 f38 1"/>
                  <a:gd name="f133" fmla="*/ f105 f38 1"/>
                  <a:gd name="f134" fmla="*/ f106 f39 1"/>
                  <a:gd name="f135" fmla="*/ f107 f39 1"/>
                  <a:gd name="f136" fmla="*/ f108 f39 1"/>
                  <a:gd name="f137" fmla="*/ f109 f38 1"/>
                  <a:gd name="f138" fmla="*/ f110 f38 1"/>
                  <a:gd name="f139" fmla="*/ f111 f39 1"/>
                  <a:gd name="f140" fmla="*/ f112 f38 1"/>
                  <a:gd name="f141" fmla="*/ f113 f39 1"/>
                  <a:gd name="f142" fmla="*/ f114 f38 1"/>
                  <a:gd name="f143" fmla="*/ f115 f38 1"/>
                  <a:gd name="f144" fmla="*/ f116 f39 1"/>
                  <a:gd name="f145" fmla="*/ f117 f39 1"/>
                  <a:gd name="f146" fmla="*/ f118 f38 1"/>
                  <a:gd name="f147" fmla="*/ f119 f38 1"/>
                  <a:gd name="f148" fmla="*/ f120 f39 1"/>
                  <a:gd name="f149" fmla="*/ f121 f38 1"/>
                  <a:gd name="f150" fmla="*/ f122 f38 1"/>
                  <a:gd name="f151" fmla="*/ f123 f39 1"/>
                  <a:gd name="f152" fmla="*/ f124 f38 1"/>
                  <a:gd name="f153" fmla="*/ f125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30" y="f131"/>
                  </a:cxn>
                  <a:cxn ang="f73">
                    <a:pos x="f132" y="f131"/>
                  </a:cxn>
                  <a:cxn ang="f73">
                    <a:pos x="f133" y="f134"/>
                  </a:cxn>
                  <a:cxn ang="f73">
                    <a:pos x="f133" y="f135"/>
                  </a:cxn>
                  <a:cxn ang="f73">
                    <a:pos x="f132" y="f136"/>
                  </a:cxn>
                  <a:cxn ang="f73">
                    <a:pos x="f137" y="f136"/>
                  </a:cxn>
                  <a:cxn ang="f73">
                    <a:pos x="f138" y="f139"/>
                  </a:cxn>
                  <a:cxn ang="f73">
                    <a:pos x="f140" y="f141"/>
                  </a:cxn>
                  <a:cxn ang="f73">
                    <a:pos x="f142" y="f141"/>
                  </a:cxn>
                  <a:cxn ang="f73">
                    <a:pos x="f143" y="f144"/>
                  </a:cxn>
                  <a:cxn ang="f73">
                    <a:pos x="f142" y="f145"/>
                  </a:cxn>
                  <a:cxn ang="f73">
                    <a:pos x="f146" y="f145"/>
                  </a:cxn>
                  <a:cxn ang="f73">
                    <a:pos x="f147" y="f148"/>
                  </a:cxn>
                  <a:cxn ang="f73">
                    <a:pos x="f147" y="f134"/>
                  </a:cxn>
                  <a:cxn ang="f73">
                    <a:pos x="f149" y="f131"/>
                  </a:cxn>
                  <a:cxn ang="f73">
                    <a:pos x="f150" y="f151"/>
                  </a:cxn>
                  <a:cxn ang="f73">
                    <a:pos x="f152" y="f151"/>
                  </a:cxn>
                  <a:cxn ang="f73">
                    <a:pos x="f152" y="f153"/>
                  </a:cxn>
                  <a:cxn ang="f73">
                    <a:pos x="f150" y="f153"/>
                  </a:cxn>
                  <a:cxn ang="f73">
                    <a:pos x="f150" y="f151"/>
                  </a:cxn>
                </a:cxnLst>
                <a:rect l="f126" t="f129" r="f127" b="f128"/>
                <a:pathLst>
                  <a:path w="186859" h="35060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4"/>
                    </a:lnTo>
                    <a:cubicBezTo>
                      <a:pt x="f5" y="f15"/>
                      <a:pt x="f11" y="f16"/>
                      <a:pt x="f10" y="f16"/>
                    </a:cubicBezTo>
                    <a:lnTo>
                      <a:pt x="f17" y="f16"/>
                    </a:lnTo>
                    <a:cubicBezTo>
                      <a:pt x="f17" y="f16"/>
                      <a:pt x="f18" y="f19"/>
                      <a:pt x="f18" y="f19"/>
                    </a:cubicBezTo>
                    <a:cubicBezTo>
                      <a:pt x="f20" y="f21"/>
                      <a:pt x="f22" y="f5"/>
                      <a:pt x="f23" y="f5"/>
                    </a:cubicBezTo>
                    <a:lnTo>
                      <a:pt x="f24" y="f5"/>
                    </a:lnTo>
                    <a:cubicBezTo>
                      <a:pt x="f25" y="f5"/>
                      <a:pt x="f26" y="f11"/>
                      <a:pt x="f26" y="f10"/>
                    </a:cubicBezTo>
                    <a:cubicBezTo>
                      <a:pt x="f26" y="f27"/>
                      <a:pt x="f25" y="f28"/>
                      <a:pt x="f24" y="f28"/>
                    </a:cubicBezTo>
                    <a:lnTo>
                      <a:pt x="f29" y="f28"/>
                    </a:lnTo>
                    <a:lnTo>
                      <a:pt x="f30" y="f31"/>
                    </a:lnTo>
                    <a:lnTo>
                      <a:pt x="f30" y="f13"/>
                    </a:lnTo>
                    <a:cubicBezTo>
                      <a:pt x="f30" y="f12"/>
                      <a:pt x="f32" y="f9"/>
                      <a:pt x="f33" y="f9"/>
                    </a:cubicBezTo>
                    <a:close/>
                    <a:moveTo>
                      <a:pt x="f28" y="f34"/>
                    </a:moveTo>
                    <a:lnTo>
                      <a:pt x="f35" y="f34"/>
                    </a:lnTo>
                    <a:lnTo>
                      <a:pt x="f35" y="f36"/>
                    </a:lnTo>
                    <a:lnTo>
                      <a:pt x="f28" y="f36"/>
                    </a:lnTo>
                    <a:cubicBezTo>
                      <a:pt x="f28" y="f36"/>
                      <a:pt x="f28" y="f34"/>
                      <a:pt x="f28" y="f3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53" name="Freeform: Shape 671"/>
              <p:cNvSpPr/>
              <p:nvPr/>
            </p:nvSpPr>
            <p:spPr>
              <a:xfrm>
                <a:off x="6560509" y="4564904"/>
                <a:ext cx="182742" cy="3515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2746"/>
                  <a:gd name="f7" fmla="val 351586"/>
                  <a:gd name="f8" fmla="val 121048"/>
                  <a:gd name="f9" fmla="val 350999"/>
                  <a:gd name="f10" fmla="val 2742"/>
                  <a:gd name="f11" fmla="val 1175"/>
                  <a:gd name="f12" fmla="val 349823"/>
                  <a:gd name="f13" fmla="val 348256"/>
                  <a:gd name="f14" fmla="val 86574"/>
                  <a:gd name="f15" fmla="val 85007"/>
                  <a:gd name="f16" fmla="val 83832"/>
                  <a:gd name="f17" fmla="val 119285"/>
                  <a:gd name="f18" fmla="val 164727"/>
                  <a:gd name="f19" fmla="val 1763"/>
                  <a:gd name="f20" fmla="val 165119"/>
                  <a:gd name="f21" fmla="val 979"/>
                  <a:gd name="f22" fmla="val 166098"/>
                  <a:gd name="f23" fmla="val 392"/>
                  <a:gd name="f24" fmla="val 167077"/>
                  <a:gd name="f25" fmla="val 179809"/>
                  <a:gd name="f26" fmla="val 181376"/>
                  <a:gd name="f27" fmla="val 182747"/>
                  <a:gd name="f28" fmla="val 4309"/>
                  <a:gd name="f29" fmla="val 181572"/>
                  <a:gd name="f30" fmla="val 5680"/>
                  <a:gd name="f31" fmla="val 180004"/>
                  <a:gd name="f32" fmla="val 168840"/>
                  <a:gd name="f33" fmla="val 6072"/>
                  <a:gd name="f34" fmla="val 123594"/>
                  <a:gd name="f35" fmla="val 87750"/>
                  <a:gd name="f36" fmla="val 348844"/>
                  <a:gd name="f37" fmla="val 350411"/>
                  <a:gd name="f38" fmla="val 122419"/>
                  <a:gd name="f39" fmla="val 120852"/>
                  <a:gd name="f40" fmla="val 345514"/>
                  <a:gd name="f41" fmla="val 118306"/>
                  <a:gd name="f42" fmla="val 89512"/>
                  <a:gd name="f43" fmla="+- 0 0 -90"/>
                  <a:gd name="f44" fmla="*/ f3 1 182746"/>
                  <a:gd name="f45" fmla="*/ f4 1 351586"/>
                  <a:gd name="f46" fmla="val f5"/>
                  <a:gd name="f47" fmla="val f6"/>
                  <a:gd name="f48" fmla="val f7"/>
                  <a:gd name="f49" fmla="*/ f43 f0 1"/>
                  <a:gd name="f50" fmla="+- f48 0 f46"/>
                  <a:gd name="f51" fmla="+- f47 0 f46"/>
                  <a:gd name="f52" fmla="*/ f49 1 f2"/>
                  <a:gd name="f53" fmla="*/ f51 1 182746"/>
                  <a:gd name="f54" fmla="*/ f50 1 351586"/>
                  <a:gd name="f55" fmla="*/ 121048 f51 1"/>
                  <a:gd name="f56" fmla="*/ 350999 f50 1"/>
                  <a:gd name="f57" fmla="*/ 2742 f51 1"/>
                  <a:gd name="f58" fmla="*/ 0 f51 1"/>
                  <a:gd name="f59" fmla="*/ 348256 f50 1"/>
                  <a:gd name="f60" fmla="*/ 86574 f50 1"/>
                  <a:gd name="f61" fmla="*/ 83832 f50 1"/>
                  <a:gd name="f62" fmla="*/ 119285 f51 1"/>
                  <a:gd name="f63" fmla="*/ 164727 f51 1"/>
                  <a:gd name="f64" fmla="*/ 1763 f50 1"/>
                  <a:gd name="f65" fmla="*/ 167077 f51 1"/>
                  <a:gd name="f66" fmla="*/ 392 f50 1"/>
                  <a:gd name="f67" fmla="*/ 179809 f51 1"/>
                  <a:gd name="f68" fmla="*/ 0 f50 1"/>
                  <a:gd name="f69" fmla="*/ 182747 f51 1"/>
                  <a:gd name="f70" fmla="*/ 2742 f50 1"/>
                  <a:gd name="f71" fmla="*/ 180004 f51 1"/>
                  <a:gd name="f72" fmla="*/ 5680 f50 1"/>
                  <a:gd name="f73" fmla="*/ 168840 f51 1"/>
                  <a:gd name="f74" fmla="*/ 6072 f50 1"/>
                  <a:gd name="f75" fmla="*/ 123594 f51 1"/>
                  <a:gd name="f76" fmla="*/ 87750 f50 1"/>
                  <a:gd name="f77" fmla="*/ 348844 f50 1"/>
                  <a:gd name="f78" fmla="*/ 120852 f51 1"/>
                  <a:gd name="f79" fmla="*/ 351586 f50 1"/>
                  <a:gd name="f80" fmla="*/ 5680 f51 1"/>
                  <a:gd name="f81" fmla="*/ 345514 f50 1"/>
                  <a:gd name="f82" fmla="*/ 118306 f51 1"/>
                  <a:gd name="f83" fmla="*/ 89512 f50 1"/>
                  <a:gd name="f84" fmla="+- f52 0 f1"/>
                  <a:gd name="f85" fmla="*/ f55 1 182746"/>
                  <a:gd name="f86" fmla="*/ f56 1 351586"/>
                  <a:gd name="f87" fmla="*/ f57 1 182746"/>
                  <a:gd name="f88" fmla="*/ f58 1 182746"/>
                  <a:gd name="f89" fmla="*/ f59 1 351586"/>
                  <a:gd name="f90" fmla="*/ f60 1 351586"/>
                  <a:gd name="f91" fmla="*/ f61 1 351586"/>
                  <a:gd name="f92" fmla="*/ f62 1 182746"/>
                  <a:gd name="f93" fmla="*/ f63 1 182746"/>
                  <a:gd name="f94" fmla="*/ f64 1 351586"/>
                  <a:gd name="f95" fmla="*/ f65 1 182746"/>
                  <a:gd name="f96" fmla="*/ f66 1 351586"/>
                  <a:gd name="f97" fmla="*/ f67 1 182746"/>
                  <a:gd name="f98" fmla="*/ f68 1 351586"/>
                  <a:gd name="f99" fmla="*/ f69 1 182746"/>
                  <a:gd name="f100" fmla="*/ f70 1 351586"/>
                  <a:gd name="f101" fmla="*/ f71 1 182746"/>
                  <a:gd name="f102" fmla="*/ f72 1 351586"/>
                  <a:gd name="f103" fmla="*/ f73 1 182746"/>
                  <a:gd name="f104" fmla="*/ f74 1 351586"/>
                  <a:gd name="f105" fmla="*/ f75 1 182746"/>
                  <a:gd name="f106" fmla="*/ f76 1 351586"/>
                  <a:gd name="f107" fmla="*/ f77 1 351586"/>
                  <a:gd name="f108" fmla="*/ f78 1 182746"/>
                  <a:gd name="f109" fmla="*/ f79 1 351586"/>
                  <a:gd name="f110" fmla="*/ f80 1 182746"/>
                  <a:gd name="f111" fmla="*/ f81 1 351586"/>
                  <a:gd name="f112" fmla="*/ f82 1 182746"/>
                  <a:gd name="f113" fmla="*/ f83 1 351586"/>
                  <a:gd name="f114" fmla="*/ f46 1 f53"/>
                  <a:gd name="f115" fmla="*/ f47 1 f53"/>
                  <a:gd name="f116" fmla="*/ f46 1 f54"/>
                  <a:gd name="f117" fmla="*/ f48 1 f54"/>
                  <a:gd name="f118" fmla="*/ f85 1 f53"/>
                  <a:gd name="f119" fmla="*/ f86 1 f54"/>
                  <a:gd name="f120" fmla="*/ f87 1 f53"/>
                  <a:gd name="f121" fmla="*/ f88 1 f53"/>
                  <a:gd name="f122" fmla="*/ f89 1 f54"/>
                  <a:gd name="f123" fmla="*/ f90 1 f54"/>
                  <a:gd name="f124" fmla="*/ f91 1 f54"/>
                  <a:gd name="f125" fmla="*/ f92 1 f53"/>
                  <a:gd name="f126" fmla="*/ f93 1 f53"/>
                  <a:gd name="f127" fmla="*/ f94 1 f54"/>
                  <a:gd name="f128" fmla="*/ f95 1 f53"/>
                  <a:gd name="f129" fmla="*/ f96 1 f54"/>
                  <a:gd name="f130" fmla="*/ f97 1 f53"/>
                  <a:gd name="f131" fmla="*/ f98 1 f54"/>
                  <a:gd name="f132" fmla="*/ f99 1 f53"/>
                  <a:gd name="f133" fmla="*/ f100 1 f54"/>
                  <a:gd name="f134" fmla="*/ f101 1 f53"/>
                  <a:gd name="f135" fmla="*/ f102 1 f54"/>
                  <a:gd name="f136" fmla="*/ f103 1 f53"/>
                  <a:gd name="f137" fmla="*/ f104 1 f54"/>
                  <a:gd name="f138" fmla="*/ f105 1 f53"/>
                  <a:gd name="f139" fmla="*/ f106 1 f54"/>
                  <a:gd name="f140" fmla="*/ f107 1 f54"/>
                  <a:gd name="f141" fmla="*/ f108 1 f53"/>
                  <a:gd name="f142" fmla="*/ f109 1 f54"/>
                  <a:gd name="f143" fmla="*/ f110 1 f53"/>
                  <a:gd name="f144" fmla="*/ f111 1 f54"/>
                  <a:gd name="f145" fmla="*/ f112 1 f53"/>
                  <a:gd name="f146" fmla="*/ f113 1 f54"/>
                  <a:gd name="f147" fmla="*/ f114 f44 1"/>
                  <a:gd name="f148" fmla="*/ f115 f44 1"/>
                  <a:gd name="f149" fmla="*/ f117 f45 1"/>
                  <a:gd name="f150" fmla="*/ f116 f45 1"/>
                  <a:gd name="f151" fmla="*/ f118 f44 1"/>
                  <a:gd name="f152" fmla="*/ f119 f45 1"/>
                  <a:gd name="f153" fmla="*/ f120 f44 1"/>
                  <a:gd name="f154" fmla="*/ f121 f44 1"/>
                  <a:gd name="f155" fmla="*/ f122 f45 1"/>
                  <a:gd name="f156" fmla="*/ f123 f45 1"/>
                  <a:gd name="f157" fmla="*/ f124 f45 1"/>
                  <a:gd name="f158" fmla="*/ f125 f44 1"/>
                  <a:gd name="f159" fmla="*/ f126 f44 1"/>
                  <a:gd name="f160" fmla="*/ f127 f45 1"/>
                  <a:gd name="f161" fmla="*/ f128 f44 1"/>
                  <a:gd name="f162" fmla="*/ f129 f45 1"/>
                  <a:gd name="f163" fmla="*/ f130 f44 1"/>
                  <a:gd name="f164" fmla="*/ f131 f45 1"/>
                  <a:gd name="f165" fmla="*/ f132 f44 1"/>
                  <a:gd name="f166" fmla="*/ f133 f45 1"/>
                  <a:gd name="f167" fmla="*/ f134 f44 1"/>
                  <a:gd name="f168" fmla="*/ f135 f45 1"/>
                  <a:gd name="f169" fmla="*/ f136 f44 1"/>
                  <a:gd name="f170" fmla="*/ f137 f45 1"/>
                  <a:gd name="f171" fmla="*/ f138 f44 1"/>
                  <a:gd name="f172" fmla="*/ f139 f45 1"/>
                  <a:gd name="f173" fmla="*/ f140 f45 1"/>
                  <a:gd name="f174" fmla="*/ f141 f44 1"/>
                  <a:gd name="f175" fmla="*/ f142 f45 1"/>
                  <a:gd name="f176" fmla="*/ f143 f44 1"/>
                  <a:gd name="f177" fmla="*/ f144 f45 1"/>
                  <a:gd name="f178" fmla="*/ f145 f44 1"/>
                  <a:gd name="f179" fmla="*/ f146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4">
                    <a:pos x="f151" y="f152"/>
                  </a:cxn>
                  <a:cxn ang="f84">
                    <a:pos x="f153" y="f152"/>
                  </a:cxn>
                  <a:cxn ang="f84">
                    <a:pos x="f154" y="f155"/>
                  </a:cxn>
                  <a:cxn ang="f84">
                    <a:pos x="f154" y="f156"/>
                  </a:cxn>
                  <a:cxn ang="f84">
                    <a:pos x="f153" y="f157"/>
                  </a:cxn>
                  <a:cxn ang="f84">
                    <a:pos x="f158" y="f157"/>
                  </a:cxn>
                  <a:cxn ang="f84">
                    <a:pos x="f159" y="f160"/>
                  </a:cxn>
                  <a:cxn ang="f84">
                    <a:pos x="f161" y="f162"/>
                  </a:cxn>
                  <a:cxn ang="f84">
                    <a:pos x="f163" y="f164"/>
                  </a:cxn>
                  <a:cxn ang="f84">
                    <a:pos x="f165" y="f166"/>
                  </a:cxn>
                  <a:cxn ang="f84">
                    <a:pos x="f167" y="f168"/>
                  </a:cxn>
                  <a:cxn ang="f84">
                    <a:pos x="f169" y="f170"/>
                  </a:cxn>
                  <a:cxn ang="f84">
                    <a:pos x="f171" y="f172"/>
                  </a:cxn>
                  <a:cxn ang="f84">
                    <a:pos x="f171" y="f173"/>
                  </a:cxn>
                  <a:cxn ang="f84">
                    <a:pos x="f174" y="f175"/>
                  </a:cxn>
                  <a:cxn ang="f84">
                    <a:pos x="f176" y="f177"/>
                  </a:cxn>
                  <a:cxn ang="f84">
                    <a:pos x="f178" y="f177"/>
                  </a:cxn>
                  <a:cxn ang="f84">
                    <a:pos x="f178" y="f179"/>
                  </a:cxn>
                  <a:cxn ang="f84">
                    <a:pos x="f176" y="f179"/>
                  </a:cxn>
                  <a:cxn ang="f84">
                    <a:pos x="f176" y="f177"/>
                  </a:cxn>
                </a:cxnLst>
                <a:rect l="f147" t="f150" r="f148" b="f149"/>
                <a:pathLst>
                  <a:path w="182746" h="35158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4"/>
                    </a:lnTo>
                    <a:cubicBezTo>
                      <a:pt x="f5" y="f15"/>
                      <a:pt x="f11" y="f16"/>
                      <a:pt x="f10" y="f16"/>
                    </a:cubicBezTo>
                    <a:lnTo>
                      <a:pt x="f17" y="f16"/>
                    </a:lnTo>
                    <a:cubicBezTo>
                      <a:pt x="f17" y="f16"/>
                      <a:pt x="f18" y="f19"/>
                      <a:pt x="f18" y="f19"/>
                    </a:cubicBezTo>
                    <a:cubicBezTo>
                      <a:pt x="f20" y="f21"/>
                      <a:pt x="f22" y="f23"/>
                      <a:pt x="f24" y="f23"/>
                    </a:cubicBezTo>
                    <a:lnTo>
                      <a:pt x="f25" y="f5"/>
                    </a:lnTo>
                    <a:cubicBezTo>
                      <a:pt x="f26" y="f5"/>
                      <a:pt x="f27" y="f11"/>
                      <a:pt x="f27" y="f10"/>
                    </a:cubicBezTo>
                    <a:cubicBezTo>
                      <a:pt x="f27" y="f28"/>
                      <a:pt x="f29" y="f30"/>
                      <a:pt x="f31" y="f30"/>
                    </a:cubicBezTo>
                    <a:lnTo>
                      <a:pt x="f32" y="f33"/>
                    </a:lnTo>
                    <a:lnTo>
                      <a:pt x="f34" y="f35"/>
                    </a:lnTo>
                    <a:lnTo>
                      <a:pt x="f34" y="f36"/>
                    </a:lnTo>
                    <a:cubicBezTo>
                      <a:pt x="f34" y="f37"/>
                      <a:pt x="f38" y="f7"/>
                      <a:pt x="f39" y="f7"/>
                    </a:cubicBezTo>
                    <a:close/>
                    <a:moveTo>
                      <a:pt x="f30" y="f40"/>
                    </a:moveTo>
                    <a:lnTo>
                      <a:pt x="f41" y="f40"/>
                    </a:lnTo>
                    <a:lnTo>
                      <a:pt x="f41" y="f42"/>
                    </a:lnTo>
                    <a:lnTo>
                      <a:pt x="f30" y="f42"/>
                    </a:lnTo>
                    <a:cubicBezTo>
                      <a:pt x="f30" y="f42"/>
                      <a:pt x="f30" y="f40"/>
                      <a:pt x="f30" y="f4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54" name="Freeform: Shape 672"/>
              <p:cNvSpPr/>
              <p:nvPr/>
            </p:nvSpPr>
            <p:spPr>
              <a:xfrm>
                <a:off x="6359743" y="4564511"/>
                <a:ext cx="184708" cy="3515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4705"/>
                  <a:gd name="f7" fmla="val 351586"/>
                  <a:gd name="f8" fmla="val 122223"/>
                  <a:gd name="f9" fmla="val 351195"/>
                  <a:gd name="f10" fmla="val 2742"/>
                  <a:gd name="f11" fmla="val 1175"/>
                  <a:gd name="f12" fmla="val 350019"/>
                  <a:gd name="f13" fmla="val 348452"/>
                  <a:gd name="f14" fmla="val 86770"/>
                  <a:gd name="f15" fmla="val 85203"/>
                  <a:gd name="f16" fmla="val 84028"/>
                  <a:gd name="f17" fmla="val 120460"/>
                  <a:gd name="f18" fmla="val 166489"/>
                  <a:gd name="f19" fmla="val 1763"/>
                  <a:gd name="f20" fmla="val 166881"/>
                  <a:gd name="f21" fmla="val 979"/>
                  <a:gd name="f22" fmla="val 167860"/>
                  <a:gd name="f23" fmla="val 392"/>
                  <a:gd name="f24" fmla="val 168839"/>
                  <a:gd name="f25" fmla="val 181767"/>
                  <a:gd name="f26" fmla="val 183334"/>
                  <a:gd name="f27" fmla="val 4309"/>
                  <a:gd name="f28" fmla="val 183530"/>
                  <a:gd name="f29" fmla="val 5680"/>
                  <a:gd name="f30" fmla="val 181963"/>
                  <a:gd name="f31" fmla="val 170603"/>
                  <a:gd name="f32" fmla="val 6072"/>
                  <a:gd name="f33" fmla="val 124965"/>
                  <a:gd name="f34" fmla="val 87750"/>
                  <a:gd name="f35" fmla="val 348844"/>
                  <a:gd name="f36" fmla="val 350411"/>
                  <a:gd name="f37" fmla="val 123790"/>
                  <a:gd name="f38" fmla="val 345514"/>
                  <a:gd name="f39" fmla="val 119480"/>
                  <a:gd name="f40" fmla="val 89512"/>
                  <a:gd name="f41" fmla="+- 0 0 -90"/>
                  <a:gd name="f42" fmla="*/ f3 1 184705"/>
                  <a:gd name="f43" fmla="*/ f4 1 351586"/>
                  <a:gd name="f44" fmla="val f5"/>
                  <a:gd name="f45" fmla="val f6"/>
                  <a:gd name="f46" fmla="val f7"/>
                  <a:gd name="f47" fmla="*/ f41 f0 1"/>
                  <a:gd name="f48" fmla="+- f46 0 f44"/>
                  <a:gd name="f49" fmla="+- f45 0 f44"/>
                  <a:gd name="f50" fmla="*/ f47 1 f2"/>
                  <a:gd name="f51" fmla="*/ f49 1 184705"/>
                  <a:gd name="f52" fmla="*/ f48 1 351586"/>
                  <a:gd name="f53" fmla="*/ 122223 f49 1"/>
                  <a:gd name="f54" fmla="*/ 351195 f48 1"/>
                  <a:gd name="f55" fmla="*/ 2742 f49 1"/>
                  <a:gd name="f56" fmla="*/ 0 f49 1"/>
                  <a:gd name="f57" fmla="*/ 348452 f48 1"/>
                  <a:gd name="f58" fmla="*/ 86770 f48 1"/>
                  <a:gd name="f59" fmla="*/ 84028 f48 1"/>
                  <a:gd name="f60" fmla="*/ 120460 f49 1"/>
                  <a:gd name="f61" fmla="*/ 166489 f49 1"/>
                  <a:gd name="f62" fmla="*/ 1763 f48 1"/>
                  <a:gd name="f63" fmla="*/ 168839 f49 1"/>
                  <a:gd name="f64" fmla="*/ 392 f48 1"/>
                  <a:gd name="f65" fmla="*/ 181767 f49 1"/>
                  <a:gd name="f66" fmla="*/ 0 f48 1"/>
                  <a:gd name="f67" fmla="*/ 184705 f49 1"/>
                  <a:gd name="f68" fmla="*/ 2742 f48 1"/>
                  <a:gd name="f69" fmla="*/ 181963 f49 1"/>
                  <a:gd name="f70" fmla="*/ 5680 f48 1"/>
                  <a:gd name="f71" fmla="*/ 170603 f49 1"/>
                  <a:gd name="f72" fmla="*/ 6072 f48 1"/>
                  <a:gd name="f73" fmla="*/ 124965 f49 1"/>
                  <a:gd name="f74" fmla="*/ 87750 f48 1"/>
                  <a:gd name="f75" fmla="*/ 348844 f48 1"/>
                  <a:gd name="f76" fmla="*/ 351586 f48 1"/>
                  <a:gd name="f77" fmla="*/ 5680 f49 1"/>
                  <a:gd name="f78" fmla="*/ 345514 f48 1"/>
                  <a:gd name="f79" fmla="*/ 119480 f49 1"/>
                  <a:gd name="f80" fmla="*/ 89512 f48 1"/>
                  <a:gd name="f81" fmla="+- f50 0 f1"/>
                  <a:gd name="f82" fmla="*/ f53 1 184705"/>
                  <a:gd name="f83" fmla="*/ f54 1 351586"/>
                  <a:gd name="f84" fmla="*/ f55 1 184705"/>
                  <a:gd name="f85" fmla="*/ f56 1 184705"/>
                  <a:gd name="f86" fmla="*/ f57 1 351586"/>
                  <a:gd name="f87" fmla="*/ f58 1 351586"/>
                  <a:gd name="f88" fmla="*/ f59 1 351586"/>
                  <a:gd name="f89" fmla="*/ f60 1 184705"/>
                  <a:gd name="f90" fmla="*/ f61 1 184705"/>
                  <a:gd name="f91" fmla="*/ f62 1 351586"/>
                  <a:gd name="f92" fmla="*/ f63 1 184705"/>
                  <a:gd name="f93" fmla="*/ f64 1 351586"/>
                  <a:gd name="f94" fmla="*/ f65 1 184705"/>
                  <a:gd name="f95" fmla="*/ f66 1 351586"/>
                  <a:gd name="f96" fmla="*/ f67 1 184705"/>
                  <a:gd name="f97" fmla="*/ f68 1 351586"/>
                  <a:gd name="f98" fmla="*/ f69 1 184705"/>
                  <a:gd name="f99" fmla="*/ f70 1 351586"/>
                  <a:gd name="f100" fmla="*/ f71 1 184705"/>
                  <a:gd name="f101" fmla="*/ f72 1 351586"/>
                  <a:gd name="f102" fmla="*/ f73 1 184705"/>
                  <a:gd name="f103" fmla="*/ f74 1 351586"/>
                  <a:gd name="f104" fmla="*/ f75 1 351586"/>
                  <a:gd name="f105" fmla="*/ f76 1 351586"/>
                  <a:gd name="f106" fmla="*/ f77 1 184705"/>
                  <a:gd name="f107" fmla="*/ f78 1 351586"/>
                  <a:gd name="f108" fmla="*/ f79 1 184705"/>
                  <a:gd name="f109" fmla="*/ f80 1 351586"/>
                  <a:gd name="f110" fmla="*/ f44 1 f51"/>
                  <a:gd name="f111" fmla="*/ f45 1 f51"/>
                  <a:gd name="f112" fmla="*/ f44 1 f52"/>
                  <a:gd name="f113" fmla="*/ f46 1 f52"/>
                  <a:gd name="f114" fmla="*/ f82 1 f51"/>
                  <a:gd name="f115" fmla="*/ f83 1 f52"/>
                  <a:gd name="f116" fmla="*/ f84 1 f51"/>
                  <a:gd name="f117" fmla="*/ f85 1 f51"/>
                  <a:gd name="f118" fmla="*/ f86 1 f52"/>
                  <a:gd name="f119" fmla="*/ f87 1 f52"/>
                  <a:gd name="f120" fmla="*/ f88 1 f52"/>
                  <a:gd name="f121" fmla="*/ f89 1 f51"/>
                  <a:gd name="f122" fmla="*/ f90 1 f51"/>
                  <a:gd name="f123" fmla="*/ f91 1 f52"/>
                  <a:gd name="f124" fmla="*/ f92 1 f51"/>
                  <a:gd name="f125" fmla="*/ f93 1 f52"/>
                  <a:gd name="f126" fmla="*/ f94 1 f51"/>
                  <a:gd name="f127" fmla="*/ f95 1 f52"/>
                  <a:gd name="f128" fmla="*/ f96 1 f51"/>
                  <a:gd name="f129" fmla="*/ f97 1 f52"/>
                  <a:gd name="f130" fmla="*/ f98 1 f51"/>
                  <a:gd name="f131" fmla="*/ f99 1 f52"/>
                  <a:gd name="f132" fmla="*/ f100 1 f51"/>
                  <a:gd name="f133" fmla="*/ f101 1 f52"/>
                  <a:gd name="f134" fmla="*/ f102 1 f51"/>
                  <a:gd name="f135" fmla="*/ f103 1 f52"/>
                  <a:gd name="f136" fmla="*/ f104 1 f52"/>
                  <a:gd name="f137" fmla="*/ f105 1 f52"/>
                  <a:gd name="f138" fmla="*/ f106 1 f51"/>
                  <a:gd name="f139" fmla="*/ f107 1 f52"/>
                  <a:gd name="f140" fmla="*/ f108 1 f51"/>
                  <a:gd name="f141" fmla="*/ f109 1 f52"/>
                  <a:gd name="f142" fmla="*/ f110 f42 1"/>
                  <a:gd name="f143" fmla="*/ f111 f42 1"/>
                  <a:gd name="f144" fmla="*/ f113 f43 1"/>
                  <a:gd name="f145" fmla="*/ f112 f43 1"/>
                  <a:gd name="f146" fmla="*/ f114 f42 1"/>
                  <a:gd name="f147" fmla="*/ f115 f43 1"/>
                  <a:gd name="f148" fmla="*/ f116 f42 1"/>
                  <a:gd name="f149" fmla="*/ f117 f42 1"/>
                  <a:gd name="f150" fmla="*/ f118 f43 1"/>
                  <a:gd name="f151" fmla="*/ f119 f43 1"/>
                  <a:gd name="f152" fmla="*/ f120 f43 1"/>
                  <a:gd name="f153" fmla="*/ f121 f42 1"/>
                  <a:gd name="f154" fmla="*/ f122 f42 1"/>
                  <a:gd name="f155" fmla="*/ f123 f43 1"/>
                  <a:gd name="f156" fmla="*/ f124 f42 1"/>
                  <a:gd name="f157" fmla="*/ f125 f43 1"/>
                  <a:gd name="f158" fmla="*/ f126 f42 1"/>
                  <a:gd name="f159" fmla="*/ f127 f43 1"/>
                  <a:gd name="f160" fmla="*/ f128 f42 1"/>
                  <a:gd name="f161" fmla="*/ f129 f43 1"/>
                  <a:gd name="f162" fmla="*/ f130 f42 1"/>
                  <a:gd name="f163" fmla="*/ f131 f43 1"/>
                  <a:gd name="f164" fmla="*/ f132 f42 1"/>
                  <a:gd name="f165" fmla="*/ f133 f43 1"/>
                  <a:gd name="f166" fmla="*/ f134 f42 1"/>
                  <a:gd name="f167" fmla="*/ f135 f43 1"/>
                  <a:gd name="f168" fmla="*/ f136 f43 1"/>
                  <a:gd name="f169" fmla="*/ f137 f43 1"/>
                  <a:gd name="f170" fmla="*/ f138 f42 1"/>
                  <a:gd name="f171" fmla="*/ f139 f43 1"/>
                  <a:gd name="f172" fmla="*/ f140 f42 1"/>
                  <a:gd name="f173" fmla="*/ f141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1">
                    <a:pos x="f146" y="f147"/>
                  </a:cxn>
                  <a:cxn ang="f81">
                    <a:pos x="f148" y="f147"/>
                  </a:cxn>
                  <a:cxn ang="f81">
                    <a:pos x="f149" y="f150"/>
                  </a:cxn>
                  <a:cxn ang="f81">
                    <a:pos x="f149" y="f151"/>
                  </a:cxn>
                  <a:cxn ang="f81">
                    <a:pos x="f148" y="f152"/>
                  </a:cxn>
                  <a:cxn ang="f81">
                    <a:pos x="f153" y="f152"/>
                  </a:cxn>
                  <a:cxn ang="f81">
                    <a:pos x="f154" y="f155"/>
                  </a:cxn>
                  <a:cxn ang="f81">
                    <a:pos x="f156" y="f157"/>
                  </a:cxn>
                  <a:cxn ang="f81">
                    <a:pos x="f158" y="f159"/>
                  </a:cxn>
                  <a:cxn ang="f81">
                    <a:pos x="f160" y="f161"/>
                  </a:cxn>
                  <a:cxn ang="f81">
                    <a:pos x="f162" y="f163"/>
                  </a:cxn>
                  <a:cxn ang="f81">
                    <a:pos x="f164" y="f165"/>
                  </a:cxn>
                  <a:cxn ang="f81">
                    <a:pos x="f166" y="f167"/>
                  </a:cxn>
                  <a:cxn ang="f81">
                    <a:pos x="f166" y="f168"/>
                  </a:cxn>
                  <a:cxn ang="f81">
                    <a:pos x="f146" y="f169"/>
                  </a:cxn>
                  <a:cxn ang="f81">
                    <a:pos x="f170" y="f171"/>
                  </a:cxn>
                  <a:cxn ang="f81">
                    <a:pos x="f172" y="f171"/>
                  </a:cxn>
                  <a:cxn ang="f81">
                    <a:pos x="f172" y="f173"/>
                  </a:cxn>
                  <a:cxn ang="f81">
                    <a:pos x="f170" y="f173"/>
                  </a:cxn>
                  <a:cxn ang="f81">
                    <a:pos x="f170" y="f171"/>
                  </a:cxn>
                </a:cxnLst>
                <a:rect l="f142" t="f145" r="f143" b="f144"/>
                <a:pathLst>
                  <a:path w="184705" h="35158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4"/>
                    </a:lnTo>
                    <a:cubicBezTo>
                      <a:pt x="f5" y="f15"/>
                      <a:pt x="f11" y="f16"/>
                      <a:pt x="f10" y="f16"/>
                    </a:cubicBezTo>
                    <a:lnTo>
                      <a:pt x="f17" y="f16"/>
                    </a:lnTo>
                    <a:cubicBezTo>
                      <a:pt x="f17" y="f16"/>
                      <a:pt x="f18" y="f19"/>
                      <a:pt x="f18" y="f19"/>
                    </a:cubicBezTo>
                    <a:cubicBezTo>
                      <a:pt x="f20" y="f21"/>
                      <a:pt x="f22" y="f23"/>
                      <a:pt x="f24" y="f23"/>
                    </a:cubicBezTo>
                    <a:lnTo>
                      <a:pt x="f25" y="f5"/>
                    </a:lnTo>
                    <a:cubicBezTo>
                      <a:pt x="f26" y="f5"/>
                      <a:pt x="f6" y="f11"/>
                      <a:pt x="f6" y="f10"/>
                    </a:cubicBezTo>
                    <a:cubicBezTo>
                      <a:pt x="f6" y="f27"/>
                      <a:pt x="f28" y="f29"/>
                      <a:pt x="f30" y="f29"/>
                    </a:cubicBezTo>
                    <a:lnTo>
                      <a:pt x="f31" y="f32"/>
                    </a:lnTo>
                    <a:lnTo>
                      <a:pt x="f33" y="f34"/>
                    </a:lnTo>
                    <a:lnTo>
                      <a:pt x="f33" y="f35"/>
                    </a:lnTo>
                    <a:cubicBezTo>
                      <a:pt x="f33" y="f36"/>
                      <a:pt x="f37" y="f7"/>
                      <a:pt x="f8" y="f7"/>
                    </a:cubicBezTo>
                    <a:close/>
                    <a:moveTo>
                      <a:pt x="f29" y="f38"/>
                    </a:moveTo>
                    <a:lnTo>
                      <a:pt x="f39" y="f38"/>
                    </a:lnTo>
                    <a:lnTo>
                      <a:pt x="f39" y="f40"/>
                    </a:lnTo>
                    <a:lnTo>
                      <a:pt x="f29" y="f40"/>
                    </a:lnTo>
                    <a:cubicBezTo>
                      <a:pt x="f29" y="f40"/>
                      <a:pt x="f29" y="f38"/>
                      <a:pt x="f29" y="f3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55" name="Freeform: Shape 673"/>
              <p:cNvSpPr/>
              <p:nvPr/>
            </p:nvSpPr>
            <p:spPr>
              <a:xfrm>
                <a:off x="6157999" y="4565297"/>
                <a:ext cx="185092" cy="35040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5096"/>
                  <a:gd name="f7" fmla="val 350411"/>
                  <a:gd name="f8" fmla="val 130645"/>
                  <a:gd name="f9" fmla="val 2742"/>
                  <a:gd name="f10" fmla="val 1175"/>
                  <a:gd name="f11" fmla="val 349236"/>
                  <a:gd name="f12" fmla="val 347669"/>
                  <a:gd name="f13" fmla="val 85987"/>
                  <a:gd name="f14" fmla="val 84420"/>
                  <a:gd name="f15" fmla="val 83245"/>
                  <a:gd name="f16" fmla="val 128882"/>
                  <a:gd name="f17" fmla="val 170602"/>
                  <a:gd name="f18" fmla="val 1567"/>
                  <a:gd name="f19" fmla="val 170994"/>
                  <a:gd name="f20" fmla="val 588"/>
                  <a:gd name="f21" fmla="val 171974"/>
                  <a:gd name="f22" fmla="val 173149"/>
                  <a:gd name="f23" fmla="val 182355"/>
                  <a:gd name="f24" fmla="val 183922"/>
                  <a:gd name="f25" fmla="val 185097"/>
                  <a:gd name="f26" fmla="val 4309"/>
                  <a:gd name="f27" fmla="val 5484"/>
                  <a:gd name="f28" fmla="val 174912"/>
                  <a:gd name="f29" fmla="val 133387"/>
                  <a:gd name="f30" fmla="val 86574"/>
                  <a:gd name="f31" fmla="val 132212"/>
                  <a:gd name="f32" fmla="val 344731"/>
                  <a:gd name="f33" fmla="val 127707"/>
                  <a:gd name="f34" fmla="val 88729"/>
                  <a:gd name="f35" fmla="+- 0 0 -90"/>
                  <a:gd name="f36" fmla="*/ f3 1 185096"/>
                  <a:gd name="f37" fmla="*/ f4 1 350411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185096"/>
                  <a:gd name="f46" fmla="*/ f42 1 350411"/>
                  <a:gd name="f47" fmla="*/ 130645 f43 1"/>
                  <a:gd name="f48" fmla="*/ 350411 f42 1"/>
                  <a:gd name="f49" fmla="*/ 2742 f43 1"/>
                  <a:gd name="f50" fmla="*/ 0 f43 1"/>
                  <a:gd name="f51" fmla="*/ 347669 f42 1"/>
                  <a:gd name="f52" fmla="*/ 85987 f42 1"/>
                  <a:gd name="f53" fmla="*/ 83245 f42 1"/>
                  <a:gd name="f54" fmla="*/ 128882 f43 1"/>
                  <a:gd name="f55" fmla="*/ 170602 f43 1"/>
                  <a:gd name="f56" fmla="*/ 1567 f42 1"/>
                  <a:gd name="f57" fmla="*/ 173149 f43 1"/>
                  <a:gd name="f58" fmla="*/ 0 f42 1"/>
                  <a:gd name="f59" fmla="*/ 182355 f43 1"/>
                  <a:gd name="f60" fmla="*/ 185097 f43 1"/>
                  <a:gd name="f61" fmla="*/ 2742 f42 1"/>
                  <a:gd name="f62" fmla="*/ 5484 f42 1"/>
                  <a:gd name="f63" fmla="*/ 174912 f43 1"/>
                  <a:gd name="f64" fmla="*/ 133387 f43 1"/>
                  <a:gd name="f65" fmla="*/ 86574 f42 1"/>
                  <a:gd name="f66" fmla="*/ 5484 f43 1"/>
                  <a:gd name="f67" fmla="*/ 344731 f42 1"/>
                  <a:gd name="f68" fmla="*/ 127707 f43 1"/>
                  <a:gd name="f69" fmla="*/ 88729 f42 1"/>
                  <a:gd name="f70" fmla="+- f44 0 f1"/>
                  <a:gd name="f71" fmla="*/ f47 1 185096"/>
                  <a:gd name="f72" fmla="*/ f48 1 350411"/>
                  <a:gd name="f73" fmla="*/ f49 1 185096"/>
                  <a:gd name="f74" fmla="*/ f50 1 185096"/>
                  <a:gd name="f75" fmla="*/ f51 1 350411"/>
                  <a:gd name="f76" fmla="*/ f52 1 350411"/>
                  <a:gd name="f77" fmla="*/ f53 1 350411"/>
                  <a:gd name="f78" fmla="*/ f54 1 185096"/>
                  <a:gd name="f79" fmla="*/ f55 1 185096"/>
                  <a:gd name="f80" fmla="*/ f56 1 350411"/>
                  <a:gd name="f81" fmla="*/ f57 1 185096"/>
                  <a:gd name="f82" fmla="*/ f58 1 350411"/>
                  <a:gd name="f83" fmla="*/ f59 1 185096"/>
                  <a:gd name="f84" fmla="*/ f60 1 185096"/>
                  <a:gd name="f85" fmla="*/ f61 1 350411"/>
                  <a:gd name="f86" fmla="*/ f62 1 350411"/>
                  <a:gd name="f87" fmla="*/ f63 1 185096"/>
                  <a:gd name="f88" fmla="*/ f64 1 185096"/>
                  <a:gd name="f89" fmla="*/ f65 1 350411"/>
                  <a:gd name="f90" fmla="*/ f66 1 185096"/>
                  <a:gd name="f91" fmla="*/ f67 1 350411"/>
                  <a:gd name="f92" fmla="*/ f68 1 185096"/>
                  <a:gd name="f93" fmla="*/ f69 1 350411"/>
                  <a:gd name="f94" fmla="*/ f38 1 f45"/>
                  <a:gd name="f95" fmla="*/ f39 1 f45"/>
                  <a:gd name="f96" fmla="*/ f38 1 f46"/>
                  <a:gd name="f97" fmla="*/ f40 1 f46"/>
                  <a:gd name="f98" fmla="*/ f71 1 f45"/>
                  <a:gd name="f99" fmla="*/ f72 1 f46"/>
                  <a:gd name="f100" fmla="*/ f73 1 f45"/>
                  <a:gd name="f101" fmla="*/ f74 1 f45"/>
                  <a:gd name="f102" fmla="*/ f75 1 f46"/>
                  <a:gd name="f103" fmla="*/ f76 1 f46"/>
                  <a:gd name="f104" fmla="*/ f77 1 f46"/>
                  <a:gd name="f105" fmla="*/ f78 1 f45"/>
                  <a:gd name="f106" fmla="*/ f79 1 f45"/>
                  <a:gd name="f107" fmla="*/ f80 1 f46"/>
                  <a:gd name="f108" fmla="*/ f81 1 f45"/>
                  <a:gd name="f109" fmla="*/ f82 1 f46"/>
                  <a:gd name="f110" fmla="*/ f83 1 f45"/>
                  <a:gd name="f111" fmla="*/ f84 1 f45"/>
                  <a:gd name="f112" fmla="*/ f85 1 f46"/>
                  <a:gd name="f113" fmla="*/ f86 1 f46"/>
                  <a:gd name="f114" fmla="*/ f87 1 f45"/>
                  <a:gd name="f115" fmla="*/ f88 1 f45"/>
                  <a:gd name="f116" fmla="*/ f89 1 f46"/>
                  <a:gd name="f117" fmla="*/ f90 1 f45"/>
                  <a:gd name="f118" fmla="*/ f91 1 f46"/>
                  <a:gd name="f119" fmla="*/ f92 1 f45"/>
                  <a:gd name="f120" fmla="*/ f93 1 f46"/>
                  <a:gd name="f121" fmla="*/ f94 f36 1"/>
                  <a:gd name="f122" fmla="*/ f95 f36 1"/>
                  <a:gd name="f123" fmla="*/ f97 f37 1"/>
                  <a:gd name="f124" fmla="*/ f96 f37 1"/>
                  <a:gd name="f125" fmla="*/ f98 f36 1"/>
                  <a:gd name="f126" fmla="*/ f99 f37 1"/>
                  <a:gd name="f127" fmla="*/ f100 f36 1"/>
                  <a:gd name="f128" fmla="*/ f101 f36 1"/>
                  <a:gd name="f129" fmla="*/ f102 f37 1"/>
                  <a:gd name="f130" fmla="*/ f103 f37 1"/>
                  <a:gd name="f131" fmla="*/ f104 f37 1"/>
                  <a:gd name="f132" fmla="*/ f105 f36 1"/>
                  <a:gd name="f133" fmla="*/ f106 f36 1"/>
                  <a:gd name="f134" fmla="*/ f107 f37 1"/>
                  <a:gd name="f135" fmla="*/ f108 f36 1"/>
                  <a:gd name="f136" fmla="*/ f109 f37 1"/>
                  <a:gd name="f137" fmla="*/ f110 f36 1"/>
                  <a:gd name="f138" fmla="*/ f111 f36 1"/>
                  <a:gd name="f139" fmla="*/ f112 f37 1"/>
                  <a:gd name="f140" fmla="*/ f113 f37 1"/>
                  <a:gd name="f141" fmla="*/ f114 f36 1"/>
                  <a:gd name="f142" fmla="*/ f115 f36 1"/>
                  <a:gd name="f143" fmla="*/ f116 f37 1"/>
                  <a:gd name="f144" fmla="*/ f117 f36 1"/>
                  <a:gd name="f145" fmla="*/ f118 f37 1"/>
                  <a:gd name="f146" fmla="*/ f119 f36 1"/>
                  <a:gd name="f147" fmla="*/ f120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25" y="f126"/>
                  </a:cxn>
                  <a:cxn ang="f70">
                    <a:pos x="f127" y="f126"/>
                  </a:cxn>
                  <a:cxn ang="f70">
                    <a:pos x="f128" y="f129"/>
                  </a:cxn>
                  <a:cxn ang="f70">
                    <a:pos x="f128" y="f130"/>
                  </a:cxn>
                  <a:cxn ang="f70">
                    <a:pos x="f127" y="f131"/>
                  </a:cxn>
                  <a:cxn ang="f70">
                    <a:pos x="f132" y="f131"/>
                  </a:cxn>
                  <a:cxn ang="f70">
                    <a:pos x="f133" y="f134"/>
                  </a:cxn>
                  <a:cxn ang="f70">
                    <a:pos x="f135" y="f136"/>
                  </a:cxn>
                  <a:cxn ang="f70">
                    <a:pos x="f137" y="f136"/>
                  </a:cxn>
                  <a:cxn ang="f70">
                    <a:pos x="f138" y="f139"/>
                  </a:cxn>
                  <a:cxn ang="f70">
                    <a:pos x="f137" y="f140"/>
                  </a:cxn>
                  <a:cxn ang="f70">
                    <a:pos x="f141" y="f140"/>
                  </a:cxn>
                  <a:cxn ang="f70">
                    <a:pos x="f142" y="f143"/>
                  </a:cxn>
                  <a:cxn ang="f70">
                    <a:pos x="f142" y="f129"/>
                  </a:cxn>
                  <a:cxn ang="f70">
                    <a:pos x="f125" y="f126"/>
                  </a:cxn>
                  <a:cxn ang="f70">
                    <a:pos x="f144" y="f145"/>
                  </a:cxn>
                  <a:cxn ang="f70">
                    <a:pos x="f146" y="f145"/>
                  </a:cxn>
                  <a:cxn ang="f70">
                    <a:pos x="f146" y="f147"/>
                  </a:cxn>
                  <a:cxn ang="f70">
                    <a:pos x="f144" y="f147"/>
                  </a:cxn>
                  <a:cxn ang="f70">
                    <a:pos x="f144" y="f145"/>
                  </a:cxn>
                </a:cxnLst>
                <a:rect l="f121" t="f124" r="f122" b="f123"/>
                <a:pathLst>
                  <a:path w="185096" h="350411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13"/>
                    </a:lnTo>
                    <a:cubicBezTo>
                      <a:pt x="f5" y="f14"/>
                      <a:pt x="f10" y="f15"/>
                      <a:pt x="f9" y="f15"/>
                    </a:cubicBezTo>
                    <a:lnTo>
                      <a:pt x="f16" y="f15"/>
                    </a:lnTo>
                    <a:cubicBezTo>
                      <a:pt x="f16" y="f15"/>
                      <a:pt x="f17" y="f18"/>
                      <a:pt x="f17" y="f18"/>
                    </a:cubicBezTo>
                    <a:cubicBezTo>
                      <a:pt x="f19" y="f20"/>
                      <a:pt x="f21" y="f5"/>
                      <a:pt x="f22" y="f5"/>
                    </a:cubicBezTo>
                    <a:lnTo>
                      <a:pt x="f23" y="f5"/>
                    </a:lnTo>
                    <a:cubicBezTo>
                      <a:pt x="f24" y="f5"/>
                      <a:pt x="f25" y="f10"/>
                      <a:pt x="f25" y="f9"/>
                    </a:cubicBezTo>
                    <a:cubicBezTo>
                      <a:pt x="f25" y="f26"/>
                      <a:pt x="f24" y="f27"/>
                      <a:pt x="f23" y="f27"/>
                    </a:cubicBezTo>
                    <a:lnTo>
                      <a:pt x="f28" y="f27"/>
                    </a:lnTo>
                    <a:lnTo>
                      <a:pt x="f29" y="f30"/>
                    </a:lnTo>
                    <a:lnTo>
                      <a:pt x="f29" y="f12"/>
                    </a:lnTo>
                    <a:cubicBezTo>
                      <a:pt x="f29" y="f11"/>
                      <a:pt x="f31" y="f7"/>
                      <a:pt x="f8" y="f7"/>
                    </a:cubicBezTo>
                    <a:close/>
                    <a:moveTo>
                      <a:pt x="f27" y="f32"/>
                    </a:moveTo>
                    <a:lnTo>
                      <a:pt x="f33" y="f32"/>
                    </a:lnTo>
                    <a:lnTo>
                      <a:pt x="f33" y="f34"/>
                    </a:lnTo>
                    <a:lnTo>
                      <a:pt x="f27" y="f34"/>
                    </a:lnTo>
                    <a:cubicBezTo>
                      <a:pt x="f27" y="f34"/>
                      <a:pt x="f27" y="f32"/>
                      <a:pt x="f27" y="f3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56" name="Freeform: Shape 674"/>
              <p:cNvSpPr/>
              <p:nvPr/>
            </p:nvSpPr>
            <p:spPr>
              <a:xfrm>
                <a:off x="5960763" y="4564904"/>
                <a:ext cx="180813" cy="3506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0809"/>
                  <a:gd name="f7" fmla="val 350606"/>
                  <a:gd name="f8" fmla="val 130645"/>
                  <a:gd name="f9" fmla="val 350411"/>
                  <a:gd name="f10" fmla="val 2742"/>
                  <a:gd name="f11" fmla="val 1175"/>
                  <a:gd name="f12" fmla="val 349236"/>
                  <a:gd name="f13" fmla="val 347669"/>
                  <a:gd name="f14" fmla="val 85987"/>
                  <a:gd name="f15" fmla="val 84420"/>
                  <a:gd name="f16" fmla="val 83245"/>
                  <a:gd name="f17" fmla="val 128882"/>
                  <a:gd name="f18" fmla="val 170603"/>
                  <a:gd name="f19" fmla="val 1567"/>
                  <a:gd name="f20" fmla="val 171190"/>
                  <a:gd name="f21" fmla="val 588"/>
                  <a:gd name="f22" fmla="val 172170"/>
                  <a:gd name="f23" fmla="val 173345"/>
                  <a:gd name="f24" fmla="val 178242"/>
                  <a:gd name="f25" fmla="val 392"/>
                  <a:gd name="f26" fmla="val 179809"/>
                  <a:gd name="f27" fmla="val 180984"/>
                  <a:gd name="f28" fmla="val 1959"/>
                  <a:gd name="f29" fmla="val 180788"/>
                  <a:gd name="f30" fmla="val 3526"/>
                  <a:gd name="f31" fmla="val 5093"/>
                  <a:gd name="f32" fmla="val 179221"/>
                  <a:gd name="f33" fmla="val 6268"/>
                  <a:gd name="f34" fmla="val 177654"/>
                  <a:gd name="f35" fmla="val 6072"/>
                  <a:gd name="f36" fmla="val 174716"/>
                  <a:gd name="f37" fmla="val 133387"/>
                  <a:gd name="f38" fmla="val 86770"/>
                  <a:gd name="f39" fmla="val 347865"/>
                  <a:gd name="f40" fmla="val 349432"/>
                  <a:gd name="f41" fmla="val 132212"/>
                  <a:gd name="f42" fmla="val 350607"/>
                  <a:gd name="f43" fmla="val 5680"/>
                  <a:gd name="f44" fmla="val 344731"/>
                  <a:gd name="f45" fmla="val 127903"/>
                  <a:gd name="f46" fmla="val 88729"/>
                  <a:gd name="f47" fmla="+- 0 0 -90"/>
                  <a:gd name="f48" fmla="*/ f3 1 180809"/>
                  <a:gd name="f49" fmla="*/ f4 1 350606"/>
                  <a:gd name="f50" fmla="val f5"/>
                  <a:gd name="f51" fmla="val f6"/>
                  <a:gd name="f52" fmla="val f7"/>
                  <a:gd name="f53" fmla="*/ f47 f0 1"/>
                  <a:gd name="f54" fmla="+- f52 0 f50"/>
                  <a:gd name="f55" fmla="+- f51 0 f50"/>
                  <a:gd name="f56" fmla="*/ f53 1 f2"/>
                  <a:gd name="f57" fmla="*/ f55 1 180809"/>
                  <a:gd name="f58" fmla="*/ f54 1 350606"/>
                  <a:gd name="f59" fmla="*/ 130645 f55 1"/>
                  <a:gd name="f60" fmla="*/ 350411 f54 1"/>
                  <a:gd name="f61" fmla="*/ 2742 f55 1"/>
                  <a:gd name="f62" fmla="*/ 0 f55 1"/>
                  <a:gd name="f63" fmla="*/ 347669 f54 1"/>
                  <a:gd name="f64" fmla="*/ 85987 f54 1"/>
                  <a:gd name="f65" fmla="*/ 83245 f54 1"/>
                  <a:gd name="f66" fmla="*/ 128882 f55 1"/>
                  <a:gd name="f67" fmla="*/ 170603 f55 1"/>
                  <a:gd name="f68" fmla="*/ 1567 f54 1"/>
                  <a:gd name="f69" fmla="*/ 173345 f55 1"/>
                  <a:gd name="f70" fmla="*/ 0 f54 1"/>
                  <a:gd name="f71" fmla="*/ 178242 f55 1"/>
                  <a:gd name="f72" fmla="*/ 392 f54 1"/>
                  <a:gd name="f73" fmla="*/ 180788 f55 1"/>
                  <a:gd name="f74" fmla="*/ 3526 f54 1"/>
                  <a:gd name="f75" fmla="*/ 177654 f55 1"/>
                  <a:gd name="f76" fmla="*/ 6072 f54 1"/>
                  <a:gd name="f77" fmla="*/ 174716 f55 1"/>
                  <a:gd name="f78" fmla="*/ 133387 f55 1"/>
                  <a:gd name="f79" fmla="*/ 86770 f54 1"/>
                  <a:gd name="f80" fmla="*/ 347865 f54 1"/>
                  <a:gd name="f81" fmla="*/ 350607 f54 1"/>
                  <a:gd name="f82" fmla="*/ 5680 f55 1"/>
                  <a:gd name="f83" fmla="*/ 344731 f54 1"/>
                  <a:gd name="f84" fmla="*/ 127903 f55 1"/>
                  <a:gd name="f85" fmla="*/ 88729 f54 1"/>
                  <a:gd name="f86" fmla="+- f56 0 f1"/>
                  <a:gd name="f87" fmla="*/ f59 1 180809"/>
                  <a:gd name="f88" fmla="*/ f60 1 350606"/>
                  <a:gd name="f89" fmla="*/ f61 1 180809"/>
                  <a:gd name="f90" fmla="*/ f62 1 180809"/>
                  <a:gd name="f91" fmla="*/ f63 1 350606"/>
                  <a:gd name="f92" fmla="*/ f64 1 350606"/>
                  <a:gd name="f93" fmla="*/ f65 1 350606"/>
                  <a:gd name="f94" fmla="*/ f66 1 180809"/>
                  <a:gd name="f95" fmla="*/ f67 1 180809"/>
                  <a:gd name="f96" fmla="*/ f68 1 350606"/>
                  <a:gd name="f97" fmla="*/ f69 1 180809"/>
                  <a:gd name="f98" fmla="*/ f70 1 350606"/>
                  <a:gd name="f99" fmla="*/ f71 1 180809"/>
                  <a:gd name="f100" fmla="*/ f72 1 350606"/>
                  <a:gd name="f101" fmla="*/ f73 1 180809"/>
                  <a:gd name="f102" fmla="*/ f74 1 350606"/>
                  <a:gd name="f103" fmla="*/ f75 1 180809"/>
                  <a:gd name="f104" fmla="*/ f76 1 350606"/>
                  <a:gd name="f105" fmla="*/ f77 1 180809"/>
                  <a:gd name="f106" fmla="*/ f78 1 180809"/>
                  <a:gd name="f107" fmla="*/ f79 1 350606"/>
                  <a:gd name="f108" fmla="*/ f80 1 350606"/>
                  <a:gd name="f109" fmla="*/ f81 1 350606"/>
                  <a:gd name="f110" fmla="*/ f82 1 180809"/>
                  <a:gd name="f111" fmla="*/ f83 1 350606"/>
                  <a:gd name="f112" fmla="*/ f84 1 180809"/>
                  <a:gd name="f113" fmla="*/ f85 1 350606"/>
                  <a:gd name="f114" fmla="*/ f50 1 f57"/>
                  <a:gd name="f115" fmla="*/ f51 1 f57"/>
                  <a:gd name="f116" fmla="*/ f50 1 f58"/>
                  <a:gd name="f117" fmla="*/ f52 1 f58"/>
                  <a:gd name="f118" fmla="*/ f87 1 f57"/>
                  <a:gd name="f119" fmla="*/ f88 1 f58"/>
                  <a:gd name="f120" fmla="*/ f89 1 f57"/>
                  <a:gd name="f121" fmla="*/ f90 1 f57"/>
                  <a:gd name="f122" fmla="*/ f91 1 f58"/>
                  <a:gd name="f123" fmla="*/ f92 1 f58"/>
                  <a:gd name="f124" fmla="*/ f93 1 f58"/>
                  <a:gd name="f125" fmla="*/ f94 1 f57"/>
                  <a:gd name="f126" fmla="*/ f95 1 f57"/>
                  <a:gd name="f127" fmla="*/ f96 1 f58"/>
                  <a:gd name="f128" fmla="*/ f97 1 f57"/>
                  <a:gd name="f129" fmla="*/ f98 1 f58"/>
                  <a:gd name="f130" fmla="*/ f99 1 f57"/>
                  <a:gd name="f131" fmla="*/ f100 1 f58"/>
                  <a:gd name="f132" fmla="*/ f101 1 f57"/>
                  <a:gd name="f133" fmla="*/ f102 1 f58"/>
                  <a:gd name="f134" fmla="*/ f103 1 f57"/>
                  <a:gd name="f135" fmla="*/ f104 1 f58"/>
                  <a:gd name="f136" fmla="*/ f105 1 f57"/>
                  <a:gd name="f137" fmla="*/ f106 1 f57"/>
                  <a:gd name="f138" fmla="*/ f107 1 f58"/>
                  <a:gd name="f139" fmla="*/ f108 1 f58"/>
                  <a:gd name="f140" fmla="*/ f109 1 f58"/>
                  <a:gd name="f141" fmla="*/ f110 1 f57"/>
                  <a:gd name="f142" fmla="*/ f111 1 f58"/>
                  <a:gd name="f143" fmla="*/ f112 1 f57"/>
                  <a:gd name="f144" fmla="*/ f113 1 f58"/>
                  <a:gd name="f145" fmla="*/ f114 f48 1"/>
                  <a:gd name="f146" fmla="*/ f115 f48 1"/>
                  <a:gd name="f147" fmla="*/ f117 f49 1"/>
                  <a:gd name="f148" fmla="*/ f116 f49 1"/>
                  <a:gd name="f149" fmla="*/ f118 f48 1"/>
                  <a:gd name="f150" fmla="*/ f119 f49 1"/>
                  <a:gd name="f151" fmla="*/ f120 f48 1"/>
                  <a:gd name="f152" fmla="*/ f121 f48 1"/>
                  <a:gd name="f153" fmla="*/ f122 f49 1"/>
                  <a:gd name="f154" fmla="*/ f123 f49 1"/>
                  <a:gd name="f155" fmla="*/ f124 f49 1"/>
                  <a:gd name="f156" fmla="*/ f125 f48 1"/>
                  <a:gd name="f157" fmla="*/ f126 f48 1"/>
                  <a:gd name="f158" fmla="*/ f127 f49 1"/>
                  <a:gd name="f159" fmla="*/ f128 f48 1"/>
                  <a:gd name="f160" fmla="*/ f129 f49 1"/>
                  <a:gd name="f161" fmla="*/ f130 f48 1"/>
                  <a:gd name="f162" fmla="*/ f131 f49 1"/>
                  <a:gd name="f163" fmla="*/ f132 f48 1"/>
                  <a:gd name="f164" fmla="*/ f133 f49 1"/>
                  <a:gd name="f165" fmla="*/ f134 f48 1"/>
                  <a:gd name="f166" fmla="*/ f135 f49 1"/>
                  <a:gd name="f167" fmla="*/ f136 f48 1"/>
                  <a:gd name="f168" fmla="*/ f137 f48 1"/>
                  <a:gd name="f169" fmla="*/ f138 f49 1"/>
                  <a:gd name="f170" fmla="*/ f139 f49 1"/>
                  <a:gd name="f171" fmla="*/ f140 f49 1"/>
                  <a:gd name="f172" fmla="*/ f141 f48 1"/>
                  <a:gd name="f173" fmla="*/ f142 f49 1"/>
                  <a:gd name="f174" fmla="*/ f143 f48 1"/>
                  <a:gd name="f175" fmla="*/ f144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49" y="f150"/>
                  </a:cxn>
                  <a:cxn ang="f86">
                    <a:pos x="f151" y="f150"/>
                  </a:cxn>
                  <a:cxn ang="f86">
                    <a:pos x="f152" y="f153"/>
                  </a:cxn>
                  <a:cxn ang="f86">
                    <a:pos x="f152" y="f154"/>
                  </a:cxn>
                  <a:cxn ang="f86">
                    <a:pos x="f151" y="f155"/>
                  </a:cxn>
                  <a:cxn ang="f86">
                    <a:pos x="f156" y="f155"/>
                  </a:cxn>
                  <a:cxn ang="f86">
                    <a:pos x="f157" y="f158"/>
                  </a:cxn>
                  <a:cxn ang="f86">
                    <a:pos x="f159" y="f160"/>
                  </a:cxn>
                  <a:cxn ang="f86">
                    <a:pos x="f161" y="f162"/>
                  </a:cxn>
                  <a:cxn ang="f86">
                    <a:pos x="f163" y="f164"/>
                  </a:cxn>
                  <a:cxn ang="f86">
                    <a:pos x="f165" y="f166"/>
                  </a:cxn>
                  <a:cxn ang="f86">
                    <a:pos x="f167" y="f166"/>
                  </a:cxn>
                  <a:cxn ang="f86">
                    <a:pos x="f168" y="f169"/>
                  </a:cxn>
                  <a:cxn ang="f86">
                    <a:pos x="f168" y="f170"/>
                  </a:cxn>
                  <a:cxn ang="f86">
                    <a:pos x="f149" y="f171"/>
                  </a:cxn>
                  <a:cxn ang="f86">
                    <a:pos x="f172" y="f173"/>
                  </a:cxn>
                  <a:cxn ang="f86">
                    <a:pos x="f174" y="f173"/>
                  </a:cxn>
                  <a:cxn ang="f86">
                    <a:pos x="f174" y="f175"/>
                  </a:cxn>
                  <a:cxn ang="f86">
                    <a:pos x="f172" y="f175"/>
                  </a:cxn>
                  <a:cxn ang="f86">
                    <a:pos x="f172" y="f173"/>
                  </a:cxn>
                </a:cxnLst>
                <a:rect l="f145" t="f148" r="f146" b="f147"/>
                <a:pathLst>
                  <a:path w="180809" h="35060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4"/>
                    </a:lnTo>
                    <a:cubicBezTo>
                      <a:pt x="f5" y="f15"/>
                      <a:pt x="f11" y="f16"/>
                      <a:pt x="f10" y="f16"/>
                    </a:cubicBezTo>
                    <a:lnTo>
                      <a:pt x="f17" y="f16"/>
                    </a:lnTo>
                    <a:cubicBezTo>
                      <a:pt x="f17" y="f16"/>
                      <a:pt x="f18" y="f19"/>
                      <a:pt x="f18" y="f19"/>
                    </a:cubicBezTo>
                    <a:cubicBezTo>
                      <a:pt x="f20" y="f21"/>
                      <a:pt x="f22" y="f5"/>
                      <a:pt x="f23" y="f5"/>
                    </a:cubicBezTo>
                    <a:lnTo>
                      <a:pt x="f24" y="f25"/>
                    </a:lnTo>
                    <a:cubicBezTo>
                      <a:pt x="f26" y="f25"/>
                      <a:pt x="f27" y="f28"/>
                      <a:pt x="f29" y="f30"/>
                    </a:cubicBezTo>
                    <a:cubicBezTo>
                      <a:pt x="f29" y="f31"/>
                      <a:pt x="f32" y="f33"/>
                      <a:pt x="f34" y="f35"/>
                    </a:cubicBezTo>
                    <a:lnTo>
                      <a:pt x="f36" y="f35"/>
                    </a:lnTo>
                    <a:cubicBezTo>
                      <a:pt x="f36" y="f35"/>
                      <a:pt x="f37" y="f38"/>
                      <a:pt x="f37" y="f38"/>
                    </a:cubicBezTo>
                    <a:lnTo>
                      <a:pt x="f37" y="f39"/>
                    </a:lnTo>
                    <a:cubicBezTo>
                      <a:pt x="f37" y="f40"/>
                      <a:pt x="f41" y="f42"/>
                      <a:pt x="f8" y="f42"/>
                    </a:cubicBezTo>
                    <a:close/>
                    <a:moveTo>
                      <a:pt x="f43" y="f44"/>
                    </a:moveTo>
                    <a:lnTo>
                      <a:pt x="f45" y="f44"/>
                    </a:lnTo>
                    <a:lnTo>
                      <a:pt x="f45" y="f46"/>
                    </a:lnTo>
                    <a:lnTo>
                      <a:pt x="f43" y="f46"/>
                    </a:lnTo>
                    <a:cubicBezTo>
                      <a:pt x="f43" y="f46"/>
                      <a:pt x="f43" y="f44"/>
                      <a:pt x="f43" y="f4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57" name="Freeform: Shape 675"/>
              <p:cNvSpPr/>
              <p:nvPr/>
            </p:nvSpPr>
            <p:spPr>
              <a:xfrm>
                <a:off x="5763710" y="4565297"/>
                <a:ext cx="179021" cy="35040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9024"/>
                  <a:gd name="f7" fmla="val 350411"/>
                  <a:gd name="f8" fmla="val 130645"/>
                  <a:gd name="f9" fmla="val 2742"/>
                  <a:gd name="f10" fmla="val 1175"/>
                  <a:gd name="f11" fmla="val 349236"/>
                  <a:gd name="f12" fmla="val 347669"/>
                  <a:gd name="f13" fmla="val 85987"/>
                  <a:gd name="f14" fmla="val 84420"/>
                  <a:gd name="f15" fmla="val 83245"/>
                  <a:gd name="f16" fmla="val 128882"/>
                  <a:gd name="f17" fmla="val 170603"/>
                  <a:gd name="f18" fmla="val 1567"/>
                  <a:gd name="f19" fmla="val 170994"/>
                  <a:gd name="f20" fmla="val 588"/>
                  <a:gd name="f21" fmla="val 171974"/>
                  <a:gd name="f22" fmla="val 173149"/>
                  <a:gd name="f23" fmla="val 176283"/>
                  <a:gd name="f24" fmla="val 177850"/>
                  <a:gd name="f25" fmla="val 179025"/>
                  <a:gd name="f26" fmla="val 4309"/>
                  <a:gd name="f27" fmla="val 5484"/>
                  <a:gd name="f28" fmla="val 174912"/>
                  <a:gd name="f29" fmla="val 133387"/>
                  <a:gd name="f30" fmla="val 86574"/>
                  <a:gd name="f31" fmla="val 132212"/>
                  <a:gd name="f32" fmla="val 5680"/>
                  <a:gd name="f33" fmla="val 344731"/>
                  <a:gd name="f34" fmla="val 127903"/>
                  <a:gd name="f35" fmla="val 88729"/>
                  <a:gd name="f36" fmla="+- 0 0 -90"/>
                  <a:gd name="f37" fmla="*/ f3 1 179024"/>
                  <a:gd name="f38" fmla="*/ f4 1 350411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179024"/>
                  <a:gd name="f47" fmla="*/ f43 1 350411"/>
                  <a:gd name="f48" fmla="*/ 130645 f44 1"/>
                  <a:gd name="f49" fmla="*/ 350411 f43 1"/>
                  <a:gd name="f50" fmla="*/ 2742 f44 1"/>
                  <a:gd name="f51" fmla="*/ 0 f44 1"/>
                  <a:gd name="f52" fmla="*/ 347669 f43 1"/>
                  <a:gd name="f53" fmla="*/ 85987 f43 1"/>
                  <a:gd name="f54" fmla="*/ 83245 f43 1"/>
                  <a:gd name="f55" fmla="*/ 128882 f44 1"/>
                  <a:gd name="f56" fmla="*/ 170603 f44 1"/>
                  <a:gd name="f57" fmla="*/ 1567 f43 1"/>
                  <a:gd name="f58" fmla="*/ 173149 f44 1"/>
                  <a:gd name="f59" fmla="*/ 0 f43 1"/>
                  <a:gd name="f60" fmla="*/ 176283 f44 1"/>
                  <a:gd name="f61" fmla="*/ 179025 f44 1"/>
                  <a:gd name="f62" fmla="*/ 2742 f43 1"/>
                  <a:gd name="f63" fmla="*/ 5484 f43 1"/>
                  <a:gd name="f64" fmla="*/ 174912 f44 1"/>
                  <a:gd name="f65" fmla="*/ 133387 f44 1"/>
                  <a:gd name="f66" fmla="*/ 86574 f43 1"/>
                  <a:gd name="f67" fmla="*/ 5680 f44 1"/>
                  <a:gd name="f68" fmla="*/ 344731 f43 1"/>
                  <a:gd name="f69" fmla="*/ 127903 f44 1"/>
                  <a:gd name="f70" fmla="*/ 88729 f43 1"/>
                  <a:gd name="f71" fmla="+- f45 0 f1"/>
                  <a:gd name="f72" fmla="*/ f48 1 179024"/>
                  <a:gd name="f73" fmla="*/ f49 1 350411"/>
                  <a:gd name="f74" fmla="*/ f50 1 179024"/>
                  <a:gd name="f75" fmla="*/ f51 1 179024"/>
                  <a:gd name="f76" fmla="*/ f52 1 350411"/>
                  <a:gd name="f77" fmla="*/ f53 1 350411"/>
                  <a:gd name="f78" fmla="*/ f54 1 350411"/>
                  <a:gd name="f79" fmla="*/ f55 1 179024"/>
                  <a:gd name="f80" fmla="*/ f56 1 179024"/>
                  <a:gd name="f81" fmla="*/ f57 1 350411"/>
                  <a:gd name="f82" fmla="*/ f58 1 179024"/>
                  <a:gd name="f83" fmla="*/ f59 1 350411"/>
                  <a:gd name="f84" fmla="*/ f60 1 179024"/>
                  <a:gd name="f85" fmla="*/ f61 1 179024"/>
                  <a:gd name="f86" fmla="*/ f62 1 350411"/>
                  <a:gd name="f87" fmla="*/ f63 1 350411"/>
                  <a:gd name="f88" fmla="*/ f64 1 179024"/>
                  <a:gd name="f89" fmla="*/ f65 1 179024"/>
                  <a:gd name="f90" fmla="*/ f66 1 350411"/>
                  <a:gd name="f91" fmla="*/ f67 1 179024"/>
                  <a:gd name="f92" fmla="*/ f68 1 350411"/>
                  <a:gd name="f93" fmla="*/ f69 1 179024"/>
                  <a:gd name="f94" fmla="*/ f70 1 350411"/>
                  <a:gd name="f95" fmla="*/ f39 1 f46"/>
                  <a:gd name="f96" fmla="*/ f40 1 f46"/>
                  <a:gd name="f97" fmla="*/ f39 1 f47"/>
                  <a:gd name="f98" fmla="*/ f41 1 f47"/>
                  <a:gd name="f99" fmla="*/ f72 1 f46"/>
                  <a:gd name="f100" fmla="*/ f73 1 f47"/>
                  <a:gd name="f101" fmla="*/ f74 1 f46"/>
                  <a:gd name="f102" fmla="*/ f75 1 f46"/>
                  <a:gd name="f103" fmla="*/ f76 1 f47"/>
                  <a:gd name="f104" fmla="*/ f77 1 f47"/>
                  <a:gd name="f105" fmla="*/ f78 1 f47"/>
                  <a:gd name="f106" fmla="*/ f79 1 f46"/>
                  <a:gd name="f107" fmla="*/ f80 1 f46"/>
                  <a:gd name="f108" fmla="*/ f81 1 f47"/>
                  <a:gd name="f109" fmla="*/ f82 1 f46"/>
                  <a:gd name="f110" fmla="*/ f83 1 f47"/>
                  <a:gd name="f111" fmla="*/ f84 1 f46"/>
                  <a:gd name="f112" fmla="*/ f85 1 f46"/>
                  <a:gd name="f113" fmla="*/ f86 1 f47"/>
                  <a:gd name="f114" fmla="*/ f87 1 f47"/>
                  <a:gd name="f115" fmla="*/ f88 1 f46"/>
                  <a:gd name="f116" fmla="*/ f89 1 f46"/>
                  <a:gd name="f117" fmla="*/ f90 1 f47"/>
                  <a:gd name="f118" fmla="*/ f91 1 f46"/>
                  <a:gd name="f119" fmla="*/ f92 1 f47"/>
                  <a:gd name="f120" fmla="*/ f93 1 f46"/>
                  <a:gd name="f121" fmla="*/ f94 1 f47"/>
                  <a:gd name="f122" fmla="*/ f95 f37 1"/>
                  <a:gd name="f123" fmla="*/ f96 f37 1"/>
                  <a:gd name="f124" fmla="*/ f98 f38 1"/>
                  <a:gd name="f125" fmla="*/ f97 f38 1"/>
                  <a:gd name="f126" fmla="*/ f99 f37 1"/>
                  <a:gd name="f127" fmla="*/ f100 f38 1"/>
                  <a:gd name="f128" fmla="*/ f101 f37 1"/>
                  <a:gd name="f129" fmla="*/ f102 f37 1"/>
                  <a:gd name="f130" fmla="*/ f103 f38 1"/>
                  <a:gd name="f131" fmla="*/ f104 f38 1"/>
                  <a:gd name="f132" fmla="*/ f105 f38 1"/>
                  <a:gd name="f133" fmla="*/ f106 f37 1"/>
                  <a:gd name="f134" fmla="*/ f107 f37 1"/>
                  <a:gd name="f135" fmla="*/ f108 f38 1"/>
                  <a:gd name="f136" fmla="*/ f109 f37 1"/>
                  <a:gd name="f137" fmla="*/ f110 f38 1"/>
                  <a:gd name="f138" fmla="*/ f111 f37 1"/>
                  <a:gd name="f139" fmla="*/ f112 f37 1"/>
                  <a:gd name="f140" fmla="*/ f113 f38 1"/>
                  <a:gd name="f141" fmla="*/ f114 f38 1"/>
                  <a:gd name="f142" fmla="*/ f115 f37 1"/>
                  <a:gd name="f143" fmla="*/ f116 f37 1"/>
                  <a:gd name="f144" fmla="*/ f117 f38 1"/>
                  <a:gd name="f145" fmla="*/ f118 f37 1"/>
                  <a:gd name="f146" fmla="*/ f119 f38 1"/>
                  <a:gd name="f147" fmla="*/ f120 f37 1"/>
                  <a:gd name="f148" fmla="*/ f121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26" y="f127"/>
                  </a:cxn>
                  <a:cxn ang="f71">
                    <a:pos x="f128" y="f127"/>
                  </a:cxn>
                  <a:cxn ang="f71">
                    <a:pos x="f129" y="f130"/>
                  </a:cxn>
                  <a:cxn ang="f71">
                    <a:pos x="f129" y="f131"/>
                  </a:cxn>
                  <a:cxn ang="f71">
                    <a:pos x="f128" y="f132"/>
                  </a:cxn>
                  <a:cxn ang="f71">
                    <a:pos x="f133" y="f132"/>
                  </a:cxn>
                  <a:cxn ang="f71">
                    <a:pos x="f134" y="f135"/>
                  </a:cxn>
                  <a:cxn ang="f71">
                    <a:pos x="f136" y="f137"/>
                  </a:cxn>
                  <a:cxn ang="f71">
                    <a:pos x="f138" y="f137"/>
                  </a:cxn>
                  <a:cxn ang="f71">
                    <a:pos x="f139" y="f140"/>
                  </a:cxn>
                  <a:cxn ang="f71">
                    <a:pos x="f138" y="f141"/>
                  </a:cxn>
                  <a:cxn ang="f71">
                    <a:pos x="f142" y="f141"/>
                  </a:cxn>
                  <a:cxn ang="f71">
                    <a:pos x="f143" y="f144"/>
                  </a:cxn>
                  <a:cxn ang="f71">
                    <a:pos x="f143" y="f130"/>
                  </a:cxn>
                  <a:cxn ang="f71">
                    <a:pos x="f126" y="f127"/>
                  </a:cxn>
                  <a:cxn ang="f71">
                    <a:pos x="f145" y="f146"/>
                  </a:cxn>
                  <a:cxn ang="f71">
                    <a:pos x="f147" y="f146"/>
                  </a:cxn>
                  <a:cxn ang="f71">
                    <a:pos x="f147" y="f148"/>
                  </a:cxn>
                  <a:cxn ang="f71">
                    <a:pos x="f145" y="f148"/>
                  </a:cxn>
                  <a:cxn ang="f71">
                    <a:pos x="f145" y="f146"/>
                  </a:cxn>
                </a:cxnLst>
                <a:rect l="f122" t="f125" r="f123" b="f124"/>
                <a:pathLst>
                  <a:path w="179024" h="350411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13"/>
                    </a:lnTo>
                    <a:cubicBezTo>
                      <a:pt x="f5" y="f14"/>
                      <a:pt x="f10" y="f15"/>
                      <a:pt x="f9" y="f15"/>
                    </a:cubicBezTo>
                    <a:lnTo>
                      <a:pt x="f16" y="f15"/>
                    </a:lnTo>
                    <a:cubicBezTo>
                      <a:pt x="f16" y="f15"/>
                      <a:pt x="f17" y="f18"/>
                      <a:pt x="f17" y="f18"/>
                    </a:cubicBezTo>
                    <a:cubicBezTo>
                      <a:pt x="f19" y="f20"/>
                      <a:pt x="f21" y="f5"/>
                      <a:pt x="f22" y="f5"/>
                    </a:cubicBezTo>
                    <a:lnTo>
                      <a:pt x="f23" y="f5"/>
                    </a:lnTo>
                    <a:cubicBezTo>
                      <a:pt x="f24" y="f5"/>
                      <a:pt x="f25" y="f10"/>
                      <a:pt x="f25" y="f9"/>
                    </a:cubicBezTo>
                    <a:cubicBezTo>
                      <a:pt x="f25" y="f26"/>
                      <a:pt x="f24" y="f27"/>
                      <a:pt x="f23" y="f27"/>
                    </a:cubicBezTo>
                    <a:lnTo>
                      <a:pt x="f28" y="f27"/>
                    </a:lnTo>
                    <a:lnTo>
                      <a:pt x="f29" y="f30"/>
                    </a:lnTo>
                    <a:lnTo>
                      <a:pt x="f29" y="f12"/>
                    </a:lnTo>
                    <a:cubicBezTo>
                      <a:pt x="f29" y="f11"/>
                      <a:pt x="f31" y="f7"/>
                      <a:pt x="f8" y="f7"/>
                    </a:cubicBezTo>
                    <a:close/>
                    <a:moveTo>
                      <a:pt x="f32" y="f33"/>
                    </a:moveTo>
                    <a:lnTo>
                      <a:pt x="f34" y="f33"/>
                    </a:lnTo>
                    <a:lnTo>
                      <a:pt x="f34" y="f35"/>
                    </a:lnTo>
                    <a:lnTo>
                      <a:pt x="f32" y="f35"/>
                    </a:lnTo>
                    <a:cubicBezTo>
                      <a:pt x="f32" y="f35"/>
                      <a:pt x="f32" y="f33"/>
                      <a:pt x="f32" y="f33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58" name="Freeform: Shape 676"/>
              <p:cNvSpPr/>
              <p:nvPr/>
            </p:nvSpPr>
            <p:spPr>
              <a:xfrm>
                <a:off x="5564316" y="4565260"/>
                <a:ext cx="177293" cy="35044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7293"/>
                  <a:gd name="f7" fmla="val 350442"/>
                  <a:gd name="f8" fmla="val 135542"/>
                  <a:gd name="f9" fmla="val 2742"/>
                  <a:gd name="f10" fmla="val 1175"/>
                  <a:gd name="f11" fmla="val 349267"/>
                  <a:gd name="f12" fmla="val 347700"/>
                  <a:gd name="f13" fmla="val 86018"/>
                  <a:gd name="f14" fmla="val 84451"/>
                  <a:gd name="f15" fmla="val 83276"/>
                  <a:gd name="f16" fmla="val 133779"/>
                  <a:gd name="f17" fmla="val 171974"/>
                  <a:gd name="f18" fmla="val 1598"/>
                  <a:gd name="f19" fmla="val 172561"/>
                  <a:gd name="f20" fmla="val 227"/>
                  <a:gd name="f21" fmla="val 174324"/>
                  <a:gd name="f22" fmla="val -361"/>
                  <a:gd name="f23" fmla="val 175695"/>
                  <a:gd name="f24" fmla="val 177066"/>
                  <a:gd name="f25" fmla="val 814"/>
                  <a:gd name="f26" fmla="val 177654"/>
                  <a:gd name="f27" fmla="val 2577"/>
                  <a:gd name="f28" fmla="val 3948"/>
                  <a:gd name="f29" fmla="val 138480"/>
                  <a:gd name="f30" fmla="val 86605"/>
                  <a:gd name="f31" fmla="val 137305"/>
                  <a:gd name="f32" fmla="val 135738"/>
                  <a:gd name="f33" fmla="val 5484"/>
                  <a:gd name="f34" fmla="val 344762"/>
                  <a:gd name="f35" fmla="val 132604"/>
                  <a:gd name="f36" fmla="val 88760"/>
                  <a:gd name="f37" fmla="+- 0 0 -90"/>
                  <a:gd name="f38" fmla="*/ f3 1 177293"/>
                  <a:gd name="f39" fmla="*/ f4 1 350442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177293"/>
                  <a:gd name="f48" fmla="*/ f44 1 350442"/>
                  <a:gd name="f49" fmla="*/ 135542 f45 1"/>
                  <a:gd name="f50" fmla="*/ 350442 f44 1"/>
                  <a:gd name="f51" fmla="*/ 2742 f45 1"/>
                  <a:gd name="f52" fmla="*/ 0 f45 1"/>
                  <a:gd name="f53" fmla="*/ 347700 f44 1"/>
                  <a:gd name="f54" fmla="*/ 86018 f44 1"/>
                  <a:gd name="f55" fmla="*/ 83276 f44 1"/>
                  <a:gd name="f56" fmla="*/ 133779 f45 1"/>
                  <a:gd name="f57" fmla="*/ 171974 f45 1"/>
                  <a:gd name="f58" fmla="*/ 1598 f44 1"/>
                  <a:gd name="f59" fmla="*/ 175695 f45 1"/>
                  <a:gd name="f60" fmla="*/ 227 f44 1"/>
                  <a:gd name="f61" fmla="*/ 177066 f45 1"/>
                  <a:gd name="f62" fmla="*/ 3948 f44 1"/>
                  <a:gd name="f63" fmla="*/ 138480 f45 1"/>
                  <a:gd name="f64" fmla="*/ 86605 f44 1"/>
                  <a:gd name="f65" fmla="*/ 135738 f45 1"/>
                  <a:gd name="f66" fmla="*/ 5484 f45 1"/>
                  <a:gd name="f67" fmla="*/ 344762 f44 1"/>
                  <a:gd name="f68" fmla="*/ 132604 f45 1"/>
                  <a:gd name="f69" fmla="*/ 88760 f44 1"/>
                  <a:gd name="f70" fmla="+- f46 0 f1"/>
                  <a:gd name="f71" fmla="*/ f49 1 177293"/>
                  <a:gd name="f72" fmla="*/ f50 1 350442"/>
                  <a:gd name="f73" fmla="*/ f51 1 177293"/>
                  <a:gd name="f74" fmla="*/ f52 1 177293"/>
                  <a:gd name="f75" fmla="*/ f53 1 350442"/>
                  <a:gd name="f76" fmla="*/ f54 1 350442"/>
                  <a:gd name="f77" fmla="*/ f55 1 350442"/>
                  <a:gd name="f78" fmla="*/ f56 1 177293"/>
                  <a:gd name="f79" fmla="*/ f57 1 177293"/>
                  <a:gd name="f80" fmla="*/ f58 1 350442"/>
                  <a:gd name="f81" fmla="*/ f59 1 177293"/>
                  <a:gd name="f82" fmla="*/ f60 1 350442"/>
                  <a:gd name="f83" fmla="*/ f61 1 177293"/>
                  <a:gd name="f84" fmla="*/ f62 1 350442"/>
                  <a:gd name="f85" fmla="*/ f63 1 177293"/>
                  <a:gd name="f86" fmla="*/ f64 1 350442"/>
                  <a:gd name="f87" fmla="*/ f65 1 177293"/>
                  <a:gd name="f88" fmla="*/ f66 1 177293"/>
                  <a:gd name="f89" fmla="*/ f67 1 350442"/>
                  <a:gd name="f90" fmla="*/ f68 1 177293"/>
                  <a:gd name="f91" fmla="*/ f69 1 350442"/>
                  <a:gd name="f92" fmla="*/ f40 1 f47"/>
                  <a:gd name="f93" fmla="*/ f41 1 f47"/>
                  <a:gd name="f94" fmla="*/ f40 1 f48"/>
                  <a:gd name="f95" fmla="*/ f42 1 f48"/>
                  <a:gd name="f96" fmla="*/ f71 1 f47"/>
                  <a:gd name="f97" fmla="*/ f72 1 f48"/>
                  <a:gd name="f98" fmla="*/ f73 1 f47"/>
                  <a:gd name="f99" fmla="*/ f74 1 f47"/>
                  <a:gd name="f100" fmla="*/ f75 1 f48"/>
                  <a:gd name="f101" fmla="*/ f76 1 f48"/>
                  <a:gd name="f102" fmla="*/ f77 1 f48"/>
                  <a:gd name="f103" fmla="*/ f78 1 f47"/>
                  <a:gd name="f104" fmla="*/ f79 1 f47"/>
                  <a:gd name="f105" fmla="*/ f80 1 f48"/>
                  <a:gd name="f106" fmla="*/ f81 1 f47"/>
                  <a:gd name="f107" fmla="*/ f82 1 f48"/>
                  <a:gd name="f108" fmla="*/ f83 1 f47"/>
                  <a:gd name="f109" fmla="*/ f84 1 f48"/>
                  <a:gd name="f110" fmla="*/ f85 1 f47"/>
                  <a:gd name="f111" fmla="*/ f86 1 f48"/>
                  <a:gd name="f112" fmla="*/ f87 1 f47"/>
                  <a:gd name="f113" fmla="*/ f88 1 f47"/>
                  <a:gd name="f114" fmla="*/ f89 1 f48"/>
                  <a:gd name="f115" fmla="*/ f90 1 f47"/>
                  <a:gd name="f116" fmla="*/ f91 1 f48"/>
                  <a:gd name="f117" fmla="*/ f92 f38 1"/>
                  <a:gd name="f118" fmla="*/ f93 f38 1"/>
                  <a:gd name="f119" fmla="*/ f95 f39 1"/>
                  <a:gd name="f120" fmla="*/ f94 f39 1"/>
                  <a:gd name="f121" fmla="*/ f96 f38 1"/>
                  <a:gd name="f122" fmla="*/ f97 f39 1"/>
                  <a:gd name="f123" fmla="*/ f98 f38 1"/>
                  <a:gd name="f124" fmla="*/ f99 f38 1"/>
                  <a:gd name="f125" fmla="*/ f100 f39 1"/>
                  <a:gd name="f126" fmla="*/ f101 f39 1"/>
                  <a:gd name="f127" fmla="*/ f102 f39 1"/>
                  <a:gd name="f128" fmla="*/ f103 f38 1"/>
                  <a:gd name="f129" fmla="*/ f104 f38 1"/>
                  <a:gd name="f130" fmla="*/ f105 f39 1"/>
                  <a:gd name="f131" fmla="*/ f106 f38 1"/>
                  <a:gd name="f132" fmla="*/ f107 f39 1"/>
                  <a:gd name="f133" fmla="*/ f108 f38 1"/>
                  <a:gd name="f134" fmla="*/ f109 f39 1"/>
                  <a:gd name="f135" fmla="*/ f110 f38 1"/>
                  <a:gd name="f136" fmla="*/ f111 f39 1"/>
                  <a:gd name="f137" fmla="*/ f112 f38 1"/>
                  <a:gd name="f138" fmla="*/ f113 f38 1"/>
                  <a:gd name="f139" fmla="*/ f114 f39 1"/>
                  <a:gd name="f140" fmla="*/ f115 f38 1"/>
                  <a:gd name="f141" fmla="*/ f116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21" y="f122"/>
                  </a:cxn>
                  <a:cxn ang="f70">
                    <a:pos x="f123" y="f122"/>
                  </a:cxn>
                  <a:cxn ang="f70">
                    <a:pos x="f124" y="f125"/>
                  </a:cxn>
                  <a:cxn ang="f70">
                    <a:pos x="f124" y="f126"/>
                  </a:cxn>
                  <a:cxn ang="f70">
                    <a:pos x="f123" y="f127"/>
                  </a:cxn>
                  <a:cxn ang="f70">
                    <a:pos x="f128" y="f127"/>
                  </a:cxn>
                  <a:cxn ang="f70">
                    <a:pos x="f129" y="f130"/>
                  </a:cxn>
                  <a:cxn ang="f70">
                    <a:pos x="f131" y="f132"/>
                  </a:cxn>
                  <a:cxn ang="f70">
                    <a:pos x="f133" y="f134"/>
                  </a:cxn>
                  <a:cxn ang="f70">
                    <a:pos x="f135" y="f136"/>
                  </a:cxn>
                  <a:cxn ang="f70">
                    <a:pos x="f135" y="f125"/>
                  </a:cxn>
                  <a:cxn ang="f70">
                    <a:pos x="f137" y="f122"/>
                  </a:cxn>
                  <a:cxn ang="f70">
                    <a:pos x="f138" y="f139"/>
                  </a:cxn>
                  <a:cxn ang="f70">
                    <a:pos x="f140" y="f139"/>
                  </a:cxn>
                  <a:cxn ang="f70">
                    <a:pos x="f140" y="f141"/>
                  </a:cxn>
                  <a:cxn ang="f70">
                    <a:pos x="f138" y="f141"/>
                  </a:cxn>
                  <a:cxn ang="f70">
                    <a:pos x="f138" y="f139"/>
                  </a:cxn>
                </a:cxnLst>
                <a:rect l="f117" t="f120" r="f118" b="f119"/>
                <a:pathLst>
                  <a:path w="177293" h="350442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13"/>
                    </a:lnTo>
                    <a:cubicBezTo>
                      <a:pt x="f5" y="f14"/>
                      <a:pt x="f10" y="f15"/>
                      <a:pt x="f9" y="f15"/>
                    </a:cubicBezTo>
                    <a:lnTo>
                      <a:pt x="f16" y="f15"/>
                    </a:lnTo>
                    <a:cubicBezTo>
                      <a:pt x="f16" y="f15"/>
                      <a:pt x="f17" y="f18"/>
                      <a:pt x="f17" y="f18"/>
                    </a:cubicBezTo>
                    <a:cubicBezTo>
                      <a:pt x="f19" y="f20"/>
                      <a:pt x="f21" y="f22"/>
                      <a:pt x="f23" y="f20"/>
                    </a:cubicBezTo>
                    <a:cubicBezTo>
                      <a:pt x="f24" y="f25"/>
                      <a:pt x="f26" y="f27"/>
                      <a:pt x="f24" y="f28"/>
                    </a:cubicBezTo>
                    <a:lnTo>
                      <a:pt x="f29" y="f30"/>
                    </a:lnTo>
                    <a:lnTo>
                      <a:pt x="f29" y="f12"/>
                    </a:lnTo>
                    <a:cubicBezTo>
                      <a:pt x="f29" y="f11"/>
                      <a:pt x="f31" y="f7"/>
                      <a:pt x="f32" y="f7"/>
                    </a:cubicBezTo>
                    <a:close/>
                    <a:moveTo>
                      <a:pt x="f33" y="f34"/>
                    </a:moveTo>
                    <a:lnTo>
                      <a:pt x="f35" y="f34"/>
                    </a:lnTo>
                    <a:lnTo>
                      <a:pt x="f35" y="f36"/>
                    </a:lnTo>
                    <a:lnTo>
                      <a:pt x="f33" y="f36"/>
                    </a:lnTo>
                    <a:cubicBezTo>
                      <a:pt x="f33" y="f36"/>
                      <a:pt x="f33" y="f34"/>
                      <a:pt x="f33" y="f3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59" name="Freeform: Shape 677"/>
              <p:cNvSpPr/>
              <p:nvPr/>
            </p:nvSpPr>
            <p:spPr>
              <a:xfrm>
                <a:off x="5364528" y="4565297"/>
                <a:ext cx="170800" cy="350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0800"/>
                  <a:gd name="f7" fmla="val 350804"/>
                  <a:gd name="f8" fmla="val 135542"/>
                  <a:gd name="f9" fmla="val 350413"/>
                  <a:gd name="f10" fmla="val 2742"/>
                  <a:gd name="f11" fmla="val 1175"/>
                  <a:gd name="f12" fmla="val 349237"/>
                  <a:gd name="f13" fmla="val 347670"/>
                  <a:gd name="f14" fmla="val 85988"/>
                  <a:gd name="f15" fmla="val 392"/>
                  <a:gd name="f16" fmla="val 84617"/>
                  <a:gd name="f17" fmla="val 784"/>
                  <a:gd name="f18" fmla="val 84030"/>
                  <a:gd name="f19" fmla="val 83442"/>
                  <a:gd name="f20" fmla="val 1959"/>
                  <a:gd name="f21" fmla="val 83246"/>
                  <a:gd name="f22" fmla="val 133583"/>
                  <a:gd name="f23" fmla="val 165314"/>
                  <a:gd name="f24" fmla="val 1764"/>
                  <a:gd name="f25" fmla="val 165902"/>
                  <a:gd name="f26" fmla="val 393"/>
                  <a:gd name="f27" fmla="val 167469"/>
                  <a:gd name="f28" fmla="val -390"/>
                  <a:gd name="f29" fmla="val 169036"/>
                  <a:gd name="f30" fmla="val 197"/>
                  <a:gd name="f31" fmla="val 170407"/>
                  <a:gd name="f32" fmla="val 785"/>
                  <a:gd name="f33" fmla="val 171190"/>
                  <a:gd name="f34" fmla="val 2352"/>
                  <a:gd name="f35" fmla="val 170603"/>
                  <a:gd name="f36" fmla="val 3919"/>
                  <a:gd name="f37" fmla="val 138480"/>
                  <a:gd name="f38" fmla="val 86772"/>
                  <a:gd name="f39" fmla="val 348062"/>
                  <a:gd name="f40" fmla="val 349629"/>
                  <a:gd name="f41" fmla="val 137305"/>
                  <a:gd name="f42" fmla="val 135738"/>
                  <a:gd name="f43" fmla="val 5680"/>
                  <a:gd name="f44" fmla="val 344732"/>
                  <a:gd name="f45" fmla="val 132800"/>
                  <a:gd name="f46" fmla="val 88731"/>
                  <a:gd name="f47" fmla="+- 0 0 -90"/>
                  <a:gd name="f48" fmla="*/ f3 1 170800"/>
                  <a:gd name="f49" fmla="*/ f4 1 350804"/>
                  <a:gd name="f50" fmla="val f5"/>
                  <a:gd name="f51" fmla="val f6"/>
                  <a:gd name="f52" fmla="val f7"/>
                  <a:gd name="f53" fmla="*/ f47 f0 1"/>
                  <a:gd name="f54" fmla="+- f52 0 f50"/>
                  <a:gd name="f55" fmla="+- f51 0 f50"/>
                  <a:gd name="f56" fmla="*/ f53 1 f2"/>
                  <a:gd name="f57" fmla="*/ f55 1 170800"/>
                  <a:gd name="f58" fmla="*/ f54 1 350804"/>
                  <a:gd name="f59" fmla="*/ 135542 f55 1"/>
                  <a:gd name="f60" fmla="*/ 350413 f54 1"/>
                  <a:gd name="f61" fmla="*/ 2742 f55 1"/>
                  <a:gd name="f62" fmla="*/ 0 f55 1"/>
                  <a:gd name="f63" fmla="*/ 347670 f54 1"/>
                  <a:gd name="f64" fmla="*/ 85988 f54 1"/>
                  <a:gd name="f65" fmla="*/ 784 f55 1"/>
                  <a:gd name="f66" fmla="*/ 84030 f54 1"/>
                  <a:gd name="f67" fmla="*/ 83246 f54 1"/>
                  <a:gd name="f68" fmla="*/ 133583 f55 1"/>
                  <a:gd name="f69" fmla="*/ 165314 f55 1"/>
                  <a:gd name="f70" fmla="*/ 1764 f54 1"/>
                  <a:gd name="f71" fmla="*/ 169036 f55 1"/>
                  <a:gd name="f72" fmla="*/ 197 f54 1"/>
                  <a:gd name="f73" fmla="*/ 170603 f55 1"/>
                  <a:gd name="f74" fmla="*/ 3919 f54 1"/>
                  <a:gd name="f75" fmla="*/ 138480 f55 1"/>
                  <a:gd name="f76" fmla="*/ 86772 f54 1"/>
                  <a:gd name="f77" fmla="*/ 348062 f54 1"/>
                  <a:gd name="f78" fmla="*/ 135738 f55 1"/>
                  <a:gd name="f79" fmla="*/ 350804 f54 1"/>
                  <a:gd name="f80" fmla="*/ 5680 f55 1"/>
                  <a:gd name="f81" fmla="*/ 344732 f54 1"/>
                  <a:gd name="f82" fmla="*/ 132800 f55 1"/>
                  <a:gd name="f83" fmla="*/ 88731 f54 1"/>
                  <a:gd name="f84" fmla="+- f56 0 f1"/>
                  <a:gd name="f85" fmla="*/ f59 1 170800"/>
                  <a:gd name="f86" fmla="*/ f60 1 350804"/>
                  <a:gd name="f87" fmla="*/ f61 1 170800"/>
                  <a:gd name="f88" fmla="*/ f62 1 170800"/>
                  <a:gd name="f89" fmla="*/ f63 1 350804"/>
                  <a:gd name="f90" fmla="*/ f64 1 350804"/>
                  <a:gd name="f91" fmla="*/ f65 1 170800"/>
                  <a:gd name="f92" fmla="*/ f66 1 350804"/>
                  <a:gd name="f93" fmla="*/ f67 1 350804"/>
                  <a:gd name="f94" fmla="*/ f68 1 170800"/>
                  <a:gd name="f95" fmla="*/ f69 1 170800"/>
                  <a:gd name="f96" fmla="*/ f70 1 350804"/>
                  <a:gd name="f97" fmla="*/ f71 1 170800"/>
                  <a:gd name="f98" fmla="*/ f72 1 350804"/>
                  <a:gd name="f99" fmla="*/ f73 1 170800"/>
                  <a:gd name="f100" fmla="*/ f74 1 350804"/>
                  <a:gd name="f101" fmla="*/ f75 1 170800"/>
                  <a:gd name="f102" fmla="*/ f76 1 350804"/>
                  <a:gd name="f103" fmla="*/ f77 1 350804"/>
                  <a:gd name="f104" fmla="*/ f78 1 170800"/>
                  <a:gd name="f105" fmla="*/ f79 1 350804"/>
                  <a:gd name="f106" fmla="*/ f80 1 170800"/>
                  <a:gd name="f107" fmla="*/ f81 1 350804"/>
                  <a:gd name="f108" fmla="*/ f82 1 170800"/>
                  <a:gd name="f109" fmla="*/ f83 1 350804"/>
                  <a:gd name="f110" fmla="*/ f50 1 f57"/>
                  <a:gd name="f111" fmla="*/ f51 1 f57"/>
                  <a:gd name="f112" fmla="*/ f50 1 f58"/>
                  <a:gd name="f113" fmla="*/ f52 1 f58"/>
                  <a:gd name="f114" fmla="*/ f85 1 f57"/>
                  <a:gd name="f115" fmla="*/ f86 1 f58"/>
                  <a:gd name="f116" fmla="*/ f87 1 f57"/>
                  <a:gd name="f117" fmla="*/ f88 1 f57"/>
                  <a:gd name="f118" fmla="*/ f89 1 f58"/>
                  <a:gd name="f119" fmla="*/ f90 1 f58"/>
                  <a:gd name="f120" fmla="*/ f91 1 f57"/>
                  <a:gd name="f121" fmla="*/ f92 1 f58"/>
                  <a:gd name="f122" fmla="*/ f93 1 f58"/>
                  <a:gd name="f123" fmla="*/ f94 1 f57"/>
                  <a:gd name="f124" fmla="*/ f95 1 f57"/>
                  <a:gd name="f125" fmla="*/ f96 1 f58"/>
                  <a:gd name="f126" fmla="*/ f97 1 f57"/>
                  <a:gd name="f127" fmla="*/ f98 1 f58"/>
                  <a:gd name="f128" fmla="*/ f99 1 f57"/>
                  <a:gd name="f129" fmla="*/ f100 1 f58"/>
                  <a:gd name="f130" fmla="*/ f101 1 f57"/>
                  <a:gd name="f131" fmla="*/ f102 1 f58"/>
                  <a:gd name="f132" fmla="*/ f103 1 f58"/>
                  <a:gd name="f133" fmla="*/ f104 1 f57"/>
                  <a:gd name="f134" fmla="*/ f105 1 f58"/>
                  <a:gd name="f135" fmla="*/ f106 1 f57"/>
                  <a:gd name="f136" fmla="*/ f107 1 f58"/>
                  <a:gd name="f137" fmla="*/ f108 1 f57"/>
                  <a:gd name="f138" fmla="*/ f109 1 f58"/>
                  <a:gd name="f139" fmla="*/ f110 f48 1"/>
                  <a:gd name="f140" fmla="*/ f111 f48 1"/>
                  <a:gd name="f141" fmla="*/ f113 f49 1"/>
                  <a:gd name="f142" fmla="*/ f112 f49 1"/>
                  <a:gd name="f143" fmla="*/ f114 f48 1"/>
                  <a:gd name="f144" fmla="*/ f115 f49 1"/>
                  <a:gd name="f145" fmla="*/ f116 f48 1"/>
                  <a:gd name="f146" fmla="*/ f117 f48 1"/>
                  <a:gd name="f147" fmla="*/ f118 f49 1"/>
                  <a:gd name="f148" fmla="*/ f119 f49 1"/>
                  <a:gd name="f149" fmla="*/ f120 f48 1"/>
                  <a:gd name="f150" fmla="*/ f121 f49 1"/>
                  <a:gd name="f151" fmla="*/ f122 f49 1"/>
                  <a:gd name="f152" fmla="*/ f123 f48 1"/>
                  <a:gd name="f153" fmla="*/ f124 f48 1"/>
                  <a:gd name="f154" fmla="*/ f125 f49 1"/>
                  <a:gd name="f155" fmla="*/ f126 f48 1"/>
                  <a:gd name="f156" fmla="*/ f127 f49 1"/>
                  <a:gd name="f157" fmla="*/ f128 f48 1"/>
                  <a:gd name="f158" fmla="*/ f129 f49 1"/>
                  <a:gd name="f159" fmla="*/ f130 f48 1"/>
                  <a:gd name="f160" fmla="*/ f131 f49 1"/>
                  <a:gd name="f161" fmla="*/ f132 f49 1"/>
                  <a:gd name="f162" fmla="*/ f133 f48 1"/>
                  <a:gd name="f163" fmla="*/ f134 f49 1"/>
                  <a:gd name="f164" fmla="*/ f135 f48 1"/>
                  <a:gd name="f165" fmla="*/ f136 f49 1"/>
                  <a:gd name="f166" fmla="*/ f137 f48 1"/>
                  <a:gd name="f167" fmla="*/ f138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4">
                    <a:pos x="f143" y="f144"/>
                  </a:cxn>
                  <a:cxn ang="f84">
                    <a:pos x="f145" y="f144"/>
                  </a:cxn>
                  <a:cxn ang="f84">
                    <a:pos x="f146" y="f147"/>
                  </a:cxn>
                  <a:cxn ang="f84">
                    <a:pos x="f146" y="f148"/>
                  </a:cxn>
                  <a:cxn ang="f84">
                    <a:pos x="f149" y="f150"/>
                  </a:cxn>
                  <a:cxn ang="f84">
                    <a:pos x="f145" y="f151"/>
                  </a:cxn>
                  <a:cxn ang="f84">
                    <a:pos x="f152" y="f151"/>
                  </a:cxn>
                  <a:cxn ang="f84">
                    <a:pos x="f153" y="f154"/>
                  </a:cxn>
                  <a:cxn ang="f84">
                    <a:pos x="f155" y="f156"/>
                  </a:cxn>
                  <a:cxn ang="f84">
                    <a:pos x="f157" y="f158"/>
                  </a:cxn>
                  <a:cxn ang="f84">
                    <a:pos x="f159" y="f160"/>
                  </a:cxn>
                  <a:cxn ang="f84">
                    <a:pos x="f159" y="f161"/>
                  </a:cxn>
                  <a:cxn ang="f84">
                    <a:pos x="f162" y="f163"/>
                  </a:cxn>
                  <a:cxn ang="f84">
                    <a:pos x="f164" y="f165"/>
                  </a:cxn>
                  <a:cxn ang="f84">
                    <a:pos x="f166" y="f165"/>
                  </a:cxn>
                  <a:cxn ang="f84">
                    <a:pos x="f166" y="f167"/>
                  </a:cxn>
                  <a:cxn ang="f84">
                    <a:pos x="f164" y="f167"/>
                  </a:cxn>
                  <a:cxn ang="f84">
                    <a:pos x="f164" y="f165"/>
                  </a:cxn>
                </a:cxnLst>
                <a:rect l="f139" t="f142" r="f140" b="f141"/>
                <a:pathLst>
                  <a:path w="170800" h="350804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4"/>
                    </a:lnTo>
                    <a:cubicBezTo>
                      <a:pt x="f5" y="f14"/>
                      <a:pt x="f15" y="f16"/>
                      <a:pt x="f17" y="f18"/>
                    </a:cubicBezTo>
                    <a:cubicBezTo>
                      <a:pt x="f11" y="f19"/>
                      <a:pt x="f20" y="f21"/>
                      <a:pt x="f10" y="f21"/>
                    </a:cubicBezTo>
                    <a:lnTo>
                      <a:pt x="f22" y="f21"/>
                    </a:lnTo>
                    <a:cubicBezTo>
                      <a:pt x="f22" y="f21"/>
                      <a:pt x="f23" y="f24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lnTo>
                      <a:pt x="f37" y="f38"/>
                    </a:lnTo>
                    <a:lnTo>
                      <a:pt x="f37" y="f39"/>
                    </a:lnTo>
                    <a:cubicBezTo>
                      <a:pt x="f37" y="f40"/>
                      <a:pt x="f41" y="f7"/>
                      <a:pt x="f42" y="f7"/>
                    </a:cubicBezTo>
                    <a:close/>
                    <a:moveTo>
                      <a:pt x="f43" y="f44"/>
                    </a:moveTo>
                    <a:lnTo>
                      <a:pt x="f45" y="f44"/>
                    </a:lnTo>
                    <a:lnTo>
                      <a:pt x="f45" y="f46"/>
                    </a:lnTo>
                    <a:lnTo>
                      <a:pt x="f43" y="f46"/>
                    </a:lnTo>
                    <a:cubicBezTo>
                      <a:pt x="f43" y="f46"/>
                      <a:pt x="f43" y="f44"/>
                      <a:pt x="f43" y="f4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60" name="Freeform: Shape 678"/>
              <p:cNvSpPr/>
              <p:nvPr/>
            </p:nvSpPr>
            <p:spPr>
              <a:xfrm>
                <a:off x="8394640" y="5131557"/>
                <a:ext cx="134563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4562"/>
                  <a:gd name="f7" fmla="val 194890"/>
                  <a:gd name="f8" fmla="val 131820"/>
                  <a:gd name="f9" fmla="val 2742"/>
                  <a:gd name="f10" fmla="val 1175"/>
                  <a:gd name="f11" fmla="val 193715"/>
                  <a:gd name="f12" fmla="val 192148"/>
                  <a:gd name="f13" fmla="val 133387"/>
                  <a:gd name="f14" fmla="val 5680"/>
                  <a:gd name="f15" fmla="val 189406"/>
                  <a:gd name="f16" fmla="val 129078"/>
                  <a:gd name="f17" fmla="+- 0 0 -90"/>
                  <a:gd name="f18" fmla="*/ f3 1 134562"/>
                  <a:gd name="f19" fmla="*/ f4 1 194890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34562"/>
                  <a:gd name="f28" fmla="*/ f24 1 194890"/>
                  <a:gd name="f29" fmla="*/ 131820 f25 1"/>
                  <a:gd name="f30" fmla="*/ 194890 f24 1"/>
                  <a:gd name="f31" fmla="*/ 2742 f25 1"/>
                  <a:gd name="f32" fmla="*/ 0 f25 1"/>
                  <a:gd name="f33" fmla="*/ 192148 f24 1"/>
                  <a:gd name="f34" fmla="*/ 2742 f24 1"/>
                  <a:gd name="f35" fmla="*/ 0 f24 1"/>
                  <a:gd name="f36" fmla="*/ 134562 f25 1"/>
                  <a:gd name="f37" fmla="*/ 5680 f25 1"/>
                  <a:gd name="f38" fmla="*/ 189406 f24 1"/>
                  <a:gd name="f39" fmla="*/ 129078 f25 1"/>
                  <a:gd name="f40" fmla="*/ 5680 f24 1"/>
                  <a:gd name="f41" fmla="+- f26 0 f1"/>
                  <a:gd name="f42" fmla="*/ f29 1 134562"/>
                  <a:gd name="f43" fmla="*/ f30 1 194890"/>
                  <a:gd name="f44" fmla="*/ f31 1 134562"/>
                  <a:gd name="f45" fmla="*/ f32 1 134562"/>
                  <a:gd name="f46" fmla="*/ f33 1 194890"/>
                  <a:gd name="f47" fmla="*/ f34 1 194890"/>
                  <a:gd name="f48" fmla="*/ f35 1 194890"/>
                  <a:gd name="f49" fmla="*/ f36 1 134562"/>
                  <a:gd name="f50" fmla="*/ f37 1 134562"/>
                  <a:gd name="f51" fmla="*/ f38 1 194890"/>
                  <a:gd name="f52" fmla="*/ f39 1 134562"/>
                  <a:gd name="f53" fmla="*/ f40 1 194890"/>
                  <a:gd name="f54" fmla="*/ f20 1 f27"/>
                  <a:gd name="f55" fmla="*/ f21 1 f27"/>
                  <a:gd name="f56" fmla="*/ f20 1 f28"/>
                  <a:gd name="f57" fmla="*/ f22 1 f28"/>
                  <a:gd name="f58" fmla="*/ f42 1 f27"/>
                  <a:gd name="f59" fmla="*/ f43 1 f28"/>
                  <a:gd name="f60" fmla="*/ f44 1 f27"/>
                  <a:gd name="f61" fmla="*/ f45 1 f27"/>
                  <a:gd name="f62" fmla="*/ f46 1 f28"/>
                  <a:gd name="f63" fmla="*/ f47 1 f28"/>
                  <a:gd name="f64" fmla="*/ f48 1 f28"/>
                  <a:gd name="f65" fmla="*/ f49 1 f27"/>
                  <a:gd name="f66" fmla="*/ f50 1 f27"/>
                  <a:gd name="f67" fmla="*/ f51 1 f28"/>
                  <a:gd name="f68" fmla="*/ f52 1 f27"/>
                  <a:gd name="f69" fmla="*/ f53 1 f28"/>
                  <a:gd name="f70" fmla="*/ f54 f18 1"/>
                  <a:gd name="f71" fmla="*/ f55 f18 1"/>
                  <a:gd name="f72" fmla="*/ f57 f19 1"/>
                  <a:gd name="f73" fmla="*/ f56 f19 1"/>
                  <a:gd name="f74" fmla="*/ f58 f18 1"/>
                  <a:gd name="f75" fmla="*/ f59 f19 1"/>
                  <a:gd name="f76" fmla="*/ f60 f18 1"/>
                  <a:gd name="f77" fmla="*/ f61 f18 1"/>
                  <a:gd name="f78" fmla="*/ f62 f19 1"/>
                  <a:gd name="f79" fmla="*/ f63 f19 1"/>
                  <a:gd name="f80" fmla="*/ f64 f19 1"/>
                  <a:gd name="f81" fmla="*/ f65 f18 1"/>
                  <a:gd name="f82" fmla="*/ f66 f18 1"/>
                  <a:gd name="f83" fmla="*/ f67 f19 1"/>
                  <a:gd name="f84" fmla="*/ f68 f18 1"/>
                  <a:gd name="f85" fmla="*/ f6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5"/>
                  </a:cxn>
                  <a:cxn ang="f41">
                    <a:pos x="f77" y="f78"/>
                  </a:cxn>
                  <a:cxn ang="f41">
                    <a:pos x="f77" y="f79"/>
                  </a:cxn>
                  <a:cxn ang="f41">
                    <a:pos x="f76" y="f80"/>
                  </a:cxn>
                  <a:cxn ang="f41">
                    <a:pos x="f74" y="f80"/>
                  </a:cxn>
                  <a:cxn ang="f41">
                    <a:pos x="f81" y="f79"/>
                  </a:cxn>
                  <a:cxn ang="f41">
                    <a:pos x="f81" y="f78"/>
                  </a:cxn>
                  <a:cxn ang="f41">
                    <a:pos x="f74" y="f75"/>
                  </a:cxn>
                  <a:cxn ang="f41">
                    <a:pos x="f82" y="f83"/>
                  </a:cxn>
                  <a:cxn ang="f41">
                    <a:pos x="f84" y="f83"/>
                  </a:cxn>
                  <a:cxn ang="f41">
                    <a:pos x="f84" y="f85"/>
                  </a:cxn>
                  <a:cxn ang="f41">
                    <a:pos x="f82" y="f85"/>
                  </a:cxn>
                  <a:cxn ang="f41">
                    <a:pos x="f82" y="f83"/>
                  </a:cxn>
                </a:cxnLst>
                <a:rect l="f70" t="f73" r="f71" b="f72"/>
                <a:pathLst>
                  <a:path w="134562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4"/>
                    </a:lnTo>
                    <a:lnTo>
                      <a:pt x="f14" y="f14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61" name="Freeform: Shape 679"/>
              <p:cNvSpPr/>
              <p:nvPr/>
            </p:nvSpPr>
            <p:spPr>
              <a:xfrm>
                <a:off x="8221288" y="5131557"/>
                <a:ext cx="128683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8686"/>
                  <a:gd name="f7" fmla="val 194890"/>
                  <a:gd name="f8" fmla="val 125944"/>
                  <a:gd name="f9" fmla="val 2742"/>
                  <a:gd name="f10" fmla="val 1175"/>
                  <a:gd name="f11" fmla="val 193715"/>
                  <a:gd name="f12" fmla="val 192148"/>
                  <a:gd name="f13" fmla="val 127511"/>
                  <a:gd name="f14" fmla="val 128687"/>
                  <a:gd name="f15" fmla="val 5484"/>
                  <a:gd name="f16" fmla="val 189406"/>
                  <a:gd name="f17" fmla="val 123006"/>
                  <a:gd name="f18" fmla="val 5680"/>
                  <a:gd name="f19" fmla="+- 0 0 -90"/>
                  <a:gd name="f20" fmla="*/ f3 1 128686"/>
                  <a:gd name="f21" fmla="*/ f4 1 19489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28686"/>
                  <a:gd name="f30" fmla="*/ f26 1 194890"/>
                  <a:gd name="f31" fmla="*/ 125944 f27 1"/>
                  <a:gd name="f32" fmla="*/ 194890 f26 1"/>
                  <a:gd name="f33" fmla="*/ 2742 f27 1"/>
                  <a:gd name="f34" fmla="*/ 0 f27 1"/>
                  <a:gd name="f35" fmla="*/ 192148 f26 1"/>
                  <a:gd name="f36" fmla="*/ 2742 f26 1"/>
                  <a:gd name="f37" fmla="*/ 0 f26 1"/>
                  <a:gd name="f38" fmla="*/ 128687 f27 1"/>
                  <a:gd name="f39" fmla="*/ 5484 f27 1"/>
                  <a:gd name="f40" fmla="*/ 189406 f26 1"/>
                  <a:gd name="f41" fmla="*/ 123006 f27 1"/>
                  <a:gd name="f42" fmla="*/ 5680 f26 1"/>
                  <a:gd name="f43" fmla="+- f28 0 f1"/>
                  <a:gd name="f44" fmla="*/ f31 1 128686"/>
                  <a:gd name="f45" fmla="*/ f32 1 194890"/>
                  <a:gd name="f46" fmla="*/ f33 1 128686"/>
                  <a:gd name="f47" fmla="*/ f34 1 128686"/>
                  <a:gd name="f48" fmla="*/ f35 1 194890"/>
                  <a:gd name="f49" fmla="*/ f36 1 194890"/>
                  <a:gd name="f50" fmla="*/ f37 1 194890"/>
                  <a:gd name="f51" fmla="*/ f38 1 128686"/>
                  <a:gd name="f52" fmla="*/ f39 1 128686"/>
                  <a:gd name="f53" fmla="*/ f40 1 194890"/>
                  <a:gd name="f54" fmla="*/ f41 1 128686"/>
                  <a:gd name="f55" fmla="*/ f42 1 194890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28686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62" name="Freeform: Shape 680"/>
              <p:cNvSpPr/>
              <p:nvPr/>
            </p:nvSpPr>
            <p:spPr>
              <a:xfrm>
                <a:off x="8057153" y="5131557"/>
                <a:ext cx="105183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5181"/>
                  <a:gd name="f7" fmla="val 194890"/>
                  <a:gd name="f8" fmla="val 102440"/>
                  <a:gd name="f9" fmla="val 2742"/>
                  <a:gd name="f10" fmla="val 1175"/>
                  <a:gd name="f11" fmla="val 193715"/>
                  <a:gd name="f12" fmla="val 192148"/>
                  <a:gd name="f13" fmla="val 104007"/>
                  <a:gd name="f14" fmla="val 105182"/>
                  <a:gd name="f15" fmla="val 5484"/>
                  <a:gd name="f16" fmla="val 189406"/>
                  <a:gd name="f17" fmla="val 99502"/>
                  <a:gd name="f18" fmla="val 5680"/>
                  <a:gd name="f19" fmla="+- 0 0 -90"/>
                  <a:gd name="f20" fmla="*/ f3 1 105181"/>
                  <a:gd name="f21" fmla="*/ f4 1 19489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05181"/>
                  <a:gd name="f30" fmla="*/ f26 1 194890"/>
                  <a:gd name="f31" fmla="*/ 102440 f27 1"/>
                  <a:gd name="f32" fmla="*/ 194890 f26 1"/>
                  <a:gd name="f33" fmla="*/ 2742 f27 1"/>
                  <a:gd name="f34" fmla="*/ 0 f27 1"/>
                  <a:gd name="f35" fmla="*/ 192148 f26 1"/>
                  <a:gd name="f36" fmla="*/ 2742 f26 1"/>
                  <a:gd name="f37" fmla="*/ 0 f26 1"/>
                  <a:gd name="f38" fmla="*/ 105182 f27 1"/>
                  <a:gd name="f39" fmla="*/ 5484 f27 1"/>
                  <a:gd name="f40" fmla="*/ 189406 f26 1"/>
                  <a:gd name="f41" fmla="*/ 99502 f27 1"/>
                  <a:gd name="f42" fmla="*/ 5680 f26 1"/>
                  <a:gd name="f43" fmla="+- f28 0 f1"/>
                  <a:gd name="f44" fmla="*/ f31 1 105181"/>
                  <a:gd name="f45" fmla="*/ f32 1 194890"/>
                  <a:gd name="f46" fmla="*/ f33 1 105181"/>
                  <a:gd name="f47" fmla="*/ f34 1 105181"/>
                  <a:gd name="f48" fmla="*/ f35 1 194890"/>
                  <a:gd name="f49" fmla="*/ f36 1 194890"/>
                  <a:gd name="f50" fmla="*/ f37 1 194890"/>
                  <a:gd name="f51" fmla="*/ f38 1 105181"/>
                  <a:gd name="f52" fmla="*/ f39 1 105181"/>
                  <a:gd name="f53" fmla="*/ f40 1 194890"/>
                  <a:gd name="f54" fmla="*/ f41 1 105181"/>
                  <a:gd name="f55" fmla="*/ f42 1 194890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05181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63" name="Freeform: Shape 681"/>
              <p:cNvSpPr/>
              <p:nvPr/>
            </p:nvSpPr>
            <p:spPr>
              <a:xfrm>
                <a:off x="8394640" y="5343095"/>
                <a:ext cx="134563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4562"/>
                  <a:gd name="f7" fmla="val 47596"/>
                  <a:gd name="f8" fmla="val 131820"/>
                  <a:gd name="f9" fmla="val 2742"/>
                  <a:gd name="f10" fmla="val 1175"/>
                  <a:gd name="f11" fmla="val 46421"/>
                  <a:gd name="f12" fmla="val 44854"/>
                  <a:gd name="f13" fmla="val 133387"/>
                  <a:gd name="f14" fmla="val 5680"/>
                  <a:gd name="f15" fmla="val 41916"/>
                  <a:gd name="f16" fmla="val 129078"/>
                  <a:gd name="f17" fmla="val 5484"/>
                  <a:gd name="f18" fmla="+- 0 0 -90"/>
                  <a:gd name="f19" fmla="*/ f3 1 134562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4562"/>
                  <a:gd name="f29" fmla="*/ f25 1 47596"/>
                  <a:gd name="f30" fmla="*/ 131820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34562 f26 1"/>
                  <a:gd name="f38" fmla="*/ 5680 f26 1"/>
                  <a:gd name="f39" fmla="*/ 41916 f25 1"/>
                  <a:gd name="f40" fmla="*/ 129078 f26 1"/>
                  <a:gd name="f41" fmla="*/ 5484 f25 1"/>
                  <a:gd name="f42" fmla="+- f27 0 f1"/>
                  <a:gd name="f43" fmla="*/ f30 1 134562"/>
                  <a:gd name="f44" fmla="*/ f31 1 47596"/>
                  <a:gd name="f45" fmla="*/ f32 1 134562"/>
                  <a:gd name="f46" fmla="*/ f33 1 134562"/>
                  <a:gd name="f47" fmla="*/ f34 1 47596"/>
                  <a:gd name="f48" fmla="*/ f35 1 47596"/>
                  <a:gd name="f49" fmla="*/ f36 1 47596"/>
                  <a:gd name="f50" fmla="*/ f37 1 134562"/>
                  <a:gd name="f51" fmla="*/ f38 1 134562"/>
                  <a:gd name="f52" fmla="*/ f39 1 47596"/>
                  <a:gd name="f53" fmla="*/ f40 1 134562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4562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64" name="Freeform: Shape 682"/>
              <p:cNvSpPr/>
              <p:nvPr/>
            </p:nvSpPr>
            <p:spPr>
              <a:xfrm>
                <a:off x="8221288" y="5343095"/>
                <a:ext cx="128683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8686"/>
                  <a:gd name="f7" fmla="val 47596"/>
                  <a:gd name="f8" fmla="val 125944"/>
                  <a:gd name="f9" fmla="val 2742"/>
                  <a:gd name="f10" fmla="val 1175"/>
                  <a:gd name="f11" fmla="val 46421"/>
                  <a:gd name="f12" fmla="val 44854"/>
                  <a:gd name="f13" fmla="val 127511"/>
                  <a:gd name="f14" fmla="val 128687"/>
                  <a:gd name="f15" fmla="val 5484"/>
                  <a:gd name="f16" fmla="val 41916"/>
                  <a:gd name="f17" fmla="val 123006"/>
                  <a:gd name="f18" fmla="+- 0 0 -90"/>
                  <a:gd name="f19" fmla="*/ f3 1 128686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28686"/>
                  <a:gd name="f29" fmla="*/ f25 1 47596"/>
                  <a:gd name="f30" fmla="*/ 125944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28687 f26 1"/>
                  <a:gd name="f38" fmla="*/ 5484 f26 1"/>
                  <a:gd name="f39" fmla="*/ 41916 f25 1"/>
                  <a:gd name="f40" fmla="*/ 123006 f26 1"/>
                  <a:gd name="f41" fmla="*/ 5484 f25 1"/>
                  <a:gd name="f42" fmla="+- f27 0 f1"/>
                  <a:gd name="f43" fmla="*/ f30 1 128686"/>
                  <a:gd name="f44" fmla="*/ f31 1 47596"/>
                  <a:gd name="f45" fmla="*/ f32 1 128686"/>
                  <a:gd name="f46" fmla="*/ f33 1 128686"/>
                  <a:gd name="f47" fmla="*/ f34 1 47596"/>
                  <a:gd name="f48" fmla="*/ f35 1 47596"/>
                  <a:gd name="f49" fmla="*/ f36 1 47596"/>
                  <a:gd name="f50" fmla="*/ f37 1 128686"/>
                  <a:gd name="f51" fmla="*/ f38 1 128686"/>
                  <a:gd name="f52" fmla="*/ f39 1 47596"/>
                  <a:gd name="f53" fmla="*/ f40 1 128686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28686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65" name="Freeform: Shape 683"/>
              <p:cNvSpPr/>
              <p:nvPr/>
            </p:nvSpPr>
            <p:spPr>
              <a:xfrm>
                <a:off x="8057153" y="5343095"/>
                <a:ext cx="105183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5181"/>
                  <a:gd name="f7" fmla="val 47596"/>
                  <a:gd name="f8" fmla="val 102440"/>
                  <a:gd name="f9" fmla="val 2742"/>
                  <a:gd name="f10" fmla="val 1175"/>
                  <a:gd name="f11" fmla="val 46421"/>
                  <a:gd name="f12" fmla="val 44854"/>
                  <a:gd name="f13" fmla="val 104007"/>
                  <a:gd name="f14" fmla="val 105182"/>
                  <a:gd name="f15" fmla="val 5484"/>
                  <a:gd name="f16" fmla="val 41916"/>
                  <a:gd name="f17" fmla="val 99502"/>
                  <a:gd name="f18" fmla="+- 0 0 -90"/>
                  <a:gd name="f19" fmla="*/ f3 1 105181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05181"/>
                  <a:gd name="f29" fmla="*/ f25 1 47596"/>
                  <a:gd name="f30" fmla="*/ 102440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05182 f26 1"/>
                  <a:gd name="f38" fmla="*/ 5484 f26 1"/>
                  <a:gd name="f39" fmla="*/ 41916 f25 1"/>
                  <a:gd name="f40" fmla="*/ 99502 f26 1"/>
                  <a:gd name="f41" fmla="*/ 5484 f25 1"/>
                  <a:gd name="f42" fmla="+- f27 0 f1"/>
                  <a:gd name="f43" fmla="*/ f30 1 105181"/>
                  <a:gd name="f44" fmla="*/ f31 1 47596"/>
                  <a:gd name="f45" fmla="*/ f32 1 105181"/>
                  <a:gd name="f46" fmla="*/ f33 1 105181"/>
                  <a:gd name="f47" fmla="*/ f34 1 47596"/>
                  <a:gd name="f48" fmla="*/ f35 1 47596"/>
                  <a:gd name="f49" fmla="*/ f36 1 47596"/>
                  <a:gd name="f50" fmla="*/ f37 1 105181"/>
                  <a:gd name="f51" fmla="*/ f38 1 105181"/>
                  <a:gd name="f52" fmla="*/ f39 1 47596"/>
                  <a:gd name="f53" fmla="*/ f40 1 105181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05181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66" name="Freeform: Shape 684"/>
              <p:cNvSpPr/>
              <p:nvPr/>
            </p:nvSpPr>
            <p:spPr>
              <a:xfrm>
                <a:off x="7815449" y="5131557"/>
                <a:ext cx="114391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4387"/>
                  <a:gd name="f7" fmla="val 194890"/>
                  <a:gd name="f8" fmla="val 111646"/>
                  <a:gd name="f9" fmla="val 2742"/>
                  <a:gd name="f10" fmla="val 1175"/>
                  <a:gd name="f11" fmla="val 193715"/>
                  <a:gd name="f12" fmla="val 192148"/>
                  <a:gd name="f13" fmla="val 113213"/>
                  <a:gd name="f14" fmla="val 114388"/>
                  <a:gd name="f15" fmla="val 5680"/>
                  <a:gd name="f16" fmla="val 189406"/>
                  <a:gd name="f17" fmla="val 108904"/>
                  <a:gd name="f18" fmla="+- 0 0 -90"/>
                  <a:gd name="f19" fmla="*/ f3 1 114387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14387"/>
                  <a:gd name="f29" fmla="*/ f25 1 194890"/>
                  <a:gd name="f30" fmla="*/ 111646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14388 f26 1"/>
                  <a:gd name="f38" fmla="*/ 5680 f26 1"/>
                  <a:gd name="f39" fmla="*/ 189406 f25 1"/>
                  <a:gd name="f40" fmla="*/ 108904 f26 1"/>
                  <a:gd name="f41" fmla="*/ 5680 f25 1"/>
                  <a:gd name="f42" fmla="+- f27 0 f1"/>
                  <a:gd name="f43" fmla="*/ f30 1 114387"/>
                  <a:gd name="f44" fmla="*/ f31 1 194890"/>
                  <a:gd name="f45" fmla="*/ f32 1 114387"/>
                  <a:gd name="f46" fmla="*/ f33 1 114387"/>
                  <a:gd name="f47" fmla="*/ f34 1 194890"/>
                  <a:gd name="f48" fmla="*/ f35 1 194890"/>
                  <a:gd name="f49" fmla="*/ f36 1 194890"/>
                  <a:gd name="f50" fmla="*/ f37 1 114387"/>
                  <a:gd name="f51" fmla="*/ f38 1 114387"/>
                  <a:gd name="f52" fmla="*/ f39 1 194890"/>
                  <a:gd name="f53" fmla="*/ f40 1 114387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14387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67" name="Freeform: Shape 685"/>
              <p:cNvSpPr/>
              <p:nvPr/>
            </p:nvSpPr>
            <p:spPr>
              <a:xfrm>
                <a:off x="7632505" y="5131557"/>
                <a:ext cx="141805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1809"/>
                  <a:gd name="f7" fmla="val 194890"/>
                  <a:gd name="f8" fmla="val 139068"/>
                  <a:gd name="f9" fmla="val 2742"/>
                  <a:gd name="f10" fmla="val 1175"/>
                  <a:gd name="f11" fmla="val 193715"/>
                  <a:gd name="f12" fmla="val 192148"/>
                  <a:gd name="f13" fmla="val 140634"/>
                  <a:gd name="f14" fmla="val 141810"/>
                  <a:gd name="f15" fmla="val 5484"/>
                  <a:gd name="f16" fmla="val 189406"/>
                  <a:gd name="f17" fmla="val 136130"/>
                  <a:gd name="f18" fmla="val 5680"/>
                  <a:gd name="f19" fmla="+- 0 0 -90"/>
                  <a:gd name="f20" fmla="*/ f3 1 141809"/>
                  <a:gd name="f21" fmla="*/ f4 1 19489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41809"/>
                  <a:gd name="f30" fmla="*/ f26 1 194890"/>
                  <a:gd name="f31" fmla="*/ 139068 f27 1"/>
                  <a:gd name="f32" fmla="*/ 194890 f26 1"/>
                  <a:gd name="f33" fmla="*/ 2742 f27 1"/>
                  <a:gd name="f34" fmla="*/ 0 f27 1"/>
                  <a:gd name="f35" fmla="*/ 192148 f26 1"/>
                  <a:gd name="f36" fmla="*/ 2742 f26 1"/>
                  <a:gd name="f37" fmla="*/ 0 f26 1"/>
                  <a:gd name="f38" fmla="*/ 141810 f27 1"/>
                  <a:gd name="f39" fmla="*/ 5484 f27 1"/>
                  <a:gd name="f40" fmla="*/ 189406 f26 1"/>
                  <a:gd name="f41" fmla="*/ 136130 f27 1"/>
                  <a:gd name="f42" fmla="*/ 5680 f26 1"/>
                  <a:gd name="f43" fmla="+- f28 0 f1"/>
                  <a:gd name="f44" fmla="*/ f31 1 141809"/>
                  <a:gd name="f45" fmla="*/ f32 1 194890"/>
                  <a:gd name="f46" fmla="*/ f33 1 141809"/>
                  <a:gd name="f47" fmla="*/ f34 1 141809"/>
                  <a:gd name="f48" fmla="*/ f35 1 194890"/>
                  <a:gd name="f49" fmla="*/ f36 1 194890"/>
                  <a:gd name="f50" fmla="*/ f37 1 194890"/>
                  <a:gd name="f51" fmla="*/ f38 1 141809"/>
                  <a:gd name="f52" fmla="*/ f39 1 141809"/>
                  <a:gd name="f53" fmla="*/ f40 1 194890"/>
                  <a:gd name="f54" fmla="*/ f41 1 141809"/>
                  <a:gd name="f55" fmla="*/ f42 1 194890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41809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68" name="Freeform: Shape 686"/>
              <p:cNvSpPr/>
              <p:nvPr/>
            </p:nvSpPr>
            <p:spPr>
              <a:xfrm>
                <a:off x="7457599" y="5131557"/>
                <a:ext cx="133584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3582"/>
                  <a:gd name="f7" fmla="val 194890"/>
                  <a:gd name="f8" fmla="val 130841"/>
                  <a:gd name="f9" fmla="val 2742"/>
                  <a:gd name="f10" fmla="val 1175"/>
                  <a:gd name="f11" fmla="val 193715"/>
                  <a:gd name="f12" fmla="val 192148"/>
                  <a:gd name="f13" fmla="val 132408"/>
                  <a:gd name="f14" fmla="val 133583"/>
                  <a:gd name="f15" fmla="val 5680"/>
                  <a:gd name="f16" fmla="val 189406"/>
                  <a:gd name="f17" fmla="val 128098"/>
                  <a:gd name="f18" fmla="+- 0 0 -90"/>
                  <a:gd name="f19" fmla="*/ f3 1 133582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3582"/>
                  <a:gd name="f29" fmla="*/ f25 1 194890"/>
                  <a:gd name="f30" fmla="*/ 130841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33583 f26 1"/>
                  <a:gd name="f38" fmla="*/ 5680 f26 1"/>
                  <a:gd name="f39" fmla="*/ 189406 f25 1"/>
                  <a:gd name="f40" fmla="*/ 128098 f26 1"/>
                  <a:gd name="f41" fmla="*/ 5680 f25 1"/>
                  <a:gd name="f42" fmla="+- f27 0 f1"/>
                  <a:gd name="f43" fmla="*/ f30 1 133582"/>
                  <a:gd name="f44" fmla="*/ f31 1 194890"/>
                  <a:gd name="f45" fmla="*/ f32 1 133582"/>
                  <a:gd name="f46" fmla="*/ f33 1 133582"/>
                  <a:gd name="f47" fmla="*/ f34 1 194890"/>
                  <a:gd name="f48" fmla="*/ f35 1 194890"/>
                  <a:gd name="f49" fmla="*/ f36 1 194890"/>
                  <a:gd name="f50" fmla="*/ f37 1 133582"/>
                  <a:gd name="f51" fmla="*/ f38 1 133582"/>
                  <a:gd name="f52" fmla="*/ f39 1 194890"/>
                  <a:gd name="f53" fmla="*/ f40 1 133582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3582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69" name="Freeform: Shape 687"/>
              <p:cNvSpPr/>
              <p:nvPr/>
            </p:nvSpPr>
            <p:spPr>
              <a:xfrm>
                <a:off x="7815449" y="5343095"/>
                <a:ext cx="114391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4387"/>
                  <a:gd name="f7" fmla="val 47596"/>
                  <a:gd name="f8" fmla="val 111646"/>
                  <a:gd name="f9" fmla="val 2742"/>
                  <a:gd name="f10" fmla="val 1175"/>
                  <a:gd name="f11" fmla="val 46421"/>
                  <a:gd name="f12" fmla="val 44854"/>
                  <a:gd name="f13" fmla="val 113213"/>
                  <a:gd name="f14" fmla="val 114388"/>
                  <a:gd name="f15" fmla="val 5680"/>
                  <a:gd name="f16" fmla="val 41916"/>
                  <a:gd name="f17" fmla="val 108904"/>
                  <a:gd name="f18" fmla="val 5484"/>
                  <a:gd name="f19" fmla="+- 0 0 -90"/>
                  <a:gd name="f20" fmla="*/ f3 1 114387"/>
                  <a:gd name="f21" fmla="*/ f4 1 4759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14387"/>
                  <a:gd name="f30" fmla="*/ f26 1 47596"/>
                  <a:gd name="f31" fmla="*/ 111646 f27 1"/>
                  <a:gd name="f32" fmla="*/ 47596 f26 1"/>
                  <a:gd name="f33" fmla="*/ 2742 f27 1"/>
                  <a:gd name="f34" fmla="*/ 0 f27 1"/>
                  <a:gd name="f35" fmla="*/ 44854 f26 1"/>
                  <a:gd name="f36" fmla="*/ 2742 f26 1"/>
                  <a:gd name="f37" fmla="*/ 0 f26 1"/>
                  <a:gd name="f38" fmla="*/ 114388 f27 1"/>
                  <a:gd name="f39" fmla="*/ 5680 f27 1"/>
                  <a:gd name="f40" fmla="*/ 41916 f26 1"/>
                  <a:gd name="f41" fmla="*/ 108904 f27 1"/>
                  <a:gd name="f42" fmla="*/ 5484 f26 1"/>
                  <a:gd name="f43" fmla="+- f28 0 f1"/>
                  <a:gd name="f44" fmla="*/ f31 1 114387"/>
                  <a:gd name="f45" fmla="*/ f32 1 47596"/>
                  <a:gd name="f46" fmla="*/ f33 1 114387"/>
                  <a:gd name="f47" fmla="*/ f34 1 114387"/>
                  <a:gd name="f48" fmla="*/ f35 1 47596"/>
                  <a:gd name="f49" fmla="*/ f36 1 47596"/>
                  <a:gd name="f50" fmla="*/ f37 1 47596"/>
                  <a:gd name="f51" fmla="*/ f38 1 114387"/>
                  <a:gd name="f52" fmla="*/ f39 1 114387"/>
                  <a:gd name="f53" fmla="*/ f40 1 47596"/>
                  <a:gd name="f54" fmla="*/ f41 1 114387"/>
                  <a:gd name="f55" fmla="*/ f42 1 4759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14387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70" name="Freeform: Shape 688"/>
              <p:cNvSpPr/>
              <p:nvPr/>
            </p:nvSpPr>
            <p:spPr>
              <a:xfrm>
                <a:off x="7632505" y="5343095"/>
                <a:ext cx="141805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1809"/>
                  <a:gd name="f7" fmla="val 47596"/>
                  <a:gd name="f8" fmla="val 139068"/>
                  <a:gd name="f9" fmla="val 2742"/>
                  <a:gd name="f10" fmla="val 1175"/>
                  <a:gd name="f11" fmla="val 46421"/>
                  <a:gd name="f12" fmla="val 44854"/>
                  <a:gd name="f13" fmla="val 140634"/>
                  <a:gd name="f14" fmla="val 141810"/>
                  <a:gd name="f15" fmla="val 5484"/>
                  <a:gd name="f16" fmla="val 41916"/>
                  <a:gd name="f17" fmla="val 136130"/>
                  <a:gd name="f18" fmla="+- 0 0 -90"/>
                  <a:gd name="f19" fmla="*/ f3 1 141809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41809"/>
                  <a:gd name="f29" fmla="*/ f25 1 47596"/>
                  <a:gd name="f30" fmla="*/ 139068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41810 f26 1"/>
                  <a:gd name="f38" fmla="*/ 5484 f26 1"/>
                  <a:gd name="f39" fmla="*/ 41916 f25 1"/>
                  <a:gd name="f40" fmla="*/ 136130 f26 1"/>
                  <a:gd name="f41" fmla="*/ 5484 f25 1"/>
                  <a:gd name="f42" fmla="+- f27 0 f1"/>
                  <a:gd name="f43" fmla="*/ f30 1 141809"/>
                  <a:gd name="f44" fmla="*/ f31 1 47596"/>
                  <a:gd name="f45" fmla="*/ f32 1 141809"/>
                  <a:gd name="f46" fmla="*/ f33 1 141809"/>
                  <a:gd name="f47" fmla="*/ f34 1 47596"/>
                  <a:gd name="f48" fmla="*/ f35 1 47596"/>
                  <a:gd name="f49" fmla="*/ f36 1 47596"/>
                  <a:gd name="f50" fmla="*/ f37 1 141809"/>
                  <a:gd name="f51" fmla="*/ f38 1 141809"/>
                  <a:gd name="f52" fmla="*/ f39 1 47596"/>
                  <a:gd name="f53" fmla="*/ f40 1 141809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41809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71" name="Freeform: Shape 689"/>
              <p:cNvSpPr/>
              <p:nvPr/>
            </p:nvSpPr>
            <p:spPr>
              <a:xfrm>
                <a:off x="7457599" y="5343095"/>
                <a:ext cx="133584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3582"/>
                  <a:gd name="f7" fmla="val 47596"/>
                  <a:gd name="f8" fmla="val 130841"/>
                  <a:gd name="f9" fmla="val 2742"/>
                  <a:gd name="f10" fmla="val 1175"/>
                  <a:gd name="f11" fmla="val 46421"/>
                  <a:gd name="f12" fmla="val 44854"/>
                  <a:gd name="f13" fmla="val 132408"/>
                  <a:gd name="f14" fmla="val 133583"/>
                  <a:gd name="f15" fmla="val 5680"/>
                  <a:gd name="f16" fmla="val 41916"/>
                  <a:gd name="f17" fmla="val 128098"/>
                  <a:gd name="f18" fmla="val 5484"/>
                  <a:gd name="f19" fmla="+- 0 0 -90"/>
                  <a:gd name="f20" fmla="*/ f3 1 133582"/>
                  <a:gd name="f21" fmla="*/ f4 1 4759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33582"/>
                  <a:gd name="f30" fmla="*/ f26 1 47596"/>
                  <a:gd name="f31" fmla="*/ 130841 f27 1"/>
                  <a:gd name="f32" fmla="*/ 47596 f26 1"/>
                  <a:gd name="f33" fmla="*/ 2742 f27 1"/>
                  <a:gd name="f34" fmla="*/ 0 f27 1"/>
                  <a:gd name="f35" fmla="*/ 44854 f26 1"/>
                  <a:gd name="f36" fmla="*/ 2742 f26 1"/>
                  <a:gd name="f37" fmla="*/ 0 f26 1"/>
                  <a:gd name="f38" fmla="*/ 133583 f27 1"/>
                  <a:gd name="f39" fmla="*/ 5680 f27 1"/>
                  <a:gd name="f40" fmla="*/ 41916 f26 1"/>
                  <a:gd name="f41" fmla="*/ 128098 f27 1"/>
                  <a:gd name="f42" fmla="*/ 5484 f26 1"/>
                  <a:gd name="f43" fmla="+- f28 0 f1"/>
                  <a:gd name="f44" fmla="*/ f31 1 133582"/>
                  <a:gd name="f45" fmla="*/ f32 1 47596"/>
                  <a:gd name="f46" fmla="*/ f33 1 133582"/>
                  <a:gd name="f47" fmla="*/ f34 1 133582"/>
                  <a:gd name="f48" fmla="*/ f35 1 47596"/>
                  <a:gd name="f49" fmla="*/ f36 1 47596"/>
                  <a:gd name="f50" fmla="*/ f37 1 47596"/>
                  <a:gd name="f51" fmla="*/ f38 1 133582"/>
                  <a:gd name="f52" fmla="*/ f39 1 133582"/>
                  <a:gd name="f53" fmla="*/ f40 1 47596"/>
                  <a:gd name="f54" fmla="*/ f41 1 133582"/>
                  <a:gd name="f55" fmla="*/ f42 1 4759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33582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72" name="Freeform: Shape 690"/>
              <p:cNvSpPr/>
              <p:nvPr/>
            </p:nvSpPr>
            <p:spPr>
              <a:xfrm>
                <a:off x="7292870" y="5131557"/>
                <a:ext cx="112041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2037"/>
                  <a:gd name="f7" fmla="val 194890"/>
                  <a:gd name="f8" fmla="val 109295"/>
                  <a:gd name="f9" fmla="val 2742"/>
                  <a:gd name="f10" fmla="val 1175"/>
                  <a:gd name="f11" fmla="val 193715"/>
                  <a:gd name="f12" fmla="val 192148"/>
                  <a:gd name="f13" fmla="val 110862"/>
                  <a:gd name="f14" fmla="val 112038"/>
                  <a:gd name="f15" fmla="val 5680"/>
                  <a:gd name="f16" fmla="val 189406"/>
                  <a:gd name="f17" fmla="val 106553"/>
                  <a:gd name="f18" fmla="+- 0 0 -90"/>
                  <a:gd name="f19" fmla="*/ f3 1 112037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12037"/>
                  <a:gd name="f29" fmla="*/ f25 1 194890"/>
                  <a:gd name="f30" fmla="*/ 109295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12038 f26 1"/>
                  <a:gd name="f38" fmla="*/ 5680 f26 1"/>
                  <a:gd name="f39" fmla="*/ 189406 f25 1"/>
                  <a:gd name="f40" fmla="*/ 106553 f26 1"/>
                  <a:gd name="f41" fmla="*/ 5680 f25 1"/>
                  <a:gd name="f42" fmla="+- f27 0 f1"/>
                  <a:gd name="f43" fmla="*/ f30 1 112037"/>
                  <a:gd name="f44" fmla="*/ f31 1 194890"/>
                  <a:gd name="f45" fmla="*/ f32 1 112037"/>
                  <a:gd name="f46" fmla="*/ f33 1 112037"/>
                  <a:gd name="f47" fmla="*/ f34 1 194890"/>
                  <a:gd name="f48" fmla="*/ f35 1 194890"/>
                  <a:gd name="f49" fmla="*/ f36 1 194890"/>
                  <a:gd name="f50" fmla="*/ f37 1 112037"/>
                  <a:gd name="f51" fmla="*/ f38 1 112037"/>
                  <a:gd name="f52" fmla="*/ f39 1 194890"/>
                  <a:gd name="f53" fmla="*/ f40 1 112037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12037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73" name="Freeform: Shape 691"/>
              <p:cNvSpPr/>
              <p:nvPr/>
            </p:nvSpPr>
            <p:spPr>
              <a:xfrm>
                <a:off x="7292870" y="5343095"/>
                <a:ext cx="112041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2037"/>
                  <a:gd name="f7" fmla="val 47596"/>
                  <a:gd name="f8" fmla="val 109295"/>
                  <a:gd name="f9" fmla="val 2742"/>
                  <a:gd name="f10" fmla="val 1175"/>
                  <a:gd name="f11" fmla="val 46421"/>
                  <a:gd name="f12" fmla="val 44854"/>
                  <a:gd name="f13" fmla="val 110862"/>
                  <a:gd name="f14" fmla="val 112038"/>
                  <a:gd name="f15" fmla="val 5680"/>
                  <a:gd name="f16" fmla="val 41916"/>
                  <a:gd name="f17" fmla="val 106553"/>
                  <a:gd name="f18" fmla="val 5484"/>
                  <a:gd name="f19" fmla="+- 0 0 -90"/>
                  <a:gd name="f20" fmla="*/ f3 1 112037"/>
                  <a:gd name="f21" fmla="*/ f4 1 4759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12037"/>
                  <a:gd name="f30" fmla="*/ f26 1 47596"/>
                  <a:gd name="f31" fmla="*/ 109295 f27 1"/>
                  <a:gd name="f32" fmla="*/ 47596 f26 1"/>
                  <a:gd name="f33" fmla="*/ 2742 f27 1"/>
                  <a:gd name="f34" fmla="*/ 0 f27 1"/>
                  <a:gd name="f35" fmla="*/ 44854 f26 1"/>
                  <a:gd name="f36" fmla="*/ 2742 f26 1"/>
                  <a:gd name="f37" fmla="*/ 0 f26 1"/>
                  <a:gd name="f38" fmla="*/ 112038 f27 1"/>
                  <a:gd name="f39" fmla="*/ 5680 f27 1"/>
                  <a:gd name="f40" fmla="*/ 41916 f26 1"/>
                  <a:gd name="f41" fmla="*/ 106553 f27 1"/>
                  <a:gd name="f42" fmla="*/ 5484 f26 1"/>
                  <a:gd name="f43" fmla="+- f28 0 f1"/>
                  <a:gd name="f44" fmla="*/ f31 1 112037"/>
                  <a:gd name="f45" fmla="*/ f32 1 47596"/>
                  <a:gd name="f46" fmla="*/ f33 1 112037"/>
                  <a:gd name="f47" fmla="*/ f34 1 112037"/>
                  <a:gd name="f48" fmla="*/ f35 1 47596"/>
                  <a:gd name="f49" fmla="*/ f36 1 47596"/>
                  <a:gd name="f50" fmla="*/ f37 1 47596"/>
                  <a:gd name="f51" fmla="*/ f38 1 112037"/>
                  <a:gd name="f52" fmla="*/ f39 1 112037"/>
                  <a:gd name="f53" fmla="*/ f40 1 47596"/>
                  <a:gd name="f54" fmla="*/ f41 1 112037"/>
                  <a:gd name="f55" fmla="*/ f42 1 4759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12037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74" name="Freeform: Shape 692"/>
              <p:cNvSpPr/>
              <p:nvPr/>
            </p:nvSpPr>
            <p:spPr>
              <a:xfrm>
                <a:off x="7060375" y="5131557"/>
                <a:ext cx="123590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3593"/>
                  <a:gd name="f7" fmla="val 194890"/>
                  <a:gd name="f8" fmla="val 120851"/>
                  <a:gd name="f9" fmla="val 2742"/>
                  <a:gd name="f10" fmla="val 1175"/>
                  <a:gd name="f11" fmla="val 193715"/>
                  <a:gd name="f12" fmla="val 192148"/>
                  <a:gd name="f13" fmla="val 122419"/>
                  <a:gd name="f14" fmla="val 123594"/>
                  <a:gd name="f15" fmla="val 5680"/>
                  <a:gd name="f16" fmla="val 189406"/>
                  <a:gd name="f17" fmla="val 118109"/>
                  <a:gd name="f18" fmla="+- 0 0 -90"/>
                  <a:gd name="f19" fmla="*/ f3 1 123593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23593"/>
                  <a:gd name="f29" fmla="*/ f25 1 194890"/>
                  <a:gd name="f30" fmla="*/ 120851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23594 f26 1"/>
                  <a:gd name="f38" fmla="*/ 5680 f26 1"/>
                  <a:gd name="f39" fmla="*/ 189406 f25 1"/>
                  <a:gd name="f40" fmla="*/ 118109 f26 1"/>
                  <a:gd name="f41" fmla="*/ 5680 f25 1"/>
                  <a:gd name="f42" fmla="+- f27 0 f1"/>
                  <a:gd name="f43" fmla="*/ f30 1 123593"/>
                  <a:gd name="f44" fmla="*/ f31 1 194890"/>
                  <a:gd name="f45" fmla="*/ f32 1 123593"/>
                  <a:gd name="f46" fmla="*/ f33 1 123593"/>
                  <a:gd name="f47" fmla="*/ f34 1 194890"/>
                  <a:gd name="f48" fmla="*/ f35 1 194890"/>
                  <a:gd name="f49" fmla="*/ f36 1 194890"/>
                  <a:gd name="f50" fmla="*/ f37 1 123593"/>
                  <a:gd name="f51" fmla="*/ f38 1 123593"/>
                  <a:gd name="f52" fmla="*/ f39 1 194890"/>
                  <a:gd name="f53" fmla="*/ f40 1 123593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23593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75" name="Freeform: Shape 693"/>
              <p:cNvSpPr/>
              <p:nvPr/>
            </p:nvSpPr>
            <p:spPr>
              <a:xfrm>
                <a:off x="6881938" y="5131557"/>
                <a:ext cx="131819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1820"/>
                  <a:gd name="f7" fmla="val 194890"/>
                  <a:gd name="f8" fmla="val 129078"/>
                  <a:gd name="f9" fmla="val 2742"/>
                  <a:gd name="f10" fmla="val 1175"/>
                  <a:gd name="f11" fmla="val 193715"/>
                  <a:gd name="f12" fmla="val 192148"/>
                  <a:gd name="f13" fmla="val 130645"/>
                  <a:gd name="f14" fmla="val 131821"/>
                  <a:gd name="f15" fmla="val 5680"/>
                  <a:gd name="f16" fmla="val 189406"/>
                  <a:gd name="f17" fmla="val 126336"/>
                  <a:gd name="f18" fmla="+- 0 0 -90"/>
                  <a:gd name="f19" fmla="*/ f3 1 131820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1820"/>
                  <a:gd name="f29" fmla="*/ f25 1 194890"/>
                  <a:gd name="f30" fmla="*/ 129078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31821 f26 1"/>
                  <a:gd name="f38" fmla="*/ 5680 f26 1"/>
                  <a:gd name="f39" fmla="*/ 189406 f25 1"/>
                  <a:gd name="f40" fmla="*/ 126336 f26 1"/>
                  <a:gd name="f41" fmla="*/ 5680 f25 1"/>
                  <a:gd name="f42" fmla="+- f27 0 f1"/>
                  <a:gd name="f43" fmla="*/ f30 1 131820"/>
                  <a:gd name="f44" fmla="*/ f31 1 194890"/>
                  <a:gd name="f45" fmla="*/ f32 1 131820"/>
                  <a:gd name="f46" fmla="*/ f33 1 131820"/>
                  <a:gd name="f47" fmla="*/ f34 1 194890"/>
                  <a:gd name="f48" fmla="*/ f35 1 194890"/>
                  <a:gd name="f49" fmla="*/ f36 1 194890"/>
                  <a:gd name="f50" fmla="*/ f37 1 131820"/>
                  <a:gd name="f51" fmla="*/ f38 1 131820"/>
                  <a:gd name="f52" fmla="*/ f39 1 194890"/>
                  <a:gd name="f53" fmla="*/ f40 1 131820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1820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76" name="Freeform: Shape 694"/>
              <p:cNvSpPr/>
              <p:nvPr/>
            </p:nvSpPr>
            <p:spPr>
              <a:xfrm>
                <a:off x="6696251" y="5131557"/>
                <a:ext cx="136327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6325"/>
                  <a:gd name="f7" fmla="val 194890"/>
                  <a:gd name="f8" fmla="val 133583"/>
                  <a:gd name="f9" fmla="val 2742"/>
                  <a:gd name="f10" fmla="val 1175"/>
                  <a:gd name="f11" fmla="val 193715"/>
                  <a:gd name="f12" fmla="val 192148"/>
                  <a:gd name="f13" fmla="val 135150"/>
                  <a:gd name="f14" fmla="val 5680"/>
                  <a:gd name="f15" fmla="val 189406"/>
                  <a:gd name="f16" fmla="val 130841"/>
                  <a:gd name="f17" fmla="+- 0 0 -90"/>
                  <a:gd name="f18" fmla="*/ f3 1 136325"/>
                  <a:gd name="f19" fmla="*/ f4 1 194890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36325"/>
                  <a:gd name="f28" fmla="*/ f24 1 194890"/>
                  <a:gd name="f29" fmla="*/ 133583 f25 1"/>
                  <a:gd name="f30" fmla="*/ 194890 f24 1"/>
                  <a:gd name="f31" fmla="*/ 2742 f25 1"/>
                  <a:gd name="f32" fmla="*/ 0 f25 1"/>
                  <a:gd name="f33" fmla="*/ 192148 f24 1"/>
                  <a:gd name="f34" fmla="*/ 2742 f24 1"/>
                  <a:gd name="f35" fmla="*/ 0 f24 1"/>
                  <a:gd name="f36" fmla="*/ 136325 f25 1"/>
                  <a:gd name="f37" fmla="*/ 5680 f25 1"/>
                  <a:gd name="f38" fmla="*/ 189406 f24 1"/>
                  <a:gd name="f39" fmla="*/ 130841 f25 1"/>
                  <a:gd name="f40" fmla="*/ 5680 f24 1"/>
                  <a:gd name="f41" fmla="+- f26 0 f1"/>
                  <a:gd name="f42" fmla="*/ f29 1 136325"/>
                  <a:gd name="f43" fmla="*/ f30 1 194890"/>
                  <a:gd name="f44" fmla="*/ f31 1 136325"/>
                  <a:gd name="f45" fmla="*/ f32 1 136325"/>
                  <a:gd name="f46" fmla="*/ f33 1 194890"/>
                  <a:gd name="f47" fmla="*/ f34 1 194890"/>
                  <a:gd name="f48" fmla="*/ f35 1 194890"/>
                  <a:gd name="f49" fmla="*/ f36 1 136325"/>
                  <a:gd name="f50" fmla="*/ f37 1 136325"/>
                  <a:gd name="f51" fmla="*/ f38 1 194890"/>
                  <a:gd name="f52" fmla="*/ f39 1 136325"/>
                  <a:gd name="f53" fmla="*/ f40 1 194890"/>
                  <a:gd name="f54" fmla="*/ f20 1 f27"/>
                  <a:gd name="f55" fmla="*/ f21 1 f27"/>
                  <a:gd name="f56" fmla="*/ f20 1 f28"/>
                  <a:gd name="f57" fmla="*/ f22 1 f28"/>
                  <a:gd name="f58" fmla="*/ f42 1 f27"/>
                  <a:gd name="f59" fmla="*/ f43 1 f28"/>
                  <a:gd name="f60" fmla="*/ f44 1 f27"/>
                  <a:gd name="f61" fmla="*/ f45 1 f27"/>
                  <a:gd name="f62" fmla="*/ f46 1 f28"/>
                  <a:gd name="f63" fmla="*/ f47 1 f28"/>
                  <a:gd name="f64" fmla="*/ f48 1 f28"/>
                  <a:gd name="f65" fmla="*/ f49 1 f27"/>
                  <a:gd name="f66" fmla="*/ f50 1 f27"/>
                  <a:gd name="f67" fmla="*/ f51 1 f28"/>
                  <a:gd name="f68" fmla="*/ f52 1 f27"/>
                  <a:gd name="f69" fmla="*/ f53 1 f28"/>
                  <a:gd name="f70" fmla="*/ f54 f18 1"/>
                  <a:gd name="f71" fmla="*/ f55 f18 1"/>
                  <a:gd name="f72" fmla="*/ f57 f19 1"/>
                  <a:gd name="f73" fmla="*/ f56 f19 1"/>
                  <a:gd name="f74" fmla="*/ f58 f18 1"/>
                  <a:gd name="f75" fmla="*/ f59 f19 1"/>
                  <a:gd name="f76" fmla="*/ f60 f18 1"/>
                  <a:gd name="f77" fmla="*/ f61 f18 1"/>
                  <a:gd name="f78" fmla="*/ f62 f19 1"/>
                  <a:gd name="f79" fmla="*/ f63 f19 1"/>
                  <a:gd name="f80" fmla="*/ f64 f19 1"/>
                  <a:gd name="f81" fmla="*/ f65 f18 1"/>
                  <a:gd name="f82" fmla="*/ f66 f18 1"/>
                  <a:gd name="f83" fmla="*/ f67 f19 1"/>
                  <a:gd name="f84" fmla="*/ f68 f18 1"/>
                  <a:gd name="f85" fmla="*/ f6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5"/>
                  </a:cxn>
                  <a:cxn ang="f41">
                    <a:pos x="f77" y="f78"/>
                  </a:cxn>
                  <a:cxn ang="f41">
                    <a:pos x="f77" y="f79"/>
                  </a:cxn>
                  <a:cxn ang="f41">
                    <a:pos x="f76" y="f80"/>
                  </a:cxn>
                  <a:cxn ang="f41">
                    <a:pos x="f74" y="f80"/>
                  </a:cxn>
                  <a:cxn ang="f41">
                    <a:pos x="f81" y="f79"/>
                  </a:cxn>
                  <a:cxn ang="f41">
                    <a:pos x="f81" y="f78"/>
                  </a:cxn>
                  <a:cxn ang="f41">
                    <a:pos x="f74" y="f75"/>
                  </a:cxn>
                  <a:cxn ang="f41">
                    <a:pos x="f82" y="f83"/>
                  </a:cxn>
                  <a:cxn ang="f41">
                    <a:pos x="f84" y="f83"/>
                  </a:cxn>
                  <a:cxn ang="f41">
                    <a:pos x="f84" y="f85"/>
                  </a:cxn>
                  <a:cxn ang="f41">
                    <a:pos x="f82" y="f85"/>
                  </a:cxn>
                  <a:cxn ang="f41">
                    <a:pos x="f82" y="f83"/>
                  </a:cxn>
                </a:cxnLst>
                <a:rect l="f70" t="f73" r="f71" b="f72"/>
                <a:pathLst>
                  <a:path w="136325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4"/>
                    </a:lnTo>
                    <a:lnTo>
                      <a:pt x="f14" y="f14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77" name="Freeform: Shape 695"/>
              <p:cNvSpPr/>
              <p:nvPr/>
            </p:nvSpPr>
            <p:spPr>
              <a:xfrm>
                <a:off x="7060375" y="5343095"/>
                <a:ext cx="123590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3593"/>
                  <a:gd name="f7" fmla="val 47596"/>
                  <a:gd name="f8" fmla="val 120851"/>
                  <a:gd name="f9" fmla="val 2742"/>
                  <a:gd name="f10" fmla="val 1175"/>
                  <a:gd name="f11" fmla="val 46421"/>
                  <a:gd name="f12" fmla="val 44854"/>
                  <a:gd name="f13" fmla="val 122419"/>
                  <a:gd name="f14" fmla="val 123594"/>
                  <a:gd name="f15" fmla="val 5680"/>
                  <a:gd name="f16" fmla="val 41916"/>
                  <a:gd name="f17" fmla="val 118109"/>
                  <a:gd name="f18" fmla="val 5484"/>
                  <a:gd name="f19" fmla="+- 0 0 -90"/>
                  <a:gd name="f20" fmla="*/ f3 1 123593"/>
                  <a:gd name="f21" fmla="*/ f4 1 4759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23593"/>
                  <a:gd name="f30" fmla="*/ f26 1 47596"/>
                  <a:gd name="f31" fmla="*/ 120851 f27 1"/>
                  <a:gd name="f32" fmla="*/ 47596 f26 1"/>
                  <a:gd name="f33" fmla="*/ 2742 f27 1"/>
                  <a:gd name="f34" fmla="*/ 0 f27 1"/>
                  <a:gd name="f35" fmla="*/ 44854 f26 1"/>
                  <a:gd name="f36" fmla="*/ 2742 f26 1"/>
                  <a:gd name="f37" fmla="*/ 0 f26 1"/>
                  <a:gd name="f38" fmla="*/ 123594 f27 1"/>
                  <a:gd name="f39" fmla="*/ 5680 f27 1"/>
                  <a:gd name="f40" fmla="*/ 41916 f26 1"/>
                  <a:gd name="f41" fmla="*/ 118109 f27 1"/>
                  <a:gd name="f42" fmla="*/ 5484 f26 1"/>
                  <a:gd name="f43" fmla="+- f28 0 f1"/>
                  <a:gd name="f44" fmla="*/ f31 1 123593"/>
                  <a:gd name="f45" fmla="*/ f32 1 47596"/>
                  <a:gd name="f46" fmla="*/ f33 1 123593"/>
                  <a:gd name="f47" fmla="*/ f34 1 123593"/>
                  <a:gd name="f48" fmla="*/ f35 1 47596"/>
                  <a:gd name="f49" fmla="*/ f36 1 47596"/>
                  <a:gd name="f50" fmla="*/ f37 1 47596"/>
                  <a:gd name="f51" fmla="*/ f38 1 123593"/>
                  <a:gd name="f52" fmla="*/ f39 1 123593"/>
                  <a:gd name="f53" fmla="*/ f40 1 47596"/>
                  <a:gd name="f54" fmla="*/ f41 1 123593"/>
                  <a:gd name="f55" fmla="*/ f42 1 4759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23593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78" name="Freeform: Shape 696"/>
              <p:cNvSpPr/>
              <p:nvPr/>
            </p:nvSpPr>
            <p:spPr>
              <a:xfrm>
                <a:off x="6881938" y="5343095"/>
                <a:ext cx="131819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1820"/>
                  <a:gd name="f7" fmla="val 47596"/>
                  <a:gd name="f8" fmla="val 129078"/>
                  <a:gd name="f9" fmla="val 2742"/>
                  <a:gd name="f10" fmla="val 1175"/>
                  <a:gd name="f11" fmla="val 46421"/>
                  <a:gd name="f12" fmla="val 44854"/>
                  <a:gd name="f13" fmla="val 130645"/>
                  <a:gd name="f14" fmla="val 131821"/>
                  <a:gd name="f15" fmla="val 5680"/>
                  <a:gd name="f16" fmla="val 41916"/>
                  <a:gd name="f17" fmla="val 126336"/>
                  <a:gd name="f18" fmla="val 5484"/>
                  <a:gd name="f19" fmla="+- 0 0 -90"/>
                  <a:gd name="f20" fmla="*/ f3 1 131820"/>
                  <a:gd name="f21" fmla="*/ f4 1 4759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31820"/>
                  <a:gd name="f30" fmla="*/ f26 1 47596"/>
                  <a:gd name="f31" fmla="*/ 129078 f27 1"/>
                  <a:gd name="f32" fmla="*/ 47596 f26 1"/>
                  <a:gd name="f33" fmla="*/ 2742 f27 1"/>
                  <a:gd name="f34" fmla="*/ 0 f27 1"/>
                  <a:gd name="f35" fmla="*/ 44854 f26 1"/>
                  <a:gd name="f36" fmla="*/ 2742 f26 1"/>
                  <a:gd name="f37" fmla="*/ 0 f26 1"/>
                  <a:gd name="f38" fmla="*/ 131821 f27 1"/>
                  <a:gd name="f39" fmla="*/ 5680 f27 1"/>
                  <a:gd name="f40" fmla="*/ 41916 f26 1"/>
                  <a:gd name="f41" fmla="*/ 126336 f27 1"/>
                  <a:gd name="f42" fmla="*/ 5484 f26 1"/>
                  <a:gd name="f43" fmla="+- f28 0 f1"/>
                  <a:gd name="f44" fmla="*/ f31 1 131820"/>
                  <a:gd name="f45" fmla="*/ f32 1 47596"/>
                  <a:gd name="f46" fmla="*/ f33 1 131820"/>
                  <a:gd name="f47" fmla="*/ f34 1 131820"/>
                  <a:gd name="f48" fmla="*/ f35 1 47596"/>
                  <a:gd name="f49" fmla="*/ f36 1 47596"/>
                  <a:gd name="f50" fmla="*/ f37 1 47596"/>
                  <a:gd name="f51" fmla="*/ f38 1 131820"/>
                  <a:gd name="f52" fmla="*/ f39 1 131820"/>
                  <a:gd name="f53" fmla="*/ f40 1 47596"/>
                  <a:gd name="f54" fmla="*/ f41 1 131820"/>
                  <a:gd name="f55" fmla="*/ f42 1 4759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31820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79" name="Freeform: Shape 697"/>
              <p:cNvSpPr/>
              <p:nvPr/>
            </p:nvSpPr>
            <p:spPr>
              <a:xfrm>
                <a:off x="6696251" y="5343095"/>
                <a:ext cx="136327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6325"/>
                  <a:gd name="f7" fmla="val 47596"/>
                  <a:gd name="f8" fmla="val 133583"/>
                  <a:gd name="f9" fmla="val 2742"/>
                  <a:gd name="f10" fmla="val 1175"/>
                  <a:gd name="f11" fmla="val 46421"/>
                  <a:gd name="f12" fmla="val 44854"/>
                  <a:gd name="f13" fmla="val 135150"/>
                  <a:gd name="f14" fmla="val 5680"/>
                  <a:gd name="f15" fmla="val 41916"/>
                  <a:gd name="f16" fmla="val 130841"/>
                  <a:gd name="f17" fmla="val 5484"/>
                  <a:gd name="f18" fmla="+- 0 0 -90"/>
                  <a:gd name="f19" fmla="*/ f3 1 136325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6325"/>
                  <a:gd name="f29" fmla="*/ f25 1 47596"/>
                  <a:gd name="f30" fmla="*/ 133583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36325 f26 1"/>
                  <a:gd name="f38" fmla="*/ 5680 f26 1"/>
                  <a:gd name="f39" fmla="*/ 41916 f25 1"/>
                  <a:gd name="f40" fmla="*/ 130841 f26 1"/>
                  <a:gd name="f41" fmla="*/ 5484 f25 1"/>
                  <a:gd name="f42" fmla="+- f27 0 f1"/>
                  <a:gd name="f43" fmla="*/ f30 1 136325"/>
                  <a:gd name="f44" fmla="*/ f31 1 47596"/>
                  <a:gd name="f45" fmla="*/ f32 1 136325"/>
                  <a:gd name="f46" fmla="*/ f33 1 136325"/>
                  <a:gd name="f47" fmla="*/ f34 1 47596"/>
                  <a:gd name="f48" fmla="*/ f35 1 47596"/>
                  <a:gd name="f49" fmla="*/ f36 1 47596"/>
                  <a:gd name="f50" fmla="*/ f37 1 136325"/>
                  <a:gd name="f51" fmla="*/ f38 1 136325"/>
                  <a:gd name="f52" fmla="*/ f39 1 47596"/>
                  <a:gd name="f53" fmla="*/ f40 1 136325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6325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80" name="Freeform: Shape 698"/>
              <p:cNvSpPr/>
              <p:nvPr/>
            </p:nvSpPr>
            <p:spPr>
              <a:xfrm>
                <a:off x="6522314" y="5131557"/>
                <a:ext cx="125355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356"/>
                  <a:gd name="f7" fmla="val 194890"/>
                  <a:gd name="f8" fmla="val 122614"/>
                  <a:gd name="f9" fmla="val 2742"/>
                  <a:gd name="f10" fmla="val 1175"/>
                  <a:gd name="f11" fmla="val 193715"/>
                  <a:gd name="f12" fmla="val 192148"/>
                  <a:gd name="f13" fmla="val 124181"/>
                  <a:gd name="f14" fmla="val 125357"/>
                  <a:gd name="f15" fmla="val 5680"/>
                  <a:gd name="f16" fmla="val 189406"/>
                  <a:gd name="f17" fmla="val 119872"/>
                  <a:gd name="f18" fmla="+- 0 0 -90"/>
                  <a:gd name="f19" fmla="*/ f3 1 125356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25356"/>
                  <a:gd name="f29" fmla="*/ f25 1 194890"/>
                  <a:gd name="f30" fmla="*/ 122614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25357 f26 1"/>
                  <a:gd name="f38" fmla="*/ 5680 f26 1"/>
                  <a:gd name="f39" fmla="*/ 189406 f25 1"/>
                  <a:gd name="f40" fmla="*/ 119872 f26 1"/>
                  <a:gd name="f41" fmla="*/ 5680 f25 1"/>
                  <a:gd name="f42" fmla="+- f27 0 f1"/>
                  <a:gd name="f43" fmla="*/ f30 1 125356"/>
                  <a:gd name="f44" fmla="*/ f31 1 194890"/>
                  <a:gd name="f45" fmla="*/ f32 1 125356"/>
                  <a:gd name="f46" fmla="*/ f33 1 125356"/>
                  <a:gd name="f47" fmla="*/ f34 1 194890"/>
                  <a:gd name="f48" fmla="*/ f35 1 194890"/>
                  <a:gd name="f49" fmla="*/ f36 1 194890"/>
                  <a:gd name="f50" fmla="*/ f37 1 125356"/>
                  <a:gd name="f51" fmla="*/ f38 1 125356"/>
                  <a:gd name="f52" fmla="*/ f39 1 194890"/>
                  <a:gd name="f53" fmla="*/ f40 1 125356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25356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81" name="Freeform: Shape 699"/>
              <p:cNvSpPr/>
              <p:nvPr/>
            </p:nvSpPr>
            <p:spPr>
              <a:xfrm>
                <a:off x="6522314" y="5343095"/>
                <a:ext cx="125355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356"/>
                  <a:gd name="f7" fmla="val 47596"/>
                  <a:gd name="f8" fmla="val 122614"/>
                  <a:gd name="f9" fmla="val 2742"/>
                  <a:gd name="f10" fmla="val 1175"/>
                  <a:gd name="f11" fmla="val 46421"/>
                  <a:gd name="f12" fmla="val 44854"/>
                  <a:gd name="f13" fmla="val 124181"/>
                  <a:gd name="f14" fmla="val 125357"/>
                  <a:gd name="f15" fmla="val 5680"/>
                  <a:gd name="f16" fmla="val 41916"/>
                  <a:gd name="f17" fmla="val 119872"/>
                  <a:gd name="f18" fmla="val 5484"/>
                  <a:gd name="f19" fmla="+- 0 0 -90"/>
                  <a:gd name="f20" fmla="*/ f3 1 125356"/>
                  <a:gd name="f21" fmla="*/ f4 1 4759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25356"/>
                  <a:gd name="f30" fmla="*/ f26 1 47596"/>
                  <a:gd name="f31" fmla="*/ 122614 f27 1"/>
                  <a:gd name="f32" fmla="*/ 47596 f26 1"/>
                  <a:gd name="f33" fmla="*/ 2742 f27 1"/>
                  <a:gd name="f34" fmla="*/ 0 f27 1"/>
                  <a:gd name="f35" fmla="*/ 44854 f26 1"/>
                  <a:gd name="f36" fmla="*/ 2742 f26 1"/>
                  <a:gd name="f37" fmla="*/ 0 f26 1"/>
                  <a:gd name="f38" fmla="*/ 125357 f27 1"/>
                  <a:gd name="f39" fmla="*/ 5680 f27 1"/>
                  <a:gd name="f40" fmla="*/ 41916 f26 1"/>
                  <a:gd name="f41" fmla="*/ 119872 f27 1"/>
                  <a:gd name="f42" fmla="*/ 5484 f26 1"/>
                  <a:gd name="f43" fmla="+- f28 0 f1"/>
                  <a:gd name="f44" fmla="*/ f31 1 125356"/>
                  <a:gd name="f45" fmla="*/ f32 1 47596"/>
                  <a:gd name="f46" fmla="*/ f33 1 125356"/>
                  <a:gd name="f47" fmla="*/ f34 1 125356"/>
                  <a:gd name="f48" fmla="*/ f35 1 47596"/>
                  <a:gd name="f49" fmla="*/ f36 1 47596"/>
                  <a:gd name="f50" fmla="*/ f37 1 47596"/>
                  <a:gd name="f51" fmla="*/ f38 1 125356"/>
                  <a:gd name="f52" fmla="*/ f39 1 125356"/>
                  <a:gd name="f53" fmla="*/ f40 1 47596"/>
                  <a:gd name="f54" fmla="*/ f41 1 125356"/>
                  <a:gd name="f55" fmla="*/ f42 1 4759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25356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82" name="Freeform: Shape 700"/>
              <p:cNvSpPr/>
              <p:nvPr/>
            </p:nvSpPr>
            <p:spPr>
              <a:xfrm>
                <a:off x="6304513" y="5131557"/>
                <a:ext cx="130841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0841"/>
                  <a:gd name="f7" fmla="val 194890"/>
                  <a:gd name="f8" fmla="val 128099"/>
                  <a:gd name="f9" fmla="val 2742"/>
                  <a:gd name="f10" fmla="val 1175"/>
                  <a:gd name="f11" fmla="val 193715"/>
                  <a:gd name="f12" fmla="val 192148"/>
                  <a:gd name="f13" fmla="val 129666"/>
                  <a:gd name="f14" fmla="val 5680"/>
                  <a:gd name="f15" fmla="val 189406"/>
                  <a:gd name="f16" fmla="val 125357"/>
                  <a:gd name="f17" fmla="+- 0 0 -90"/>
                  <a:gd name="f18" fmla="*/ f3 1 130841"/>
                  <a:gd name="f19" fmla="*/ f4 1 194890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30841"/>
                  <a:gd name="f28" fmla="*/ f24 1 194890"/>
                  <a:gd name="f29" fmla="*/ 128099 f25 1"/>
                  <a:gd name="f30" fmla="*/ 194890 f24 1"/>
                  <a:gd name="f31" fmla="*/ 2742 f25 1"/>
                  <a:gd name="f32" fmla="*/ 0 f25 1"/>
                  <a:gd name="f33" fmla="*/ 192148 f24 1"/>
                  <a:gd name="f34" fmla="*/ 2742 f24 1"/>
                  <a:gd name="f35" fmla="*/ 0 f24 1"/>
                  <a:gd name="f36" fmla="*/ 130841 f25 1"/>
                  <a:gd name="f37" fmla="*/ 5680 f25 1"/>
                  <a:gd name="f38" fmla="*/ 189406 f24 1"/>
                  <a:gd name="f39" fmla="*/ 125357 f25 1"/>
                  <a:gd name="f40" fmla="*/ 5680 f24 1"/>
                  <a:gd name="f41" fmla="+- f26 0 f1"/>
                  <a:gd name="f42" fmla="*/ f29 1 130841"/>
                  <a:gd name="f43" fmla="*/ f30 1 194890"/>
                  <a:gd name="f44" fmla="*/ f31 1 130841"/>
                  <a:gd name="f45" fmla="*/ f32 1 130841"/>
                  <a:gd name="f46" fmla="*/ f33 1 194890"/>
                  <a:gd name="f47" fmla="*/ f34 1 194890"/>
                  <a:gd name="f48" fmla="*/ f35 1 194890"/>
                  <a:gd name="f49" fmla="*/ f36 1 130841"/>
                  <a:gd name="f50" fmla="*/ f37 1 130841"/>
                  <a:gd name="f51" fmla="*/ f38 1 194890"/>
                  <a:gd name="f52" fmla="*/ f39 1 130841"/>
                  <a:gd name="f53" fmla="*/ f40 1 194890"/>
                  <a:gd name="f54" fmla="*/ f20 1 f27"/>
                  <a:gd name="f55" fmla="*/ f21 1 f27"/>
                  <a:gd name="f56" fmla="*/ f20 1 f28"/>
                  <a:gd name="f57" fmla="*/ f22 1 f28"/>
                  <a:gd name="f58" fmla="*/ f42 1 f27"/>
                  <a:gd name="f59" fmla="*/ f43 1 f28"/>
                  <a:gd name="f60" fmla="*/ f44 1 f27"/>
                  <a:gd name="f61" fmla="*/ f45 1 f27"/>
                  <a:gd name="f62" fmla="*/ f46 1 f28"/>
                  <a:gd name="f63" fmla="*/ f47 1 f28"/>
                  <a:gd name="f64" fmla="*/ f48 1 f28"/>
                  <a:gd name="f65" fmla="*/ f49 1 f27"/>
                  <a:gd name="f66" fmla="*/ f50 1 f27"/>
                  <a:gd name="f67" fmla="*/ f51 1 f28"/>
                  <a:gd name="f68" fmla="*/ f52 1 f27"/>
                  <a:gd name="f69" fmla="*/ f53 1 f28"/>
                  <a:gd name="f70" fmla="*/ f54 f18 1"/>
                  <a:gd name="f71" fmla="*/ f55 f18 1"/>
                  <a:gd name="f72" fmla="*/ f57 f19 1"/>
                  <a:gd name="f73" fmla="*/ f56 f19 1"/>
                  <a:gd name="f74" fmla="*/ f58 f18 1"/>
                  <a:gd name="f75" fmla="*/ f59 f19 1"/>
                  <a:gd name="f76" fmla="*/ f60 f18 1"/>
                  <a:gd name="f77" fmla="*/ f61 f18 1"/>
                  <a:gd name="f78" fmla="*/ f62 f19 1"/>
                  <a:gd name="f79" fmla="*/ f63 f19 1"/>
                  <a:gd name="f80" fmla="*/ f64 f19 1"/>
                  <a:gd name="f81" fmla="*/ f65 f18 1"/>
                  <a:gd name="f82" fmla="*/ f66 f18 1"/>
                  <a:gd name="f83" fmla="*/ f67 f19 1"/>
                  <a:gd name="f84" fmla="*/ f68 f18 1"/>
                  <a:gd name="f85" fmla="*/ f6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5"/>
                  </a:cxn>
                  <a:cxn ang="f41">
                    <a:pos x="f77" y="f78"/>
                  </a:cxn>
                  <a:cxn ang="f41">
                    <a:pos x="f77" y="f79"/>
                  </a:cxn>
                  <a:cxn ang="f41">
                    <a:pos x="f76" y="f80"/>
                  </a:cxn>
                  <a:cxn ang="f41">
                    <a:pos x="f74" y="f80"/>
                  </a:cxn>
                  <a:cxn ang="f41">
                    <a:pos x="f81" y="f79"/>
                  </a:cxn>
                  <a:cxn ang="f41">
                    <a:pos x="f81" y="f78"/>
                  </a:cxn>
                  <a:cxn ang="f41">
                    <a:pos x="f74" y="f75"/>
                  </a:cxn>
                  <a:cxn ang="f41">
                    <a:pos x="f82" y="f83"/>
                  </a:cxn>
                  <a:cxn ang="f41">
                    <a:pos x="f84" y="f83"/>
                  </a:cxn>
                  <a:cxn ang="f41">
                    <a:pos x="f84" y="f85"/>
                  </a:cxn>
                  <a:cxn ang="f41">
                    <a:pos x="f82" y="f85"/>
                  </a:cxn>
                  <a:cxn ang="f41">
                    <a:pos x="f82" y="f83"/>
                  </a:cxn>
                </a:cxnLst>
                <a:rect l="f70" t="f73" r="f71" b="f72"/>
                <a:pathLst>
                  <a:path w="130841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4"/>
                    </a:lnTo>
                    <a:lnTo>
                      <a:pt x="f14" y="f14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83" name="Freeform: Shape 701"/>
              <p:cNvSpPr/>
              <p:nvPr/>
            </p:nvSpPr>
            <p:spPr>
              <a:xfrm>
                <a:off x="6124312" y="5131557"/>
                <a:ext cx="140826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0830"/>
                  <a:gd name="f7" fmla="val 194890"/>
                  <a:gd name="f8" fmla="val 138088"/>
                  <a:gd name="f9" fmla="val 2742"/>
                  <a:gd name="f10" fmla="val 1175"/>
                  <a:gd name="f11" fmla="val 193715"/>
                  <a:gd name="f12" fmla="val 192148"/>
                  <a:gd name="f13" fmla="val 139655"/>
                  <a:gd name="f14" fmla="val 5484"/>
                  <a:gd name="f15" fmla="val 189406"/>
                  <a:gd name="f16" fmla="val 135346"/>
                  <a:gd name="f17" fmla="val 5680"/>
                  <a:gd name="f18" fmla="+- 0 0 -90"/>
                  <a:gd name="f19" fmla="*/ f3 1 140830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40830"/>
                  <a:gd name="f29" fmla="*/ f25 1 194890"/>
                  <a:gd name="f30" fmla="*/ 138088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40830 f26 1"/>
                  <a:gd name="f38" fmla="*/ 5484 f26 1"/>
                  <a:gd name="f39" fmla="*/ 189406 f25 1"/>
                  <a:gd name="f40" fmla="*/ 135346 f26 1"/>
                  <a:gd name="f41" fmla="*/ 5680 f25 1"/>
                  <a:gd name="f42" fmla="+- f27 0 f1"/>
                  <a:gd name="f43" fmla="*/ f30 1 140830"/>
                  <a:gd name="f44" fmla="*/ f31 1 194890"/>
                  <a:gd name="f45" fmla="*/ f32 1 140830"/>
                  <a:gd name="f46" fmla="*/ f33 1 140830"/>
                  <a:gd name="f47" fmla="*/ f34 1 194890"/>
                  <a:gd name="f48" fmla="*/ f35 1 194890"/>
                  <a:gd name="f49" fmla="*/ f36 1 194890"/>
                  <a:gd name="f50" fmla="*/ f37 1 140830"/>
                  <a:gd name="f51" fmla="*/ f38 1 140830"/>
                  <a:gd name="f52" fmla="*/ f39 1 194890"/>
                  <a:gd name="f53" fmla="*/ f40 1 140830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40830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84" name="Freeform: Shape 702"/>
              <p:cNvSpPr/>
              <p:nvPr/>
            </p:nvSpPr>
            <p:spPr>
              <a:xfrm>
                <a:off x="5937446" y="5131557"/>
                <a:ext cx="142984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2985"/>
                  <a:gd name="f7" fmla="val 194890"/>
                  <a:gd name="f8" fmla="val 140243"/>
                  <a:gd name="f9" fmla="val 2742"/>
                  <a:gd name="f10" fmla="val 1175"/>
                  <a:gd name="f11" fmla="val 193715"/>
                  <a:gd name="f12" fmla="val 192148"/>
                  <a:gd name="f13" fmla="val 141810"/>
                  <a:gd name="f14" fmla="val 5484"/>
                  <a:gd name="f15" fmla="val 189406"/>
                  <a:gd name="f16" fmla="val 137501"/>
                  <a:gd name="f17" fmla="val 5680"/>
                  <a:gd name="f18" fmla="+- 0 0 -90"/>
                  <a:gd name="f19" fmla="*/ f3 1 142985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42985"/>
                  <a:gd name="f29" fmla="*/ f25 1 194890"/>
                  <a:gd name="f30" fmla="*/ 140243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42985 f26 1"/>
                  <a:gd name="f38" fmla="*/ 5484 f26 1"/>
                  <a:gd name="f39" fmla="*/ 189406 f25 1"/>
                  <a:gd name="f40" fmla="*/ 137501 f26 1"/>
                  <a:gd name="f41" fmla="*/ 5680 f25 1"/>
                  <a:gd name="f42" fmla="+- f27 0 f1"/>
                  <a:gd name="f43" fmla="*/ f30 1 142985"/>
                  <a:gd name="f44" fmla="*/ f31 1 194890"/>
                  <a:gd name="f45" fmla="*/ f32 1 142985"/>
                  <a:gd name="f46" fmla="*/ f33 1 142985"/>
                  <a:gd name="f47" fmla="*/ f34 1 194890"/>
                  <a:gd name="f48" fmla="*/ f35 1 194890"/>
                  <a:gd name="f49" fmla="*/ f36 1 194890"/>
                  <a:gd name="f50" fmla="*/ f37 1 142985"/>
                  <a:gd name="f51" fmla="*/ f38 1 142985"/>
                  <a:gd name="f52" fmla="*/ f39 1 194890"/>
                  <a:gd name="f53" fmla="*/ f40 1 142985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42985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85" name="Freeform: Shape 703"/>
              <p:cNvSpPr/>
              <p:nvPr/>
            </p:nvSpPr>
            <p:spPr>
              <a:xfrm>
                <a:off x="6304513" y="5343095"/>
                <a:ext cx="130841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0841"/>
                  <a:gd name="f7" fmla="val 47596"/>
                  <a:gd name="f8" fmla="val 128099"/>
                  <a:gd name="f9" fmla="val 2742"/>
                  <a:gd name="f10" fmla="val 1175"/>
                  <a:gd name="f11" fmla="val 46421"/>
                  <a:gd name="f12" fmla="val 44854"/>
                  <a:gd name="f13" fmla="val 129666"/>
                  <a:gd name="f14" fmla="val 5680"/>
                  <a:gd name="f15" fmla="val 41916"/>
                  <a:gd name="f16" fmla="val 125357"/>
                  <a:gd name="f17" fmla="val 5484"/>
                  <a:gd name="f18" fmla="+- 0 0 -90"/>
                  <a:gd name="f19" fmla="*/ f3 1 130841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0841"/>
                  <a:gd name="f29" fmla="*/ f25 1 47596"/>
                  <a:gd name="f30" fmla="*/ 128099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30841 f26 1"/>
                  <a:gd name="f38" fmla="*/ 5680 f26 1"/>
                  <a:gd name="f39" fmla="*/ 41916 f25 1"/>
                  <a:gd name="f40" fmla="*/ 125357 f26 1"/>
                  <a:gd name="f41" fmla="*/ 5484 f25 1"/>
                  <a:gd name="f42" fmla="+- f27 0 f1"/>
                  <a:gd name="f43" fmla="*/ f30 1 130841"/>
                  <a:gd name="f44" fmla="*/ f31 1 47596"/>
                  <a:gd name="f45" fmla="*/ f32 1 130841"/>
                  <a:gd name="f46" fmla="*/ f33 1 130841"/>
                  <a:gd name="f47" fmla="*/ f34 1 47596"/>
                  <a:gd name="f48" fmla="*/ f35 1 47596"/>
                  <a:gd name="f49" fmla="*/ f36 1 47596"/>
                  <a:gd name="f50" fmla="*/ f37 1 130841"/>
                  <a:gd name="f51" fmla="*/ f38 1 130841"/>
                  <a:gd name="f52" fmla="*/ f39 1 47596"/>
                  <a:gd name="f53" fmla="*/ f40 1 130841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0841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86" name="Freeform: Shape 704"/>
              <p:cNvSpPr/>
              <p:nvPr/>
            </p:nvSpPr>
            <p:spPr>
              <a:xfrm>
                <a:off x="6124312" y="5343095"/>
                <a:ext cx="140826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0830"/>
                  <a:gd name="f7" fmla="val 47596"/>
                  <a:gd name="f8" fmla="val 138088"/>
                  <a:gd name="f9" fmla="val 2742"/>
                  <a:gd name="f10" fmla="val 1175"/>
                  <a:gd name="f11" fmla="val 46421"/>
                  <a:gd name="f12" fmla="val 44854"/>
                  <a:gd name="f13" fmla="val 139655"/>
                  <a:gd name="f14" fmla="val 5484"/>
                  <a:gd name="f15" fmla="val 41916"/>
                  <a:gd name="f16" fmla="val 135346"/>
                  <a:gd name="f17" fmla="+- 0 0 -90"/>
                  <a:gd name="f18" fmla="*/ f3 1 140830"/>
                  <a:gd name="f19" fmla="*/ f4 1 47596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40830"/>
                  <a:gd name="f28" fmla="*/ f24 1 47596"/>
                  <a:gd name="f29" fmla="*/ 138088 f25 1"/>
                  <a:gd name="f30" fmla="*/ 47596 f24 1"/>
                  <a:gd name="f31" fmla="*/ 2742 f25 1"/>
                  <a:gd name="f32" fmla="*/ 0 f25 1"/>
                  <a:gd name="f33" fmla="*/ 44854 f24 1"/>
                  <a:gd name="f34" fmla="*/ 2742 f24 1"/>
                  <a:gd name="f35" fmla="*/ 0 f24 1"/>
                  <a:gd name="f36" fmla="*/ 140830 f25 1"/>
                  <a:gd name="f37" fmla="*/ 5484 f25 1"/>
                  <a:gd name="f38" fmla="*/ 41916 f24 1"/>
                  <a:gd name="f39" fmla="*/ 135346 f25 1"/>
                  <a:gd name="f40" fmla="*/ 5484 f24 1"/>
                  <a:gd name="f41" fmla="+- f26 0 f1"/>
                  <a:gd name="f42" fmla="*/ f29 1 140830"/>
                  <a:gd name="f43" fmla="*/ f30 1 47596"/>
                  <a:gd name="f44" fmla="*/ f31 1 140830"/>
                  <a:gd name="f45" fmla="*/ f32 1 140830"/>
                  <a:gd name="f46" fmla="*/ f33 1 47596"/>
                  <a:gd name="f47" fmla="*/ f34 1 47596"/>
                  <a:gd name="f48" fmla="*/ f35 1 47596"/>
                  <a:gd name="f49" fmla="*/ f36 1 140830"/>
                  <a:gd name="f50" fmla="*/ f37 1 140830"/>
                  <a:gd name="f51" fmla="*/ f38 1 47596"/>
                  <a:gd name="f52" fmla="*/ f39 1 140830"/>
                  <a:gd name="f53" fmla="*/ f40 1 47596"/>
                  <a:gd name="f54" fmla="*/ f20 1 f27"/>
                  <a:gd name="f55" fmla="*/ f21 1 f27"/>
                  <a:gd name="f56" fmla="*/ f20 1 f28"/>
                  <a:gd name="f57" fmla="*/ f22 1 f28"/>
                  <a:gd name="f58" fmla="*/ f42 1 f27"/>
                  <a:gd name="f59" fmla="*/ f43 1 f28"/>
                  <a:gd name="f60" fmla="*/ f44 1 f27"/>
                  <a:gd name="f61" fmla="*/ f45 1 f27"/>
                  <a:gd name="f62" fmla="*/ f46 1 f28"/>
                  <a:gd name="f63" fmla="*/ f47 1 f28"/>
                  <a:gd name="f64" fmla="*/ f48 1 f28"/>
                  <a:gd name="f65" fmla="*/ f49 1 f27"/>
                  <a:gd name="f66" fmla="*/ f50 1 f27"/>
                  <a:gd name="f67" fmla="*/ f51 1 f28"/>
                  <a:gd name="f68" fmla="*/ f52 1 f27"/>
                  <a:gd name="f69" fmla="*/ f53 1 f28"/>
                  <a:gd name="f70" fmla="*/ f54 f18 1"/>
                  <a:gd name="f71" fmla="*/ f55 f18 1"/>
                  <a:gd name="f72" fmla="*/ f57 f19 1"/>
                  <a:gd name="f73" fmla="*/ f56 f19 1"/>
                  <a:gd name="f74" fmla="*/ f58 f18 1"/>
                  <a:gd name="f75" fmla="*/ f59 f19 1"/>
                  <a:gd name="f76" fmla="*/ f60 f18 1"/>
                  <a:gd name="f77" fmla="*/ f61 f18 1"/>
                  <a:gd name="f78" fmla="*/ f62 f19 1"/>
                  <a:gd name="f79" fmla="*/ f63 f19 1"/>
                  <a:gd name="f80" fmla="*/ f64 f19 1"/>
                  <a:gd name="f81" fmla="*/ f65 f18 1"/>
                  <a:gd name="f82" fmla="*/ f66 f18 1"/>
                  <a:gd name="f83" fmla="*/ f67 f19 1"/>
                  <a:gd name="f84" fmla="*/ f68 f18 1"/>
                  <a:gd name="f85" fmla="*/ f6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5"/>
                  </a:cxn>
                  <a:cxn ang="f41">
                    <a:pos x="f77" y="f78"/>
                  </a:cxn>
                  <a:cxn ang="f41">
                    <a:pos x="f77" y="f79"/>
                  </a:cxn>
                  <a:cxn ang="f41">
                    <a:pos x="f76" y="f80"/>
                  </a:cxn>
                  <a:cxn ang="f41">
                    <a:pos x="f74" y="f80"/>
                  </a:cxn>
                  <a:cxn ang="f41">
                    <a:pos x="f81" y="f79"/>
                  </a:cxn>
                  <a:cxn ang="f41">
                    <a:pos x="f81" y="f78"/>
                  </a:cxn>
                  <a:cxn ang="f41">
                    <a:pos x="f74" y="f75"/>
                  </a:cxn>
                  <a:cxn ang="f41">
                    <a:pos x="f82" y="f83"/>
                  </a:cxn>
                  <a:cxn ang="f41">
                    <a:pos x="f84" y="f83"/>
                  </a:cxn>
                  <a:cxn ang="f41">
                    <a:pos x="f84" y="f85"/>
                  </a:cxn>
                  <a:cxn ang="f41">
                    <a:pos x="f82" y="f85"/>
                  </a:cxn>
                  <a:cxn ang="f41">
                    <a:pos x="f82" y="f83"/>
                  </a:cxn>
                </a:cxnLst>
                <a:rect l="f70" t="f73" r="f71" b="f72"/>
                <a:pathLst>
                  <a:path w="140830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4"/>
                    </a:lnTo>
                    <a:lnTo>
                      <a:pt x="f14" y="f14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87" name="Freeform: Shape 705"/>
              <p:cNvSpPr/>
              <p:nvPr/>
            </p:nvSpPr>
            <p:spPr>
              <a:xfrm>
                <a:off x="5937446" y="5343095"/>
                <a:ext cx="142984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2985"/>
                  <a:gd name="f7" fmla="val 47596"/>
                  <a:gd name="f8" fmla="val 140243"/>
                  <a:gd name="f9" fmla="val 2742"/>
                  <a:gd name="f10" fmla="val 1175"/>
                  <a:gd name="f11" fmla="val 46421"/>
                  <a:gd name="f12" fmla="val 44854"/>
                  <a:gd name="f13" fmla="val 141810"/>
                  <a:gd name="f14" fmla="val 5484"/>
                  <a:gd name="f15" fmla="val 41916"/>
                  <a:gd name="f16" fmla="val 137501"/>
                  <a:gd name="f17" fmla="+- 0 0 -90"/>
                  <a:gd name="f18" fmla="*/ f3 1 142985"/>
                  <a:gd name="f19" fmla="*/ f4 1 47596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42985"/>
                  <a:gd name="f28" fmla="*/ f24 1 47596"/>
                  <a:gd name="f29" fmla="*/ 140243 f25 1"/>
                  <a:gd name="f30" fmla="*/ 47596 f24 1"/>
                  <a:gd name="f31" fmla="*/ 2742 f25 1"/>
                  <a:gd name="f32" fmla="*/ 0 f25 1"/>
                  <a:gd name="f33" fmla="*/ 44854 f24 1"/>
                  <a:gd name="f34" fmla="*/ 2742 f24 1"/>
                  <a:gd name="f35" fmla="*/ 0 f24 1"/>
                  <a:gd name="f36" fmla="*/ 142985 f25 1"/>
                  <a:gd name="f37" fmla="*/ 5484 f25 1"/>
                  <a:gd name="f38" fmla="*/ 41916 f24 1"/>
                  <a:gd name="f39" fmla="*/ 137501 f25 1"/>
                  <a:gd name="f40" fmla="*/ 5484 f24 1"/>
                  <a:gd name="f41" fmla="+- f26 0 f1"/>
                  <a:gd name="f42" fmla="*/ f29 1 142985"/>
                  <a:gd name="f43" fmla="*/ f30 1 47596"/>
                  <a:gd name="f44" fmla="*/ f31 1 142985"/>
                  <a:gd name="f45" fmla="*/ f32 1 142985"/>
                  <a:gd name="f46" fmla="*/ f33 1 47596"/>
                  <a:gd name="f47" fmla="*/ f34 1 47596"/>
                  <a:gd name="f48" fmla="*/ f35 1 47596"/>
                  <a:gd name="f49" fmla="*/ f36 1 142985"/>
                  <a:gd name="f50" fmla="*/ f37 1 142985"/>
                  <a:gd name="f51" fmla="*/ f38 1 47596"/>
                  <a:gd name="f52" fmla="*/ f39 1 142985"/>
                  <a:gd name="f53" fmla="*/ f40 1 47596"/>
                  <a:gd name="f54" fmla="*/ f20 1 f27"/>
                  <a:gd name="f55" fmla="*/ f21 1 f27"/>
                  <a:gd name="f56" fmla="*/ f20 1 f28"/>
                  <a:gd name="f57" fmla="*/ f22 1 f28"/>
                  <a:gd name="f58" fmla="*/ f42 1 f27"/>
                  <a:gd name="f59" fmla="*/ f43 1 f28"/>
                  <a:gd name="f60" fmla="*/ f44 1 f27"/>
                  <a:gd name="f61" fmla="*/ f45 1 f27"/>
                  <a:gd name="f62" fmla="*/ f46 1 f28"/>
                  <a:gd name="f63" fmla="*/ f47 1 f28"/>
                  <a:gd name="f64" fmla="*/ f48 1 f28"/>
                  <a:gd name="f65" fmla="*/ f49 1 f27"/>
                  <a:gd name="f66" fmla="*/ f50 1 f27"/>
                  <a:gd name="f67" fmla="*/ f51 1 f28"/>
                  <a:gd name="f68" fmla="*/ f52 1 f27"/>
                  <a:gd name="f69" fmla="*/ f53 1 f28"/>
                  <a:gd name="f70" fmla="*/ f54 f18 1"/>
                  <a:gd name="f71" fmla="*/ f55 f18 1"/>
                  <a:gd name="f72" fmla="*/ f57 f19 1"/>
                  <a:gd name="f73" fmla="*/ f56 f19 1"/>
                  <a:gd name="f74" fmla="*/ f58 f18 1"/>
                  <a:gd name="f75" fmla="*/ f59 f19 1"/>
                  <a:gd name="f76" fmla="*/ f60 f18 1"/>
                  <a:gd name="f77" fmla="*/ f61 f18 1"/>
                  <a:gd name="f78" fmla="*/ f62 f19 1"/>
                  <a:gd name="f79" fmla="*/ f63 f19 1"/>
                  <a:gd name="f80" fmla="*/ f64 f19 1"/>
                  <a:gd name="f81" fmla="*/ f65 f18 1"/>
                  <a:gd name="f82" fmla="*/ f66 f18 1"/>
                  <a:gd name="f83" fmla="*/ f67 f19 1"/>
                  <a:gd name="f84" fmla="*/ f68 f18 1"/>
                  <a:gd name="f85" fmla="*/ f6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5"/>
                  </a:cxn>
                  <a:cxn ang="f41">
                    <a:pos x="f77" y="f78"/>
                  </a:cxn>
                  <a:cxn ang="f41">
                    <a:pos x="f77" y="f79"/>
                  </a:cxn>
                  <a:cxn ang="f41">
                    <a:pos x="f76" y="f80"/>
                  </a:cxn>
                  <a:cxn ang="f41">
                    <a:pos x="f74" y="f80"/>
                  </a:cxn>
                  <a:cxn ang="f41">
                    <a:pos x="f81" y="f79"/>
                  </a:cxn>
                  <a:cxn ang="f41">
                    <a:pos x="f81" y="f78"/>
                  </a:cxn>
                  <a:cxn ang="f41">
                    <a:pos x="f74" y="f75"/>
                  </a:cxn>
                  <a:cxn ang="f41">
                    <a:pos x="f82" y="f83"/>
                  </a:cxn>
                  <a:cxn ang="f41">
                    <a:pos x="f84" y="f83"/>
                  </a:cxn>
                  <a:cxn ang="f41">
                    <a:pos x="f84" y="f85"/>
                  </a:cxn>
                  <a:cxn ang="f41">
                    <a:pos x="f82" y="f85"/>
                  </a:cxn>
                  <a:cxn ang="f41">
                    <a:pos x="f82" y="f83"/>
                  </a:cxn>
                </a:cxnLst>
                <a:rect l="f70" t="f73" r="f71" b="f72"/>
                <a:pathLst>
                  <a:path w="142985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4"/>
                    </a:lnTo>
                    <a:lnTo>
                      <a:pt x="f14" y="f14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88" name="Freeform: Shape 706"/>
              <p:cNvSpPr/>
              <p:nvPr/>
            </p:nvSpPr>
            <p:spPr>
              <a:xfrm>
                <a:off x="5758232" y="5131557"/>
                <a:ext cx="137306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7304"/>
                  <a:gd name="f7" fmla="val 194890"/>
                  <a:gd name="f8" fmla="val 134562"/>
                  <a:gd name="f9" fmla="val 2742"/>
                  <a:gd name="f10" fmla="val 1175"/>
                  <a:gd name="f11" fmla="val 193715"/>
                  <a:gd name="f12" fmla="val 192148"/>
                  <a:gd name="f13" fmla="val 136129"/>
                  <a:gd name="f14" fmla="val 137305"/>
                  <a:gd name="f15" fmla="val 5680"/>
                  <a:gd name="f16" fmla="val 189406"/>
                  <a:gd name="f17" fmla="val 131820"/>
                  <a:gd name="f18" fmla="+- 0 0 -90"/>
                  <a:gd name="f19" fmla="*/ f3 1 137304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7304"/>
                  <a:gd name="f29" fmla="*/ f25 1 194890"/>
                  <a:gd name="f30" fmla="*/ 134562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37305 f26 1"/>
                  <a:gd name="f38" fmla="*/ 5680 f26 1"/>
                  <a:gd name="f39" fmla="*/ 189406 f25 1"/>
                  <a:gd name="f40" fmla="*/ 131820 f26 1"/>
                  <a:gd name="f41" fmla="*/ 5680 f25 1"/>
                  <a:gd name="f42" fmla="+- f27 0 f1"/>
                  <a:gd name="f43" fmla="*/ f30 1 137304"/>
                  <a:gd name="f44" fmla="*/ f31 1 194890"/>
                  <a:gd name="f45" fmla="*/ f32 1 137304"/>
                  <a:gd name="f46" fmla="*/ f33 1 137304"/>
                  <a:gd name="f47" fmla="*/ f34 1 194890"/>
                  <a:gd name="f48" fmla="*/ f35 1 194890"/>
                  <a:gd name="f49" fmla="*/ f36 1 194890"/>
                  <a:gd name="f50" fmla="*/ f37 1 137304"/>
                  <a:gd name="f51" fmla="*/ f38 1 137304"/>
                  <a:gd name="f52" fmla="*/ f39 1 194890"/>
                  <a:gd name="f53" fmla="*/ f40 1 137304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7304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89" name="Freeform: Shape 707"/>
              <p:cNvSpPr/>
              <p:nvPr/>
            </p:nvSpPr>
            <p:spPr>
              <a:xfrm>
                <a:off x="5758232" y="5343095"/>
                <a:ext cx="137306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7304"/>
                  <a:gd name="f7" fmla="val 47596"/>
                  <a:gd name="f8" fmla="val 134562"/>
                  <a:gd name="f9" fmla="val 2742"/>
                  <a:gd name="f10" fmla="val 1175"/>
                  <a:gd name="f11" fmla="val 46421"/>
                  <a:gd name="f12" fmla="val 44854"/>
                  <a:gd name="f13" fmla="val 136129"/>
                  <a:gd name="f14" fmla="val 137305"/>
                  <a:gd name="f15" fmla="val 5680"/>
                  <a:gd name="f16" fmla="val 41916"/>
                  <a:gd name="f17" fmla="val 131820"/>
                  <a:gd name="f18" fmla="val 5484"/>
                  <a:gd name="f19" fmla="+- 0 0 -90"/>
                  <a:gd name="f20" fmla="*/ f3 1 137304"/>
                  <a:gd name="f21" fmla="*/ f4 1 4759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37304"/>
                  <a:gd name="f30" fmla="*/ f26 1 47596"/>
                  <a:gd name="f31" fmla="*/ 134562 f27 1"/>
                  <a:gd name="f32" fmla="*/ 47596 f26 1"/>
                  <a:gd name="f33" fmla="*/ 2742 f27 1"/>
                  <a:gd name="f34" fmla="*/ 0 f27 1"/>
                  <a:gd name="f35" fmla="*/ 44854 f26 1"/>
                  <a:gd name="f36" fmla="*/ 2742 f26 1"/>
                  <a:gd name="f37" fmla="*/ 0 f26 1"/>
                  <a:gd name="f38" fmla="*/ 137305 f27 1"/>
                  <a:gd name="f39" fmla="*/ 5680 f27 1"/>
                  <a:gd name="f40" fmla="*/ 41916 f26 1"/>
                  <a:gd name="f41" fmla="*/ 131820 f27 1"/>
                  <a:gd name="f42" fmla="*/ 5484 f26 1"/>
                  <a:gd name="f43" fmla="+- f28 0 f1"/>
                  <a:gd name="f44" fmla="*/ f31 1 137304"/>
                  <a:gd name="f45" fmla="*/ f32 1 47596"/>
                  <a:gd name="f46" fmla="*/ f33 1 137304"/>
                  <a:gd name="f47" fmla="*/ f34 1 137304"/>
                  <a:gd name="f48" fmla="*/ f35 1 47596"/>
                  <a:gd name="f49" fmla="*/ f36 1 47596"/>
                  <a:gd name="f50" fmla="*/ f37 1 47596"/>
                  <a:gd name="f51" fmla="*/ f38 1 137304"/>
                  <a:gd name="f52" fmla="*/ f39 1 137304"/>
                  <a:gd name="f53" fmla="*/ f40 1 47596"/>
                  <a:gd name="f54" fmla="*/ f41 1 137304"/>
                  <a:gd name="f55" fmla="*/ f42 1 4759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37304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90" name="Freeform: Shape 708"/>
              <p:cNvSpPr/>
              <p:nvPr/>
            </p:nvSpPr>
            <p:spPr>
              <a:xfrm>
                <a:off x="5540221" y="5131749"/>
                <a:ext cx="126534" cy="20174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6532"/>
                  <a:gd name="f7" fmla="val 201745"/>
                  <a:gd name="f8" fmla="val 123790"/>
                  <a:gd name="f9" fmla="val 201746"/>
                  <a:gd name="f10" fmla="val 2742"/>
                  <a:gd name="f11" fmla="val 1175"/>
                  <a:gd name="f12" fmla="val 200571"/>
                  <a:gd name="f13" fmla="val 199004"/>
                  <a:gd name="f14" fmla="val 125357"/>
                  <a:gd name="f15" fmla="val 5680"/>
                  <a:gd name="f16" fmla="val 196066"/>
                  <a:gd name="f17" fmla="val 121048"/>
                  <a:gd name="f18" fmla="val 5484"/>
                  <a:gd name="f19" fmla="+- 0 0 -90"/>
                  <a:gd name="f20" fmla="*/ f3 1 126532"/>
                  <a:gd name="f21" fmla="*/ f4 1 201745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26532"/>
                  <a:gd name="f30" fmla="*/ f26 1 201745"/>
                  <a:gd name="f31" fmla="*/ 123790 f27 1"/>
                  <a:gd name="f32" fmla="*/ 201746 f26 1"/>
                  <a:gd name="f33" fmla="*/ 2742 f27 1"/>
                  <a:gd name="f34" fmla="*/ 0 f27 1"/>
                  <a:gd name="f35" fmla="*/ 199004 f26 1"/>
                  <a:gd name="f36" fmla="*/ 2742 f26 1"/>
                  <a:gd name="f37" fmla="*/ 0 f26 1"/>
                  <a:gd name="f38" fmla="*/ 126532 f27 1"/>
                  <a:gd name="f39" fmla="*/ 5680 f27 1"/>
                  <a:gd name="f40" fmla="*/ 196066 f26 1"/>
                  <a:gd name="f41" fmla="*/ 121048 f27 1"/>
                  <a:gd name="f42" fmla="*/ 5484 f26 1"/>
                  <a:gd name="f43" fmla="+- f28 0 f1"/>
                  <a:gd name="f44" fmla="*/ f31 1 126532"/>
                  <a:gd name="f45" fmla="*/ f32 1 201745"/>
                  <a:gd name="f46" fmla="*/ f33 1 126532"/>
                  <a:gd name="f47" fmla="*/ f34 1 126532"/>
                  <a:gd name="f48" fmla="*/ f35 1 201745"/>
                  <a:gd name="f49" fmla="*/ f36 1 201745"/>
                  <a:gd name="f50" fmla="*/ f37 1 201745"/>
                  <a:gd name="f51" fmla="*/ f38 1 126532"/>
                  <a:gd name="f52" fmla="*/ f39 1 126532"/>
                  <a:gd name="f53" fmla="*/ f40 1 201745"/>
                  <a:gd name="f54" fmla="*/ f41 1 126532"/>
                  <a:gd name="f55" fmla="*/ f42 1 201745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26532" h="201745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91" name="Freeform: Shape 709"/>
              <p:cNvSpPr/>
              <p:nvPr/>
            </p:nvSpPr>
            <p:spPr>
              <a:xfrm>
                <a:off x="5360029" y="5131749"/>
                <a:ext cx="140826" cy="20174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0830"/>
                  <a:gd name="f7" fmla="val 201745"/>
                  <a:gd name="f8" fmla="val 138088"/>
                  <a:gd name="f9" fmla="val 201746"/>
                  <a:gd name="f10" fmla="val 2742"/>
                  <a:gd name="f11" fmla="val 1175"/>
                  <a:gd name="f12" fmla="val 200571"/>
                  <a:gd name="f13" fmla="val 199004"/>
                  <a:gd name="f14" fmla="val 139655"/>
                  <a:gd name="f15" fmla="val 5680"/>
                  <a:gd name="f16" fmla="val 196066"/>
                  <a:gd name="f17" fmla="val 135346"/>
                  <a:gd name="f18" fmla="val 5484"/>
                  <a:gd name="f19" fmla="+- 0 0 -90"/>
                  <a:gd name="f20" fmla="*/ f3 1 140830"/>
                  <a:gd name="f21" fmla="*/ f4 1 201745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40830"/>
                  <a:gd name="f30" fmla="*/ f26 1 201745"/>
                  <a:gd name="f31" fmla="*/ 138088 f27 1"/>
                  <a:gd name="f32" fmla="*/ 201746 f26 1"/>
                  <a:gd name="f33" fmla="*/ 2742 f27 1"/>
                  <a:gd name="f34" fmla="*/ 0 f27 1"/>
                  <a:gd name="f35" fmla="*/ 199004 f26 1"/>
                  <a:gd name="f36" fmla="*/ 2742 f26 1"/>
                  <a:gd name="f37" fmla="*/ 0 f26 1"/>
                  <a:gd name="f38" fmla="*/ 140830 f27 1"/>
                  <a:gd name="f39" fmla="*/ 5680 f27 1"/>
                  <a:gd name="f40" fmla="*/ 196066 f26 1"/>
                  <a:gd name="f41" fmla="*/ 135346 f27 1"/>
                  <a:gd name="f42" fmla="*/ 5484 f26 1"/>
                  <a:gd name="f43" fmla="+- f28 0 f1"/>
                  <a:gd name="f44" fmla="*/ f31 1 140830"/>
                  <a:gd name="f45" fmla="*/ f32 1 201745"/>
                  <a:gd name="f46" fmla="*/ f33 1 140830"/>
                  <a:gd name="f47" fmla="*/ f34 1 140830"/>
                  <a:gd name="f48" fmla="*/ f35 1 201745"/>
                  <a:gd name="f49" fmla="*/ f36 1 201745"/>
                  <a:gd name="f50" fmla="*/ f37 1 201745"/>
                  <a:gd name="f51" fmla="*/ f38 1 140830"/>
                  <a:gd name="f52" fmla="*/ f39 1 140830"/>
                  <a:gd name="f53" fmla="*/ f40 1 201745"/>
                  <a:gd name="f54" fmla="*/ f41 1 140830"/>
                  <a:gd name="f55" fmla="*/ f42 1 201745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40830" h="201745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92" name="Freeform: Shape 710"/>
              <p:cNvSpPr/>
              <p:nvPr/>
            </p:nvSpPr>
            <p:spPr>
              <a:xfrm>
                <a:off x="5540221" y="5343095"/>
                <a:ext cx="126534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6532"/>
                  <a:gd name="f7" fmla="val 47596"/>
                  <a:gd name="f8" fmla="val 123790"/>
                  <a:gd name="f9" fmla="val 2742"/>
                  <a:gd name="f10" fmla="val 1175"/>
                  <a:gd name="f11" fmla="val 46421"/>
                  <a:gd name="f12" fmla="val 44854"/>
                  <a:gd name="f13" fmla="val 125357"/>
                  <a:gd name="f14" fmla="val 5680"/>
                  <a:gd name="f15" fmla="val 41916"/>
                  <a:gd name="f16" fmla="val 121048"/>
                  <a:gd name="f17" fmla="val 5484"/>
                  <a:gd name="f18" fmla="+- 0 0 -90"/>
                  <a:gd name="f19" fmla="*/ f3 1 126532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26532"/>
                  <a:gd name="f29" fmla="*/ f25 1 47596"/>
                  <a:gd name="f30" fmla="*/ 123790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26532 f26 1"/>
                  <a:gd name="f38" fmla="*/ 5680 f26 1"/>
                  <a:gd name="f39" fmla="*/ 41916 f25 1"/>
                  <a:gd name="f40" fmla="*/ 121048 f26 1"/>
                  <a:gd name="f41" fmla="*/ 5484 f25 1"/>
                  <a:gd name="f42" fmla="+- f27 0 f1"/>
                  <a:gd name="f43" fmla="*/ f30 1 126532"/>
                  <a:gd name="f44" fmla="*/ f31 1 47596"/>
                  <a:gd name="f45" fmla="*/ f32 1 126532"/>
                  <a:gd name="f46" fmla="*/ f33 1 126532"/>
                  <a:gd name="f47" fmla="*/ f34 1 47596"/>
                  <a:gd name="f48" fmla="*/ f35 1 47596"/>
                  <a:gd name="f49" fmla="*/ f36 1 47596"/>
                  <a:gd name="f50" fmla="*/ f37 1 126532"/>
                  <a:gd name="f51" fmla="*/ f38 1 126532"/>
                  <a:gd name="f52" fmla="*/ f39 1 47596"/>
                  <a:gd name="f53" fmla="*/ f40 1 126532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26532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93" name="Freeform: Shape 711"/>
              <p:cNvSpPr/>
              <p:nvPr/>
            </p:nvSpPr>
            <p:spPr>
              <a:xfrm>
                <a:off x="5360029" y="5343095"/>
                <a:ext cx="140826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0830"/>
                  <a:gd name="f7" fmla="val 47596"/>
                  <a:gd name="f8" fmla="val 138088"/>
                  <a:gd name="f9" fmla="val 2742"/>
                  <a:gd name="f10" fmla="val 1175"/>
                  <a:gd name="f11" fmla="val 46421"/>
                  <a:gd name="f12" fmla="val 44854"/>
                  <a:gd name="f13" fmla="val 139655"/>
                  <a:gd name="f14" fmla="val 5680"/>
                  <a:gd name="f15" fmla="val 41916"/>
                  <a:gd name="f16" fmla="val 135346"/>
                  <a:gd name="f17" fmla="val 5484"/>
                  <a:gd name="f18" fmla="+- 0 0 -90"/>
                  <a:gd name="f19" fmla="*/ f3 1 140830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40830"/>
                  <a:gd name="f29" fmla="*/ f25 1 47596"/>
                  <a:gd name="f30" fmla="*/ 138088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40830 f26 1"/>
                  <a:gd name="f38" fmla="*/ 5680 f26 1"/>
                  <a:gd name="f39" fmla="*/ 41916 f25 1"/>
                  <a:gd name="f40" fmla="*/ 135346 f26 1"/>
                  <a:gd name="f41" fmla="*/ 5484 f25 1"/>
                  <a:gd name="f42" fmla="+- f27 0 f1"/>
                  <a:gd name="f43" fmla="*/ f30 1 140830"/>
                  <a:gd name="f44" fmla="*/ f31 1 47596"/>
                  <a:gd name="f45" fmla="*/ f32 1 140830"/>
                  <a:gd name="f46" fmla="*/ f33 1 140830"/>
                  <a:gd name="f47" fmla="*/ f34 1 47596"/>
                  <a:gd name="f48" fmla="*/ f35 1 47596"/>
                  <a:gd name="f49" fmla="*/ f36 1 47596"/>
                  <a:gd name="f50" fmla="*/ f37 1 140830"/>
                  <a:gd name="f51" fmla="*/ f38 1 140830"/>
                  <a:gd name="f52" fmla="*/ f39 1 47596"/>
                  <a:gd name="f53" fmla="*/ f40 1 140830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40830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94" name="Freeform: Shape 712"/>
              <p:cNvSpPr/>
              <p:nvPr/>
            </p:nvSpPr>
            <p:spPr>
              <a:xfrm>
                <a:off x="8134913" y="5636306"/>
                <a:ext cx="394289" cy="75723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4286"/>
                  <a:gd name="f7" fmla="val 757232"/>
                  <a:gd name="f8" fmla="val 391544"/>
                  <a:gd name="f9" fmla="val 757233"/>
                  <a:gd name="f10" fmla="val 2742"/>
                  <a:gd name="f11" fmla="val 1175"/>
                  <a:gd name="f12" fmla="val 756057"/>
                  <a:gd name="f13" fmla="val 754490"/>
                  <a:gd name="f14" fmla="val 393111"/>
                  <a:gd name="f15" fmla="val 5680"/>
                  <a:gd name="f16" fmla="val 751552"/>
                  <a:gd name="f17" fmla="val 388802"/>
                  <a:gd name="f18" fmla="val 5484"/>
                  <a:gd name="f19" fmla="+- 0 0 -90"/>
                  <a:gd name="f20" fmla="*/ f3 1 394286"/>
                  <a:gd name="f21" fmla="*/ f4 1 757232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394286"/>
                  <a:gd name="f30" fmla="*/ f26 1 757232"/>
                  <a:gd name="f31" fmla="*/ 391544 f27 1"/>
                  <a:gd name="f32" fmla="*/ 757233 f26 1"/>
                  <a:gd name="f33" fmla="*/ 2742 f27 1"/>
                  <a:gd name="f34" fmla="*/ 0 f27 1"/>
                  <a:gd name="f35" fmla="*/ 754490 f26 1"/>
                  <a:gd name="f36" fmla="*/ 2742 f26 1"/>
                  <a:gd name="f37" fmla="*/ 0 f26 1"/>
                  <a:gd name="f38" fmla="*/ 394286 f27 1"/>
                  <a:gd name="f39" fmla="*/ 5680 f27 1"/>
                  <a:gd name="f40" fmla="*/ 751552 f26 1"/>
                  <a:gd name="f41" fmla="*/ 388802 f27 1"/>
                  <a:gd name="f42" fmla="*/ 5484 f26 1"/>
                  <a:gd name="f43" fmla="+- f28 0 f1"/>
                  <a:gd name="f44" fmla="*/ f31 1 394286"/>
                  <a:gd name="f45" fmla="*/ f32 1 757232"/>
                  <a:gd name="f46" fmla="*/ f33 1 394286"/>
                  <a:gd name="f47" fmla="*/ f34 1 394286"/>
                  <a:gd name="f48" fmla="*/ f35 1 757232"/>
                  <a:gd name="f49" fmla="*/ f36 1 757232"/>
                  <a:gd name="f50" fmla="*/ f37 1 757232"/>
                  <a:gd name="f51" fmla="*/ f38 1 394286"/>
                  <a:gd name="f52" fmla="*/ f39 1 394286"/>
                  <a:gd name="f53" fmla="*/ f40 1 757232"/>
                  <a:gd name="f54" fmla="*/ f41 1 394286"/>
                  <a:gd name="f55" fmla="*/ f42 1 757232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394286" h="757232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95" name="Freeform: Shape 713"/>
              <p:cNvSpPr/>
              <p:nvPr/>
            </p:nvSpPr>
            <p:spPr>
              <a:xfrm>
                <a:off x="8337243" y="5554632"/>
                <a:ext cx="136126" cy="87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6129"/>
                  <a:gd name="f7" fmla="val 87161"/>
                  <a:gd name="f8" fmla="val 133387"/>
                  <a:gd name="f9" fmla="val 87162"/>
                  <a:gd name="f10" fmla="val 2742"/>
                  <a:gd name="f11" fmla="val 1175"/>
                  <a:gd name="f12" fmla="val 85987"/>
                  <a:gd name="f13" fmla="val 84420"/>
                  <a:gd name="f14" fmla="val 134954"/>
                  <a:gd name="f15" fmla="val 5680"/>
                  <a:gd name="f16" fmla="val 81678"/>
                  <a:gd name="f17" fmla="val 130645"/>
                  <a:gd name="f18" fmla="+- 0 0 -90"/>
                  <a:gd name="f19" fmla="*/ f3 1 136129"/>
                  <a:gd name="f20" fmla="*/ f4 1 87161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6129"/>
                  <a:gd name="f29" fmla="*/ f25 1 87161"/>
                  <a:gd name="f30" fmla="*/ 133387 f26 1"/>
                  <a:gd name="f31" fmla="*/ 87162 f25 1"/>
                  <a:gd name="f32" fmla="*/ 2742 f26 1"/>
                  <a:gd name="f33" fmla="*/ 0 f26 1"/>
                  <a:gd name="f34" fmla="*/ 84420 f25 1"/>
                  <a:gd name="f35" fmla="*/ 2742 f25 1"/>
                  <a:gd name="f36" fmla="*/ 0 f25 1"/>
                  <a:gd name="f37" fmla="*/ 136129 f26 1"/>
                  <a:gd name="f38" fmla="*/ 5680 f26 1"/>
                  <a:gd name="f39" fmla="*/ 81678 f25 1"/>
                  <a:gd name="f40" fmla="*/ 130645 f26 1"/>
                  <a:gd name="f41" fmla="*/ 5680 f25 1"/>
                  <a:gd name="f42" fmla="+- f27 0 f1"/>
                  <a:gd name="f43" fmla="*/ f30 1 136129"/>
                  <a:gd name="f44" fmla="*/ f31 1 87161"/>
                  <a:gd name="f45" fmla="*/ f32 1 136129"/>
                  <a:gd name="f46" fmla="*/ f33 1 136129"/>
                  <a:gd name="f47" fmla="*/ f34 1 87161"/>
                  <a:gd name="f48" fmla="*/ f35 1 87161"/>
                  <a:gd name="f49" fmla="*/ f36 1 87161"/>
                  <a:gd name="f50" fmla="*/ f37 1 136129"/>
                  <a:gd name="f51" fmla="*/ f38 1 136129"/>
                  <a:gd name="f52" fmla="*/ f39 1 87161"/>
                  <a:gd name="f53" fmla="*/ f40 1 136129"/>
                  <a:gd name="f54" fmla="*/ f41 1 87161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6129" h="87161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96" name="Freeform: Shape 714"/>
              <p:cNvSpPr/>
              <p:nvPr/>
            </p:nvSpPr>
            <p:spPr>
              <a:xfrm>
                <a:off x="8156850" y="5558354"/>
                <a:ext cx="138083" cy="834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8088"/>
                  <a:gd name="f7" fmla="val 83440"/>
                  <a:gd name="f8" fmla="val 135346"/>
                  <a:gd name="f9" fmla="val 2742"/>
                  <a:gd name="f10" fmla="val 1175"/>
                  <a:gd name="f11" fmla="val 82265"/>
                  <a:gd name="f12" fmla="val 80698"/>
                  <a:gd name="f13" fmla="val 136913"/>
                  <a:gd name="f14" fmla="val 138089"/>
                  <a:gd name="f15" fmla="val 5484"/>
                  <a:gd name="f16" fmla="val 77956"/>
                  <a:gd name="f17" fmla="val 132604"/>
                  <a:gd name="f18" fmla="val 5680"/>
                  <a:gd name="f19" fmla="+- 0 0 -90"/>
                  <a:gd name="f20" fmla="*/ f3 1 138088"/>
                  <a:gd name="f21" fmla="*/ f4 1 8344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38088"/>
                  <a:gd name="f30" fmla="*/ f26 1 83440"/>
                  <a:gd name="f31" fmla="*/ 135346 f27 1"/>
                  <a:gd name="f32" fmla="*/ 83440 f26 1"/>
                  <a:gd name="f33" fmla="*/ 2742 f27 1"/>
                  <a:gd name="f34" fmla="*/ 0 f27 1"/>
                  <a:gd name="f35" fmla="*/ 80698 f26 1"/>
                  <a:gd name="f36" fmla="*/ 2742 f26 1"/>
                  <a:gd name="f37" fmla="*/ 0 f26 1"/>
                  <a:gd name="f38" fmla="*/ 138089 f27 1"/>
                  <a:gd name="f39" fmla="*/ 5484 f27 1"/>
                  <a:gd name="f40" fmla="*/ 77956 f26 1"/>
                  <a:gd name="f41" fmla="*/ 132604 f27 1"/>
                  <a:gd name="f42" fmla="*/ 5680 f26 1"/>
                  <a:gd name="f43" fmla="+- f28 0 f1"/>
                  <a:gd name="f44" fmla="*/ f31 1 138088"/>
                  <a:gd name="f45" fmla="*/ f32 1 83440"/>
                  <a:gd name="f46" fmla="*/ f33 1 138088"/>
                  <a:gd name="f47" fmla="*/ f34 1 138088"/>
                  <a:gd name="f48" fmla="*/ f35 1 83440"/>
                  <a:gd name="f49" fmla="*/ f36 1 83440"/>
                  <a:gd name="f50" fmla="*/ f37 1 83440"/>
                  <a:gd name="f51" fmla="*/ f38 1 138088"/>
                  <a:gd name="f52" fmla="*/ f39 1 138088"/>
                  <a:gd name="f53" fmla="*/ f40 1 83440"/>
                  <a:gd name="f54" fmla="*/ f41 1 138088"/>
                  <a:gd name="f55" fmla="*/ f42 1 83440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38088" h="8344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97" name="Freeform: Shape 715"/>
              <p:cNvSpPr/>
              <p:nvPr/>
            </p:nvSpPr>
            <p:spPr>
              <a:xfrm>
                <a:off x="8056961" y="5558354"/>
                <a:ext cx="55430" cy="2129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5431"/>
                  <a:gd name="f7" fmla="val 212910"/>
                  <a:gd name="f8" fmla="val 52689"/>
                  <a:gd name="f9" fmla="val 2742"/>
                  <a:gd name="f10" fmla="val 1176"/>
                  <a:gd name="f11" fmla="val 211735"/>
                  <a:gd name="f12" fmla="val 210168"/>
                  <a:gd name="f13" fmla="val 1175"/>
                  <a:gd name="f14" fmla="val 54256"/>
                  <a:gd name="f15" fmla="val 5680"/>
                  <a:gd name="f16" fmla="val 207230"/>
                  <a:gd name="f17" fmla="val 49947"/>
                  <a:gd name="f18" fmla="val 5484"/>
                  <a:gd name="f19" fmla="+- 0 0 -90"/>
                  <a:gd name="f20" fmla="*/ f3 1 55431"/>
                  <a:gd name="f21" fmla="*/ f4 1 21291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55431"/>
                  <a:gd name="f30" fmla="*/ f26 1 212910"/>
                  <a:gd name="f31" fmla="*/ 52689 f27 1"/>
                  <a:gd name="f32" fmla="*/ 212910 f26 1"/>
                  <a:gd name="f33" fmla="*/ 2742 f27 1"/>
                  <a:gd name="f34" fmla="*/ 0 f27 1"/>
                  <a:gd name="f35" fmla="*/ 210168 f26 1"/>
                  <a:gd name="f36" fmla="*/ 2742 f26 1"/>
                  <a:gd name="f37" fmla="*/ 0 f26 1"/>
                  <a:gd name="f38" fmla="*/ 55431 f27 1"/>
                  <a:gd name="f39" fmla="*/ 5680 f27 1"/>
                  <a:gd name="f40" fmla="*/ 207230 f26 1"/>
                  <a:gd name="f41" fmla="*/ 49947 f27 1"/>
                  <a:gd name="f42" fmla="*/ 5484 f26 1"/>
                  <a:gd name="f43" fmla="+- f28 0 f1"/>
                  <a:gd name="f44" fmla="*/ f31 1 55431"/>
                  <a:gd name="f45" fmla="*/ f32 1 212910"/>
                  <a:gd name="f46" fmla="*/ f33 1 55431"/>
                  <a:gd name="f47" fmla="*/ f34 1 55431"/>
                  <a:gd name="f48" fmla="*/ f35 1 212910"/>
                  <a:gd name="f49" fmla="*/ f36 1 212910"/>
                  <a:gd name="f50" fmla="*/ f37 1 212910"/>
                  <a:gd name="f51" fmla="*/ f38 1 55431"/>
                  <a:gd name="f52" fmla="*/ f39 1 55431"/>
                  <a:gd name="f53" fmla="*/ f40 1 212910"/>
                  <a:gd name="f54" fmla="*/ f41 1 55431"/>
                  <a:gd name="f55" fmla="*/ f42 1 212910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55431" h="21291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3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4" y="f5"/>
                      <a:pt x="f6" y="f13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4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98" name="Freeform: Shape 716"/>
              <p:cNvSpPr/>
              <p:nvPr/>
            </p:nvSpPr>
            <p:spPr>
              <a:xfrm>
                <a:off x="8056961" y="5783022"/>
                <a:ext cx="55430" cy="554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5431"/>
                  <a:gd name="f7" fmla="val 52689"/>
                  <a:gd name="f8" fmla="val 2742"/>
                  <a:gd name="f9" fmla="val 1176"/>
                  <a:gd name="f10" fmla="val 54256"/>
                  <a:gd name="f11" fmla="val 1175"/>
                  <a:gd name="f12" fmla="val 5680"/>
                  <a:gd name="f13" fmla="val 49751"/>
                  <a:gd name="f14" fmla="val 49947"/>
                  <a:gd name="f15" fmla="val 5484"/>
                  <a:gd name="f16" fmla="+- 0 0 -90"/>
                  <a:gd name="f17" fmla="*/ f3 1 55431"/>
                  <a:gd name="f18" fmla="*/ f4 1 55431"/>
                  <a:gd name="f19" fmla="val f5"/>
                  <a:gd name="f20" fmla="val f6"/>
                  <a:gd name="f21" fmla="*/ f16 f0 1"/>
                  <a:gd name="f22" fmla="+- f20 0 f19"/>
                  <a:gd name="f23" fmla="*/ f21 1 f2"/>
                  <a:gd name="f24" fmla="*/ f22 1 55431"/>
                  <a:gd name="f25" fmla="*/ 52689 f22 1"/>
                  <a:gd name="f26" fmla="*/ 55431 f22 1"/>
                  <a:gd name="f27" fmla="*/ 2742 f22 1"/>
                  <a:gd name="f28" fmla="*/ 0 f22 1"/>
                  <a:gd name="f29" fmla="*/ 5680 f22 1"/>
                  <a:gd name="f30" fmla="*/ 49751 f22 1"/>
                  <a:gd name="f31" fmla="*/ 49947 f22 1"/>
                  <a:gd name="f32" fmla="*/ 5484 f22 1"/>
                  <a:gd name="f33" fmla="+- f23 0 f1"/>
                  <a:gd name="f34" fmla="*/ f25 1 55431"/>
                  <a:gd name="f35" fmla="*/ f26 1 55431"/>
                  <a:gd name="f36" fmla="*/ f27 1 55431"/>
                  <a:gd name="f37" fmla="*/ f28 1 55431"/>
                  <a:gd name="f38" fmla="*/ f29 1 55431"/>
                  <a:gd name="f39" fmla="*/ f30 1 55431"/>
                  <a:gd name="f40" fmla="*/ f31 1 55431"/>
                  <a:gd name="f41" fmla="*/ f32 1 55431"/>
                  <a:gd name="f42" fmla="*/ f19 1 f24"/>
                  <a:gd name="f43" fmla="*/ f20 1 f24"/>
                  <a:gd name="f44" fmla="*/ f34 1 f24"/>
                  <a:gd name="f45" fmla="*/ f35 1 f24"/>
                  <a:gd name="f46" fmla="*/ f36 1 f24"/>
                  <a:gd name="f47" fmla="*/ f37 1 f24"/>
                  <a:gd name="f48" fmla="*/ f38 1 f24"/>
                  <a:gd name="f49" fmla="*/ f39 1 f24"/>
                  <a:gd name="f50" fmla="*/ f40 1 f24"/>
                  <a:gd name="f51" fmla="*/ f41 1 f24"/>
                  <a:gd name="f52" fmla="*/ f42 f17 1"/>
                  <a:gd name="f53" fmla="*/ f43 f17 1"/>
                  <a:gd name="f54" fmla="*/ f43 f18 1"/>
                  <a:gd name="f55" fmla="*/ f42 f18 1"/>
                  <a:gd name="f56" fmla="*/ f44 f17 1"/>
                  <a:gd name="f57" fmla="*/ f45 f18 1"/>
                  <a:gd name="f58" fmla="*/ f46 f17 1"/>
                  <a:gd name="f59" fmla="*/ f47 f17 1"/>
                  <a:gd name="f60" fmla="*/ f44 f18 1"/>
                  <a:gd name="f61" fmla="*/ f46 f18 1"/>
                  <a:gd name="f62" fmla="*/ f47 f18 1"/>
                  <a:gd name="f63" fmla="*/ f45 f17 1"/>
                  <a:gd name="f64" fmla="*/ f48 f17 1"/>
                  <a:gd name="f65" fmla="*/ f49 f18 1"/>
                  <a:gd name="f66" fmla="*/ f50 f17 1"/>
                  <a:gd name="f67" fmla="*/ f51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9" y="f61"/>
                  </a:cxn>
                  <a:cxn ang="f33">
                    <a:pos x="f58" y="f62"/>
                  </a:cxn>
                  <a:cxn ang="f33">
                    <a:pos x="f56" y="f62"/>
                  </a:cxn>
                  <a:cxn ang="f33">
                    <a:pos x="f63" y="f61"/>
                  </a:cxn>
                  <a:cxn ang="f33">
                    <a:pos x="f63" y="f60"/>
                  </a:cxn>
                  <a:cxn ang="f33">
                    <a:pos x="f56" y="f57"/>
                  </a:cxn>
                  <a:cxn ang="f33">
                    <a:pos x="f64" y="f65"/>
                  </a:cxn>
                  <a:cxn ang="f33">
                    <a:pos x="f66" y="f65"/>
                  </a:cxn>
                  <a:cxn ang="f33">
                    <a:pos x="f66" y="f67"/>
                  </a:cxn>
                  <a:cxn ang="f33">
                    <a:pos x="f64" y="f67"/>
                  </a:cxn>
                  <a:cxn ang="f33">
                    <a:pos x="f64" y="f65"/>
                  </a:cxn>
                </a:cxnLst>
                <a:rect l="f52" t="f55" r="f53" b="f54"/>
                <a:pathLst>
                  <a:path w="55431" h="55431">
                    <a:moveTo>
                      <a:pt x="f7" y="f6"/>
                    </a:moveTo>
                    <a:lnTo>
                      <a:pt x="f8" y="f6"/>
                    </a:lnTo>
                    <a:cubicBezTo>
                      <a:pt x="f9" y="f6"/>
                      <a:pt x="f5" y="f10"/>
                      <a:pt x="f5" y="f7"/>
                    </a:cubicBezTo>
                    <a:lnTo>
                      <a:pt x="f5" y="f8"/>
                    </a:lnTo>
                    <a:cubicBezTo>
                      <a:pt x="f5" y="f11"/>
                      <a:pt x="f9" y="f5"/>
                      <a:pt x="f8" y="f5"/>
                    </a:cubicBezTo>
                    <a:lnTo>
                      <a:pt x="f7" y="f5"/>
                    </a:lnTo>
                    <a:cubicBezTo>
                      <a:pt x="f10" y="f5"/>
                      <a:pt x="f6" y="f11"/>
                      <a:pt x="f6" y="f8"/>
                    </a:cubicBezTo>
                    <a:lnTo>
                      <a:pt x="f6" y="f7"/>
                    </a:lnTo>
                    <a:cubicBezTo>
                      <a:pt x="f6" y="f10"/>
                      <a:pt x="f10" y="f6"/>
                      <a:pt x="f7" y="f6"/>
                    </a:cubicBezTo>
                    <a:close/>
                    <a:moveTo>
                      <a:pt x="f12" y="f13"/>
                    </a:moveTo>
                    <a:lnTo>
                      <a:pt x="f14" y="f13"/>
                    </a:lnTo>
                    <a:lnTo>
                      <a:pt x="f14" y="f15"/>
                    </a:lnTo>
                    <a:lnTo>
                      <a:pt x="f12" y="f15"/>
                    </a:lnTo>
                    <a:lnTo>
                      <a:pt x="f12" y="f13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99" name="Freeform: Shape 717"/>
              <p:cNvSpPr/>
              <p:nvPr/>
            </p:nvSpPr>
            <p:spPr>
              <a:xfrm>
                <a:off x="8056961" y="5940299"/>
                <a:ext cx="60130" cy="2983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132"/>
                  <a:gd name="f7" fmla="val 298309"/>
                  <a:gd name="f8" fmla="val 57390"/>
                  <a:gd name="f9" fmla="val 298310"/>
                  <a:gd name="f10" fmla="val 2742"/>
                  <a:gd name="f11" fmla="val 1176"/>
                  <a:gd name="f12" fmla="val 297134"/>
                  <a:gd name="f13" fmla="val 295568"/>
                  <a:gd name="f14" fmla="val 1175"/>
                  <a:gd name="f15" fmla="val 58957"/>
                  <a:gd name="f16" fmla="val 5680"/>
                  <a:gd name="f17" fmla="val 292629"/>
                  <a:gd name="f18" fmla="val 54648"/>
                  <a:gd name="f19" fmla="val 5484"/>
                  <a:gd name="f20" fmla="+- 0 0 -90"/>
                  <a:gd name="f21" fmla="*/ f3 1 60132"/>
                  <a:gd name="f22" fmla="*/ f4 1 298309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0132"/>
                  <a:gd name="f31" fmla="*/ f27 1 298309"/>
                  <a:gd name="f32" fmla="*/ 57390 f28 1"/>
                  <a:gd name="f33" fmla="*/ 298310 f27 1"/>
                  <a:gd name="f34" fmla="*/ 2742 f28 1"/>
                  <a:gd name="f35" fmla="*/ 0 f28 1"/>
                  <a:gd name="f36" fmla="*/ 295568 f27 1"/>
                  <a:gd name="f37" fmla="*/ 2742 f27 1"/>
                  <a:gd name="f38" fmla="*/ 0 f27 1"/>
                  <a:gd name="f39" fmla="*/ 60132 f28 1"/>
                  <a:gd name="f40" fmla="*/ 5680 f28 1"/>
                  <a:gd name="f41" fmla="*/ 292629 f27 1"/>
                  <a:gd name="f42" fmla="*/ 54648 f28 1"/>
                  <a:gd name="f43" fmla="*/ 5484 f27 1"/>
                  <a:gd name="f44" fmla="+- f29 0 f1"/>
                  <a:gd name="f45" fmla="*/ f32 1 60132"/>
                  <a:gd name="f46" fmla="*/ f33 1 298309"/>
                  <a:gd name="f47" fmla="*/ f34 1 60132"/>
                  <a:gd name="f48" fmla="*/ f35 1 60132"/>
                  <a:gd name="f49" fmla="*/ f36 1 298309"/>
                  <a:gd name="f50" fmla="*/ f37 1 298309"/>
                  <a:gd name="f51" fmla="*/ f38 1 298309"/>
                  <a:gd name="f52" fmla="*/ f39 1 60132"/>
                  <a:gd name="f53" fmla="*/ f40 1 60132"/>
                  <a:gd name="f54" fmla="*/ f41 1 298309"/>
                  <a:gd name="f55" fmla="*/ f42 1 60132"/>
                  <a:gd name="f56" fmla="*/ f43 1 298309"/>
                  <a:gd name="f57" fmla="*/ f23 1 f30"/>
                  <a:gd name="f58" fmla="*/ f24 1 f30"/>
                  <a:gd name="f59" fmla="*/ f23 1 f31"/>
                  <a:gd name="f60" fmla="*/ f25 1 f31"/>
                  <a:gd name="f61" fmla="*/ f45 1 f30"/>
                  <a:gd name="f62" fmla="*/ f46 1 f31"/>
                  <a:gd name="f63" fmla="*/ f47 1 f30"/>
                  <a:gd name="f64" fmla="*/ f48 1 f30"/>
                  <a:gd name="f65" fmla="*/ f49 1 f31"/>
                  <a:gd name="f66" fmla="*/ f50 1 f31"/>
                  <a:gd name="f67" fmla="*/ f51 1 f31"/>
                  <a:gd name="f68" fmla="*/ f52 1 f30"/>
                  <a:gd name="f69" fmla="*/ f53 1 f30"/>
                  <a:gd name="f70" fmla="*/ f54 1 f31"/>
                  <a:gd name="f71" fmla="*/ f55 1 f30"/>
                  <a:gd name="f72" fmla="*/ f56 1 f31"/>
                  <a:gd name="f73" fmla="*/ f57 f21 1"/>
                  <a:gd name="f74" fmla="*/ f58 f21 1"/>
                  <a:gd name="f75" fmla="*/ f60 f22 1"/>
                  <a:gd name="f76" fmla="*/ f59 f22 1"/>
                  <a:gd name="f77" fmla="*/ f61 f21 1"/>
                  <a:gd name="f78" fmla="*/ f62 f22 1"/>
                  <a:gd name="f79" fmla="*/ f63 f21 1"/>
                  <a:gd name="f80" fmla="*/ f64 f21 1"/>
                  <a:gd name="f81" fmla="*/ f65 f22 1"/>
                  <a:gd name="f82" fmla="*/ f66 f22 1"/>
                  <a:gd name="f83" fmla="*/ f67 f22 1"/>
                  <a:gd name="f84" fmla="*/ f68 f21 1"/>
                  <a:gd name="f85" fmla="*/ f69 f21 1"/>
                  <a:gd name="f86" fmla="*/ f70 f22 1"/>
                  <a:gd name="f87" fmla="*/ f71 f21 1"/>
                  <a:gd name="f88" fmla="*/ f7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7" y="f78"/>
                  </a:cxn>
                  <a:cxn ang="f44">
                    <a:pos x="f79" y="f78"/>
                  </a:cxn>
                  <a:cxn ang="f44">
                    <a:pos x="f80" y="f81"/>
                  </a:cxn>
                  <a:cxn ang="f44">
                    <a:pos x="f80" y="f82"/>
                  </a:cxn>
                  <a:cxn ang="f44">
                    <a:pos x="f79" y="f83"/>
                  </a:cxn>
                  <a:cxn ang="f44">
                    <a:pos x="f77" y="f83"/>
                  </a:cxn>
                  <a:cxn ang="f44">
                    <a:pos x="f84" y="f82"/>
                  </a:cxn>
                  <a:cxn ang="f44">
                    <a:pos x="f84" y="f81"/>
                  </a:cxn>
                  <a:cxn ang="f44">
                    <a:pos x="f77" y="f78"/>
                  </a:cxn>
                  <a:cxn ang="f44">
                    <a:pos x="f85" y="f86"/>
                  </a:cxn>
                  <a:cxn ang="f44">
                    <a:pos x="f87" y="f86"/>
                  </a:cxn>
                  <a:cxn ang="f44">
                    <a:pos x="f87" y="f88"/>
                  </a:cxn>
                  <a:cxn ang="f44">
                    <a:pos x="f85" y="f88"/>
                  </a:cxn>
                  <a:cxn ang="f44">
                    <a:pos x="f85" y="f86"/>
                  </a:cxn>
                </a:cxnLst>
                <a:rect l="f73" t="f76" r="f74" b="f75"/>
                <a:pathLst>
                  <a:path w="60132" h="29830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4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5" y="f5"/>
                      <a:pt x="f6" y="f14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5" y="f9"/>
                      <a:pt x="f8" y="f9"/>
                    </a:cubicBezTo>
                    <a:close/>
                    <a:moveTo>
                      <a:pt x="f16" y="f17"/>
                    </a:moveTo>
                    <a:lnTo>
                      <a:pt x="f18" y="f17"/>
                    </a:lnTo>
                    <a:lnTo>
                      <a:pt x="f18" y="f19"/>
                    </a:lnTo>
                    <a:lnTo>
                      <a:pt x="f16" y="f19"/>
                    </a:lnTo>
                    <a:lnTo>
                      <a:pt x="f16" y="f1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00" name="Freeform: Shape 718"/>
              <p:cNvSpPr/>
              <p:nvPr/>
            </p:nvSpPr>
            <p:spPr>
              <a:xfrm>
                <a:off x="8259290" y="6159873"/>
                <a:ext cx="170206" cy="8853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0210"/>
                  <a:gd name="f7" fmla="val 88533"/>
                  <a:gd name="f8" fmla="val 167468"/>
                  <a:gd name="f9" fmla="val 2742"/>
                  <a:gd name="f10" fmla="val 1175"/>
                  <a:gd name="f11" fmla="val 87358"/>
                  <a:gd name="f12" fmla="val 85791"/>
                  <a:gd name="f13" fmla="val 169036"/>
                  <a:gd name="f14" fmla="val 170211"/>
                  <a:gd name="f15" fmla="val 5680"/>
                  <a:gd name="f16" fmla="val 82853"/>
                  <a:gd name="f17" fmla="val 164727"/>
                  <a:gd name="f18" fmla="val 5484"/>
                  <a:gd name="f19" fmla="+- 0 0 -90"/>
                  <a:gd name="f20" fmla="*/ f3 1 170210"/>
                  <a:gd name="f21" fmla="*/ f4 1 88533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70210"/>
                  <a:gd name="f30" fmla="*/ f26 1 88533"/>
                  <a:gd name="f31" fmla="*/ 167468 f27 1"/>
                  <a:gd name="f32" fmla="*/ 88533 f26 1"/>
                  <a:gd name="f33" fmla="*/ 2742 f27 1"/>
                  <a:gd name="f34" fmla="*/ 0 f27 1"/>
                  <a:gd name="f35" fmla="*/ 85791 f26 1"/>
                  <a:gd name="f36" fmla="*/ 2742 f26 1"/>
                  <a:gd name="f37" fmla="*/ 0 f26 1"/>
                  <a:gd name="f38" fmla="*/ 170211 f27 1"/>
                  <a:gd name="f39" fmla="*/ 5680 f27 1"/>
                  <a:gd name="f40" fmla="*/ 82853 f26 1"/>
                  <a:gd name="f41" fmla="*/ 164727 f27 1"/>
                  <a:gd name="f42" fmla="*/ 5484 f26 1"/>
                  <a:gd name="f43" fmla="+- f28 0 f1"/>
                  <a:gd name="f44" fmla="*/ f31 1 170210"/>
                  <a:gd name="f45" fmla="*/ f32 1 88533"/>
                  <a:gd name="f46" fmla="*/ f33 1 170210"/>
                  <a:gd name="f47" fmla="*/ f34 1 170210"/>
                  <a:gd name="f48" fmla="*/ f35 1 88533"/>
                  <a:gd name="f49" fmla="*/ f36 1 88533"/>
                  <a:gd name="f50" fmla="*/ f37 1 88533"/>
                  <a:gd name="f51" fmla="*/ f38 1 170210"/>
                  <a:gd name="f52" fmla="*/ f39 1 170210"/>
                  <a:gd name="f53" fmla="*/ f40 1 88533"/>
                  <a:gd name="f54" fmla="*/ f41 1 170210"/>
                  <a:gd name="f55" fmla="*/ f42 1 88533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70210" h="88533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01" name="Freeform: Shape 719"/>
              <p:cNvSpPr/>
              <p:nvPr/>
            </p:nvSpPr>
            <p:spPr>
              <a:xfrm>
                <a:off x="8523716" y="5554632"/>
                <a:ext cx="33887" cy="2166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885"/>
                  <a:gd name="f7" fmla="val 216631"/>
                  <a:gd name="f8" fmla="val 31143"/>
                  <a:gd name="f9" fmla="val 216632"/>
                  <a:gd name="f10" fmla="val 2742"/>
                  <a:gd name="f11" fmla="val 1175"/>
                  <a:gd name="f12" fmla="val 215457"/>
                  <a:gd name="f13" fmla="val 213890"/>
                  <a:gd name="f14" fmla="val 32710"/>
                  <a:gd name="f15" fmla="val 33886"/>
                  <a:gd name="f16" fmla="val 5680"/>
                  <a:gd name="f17" fmla="val 210952"/>
                  <a:gd name="f18" fmla="val 28401"/>
                  <a:gd name="f19" fmla="val 5484"/>
                  <a:gd name="f20" fmla="+- 0 0 -90"/>
                  <a:gd name="f21" fmla="*/ f3 1 33885"/>
                  <a:gd name="f22" fmla="*/ f4 1 216631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33885"/>
                  <a:gd name="f31" fmla="*/ f27 1 216631"/>
                  <a:gd name="f32" fmla="*/ 31143 f28 1"/>
                  <a:gd name="f33" fmla="*/ 216632 f27 1"/>
                  <a:gd name="f34" fmla="*/ 2742 f28 1"/>
                  <a:gd name="f35" fmla="*/ 0 f28 1"/>
                  <a:gd name="f36" fmla="*/ 213890 f27 1"/>
                  <a:gd name="f37" fmla="*/ 2742 f27 1"/>
                  <a:gd name="f38" fmla="*/ 0 f27 1"/>
                  <a:gd name="f39" fmla="*/ 33886 f28 1"/>
                  <a:gd name="f40" fmla="*/ 5680 f28 1"/>
                  <a:gd name="f41" fmla="*/ 210952 f27 1"/>
                  <a:gd name="f42" fmla="*/ 28401 f28 1"/>
                  <a:gd name="f43" fmla="*/ 5484 f27 1"/>
                  <a:gd name="f44" fmla="+- f29 0 f1"/>
                  <a:gd name="f45" fmla="*/ f32 1 33885"/>
                  <a:gd name="f46" fmla="*/ f33 1 216631"/>
                  <a:gd name="f47" fmla="*/ f34 1 33885"/>
                  <a:gd name="f48" fmla="*/ f35 1 33885"/>
                  <a:gd name="f49" fmla="*/ f36 1 216631"/>
                  <a:gd name="f50" fmla="*/ f37 1 216631"/>
                  <a:gd name="f51" fmla="*/ f38 1 216631"/>
                  <a:gd name="f52" fmla="*/ f39 1 33885"/>
                  <a:gd name="f53" fmla="*/ f40 1 33885"/>
                  <a:gd name="f54" fmla="*/ f41 1 216631"/>
                  <a:gd name="f55" fmla="*/ f42 1 33885"/>
                  <a:gd name="f56" fmla="*/ f43 1 216631"/>
                  <a:gd name="f57" fmla="*/ f23 1 f30"/>
                  <a:gd name="f58" fmla="*/ f24 1 f30"/>
                  <a:gd name="f59" fmla="*/ f23 1 f31"/>
                  <a:gd name="f60" fmla="*/ f25 1 f31"/>
                  <a:gd name="f61" fmla="*/ f45 1 f30"/>
                  <a:gd name="f62" fmla="*/ f46 1 f31"/>
                  <a:gd name="f63" fmla="*/ f47 1 f30"/>
                  <a:gd name="f64" fmla="*/ f48 1 f30"/>
                  <a:gd name="f65" fmla="*/ f49 1 f31"/>
                  <a:gd name="f66" fmla="*/ f50 1 f31"/>
                  <a:gd name="f67" fmla="*/ f51 1 f31"/>
                  <a:gd name="f68" fmla="*/ f52 1 f30"/>
                  <a:gd name="f69" fmla="*/ f53 1 f30"/>
                  <a:gd name="f70" fmla="*/ f54 1 f31"/>
                  <a:gd name="f71" fmla="*/ f55 1 f30"/>
                  <a:gd name="f72" fmla="*/ f56 1 f31"/>
                  <a:gd name="f73" fmla="*/ f57 f21 1"/>
                  <a:gd name="f74" fmla="*/ f58 f21 1"/>
                  <a:gd name="f75" fmla="*/ f60 f22 1"/>
                  <a:gd name="f76" fmla="*/ f59 f22 1"/>
                  <a:gd name="f77" fmla="*/ f61 f21 1"/>
                  <a:gd name="f78" fmla="*/ f62 f22 1"/>
                  <a:gd name="f79" fmla="*/ f63 f21 1"/>
                  <a:gd name="f80" fmla="*/ f64 f21 1"/>
                  <a:gd name="f81" fmla="*/ f65 f22 1"/>
                  <a:gd name="f82" fmla="*/ f66 f22 1"/>
                  <a:gd name="f83" fmla="*/ f67 f22 1"/>
                  <a:gd name="f84" fmla="*/ f68 f21 1"/>
                  <a:gd name="f85" fmla="*/ f69 f21 1"/>
                  <a:gd name="f86" fmla="*/ f70 f22 1"/>
                  <a:gd name="f87" fmla="*/ f71 f21 1"/>
                  <a:gd name="f88" fmla="*/ f7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7" y="f78"/>
                  </a:cxn>
                  <a:cxn ang="f44">
                    <a:pos x="f79" y="f78"/>
                  </a:cxn>
                  <a:cxn ang="f44">
                    <a:pos x="f80" y="f81"/>
                  </a:cxn>
                  <a:cxn ang="f44">
                    <a:pos x="f80" y="f82"/>
                  </a:cxn>
                  <a:cxn ang="f44">
                    <a:pos x="f79" y="f83"/>
                  </a:cxn>
                  <a:cxn ang="f44">
                    <a:pos x="f77" y="f83"/>
                  </a:cxn>
                  <a:cxn ang="f44">
                    <a:pos x="f84" y="f82"/>
                  </a:cxn>
                  <a:cxn ang="f44">
                    <a:pos x="f84" y="f81"/>
                  </a:cxn>
                  <a:cxn ang="f44">
                    <a:pos x="f77" y="f78"/>
                  </a:cxn>
                  <a:cxn ang="f44">
                    <a:pos x="f85" y="f86"/>
                  </a:cxn>
                  <a:cxn ang="f44">
                    <a:pos x="f87" y="f86"/>
                  </a:cxn>
                  <a:cxn ang="f44">
                    <a:pos x="f87" y="f88"/>
                  </a:cxn>
                  <a:cxn ang="f44">
                    <a:pos x="f85" y="f88"/>
                  </a:cxn>
                  <a:cxn ang="f44">
                    <a:pos x="f85" y="f86"/>
                  </a:cxn>
                </a:cxnLst>
                <a:rect l="f73" t="f76" r="f74" b="f75"/>
                <a:pathLst>
                  <a:path w="33885" h="216631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15" y="f11"/>
                      <a:pt x="f15" y="f10"/>
                    </a:cubicBezTo>
                    <a:lnTo>
                      <a:pt x="f15" y="f13"/>
                    </a:lnTo>
                    <a:cubicBezTo>
                      <a:pt x="f15" y="f12"/>
                      <a:pt x="f14" y="f9"/>
                      <a:pt x="f8" y="f9"/>
                    </a:cubicBezTo>
                    <a:close/>
                    <a:moveTo>
                      <a:pt x="f16" y="f17"/>
                    </a:moveTo>
                    <a:lnTo>
                      <a:pt x="f18" y="f17"/>
                    </a:lnTo>
                    <a:lnTo>
                      <a:pt x="f18" y="f19"/>
                    </a:lnTo>
                    <a:lnTo>
                      <a:pt x="f16" y="f19"/>
                    </a:lnTo>
                    <a:lnTo>
                      <a:pt x="f16" y="f1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02" name="Freeform: Shape 720"/>
              <p:cNvSpPr/>
              <p:nvPr/>
            </p:nvSpPr>
            <p:spPr>
              <a:xfrm>
                <a:off x="8523716" y="5783022"/>
                <a:ext cx="33887" cy="554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885"/>
                  <a:gd name="f7" fmla="val 55431"/>
                  <a:gd name="f8" fmla="val 31143"/>
                  <a:gd name="f9" fmla="val 2742"/>
                  <a:gd name="f10" fmla="val 1175"/>
                  <a:gd name="f11" fmla="val 54256"/>
                  <a:gd name="f12" fmla="val 52689"/>
                  <a:gd name="f13" fmla="val 32710"/>
                  <a:gd name="f14" fmla="val 33886"/>
                  <a:gd name="f15" fmla="val 5680"/>
                  <a:gd name="f16" fmla="val 49751"/>
                  <a:gd name="f17" fmla="val 28401"/>
                  <a:gd name="f18" fmla="val 5484"/>
                  <a:gd name="f19" fmla="+- 0 0 -90"/>
                  <a:gd name="f20" fmla="*/ f3 1 33885"/>
                  <a:gd name="f21" fmla="*/ f4 1 55431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33885"/>
                  <a:gd name="f30" fmla="*/ f26 1 55431"/>
                  <a:gd name="f31" fmla="*/ 31143 f27 1"/>
                  <a:gd name="f32" fmla="*/ 55431 f26 1"/>
                  <a:gd name="f33" fmla="*/ 2742 f27 1"/>
                  <a:gd name="f34" fmla="*/ 0 f27 1"/>
                  <a:gd name="f35" fmla="*/ 52689 f26 1"/>
                  <a:gd name="f36" fmla="*/ 2742 f26 1"/>
                  <a:gd name="f37" fmla="*/ 0 f26 1"/>
                  <a:gd name="f38" fmla="*/ 33886 f27 1"/>
                  <a:gd name="f39" fmla="*/ 5680 f27 1"/>
                  <a:gd name="f40" fmla="*/ 49751 f26 1"/>
                  <a:gd name="f41" fmla="*/ 28401 f27 1"/>
                  <a:gd name="f42" fmla="*/ 5484 f26 1"/>
                  <a:gd name="f43" fmla="+- f28 0 f1"/>
                  <a:gd name="f44" fmla="*/ f31 1 33885"/>
                  <a:gd name="f45" fmla="*/ f32 1 55431"/>
                  <a:gd name="f46" fmla="*/ f33 1 33885"/>
                  <a:gd name="f47" fmla="*/ f34 1 33885"/>
                  <a:gd name="f48" fmla="*/ f35 1 55431"/>
                  <a:gd name="f49" fmla="*/ f36 1 55431"/>
                  <a:gd name="f50" fmla="*/ f37 1 55431"/>
                  <a:gd name="f51" fmla="*/ f38 1 33885"/>
                  <a:gd name="f52" fmla="*/ f39 1 33885"/>
                  <a:gd name="f53" fmla="*/ f40 1 55431"/>
                  <a:gd name="f54" fmla="*/ f41 1 33885"/>
                  <a:gd name="f55" fmla="*/ f42 1 55431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33885" h="55431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grpSp>
            <p:nvGrpSpPr>
              <p:cNvPr id="103" name="Graphic 316"/>
              <p:cNvGrpSpPr/>
              <p:nvPr/>
            </p:nvGrpSpPr>
            <p:grpSpPr>
              <a:xfrm>
                <a:off x="7230188" y="5098255"/>
                <a:ext cx="49752" cy="1295284"/>
                <a:chOff x="7230188" y="5098255"/>
                <a:chExt cx="49752" cy="1295284"/>
              </a:xfrm>
            </p:grpSpPr>
            <p:sp>
              <p:nvSpPr>
                <p:cNvPr id="315" name="Freeform: Shape 722"/>
                <p:cNvSpPr/>
                <p:nvPr/>
              </p:nvSpPr>
              <p:spPr>
                <a:xfrm>
                  <a:off x="7230188" y="5098255"/>
                  <a:ext cx="5486" cy="129528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484"/>
                    <a:gd name="f7" fmla="val 1295286"/>
                    <a:gd name="f8" fmla="val 2742"/>
                    <a:gd name="f9" fmla="val 1295287"/>
                    <a:gd name="f10" fmla="val 1175"/>
                    <a:gd name="f11" fmla="val 1294112"/>
                    <a:gd name="f12" fmla="val 1292545"/>
                    <a:gd name="f13" fmla="val 4309"/>
                    <a:gd name="f14" fmla="+- 0 0 -90"/>
                    <a:gd name="f15" fmla="*/ f3 1 5484"/>
                    <a:gd name="f16" fmla="*/ f4 1 1295286"/>
                    <a:gd name="f17" fmla="val f5"/>
                    <a:gd name="f18" fmla="val f6"/>
                    <a:gd name="f19" fmla="val f7"/>
                    <a:gd name="f20" fmla="*/ f14 f0 1"/>
                    <a:gd name="f21" fmla="+- f19 0 f17"/>
                    <a:gd name="f22" fmla="+- f18 0 f17"/>
                    <a:gd name="f23" fmla="*/ f20 1 f2"/>
                    <a:gd name="f24" fmla="*/ f22 1 5484"/>
                    <a:gd name="f25" fmla="*/ f21 1 1295286"/>
                    <a:gd name="f26" fmla="*/ 2742 f22 1"/>
                    <a:gd name="f27" fmla="*/ 1295287 f21 1"/>
                    <a:gd name="f28" fmla="*/ 0 f22 1"/>
                    <a:gd name="f29" fmla="*/ 1292545 f21 1"/>
                    <a:gd name="f30" fmla="*/ 2742 f21 1"/>
                    <a:gd name="f31" fmla="*/ 0 f21 1"/>
                    <a:gd name="f32" fmla="*/ 5484 f22 1"/>
                    <a:gd name="f33" fmla="+- f23 0 f1"/>
                    <a:gd name="f34" fmla="*/ f26 1 5484"/>
                    <a:gd name="f35" fmla="*/ f27 1 1295286"/>
                    <a:gd name="f36" fmla="*/ f28 1 5484"/>
                    <a:gd name="f37" fmla="*/ f29 1 1295286"/>
                    <a:gd name="f38" fmla="*/ f30 1 1295286"/>
                    <a:gd name="f39" fmla="*/ f31 1 1295286"/>
                    <a:gd name="f40" fmla="*/ f32 1 5484"/>
                    <a:gd name="f41" fmla="*/ f17 1 f24"/>
                    <a:gd name="f42" fmla="*/ f18 1 f24"/>
                    <a:gd name="f43" fmla="*/ f17 1 f25"/>
                    <a:gd name="f44" fmla="*/ f19 1 f25"/>
                    <a:gd name="f45" fmla="*/ f34 1 f24"/>
                    <a:gd name="f46" fmla="*/ f35 1 f25"/>
                    <a:gd name="f47" fmla="*/ f36 1 f24"/>
                    <a:gd name="f48" fmla="*/ f37 1 f25"/>
                    <a:gd name="f49" fmla="*/ f38 1 f25"/>
                    <a:gd name="f50" fmla="*/ f39 1 f25"/>
                    <a:gd name="f51" fmla="*/ f40 1 f24"/>
                    <a:gd name="f52" fmla="*/ f41 f15 1"/>
                    <a:gd name="f53" fmla="*/ f42 f15 1"/>
                    <a:gd name="f54" fmla="*/ f44 f16 1"/>
                    <a:gd name="f55" fmla="*/ f43 f16 1"/>
                    <a:gd name="f56" fmla="*/ f45 f15 1"/>
                    <a:gd name="f57" fmla="*/ f46 f16 1"/>
                    <a:gd name="f58" fmla="*/ f47 f15 1"/>
                    <a:gd name="f59" fmla="*/ f48 f16 1"/>
                    <a:gd name="f60" fmla="*/ f49 f16 1"/>
                    <a:gd name="f61" fmla="*/ f50 f16 1"/>
                    <a:gd name="f62" fmla="*/ f51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56" y="f57"/>
                    </a:cxn>
                    <a:cxn ang="f33">
                      <a:pos x="f58" y="f59"/>
                    </a:cxn>
                    <a:cxn ang="f33">
                      <a:pos x="f58" y="f60"/>
                    </a:cxn>
                    <a:cxn ang="f33">
                      <a:pos x="f56" y="f61"/>
                    </a:cxn>
                    <a:cxn ang="f33">
                      <a:pos x="f62" y="f60"/>
                    </a:cxn>
                    <a:cxn ang="f33">
                      <a:pos x="f62" y="f59"/>
                    </a:cxn>
                    <a:cxn ang="f33">
                      <a:pos x="f56" y="f57"/>
                    </a:cxn>
                  </a:cxnLst>
                  <a:rect l="f52" t="f55" r="f53" b="f54"/>
                  <a:pathLst>
                    <a:path w="5484" h="1295286">
                      <a:moveTo>
                        <a:pt x="f8" y="f9"/>
                      </a:moveTo>
                      <a:cubicBezTo>
                        <a:pt x="f10" y="f9"/>
                        <a:pt x="f5" y="f11"/>
                        <a:pt x="f5" y="f12"/>
                      </a:cubicBezTo>
                      <a:lnTo>
                        <a:pt x="f5" y="f8"/>
                      </a:lnTo>
                      <a:cubicBezTo>
                        <a:pt x="f5" y="f10"/>
                        <a:pt x="f10" y="f5"/>
                        <a:pt x="f8" y="f5"/>
                      </a:cubicBezTo>
                      <a:cubicBezTo>
                        <a:pt x="f13" y="f5"/>
                        <a:pt x="f6" y="f10"/>
                        <a:pt x="f6" y="f8"/>
                      </a:cubicBezTo>
                      <a:lnTo>
                        <a:pt x="f6" y="f12"/>
                      </a:lnTo>
                      <a:cubicBezTo>
                        <a:pt x="f6" y="f11"/>
                        <a:pt x="f13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  <p:sp>
              <p:nvSpPr>
                <p:cNvPr id="316" name="Freeform: Shape 723"/>
                <p:cNvSpPr/>
                <p:nvPr/>
              </p:nvSpPr>
              <p:spPr>
                <a:xfrm>
                  <a:off x="7230188" y="5098456"/>
                  <a:ext cx="49752" cy="548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9751"/>
                    <a:gd name="f7" fmla="val 5484"/>
                    <a:gd name="f8" fmla="val 47009"/>
                    <a:gd name="f9" fmla="val 2742"/>
                    <a:gd name="f10" fmla="val 1175"/>
                    <a:gd name="f11" fmla="val 4309"/>
                    <a:gd name="f12" fmla="val 48576"/>
                    <a:gd name="f13" fmla="+- 0 0 -90"/>
                    <a:gd name="f14" fmla="*/ f3 1 49751"/>
                    <a:gd name="f15" fmla="*/ f4 1 5484"/>
                    <a:gd name="f16" fmla="val f5"/>
                    <a:gd name="f17" fmla="val f6"/>
                    <a:gd name="f18" fmla="val f7"/>
                    <a:gd name="f19" fmla="*/ f13 f0 1"/>
                    <a:gd name="f20" fmla="+- f18 0 f16"/>
                    <a:gd name="f21" fmla="+- f17 0 f16"/>
                    <a:gd name="f22" fmla="*/ f19 1 f2"/>
                    <a:gd name="f23" fmla="*/ f21 1 49751"/>
                    <a:gd name="f24" fmla="*/ f20 1 5484"/>
                    <a:gd name="f25" fmla="*/ 47009 f21 1"/>
                    <a:gd name="f26" fmla="*/ 5484 f20 1"/>
                    <a:gd name="f27" fmla="*/ 2742 f21 1"/>
                    <a:gd name="f28" fmla="*/ 0 f21 1"/>
                    <a:gd name="f29" fmla="*/ 2742 f20 1"/>
                    <a:gd name="f30" fmla="*/ 0 f20 1"/>
                    <a:gd name="f31" fmla="*/ 49751 f21 1"/>
                    <a:gd name="f32" fmla="+- f22 0 f1"/>
                    <a:gd name="f33" fmla="*/ f25 1 49751"/>
                    <a:gd name="f34" fmla="*/ f26 1 5484"/>
                    <a:gd name="f35" fmla="*/ f27 1 49751"/>
                    <a:gd name="f36" fmla="*/ f28 1 49751"/>
                    <a:gd name="f37" fmla="*/ f29 1 5484"/>
                    <a:gd name="f38" fmla="*/ f30 1 5484"/>
                    <a:gd name="f39" fmla="*/ f31 1 49751"/>
                    <a:gd name="f40" fmla="*/ f16 1 f23"/>
                    <a:gd name="f41" fmla="*/ f17 1 f23"/>
                    <a:gd name="f42" fmla="*/ f16 1 f24"/>
                    <a:gd name="f43" fmla="*/ f18 1 f24"/>
                    <a:gd name="f44" fmla="*/ f33 1 f23"/>
                    <a:gd name="f45" fmla="*/ f34 1 f24"/>
                    <a:gd name="f46" fmla="*/ f35 1 f23"/>
                    <a:gd name="f47" fmla="*/ f36 1 f23"/>
                    <a:gd name="f48" fmla="*/ f37 1 f24"/>
                    <a:gd name="f49" fmla="*/ f38 1 f24"/>
                    <a:gd name="f50" fmla="*/ f39 1 f23"/>
                    <a:gd name="f51" fmla="*/ f40 f14 1"/>
                    <a:gd name="f52" fmla="*/ f41 f14 1"/>
                    <a:gd name="f53" fmla="*/ f43 f15 1"/>
                    <a:gd name="f54" fmla="*/ f42 f15 1"/>
                    <a:gd name="f55" fmla="*/ f44 f14 1"/>
                    <a:gd name="f56" fmla="*/ f45 f15 1"/>
                    <a:gd name="f57" fmla="*/ f46 f14 1"/>
                    <a:gd name="f58" fmla="*/ f47 f14 1"/>
                    <a:gd name="f59" fmla="*/ f48 f15 1"/>
                    <a:gd name="f60" fmla="*/ f49 f15 1"/>
                    <a:gd name="f61" fmla="*/ f5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55" y="f56"/>
                    </a:cxn>
                    <a:cxn ang="f32">
                      <a:pos x="f57" y="f56"/>
                    </a:cxn>
                    <a:cxn ang="f32">
                      <a:pos x="f58" y="f59"/>
                    </a:cxn>
                    <a:cxn ang="f32">
                      <a:pos x="f57" y="f60"/>
                    </a:cxn>
                    <a:cxn ang="f32">
                      <a:pos x="f55" y="f60"/>
                    </a:cxn>
                    <a:cxn ang="f32">
                      <a:pos x="f61" y="f59"/>
                    </a:cxn>
                    <a:cxn ang="f32">
                      <a:pos x="f55" y="f56"/>
                    </a:cxn>
                  </a:cxnLst>
                  <a:rect l="f51" t="f54" r="f52" b="f53"/>
                  <a:pathLst>
                    <a:path w="49751" h="5484">
                      <a:moveTo>
                        <a:pt x="f8" y="f7"/>
                      </a:moveTo>
                      <a:lnTo>
                        <a:pt x="f9" y="f7"/>
                      </a:lnTo>
                      <a:cubicBezTo>
                        <a:pt x="f10" y="f7"/>
                        <a:pt x="f5" y="f11"/>
                        <a:pt x="f5" y="f9"/>
                      </a:cubicBezTo>
                      <a:cubicBezTo>
                        <a:pt x="f5" y="f10"/>
                        <a:pt x="f10" y="f5"/>
                        <a:pt x="f9" y="f5"/>
                      </a:cubicBezTo>
                      <a:lnTo>
                        <a:pt x="f8" y="f5"/>
                      </a:lnTo>
                      <a:cubicBezTo>
                        <a:pt x="f12" y="f5"/>
                        <a:pt x="f6" y="f10"/>
                        <a:pt x="f6" y="f9"/>
                      </a:cubicBezTo>
                      <a:cubicBezTo>
                        <a:pt x="f6" y="f11"/>
                        <a:pt x="f12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104" name="Graphic 316"/>
              <p:cNvGrpSpPr/>
              <p:nvPr/>
            </p:nvGrpSpPr>
            <p:grpSpPr>
              <a:xfrm>
                <a:off x="7980572" y="5098255"/>
                <a:ext cx="49752" cy="1295284"/>
                <a:chOff x="7980572" y="5098255"/>
                <a:chExt cx="49752" cy="1295284"/>
              </a:xfrm>
            </p:grpSpPr>
            <p:sp>
              <p:nvSpPr>
                <p:cNvPr id="313" name="Freeform: Shape 725"/>
                <p:cNvSpPr/>
                <p:nvPr/>
              </p:nvSpPr>
              <p:spPr>
                <a:xfrm>
                  <a:off x="7980572" y="5098255"/>
                  <a:ext cx="5486" cy="129528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484"/>
                    <a:gd name="f7" fmla="val 1295286"/>
                    <a:gd name="f8" fmla="val 2742"/>
                    <a:gd name="f9" fmla="val 1295287"/>
                    <a:gd name="f10" fmla="val 1175"/>
                    <a:gd name="f11" fmla="val 1294112"/>
                    <a:gd name="f12" fmla="val 1292545"/>
                    <a:gd name="f13" fmla="val 4309"/>
                    <a:gd name="f14" fmla="+- 0 0 -90"/>
                    <a:gd name="f15" fmla="*/ f3 1 5484"/>
                    <a:gd name="f16" fmla="*/ f4 1 1295286"/>
                    <a:gd name="f17" fmla="val f5"/>
                    <a:gd name="f18" fmla="val f6"/>
                    <a:gd name="f19" fmla="val f7"/>
                    <a:gd name="f20" fmla="*/ f14 f0 1"/>
                    <a:gd name="f21" fmla="+- f19 0 f17"/>
                    <a:gd name="f22" fmla="+- f18 0 f17"/>
                    <a:gd name="f23" fmla="*/ f20 1 f2"/>
                    <a:gd name="f24" fmla="*/ f22 1 5484"/>
                    <a:gd name="f25" fmla="*/ f21 1 1295286"/>
                    <a:gd name="f26" fmla="*/ 2742 f22 1"/>
                    <a:gd name="f27" fmla="*/ 1295287 f21 1"/>
                    <a:gd name="f28" fmla="*/ 0 f22 1"/>
                    <a:gd name="f29" fmla="*/ 1292545 f21 1"/>
                    <a:gd name="f30" fmla="*/ 2742 f21 1"/>
                    <a:gd name="f31" fmla="*/ 0 f21 1"/>
                    <a:gd name="f32" fmla="*/ 5484 f22 1"/>
                    <a:gd name="f33" fmla="+- f23 0 f1"/>
                    <a:gd name="f34" fmla="*/ f26 1 5484"/>
                    <a:gd name="f35" fmla="*/ f27 1 1295286"/>
                    <a:gd name="f36" fmla="*/ f28 1 5484"/>
                    <a:gd name="f37" fmla="*/ f29 1 1295286"/>
                    <a:gd name="f38" fmla="*/ f30 1 1295286"/>
                    <a:gd name="f39" fmla="*/ f31 1 1295286"/>
                    <a:gd name="f40" fmla="*/ f32 1 5484"/>
                    <a:gd name="f41" fmla="*/ f17 1 f24"/>
                    <a:gd name="f42" fmla="*/ f18 1 f24"/>
                    <a:gd name="f43" fmla="*/ f17 1 f25"/>
                    <a:gd name="f44" fmla="*/ f19 1 f25"/>
                    <a:gd name="f45" fmla="*/ f34 1 f24"/>
                    <a:gd name="f46" fmla="*/ f35 1 f25"/>
                    <a:gd name="f47" fmla="*/ f36 1 f24"/>
                    <a:gd name="f48" fmla="*/ f37 1 f25"/>
                    <a:gd name="f49" fmla="*/ f38 1 f25"/>
                    <a:gd name="f50" fmla="*/ f39 1 f25"/>
                    <a:gd name="f51" fmla="*/ f40 1 f24"/>
                    <a:gd name="f52" fmla="*/ f41 f15 1"/>
                    <a:gd name="f53" fmla="*/ f42 f15 1"/>
                    <a:gd name="f54" fmla="*/ f44 f16 1"/>
                    <a:gd name="f55" fmla="*/ f43 f16 1"/>
                    <a:gd name="f56" fmla="*/ f45 f15 1"/>
                    <a:gd name="f57" fmla="*/ f46 f16 1"/>
                    <a:gd name="f58" fmla="*/ f47 f15 1"/>
                    <a:gd name="f59" fmla="*/ f48 f16 1"/>
                    <a:gd name="f60" fmla="*/ f49 f16 1"/>
                    <a:gd name="f61" fmla="*/ f50 f16 1"/>
                    <a:gd name="f62" fmla="*/ f51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56" y="f57"/>
                    </a:cxn>
                    <a:cxn ang="f33">
                      <a:pos x="f58" y="f59"/>
                    </a:cxn>
                    <a:cxn ang="f33">
                      <a:pos x="f58" y="f60"/>
                    </a:cxn>
                    <a:cxn ang="f33">
                      <a:pos x="f56" y="f61"/>
                    </a:cxn>
                    <a:cxn ang="f33">
                      <a:pos x="f62" y="f60"/>
                    </a:cxn>
                    <a:cxn ang="f33">
                      <a:pos x="f62" y="f59"/>
                    </a:cxn>
                    <a:cxn ang="f33">
                      <a:pos x="f56" y="f57"/>
                    </a:cxn>
                  </a:cxnLst>
                  <a:rect l="f52" t="f55" r="f53" b="f54"/>
                  <a:pathLst>
                    <a:path w="5484" h="1295286">
                      <a:moveTo>
                        <a:pt x="f8" y="f9"/>
                      </a:moveTo>
                      <a:cubicBezTo>
                        <a:pt x="f10" y="f9"/>
                        <a:pt x="f5" y="f11"/>
                        <a:pt x="f5" y="f12"/>
                      </a:cubicBezTo>
                      <a:lnTo>
                        <a:pt x="f5" y="f8"/>
                      </a:lnTo>
                      <a:cubicBezTo>
                        <a:pt x="f5" y="f10"/>
                        <a:pt x="f10" y="f5"/>
                        <a:pt x="f8" y="f5"/>
                      </a:cubicBezTo>
                      <a:cubicBezTo>
                        <a:pt x="f13" y="f5"/>
                        <a:pt x="f6" y="f10"/>
                        <a:pt x="f6" y="f8"/>
                      </a:cubicBezTo>
                      <a:lnTo>
                        <a:pt x="f6" y="f12"/>
                      </a:lnTo>
                      <a:cubicBezTo>
                        <a:pt x="f6" y="f11"/>
                        <a:pt x="f13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  <p:sp>
              <p:nvSpPr>
                <p:cNvPr id="314" name="Freeform: Shape 726"/>
                <p:cNvSpPr/>
                <p:nvPr/>
              </p:nvSpPr>
              <p:spPr>
                <a:xfrm>
                  <a:off x="7980572" y="5098456"/>
                  <a:ext cx="49752" cy="548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9751"/>
                    <a:gd name="f7" fmla="val 5484"/>
                    <a:gd name="f8" fmla="val 47009"/>
                    <a:gd name="f9" fmla="val 2742"/>
                    <a:gd name="f10" fmla="val 1175"/>
                    <a:gd name="f11" fmla="val 4309"/>
                    <a:gd name="f12" fmla="val 48576"/>
                    <a:gd name="f13" fmla="+- 0 0 -90"/>
                    <a:gd name="f14" fmla="*/ f3 1 49751"/>
                    <a:gd name="f15" fmla="*/ f4 1 5484"/>
                    <a:gd name="f16" fmla="val f5"/>
                    <a:gd name="f17" fmla="val f6"/>
                    <a:gd name="f18" fmla="val f7"/>
                    <a:gd name="f19" fmla="*/ f13 f0 1"/>
                    <a:gd name="f20" fmla="+- f18 0 f16"/>
                    <a:gd name="f21" fmla="+- f17 0 f16"/>
                    <a:gd name="f22" fmla="*/ f19 1 f2"/>
                    <a:gd name="f23" fmla="*/ f21 1 49751"/>
                    <a:gd name="f24" fmla="*/ f20 1 5484"/>
                    <a:gd name="f25" fmla="*/ 47009 f21 1"/>
                    <a:gd name="f26" fmla="*/ 5484 f20 1"/>
                    <a:gd name="f27" fmla="*/ 2742 f21 1"/>
                    <a:gd name="f28" fmla="*/ 0 f21 1"/>
                    <a:gd name="f29" fmla="*/ 2742 f20 1"/>
                    <a:gd name="f30" fmla="*/ 0 f20 1"/>
                    <a:gd name="f31" fmla="*/ 49751 f21 1"/>
                    <a:gd name="f32" fmla="+- f22 0 f1"/>
                    <a:gd name="f33" fmla="*/ f25 1 49751"/>
                    <a:gd name="f34" fmla="*/ f26 1 5484"/>
                    <a:gd name="f35" fmla="*/ f27 1 49751"/>
                    <a:gd name="f36" fmla="*/ f28 1 49751"/>
                    <a:gd name="f37" fmla="*/ f29 1 5484"/>
                    <a:gd name="f38" fmla="*/ f30 1 5484"/>
                    <a:gd name="f39" fmla="*/ f31 1 49751"/>
                    <a:gd name="f40" fmla="*/ f16 1 f23"/>
                    <a:gd name="f41" fmla="*/ f17 1 f23"/>
                    <a:gd name="f42" fmla="*/ f16 1 f24"/>
                    <a:gd name="f43" fmla="*/ f18 1 f24"/>
                    <a:gd name="f44" fmla="*/ f33 1 f23"/>
                    <a:gd name="f45" fmla="*/ f34 1 f24"/>
                    <a:gd name="f46" fmla="*/ f35 1 f23"/>
                    <a:gd name="f47" fmla="*/ f36 1 f23"/>
                    <a:gd name="f48" fmla="*/ f37 1 f24"/>
                    <a:gd name="f49" fmla="*/ f38 1 f24"/>
                    <a:gd name="f50" fmla="*/ f39 1 f23"/>
                    <a:gd name="f51" fmla="*/ f40 f14 1"/>
                    <a:gd name="f52" fmla="*/ f41 f14 1"/>
                    <a:gd name="f53" fmla="*/ f43 f15 1"/>
                    <a:gd name="f54" fmla="*/ f42 f15 1"/>
                    <a:gd name="f55" fmla="*/ f44 f14 1"/>
                    <a:gd name="f56" fmla="*/ f45 f15 1"/>
                    <a:gd name="f57" fmla="*/ f46 f14 1"/>
                    <a:gd name="f58" fmla="*/ f47 f14 1"/>
                    <a:gd name="f59" fmla="*/ f48 f15 1"/>
                    <a:gd name="f60" fmla="*/ f49 f15 1"/>
                    <a:gd name="f61" fmla="*/ f5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55" y="f56"/>
                    </a:cxn>
                    <a:cxn ang="f32">
                      <a:pos x="f57" y="f56"/>
                    </a:cxn>
                    <a:cxn ang="f32">
                      <a:pos x="f58" y="f59"/>
                    </a:cxn>
                    <a:cxn ang="f32">
                      <a:pos x="f57" y="f60"/>
                    </a:cxn>
                    <a:cxn ang="f32">
                      <a:pos x="f55" y="f60"/>
                    </a:cxn>
                    <a:cxn ang="f32">
                      <a:pos x="f61" y="f59"/>
                    </a:cxn>
                    <a:cxn ang="f32">
                      <a:pos x="f55" y="f56"/>
                    </a:cxn>
                  </a:cxnLst>
                  <a:rect l="f51" t="f54" r="f52" b="f53"/>
                  <a:pathLst>
                    <a:path w="49751" h="5484">
                      <a:moveTo>
                        <a:pt x="f8" y="f7"/>
                      </a:moveTo>
                      <a:lnTo>
                        <a:pt x="f9" y="f7"/>
                      </a:lnTo>
                      <a:cubicBezTo>
                        <a:pt x="f10" y="f7"/>
                        <a:pt x="f5" y="f11"/>
                        <a:pt x="f5" y="f9"/>
                      </a:cubicBezTo>
                      <a:cubicBezTo>
                        <a:pt x="f5" y="f10"/>
                        <a:pt x="f10" y="f5"/>
                        <a:pt x="f9" y="f5"/>
                      </a:cubicBezTo>
                      <a:lnTo>
                        <a:pt x="f8" y="f5"/>
                      </a:lnTo>
                      <a:cubicBezTo>
                        <a:pt x="f12" y="f5"/>
                        <a:pt x="f6" y="f10"/>
                        <a:pt x="f6" y="f9"/>
                      </a:cubicBezTo>
                      <a:cubicBezTo>
                        <a:pt x="f6" y="f11"/>
                        <a:pt x="f12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105" name="Graphic 316"/>
              <p:cNvGrpSpPr/>
              <p:nvPr/>
            </p:nvGrpSpPr>
            <p:grpSpPr>
              <a:xfrm>
                <a:off x="5702600" y="5098456"/>
                <a:ext cx="49752" cy="1295284"/>
                <a:chOff x="5702600" y="5098456"/>
                <a:chExt cx="49752" cy="1295284"/>
              </a:xfrm>
            </p:grpSpPr>
            <p:sp>
              <p:nvSpPr>
                <p:cNvPr id="311" name="Freeform: Shape 728"/>
                <p:cNvSpPr/>
                <p:nvPr/>
              </p:nvSpPr>
              <p:spPr>
                <a:xfrm>
                  <a:off x="5702600" y="5098456"/>
                  <a:ext cx="5486" cy="129528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484"/>
                    <a:gd name="f7" fmla="val 1295287"/>
                    <a:gd name="f8" fmla="val 2742"/>
                    <a:gd name="f9" fmla="val 1175"/>
                    <a:gd name="f10" fmla="val 1294112"/>
                    <a:gd name="f11" fmla="val 1292545"/>
                    <a:gd name="f12" fmla="val 4309"/>
                    <a:gd name="f13" fmla="+- 0 0 -90"/>
                    <a:gd name="f14" fmla="*/ f3 1 5484"/>
                    <a:gd name="f15" fmla="*/ f4 1 1295287"/>
                    <a:gd name="f16" fmla="val f5"/>
                    <a:gd name="f17" fmla="val f6"/>
                    <a:gd name="f18" fmla="val f7"/>
                    <a:gd name="f19" fmla="*/ f13 f0 1"/>
                    <a:gd name="f20" fmla="+- f18 0 f16"/>
                    <a:gd name="f21" fmla="+- f17 0 f16"/>
                    <a:gd name="f22" fmla="*/ f19 1 f2"/>
                    <a:gd name="f23" fmla="*/ f21 1 5484"/>
                    <a:gd name="f24" fmla="*/ f20 1 1295287"/>
                    <a:gd name="f25" fmla="*/ 2742 f21 1"/>
                    <a:gd name="f26" fmla="*/ 1295287 f20 1"/>
                    <a:gd name="f27" fmla="*/ 0 f21 1"/>
                    <a:gd name="f28" fmla="*/ 1292545 f20 1"/>
                    <a:gd name="f29" fmla="*/ 2742 f20 1"/>
                    <a:gd name="f30" fmla="*/ 0 f20 1"/>
                    <a:gd name="f31" fmla="*/ 5484 f21 1"/>
                    <a:gd name="f32" fmla="+- f22 0 f1"/>
                    <a:gd name="f33" fmla="*/ f25 1 5484"/>
                    <a:gd name="f34" fmla="*/ f26 1 1295287"/>
                    <a:gd name="f35" fmla="*/ f27 1 5484"/>
                    <a:gd name="f36" fmla="*/ f28 1 1295287"/>
                    <a:gd name="f37" fmla="*/ f29 1 1295287"/>
                    <a:gd name="f38" fmla="*/ f30 1 1295287"/>
                    <a:gd name="f39" fmla="*/ f31 1 5484"/>
                    <a:gd name="f40" fmla="*/ f16 1 f23"/>
                    <a:gd name="f41" fmla="*/ f17 1 f23"/>
                    <a:gd name="f42" fmla="*/ f16 1 f24"/>
                    <a:gd name="f43" fmla="*/ f18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4"/>
                    <a:gd name="f49" fmla="*/ f38 1 f24"/>
                    <a:gd name="f50" fmla="*/ f39 1 f23"/>
                    <a:gd name="f51" fmla="*/ f40 f14 1"/>
                    <a:gd name="f52" fmla="*/ f41 f14 1"/>
                    <a:gd name="f53" fmla="*/ f43 f15 1"/>
                    <a:gd name="f54" fmla="*/ f42 f15 1"/>
                    <a:gd name="f55" fmla="*/ f44 f14 1"/>
                    <a:gd name="f56" fmla="*/ f45 f15 1"/>
                    <a:gd name="f57" fmla="*/ f46 f14 1"/>
                    <a:gd name="f58" fmla="*/ f47 f15 1"/>
                    <a:gd name="f59" fmla="*/ f48 f15 1"/>
                    <a:gd name="f60" fmla="*/ f49 f15 1"/>
                    <a:gd name="f61" fmla="*/ f5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55" y="f56"/>
                    </a:cxn>
                    <a:cxn ang="f32">
                      <a:pos x="f57" y="f58"/>
                    </a:cxn>
                    <a:cxn ang="f32">
                      <a:pos x="f57" y="f59"/>
                    </a:cxn>
                    <a:cxn ang="f32">
                      <a:pos x="f55" y="f60"/>
                    </a:cxn>
                    <a:cxn ang="f32">
                      <a:pos x="f61" y="f59"/>
                    </a:cxn>
                    <a:cxn ang="f32">
                      <a:pos x="f61" y="f58"/>
                    </a:cxn>
                    <a:cxn ang="f32">
                      <a:pos x="f55" y="f56"/>
                    </a:cxn>
                  </a:cxnLst>
                  <a:rect l="f51" t="f54" r="f52" b="f53"/>
                  <a:pathLst>
                    <a:path w="5484" h="1295287">
                      <a:moveTo>
                        <a:pt x="f8" y="f7"/>
                      </a:moveTo>
                      <a:cubicBezTo>
                        <a:pt x="f9" y="f7"/>
                        <a:pt x="f5" y="f10"/>
                        <a:pt x="f5" y="f11"/>
                      </a:cubicBezTo>
                      <a:lnTo>
                        <a:pt x="f5" y="f8"/>
                      </a:lnTo>
                      <a:cubicBezTo>
                        <a:pt x="f5" y="f9"/>
                        <a:pt x="f9" y="f5"/>
                        <a:pt x="f8" y="f5"/>
                      </a:cubicBezTo>
                      <a:cubicBezTo>
                        <a:pt x="f12" y="f5"/>
                        <a:pt x="f6" y="f9"/>
                        <a:pt x="f6" y="f8"/>
                      </a:cubicBezTo>
                      <a:lnTo>
                        <a:pt x="f6" y="f11"/>
                      </a:lnTo>
                      <a:cubicBezTo>
                        <a:pt x="f6" y="f10"/>
                        <a:pt x="f12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  <p:sp>
              <p:nvSpPr>
                <p:cNvPr id="312" name="Freeform: Shape 729"/>
                <p:cNvSpPr/>
                <p:nvPr/>
              </p:nvSpPr>
              <p:spPr>
                <a:xfrm>
                  <a:off x="5702600" y="5098648"/>
                  <a:ext cx="49752" cy="548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9750"/>
                    <a:gd name="f7" fmla="val 5484"/>
                    <a:gd name="f8" fmla="val 47009"/>
                    <a:gd name="f9" fmla="val 2742"/>
                    <a:gd name="f10" fmla="val 1175"/>
                    <a:gd name="f11" fmla="val 4309"/>
                    <a:gd name="f12" fmla="val 48576"/>
                    <a:gd name="f13" fmla="val 49751"/>
                    <a:gd name="f14" fmla="+- 0 0 -90"/>
                    <a:gd name="f15" fmla="*/ f3 1 49750"/>
                    <a:gd name="f16" fmla="*/ f4 1 5484"/>
                    <a:gd name="f17" fmla="val f5"/>
                    <a:gd name="f18" fmla="val f6"/>
                    <a:gd name="f19" fmla="val f7"/>
                    <a:gd name="f20" fmla="*/ f14 f0 1"/>
                    <a:gd name="f21" fmla="+- f19 0 f17"/>
                    <a:gd name="f22" fmla="+- f18 0 f17"/>
                    <a:gd name="f23" fmla="*/ f20 1 f2"/>
                    <a:gd name="f24" fmla="*/ f22 1 49750"/>
                    <a:gd name="f25" fmla="*/ f21 1 5484"/>
                    <a:gd name="f26" fmla="*/ 47009 f22 1"/>
                    <a:gd name="f27" fmla="*/ 5484 f21 1"/>
                    <a:gd name="f28" fmla="*/ 2742 f22 1"/>
                    <a:gd name="f29" fmla="*/ 0 f22 1"/>
                    <a:gd name="f30" fmla="*/ 2742 f21 1"/>
                    <a:gd name="f31" fmla="*/ 0 f21 1"/>
                    <a:gd name="f32" fmla="*/ 49751 f22 1"/>
                    <a:gd name="f33" fmla="+- f23 0 f1"/>
                    <a:gd name="f34" fmla="*/ f26 1 49750"/>
                    <a:gd name="f35" fmla="*/ f27 1 5484"/>
                    <a:gd name="f36" fmla="*/ f28 1 49750"/>
                    <a:gd name="f37" fmla="*/ f29 1 49750"/>
                    <a:gd name="f38" fmla="*/ f30 1 5484"/>
                    <a:gd name="f39" fmla="*/ f31 1 5484"/>
                    <a:gd name="f40" fmla="*/ f32 1 49750"/>
                    <a:gd name="f41" fmla="*/ f17 1 f24"/>
                    <a:gd name="f42" fmla="*/ f18 1 f24"/>
                    <a:gd name="f43" fmla="*/ f17 1 f25"/>
                    <a:gd name="f44" fmla="*/ f19 1 f25"/>
                    <a:gd name="f45" fmla="*/ f34 1 f24"/>
                    <a:gd name="f46" fmla="*/ f35 1 f25"/>
                    <a:gd name="f47" fmla="*/ f36 1 f24"/>
                    <a:gd name="f48" fmla="*/ f37 1 f24"/>
                    <a:gd name="f49" fmla="*/ f38 1 f25"/>
                    <a:gd name="f50" fmla="*/ f39 1 f25"/>
                    <a:gd name="f51" fmla="*/ f40 1 f24"/>
                    <a:gd name="f52" fmla="*/ f41 f15 1"/>
                    <a:gd name="f53" fmla="*/ f42 f15 1"/>
                    <a:gd name="f54" fmla="*/ f44 f16 1"/>
                    <a:gd name="f55" fmla="*/ f43 f16 1"/>
                    <a:gd name="f56" fmla="*/ f45 f15 1"/>
                    <a:gd name="f57" fmla="*/ f46 f16 1"/>
                    <a:gd name="f58" fmla="*/ f47 f15 1"/>
                    <a:gd name="f59" fmla="*/ f48 f15 1"/>
                    <a:gd name="f60" fmla="*/ f49 f16 1"/>
                    <a:gd name="f61" fmla="*/ f50 f16 1"/>
                    <a:gd name="f62" fmla="*/ f51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56" y="f57"/>
                    </a:cxn>
                    <a:cxn ang="f33">
                      <a:pos x="f58" y="f57"/>
                    </a:cxn>
                    <a:cxn ang="f33">
                      <a:pos x="f59" y="f60"/>
                    </a:cxn>
                    <a:cxn ang="f33">
                      <a:pos x="f58" y="f61"/>
                    </a:cxn>
                    <a:cxn ang="f33">
                      <a:pos x="f56" y="f61"/>
                    </a:cxn>
                    <a:cxn ang="f33">
                      <a:pos x="f62" y="f60"/>
                    </a:cxn>
                    <a:cxn ang="f33">
                      <a:pos x="f56" y="f57"/>
                    </a:cxn>
                  </a:cxnLst>
                  <a:rect l="f52" t="f55" r="f53" b="f54"/>
                  <a:pathLst>
                    <a:path w="49750" h="5484">
                      <a:moveTo>
                        <a:pt x="f8" y="f7"/>
                      </a:moveTo>
                      <a:lnTo>
                        <a:pt x="f9" y="f7"/>
                      </a:lnTo>
                      <a:cubicBezTo>
                        <a:pt x="f10" y="f7"/>
                        <a:pt x="f5" y="f11"/>
                        <a:pt x="f5" y="f9"/>
                      </a:cubicBezTo>
                      <a:cubicBezTo>
                        <a:pt x="f5" y="f10"/>
                        <a:pt x="f10" y="f5"/>
                        <a:pt x="f9" y="f5"/>
                      </a:cubicBezTo>
                      <a:lnTo>
                        <a:pt x="f8" y="f5"/>
                      </a:lnTo>
                      <a:cubicBezTo>
                        <a:pt x="f12" y="f5"/>
                        <a:pt x="f13" y="f10"/>
                        <a:pt x="f13" y="f9"/>
                      </a:cubicBezTo>
                      <a:cubicBezTo>
                        <a:pt x="f13" y="f11"/>
                        <a:pt x="f12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106" name="Graphic 316"/>
              <p:cNvGrpSpPr/>
              <p:nvPr/>
            </p:nvGrpSpPr>
            <p:grpSpPr>
              <a:xfrm>
                <a:off x="6472571" y="5098255"/>
                <a:ext cx="49752" cy="1295284"/>
                <a:chOff x="6472571" y="5098255"/>
                <a:chExt cx="49752" cy="1295284"/>
              </a:xfrm>
            </p:grpSpPr>
            <p:sp>
              <p:nvSpPr>
                <p:cNvPr id="309" name="Freeform: Shape 731"/>
                <p:cNvSpPr/>
                <p:nvPr/>
              </p:nvSpPr>
              <p:spPr>
                <a:xfrm>
                  <a:off x="6472571" y="5098255"/>
                  <a:ext cx="5486" cy="129528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484"/>
                    <a:gd name="f7" fmla="val 1295286"/>
                    <a:gd name="f8" fmla="val 2742"/>
                    <a:gd name="f9" fmla="val 1295287"/>
                    <a:gd name="f10" fmla="val 1175"/>
                    <a:gd name="f11" fmla="val 1294112"/>
                    <a:gd name="f12" fmla="val 1292545"/>
                    <a:gd name="f13" fmla="val 4309"/>
                    <a:gd name="f14" fmla="+- 0 0 -90"/>
                    <a:gd name="f15" fmla="*/ f3 1 5484"/>
                    <a:gd name="f16" fmla="*/ f4 1 1295286"/>
                    <a:gd name="f17" fmla="val f5"/>
                    <a:gd name="f18" fmla="val f6"/>
                    <a:gd name="f19" fmla="val f7"/>
                    <a:gd name="f20" fmla="*/ f14 f0 1"/>
                    <a:gd name="f21" fmla="+- f19 0 f17"/>
                    <a:gd name="f22" fmla="+- f18 0 f17"/>
                    <a:gd name="f23" fmla="*/ f20 1 f2"/>
                    <a:gd name="f24" fmla="*/ f22 1 5484"/>
                    <a:gd name="f25" fmla="*/ f21 1 1295286"/>
                    <a:gd name="f26" fmla="*/ 2742 f22 1"/>
                    <a:gd name="f27" fmla="*/ 1295287 f21 1"/>
                    <a:gd name="f28" fmla="*/ 0 f22 1"/>
                    <a:gd name="f29" fmla="*/ 1292545 f21 1"/>
                    <a:gd name="f30" fmla="*/ 2742 f21 1"/>
                    <a:gd name="f31" fmla="*/ 0 f21 1"/>
                    <a:gd name="f32" fmla="*/ 5484 f22 1"/>
                    <a:gd name="f33" fmla="+- f23 0 f1"/>
                    <a:gd name="f34" fmla="*/ f26 1 5484"/>
                    <a:gd name="f35" fmla="*/ f27 1 1295286"/>
                    <a:gd name="f36" fmla="*/ f28 1 5484"/>
                    <a:gd name="f37" fmla="*/ f29 1 1295286"/>
                    <a:gd name="f38" fmla="*/ f30 1 1295286"/>
                    <a:gd name="f39" fmla="*/ f31 1 1295286"/>
                    <a:gd name="f40" fmla="*/ f32 1 5484"/>
                    <a:gd name="f41" fmla="*/ f17 1 f24"/>
                    <a:gd name="f42" fmla="*/ f18 1 f24"/>
                    <a:gd name="f43" fmla="*/ f17 1 f25"/>
                    <a:gd name="f44" fmla="*/ f19 1 f25"/>
                    <a:gd name="f45" fmla="*/ f34 1 f24"/>
                    <a:gd name="f46" fmla="*/ f35 1 f25"/>
                    <a:gd name="f47" fmla="*/ f36 1 f24"/>
                    <a:gd name="f48" fmla="*/ f37 1 f25"/>
                    <a:gd name="f49" fmla="*/ f38 1 f25"/>
                    <a:gd name="f50" fmla="*/ f39 1 f25"/>
                    <a:gd name="f51" fmla="*/ f40 1 f24"/>
                    <a:gd name="f52" fmla="*/ f41 f15 1"/>
                    <a:gd name="f53" fmla="*/ f42 f15 1"/>
                    <a:gd name="f54" fmla="*/ f44 f16 1"/>
                    <a:gd name="f55" fmla="*/ f43 f16 1"/>
                    <a:gd name="f56" fmla="*/ f45 f15 1"/>
                    <a:gd name="f57" fmla="*/ f46 f16 1"/>
                    <a:gd name="f58" fmla="*/ f47 f15 1"/>
                    <a:gd name="f59" fmla="*/ f48 f16 1"/>
                    <a:gd name="f60" fmla="*/ f49 f16 1"/>
                    <a:gd name="f61" fmla="*/ f50 f16 1"/>
                    <a:gd name="f62" fmla="*/ f51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56" y="f57"/>
                    </a:cxn>
                    <a:cxn ang="f33">
                      <a:pos x="f58" y="f59"/>
                    </a:cxn>
                    <a:cxn ang="f33">
                      <a:pos x="f58" y="f60"/>
                    </a:cxn>
                    <a:cxn ang="f33">
                      <a:pos x="f56" y="f61"/>
                    </a:cxn>
                    <a:cxn ang="f33">
                      <a:pos x="f62" y="f60"/>
                    </a:cxn>
                    <a:cxn ang="f33">
                      <a:pos x="f62" y="f59"/>
                    </a:cxn>
                    <a:cxn ang="f33">
                      <a:pos x="f56" y="f57"/>
                    </a:cxn>
                  </a:cxnLst>
                  <a:rect l="f52" t="f55" r="f53" b="f54"/>
                  <a:pathLst>
                    <a:path w="5484" h="1295286">
                      <a:moveTo>
                        <a:pt x="f8" y="f9"/>
                      </a:moveTo>
                      <a:cubicBezTo>
                        <a:pt x="f10" y="f9"/>
                        <a:pt x="f5" y="f11"/>
                        <a:pt x="f5" y="f12"/>
                      </a:cubicBezTo>
                      <a:lnTo>
                        <a:pt x="f5" y="f8"/>
                      </a:lnTo>
                      <a:cubicBezTo>
                        <a:pt x="f5" y="f10"/>
                        <a:pt x="f10" y="f5"/>
                        <a:pt x="f8" y="f5"/>
                      </a:cubicBezTo>
                      <a:cubicBezTo>
                        <a:pt x="f13" y="f5"/>
                        <a:pt x="f6" y="f10"/>
                        <a:pt x="f6" y="f8"/>
                      </a:cubicBezTo>
                      <a:lnTo>
                        <a:pt x="f6" y="f12"/>
                      </a:lnTo>
                      <a:cubicBezTo>
                        <a:pt x="f6" y="f11"/>
                        <a:pt x="f13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  <p:sp>
              <p:nvSpPr>
                <p:cNvPr id="310" name="Freeform: Shape 732"/>
                <p:cNvSpPr/>
                <p:nvPr/>
              </p:nvSpPr>
              <p:spPr>
                <a:xfrm>
                  <a:off x="6472571" y="5098456"/>
                  <a:ext cx="49752" cy="548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9751"/>
                    <a:gd name="f7" fmla="val 5484"/>
                    <a:gd name="f8" fmla="val 47009"/>
                    <a:gd name="f9" fmla="val 2742"/>
                    <a:gd name="f10" fmla="val 1175"/>
                    <a:gd name="f11" fmla="val 4309"/>
                    <a:gd name="f12" fmla="val 48576"/>
                    <a:gd name="f13" fmla="+- 0 0 -90"/>
                    <a:gd name="f14" fmla="*/ f3 1 49751"/>
                    <a:gd name="f15" fmla="*/ f4 1 5484"/>
                    <a:gd name="f16" fmla="val f5"/>
                    <a:gd name="f17" fmla="val f6"/>
                    <a:gd name="f18" fmla="val f7"/>
                    <a:gd name="f19" fmla="*/ f13 f0 1"/>
                    <a:gd name="f20" fmla="+- f18 0 f16"/>
                    <a:gd name="f21" fmla="+- f17 0 f16"/>
                    <a:gd name="f22" fmla="*/ f19 1 f2"/>
                    <a:gd name="f23" fmla="*/ f21 1 49751"/>
                    <a:gd name="f24" fmla="*/ f20 1 5484"/>
                    <a:gd name="f25" fmla="*/ 47009 f21 1"/>
                    <a:gd name="f26" fmla="*/ 5484 f20 1"/>
                    <a:gd name="f27" fmla="*/ 2742 f21 1"/>
                    <a:gd name="f28" fmla="*/ 0 f21 1"/>
                    <a:gd name="f29" fmla="*/ 2742 f20 1"/>
                    <a:gd name="f30" fmla="*/ 0 f20 1"/>
                    <a:gd name="f31" fmla="*/ 49751 f21 1"/>
                    <a:gd name="f32" fmla="+- f22 0 f1"/>
                    <a:gd name="f33" fmla="*/ f25 1 49751"/>
                    <a:gd name="f34" fmla="*/ f26 1 5484"/>
                    <a:gd name="f35" fmla="*/ f27 1 49751"/>
                    <a:gd name="f36" fmla="*/ f28 1 49751"/>
                    <a:gd name="f37" fmla="*/ f29 1 5484"/>
                    <a:gd name="f38" fmla="*/ f30 1 5484"/>
                    <a:gd name="f39" fmla="*/ f31 1 49751"/>
                    <a:gd name="f40" fmla="*/ f16 1 f23"/>
                    <a:gd name="f41" fmla="*/ f17 1 f23"/>
                    <a:gd name="f42" fmla="*/ f16 1 f24"/>
                    <a:gd name="f43" fmla="*/ f18 1 f24"/>
                    <a:gd name="f44" fmla="*/ f33 1 f23"/>
                    <a:gd name="f45" fmla="*/ f34 1 f24"/>
                    <a:gd name="f46" fmla="*/ f35 1 f23"/>
                    <a:gd name="f47" fmla="*/ f36 1 f23"/>
                    <a:gd name="f48" fmla="*/ f37 1 f24"/>
                    <a:gd name="f49" fmla="*/ f38 1 f24"/>
                    <a:gd name="f50" fmla="*/ f39 1 f23"/>
                    <a:gd name="f51" fmla="*/ f40 f14 1"/>
                    <a:gd name="f52" fmla="*/ f41 f14 1"/>
                    <a:gd name="f53" fmla="*/ f43 f15 1"/>
                    <a:gd name="f54" fmla="*/ f42 f15 1"/>
                    <a:gd name="f55" fmla="*/ f44 f14 1"/>
                    <a:gd name="f56" fmla="*/ f45 f15 1"/>
                    <a:gd name="f57" fmla="*/ f46 f14 1"/>
                    <a:gd name="f58" fmla="*/ f47 f14 1"/>
                    <a:gd name="f59" fmla="*/ f48 f15 1"/>
                    <a:gd name="f60" fmla="*/ f49 f15 1"/>
                    <a:gd name="f61" fmla="*/ f5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55" y="f56"/>
                    </a:cxn>
                    <a:cxn ang="f32">
                      <a:pos x="f57" y="f56"/>
                    </a:cxn>
                    <a:cxn ang="f32">
                      <a:pos x="f58" y="f59"/>
                    </a:cxn>
                    <a:cxn ang="f32">
                      <a:pos x="f57" y="f60"/>
                    </a:cxn>
                    <a:cxn ang="f32">
                      <a:pos x="f55" y="f60"/>
                    </a:cxn>
                    <a:cxn ang="f32">
                      <a:pos x="f61" y="f59"/>
                    </a:cxn>
                    <a:cxn ang="f32">
                      <a:pos x="f55" y="f56"/>
                    </a:cxn>
                  </a:cxnLst>
                  <a:rect l="f51" t="f54" r="f52" b="f53"/>
                  <a:pathLst>
                    <a:path w="49751" h="5484">
                      <a:moveTo>
                        <a:pt x="f8" y="f7"/>
                      </a:moveTo>
                      <a:lnTo>
                        <a:pt x="f9" y="f7"/>
                      </a:lnTo>
                      <a:cubicBezTo>
                        <a:pt x="f10" y="f7"/>
                        <a:pt x="f5" y="f11"/>
                        <a:pt x="f5" y="f9"/>
                      </a:cubicBezTo>
                      <a:cubicBezTo>
                        <a:pt x="f5" y="f10"/>
                        <a:pt x="f10" y="f5"/>
                        <a:pt x="f9" y="f5"/>
                      </a:cubicBezTo>
                      <a:lnTo>
                        <a:pt x="f8" y="f5"/>
                      </a:lnTo>
                      <a:cubicBezTo>
                        <a:pt x="f12" y="f5"/>
                        <a:pt x="f6" y="f10"/>
                        <a:pt x="f6" y="f9"/>
                      </a:cubicBezTo>
                      <a:cubicBezTo>
                        <a:pt x="f6" y="f11"/>
                        <a:pt x="f12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</p:grpSp>
          <p:sp>
            <p:nvSpPr>
              <p:cNvPr id="107" name="Freeform: Shape 733"/>
              <p:cNvSpPr/>
              <p:nvPr/>
            </p:nvSpPr>
            <p:spPr>
              <a:xfrm>
                <a:off x="8056961" y="5405768"/>
                <a:ext cx="500643" cy="1130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0643"/>
                  <a:gd name="f7" fmla="val 113016"/>
                  <a:gd name="f8" fmla="val 497901"/>
                  <a:gd name="f9" fmla="val 113017"/>
                  <a:gd name="f10" fmla="val 2742"/>
                  <a:gd name="f11" fmla="val 1176"/>
                  <a:gd name="f12" fmla="val 111842"/>
                  <a:gd name="f13" fmla="val 110275"/>
                  <a:gd name="f14" fmla="val 1175"/>
                  <a:gd name="f15" fmla="val 499468"/>
                  <a:gd name="f16" fmla="val 500644"/>
                  <a:gd name="f17" fmla="val 5680"/>
                  <a:gd name="f18" fmla="val 107337"/>
                  <a:gd name="f19" fmla="val 495159"/>
                  <a:gd name="f20" fmla="val 5484"/>
                  <a:gd name="f21" fmla="+- 0 0 -90"/>
                  <a:gd name="f22" fmla="*/ f3 1 500643"/>
                  <a:gd name="f23" fmla="*/ f4 1 113016"/>
                  <a:gd name="f24" fmla="val f5"/>
                  <a:gd name="f25" fmla="val f6"/>
                  <a:gd name="f26" fmla="val f7"/>
                  <a:gd name="f27" fmla="*/ f21 f0 1"/>
                  <a:gd name="f28" fmla="+- f26 0 f24"/>
                  <a:gd name="f29" fmla="+- f25 0 f24"/>
                  <a:gd name="f30" fmla="*/ f27 1 f2"/>
                  <a:gd name="f31" fmla="*/ f29 1 500643"/>
                  <a:gd name="f32" fmla="*/ f28 1 113016"/>
                  <a:gd name="f33" fmla="*/ 497901 f29 1"/>
                  <a:gd name="f34" fmla="*/ 113017 f28 1"/>
                  <a:gd name="f35" fmla="*/ 2742 f29 1"/>
                  <a:gd name="f36" fmla="*/ 0 f29 1"/>
                  <a:gd name="f37" fmla="*/ 110275 f28 1"/>
                  <a:gd name="f38" fmla="*/ 2742 f28 1"/>
                  <a:gd name="f39" fmla="*/ 0 f28 1"/>
                  <a:gd name="f40" fmla="*/ 500644 f29 1"/>
                  <a:gd name="f41" fmla="*/ 5680 f29 1"/>
                  <a:gd name="f42" fmla="*/ 107337 f28 1"/>
                  <a:gd name="f43" fmla="*/ 495159 f29 1"/>
                  <a:gd name="f44" fmla="*/ 5484 f28 1"/>
                  <a:gd name="f45" fmla="+- f30 0 f1"/>
                  <a:gd name="f46" fmla="*/ f33 1 500643"/>
                  <a:gd name="f47" fmla="*/ f34 1 113016"/>
                  <a:gd name="f48" fmla="*/ f35 1 500643"/>
                  <a:gd name="f49" fmla="*/ f36 1 500643"/>
                  <a:gd name="f50" fmla="*/ f37 1 113016"/>
                  <a:gd name="f51" fmla="*/ f38 1 113016"/>
                  <a:gd name="f52" fmla="*/ f39 1 113016"/>
                  <a:gd name="f53" fmla="*/ f40 1 500643"/>
                  <a:gd name="f54" fmla="*/ f41 1 500643"/>
                  <a:gd name="f55" fmla="*/ f42 1 113016"/>
                  <a:gd name="f56" fmla="*/ f43 1 500643"/>
                  <a:gd name="f57" fmla="*/ f44 1 113016"/>
                  <a:gd name="f58" fmla="*/ f24 1 f31"/>
                  <a:gd name="f59" fmla="*/ f25 1 f31"/>
                  <a:gd name="f60" fmla="*/ f24 1 f32"/>
                  <a:gd name="f61" fmla="*/ f26 1 f32"/>
                  <a:gd name="f62" fmla="*/ f46 1 f31"/>
                  <a:gd name="f63" fmla="*/ f47 1 f32"/>
                  <a:gd name="f64" fmla="*/ f48 1 f31"/>
                  <a:gd name="f65" fmla="*/ f49 1 f31"/>
                  <a:gd name="f66" fmla="*/ f50 1 f32"/>
                  <a:gd name="f67" fmla="*/ f51 1 f32"/>
                  <a:gd name="f68" fmla="*/ f52 1 f32"/>
                  <a:gd name="f69" fmla="*/ f53 1 f31"/>
                  <a:gd name="f70" fmla="*/ f54 1 f31"/>
                  <a:gd name="f71" fmla="*/ f55 1 f32"/>
                  <a:gd name="f72" fmla="*/ f56 1 f31"/>
                  <a:gd name="f73" fmla="*/ f57 1 f32"/>
                  <a:gd name="f74" fmla="*/ f58 f22 1"/>
                  <a:gd name="f75" fmla="*/ f59 f22 1"/>
                  <a:gd name="f76" fmla="*/ f61 f23 1"/>
                  <a:gd name="f77" fmla="*/ f60 f23 1"/>
                  <a:gd name="f78" fmla="*/ f62 f22 1"/>
                  <a:gd name="f79" fmla="*/ f63 f23 1"/>
                  <a:gd name="f80" fmla="*/ f64 f22 1"/>
                  <a:gd name="f81" fmla="*/ f65 f22 1"/>
                  <a:gd name="f82" fmla="*/ f66 f23 1"/>
                  <a:gd name="f83" fmla="*/ f67 f23 1"/>
                  <a:gd name="f84" fmla="*/ f68 f23 1"/>
                  <a:gd name="f85" fmla="*/ f69 f22 1"/>
                  <a:gd name="f86" fmla="*/ f70 f22 1"/>
                  <a:gd name="f87" fmla="*/ f71 f23 1"/>
                  <a:gd name="f88" fmla="*/ f72 f22 1"/>
                  <a:gd name="f89" fmla="*/ f7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78" y="f79"/>
                  </a:cxn>
                  <a:cxn ang="f45">
                    <a:pos x="f80" y="f79"/>
                  </a:cxn>
                  <a:cxn ang="f45">
                    <a:pos x="f81" y="f82"/>
                  </a:cxn>
                  <a:cxn ang="f45">
                    <a:pos x="f81" y="f83"/>
                  </a:cxn>
                  <a:cxn ang="f45">
                    <a:pos x="f80" y="f84"/>
                  </a:cxn>
                  <a:cxn ang="f45">
                    <a:pos x="f78" y="f84"/>
                  </a:cxn>
                  <a:cxn ang="f45">
                    <a:pos x="f85" y="f83"/>
                  </a:cxn>
                  <a:cxn ang="f45">
                    <a:pos x="f85" y="f82"/>
                  </a:cxn>
                  <a:cxn ang="f45">
                    <a:pos x="f78" y="f79"/>
                  </a:cxn>
                  <a:cxn ang="f45">
                    <a:pos x="f86" y="f87"/>
                  </a:cxn>
                  <a:cxn ang="f45">
                    <a:pos x="f88" y="f87"/>
                  </a:cxn>
                  <a:cxn ang="f45">
                    <a:pos x="f88" y="f89"/>
                  </a:cxn>
                  <a:cxn ang="f45">
                    <a:pos x="f86" y="f89"/>
                  </a:cxn>
                  <a:cxn ang="f45">
                    <a:pos x="f86" y="f87"/>
                  </a:cxn>
                </a:cxnLst>
                <a:rect l="f74" t="f77" r="f75" b="f76"/>
                <a:pathLst>
                  <a:path w="500643" h="11301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4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5" y="f5"/>
                      <a:pt x="f16" y="f14"/>
                      <a:pt x="f16" y="f10"/>
                    </a:cubicBezTo>
                    <a:lnTo>
                      <a:pt x="f16" y="f13"/>
                    </a:lnTo>
                    <a:cubicBezTo>
                      <a:pt x="f16" y="f12"/>
                      <a:pt x="f15" y="f9"/>
                      <a:pt x="f8" y="f9"/>
                    </a:cubicBezTo>
                    <a:close/>
                    <a:moveTo>
                      <a:pt x="f17" y="f18"/>
                    </a:moveTo>
                    <a:lnTo>
                      <a:pt x="f19" y="f18"/>
                    </a:lnTo>
                    <a:lnTo>
                      <a:pt x="f19" y="f20"/>
                    </a:lnTo>
                    <a:lnTo>
                      <a:pt x="f17" y="f20"/>
                    </a:lnTo>
                    <a:lnTo>
                      <a:pt x="f17" y="f18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08" name="Freeform: Shape 734"/>
              <p:cNvSpPr/>
              <p:nvPr/>
            </p:nvSpPr>
            <p:spPr>
              <a:xfrm>
                <a:off x="7293062" y="5405768"/>
                <a:ext cx="692987" cy="1130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92987"/>
                  <a:gd name="f7" fmla="val 113016"/>
                  <a:gd name="f8" fmla="val 690246"/>
                  <a:gd name="f9" fmla="val 113017"/>
                  <a:gd name="f10" fmla="val 2742"/>
                  <a:gd name="f11" fmla="val 1176"/>
                  <a:gd name="f12" fmla="val 111842"/>
                  <a:gd name="f13" fmla="val 110275"/>
                  <a:gd name="f14" fmla="val 1175"/>
                  <a:gd name="f15" fmla="val 691812"/>
                  <a:gd name="f16" fmla="val 5485"/>
                  <a:gd name="f17" fmla="val 107337"/>
                  <a:gd name="f18" fmla="val 687503"/>
                  <a:gd name="f19" fmla="val 5484"/>
                  <a:gd name="f20" fmla="+- 0 0 -90"/>
                  <a:gd name="f21" fmla="*/ f3 1 692987"/>
                  <a:gd name="f22" fmla="*/ f4 1 113016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92987"/>
                  <a:gd name="f31" fmla="*/ f27 1 113016"/>
                  <a:gd name="f32" fmla="*/ 690246 f28 1"/>
                  <a:gd name="f33" fmla="*/ 113017 f27 1"/>
                  <a:gd name="f34" fmla="*/ 2742 f28 1"/>
                  <a:gd name="f35" fmla="*/ 0 f28 1"/>
                  <a:gd name="f36" fmla="*/ 110275 f27 1"/>
                  <a:gd name="f37" fmla="*/ 2742 f27 1"/>
                  <a:gd name="f38" fmla="*/ 0 f27 1"/>
                  <a:gd name="f39" fmla="*/ 692987 f28 1"/>
                  <a:gd name="f40" fmla="*/ 5485 f28 1"/>
                  <a:gd name="f41" fmla="*/ 107337 f27 1"/>
                  <a:gd name="f42" fmla="*/ 687503 f28 1"/>
                  <a:gd name="f43" fmla="*/ 5484 f27 1"/>
                  <a:gd name="f44" fmla="+- f29 0 f1"/>
                  <a:gd name="f45" fmla="*/ f32 1 692987"/>
                  <a:gd name="f46" fmla="*/ f33 1 113016"/>
                  <a:gd name="f47" fmla="*/ f34 1 692987"/>
                  <a:gd name="f48" fmla="*/ f35 1 692987"/>
                  <a:gd name="f49" fmla="*/ f36 1 113016"/>
                  <a:gd name="f50" fmla="*/ f37 1 113016"/>
                  <a:gd name="f51" fmla="*/ f38 1 113016"/>
                  <a:gd name="f52" fmla="*/ f39 1 692987"/>
                  <a:gd name="f53" fmla="*/ f40 1 692987"/>
                  <a:gd name="f54" fmla="*/ f41 1 113016"/>
                  <a:gd name="f55" fmla="*/ f42 1 692987"/>
                  <a:gd name="f56" fmla="*/ f43 1 113016"/>
                  <a:gd name="f57" fmla="*/ f23 1 f30"/>
                  <a:gd name="f58" fmla="*/ f24 1 f30"/>
                  <a:gd name="f59" fmla="*/ f23 1 f31"/>
                  <a:gd name="f60" fmla="*/ f25 1 f31"/>
                  <a:gd name="f61" fmla="*/ f45 1 f30"/>
                  <a:gd name="f62" fmla="*/ f46 1 f31"/>
                  <a:gd name="f63" fmla="*/ f47 1 f30"/>
                  <a:gd name="f64" fmla="*/ f48 1 f30"/>
                  <a:gd name="f65" fmla="*/ f49 1 f31"/>
                  <a:gd name="f66" fmla="*/ f50 1 f31"/>
                  <a:gd name="f67" fmla="*/ f51 1 f31"/>
                  <a:gd name="f68" fmla="*/ f52 1 f30"/>
                  <a:gd name="f69" fmla="*/ f53 1 f30"/>
                  <a:gd name="f70" fmla="*/ f54 1 f31"/>
                  <a:gd name="f71" fmla="*/ f55 1 f30"/>
                  <a:gd name="f72" fmla="*/ f56 1 f31"/>
                  <a:gd name="f73" fmla="*/ f57 f21 1"/>
                  <a:gd name="f74" fmla="*/ f58 f21 1"/>
                  <a:gd name="f75" fmla="*/ f60 f22 1"/>
                  <a:gd name="f76" fmla="*/ f59 f22 1"/>
                  <a:gd name="f77" fmla="*/ f61 f21 1"/>
                  <a:gd name="f78" fmla="*/ f62 f22 1"/>
                  <a:gd name="f79" fmla="*/ f63 f21 1"/>
                  <a:gd name="f80" fmla="*/ f64 f21 1"/>
                  <a:gd name="f81" fmla="*/ f65 f22 1"/>
                  <a:gd name="f82" fmla="*/ f66 f22 1"/>
                  <a:gd name="f83" fmla="*/ f67 f22 1"/>
                  <a:gd name="f84" fmla="*/ f68 f21 1"/>
                  <a:gd name="f85" fmla="*/ f69 f21 1"/>
                  <a:gd name="f86" fmla="*/ f70 f22 1"/>
                  <a:gd name="f87" fmla="*/ f71 f21 1"/>
                  <a:gd name="f88" fmla="*/ f7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7" y="f78"/>
                  </a:cxn>
                  <a:cxn ang="f44">
                    <a:pos x="f79" y="f78"/>
                  </a:cxn>
                  <a:cxn ang="f44">
                    <a:pos x="f80" y="f81"/>
                  </a:cxn>
                  <a:cxn ang="f44">
                    <a:pos x="f80" y="f82"/>
                  </a:cxn>
                  <a:cxn ang="f44">
                    <a:pos x="f79" y="f83"/>
                  </a:cxn>
                  <a:cxn ang="f44">
                    <a:pos x="f77" y="f83"/>
                  </a:cxn>
                  <a:cxn ang="f44">
                    <a:pos x="f84" y="f82"/>
                  </a:cxn>
                  <a:cxn ang="f44">
                    <a:pos x="f84" y="f81"/>
                  </a:cxn>
                  <a:cxn ang="f44">
                    <a:pos x="f77" y="f78"/>
                  </a:cxn>
                  <a:cxn ang="f44">
                    <a:pos x="f85" y="f86"/>
                  </a:cxn>
                  <a:cxn ang="f44">
                    <a:pos x="f87" y="f86"/>
                  </a:cxn>
                  <a:cxn ang="f44">
                    <a:pos x="f87" y="f88"/>
                  </a:cxn>
                  <a:cxn ang="f44">
                    <a:pos x="f85" y="f88"/>
                  </a:cxn>
                  <a:cxn ang="f44">
                    <a:pos x="f85" y="f86"/>
                  </a:cxn>
                </a:cxnLst>
                <a:rect l="f73" t="f76" r="f74" b="f75"/>
                <a:pathLst>
                  <a:path w="692987" h="11301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4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5" y="f5"/>
                      <a:pt x="f6" y="f14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5" y="f9"/>
                      <a:pt x="f8" y="f9"/>
                    </a:cubicBezTo>
                    <a:close/>
                    <a:moveTo>
                      <a:pt x="f16" y="f17"/>
                    </a:moveTo>
                    <a:lnTo>
                      <a:pt x="f18" y="f17"/>
                    </a:lnTo>
                    <a:lnTo>
                      <a:pt x="f18" y="f19"/>
                    </a:lnTo>
                    <a:lnTo>
                      <a:pt x="f16" y="f19"/>
                    </a:lnTo>
                    <a:lnTo>
                      <a:pt x="f16" y="f1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09" name="Freeform: Shape 735"/>
              <p:cNvSpPr/>
              <p:nvPr/>
            </p:nvSpPr>
            <p:spPr>
              <a:xfrm>
                <a:off x="6522515" y="5405768"/>
                <a:ext cx="712966" cy="1130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12966"/>
                  <a:gd name="f7" fmla="val 113016"/>
                  <a:gd name="f8" fmla="val 710224"/>
                  <a:gd name="f9" fmla="val 113017"/>
                  <a:gd name="f10" fmla="val 2742"/>
                  <a:gd name="f11" fmla="val 1175"/>
                  <a:gd name="f12" fmla="val 111842"/>
                  <a:gd name="f13" fmla="val 110275"/>
                  <a:gd name="f14" fmla="val 711791"/>
                  <a:gd name="f15" fmla="val 712967"/>
                  <a:gd name="f16" fmla="val 5484"/>
                  <a:gd name="f17" fmla="val 107337"/>
                  <a:gd name="f18" fmla="val 707286"/>
                  <a:gd name="f19" fmla="+- 0 0 -90"/>
                  <a:gd name="f20" fmla="*/ f3 1 712966"/>
                  <a:gd name="f21" fmla="*/ f4 1 11301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712966"/>
                  <a:gd name="f30" fmla="*/ f26 1 113016"/>
                  <a:gd name="f31" fmla="*/ 710224 f27 1"/>
                  <a:gd name="f32" fmla="*/ 113017 f26 1"/>
                  <a:gd name="f33" fmla="*/ 2742 f27 1"/>
                  <a:gd name="f34" fmla="*/ 0 f27 1"/>
                  <a:gd name="f35" fmla="*/ 110275 f26 1"/>
                  <a:gd name="f36" fmla="*/ 2742 f26 1"/>
                  <a:gd name="f37" fmla="*/ 0 f26 1"/>
                  <a:gd name="f38" fmla="*/ 712967 f27 1"/>
                  <a:gd name="f39" fmla="*/ 5484 f27 1"/>
                  <a:gd name="f40" fmla="*/ 107337 f26 1"/>
                  <a:gd name="f41" fmla="*/ 707286 f27 1"/>
                  <a:gd name="f42" fmla="*/ 5484 f26 1"/>
                  <a:gd name="f43" fmla="+- f28 0 f1"/>
                  <a:gd name="f44" fmla="*/ f31 1 712966"/>
                  <a:gd name="f45" fmla="*/ f32 1 113016"/>
                  <a:gd name="f46" fmla="*/ f33 1 712966"/>
                  <a:gd name="f47" fmla="*/ f34 1 712966"/>
                  <a:gd name="f48" fmla="*/ f35 1 113016"/>
                  <a:gd name="f49" fmla="*/ f36 1 113016"/>
                  <a:gd name="f50" fmla="*/ f37 1 113016"/>
                  <a:gd name="f51" fmla="*/ f38 1 712966"/>
                  <a:gd name="f52" fmla="*/ f39 1 712966"/>
                  <a:gd name="f53" fmla="*/ f40 1 113016"/>
                  <a:gd name="f54" fmla="*/ f41 1 712966"/>
                  <a:gd name="f55" fmla="*/ f42 1 11301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712966" h="11301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15" y="f11"/>
                      <a:pt x="f15" y="f10"/>
                    </a:cubicBezTo>
                    <a:lnTo>
                      <a:pt x="f15" y="f13"/>
                    </a:lnTo>
                    <a:cubicBezTo>
                      <a:pt x="f15" y="f12"/>
                      <a:pt x="f14" y="f9"/>
                      <a:pt x="f8" y="f9"/>
                    </a:cubicBezTo>
                    <a:close/>
                    <a:moveTo>
                      <a:pt x="f16" y="f17"/>
                    </a:moveTo>
                    <a:lnTo>
                      <a:pt x="f18" y="f17"/>
                    </a:lnTo>
                    <a:lnTo>
                      <a:pt x="f18" y="f16"/>
                    </a:lnTo>
                    <a:lnTo>
                      <a:pt x="f16" y="f16"/>
                    </a:lnTo>
                    <a:lnTo>
                      <a:pt x="f16" y="f1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10" name="Freeform: Shape 736"/>
              <p:cNvSpPr/>
              <p:nvPr/>
            </p:nvSpPr>
            <p:spPr>
              <a:xfrm>
                <a:off x="5750981" y="5405768"/>
                <a:ext cx="703758" cy="1130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03760"/>
                  <a:gd name="f7" fmla="val 113016"/>
                  <a:gd name="f8" fmla="val 701018"/>
                  <a:gd name="f9" fmla="val 113017"/>
                  <a:gd name="f10" fmla="val 2742"/>
                  <a:gd name="f11" fmla="val 1175"/>
                  <a:gd name="f12" fmla="val 111842"/>
                  <a:gd name="f13" fmla="val 110275"/>
                  <a:gd name="f14" fmla="val 702585"/>
                  <a:gd name="f15" fmla="val 5680"/>
                  <a:gd name="f16" fmla="val 107337"/>
                  <a:gd name="f17" fmla="val 698276"/>
                  <a:gd name="f18" fmla="val 5484"/>
                  <a:gd name="f19" fmla="+- 0 0 -90"/>
                  <a:gd name="f20" fmla="*/ f3 1 703760"/>
                  <a:gd name="f21" fmla="*/ f4 1 11301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703760"/>
                  <a:gd name="f30" fmla="*/ f26 1 113016"/>
                  <a:gd name="f31" fmla="*/ 701018 f27 1"/>
                  <a:gd name="f32" fmla="*/ 113017 f26 1"/>
                  <a:gd name="f33" fmla="*/ 2742 f27 1"/>
                  <a:gd name="f34" fmla="*/ 0 f27 1"/>
                  <a:gd name="f35" fmla="*/ 110275 f26 1"/>
                  <a:gd name="f36" fmla="*/ 2742 f26 1"/>
                  <a:gd name="f37" fmla="*/ 0 f26 1"/>
                  <a:gd name="f38" fmla="*/ 703760 f27 1"/>
                  <a:gd name="f39" fmla="*/ 5680 f27 1"/>
                  <a:gd name="f40" fmla="*/ 107337 f26 1"/>
                  <a:gd name="f41" fmla="*/ 698276 f27 1"/>
                  <a:gd name="f42" fmla="*/ 5484 f26 1"/>
                  <a:gd name="f43" fmla="+- f28 0 f1"/>
                  <a:gd name="f44" fmla="*/ f31 1 703760"/>
                  <a:gd name="f45" fmla="*/ f32 1 113016"/>
                  <a:gd name="f46" fmla="*/ f33 1 703760"/>
                  <a:gd name="f47" fmla="*/ f34 1 703760"/>
                  <a:gd name="f48" fmla="*/ f35 1 113016"/>
                  <a:gd name="f49" fmla="*/ f36 1 113016"/>
                  <a:gd name="f50" fmla="*/ f37 1 113016"/>
                  <a:gd name="f51" fmla="*/ f38 1 703760"/>
                  <a:gd name="f52" fmla="*/ f39 1 703760"/>
                  <a:gd name="f53" fmla="*/ f40 1 113016"/>
                  <a:gd name="f54" fmla="*/ f41 1 703760"/>
                  <a:gd name="f55" fmla="*/ f42 1 11301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703760" h="11301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11" name="Freeform: Shape 737"/>
              <p:cNvSpPr/>
              <p:nvPr/>
            </p:nvSpPr>
            <p:spPr>
              <a:xfrm>
                <a:off x="5000021" y="5416155"/>
                <a:ext cx="677707" cy="11536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7709"/>
                  <a:gd name="f7" fmla="val 115367"/>
                  <a:gd name="f8" fmla="val 674967"/>
                  <a:gd name="f9" fmla="val 2742"/>
                  <a:gd name="f10" fmla="val 1175"/>
                  <a:gd name="f11" fmla="val 114192"/>
                  <a:gd name="f12" fmla="val 112625"/>
                  <a:gd name="f13" fmla="val 676534"/>
                  <a:gd name="f14" fmla="val 677710"/>
                  <a:gd name="f15" fmla="val 5485"/>
                  <a:gd name="f16" fmla="val 109687"/>
                  <a:gd name="f17" fmla="val 672030"/>
                  <a:gd name="f18" fmla="val 5484"/>
                  <a:gd name="f19" fmla="+- 0 0 -90"/>
                  <a:gd name="f20" fmla="*/ f3 1 677709"/>
                  <a:gd name="f21" fmla="*/ f4 1 115367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677709"/>
                  <a:gd name="f30" fmla="*/ f26 1 115367"/>
                  <a:gd name="f31" fmla="*/ 674967 f27 1"/>
                  <a:gd name="f32" fmla="*/ 115367 f26 1"/>
                  <a:gd name="f33" fmla="*/ 2742 f27 1"/>
                  <a:gd name="f34" fmla="*/ 0 f27 1"/>
                  <a:gd name="f35" fmla="*/ 112625 f26 1"/>
                  <a:gd name="f36" fmla="*/ 2742 f26 1"/>
                  <a:gd name="f37" fmla="*/ 0 f26 1"/>
                  <a:gd name="f38" fmla="*/ 677710 f27 1"/>
                  <a:gd name="f39" fmla="*/ 5485 f27 1"/>
                  <a:gd name="f40" fmla="*/ 109687 f26 1"/>
                  <a:gd name="f41" fmla="*/ 672030 f27 1"/>
                  <a:gd name="f42" fmla="*/ 5484 f26 1"/>
                  <a:gd name="f43" fmla="+- f28 0 f1"/>
                  <a:gd name="f44" fmla="*/ f31 1 677709"/>
                  <a:gd name="f45" fmla="*/ f32 1 115367"/>
                  <a:gd name="f46" fmla="*/ f33 1 677709"/>
                  <a:gd name="f47" fmla="*/ f34 1 677709"/>
                  <a:gd name="f48" fmla="*/ f35 1 115367"/>
                  <a:gd name="f49" fmla="*/ f36 1 115367"/>
                  <a:gd name="f50" fmla="*/ f37 1 115367"/>
                  <a:gd name="f51" fmla="*/ f38 1 677709"/>
                  <a:gd name="f52" fmla="*/ f39 1 677709"/>
                  <a:gd name="f53" fmla="*/ f40 1 115367"/>
                  <a:gd name="f54" fmla="*/ f41 1 677709"/>
                  <a:gd name="f55" fmla="*/ f42 1 115367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677709" h="115367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12" name="Freeform: Shape 738"/>
              <p:cNvSpPr/>
              <p:nvPr/>
            </p:nvSpPr>
            <p:spPr>
              <a:xfrm>
                <a:off x="7390610" y="6212360"/>
                <a:ext cx="383709" cy="1202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3708"/>
                  <a:gd name="f7" fmla="val 120264"/>
                  <a:gd name="f8" fmla="val 380967"/>
                  <a:gd name="f9" fmla="val 2742"/>
                  <a:gd name="f10" fmla="val 1175"/>
                  <a:gd name="f11" fmla="val 119089"/>
                  <a:gd name="f12" fmla="val 117522"/>
                  <a:gd name="f13" fmla="val 382534"/>
                  <a:gd name="f14" fmla="val 383709"/>
                  <a:gd name="f15" fmla="val 5484"/>
                  <a:gd name="f16" fmla="val 114584"/>
                  <a:gd name="f17" fmla="val 378029"/>
                  <a:gd name="f18" fmla="+- 0 0 -90"/>
                  <a:gd name="f19" fmla="*/ f3 1 383708"/>
                  <a:gd name="f20" fmla="*/ f4 1 120264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383708"/>
                  <a:gd name="f29" fmla="*/ f25 1 120264"/>
                  <a:gd name="f30" fmla="*/ 380967 f26 1"/>
                  <a:gd name="f31" fmla="*/ 120264 f25 1"/>
                  <a:gd name="f32" fmla="*/ 2742 f26 1"/>
                  <a:gd name="f33" fmla="*/ 0 f26 1"/>
                  <a:gd name="f34" fmla="*/ 117522 f25 1"/>
                  <a:gd name="f35" fmla="*/ 2742 f25 1"/>
                  <a:gd name="f36" fmla="*/ 0 f25 1"/>
                  <a:gd name="f37" fmla="*/ 383709 f26 1"/>
                  <a:gd name="f38" fmla="*/ 5484 f26 1"/>
                  <a:gd name="f39" fmla="*/ 114584 f25 1"/>
                  <a:gd name="f40" fmla="*/ 378029 f26 1"/>
                  <a:gd name="f41" fmla="*/ 5484 f25 1"/>
                  <a:gd name="f42" fmla="+- f27 0 f1"/>
                  <a:gd name="f43" fmla="*/ f30 1 383708"/>
                  <a:gd name="f44" fmla="*/ f31 1 120264"/>
                  <a:gd name="f45" fmla="*/ f32 1 383708"/>
                  <a:gd name="f46" fmla="*/ f33 1 383708"/>
                  <a:gd name="f47" fmla="*/ f34 1 120264"/>
                  <a:gd name="f48" fmla="*/ f35 1 120264"/>
                  <a:gd name="f49" fmla="*/ f36 1 120264"/>
                  <a:gd name="f50" fmla="*/ f37 1 383708"/>
                  <a:gd name="f51" fmla="*/ f38 1 383708"/>
                  <a:gd name="f52" fmla="*/ f39 1 120264"/>
                  <a:gd name="f53" fmla="*/ f40 1 383708"/>
                  <a:gd name="f54" fmla="*/ f41 1 120264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383708" h="12026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13" name="Freeform: Shape 739"/>
              <p:cNvSpPr/>
              <p:nvPr/>
            </p:nvSpPr>
            <p:spPr>
              <a:xfrm>
                <a:off x="7500494" y="6327145"/>
                <a:ext cx="160413" cy="663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0417"/>
                  <a:gd name="f7" fmla="val 66399"/>
                  <a:gd name="f8" fmla="val 157675"/>
                  <a:gd name="f9" fmla="val 66400"/>
                  <a:gd name="f10" fmla="val 2742"/>
                  <a:gd name="f11" fmla="val 1175"/>
                  <a:gd name="f12" fmla="val 65225"/>
                  <a:gd name="f13" fmla="val 63658"/>
                  <a:gd name="f14" fmla="val 159242"/>
                  <a:gd name="f15" fmla="val 5484"/>
                  <a:gd name="f16" fmla="val 60720"/>
                  <a:gd name="f17" fmla="val 154737"/>
                  <a:gd name="f18" fmla="val 5289"/>
                  <a:gd name="f19" fmla="+- 0 0 -90"/>
                  <a:gd name="f20" fmla="*/ f3 1 160417"/>
                  <a:gd name="f21" fmla="*/ f4 1 66399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60417"/>
                  <a:gd name="f30" fmla="*/ f26 1 66399"/>
                  <a:gd name="f31" fmla="*/ 157675 f27 1"/>
                  <a:gd name="f32" fmla="*/ 66400 f26 1"/>
                  <a:gd name="f33" fmla="*/ 2742 f27 1"/>
                  <a:gd name="f34" fmla="*/ 0 f27 1"/>
                  <a:gd name="f35" fmla="*/ 63658 f26 1"/>
                  <a:gd name="f36" fmla="*/ 2742 f26 1"/>
                  <a:gd name="f37" fmla="*/ 0 f26 1"/>
                  <a:gd name="f38" fmla="*/ 160417 f27 1"/>
                  <a:gd name="f39" fmla="*/ 5484 f27 1"/>
                  <a:gd name="f40" fmla="*/ 60720 f26 1"/>
                  <a:gd name="f41" fmla="*/ 154737 f27 1"/>
                  <a:gd name="f42" fmla="*/ 5289 f26 1"/>
                  <a:gd name="f43" fmla="+- f28 0 f1"/>
                  <a:gd name="f44" fmla="*/ f31 1 160417"/>
                  <a:gd name="f45" fmla="*/ f32 1 66399"/>
                  <a:gd name="f46" fmla="*/ f33 1 160417"/>
                  <a:gd name="f47" fmla="*/ f34 1 160417"/>
                  <a:gd name="f48" fmla="*/ f35 1 66399"/>
                  <a:gd name="f49" fmla="*/ f36 1 66399"/>
                  <a:gd name="f50" fmla="*/ f37 1 66399"/>
                  <a:gd name="f51" fmla="*/ f38 1 160417"/>
                  <a:gd name="f52" fmla="*/ f39 1 160417"/>
                  <a:gd name="f53" fmla="*/ f40 1 66399"/>
                  <a:gd name="f54" fmla="*/ f41 1 160417"/>
                  <a:gd name="f55" fmla="*/ f42 1 66399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60417" h="663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14" name="Freeform: Shape 740"/>
              <p:cNvSpPr/>
              <p:nvPr/>
            </p:nvSpPr>
            <p:spPr>
              <a:xfrm>
                <a:off x="7700866" y="5513182"/>
                <a:ext cx="285183" cy="1007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5184"/>
                  <a:gd name="f7" fmla="val 100794"/>
                  <a:gd name="f8" fmla="val 2937"/>
                  <a:gd name="f9" fmla="val 100795"/>
                  <a:gd name="f10" fmla="val 1762"/>
                  <a:gd name="f11" fmla="val 587"/>
                  <a:gd name="f12" fmla="val 100011"/>
                  <a:gd name="f13" fmla="val 195"/>
                  <a:gd name="f14" fmla="val 98836"/>
                  <a:gd name="f15" fmla="val -393"/>
                  <a:gd name="f16" fmla="val 97269"/>
                  <a:gd name="f17" fmla="val 391"/>
                  <a:gd name="f18" fmla="val 95702"/>
                  <a:gd name="f19" fmla="val 1958"/>
                  <a:gd name="f20" fmla="val 95310"/>
                  <a:gd name="f21" fmla="val 281464"/>
                  <a:gd name="f22" fmla="val 117"/>
                  <a:gd name="f23" fmla="val 283031"/>
                  <a:gd name="f24" fmla="val -274"/>
                  <a:gd name="f25" fmla="val 284598"/>
                  <a:gd name="f26" fmla="val 313"/>
                  <a:gd name="f27" fmla="val 284990"/>
                  <a:gd name="f28" fmla="val 1880"/>
                  <a:gd name="f29" fmla="val 285578"/>
                  <a:gd name="f30" fmla="val 3447"/>
                  <a:gd name="f31" fmla="val 284794"/>
                  <a:gd name="f32" fmla="val 5014"/>
                  <a:gd name="f33" fmla="val 283227"/>
                  <a:gd name="f34" fmla="val 5406"/>
                  <a:gd name="f35" fmla="val 3721"/>
                  <a:gd name="f36" fmla="val 100599"/>
                  <a:gd name="f37" fmla="val 3133"/>
                  <a:gd name="f38" fmla="val 2741"/>
                  <a:gd name="f39" fmla="+- 0 0 -90"/>
                  <a:gd name="f40" fmla="*/ f3 1 285184"/>
                  <a:gd name="f41" fmla="*/ f4 1 100794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285184"/>
                  <a:gd name="f50" fmla="*/ f46 1 100794"/>
                  <a:gd name="f51" fmla="*/ 2937 f47 1"/>
                  <a:gd name="f52" fmla="*/ 100795 f46 1"/>
                  <a:gd name="f53" fmla="*/ 195 f47 1"/>
                  <a:gd name="f54" fmla="*/ 98836 f46 1"/>
                  <a:gd name="f55" fmla="*/ 1958 f47 1"/>
                  <a:gd name="f56" fmla="*/ 95310 f46 1"/>
                  <a:gd name="f57" fmla="*/ 281464 f47 1"/>
                  <a:gd name="f58" fmla="*/ 117 f46 1"/>
                  <a:gd name="f59" fmla="*/ 284990 f47 1"/>
                  <a:gd name="f60" fmla="*/ 1880 f46 1"/>
                  <a:gd name="f61" fmla="*/ 283227 f47 1"/>
                  <a:gd name="f62" fmla="*/ 5406 f46 1"/>
                  <a:gd name="f63" fmla="*/ 3721 f47 1"/>
                  <a:gd name="f64" fmla="*/ 100599 f46 1"/>
                  <a:gd name="f65" fmla="*/ 2741 f47 1"/>
                  <a:gd name="f66" fmla="+- f48 0 f1"/>
                  <a:gd name="f67" fmla="*/ f51 1 285184"/>
                  <a:gd name="f68" fmla="*/ f52 1 100794"/>
                  <a:gd name="f69" fmla="*/ f53 1 285184"/>
                  <a:gd name="f70" fmla="*/ f54 1 100794"/>
                  <a:gd name="f71" fmla="*/ f55 1 285184"/>
                  <a:gd name="f72" fmla="*/ f56 1 100794"/>
                  <a:gd name="f73" fmla="*/ f57 1 285184"/>
                  <a:gd name="f74" fmla="*/ f58 1 100794"/>
                  <a:gd name="f75" fmla="*/ f59 1 285184"/>
                  <a:gd name="f76" fmla="*/ f60 1 100794"/>
                  <a:gd name="f77" fmla="*/ f61 1 285184"/>
                  <a:gd name="f78" fmla="*/ f62 1 100794"/>
                  <a:gd name="f79" fmla="*/ f63 1 285184"/>
                  <a:gd name="f80" fmla="*/ f64 1 100794"/>
                  <a:gd name="f81" fmla="*/ f65 1 285184"/>
                  <a:gd name="f82" fmla="*/ f42 1 f49"/>
                  <a:gd name="f83" fmla="*/ f43 1 f49"/>
                  <a:gd name="f84" fmla="*/ f42 1 f50"/>
                  <a:gd name="f85" fmla="*/ f44 1 f50"/>
                  <a:gd name="f86" fmla="*/ f67 1 f49"/>
                  <a:gd name="f87" fmla="*/ f68 1 f50"/>
                  <a:gd name="f88" fmla="*/ f69 1 f49"/>
                  <a:gd name="f89" fmla="*/ f70 1 f50"/>
                  <a:gd name="f90" fmla="*/ f71 1 f49"/>
                  <a:gd name="f91" fmla="*/ f72 1 f50"/>
                  <a:gd name="f92" fmla="*/ f73 1 f49"/>
                  <a:gd name="f93" fmla="*/ f74 1 f50"/>
                  <a:gd name="f94" fmla="*/ f75 1 f49"/>
                  <a:gd name="f95" fmla="*/ f76 1 f50"/>
                  <a:gd name="f96" fmla="*/ f77 1 f49"/>
                  <a:gd name="f97" fmla="*/ f78 1 f50"/>
                  <a:gd name="f98" fmla="*/ f79 1 f49"/>
                  <a:gd name="f99" fmla="*/ f80 1 f50"/>
                  <a:gd name="f100" fmla="*/ f81 1 f49"/>
                  <a:gd name="f101" fmla="*/ f82 f40 1"/>
                  <a:gd name="f102" fmla="*/ f83 f40 1"/>
                  <a:gd name="f103" fmla="*/ f85 f41 1"/>
                  <a:gd name="f104" fmla="*/ f84 f41 1"/>
                  <a:gd name="f105" fmla="*/ f86 f40 1"/>
                  <a:gd name="f106" fmla="*/ f87 f41 1"/>
                  <a:gd name="f107" fmla="*/ f88 f40 1"/>
                  <a:gd name="f108" fmla="*/ f89 f41 1"/>
                  <a:gd name="f109" fmla="*/ f90 f40 1"/>
                  <a:gd name="f110" fmla="*/ f91 f41 1"/>
                  <a:gd name="f111" fmla="*/ f92 f40 1"/>
                  <a:gd name="f112" fmla="*/ f93 f41 1"/>
                  <a:gd name="f113" fmla="*/ f94 f40 1"/>
                  <a:gd name="f114" fmla="*/ f95 f41 1"/>
                  <a:gd name="f115" fmla="*/ f96 f40 1"/>
                  <a:gd name="f116" fmla="*/ f97 f41 1"/>
                  <a:gd name="f117" fmla="*/ f98 f40 1"/>
                  <a:gd name="f118" fmla="*/ f99 f41 1"/>
                  <a:gd name="f119" fmla="*/ f10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6">
                    <a:pos x="f105" y="f106"/>
                  </a:cxn>
                  <a:cxn ang="f66">
                    <a:pos x="f107" y="f108"/>
                  </a:cxn>
                  <a:cxn ang="f66">
                    <a:pos x="f109" y="f110"/>
                  </a:cxn>
                  <a:cxn ang="f66">
                    <a:pos x="f111" y="f112"/>
                  </a:cxn>
                  <a:cxn ang="f66">
                    <a:pos x="f113" y="f114"/>
                  </a:cxn>
                  <a:cxn ang="f66">
                    <a:pos x="f115" y="f116"/>
                  </a:cxn>
                  <a:cxn ang="f66">
                    <a:pos x="f117" y="f118"/>
                  </a:cxn>
                  <a:cxn ang="f66">
                    <a:pos x="f119" y="f118"/>
                  </a:cxn>
                </a:cxnLst>
                <a:rect l="f101" t="f104" r="f102" b="f103"/>
                <a:pathLst>
                  <a:path w="285184" h="100794">
                    <a:moveTo>
                      <a:pt x="f8" y="f9"/>
                    </a:moveTo>
                    <a:cubicBezTo>
                      <a:pt x="f10" y="f9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lnTo>
                      <a:pt x="f21" y="f22"/>
                    </a:ln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lnTo>
                      <a:pt x="f35" y="f36"/>
                    </a:lnTo>
                    <a:cubicBezTo>
                      <a:pt x="f35" y="f36"/>
                      <a:pt x="f37" y="f36"/>
                      <a:pt x="f38" y="f3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15" name="Freeform: Shape 741"/>
              <p:cNvSpPr/>
              <p:nvPr/>
            </p:nvSpPr>
            <p:spPr>
              <a:xfrm>
                <a:off x="7700674" y="5608298"/>
                <a:ext cx="5486" cy="60954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609546"/>
                  <a:gd name="f8" fmla="val 2742"/>
                  <a:gd name="f9" fmla="val 609547"/>
                  <a:gd name="f10" fmla="val 1175"/>
                  <a:gd name="f11" fmla="val 608372"/>
                  <a:gd name="f12" fmla="val 606805"/>
                  <a:gd name="f13" fmla="val 4309"/>
                  <a:gd name="f14" fmla="+- 0 0 -90"/>
                  <a:gd name="f15" fmla="*/ f3 1 5484"/>
                  <a:gd name="f16" fmla="*/ f4 1 609546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609546"/>
                  <a:gd name="f26" fmla="*/ 2742 f22 1"/>
                  <a:gd name="f27" fmla="*/ 609547 f21 1"/>
                  <a:gd name="f28" fmla="*/ 0 f22 1"/>
                  <a:gd name="f29" fmla="*/ 606805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609546"/>
                  <a:gd name="f36" fmla="*/ f28 1 5484"/>
                  <a:gd name="f37" fmla="*/ f29 1 609546"/>
                  <a:gd name="f38" fmla="*/ f30 1 609546"/>
                  <a:gd name="f39" fmla="*/ f31 1 609546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609546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16" name="Freeform: Shape 742"/>
              <p:cNvSpPr/>
              <p:nvPr/>
            </p:nvSpPr>
            <p:spPr>
              <a:xfrm>
                <a:off x="7293062" y="5608499"/>
                <a:ext cx="413089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13089"/>
                  <a:gd name="f7" fmla="val 5484"/>
                  <a:gd name="f8" fmla="val 410347"/>
                  <a:gd name="f9" fmla="val 2742"/>
                  <a:gd name="f10" fmla="val 1176"/>
                  <a:gd name="f11" fmla="val 4309"/>
                  <a:gd name="f12" fmla="val 1175"/>
                  <a:gd name="f13" fmla="val 411915"/>
                  <a:gd name="f14" fmla="val 413090"/>
                  <a:gd name="f15" fmla="+- 0 0 -90"/>
                  <a:gd name="f16" fmla="*/ f3 1 413089"/>
                  <a:gd name="f17" fmla="*/ f4 1 548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413089"/>
                  <a:gd name="f26" fmla="*/ f22 1 5484"/>
                  <a:gd name="f27" fmla="*/ 410347 f23 1"/>
                  <a:gd name="f28" fmla="*/ 5484 f22 1"/>
                  <a:gd name="f29" fmla="*/ 2742 f23 1"/>
                  <a:gd name="f30" fmla="*/ 0 f23 1"/>
                  <a:gd name="f31" fmla="*/ 2742 f22 1"/>
                  <a:gd name="f32" fmla="*/ 0 f22 1"/>
                  <a:gd name="f33" fmla="*/ 413090 f23 1"/>
                  <a:gd name="f34" fmla="+- f24 0 f1"/>
                  <a:gd name="f35" fmla="*/ f27 1 413089"/>
                  <a:gd name="f36" fmla="*/ f28 1 5484"/>
                  <a:gd name="f37" fmla="*/ f29 1 413089"/>
                  <a:gd name="f38" fmla="*/ f30 1 413089"/>
                  <a:gd name="f39" fmla="*/ f31 1 5484"/>
                  <a:gd name="f40" fmla="*/ f32 1 5484"/>
                  <a:gd name="f41" fmla="*/ f33 1 413089"/>
                  <a:gd name="f42" fmla="*/ f18 1 f25"/>
                  <a:gd name="f43" fmla="*/ f19 1 f25"/>
                  <a:gd name="f44" fmla="*/ f18 1 f26"/>
                  <a:gd name="f45" fmla="*/ f20 1 f26"/>
                  <a:gd name="f46" fmla="*/ f35 1 f25"/>
                  <a:gd name="f47" fmla="*/ f36 1 f26"/>
                  <a:gd name="f48" fmla="*/ f37 1 f25"/>
                  <a:gd name="f49" fmla="*/ f38 1 f25"/>
                  <a:gd name="f50" fmla="*/ f39 1 f26"/>
                  <a:gd name="f51" fmla="*/ f40 1 f26"/>
                  <a:gd name="f52" fmla="*/ f41 1 f25"/>
                  <a:gd name="f53" fmla="*/ f42 f16 1"/>
                  <a:gd name="f54" fmla="*/ f43 f16 1"/>
                  <a:gd name="f55" fmla="*/ f45 f17 1"/>
                  <a:gd name="f56" fmla="*/ f44 f17 1"/>
                  <a:gd name="f57" fmla="*/ f46 f16 1"/>
                  <a:gd name="f58" fmla="*/ f47 f17 1"/>
                  <a:gd name="f59" fmla="*/ f48 f16 1"/>
                  <a:gd name="f60" fmla="*/ f49 f16 1"/>
                  <a:gd name="f61" fmla="*/ f50 f17 1"/>
                  <a:gd name="f62" fmla="*/ f51 f17 1"/>
                  <a:gd name="f63" fmla="*/ f5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7" y="f58"/>
                  </a:cxn>
                  <a:cxn ang="f34">
                    <a:pos x="f59" y="f58"/>
                  </a:cxn>
                  <a:cxn ang="f34">
                    <a:pos x="f60" y="f61"/>
                  </a:cxn>
                  <a:cxn ang="f34">
                    <a:pos x="f59" y="f62"/>
                  </a:cxn>
                  <a:cxn ang="f34">
                    <a:pos x="f57" y="f62"/>
                  </a:cxn>
                  <a:cxn ang="f34">
                    <a:pos x="f63" y="f61"/>
                  </a:cxn>
                  <a:cxn ang="f34">
                    <a:pos x="f57" y="f58"/>
                  </a:cxn>
                </a:cxnLst>
                <a:rect l="f53" t="f56" r="f54" b="f55"/>
                <a:pathLst>
                  <a:path w="413089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2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2"/>
                      <a:pt x="f14" y="f9"/>
                    </a:cubicBezTo>
                    <a:cubicBezTo>
                      <a:pt x="f14" y="f11"/>
                      <a:pt x="f13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17" name="Freeform: Shape 743"/>
              <p:cNvSpPr/>
              <p:nvPr/>
            </p:nvSpPr>
            <p:spPr>
              <a:xfrm>
                <a:off x="7292870" y="5701146"/>
                <a:ext cx="283427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3423"/>
                  <a:gd name="f7" fmla="val 5484"/>
                  <a:gd name="f8" fmla="val 280681"/>
                  <a:gd name="f9" fmla="val 2742"/>
                  <a:gd name="f10" fmla="val 1175"/>
                  <a:gd name="f11" fmla="val 4309"/>
                  <a:gd name="f12" fmla="val 282248"/>
                  <a:gd name="f13" fmla="val 283424"/>
                  <a:gd name="f14" fmla="+- 0 0 -90"/>
                  <a:gd name="f15" fmla="*/ f3 1 283423"/>
                  <a:gd name="f16" fmla="*/ f4 1 548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283423"/>
                  <a:gd name="f25" fmla="*/ f21 1 5484"/>
                  <a:gd name="f26" fmla="*/ 280681 f22 1"/>
                  <a:gd name="f27" fmla="*/ 5484 f21 1"/>
                  <a:gd name="f28" fmla="*/ 2742 f22 1"/>
                  <a:gd name="f29" fmla="*/ 0 f22 1"/>
                  <a:gd name="f30" fmla="*/ 2742 f21 1"/>
                  <a:gd name="f31" fmla="*/ 0 f21 1"/>
                  <a:gd name="f32" fmla="*/ 283424 f22 1"/>
                  <a:gd name="f33" fmla="+- f23 0 f1"/>
                  <a:gd name="f34" fmla="*/ f26 1 283423"/>
                  <a:gd name="f35" fmla="*/ f27 1 5484"/>
                  <a:gd name="f36" fmla="*/ f28 1 283423"/>
                  <a:gd name="f37" fmla="*/ f29 1 283423"/>
                  <a:gd name="f38" fmla="*/ f30 1 5484"/>
                  <a:gd name="f39" fmla="*/ f31 1 5484"/>
                  <a:gd name="f40" fmla="*/ f32 1 283423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283423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13" y="f10"/>
                      <a:pt x="f13" y="f9"/>
                    </a:cubicBezTo>
                    <a:cubicBezTo>
                      <a:pt x="f13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18" name="Freeform: Shape 744"/>
              <p:cNvSpPr/>
              <p:nvPr/>
            </p:nvSpPr>
            <p:spPr>
              <a:xfrm>
                <a:off x="7570811" y="5702125"/>
                <a:ext cx="5486" cy="5157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515725"/>
                  <a:gd name="f8" fmla="val 2742"/>
                  <a:gd name="f9" fmla="val 1175"/>
                  <a:gd name="f10" fmla="val 514550"/>
                  <a:gd name="f11" fmla="val 512983"/>
                  <a:gd name="f12" fmla="val 4309"/>
                  <a:gd name="f13" fmla="+- 0 0 -90"/>
                  <a:gd name="f14" fmla="*/ f3 1 5484"/>
                  <a:gd name="f15" fmla="*/ f4 1 515725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484"/>
                  <a:gd name="f24" fmla="*/ f20 1 515725"/>
                  <a:gd name="f25" fmla="*/ 2742 f21 1"/>
                  <a:gd name="f26" fmla="*/ 515725 f20 1"/>
                  <a:gd name="f27" fmla="*/ 0 f21 1"/>
                  <a:gd name="f28" fmla="*/ 512983 f20 1"/>
                  <a:gd name="f29" fmla="*/ 2742 f20 1"/>
                  <a:gd name="f30" fmla="*/ 0 f20 1"/>
                  <a:gd name="f31" fmla="*/ 5484 f21 1"/>
                  <a:gd name="f32" fmla="+- f22 0 f1"/>
                  <a:gd name="f33" fmla="*/ f25 1 5484"/>
                  <a:gd name="f34" fmla="*/ f26 1 515725"/>
                  <a:gd name="f35" fmla="*/ f27 1 5484"/>
                  <a:gd name="f36" fmla="*/ f28 1 515725"/>
                  <a:gd name="f37" fmla="*/ f29 1 515725"/>
                  <a:gd name="f38" fmla="*/ f30 1 515725"/>
                  <a:gd name="f39" fmla="*/ f31 1 5484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4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5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7" y="f59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61" y="f58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484" h="515725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6" y="f9"/>
                      <a:pt x="f6" y="f8"/>
                    </a:cubicBezTo>
                    <a:lnTo>
                      <a:pt x="f6" y="f11"/>
                    </a:lnTo>
                    <a:cubicBezTo>
                      <a:pt x="f6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19" name="Freeform: Shape 745"/>
              <p:cNvSpPr/>
              <p:nvPr/>
            </p:nvSpPr>
            <p:spPr>
              <a:xfrm>
                <a:off x="7701058" y="6327538"/>
                <a:ext cx="5486" cy="5875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58760"/>
                  <a:gd name="f8" fmla="val 2742"/>
                  <a:gd name="f9" fmla="val 58761"/>
                  <a:gd name="f10" fmla="val 1175"/>
                  <a:gd name="f11" fmla="val 57586"/>
                  <a:gd name="f12" fmla="val 56019"/>
                  <a:gd name="f13" fmla="val 4309"/>
                  <a:gd name="f14" fmla="+- 0 0 -90"/>
                  <a:gd name="f15" fmla="*/ f3 1 5484"/>
                  <a:gd name="f16" fmla="*/ f4 1 58760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58760"/>
                  <a:gd name="f26" fmla="*/ 2742 f22 1"/>
                  <a:gd name="f27" fmla="*/ 58761 f21 1"/>
                  <a:gd name="f28" fmla="*/ 0 f22 1"/>
                  <a:gd name="f29" fmla="*/ 56019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58760"/>
                  <a:gd name="f36" fmla="*/ f28 1 5484"/>
                  <a:gd name="f37" fmla="*/ f29 1 58760"/>
                  <a:gd name="f38" fmla="*/ f30 1 58760"/>
                  <a:gd name="f39" fmla="*/ f31 1 58760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58760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20" name="Freeform: Shape 746"/>
              <p:cNvSpPr/>
              <p:nvPr/>
            </p:nvSpPr>
            <p:spPr>
              <a:xfrm>
                <a:off x="7701058" y="6380600"/>
                <a:ext cx="285183" cy="1294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5186"/>
                  <a:gd name="f7" fmla="val 12945"/>
                  <a:gd name="f8" fmla="val 282248"/>
                  <a:gd name="f9" fmla="val 12946"/>
                  <a:gd name="f10" fmla="val 2742"/>
                  <a:gd name="f11" fmla="val 5699"/>
                  <a:gd name="f12" fmla="val 1175"/>
                  <a:gd name="f13" fmla="val 4328"/>
                  <a:gd name="f14" fmla="val 2761"/>
                  <a:gd name="f15" fmla="val 1194"/>
                  <a:gd name="f16" fmla="val 1371"/>
                  <a:gd name="f17" fmla="val -177"/>
                  <a:gd name="f18" fmla="val 2938"/>
                  <a:gd name="f19" fmla="val 19"/>
                  <a:gd name="f20" fmla="val 282444"/>
                  <a:gd name="f21" fmla="val 7266"/>
                  <a:gd name="f22" fmla="val 284011"/>
                  <a:gd name="f23" fmla="val 8637"/>
                  <a:gd name="f24" fmla="val 10204"/>
                  <a:gd name="f25" fmla="val 11771"/>
                  <a:gd name="f26" fmla="val 283815"/>
                  <a:gd name="f27" fmla="+- 0 0 -90"/>
                  <a:gd name="f28" fmla="*/ f3 1 285186"/>
                  <a:gd name="f29" fmla="*/ f4 1 12945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85186"/>
                  <a:gd name="f38" fmla="*/ f34 1 12945"/>
                  <a:gd name="f39" fmla="*/ 282248 f35 1"/>
                  <a:gd name="f40" fmla="*/ 12946 f34 1"/>
                  <a:gd name="f41" fmla="*/ 2742 f35 1"/>
                  <a:gd name="f42" fmla="*/ 5699 f34 1"/>
                  <a:gd name="f43" fmla="*/ 0 f35 1"/>
                  <a:gd name="f44" fmla="*/ 2761 f34 1"/>
                  <a:gd name="f45" fmla="*/ 2938 f35 1"/>
                  <a:gd name="f46" fmla="*/ 19 f34 1"/>
                  <a:gd name="f47" fmla="*/ 282444 f35 1"/>
                  <a:gd name="f48" fmla="*/ 7266 f34 1"/>
                  <a:gd name="f49" fmla="*/ 285186 f35 1"/>
                  <a:gd name="f50" fmla="*/ 10204 f34 1"/>
                  <a:gd name="f51" fmla="+- f36 0 f1"/>
                  <a:gd name="f52" fmla="*/ f39 1 285186"/>
                  <a:gd name="f53" fmla="*/ f40 1 12945"/>
                  <a:gd name="f54" fmla="*/ f41 1 285186"/>
                  <a:gd name="f55" fmla="*/ f42 1 12945"/>
                  <a:gd name="f56" fmla="*/ f43 1 285186"/>
                  <a:gd name="f57" fmla="*/ f44 1 12945"/>
                  <a:gd name="f58" fmla="*/ f45 1 285186"/>
                  <a:gd name="f59" fmla="*/ f46 1 12945"/>
                  <a:gd name="f60" fmla="*/ f47 1 285186"/>
                  <a:gd name="f61" fmla="*/ f48 1 12945"/>
                  <a:gd name="f62" fmla="*/ f49 1 285186"/>
                  <a:gd name="f63" fmla="*/ f50 1 12945"/>
                  <a:gd name="f64" fmla="*/ f30 1 f37"/>
                  <a:gd name="f65" fmla="*/ f31 1 f37"/>
                  <a:gd name="f66" fmla="*/ f30 1 f38"/>
                  <a:gd name="f67" fmla="*/ f32 1 f38"/>
                  <a:gd name="f68" fmla="*/ f52 1 f37"/>
                  <a:gd name="f69" fmla="*/ f53 1 f38"/>
                  <a:gd name="f70" fmla="*/ f54 1 f37"/>
                  <a:gd name="f71" fmla="*/ f55 1 f38"/>
                  <a:gd name="f72" fmla="*/ f56 1 f37"/>
                  <a:gd name="f73" fmla="*/ f57 1 f38"/>
                  <a:gd name="f74" fmla="*/ f58 1 f37"/>
                  <a:gd name="f75" fmla="*/ f59 1 f38"/>
                  <a:gd name="f76" fmla="*/ f60 1 f37"/>
                  <a:gd name="f77" fmla="*/ f61 1 f38"/>
                  <a:gd name="f78" fmla="*/ f62 1 f37"/>
                  <a:gd name="f79" fmla="*/ f63 1 f38"/>
                  <a:gd name="f80" fmla="*/ f64 f28 1"/>
                  <a:gd name="f81" fmla="*/ f65 f28 1"/>
                  <a:gd name="f82" fmla="*/ f67 f29 1"/>
                  <a:gd name="f83" fmla="*/ f66 f29 1"/>
                  <a:gd name="f84" fmla="*/ f68 f28 1"/>
                  <a:gd name="f85" fmla="*/ f69 f29 1"/>
                  <a:gd name="f86" fmla="*/ f70 f28 1"/>
                  <a:gd name="f87" fmla="*/ f71 f29 1"/>
                  <a:gd name="f88" fmla="*/ f72 f28 1"/>
                  <a:gd name="f89" fmla="*/ f73 f29 1"/>
                  <a:gd name="f90" fmla="*/ f74 f28 1"/>
                  <a:gd name="f91" fmla="*/ f75 f29 1"/>
                  <a:gd name="f92" fmla="*/ f76 f28 1"/>
                  <a:gd name="f93" fmla="*/ f77 f29 1"/>
                  <a:gd name="f94" fmla="*/ f78 f28 1"/>
                  <a:gd name="f95" fmla="*/ f7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4" y="f85"/>
                  </a:cxn>
                  <a:cxn ang="f51">
                    <a:pos x="f84" y="f85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90" y="f91"/>
                  </a:cxn>
                  <a:cxn ang="f51">
                    <a:pos x="f92" y="f93"/>
                  </a:cxn>
                  <a:cxn ang="f51">
                    <a:pos x="f94" y="f95"/>
                  </a:cxn>
                  <a:cxn ang="f51">
                    <a:pos x="f92" y="f85"/>
                  </a:cxn>
                </a:cxnLst>
                <a:rect l="f80" t="f83" r="f81" b="f82"/>
                <a:pathLst>
                  <a:path w="285186" h="12945">
                    <a:moveTo>
                      <a:pt x="f8" y="f9"/>
                    </a:moveTo>
                    <a:lnTo>
                      <a:pt x="f8" y="f9"/>
                    </a:lnTo>
                    <a:lnTo>
                      <a:pt x="f10" y="f11"/>
                    </a:lnTo>
                    <a:cubicBezTo>
                      <a:pt x="f12" y="f11"/>
                      <a:pt x="f5" y="f13"/>
                      <a:pt x="f5" y="f14"/>
                    </a:cubicBezTo>
                    <a:cubicBezTo>
                      <a:pt x="f5" y="f15"/>
                      <a:pt x="f16" y="f17"/>
                      <a:pt x="f18" y="f19"/>
                    </a:cubicBezTo>
                    <a:lnTo>
                      <a:pt x="f20" y="f21"/>
                    </a:lnTo>
                    <a:cubicBezTo>
                      <a:pt x="f22" y="f21"/>
                      <a:pt x="f6" y="f23"/>
                      <a:pt x="f6" y="f24"/>
                    </a:cubicBezTo>
                    <a:cubicBezTo>
                      <a:pt x="f6" y="f25"/>
                      <a:pt x="f26" y="f9"/>
                      <a:pt x="f20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21" name="Freeform: Shape 747"/>
              <p:cNvSpPr/>
              <p:nvPr/>
            </p:nvSpPr>
            <p:spPr>
              <a:xfrm>
                <a:off x="6891503" y="5513082"/>
                <a:ext cx="344006" cy="154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4009"/>
                  <a:gd name="f7" fmla="val 154572"/>
                  <a:gd name="f8" fmla="val 2773"/>
                  <a:gd name="f9" fmla="val 1598"/>
                  <a:gd name="f10" fmla="val 619"/>
                  <a:gd name="f11" fmla="val 153985"/>
                  <a:gd name="f12" fmla="val 227"/>
                  <a:gd name="f13" fmla="val 152809"/>
                  <a:gd name="f14" fmla="val -361"/>
                  <a:gd name="f15" fmla="val 151438"/>
                  <a:gd name="f16" fmla="val 149675"/>
                  <a:gd name="f17" fmla="val 149088"/>
                  <a:gd name="f18" fmla="val 340061"/>
                  <a:gd name="f19" fmla="val 341432"/>
                  <a:gd name="f20" fmla="val 343195"/>
                  <a:gd name="f21" fmla="val 343783"/>
                  <a:gd name="f22" fmla="val 344370"/>
                  <a:gd name="f23" fmla="val 2969"/>
                  <a:gd name="f24" fmla="val 4732"/>
                  <a:gd name="f25" fmla="val 342411"/>
                  <a:gd name="f26" fmla="val 5320"/>
                  <a:gd name="f27" fmla="val 3948"/>
                  <a:gd name="f28" fmla="val 154181"/>
                  <a:gd name="f29" fmla="val 3165"/>
                  <a:gd name="f30" fmla="val 154376"/>
                  <a:gd name="f31" fmla="+- 0 0 -90"/>
                  <a:gd name="f32" fmla="*/ f3 1 344009"/>
                  <a:gd name="f33" fmla="*/ f4 1 154572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344009"/>
                  <a:gd name="f42" fmla="*/ f38 1 154572"/>
                  <a:gd name="f43" fmla="*/ 2773 f39 1"/>
                  <a:gd name="f44" fmla="*/ 154572 f38 1"/>
                  <a:gd name="f45" fmla="*/ 227 f39 1"/>
                  <a:gd name="f46" fmla="*/ 152809 f38 1"/>
                  <a:gd name="f47" fmla="*/ 1598 f39 1"/>
                  <a:gd name="f48" fmla="*/ 149088 f38 1"/>
                  <a:gd name="f49" fmla="*/ 340061 f39 1"/>
                  <a:gd name="f50" fmla="*/ 227 f38 1"/>
                  <a:gd name="f51" fmla="*/ 343783 f39 1"/>
                  <a:gd name="f52" fmla="*/ 1598 f38 1"/>
                  <a:gd name="f53" fmla="*/ 342411 f39 1"/>
                  <a:gd name="f54" fmla="*/ 5320 f38 1"/>
                  <a:gd name="f55" fmla="*/ 3948 f39 1"/>
                  <a:gd name="f56" fmla="*/ 154181 f38 1"/>
                  <a:gd name="f57" fmla="*/ 154376 f38 1"/>
                  <a:gd name="f58" fmla="+- f40 0 f1"/>
                  <a:gd name="f59" fmla="*/ f43 1 344009"/>
                  <a:gd name="f60" fmla="*/ f44 1 154572"/>
                  <a:gd name="f61" fmla="*/ f45 1 344009"/>
                  <a:gd name="f62" fmla="*/ f46 1 154572"/>
                  <a:gd name="f63" fmla="*/ f47 1 344009"/>
                  <a:gd name="f64" fmla="*/ f48 1 154572"/>
                  <a:gd name="f65" fmla="*/ f49 1 344009"/>
                  <a:gd name="f66" fmla="*/ f50 1 154572"/>
                  <a:gd name="f67" fmla="*/ f51 1 344009"/>
                  <a:gd name="f68" fmla="*/ f52 1 154572"/>
                  <a:gd name="f69" fmla="*/ f53 1 344009"/>
                  <a:gd name="f70" fmla="*/ f54 1 154572"/>
                  <a:gd name="f71" fmla="*/ f55 1 344009"/>
                  <a:gd name="f72" fmla="*/ f56 1 154572"/>
                  <a:gd name="f73" fmla="*/ f57 1 154572"/>
                  <a:gd name="f74" fmla="*/ f34 1 f41"/>
                  <a:gd name="f75" fmla="*/ f35 1 f41"/>
                  <a:gd name="f76" fmla="*/ f34 1 f42"/>
                  <a:gd name="f77" fmla="*/ f36 1 f42"/>
                  <a:gd name="f78" fmla="*/ f59 1 f41"/>
                  <a:gd name="f79" fmla="*/ f60 1 f42"/>
                  <a:gd name="f80" fmla="*/ f61 1 f41"/>
                  <a:gd name="f81" fmla="*/ f62 1 f42"/>
                  <a:gd name="f82" fmla="*/ f63 1 f41"/>
                  <a:gd name="f83" fmla="*/ f64 1 f42"/>
                  <a:gd name="f84" fmla="*/ f65 1 f41"/>
                  <a:gd name="f85" fmla="*/ f66 1 f42"/>
                  <a:gd name="f86" fmla="*/ f67 1 f41"/>
                  <a:gd name="f87" fmla="*/ f68 1 f42"/>
                  <a:gd name="f88" fmla="*/ f69 1 f41"/>
                  <a:gd name="f89" fmla="*/ f70 1 f42"/>
                  <a:gd name="f90" fmla="*/ f71 1 f41"/>
                  <a:gd name="f91" fmla="*/ f72 1 f42"/>
                  <a:gd name="f92" fmla="*/ f73 1 f42"/>
                  <a:gd name="f93" fmla="*/ f74 f32 1"/>
                  <a:gd name="f94" fmla="*/ f75 f32 1"/>
                  <a:gd name="f95" fmla="*/ f77 f33 1"/>
                  <a:gd name="f96" fmla="*/ f76 f33 1"/>
                  <a:gd name="f97" fmla="*/ f78 f32 1"/>
                  <a:gd name="f98" fmla="*/ f79 f33 1"/>
                  <a:gd name="f99" fmla="*/ f80 f32 1"/>
                  <a:gd name="f100" fmla="*/ f81 f33 1"/>
                  <a:gd name="f101" fmla="*/ f82 f32 1"/>
                  <a:gd name="f102" fmla="*/ f83 f33 1"/>
                  <a:gd name="f103" fmla="*/ f84 f32 1"/>
                  <a:gd name="f104" fmla="*/ f85 f33 1"/>
                  <a:gd name="f105" fmla="*/ f86 f32 1"/>
                  <a:gd name="f106" fmla="*/ f87 f33 1"/>
                  <a:gd name="f107" fmla="*/ f88 f32 1"/>
                  <a:gd name="f108" fmla="*/ f89 f33 1"/>
                  <a:gd name="f109" fmla="*/ f90 f32 1"/>
                  <a:gd name="f110" fmla="*/ f91 f33 1"/>
                  <a:gd name="f111" fmla="*/ f92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8">
                    <a:pos x="f97" y="f98"/>
                  </a:cxn>
                  <a:cxn ang="f58">
                    <a:pos x="f99" y="f100"/>
                  </a:cxn>
                  <a:cxn ang="f58">
                    <a:pos x="f101" y="f102"/>
                  </a:cxn>
                  <a:cxn ang="f58">
                    <a:pos x="f103" y="f104"/>
                  </a:cxn>
                  <a:cxn ang="f58">
                    <a:pos x="f105" y="f106"/>
                  </a:cxn>
                  <a:cxn ang="f58">
                    <a:pos x="f107" y="f108"/>
                  </a:cxn>
                  <a:cxn ang="f58">
                    <a:pos x="f109" y="f110"/>
                  </a:cxn>
                  <a:cxn ang="f58">
                    <a:pos x="f97" y="f111"/>
                  </a:cxn>
                </a:cxnLst>
                <a:rect l="f93" t="f96" r="f94" b="f95"/>
                <a:pathLst>
                  <a:path w="344009" h="154572">
                    <a:moveTo>
                      <a:pt x="f8" y="f7"/>
                    </a:moveTo>
                    <a:cubicBezTo>
                      <a:pt x="f9" y="f7"/>
                      <a:pt x="f10" y="f11"/>
                      <a:pt x="f12" y="f13"/>
                    </a:cubicBezTo>
                    <a:cubicBezTo>
                      <a:pt x="f14" y="f15"/>
                      <a:pt x="f12" y="f16"/>
                      <a:pt x="f9" y="f17"/>
                    </a:cubicBezTo>
                    <a:lnTo>
                      <a:pt x="f18" y="f12"/>
                    </a:lnTo>
                    <a:cubicBezTo>
                      <a:pt x="f19" y="f14"/>
                      <a:pt x="f20" y="f12"/>
                      <a:pt x="f21" y="f9"/>
                    </a:cubicBezTo>
                    <a:cubicBezTo>
                      <a:pt x="f22" y="f23"/>
                      <a:pt x="f21" y="f24"/>
                      <a:pt x="f25" y="f26"/>
                    </a:cubicBezTo>
                    <a:lnTo>
                      <a:pt x="f27" y="f28"/>
                    </a:lnTo>
                    <a:cubicBezTo>
                      <a:pt x="f27" y="f28"/>
                      <a:pt x="f29" y="f30"/>
                      <a:pt x="f8" y="f3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22" name="Freeform: Shape 748"/>
              <p:cNvSpPr/>
              <p:nvPr/>
            </p:nvSpPr>
            <p:spPr>
              <a:xfrm>
                <a:off x="6522515" y="5662165"/>
                <a:ext cx="374501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4503"/>
                  <a:gd name="f7" fmla="val 5484"/>
                  <a:gd name="f8" fmla="val 371761"/>
                  <a:gd name="f9" fmla="val 2742"/>
                  <a:gd name="f10" fmla="val 1175"/>
                  <a:gd name="f11" fmla="val 4309"/>
                  <a:gd name="f12" fmla="val 373328"/>
                  <a:gd name="f13" fmla="val 374504"/>
                  <a:gd name="f14" fmla="+- 0 0 -90"/>
                  <a:gd name="f15" fmla="*/ f3 1 374503"/>
                  <a:gd name="f16" fmla="*/ f4 1 548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374503"/>
                  <a:gd name="f25" fmla="*/ f21 1 5484"/>
                  <a:gd name="f26" fmla="*/ 371761 f22 1"/>
                  <a:gd name="f27" fmla="*/ 5484 f21 1"/>
                  <a:gd name="f28" fmla="*/ 2742 f22 1"/>
                  <a:gd name="f29" fmla="*/ 0 f22 1"/>
                  <a:gd name="f30" fmla="*/ 2742 f21 1"/>
                  <a:gd name="f31" fmla="*/ 0 f21 1"/>
                  <a:gd name="f32" fmla="*/ 374504 f22 1"/>
                  <a:gd name="f33" fmla="+- f23 0 f1"/>
                  <a:gd name="f34" fmla="*/ f26 1 374503"/>
                  <a:gd name="f35" fmla="*/ f27 1 5484"/>
                  <a:gd name="f36" fmla="*/ f28 1 374503"/>
                  <a:gd name="f37" fmla="*/ f29 1 374503"/>
                  <a:gd name="f38" fmla="*/ f30 1 5484"/>
                  <a:gd name="f39" fmla="*/ f31 1 5484"/>
                  <a:gd name="f40" fmla="*/ f32 1 374503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374503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13" y="f10"/>
                      <a:pt x="f13" y="f9"/>
                    </a:cubicBezTo>
                    <a:cubicBezTo>
                      <a:pt x="f13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23" name="Freeform: Shape 749"/>
              <p:cNvSpPr/>
              <p:nvPr/>
            </p:nvSpPr>
            <p:spPr>
              <a:xfrm>
                <a:off x="5758232" y="5662165"/>
                <a:ext cx="660471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0472"/>
                  <a:gd name="f7" fmla="val 5484"/>
                  <a:gd name="f8" fmla="val 657731"/>
                  <a:gd name="f9" fmla="val 2742"/>
                  <a:gd name="f10" fmla="val 1175"/>
                  <a:gd name="f11" fmla="val 4309"/>
                  <a:gd name="f12" fmla="val 659298"/>
                  <a:gd name="f13" fmla="val 660473"/>
                  <a:gd name="f14" fmla="+- 0 0 -90"/>
                  <a:gd name="f15" fmla="*/ f3 1 660472"/>
                  <a:gd name="f16" fmla="*/ f4 1 548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660472"/>
                  <a:gd name="f25" fmla="*/ f21 1 5484"/>
                  <a:gd name="f26" fmla="*/ 657731 f22 1"/>
                  <a:gd name="f27" fmla="*/ 5484 f21 1"/>
                  <a:gd name="f28" fmla="*/ 2742 f22 1"/>
                  <a:gd name="f29" fmla="*/ 0 f22 1"/>
                  <a:gd name="f30" fmla="*/ 2742 f21 1"/>
                  <a:gd name="f31" fmla="*/ 0 f21 1"/>
                  <a:gd name="f32" fmla="*/ 660473 f22 1"/>
                  <a:gd name="f33" fmla="+- f23 0 f1"/>
                  <a:gd name="f34" fmla="*/ f26 1 660472"/>
                  <a:gd name="f35" fmla="*/ f27 1 5484"/>
                  <a:gd name="f36" fmla="*/ f28 1 660472"/>
                  <a:gd name="f37" fmla="*/ f29 1 660472"/>
                  <a:gd name="f38" fmla="*/ f30 1 5484"/>
                  <a:gd name="f39" fmla="*/ f31 1 5484"/>
                  <a:gd name="f40" fmla="*/ f32 1 660472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660472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13" y="f10"/>
                      <a:pt x="f13" y="f9"/>
                    </a:cubicBezTo>
                    <a:cubicBezTo>
                      <a:pt x="f13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24" name="Freeform: Shape 750"/>
              <p:cNvSpPr/>
              <p:nvPr/>
            </p:nvSpPr>
            <p:spPr>
              <a:xfrm>
                <a:off x="5606991" y="5526002"/>
                <a:ext cx="70966" cy="1416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0967"/>
                  <a:gd name="f7" fmla="val 141644"/>
                  <a:gd name="f8" fmla="val 2773"/>
                  <a:gd name="f9" fmla="val 141645"/>
                  <a:gd name="f10" fmla="val 1990"/>
                  <a:gd name="f11" fmla="val 1598"/>
                  <a:gd name="f12" fmla="val 141449"/>
                  <a:gd name="f13" fmla="val 227"/>
                  <a:gd name="f14" fmla="val 140861"/>
                  <a:gd name="f15" fmla="val -361"/>
                  <a:gd name="f16" fmla="val 139099"/>
                  <a:gd name="f17" fmla="val 137727"/>
                  <a:gd name="f18" fmla="val 65648"/>
                  <a:gd name="f19" fmla="val 66235"/>
                  <a:gd name="f20" fmla="val 67998"/>
                  <a:gd name="f21" fmla="val 69369"/>
                  <a:gd name="f22" fmla="val 70740"/>
                  <a:gd name="f23" fmla="val 815"/>
                  <a:gd name="f24" fmla="val 71328"/>
                  <a:gd name="f25" fmla="val 2577"/>
                  <a:gd name="f26" fmla="val 3948"/>
                  <a:gd name="f27" fmla="val 5320"/>
                  <a:gd name="f28" fmla="val 140078"/>
                  <a:gd name="f29" fmla="val 4928"/>
                  <a:gd name="f30" fmla="val 141057"/>
                  <a:gd name="f31" fmla="val 3753"/>
                  <a:gd name="f32" fmla="+- 0 0 -90"/>
                  <a:gd name="f33" fmla="*/ f3 1 70967"/>
                  <a:gd name="f34" fmla="*/ f4 1 141644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70967"/>
                  <a:gd name="f43" fmla="*/ f39 1 141644"/>
                  <a:gd name="f44" fmla="*/ 2773 f40 1"/>
                  <a:gd name="f45" fmla="*/ 141645 f39 1"/>
                  <a:gd name="f46" fmla="*/ 1598 f40 1"/>
                  <a:gd name="f47" fmla="*/ 141449 f39 1"/>
                  <a:gd name="f48" fmla="*/ 227 f40 1"/>
                  <a:gd name="f49" fmla="*/ 137727 f39 1"/>
                  <a:gd name="f50" fmla="*/ 65648 f40 1"/>
                  <a:gd name="f51" fmla="*/ 1598 f39 1"/>
                  <a:gd name="f52" fmla="*/ 69369 f40 1"/>
                  <a:gd name="f53" fmla="*/ 227 f39 1"/>
                  <a:gd name="f54" fmla="*/ 70740 f40 1"/>
                  <a:gd name="f55" fmla="*/ 3948 f39 1"/>
                  <a:gd name="f56" fmla="*/ 5320 f40 1"/>
                  <a:gd name="f57" fmla="*/ 140078 f39 1"/>
                  <a:gd name="f58" fmla="+- f41 0 f1"/>
                  <a:gd name="f59" fmla="*/ f44 1 70967"/>
                  <a:gd name="f60" fmla="*/ f45 1 141644"/>
                  <a:gd name="f61" fmla="*/ f46 1 70967"/>
                  <a:gd name="f62" fmla="*/ f47 1 141644"/>
                  <a:gd name="f63" fmla="*/ f48 1 70967"/>
                  <a:gd name="f64" fmla="*/ f49 1 141644"/>
                  <a:gd name="f65" fmla="*/ f50 1 70967"/>
                  <a:gd name="f66" fmla="*/ f51 1 141644"/>
                  <a:gd name="f67" fmla="*/ f52 1 70967"/>
                  <a:gd name="f68" fmla="*/ f53 1 141644"/>
                  <a:gd name="f69" fmla="*/ f54 1 70967"/>
                  <a:gd name="f70" fmla="*/ f55 1 141644"/>
                  <a:gd name="f71" fmla="*/ f56 1 70967"/>
                  <a:gd name="f72" fmla="*/ f57 1 141644"/>
                  <a:gd name="f73" fmla="*/ f35 1 f42"/>
                  <a:gd name="f74" fmla="*/ f36 1 f42"/>
                  <a:gd name="f75" fmla="*/ f35 1 f43"/>
                  <a:gd name="f76" fmla="*/ f37 1 f43"/>
                  <a:gd name="f77" fmla="*/ f59 1 f42"/>
                  <a:gd name="f78" fmla="*/ f60 1 f43"/>
                  <a:gd name="f79" fmla="*/ f61 1 f42"/>
                  <a:gd name="f80" fmla="*/ f62 1 f43"/>
                  <a:gd name="f81" fmla="*/ f63 1 f42"/>
                  <a:gd name="f82" fmla="*/ f64 1 f43"/>
                  <a:gd name="f83" fmla="*/ f65 1 f42"/>
                  <a:gd name="f84" fmla="*/ f66 1 f43"/>
                  <a:gd name="f85" fmla="*/ f67 1 f42"/>
                  <a:gd name="f86" fmla="*/ f68 1 f43"/>
                  <a:gd name="f87" fmla="*/ f69 1 f42"/>
                  <a:gd name="f88" fmla="*/ f70 1 f43"/>
                  <a:gd name="f89" fmla="*/ f71 1 f42"/>
                  <a:gd name="f90" fmla="*/ f72 1 f43"/>
                  <a:gd name="f91" fmla="*/ f73 f33 1"/>
                  <a:gd name="f92" fmla="*/ f74 f33 1"/>
                  <a:gd name="f93" fmla="*/ f76 f34 1"/>
                  <a:gd name="f94" fmla="*/ f75 f34 1"/>
                  <a:gd name="f95" fmla="*/ f77 f33 1"/>
                  <a:gd name="f96" fmla="*/ f78 f34 1"/>
                  <a:gd name="f97" fmla="*/ f79 f33 1"/>
                  <a:gd name="f98" fmla="*/ f80 f34 1"/>
                  <a:gd name="f99" fmla="*/ f81 f33 1"/>
                  <a:gd name="f100" fmla="*/ f82 f34 1"/>
                  <a:gd name="f101" fmla="*/ f83 f33 1"/>
                  <a:gd name="f102" fmla="*/ f84 f34 1"/>
                  <a:gd name="f103" fmla="*/ f85 f33 1"/>
                  <a:gd name="f104" fmla="*/ f86 f34 1"/>
                  <a:gd name="f105" fmla="*/ f87 f33 1"/>
                  <a:gd name="f106" fmla="*/ f88 f34 1"/>
                  <a:gd name="f107" fmla="*/ f89 f33 1"/>
                  <a:gd name="f108" fmla="*/ f9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8">
                    <a:pos x="f95" y="f96"/>
                  </a:cxn>
                  <a:cxn ang="f58">
                    <a:pos x="f97" y="f98"/>
                  </a:cxn>
                  <a:cxn ang="f58">
                    <a:pos x="f99" y="f100"/>
                  </a:cxn>
                  <a:cxn ang="f58">
                    <a:pos x="f101" y="f102"/>
                  </a:cxn>
                  <a:cxn ang="f58">
                    <a:pos x="f103" y="f104"/>
                  </a:cxn>
                  <a:cxn ang="f58">
                    <a:pos x="f105" y="f106"/>
                  </a:cxn>
                  <a:cxn ang="f58">
                    <a:pos x="f107" y="f108"/>
                  </a:cxn>
                  <a:cxn ang="f58">
                    <a:pos x="f95" y="f96"/>
                  </a:cxn>
                </a:cxnLst>
                <a:rect l="f91" t="f94" r="f92" b="f93"/>
                <a:pathLst>
                  <a:path w="70967" h="141644">
                    <a:moveTo>
                      <a:pt x="f8" y="f9"/>
                    </a:moveTo>
                    <a:cubicBezTo>
                      <a:pt x="f8" y="f9"/>
                      <a:pt x="f10" y="f9"/>
                      <a:pt x="f11" y="f12"/>
                    </a:cubicBezTo>
                    <a:cubicBezTo>
                      <a:pt x="f13" y="f14"/>
                      <a:pt x="f15" y="f16"/>
                      <a:pt x="f13" y="f17"/>
                    </a:cubicBezTo>
                    <a:lnTo>
                      <a:pt x="f18" y="f11"/>
                    </a:lnTo>
                    <a:cubicBezTo>
                      <a:pt x="f19" y="f13"/>
                      <a:pt x="f20" y="f15"/>
                      <a:pt x="f21" y="f13"/>
                    </a:cubicBezTo>
                    <a:cubicBezTo>
                      <a:pt x="f22" y="f23"/>
                      <a:pt x="f24" y="f25"/>
                      <a:pt x="f22" y="f26"/>
                    </a:cubicBezTo>
                    <a:lnTo>
                      <a:pt x="f27" y="f28"/>
                    </a:lnTo>
                    <a:cubicBezTo>
                      <a:pt x="f29" y="f30"/>
                      <a:pt x="f31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25" name="Freeform: Shape 751"/>
              <p:cNvSpPr/>
              <p:nvPr/>
            </p:nvSpPr>
            <p:spPr>
              <a:xfrm>
                <a:off x="4999984" y="5525920"/>
                <a:ext cx="71158" cy="14173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1162"/>
                  <a:gd name="f7" fmla="val 141729"/>
                  <a:gd name="f8" fmla="val 68389"/>
                  <a:gd name="f9" fmla="val 67410"/>
                  <a:gd name="f10" fmla="val 66235"/>
                  <a:gd name="f11" fmla="val 141142"/>
                  <a:gd name="f12" fmla="val 65843"/>
                  <a:gd name="f13" fmla="val 140162"/>
                  <a:gd name="f14" fmla="val 227"/>
                  <a:gd name="f15" fmla="val 4033"/>
                  <a:gd name="f16" fmla="val -361"/>
                  <a:gd name="f17" fmla="val 2662"/>
                  <a:gd name="f18" fmla="val 899"/>
                  <a:gd name="f19" fmla="val 1598"/>
                  <a:gd name="f20" fmla="val 311"/>
                  <a:gd name="f21" fmla="val 2969"/>
                  <a:gd name="f22" fmla="val -472"/>
                  <a:gd name="f23" fmla="val 4732"/>
                  <a:gd name="f24" fmla="val 5319"/>
                  <a:gd name="f25" fmla="val 1682"/>
                  <a:gd name="f26" fmla="val 70936"/>
                  <a:gd name="f27" fmla="val 137812"/>
                  <a:gd name="f28" fmla="val 71523"/>
                  <a:gd name="f29" fmla="val 139183"/>
                  <a:gd name="f30" fmla="val 140946"/>
                  <a:gd name="f31" fmla="val 69565"/>
                  <a:gd name="f32" fmla="val 141533"/>
                  <a:gd name="f33" fmla="val 69173"/>
                  <a:gd name="f34" fmla="val 68781"/>
                  <a:gd name="f35" fmla="+- 0 0 -90"/>
                  <a:gd name="f36" fmla="*/ f3 1 71162"/>
                  <a:gd name="f37" fmla="*/ f4 1 141729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71162"/>
                  <a:gd name="f46" fmla="*/ f42 1 141729"/>
                  <a:gd name="f47" fmla="*/ 68389 f43 1"/>
                  <a:gd name="f48" fmla="*/ 141729 f42 1"/>
                  <a:gd name="f49" fmla="*/ 65843 f43 1"/>
                  <a:gd name="f50" fmla="*/ 140162 f42 1"/>
                  <a:gd name="f51" fmla="*/ 227 f43 1"/>
                  <a:gd name="f52" fmla="*/ 4033 f42 1"/>
                  <a:gd name="f53" fmla="*/ 1598 f43 1"/>
                  <a:gd name="f54" fmla="*/ 311 f42 1"/>
                  <a:gd name="f55" fmla="*/ 5319 f43 1"/>
                  <a:gd name="f56" fmla="*/ 1682 f42 1"/>
                  <a:gd name="f57" fmla="*/ 70936 f43 1"/>
                  <a:gd name="f58" fmla="*/ 137812 f42 1"/>
                  <a:gd name="f59" fmla="*/ 69565 f43 1"/>
                  <a:gd name="f60" fmla="*/ 141533 f42 1"/>
                  <a:gd name="f61" fmla="+- f44 0 f1"/>
                  <a:gd name="f62" fmla="*/ f47 1 71162"/>
                  <a:gd name="f63" fmla="*/ f48 1 141729"/>
                  <a:gd name="f64" fmla="*/ f49 1 71162"/>
                  <a:gd name="f65" fmla="*/ f50 1 141729"/>
                  <a:gd name="f66" fmla="*/ f51 1 71162"/>
                  <a:gd name="f67" fmla="*/ f52 1 141729"/>
                  <a:gd name="f68" fmla="*/ f53 1 71162"/>
                  <a:gd name="f69" fmla="*/ f54 1 141729"/>
                  <a:gd name="f70" fmla="*/ f55 1 71162"/>
                  <a:gd name="f71" fmla="*/ f56 1 141729"/>
                  <a:gd name="f72" fmla="*/ f57 1 71162"/>
                  <a:gd name="f73" fmla="*/ f58 1 141729"/>
                  <a:gd name="f74" fmla="*/ f59 1 71162"/>
                  <a:gd name="f75" fmla="*/ f60 1 141729"/>
                  <a:gd name="f76" fmla="*/ f38 1 f45"/>
                  <a:gd name="f77" fmla="*/ f39 1 f45"/>
                  <a:gd name="f78" fmla="*/ f38 1 f46"/>
                  <a:gd name="f79" fmla="*/ f40 1 f46"/>
                  <a:gd name="f80" fmla="*/ f62 1 f45"/>
                  <a:gd name="f81" fmla="*/ f63 1 f46"/>
                  <a:gd name="f82" fmla="*/ f64 1 f45"/>
                  <a:gd name="f83" fmla="*/ f65 1 f46"/>
                  <a:gd name="f84" fmla="*/ f66 1 f45"/>
                  <a:gd name="f85" fmla="*/ f67 1 f46"/>
                  <a:gd name="f86" fmla="*/ f68 1 f45"/>
                  <a:gd name="f87" fmla="*/ f69 1 f46"/>
                  <a:gd name="f88" fmla="*/ f70 1 f45"/>
                  <a:gd name="f89" fmla="*/ f71 1 f46"/>
                  <a:gd name="f90" fmla="*/ f72 1 f45"/>
                  <a:gd name="f91" fmla="*/ f73 1 f46"/>
                  <a:gd name="f92" fmla="*/ f74 1 f45"/>
                  <a:gd name="f93" fmla="*/ f75 1 f46"/>
                  <a:gd name="f94" fmla="*/ f76 f36 1"/>
                  <a:gd name="f95" fmla="*/ f77 f36 1"/>
                  <a:gd name="f96" fmla="*/ f79 f37 1"/>
                  <a:gd name="f97" fmla="*/ f78 f37 1"/>
                  <a:gd name="f98" fmla="*/ f80 f36 1"/>
                  <a:gd name="f99" fmla="*/ f81 f37 1"/>
                  <a:gd name="f100" fmla="*/ f82 f36 1"/>
                  <a:gd name="f101" fmla="*/ f83 f37 1"/>
                  <a:gd name="f102" fmla="*/ f84 f36 1"/>
                  <a:gd name="f103" fmla="*/ f85 f37 1"/>
                  <a:gd name="f104" fmla="*/ f86 f36 1"/>
                  <a:gd name="f105" fmla="*/ f87 f37 1"/>
                  <a:gd name="f106" fmla="*/ f88 f36 1"/>
                  <a:gd name="f107" fmla="*/ f89 f37 1"/>
                  <a:gd name="f108" fmla="*/ f90 f36 1"/>
                  <a:gd name="f109" fmla="*/ f91 f37 1"/>
                  <a:gd name="f110" fmla="*/ f92 f36 1"/>
                  <a:gd name="f111" fmla="*/ f93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98" y="f99"/>
                  </a:cxn>
                  <a:cxn ang="f61">
                    <a:pos x="f100" y="f101"/>
                  </a:cxn>
                  <a:cxn ang="f61">
                    <a:pos x="f102" y="f103"/>
                  </a:cxn>
                  <a:cxn ang="f61">
                    <a:pos x="f104" y="f105"/>
                  </a:cxn>
                  <a:cxn ang="f61">
                    <a:pos x="f106" y="f107"/>
                  </a:cxn>
                  <a:cxn ang="f61">
                    <a:pos x="f108" y="f109"/>
                  </a:cxn>
                  <a:cxn ang="f61">
                    <a:pos x="f110" y="f111"/>
                  </a:cxn>
                  <a:cxn ang="f61">
                    <a:pos x="f98" y="f99"/>
                  </a:cxn>
                </a:cxnLst>
                <a:rect l="f94" t="f97" r="f95" b="f96"/>
                <a:pathLst>
                  <a:path w="71162" h="141729">
                    <a:moveTo>
                      <a:pt x="f8" y="f7"/>
                    </a:moveTo>
                    <a:cubicBezTo>
                      <a:pt x="f9" y="f7"/>
                      <a:pt x="f10" y="f11"/>
                      <a:pt x="f12" y="f13"/>
                    </a:cubicBezTo>
                    <a:lnTo>
                      <a:pt x="f14" y="f15"/>
                    </a:lnTo>
                    <a:cubicBezTo>
                      <a:pt x="f16" y="f17"/>
                      <a:pt x="f14" y="f18"/>
                      <a:pt x="f19" y="f20"/>
                    </a:cubicBezTo>
                    <a:cubicBezTo>
                      <a:pt x="f21" y="f22"/>
                      <a:pt x="f23" y="f20"/>
                      <a:pt x="f24" y="f25"/>
                    </a:cubicBezTo>
                    <a:lnTo>
                      <a:pt x="f26" y="f27"/>
                    </a:lnTo>
                    <a:cubicBezTo>
                      <a:pt x="f28" y="f29"/>
                      <a:pt x="f26" y="f30"/>
                      <a:pt x="f31" y="f32"/>
                    </a:cubicBezTo>
                    <a:cubicBezTo>
                      <a:pt x="f33" y="f32"/>
                      <a:pt x="f34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26" name="Freeform: Shape 752"/>
              <p:cNvSpPr/>
              <p:nvPr/>
            </p:nvSpPr>
            <p:spPr>
              <a:xfrm>
                <a:off x="5065629" y="5662165"/>
                <a:ext cx="546866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6868"/>
                  <a:gd name="f7" fmla="val 5484"/>
                  <a:gd name="f8" fmla="val 544126"/>
                  <a:gd name="f9" fmla="val 2742"/>
                  <a:gd name="f10" fmla="val 1175"/>
                  <a:gd name="f11" fmla="val 4309"/>
                  <a:gd name="f12" fmla="val 545693"/>
                  <a:gd name="f13" fmla="+- 0 0 -90"/>
                  <a:gd name="f14" fmla="*/ f3 1 546868"/>
                  <a:gd name="f15" fmla="*/ f4 1 548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46868"/>
                  <a:gd name="f24" fmla="*/ f20 1 5484"/>
                  <a:gd name="f25" fmla="*/ 544126 f21 1"/>
                  <a:gd name="f26" fmla="*/ 5484 f20 1"/>
                  <a:gd name="f27" fmla="*/ 2742 f21 1"/>
                  <a:gd name="f28" fmla="*/ 0 f21 1"/>
                  <a:gd name="f29" fmla="*/ 2742 f20 1"/>
                  <a:gd name="f30" fmla="*/ 0 f20 1"/>
                  <a:gd name="f31" fmla="*/ 546868 f21 1"/>
                  <a:gd name="f32" fmla="+- f22 0 f1"/>
                  <a:gd name="f33" fmla="*/ f25 1 546868"/>
                  <a:gd name="f34" fmla="*/ f26 1 5484"/>
                  <a:gd name="f35" fmla="*/ f27 1 546868"/>
                  <a:gd name="f36" fmla="*/ f28 1 546868"/>
                  <a:gd name="f37" fmla="*/ f29 1 5484"/>
                  <a:gd name="f38" fmla="*/ f30 1 5484"/>
                  <a:gd name="f39" fmla="*/ f31 1 546868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46868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6" y="f10"/>
                      <a:pt x="f6" y="f9"/>
                    </a:cubicBezTo>
                    <a:cubicBezTo>
                      <a:pt x="f6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27" name="Freeform: Shape 753"/>
              <p:cNvSpPr/>
              <p:nvPr/>
            </p:nvSpPr>
            <p:spPr>
              <a:xfrm>
                <a:off x="6413180" y="5513265"/>
                <a:ext cx="41797" cy="493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1799"/>
                  <a:gd name="f7" fmla="val 49398"/>
                  <a:gd name="f8" fmla="val 2782"/>
                  <a:gd name="f9" fmla="val 49399"/>
                  <a:gd name="f10" fmla="val 1607"/>
                  <a:gd name="f11" fmla="val 49203"/>
                  <a:gd name="f12" fmla="val 1019"/>
                  <a:gd name="f13" fmla="val 48811"/>
                  <a:gd name="f14" fmla="val -157"/>
                  <a:gd name="f15" fmla="val 47832"/>
                  <a:gd name="f16" fmla="val -352"/>
                  <a:gd name="f17" fmla="val 46069"/>
                  <a:gd name="f18" fmla="val 627"/>
                  <a:gd name="f19" fmla="val 44894"/>
                  <a:gd name="f20" fmla="val 36863"/>
                  <a:gd name="f21" fmla="val 37842"/>
                  <a:gd name="f22" fmla="val -156"/>
                  <a:gd name="f23" fmla="val 39605"/>
                  <a:gd name="f24" fmla="val 40780"/>
                  <a:gd name="f25" fmla="val 41955"/>
                  <a:gd name="f26" fmla="val 1606"/>
                  <a:gd name="f27" fmla="val 42151"/>
                  <a:gd name="f28" fmla="val 3369"/>
                  <a:gd name="f29" fmla="val 41172"/>
                  <a:gd name="f30" fmla="val 4545"/>
                  <a:gd name="f31" fmla="val 4936"/>
                  <a:gd name="f32" fmla="val 48419"/>
                  <a:gd name="f33" fmla="val 3565"/>
                  <a:gd name="f34" fmla="+- 0 0 -90"/>
                  <a:gd name="f35" fmla="*/ f3 1 41799"/>
                  <a:gd name="f36" fmla="*/ f4 1 49398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41799"/>
                  <a:gd name="f45" fmla="*/ f41 1 49398"/>
                  <a:gd name="f46" fmla="*/ 2782 f42 1"/>
                  <a:gd name="f47" fmla="*/ 49399 f41 1"/>
                  <a:gd name="f48" fmla="*/ 1019 f42 1"/>
                  <a:gd name="f49" fmla="*/ 48811 f41 1"/>
                  <a:gd name="f50" fmla="*/ 627 f42 1"/>
                  <a:gd name="f51" fmla="*/ 44894 f41 1"/>
                  <a:gd name="f52" fmla="*/ 36863 f42 1"/>
                  <a:gd name="f53" fmla="*/ 1019 f41 1"/>
                  <a:gd name="f54" fmla="*/ 40780 f42 1"/>
                  <a:gd name="f55" fmla="*/ 627 f41 1"/>
                  <a:gd name="f56" fmla="*/ 41172 f42 1"/>
                  <a:gd name="f57" fmla="*/ 4545 f41 1"/>
                  <a:gd name="f58" fmla="*/ 4936 f42 1"/>
                  <a:gd name="f59" fmla="*/ 48419 f41 1"/>
                  <a:gd name="f60" fmla="+- f43 0 f1"/>
                  <a:gd name="f61" fmla="*/ f46 1 41799"/>
                  <a:gd name="f62" fmla="*/ f47 1 49398"/>
                  <a:gd name="f63" fmla="*/ f48 1 41799"/>
                  <a:gd name="f64" fmla="*/ f49 1 49398"/>
                  <a:gd name="f65" fmla="*/ f50 1 41799"/>
                  <a:gd name="f66" fmla="*/ f51 1 49398"/>
                  <a:gd name="f67" fmla="*/ f52 1 41799"/>
                  <a:gd name="f68" fmla="*/ f53 1 49398"/>
                  <a:gd name="f69" fmla="*/ f54 1 41799"/>
                  <a:gd name="f70" fmla="*/ f55 1 49398"/>
                  <a:gd name="f71" fmla="*/ f56 1 41799"/>
                  <a:gd name="f72" fmla="*/ f57 1 49398"/>
                  <a:gd name="f73" fmla="*/ f58 1 41799"/>
                  <a:gd name="f74" fmla="*/ f59 1 49398"/>
                  <a:gd name="f75" fmla="*/ f37 1 f44"/>
                  <a:gd name="f76" fmla="*/ f38 1 f44"/>
                  <a:gd name="f77" fmla="*/ f37 1 f45"/>
                  <a:gd name="f78" fmla="*/ f39 1 f45"/>
                  <a:gd name="f79" fmla="*/ f61 1 f44"/>
                  <a:gd name="f80" fmla="*/ f62 1 f45"/>
                  <a:gd name="f81" fmla="*/ f63 1 f44"/>
                  <a:gd name="f82" fmla="*/ f64 1 f45"/>
                  <a:gd name="f83" fmla="*/ f65 1 f44"/>
                  <a:gd name="f84" fmla="*/ f66 1 f45"/>
                  <a:gd name="f85" fmla="*/ f67 1 f44"/>
                  <a:gd name="f86" fmla="*/ f68 1 f45"/>
                  <a:gd name="f87" fmla="*/ f69 1 f44"/>
                  <a:gd name="f88" fmla="*/ f70 1 f45"/>
                  <a:gd name="f89" fmla="*/ f71 1 f44"/>
                  <a:gd name="f90" fmla="*/ f72 1 f45"/>
                  <a:gd name="f91" fmla="*/ f73 1 f44"/>
                  <a:gd name="f92" fmla="*/ f74 1 f45"/>
                  <a:gd name="f93" fmla="*/ f75 f35 1"/>
                  <a:gd name="f94" fmla="*/ f76 f35 1"/>
                  <a:gd name="f95" fmla="*/ f78 f36 1"/>
                  <a:gd name="f96" fmla="*/ f77 f36 1"/>
                  <a:gd name="f97" fmla="*/ f79 f35 1"/>
                  <a:gd name="f98" fmla="*/ f80 f36 1"/>
                  <a:gd name="f99" fmla="*/ f81 f35 1"/>
                  <a:gd name="f100" fmla="*/ f82 f36 1"/>
                  <a:gd name="f101" fmla="*/ f83 f35 1"/>
                  <a:gd name="f102" fmla="*/ f84 f36 1"/>
                  <a:gd name="f103" fmla="*/ f85 f35 1"/>
                  <a:gd name="f104" fmla="*/ f86 f36 1"/>
                  <a:gd name="f105" fmla="*/ f87 f35 1"/>
                  <a:gd name="f106" fmla="*/ f88 f36 1"/>
                  <a:gd name="f107" fmla="*/ f89 f35 1"/>
                  <a:gd name="f108" fmla="*/ f90 f36 1"/>
                  <a:gd name="f109" fmla="*/ f91 f35 1"/>
                  <a:gd name="f110" fmla="*/ f92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97" y="f98"/>
                  </a:cxn>
                  <a:cxn ang="f60">
                    <a:pos x="f99" y="f100"/>
                  </a:cxn>
                  <a:cxn ang="f60">
                    <a:pos x="f101" y="f102"/>
                  </a:cxn>
                  <a:cxn ang="f60">
                    <a:pos x="f103" y="f104"/>
                  </a:cxn>
                  <a:cxn ang="f60">
                    <a:pos x="f105" y="f106"/>
                  </a:cxn>
                  <a:cxn ang="f60">
                    <a:pos x="f107" y="f108"/>
                  </a:cxn>
                  <a:cxn ang="f60">
                    <a:pos x="f109" y="f110"/>
                  </a:cxn>
                  <a:cxn ang="f60">
                    <a:pos x="f97" y="f98"/>
                  </a:cxn>
                </a:cxnLst>
                <a:rect l="f93" t="f96" r="f94" b="f95"/>
                <a:pathLst>
                  <a:path w="41799" h="49398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lnTo>
                      <a:pt x="f20" y="f12"/>
                    </a:lnTo>
                    <a:cubicBezTo>
                      <a:pt x="f21" y="f22"/>
                      <a:pt x="f23" y="f16"/>
                      <a:pt x="f24" y="f18"/>
                    </a:cubicBezTo>
                    <a:cubicBezTo>
                      <a:pt x="f25" y="f26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31" y="f32"/>
                      <a:pt x="f3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28" name="Freeform: Shape 754"/>
              <p:cNvSpPr/>
              <p:nvPr/>
            </p:nvSpPr>
            <p:spPr>
              <a:xfrm>
                <a:off x="6413217" y="5557183"/>
                <a:ext cx="5486" cy="8363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836363"/>
                  <a:gd name="f8" fmla="val 2742"/>
                  <a:gd name="f9" fmla="val 836364"/>
                  <a:gd name="f10" fmla="val 1175"/>
                  <a:gd name="f11" fmla="val 835189"/>
                  <a:gd name="f12" fmla="val 833622"/>
                  <a:gd name="f13" fmla="val 4309"/>
                  <a:gd name="f14" fmla="+- 0 0 -90"/>
                  <a:gd name="f15" fmla="*/ f3 1 5484"/>
                  <a:gd name="f16" fmla="*/ f4 1 836363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836363"/>
                  <a:gd name="f26" fmla="*/ 2742 f22 1"/>
                  <a:gd name="f27" fmla="*/ 836364 f21 1"/>
                  <a:gd name="f28" fmla="*/ 0 f22 1"/>
                  <a:gd name="f29" fmla="*/ 833622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836363"/>
                  <a:gd name="f36" fmla="*/ f28 1 5484"/>
                  <a:gd name="f37" fmla="*/ f29 1 836363"/>
                  <a:gd name="f38" fmla="*/ f30 1 836363"/>
                  <a:gd name="f39" fmla="*/ f31 1 836363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836363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29" name="Freeform: Shape 755"/>
              <p:cNvSpPr/>
              <p:nvPr/>
            </p:nvSpPr>
            <p:spPr>
              <a:xfrm>
                <a:off x="5283595" y="5749134"/>
                <a:ext cx="104890" cy="1014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4891"/>
                  <a:gd name="f7" fmla="val 101460"/>
                  <a:gd name="f8" fmla="val 53708"/>
                  <a:gd name="f9" fmla="val 101461"/>
                  <a:gd name="f10" fmla="val 52729"/>
                  <a:gd name="f11" fmla="val 52141"/>
                  <a:gd name="f12" fmla="val 101069"/>
                  <a:gd name="f13" fmla="val 39802"/>
                  <a:gd name="f14" fmla="val 93430"/>
                  <a:gd name="f15" fmla="val 29225"/>
                  <a:gd name="f16" fmla="val 83832"/>
                  <a:gd name="f17" fmla="val 20802"/>
                  <a:gd name="f18" fmla="val 72276"/>
                  <a:gd name="f19" fmla="val 1803"/>
                  <a:gd name="f20" fmla="val 46029"/>
                  <a:gd name="f21" fmla="val -352"/>
                  <a:gd name="f22" fmla="val 17432"/>
                  <a:gd name="f23" fmla="val 40"/>
                  <a:gd name="f24" fmla="val 2742"/>
                  <a:gd name="f25" fmla="val 1175"/>
                  <a:gd name="f26" fmla="val 1411"/>
                  <a:gd name="f27" fmla="val 2782"/>
                  <a:gd name="f28" fmla="val 101892"/>
                  <a:gd name="f29" fmla="val 103459"/>
                  <a:gd name="f30" fmla="val 104635"/>
                  <a:gd name="f31" fmla="val 2546"/>
                  <a:gd name="f32" fmla="val 105614"/>
                  <a:gd name="f33" fmla="val 17041"/>
                  <a:gd name="f34" fmla="val 45442"/>
                  <a:gd name="f35" fmla="val 86223"/>
                  <a:gd name="f36" fmla="val 71884"/>
                  <a:gd name="f37" fmla="val 77996"/>
                  <a:gd name="f38" fmla="val 83636"/>
                  <a:gd name="f39" fmla="val 67419"/>
                  <a:gd name="f40" fmla="val 54884"/>
                  <a:gd name="f41" fmla="val 54492"/>
                  <a:gd name="f42" fmla="val 101265"/>
                  <a:gd name="f43" fmla="val 53904"/>
                  <a:gd name="f44" fmla="val 53513"/>
                  <a:gd name="f45" fmla="val 5916"/>
                  <a:gd name="f46" fmla="val 5680"/>
                  <a:gd name="f47" fmla="val 20175"/>
                  <a:gd name="f48" fmla="val 8659"/>
                  <a:gd name="f49" fmla="val 25503"/>
                  <a:gd name="f50" fmla="val 68946"/>
                  <a:gd name="f51" fmla="val 33142"/>
                  <a:gd name="f52" fmla="val 79327"/>
                  <a:gd name="f53" fmla="val 42544"/>
                  <a:gd name="f54" fmla="val 88337"/>
                  <a:gd name="f55" fmla="val 95389"/>
                  <a:gd name="f56" fmla="val 64873"/>
                  <a:gd name="f57" fmla="val 74471"/>
                  <a:gd name="f58" fmla="val 81914"/>
                  <a:gd name="f59" fmla="val 68750"/>
                  <a:gd name="f60" fmla="val 98367"/>
                  <a:gd name="f61" fmla="val 45246"/>
                  <a:gd name="f62" fmla="val 100130"/>
                  <a:gd name="f63" fmla="val 99542"/>
                  <a:gd name="f64" fmla="val 5876"/>
                  <a:gd name="f65" fmla="+- 0 0 -90"/>
                  <a:gd name="f66" fmla="*/ f3 1 104891"/>
                  <a:gd name="f67" fmla="*/ f4 1 101460"/>
                  <a:gd name="f68" fmla="val f5"/>
                  <a:gd name="f69" fmla="val f6"/>
                  <a:gd name="f70" fmla="val f7"/>
                  <a:gd name="f71" fmla="*/ f65 f0 1"/>
                  <a:gd name="f72" fmla="+- f70 0 f68"/>
                  <a:gd name="f73" fmla="+- f69 0 f68"/>
                  <a:gd name="f74" fmla="*/ f71 1 f2"/>
                  <a:gd name="f75" fmla="*/ f73 1 104891"/>
                  <a:gd name="f76" fmla="*/ f72 1 101460"/>
                  <a:gd name="f77" fmla="*/ 53708 f73 1"/>
                  <a:gd name="f78" fmla="*/ 101461 f72 1"/>
                  <a:gd name="f79" fmla="*/ 52141 f73 1"/>
                  <a:gd name="f80" fmla="*/ 101069 f72 1"/>
                  <a:gd name="f81" fmla="*/ 20802 f73 1"/>
                  <a:gd name="f82" fmla="*/ 72276 f72 1"/>
                  <a:gd name="f83" fmla="*/ 40 f73 1"/>
                  <a:gd name="f84" fmla="*/ 2742 f72 1"/>
                  <a:gd name="f85" fmla="*/ 2782 f73 1"/>
                  <a:gd name="f86" fmla="*/ 0 f72 1"/>
                  <a:gd name="f87" fmla="*/ 101892 f73 1"/>
                  <a:gd name="f88" fmla="*/ 104635 f73 1"/>
                  <a:gd name="f89" fmla="*/ 2546 f72 1"/>
                  <a:gd name="f90" fmla="*/ 86223 f73 1"/>
                  <a:gd name="f91" fmla="*/ 71884 f72 1"/>
                  <a:gd name="f92" fmla="*/ 54884 f73 1"/>
                  <a:gd name="f93" fmla="*/ 53513 f73 1"/>
                  <a:gd name="f94" fmla="*/ 5916 f73 1"/>
                  <a:gd name="f95" fmla="*/ 5680 f72 1"/>
                  <a:gd name="f96" fmla="*/ 25503 f73 1"/>
                  <a:gd name="f97" fmla="*/ 68946 f72 1"/>
                  <a:gd name="f98" fmla="*/ 95389 f72 1"/>
                  <a:gd name="f99" fmla="*/ 81914 f73 1"/>
                  <a:gd name="f100" fmla="*/ 68750 f72 1"/>
                  <a:gd name="f101" fmla="*/ 99542 f73 1"/>
                  <a:gd name="f102" fmla="*/ 5876 f72 1"/>
                  <a:gd name="f103" fmla="+- f74 0 f1"/>
                  <a:gd name="f104" fmla="*/ f77 1 104891"/>
                  <a:gd name="f105" fmla="*/ f78 1 101460"/>
                  <a:gd name="f106" fmla="*/ f79 1 104891"/>
                  <a:gd name="f107" fmla="*/ f80 1 101460"/>
                  <a:gd name="f108" fmla="*/ f81 1 104891"/>
                  <a:gd name="f109" fmla="*/ f82 1 101460"/>
                  <a:gd name="f110" fmla="*/ f83 1 104891"/>
                  <a:gd name="f111" fmla="*/ f84 1 101460"/>
                  <a:gd name="f112" fmla="*/ f85 1 104891"/>
                  <a:gd name="f113" fmla="*/ f86 1 101460"/>
                  <a:gd name="f114" fmla="*/ f87 1 104891"/>
                  <a:gd name="f115" fmla="*/ f88 1 104891"/>
                  <a:gd name="f116" fmla="*/ f89 1 101460"/>
                  <a:gd name="f117" fmla="*/ f90 1 104891"/>
                  <a:gd name="f118" fmla="*/ f91 1 101460"/>
                  <a:gd name="f119" fmla="*/ f92 1 104891"/>
                  <a:gd name="f120" fmla="*/ f93 1 104891"/>
                  <a:gd name="f121" fmla="*/ f94 1 104891"/>
                  <a:gd name="f122" fmla="*/ f95 1 101460"/>
                  <a:gd name="f123" fmla="*/ f96 1 104891"/>
                  <a:gd name="f124" fmla="*/ f97 1 101460"/>
                  <a:gd name="f125" fmla="*/ f98 1 101460"/>
                  <a:gd name="f126" fmla="*/ f99 1 104891"/>
                  <a:gd name="f127" fmla="*/ f100 1 101460"/>
                  <a:gd name="f128" fmla="*/ f101 1 104891"/>
                  <a:gd name="f129" fmla="*/ f102 1 101460"/>
                  <a:gd name="f130" fmla="*/ f68 1 f75"/>
                  <a:gd name="f131" fmla="*/ f69 1 f75"/>
                  <a:gd name="f132" fmla="*/ f68 1 f76"/>
                  <a:gd name="f133" fmla="*/ f70 1 f76"/>
                  <a:gd name="f134" fmla="*/ f104 1 f75"/>
                  <a:gd name="f135" fmla="*/ f105 1 f76"/>
                  <a:gd name="f136" fmla="*/ f106 1 f75"/>
                  <a:gd name="f137" fmla="*/ f107 1 f76"/>
                  <a:gd name="f138" fmla="*/ f108 1 f75"/>
                  <a:gd name="f139" fmla="*/ f109 1 f76"/>
                  <a:gd name="f140" fmla="*/ f110 1 f75"/>
                  <a:gd name="f141" fmla="*/ f111 1 f76"/>
                  <a:gd name="f142" fmla="*/ f112 1 f75"/>
                  <a:gd name="f143" fmla="*/ f113 1 f76"/>
                  <a:gd name="f144" fmla="*/ f114 1 f75"/>
                  <a:gd name="f145" fmla="*/ f115 1 f75"/>
                  <a:gd name="f146" fmla="*/ f116 1 f76"/>
                  <a:gd name="f147" fmla="*/ f117 1 f75"/>
                  <a:gd name="f148" fmla="*/ f118 1 f76"/>
                  <a:gd name="f149" fmla="*/ f119 1 f75"/>
                  <a:gd name="f150" fmla="*/ f120 1 f75"/>
                  <a:gd name="f151" fmla="*/ f121 1 f75"/>
                  <a:gd name="f152" fmla="*/ f122 1 f76"/>
                  <a:gd name="f153" fmla="*/ f123 1 f75"/>
                  <a:gd name="f154" fmla="*/ f124 1 f76"/>
                  <a:gd name="f155" fmla="*/ f125 1 f76"/>
                  <a:gd name="f156" fmla="*/ f126 1 f75"/>
                  <a:gd name="f157" fmla="*/ f127 1 f76"/>
                  <a:gd name="f158" fmla="*/ f128 1 f75"/>
                  <a:gd name="f159" fmla="*/ f129 1 f76"/>
                  <a:gd name="f160" fmla="*/ f130 f66 1"/>
                  <a:gd name="f161" fmla="*/ f131 f66 1"/>
                  <a:gd name="f162" fmla="*/ f133 f67 1"/>
                  <a:gd name="f163" fmla="*/ f132 f67 1"/>
                  <a:gd name="f164" fmla="*/ f134 f66 1"/>
                  <a:gd name="f165" fmla="*/ f135 f67 1"/>
                  <a:gd name="f166" fmla="*/ f136 f66 1"/>
                  <a:gd name="f167" fmla="*/ f137 f67 1"/>
                  <a:gd name="f168" fmla="*/ f138 f66 1"/>
                  <a:gd name="f169" fmla="*/ f139 f67 1"/>
                  <a:gd name="f170" fmla="*/ f140 f66 1"/>
                  <a:gd name="f171" fmla="*/ f141 f67 1"/>
                  <a:gd name="f172" fmla="*/ f142 f66 1"/>
                  <a:gd name="f173" fmla="*/ f143 f67 1"/>
                  <a:gd name="f174" fmla="*/ f144 f66 1"/>
                  <a:gd name="f175" fmla="*/ f145 f66 1"/>
                  <a:gd name="f176" fmla="*/ f146 f67 1"/>
                  <a:gd name="f177" fmla="*/ f147 f66 1"/>
                  <a:gd name="f178" fmla="*/ f148 f67 1"/>
                  <a:gd name="f179" fmla="*/ f149 f66 1"/>
                  <a:gd name="f180" fmla="*/ f150 f66 1"/>
                  <a:gd name="f181" fmla="*/ f151 f66 1"/>
                  <a:gd name="f182" fmla="*/ f152 f67 1"/>
                  <a:gd name="f183" fmla="*/ f153 f66 1"/>
                  <a:gd name="f184" fmla="*/ f154 f67 1"/>
                  <a:gd name="f185" fmla="*/ f155 f67 1"/>
                  <a:gd name="f186" fmla="*/ f156 f66 1"/>
                  <a:gd name="f187" fmla="*/ f157 f67 1"/>
                  <a:gd name="f188" fmla="*/ f158 f66 1"/>
                  <a:gd name="f189" fmla="*/ f159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3">
                    <a:pos x="f164" y="f165"/>
                  </a:cxn>
                  <a:cxn ang="f103">
                    <a:pos x="f166" y="f167"/>
                  </a:cxn>
                  <a:cxn ang="f103">
                    <a:pos x="f168" y="f169"/>
                  </a:cxn>
                  <a:cxn ang="f103">
                    <a:pos x="f168" y="f169"/>
                  </a:cxn>
                  <a:cxn ang="f103">
                    <a:pos x="f170" y="f171"/>
                  </a:cxn>
                  <a:cxn ang="f103">
                    <a:pos x="f172" y="f173"/>
                  </a:cxn>
                  <a:cxn ang="f103">
                    <a:pos x="f174" y="f173"/>
                  </a:cxn>
                  <a:cxn ang="f103">
                    <a:pos x="f175" y="f176"/>
                  </a:cxn>
                  <a:cxn ang="f103">
                    <a:pos x="f177" y="f178"/>
                  </a:cxn>
                  <a:cxn ang="f103">
                    <a:pos x="f179" y="f167"/>
                  </a:cxn>
                  <a:cxn ang="f103">
                    <a:pos x="f180" y="f165"/>
                  </a:cxn>
                  <a:cxn ang="f103">
                    <a:pos x="f181" y="f182"/>
                  </a:cxn>
                  <a:cxn ang="f103">
                    <a:pos x="f183" y="f184"/>
                  </a:cxn>
                  <a:cxn ang="f103">
                    <a:pos x="f183" y="f184"/>
                  </a:cxn>
                  <a:cxn ang="f103">
                    <a:pos x="f164" y="f185"/>
                  </a:cxn>
                  <a:cxn ang="f103">
                    <a:pos x="f186" y="f187"/>
                  </a:cxn>
                  <a:cxn ang="f103">
                    <a:pos x="f188" y="f189"/>
                  </a:cxn>
                  <a:cxn ang="f103">
                    <a:pos x="f181" y="f189"/>
                  </a:cxn>
                </a:cxnLst>
                <a:rect l="f160" t="f163" r="f161" b="f162"/>
                <a:pathLst>
                  <a:path w="104891" h="101460">
                    <a:moveTo>
                      <a:pt x="f8" y="f9"/>
                    </a:moveTo>
                    <a:cubicBezTo>
                      <a:pt x="f8" y="f9"/>
                      <a:pt x="f10" y="f9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lnTo>
                      <a:pt x="f17" y="f18"/>
                    </a:ln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3" y="f25"/>
                      <a:pt x="f26" y="f5"/>
                      <a:pt x="f27" y="f5"/>
                    </a:cubicBezTo>
                    <a:lnTo>
                      <a:pt x="f28" y="f5"/>
                    </a:lnTo>
                    <a:cubicBezTo>
                      <a:pt x="f29" y="f5"/>
                      <a:pt x="f30" y="f25"/>
                      <a:pt x="f30" y="f31"/>
                    </a:cubicBezTo>
                    <a:cubicBezTo>
                      <a:pt x="f32" y="f33"/>
                      <a:pt x="f30" y="f34"/>
                      <a:pt x="f35" y="f36"/>
                    </a:cubicBezTo>
                    <a:cubicBezTo>
                      <a:pt x="f37" y="f38"/>
                      <a:pt x="f39" y="f14"/>
                      <a:pt x="f40" y="f12"/>
                    </a:cubicBezTo>
                    <a:cubicBezTo>
                      <a:pt x="f41" y="f42"/>
                      <a:pt x="f43" y="f9"/>
                      <a:pt x="f44" y="f9"/>
                    </a:cubicBezTo>
                    <a:close/>
                    <a:moveTo>
                      <a:pt x="f45" y="f46"/>
                    </a:moveTo>
                    <a:cubicBezTo>
                      <a:pt x="f45" y="f47"/>
                      <a:pt x="f48" y="f34"/>
                      <a:pt x="f49" y="f50"/>
                    </a:cubicBezTo>
                    <a:lnTo>
                      <a:pt x="f49" y="f50"/>
                    </a:lnTo>
                    <a:cubicBezTo>
                      <a:pt x="f51" y="f52"/>
                      <a:pt x="f53" y="f54"/>
                      <a:pt x="f8" y="f55"/>
                    </a:cubicBezTo>
                    <a:cubicBezTo>
                      <a:pt x="f56" y="f54"/>
                      <a:pt x="f57" y="f52"/>
                      <a:pt x="f58" y="f59"/>
                    </a:cubicBezTo>
                    <a:cubicBezTo>
                      <a:pt x="f60" y="f61"/>
                      <a:pt x="f62" y="f47"/>
                      <a:pt x="f63" y="f64"/>
                    </a:cubicBezTo>
                    <a:lnTo>
                      <a:pt x="f45" y="f64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30" name="Freeform: Shape 756"/>
              <p:cNvSpPr/>
              <p:nvPr/>
            </p:nvSpPr>
            <p:spPr>
              <a:xfrm>
                <a:off x="7148120" y="5549146"/>
                <a:ext cx="5486" cy="8445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844590"/>
                  <a:gd name="f8" fmla="val 2742"/>
                  <a:gd name="f9" fmla="val 844591"/>
                  <a:gd name="f10" fmla="val 1175"/>
                  <a:gd name="f11" fmla="val 843415"/>
                  <a:gd name="f12" fmla="val 841848"/>
                  <a:gd name="f13" fmla="val 4309"/>
                  <a:gd name="f14" fmla="+- 0 0 -90"/>
                  <a:gd name="f15" fmla="*/ f3 1 5484"/>
                  <a:gd name="f16" fmla="*/ f4 1 844590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844590"/>
                  <a:gd name="f26" fmla="*/ 2742 f22 1"/>
                  <a:gd name="f27" fmla="*/ 844591 f21 1"/>
                  <a:gd name="f28" fmla="*/ 0 f22 1"/>
                  <a:gd name="f29" fmla="*/ 841848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844590"/>
                  <a:gd name="f36" fmla="*/ f28 1 5484"/>
                  <a:gd name="f37" fmla="*/ f29 1 844590"/>
                  <a:gd name="f38" fmla="*/ f30 1 844590"/>
                  <a:gd name="f39" fmla="*/ f31 1 844590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844590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31" name="Freeform: Shape 757"/>
              <p:cNvSpPr/>
              <p:nvPr/>
            </p:nvSpPr>
            <p:spPr>
              <a:xfrm>
                <a:off x="6522314" y="5852352"/>
                <a:ext cx="631283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31287"/>
                  <a:gd name="f7" fmla="val 5484"/>
                  <a:gd name="f8" fmla="val 628546"/>
                  <a:gd name="f9" fmla="val 2742"/>
                  <a:gd name="f10" fmla="val 1175"/>
                  <a:gd name="f11" fmla="val 4309"/>
                  <a:gd name="f12" fmla="val 630113"/>
                  <a:gd name="f13" fmla="val 631288"/>
                  <a:gd name="f14" fmla="+- 0 0 -90"/>
                  <a:gd name="f15" fmla="*/ f3 1 631287"/>
                  <a:gd name="f16" fmla="*/ f4 1 548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631287"/>
                  <a:gd name="f25" fmla="*/ f21 1 5484"/>
                  <a:gd name="f26" fmla="*/ 628546 f22 1"/>
                  <a:gd name="f27" fmla="*/ 5484 f21 1"/>
                  <a:gd name="f28" fmla="*/ 2742 f22 1"/>
                  <a:gd name="f29" fmla="*/ 0 f22 1"/>
                  <a:gd name="f30" fmla="*/ 2742 f21 1"/>
                  <a:gd name="f31" fmla="*/ 0 f21 1"/>
                  <a:gd name="f32" fmla="*/ 631288 f22 1"/>
                  <a:gd name="f33" fmla="+- f23 0 f1"/>
                  <a:gd name="f34" fmla="*/ f26 1 631287"/>
                  <a:gd name="f35" fmla="*/ f27 1 5484"/>
                  <a:gd name="f36" fmla="*/ f28 1 631287"/>
                  <a:gd name="f37" fmla="*/ f29 1 631287"/>
                  <a:gd name="f38" fmla="*/ f30 1 5484"/>
                  <a:gd name="f39" fmla="*/ f31 1 5484"/>
                  <a:gd name="f40" fmla="*/ f32 1 631287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631287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13" y="f10"/>
                      <a:pt x="f13" y="f9"/>
                    </a:cubicBezTo>
                    <a:cubicBezTo>
                      <a:pt x="f13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32" name="Freeform: Shape 758"/>
              <p:cNvSpPr/>
              <p:nvPr/>
            </p:nvSpPr>
            <p:spPr>
              <a:xfrm>
                <a:off x="6521336" y="5662165"/>
                <a:ext cx="7443" cy="7313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443"/>
                  <a:gd name="f7" fmla="val 731377"/>
                  <a:gd name="f8" fmla="val 3722"/>
                  <a:gd name="f9" fmla="val 731378"/>
                  <a:gd name="f10" fmla="val 1567"/>
                  <a:gd name="f11" fmla="val 729615"/>
                  <a:gd name="f12" fmla="val 727656"/>
                  <a:gd name="f13" fmla="val 1763"/>
                  <a:gd name="f14" fmla="val 5680"/>
                  <a:gd name="f15" fmla="val 729811"/>
                  <a:gd name="f16" fmla="+- 0 0 -90"/>
                  <a:gd name="f17" fmla="*/ f3 1 7443"/>
                  <a:gd name="f18" fmla="*/ f4 1 731377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7443"/>
                  <a:gd name="f27" fmla="*/ f23 1 731377"/>
                  <a:gd name="f28" fmla="*/ 3722 f24 1"/>
                  <a:gd name="f29" fmla="*/ 731378 f23 1"/>
                  <a:gd name="f30" fmla="*/ 0 f24 1"/>
                  <a:gd name="f31" fmla="*/ 727656 f23 1"/>
                  <a:gd name="f32" fmla="*/ 3722 f23 1"/>
                  <a:gd name="f33" fmla="*/ 0 f23 1"/>
                  <a:gd name="f34" fmla="*/ 7443 f24 1"/>
                  <a:gd name="f35" fmla="+- f25 0 f1"/>
                  <a:gd name="f36" fmla="*/ f28 1 7443"/>
                  <a:gd name="f37" fmla="*/ f29 1 731377"/>
                  <a:gd name="f38" fmla="*/ f30 1 7443"/>
                  <a:gd name="f39" fmla="*/ f31 1 731377"/>
                  <a:gd name="f40" fmla="*/ f32 1 731377"/>
                  <a:gd name="f41" fmla="*/ f33 1 731377"/>
                  <a:gd name="f42" fmla="*/ f34 1 7443"/>
                  <a:gd name="f43" fmla="*/ f19 1 f26"/>
                  <a:gd name="f44" fmla="*/ f20 1 f26"/>
                  <a:gd name="f45" fmla="*/ f19 1 f27"/>
                  <a:gd name="f46" fmla="*/ f21 1 f27"/>
                  <a:gd name="f47" fmla="*/ f36 1 f26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1 f27"/>
                  <a:gd name="f53" fmla="*/ f42 1 f26"/>
                  <a:gd name="f54" fmla="*/ f43 f17 1"/>
                  <a:gd name="f55" fmla="*/ f44 f17 1"/>
                  <a:gd name="f56" fmla="*/ f46 f18 1"/>
                  <a:gd name="f57" fmla="*/ f45 f18 1"/>
                  <a:gd name="f58" fmla="*/ f47 f17 1"/>
                  <a:gd name="f59" fmla="*/ f48 f18 1"/>
                  <a:gd name="f60" fmla="*/ f49 f17 1"/>
                  <a:gd name="f61" fmla="*/ f50 f18 1"/>
                  <a:gd name="f62" fmla="*/ f51 f18 1"/>
                  <a:gd name="f63" fmla="*/ f52 f18 1"/>
                  <a:gd name="f64" fmla="*/ f53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58" y="f59"/>
                  </a:cxn>
                  <a:cxn ang="f35">
                    <a:pos x="f60" y="f61"/>
                  </a:cxn>
                  <a:cxn ang="f35">
                    <a:pos x="f60" y="f62"/>
                  </a:cxn>
                  <a:cxn ang="f35">
                    <a:pos x="f58" y="f63"/>
                  </a:cxn>
                  <a:cxn ang="f35">
                    <a:pos x="f64" y="f62"/>
                  </a:cxn>
                  <a:cxn ang="f35">
                    <a:pos x="f64" y="f61"/>
                  </a:cxn>
                  <a:cxn ang="f35">
                    <a:pos x="f58" y="f59"/>
                  </a:cxn>
                </a:cxnLst>
                <a:rect l="f54" t="f57" r="f55" b="f56"/>
                <a:pathLst>
                  <a:path w="7443" h="731377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3" y="f5"/>
                      <a:pt x="f8" y="f5"/>
                    </a:cubicBezTo>
                    <a:cubicBezTo>
                      <a:pt x="f14" y="f5"/>
                      <a:pt x="f6" y="f13"/>
                      <a:pt x="f6" y="f8"/>
                    </a:cubicBezTo>
                    <a:lnTo>
                      <a:pt x="f6" y="f12"/>
                    </a:lnTo>
                    <a:cubicBezTo>
                      <a:pt x="f6" y="f15"/>
                      <a:pt x="f14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33" name="Freeform: Shape 759"/>
              <p:cNvSpPr/>
              <p:nvPr/>
            </p:nvSpPr>
            <p:spPr>
              <a:xfrm>
                <a:off x="6522314" y="5933056"/>
                <a:ext cx="631283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31287"/>
                  <a:gd name="f7" fmla="val 5484"/>
                  <a:gd name="f8" fmla="val 628546"/>
                  <a:gd name="f9" fmla="val 2742"/>
                  <a:gd name="f10" fmla="val 1175"/>
                  <a:gd name="f11" fmla="val 4309"/>
                  <a:gd name="f12" fmla="val 630113"/>
                  <a:gd name="f13" fmla="val 631288"/>
                  <a:gd name="f14" fmla="+- 0 0 -90"/>
                  <a:gd name="f15" fmla="*/ f3 1 631287"/>
                  <a:gd name="f16" fmla="*/ f4 1 548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631287"/>
                  <a:gd name="f25" fmla="*/ f21 1 5484"/>
                  <a:gd name="f26" fmla="*/ 628546 f22 1"/>
                  <a:gd name="f27" fmla="*/ 5484 f21 1"/>
                  <a:gd name="f28" fmla="*/ 2742 f22 1"/>
                  <a:gd name="f29" fmla="*/ 0 f22 1"/>
                  <a:gd name="f30" fmla="*/ 2742 f21 1"/>
                  <a:gd name="f31" fmla="*/ 0 f21 1"/>
                  <a:gd name="f32" fmla="*/ 631288 f22 1"/>
                  <a:gd name="f33" fmla="+- f23 0 f1"/>
                  <a:gd name="f34" fmla="*/ f26 1 631287"/>
                  <a:gd name="f35" fmla="*/ f27 1 5484"/>
                  <a:gd name="f36" fmla="*/ f28 1 631287"/>
                  <a:gd name="f37" fmla="*/ f29 1 631287"/>
                  <a:gd name="f38" fmla="*/ f30 1 5484"/>
                  <a:gd name="f39" fmla="*/ f31 1 5484"/>
                  <a:gd name="f40" fmla="*/ f32 1 631287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631287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13" y="f10"/>
                      <a:pt x="f13" y="f9"/>
                    </a:cubicBezTo>
                    <a:cubicBezTo>
                      <a:pt x="f13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34" name="Freeform: Shape 760"/>
              <p:cNvSpPr/>
              <p:nvPr/>
            </p:nvSpPr>
            <p:spPr>
              <a:xfrm>
                <a:off x="6649827" y="5933056"/>
                <a:ext cx="5486" cy="459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59706"/>
                  <a:gd name="f8" fmla="val 2742"/>
                  <a:gd name="f9" fmla="val 1175"/>
                  <a:gd name="f10" fmla="val 458531"/>
                  <a:gd name="f11" fmla="val 456964"/>
                  <a:gd name="f12" fmla="val 4309"/>
                  <a:gd name="f13" fmla="+- 0 0 -90"/>
                  <a:gd name="f14" fmla="*/ f3 1 5484"/>
                  <a:gd name="f15" fmla="*/ f4 1 459706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484"/>
                  <a:gd name="f24" fmla="*/ f20 1 459706"/>
                  <a:gd name="f25" fmla="*/ 2742 f21 1"/>
                  <a:gd name="f26" fmla="*/ 459706 f20 1"/>
                  <a:gd name="f27" fmla="*/ 0 f21 1"/>
                  <a:gd name="f28" fmla="*/ 456964 f20 1"/>
                  <a:gd name="f29" fmla="*/ 2742 f20 1"/>
                  <a:gd name="f30" fmla="*/ 0 f20 1"/>
                  <a:gd name="f31" fmla="*/ 5484 f21 1"/>
                  <a:gd name="f32" fmla="+- f22 0 f1"/>
                  <a:gd name="f33" fmla="*/ f25 1 5484"/>
                  <a:gd name="f34" fmla="*/ f26 1 459706"/>
                  <a:gd name="f35" fmla="*/ f27 1 5484"/>
                  <a:gd name="f36" fmla="*/ f28 1 459706"/>
                  <a:gd name="f37" fmla="*/ f29 1 459706"/>
                  <a:gd name="f38" fmla="*/ f30 1 459706"/>
                  <a:gd name="f39" fmla="*/ f31 1 5484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4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5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7" y="f59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61" y="f58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484" h="459706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6" y="f9"/>
                      <a:pt x="f6" y="f8"/>
                    </a:cubicBezTo>
                    <a:lnTo>
                      <a:pt x="f6" y="f11"/>
                    </a:lnTo>
                    <a:cubicBezTo>
                      <a:pt x="f6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35" name="Freeform: Shape 761"/>
              <p:cNvSpPr/>
              <p:nvPr/>
            </p:nvSpPr>
            <p:spPr>
              <a:xfrm>
                <a:off x="6827093" y="5940299"/>
                <a:ext cx="5486" cy="45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53242"/>
                  <a:gd name="f8" fmla="val 2742"/>
                  <a:gd name="f9" fmla="val 453243"/>
                  <a:gd name="f10" fmla="val 1175"/>
                  <a:gd name="f11" fmla="val 452067"/>
                  <a:gd name="f12" fmla="val 450500"/>
                  <a:gd name="f13" fmla="val 4309"/>
                  <a:gd name="f14" fmla="+- 0 0 -90"/>
                  <a:gd name="f15" fmla="*/ f3 1 5484"/>
                  <a:gd name="f16" fmla="*/ f4 1 453242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453242"/>
                  <a:gd name="f26" fmla="*/ 2742 f22 1"/>
                  <a:gd name="f27" fmla="*/ 453243 f21 1"/>
                  <a:gd name="f28" fmla="*/ 0 f22 1"/>
                  <a:gd name="f29" fmla="*/ 450500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453242"/>
                  <a:gd name="f36" fmla="*/ f28 1 5484"/>
                  <a:gd name="f37" fmla="*/ f29 1 453242"/>
                  <a:gd name="f38" fmla="*/ f30 1 453242"/>
                  <a:gd name="f39" fmla="*/ f31 1 453242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453242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36" name="Freeform: Shape 762"/>
              <p:cNvSpPr/>
              <p:nvPr/>
            </p:nvSpPr>
            <p:spPr>
              <a:xfrm>
                <a:off x="6992800" y="5932855"/>
                <a:ext cx="5486" cy="4606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60685"/>
                  <a:gd name="f8" fmla="val 2742"/>
                  <a:gd name="f9" fmla="val 460686"/>
                  <a:gd name="f10" fmla="val 1175"/>
                  <a:gd name="f11" fmla="val 459511"/>
                  <a:gd name="f12" fmla="val 457944"/>
                  <a:gd name="f13" fmla="val 4309"/>
                  <a:gd name="f14" fmla="+- 0 0 -90"/>
                  <a:gd name="f15" fmla="*/ f3 1 5484"/>
                  <a:gd name="f16" fmla="*/ f4 1 46068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460685"/>
                  <a:gd name="f26" fmla="*/ 2742 f22 1"/>
                  <a:gd name="f27" fmla="*/ 460686 f21 1"/>
                  <a:gd name="f28" fmla="*/ 0 f22 1"/>
                  <a:gd name="f29" fmla="*/ 457944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460685"/>
                  <a:gd name="f36" fmla="*/ f28 1 5484"/>
                  <a:gd name="f37" fmla="*/ f29 1 460685"/>
                  <a:gd name="f38" fmla="*/ f30 1 460685"/>
                  <a:gd name="f39" fmla="*/ f31 1 46068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46068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37" name="Freeform: Shape 763"/>
              <p:cNvSpPr/>
              <p:nvPr/>
            </p:nvSpPr>
            <p:spPr>
              <a:xfrm>
                <a:off x="5751173" y="5852352"/>
                <a:ext cx="666350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6349"/>
                  <a:gd name="f7" fmla="val 5484"/>
                  <a:gd name="f8" fmla="val 663607"/>
                  <a:gd name="f9" fmla="val 2742"/>
                  <a:gd name="f10" fmla="val 1175"/>
                  <a:gd name="f11" fmla="val 4309"/>
                  <a:gd name="f12" fmla="val 665174"/>
                  <a:gd name="f13" fmla="+- 0 0 -90"/>
                  <a:gd name="f14" fmla="*/ f3 1 666349"/>
                  <a:gd name="f15" fmla="*/ f4 1 548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666349"/>
                  <a:gd name="f24" fmla="*/ f20 1 5484"/>
                  <a:gd name="f25" fmla="*/ 663607 f21 1"/>
                  <a:gd name="f26" fmla="*/ 5484 f20 1"/>
                  <a:gd name="f27" fmla="*/ 2742 f21 1"/>
                  <a:gd name="f28" fmla="*/ 0 f21 1"/>
                  <a:gd name="f29" fmla="*/ 2742 f20 1"/>
                  <a:gd name="f30" fmla="*/ 0 f20 1"/>
                  <a:gd name="f31" fmla="*/ 666349 f21 1"/>
                  <a:gd name="f32" fmla="+- f22 0 f1"/>
                  <a:gd name="f33" fmla="*/ f25 1 666349"/>
                  <a:gd name="f34" fmla="*/ f26 1 5484"/>
                  <a:gd name="f35" fmla="*/ f27 1 666349"/>
                  <a:gd name="f36" fmla="*/ f28 1 666349"/>
                  <a:gd name="f37" fmla="*/ f29 1 5484"/>
                  <a:gd name="f38" fmla="*/ f30 1 5484"/>
                  <a:gd name="f39" fmla="*/ f31 1 666349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666349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6" y="f10"/>
                      <a:pt x="f6" y="f9"/>
                    </a:cubicBezTo>
                    <a:cubicBezTo>
                      <a:pt x="f6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38" name="Freeform: Shape 764"/>
              <p:cNvSpPr/>
              <p:nvPr/>
            </p:nvSpPr>
            <p:spPr>
              <a:xfrm>
                <a:off x="5751173" y="5933056"/>
                <a:ext cx="666350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6349"/>
                  <a:gd name="f7" fmla="val 5484"/>
                  <a:gd name="f8" fmla="val 663607"/>
                  <a:gd name="f9" fmla="val 2742"/>
                  <a:gd name="f10" fmla="val 1175"/>
                  <a:gd name="f11" fmla="val 4309"/>
                  <a:gd name="f12" fmla="val 665174"/>
                  <a:gd name="f13" fmla="+- 0 0 -90"/>
                  <a:gd name="f14" fmla="*/ f3 1 666349"/>
                  <a:gd name="f15" fmla="*/ f4 1 548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666349"/>
                  <a:gd name="f24" fmla="*/ f20 1 5484"/>
                  <a:gd name="f25" fmla="*/ 663607 f21 1"/>
                  <a:gd name="f26" fmla="*/ 5484 f20 1"/>
                  <a:gd name="f27" fmla="*/ 2742 f21 1"/>
                  <a:gd name="f28" fmla="*/ 0 f21 1"/>
                  <a:gd name="f29" fmla="*/ 2742 f20 1"/>
                  <a:gd name="f30" fmla="*/ 0 f20 1"/>
                  <a:gd name="f31" fmla="*/ 666349 f21 1"/>
                  <a:gd name="f32" fmla="+- f22 0 f1"/>
                  <a:gd name="f33" fmla="*/ f25 1 666349"/>
                  <a:gd name="f34" fmla="*/ f26 1 5484"/>
                  <a:gd name="f35" fmla="*/ f27 1 666349"/>
                  <a:gd name="f36" fmla="*/ f28 1 666349"/>
                  <a:gd name="f37" fmla="*/ f29 1 5484"/>
                  <a:gd name="f38" fmla="*/ f30 1 5484"/>
                  <a:gd name="f39" fmla="*/ f31 1 666349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666349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6" y="f10"/>
                      <a:pt x="f6" y="f9"/>
                    </a:cubicBezTo>
                    <a:cubicBezTo>
                      <a:pt x="f6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39" name="Freeform: Shape 765"/>
              <p:cNvSpPr/>
              <p:nvPr/>
            </p:nvSpPr>
            <p:spPr>
              <a:xfrm>
                <a:off x="5891424" y="5932855"/>
                <a:ext cx="5486" cy="4606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60685"/>
                  <a:gd name="f8" fmla="val 2742"/>
                  <a:gd name="f9" fmla="val 460686"/>
                  <a:gd name="f10" fmla="val 1175"/>
                  <a:gd name="f11" fmla="val 459511"/>
                  <a:gd name="f12" fmla="val 457944"/>
                  <a:gd name="f13" fmla="val 4309"/>
                  <a:gd name="f14" fmla="+- 0 0 -90"/>
                  <a:gd name="f15" fmla="*/ f3 1 5484"/>
                  <a:gd name="f16" fmla="*/ f4 1 46068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460685"/>
                  <a:gd name="f26" fmla="*/ 2742 f22 1"/>
                  <a:gd name="f27" fmla="*/ 460686 f21 1"/>
                  <a:gd name="f28" fmla="*/ 0 f22 1"/>
                  <a:gd name="f29" fmla="*/ 457944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460685"/>
                  <a:gd name="f36" fmla="*/ f28 1 5484"/>
                  <a:gd name="f37" fmla="*/ f29 1 460685"/>
                  <a:gd name="f38" fmla="*/ f30 1 460685"/>
                  <a:gd name="f39" fmla="*/ f31 1 46068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46068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40" name="Freeform: Shape 766"/>
              <p:cNvSpPr/>
              <p:nvPr/>
            </p:nvSpPr>
            <p:spPr>
              <a:xfrm>
                <a:off x="6076517" y="5932855"/>
                <a:ext cx="5486" cy="4606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60685"/>
                  <a:gd name="f8" fmla="val 2742"/>
                  <a:gd name="f9" fmla="val 460686"/>
                  <a:gd name="f10" fmla="val 1175"/>
                  <a:gd name="f11" fmla="val 459511"/>
                  <a:gd name="f12" fmla="val 457944"/>
                  <a:gd name="f13" fmla="val 4309"/>
                  <a:gd name="f14" fmla="+- 0 0 -90"/>
                  <a:gd name="f15" fmla="*/ f3 1 5484"/>
                  <a:gd name="f16" fmla="*/ f4 1 46068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460685"/>
                  <a:gd name="f26" fmla="*/ 2742 f22 1"/>
                  <a:gd name="f27" fmla="*/ 460686 f21 1"/>
                  <a:gd name="f28" fmla="*/ 0 f22 1"/>
                  <a:gd name="f29" fmla="*/ 457944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460685"/>
                  <a:gd name="f36" fmla="*/ f28 1 5484"/>
                  <a:gd name="f37" fmla="*/ f29 1 460685"/>
                  <a:gd name="f38" fmla="*/ f30 1 460685"/>
                  <a:gd name="f39" fmla="*/ f31 1 46068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46068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41" name="Freeform: Shape 767"/>
              <p:cNvSpPr/>
              <p:nvPr/>
            </p:nvSpPr>
            <p:spPr>
              <a:xfrm>
                <a:off x="6249667" y="5932855"/>
                <a:ext cx="5486" cy="4606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60685"/>
                  <a:gd name="f8" fmla="val 2742"/>
                  <a:gd name="f9" fmla="val 460686"/>
                  <a:gd name="f10" fmla="val 1175"/>
                  <a:gd name="f11" fmla="val 459511"/>
                  <a:gd name="f12" fmla="val 457944"/>
                  <a:gd name="f13" fmla="val 4309"/>
                  <a:gd name="f14" fmla="+- 0 0 -90"/>
                  <a:gd name="f15" fmla="*/ f3 1 5484"/>
                  <a:gd name="f16" fmla="*/ f4 1 46068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460685"/>
                  <a:gd name="f26" fmla="*/ 2742 f22 1"/>
                  <a:gd name="f27" fmla="*/ 460686 f21 1"/>
                  <a:gd name="f28" fmla="*/ 0 f22 1"/>
                  <a:gd name="f29" fmla="*/ 457944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460685"/>
                  <a:gd name="f36" fmla="*/ f28 1 5484"/>
                  <a:gd name="f37" fmla="*/ f29 1 460685"/>
                  <a:gd name="f38" fmla="*/ f30 1 460685"/>
                  <a:gd name="f39" fmla="*/ f31 1 46068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46068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42" name="Freeform: Shape 768"/>
              <p:cNvSpPr/>
              <p:nvPr/>
            </p:nvSpPr>
            <p:spPr>
              <a:xfrm>
                <a:off x="5751173" y="5513109"/>
                <a:ext cx="5486" cy="8804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880434"/>
                  <a:gd name="f8" fmla="val 2742"/>
                  <a:gd name="f9" fmla="val 880435"/>
                  <a:gd name="f10" fmla="val 1175"/>
                  <a:gd name="f11" fmla="val 879260"/>
                  <a:gd name="f12" fmla="val 877693"/>
                  <a:gd name="f13" fmla="val 4309"/>
                  <a:gd name="f14" fmla="+- 0 0 -90"/>
                  <a:gd name="f15" fmla="*/ f3 1 5484"/>
                  <a:gd name="f16" fmla="*/ f4 1 88043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880434"/>
                  <a:gd name="f26" fmla="*/ 2742 f22 1"/>
                  <a:gd name="f27" fmla="*/ 880435 f21 1"/>
                  <a:gd name="f28" fmla="*/ 0 f22 1"/>
                  <a:gd name="f29" fmla="*/ 877693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880434"/>
                  <a:gd name="f36" fmla="*/ f28 1 5484"/>
                  <a:gd name="f37" fmla="*/ f29 1 880434"/>
                  <a:gd name="f38" fmla="*/ f30 1 880434"/>
                  <a:gd name="f39" fmla="*/ f31 1 880434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880434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43" name="Freeform: Shape 769"/>
              <p:cNvSpPr/>
              <p:nvPr/>
            </p:nvSpPr>
            <p:spPr>
              <a:xfrm>
                <a:off x="5000021" y="5933056"/>
                <a:ext cx="671837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1833"/>
                  <a:gd name="f7" fmla="val 5484"/>
                  <a:gd name="f8" fmla="val 669091"/>
                  <a:gd name="f9" fmla="val 2742"/>
                  <a:gd name="f10" fmla="val 1175"/>
                  <a:gd name="f11" fmla="val 4309"/>
                  <a:gd name="f12" fmla="val 670658"/>
                  <a:gd name="f13" fmla="val 671834"/>
                  <a:gd name="f14" fmla="+- 0 0 -90"/>
                  <a:gd name="f15" fmla="*/ f3 1 671833"/>
                  <a:gd name="f16" fmla="*/ f4 1 548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671833"/>
                  <a:gd name="f25" fmla="*/ f21 1 5484"/>
                  <a:gd name="f26" fmla="*/ 669091 f22 1"/>
                  <a:gd name="f27" fmla="*/ 5484 f21 1"/>
                  <a:gd name="f28" fmla="*/ 2742 f22 1"/>
                  <a:gd name="f29" fmla="*/ 0 f22 1"/>
                  <a:gd name="f30" fmla="*/ 2742 f21 1"/>
                  <a:gd name="f31" fmla="*/ 0 f21 1"/>
                  <a:gd name="f32" fmla="*/ 671834 f22 1"/>
                  <a:gd name="f33" fmla="+- f23 0 f1"/>
                  <a:gd name="f34" fmla="*/ f26 1 671833"/>
                  <a:gd name="f35" fmla="*/ f27 1 5484"/>
                  <a:gd name="f36" fmla="*/ f28 1 671833"/>
                  <a:gd name="f37" fmla="*/ f29 1 671833"/>
                  <a:gd name="f38" fmla="*/ f30 1 5484"/>
                  <a:gd name="f39" fmla="*/ f31 1 5484"/>
                  <a:gd name="f40" fmla="*/ f32 1 671833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671833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13" y="f10"/>
                      <a:pt x="f13" y="f9"/>
                    </a:cubicBezTo>
                    <a:cubicBezTo>
                      <a:pt x="f13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44" name="Freeform: Shape 770"/>
              <p:cNvSpPr/>
              <p:nvPr/>
            </p:nvSpPr>
            <p:spPr>
              <a:xfrm>
                <a:off x="5151821" y="5933056"/>
                <a:ext cx="5486" cy="4581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58139"/>
                  <a:gd name="f8" fmla="val 2742"/>
                  <a:gd name="f9" fmla="val 1175"/>
                  <a:gd name="f10" fmla="val 456964"/>
                  <a:gd name="f11" fmla="val 455397"/>
                  <a:gd name="f12" fmla="val 4309"/>
                  <a:gd name="f13" fmla="val 5485"/>
                  <a:gd name="f14" fmla="+- 0 0 -90"/>
                  <a:gd name="f15" fmla="*/ f3 1 5484"/>
                  <a:gd name="f16" fmla="*/ f4 1 458139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458139"/>
                  <a:gd name="f26" fmla="*/ 2742 f22 1"/>
                  <a:gd name="f27" fmla="*/ 458139 f21 1"/>
                  <a:gd name="f28" fmla="*/ 0 f22 1"/>
                  <a:gd name="f29" fmla="*/ 455397 f21 1"/>
                  <a:gd name="f30" fmla="*/ 2742 f21 1"/>
                  <a:gd name="f31" fmla="*/ 0 f21 1"/>
                  <a:gd name="f32" fmla="*/ 5485 f22 1"/>
                  <a:gd name="f33" fmla="+- f23 0 f1"/>
                  <a:gd name="f34" fmla="*/ f26 1 5484"/>
                  <a:gd name="f35" fmla="*/ f27 1 458139"/>
                  <a:gd name="f36" fmla="*/ f28 1 5484"/>
                  <a:gd name="f37" fmla="*/ f29 1 458139"/>
                  <a:gd name="f38" fmla="*/ f30 1 458139"/>
                  <a:gd name="f39" fmla="*/ f31 1 458139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458139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13" y="f9"/>
                      <a:pt x="f13" y="f8"/>
                    </a:cubicBezTo>
                    <a:lnTo>
                      <a:pt x="f13" y="f11"/>
                    </a:lnTo>
                    <a:cubicBezTo>
                      <a:pt x="f13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45" name="Freeform: Shape 771"/>
              <p:cNvSpPr/>
              <p:nvPr/>
            </p:nvSpPr>
            <p:spPr>
              <a:xfrm>
                <a:off x="5336913" y="5932855"/>
                <a:ext cx="5486" cy="4606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60685"/>
                  <a:gd name="f8" fmla="val 2742"/>
                  <a:gd name="f9" fmla="val 460686"/>
                  <a:gd name="f10" fmla="val 1175"/>
                  <a:gd name="f11" fmla="val 459511"/>
                  <a:gd name="f12" fmla="val 457944"/>
                  <a:gd name="f13" fmla="val 4309"/>
                  <a:gd name="f14" fmla="+- 0 0 -90"/>
                  <a:gd name="f15" fmla="*/ f3 1 5484"/>
                  <a:gd name="f16" fmla="*/ f4 1 46068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460685"/>
                  <a:gd name="f26" fmla="*/ 2742 f22 1"/>
                  <a:gd name="f27" fmla="*/ 460686 f21 1"/>
                  <a:gd name="f28" fmla="*/ 0 f22 1"/>
                  <a:gd name="f29" fmla="*/ 457944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460685"/>
                  <a:gd name="f36" fmla="*/ f28 1 5484"/>
                  <a:gd name="f37" fmla="*/ f29 1 460685"/>
                  <a:gd name="f38" fmla="*/ f30 1 460685"/>
                  <a:gd name="f39" fmla="*/ f31 1 46068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46068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46" name="Freeform: Shape 772"/>
              <p:cNvSpPr/>
              <p:nvPr/>
            </p:nvSpPr>
            <p:spPr>
              <a:xfrm>
                <a:off x="5510064" y="5932855"/>
                <a:ext cx="5486" cy="4606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60685"/>
                  <a:gd name="f8" fmla="val 2742"/>
                  <a:gd name="f9" fmla="val 460686"/>
                  <a:gd name="f10" fmla="val 1175"/>
                  <a:gd name="f11" fmla="val 459511"/>
                  <a:gd name="f12" fmla="val 457944"/>
                  <a:gd name="f13" fmla="val 4309"/>
                  <a:gd name="f14" fmla="+- 0 0 -90"/>
                  <a:gd name="f15" fmla="*/ f3 1 5484"/>
                  <a:gd name="f16" fmla="*/ f4 1 46068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460685"/>
                  <a:gd name="f26" fmla="*/ 2742 f22 1"/>
                  <a:gd name="f27" fmla="*/ 460686 f21 1"/>
                  <a:gd name="f28" fmla="*/ 0 f22 1"/>
                  <a:gd name="f29" fmla="*/ 457944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460685"/>
                  <a:gd name="f36" fmla="*/ f28 1 5484"/>
                  <a:gd name="f37" fmla="*/ f29 1 460685"/>
                  <a:gd name="f38" fmla="*/ f30 1 460685"/>
                  <a:gd name="f39" fmla="*/ f31 1 46068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46068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47" name="Freeform: Shape 773"/>
              <p:cNvSpPr/>
              <p:nvPr/>
            </p:nvSpPr>
            <p:spPr>
              <a:xfrm>
                <a:off x="5307927" y="5763627"/>
                <a:ext cx="54644" cy="577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647"/>
                  <a:gd name="f7" fmla="val 57781"/>
                  <a:gd name="f8" fmla="val 31144"/>
                  <a:gd name="f9" fmla="val 27422"/>
                  <a:gd name="f10" fmla="val 31535"/>
                  <a:gd name="f11" fmla="val 26247"/>
                  <a:gd name="f12" fmla="val 33298"/>
                  <a:gd name="f13" fmla="val 25267"/>
                  <a:gd name="f14" fmla="val 23113"/>
                  <a:gd name="f15" fmla="val 24288"/>
                  <a:gd name="f16" fmla="val 30360"/>
                  <a:gd name="f17" fmla="val 24876"/>
                  <a:gd name="f18" fmla="val 29577"/>
                  <a:gd name="f19" fmla="val 25071"/>
                  <a:gd name="f20" fmla="val 22917"/>
                  <a:gd name="f21" fmla="val 28597"/>
                  <a:gd name="f22" fmla="val 18608"/>
                  <a:gd name="f23" fmla="val 30164"/>
                  <a:gd name="f24" fmla="val 16453"/>
                  <a:gd name="f25" fmla="val 30752"/>
                  <a:gd name="f26" fmla="val 15670"/>
                  <a:gd name="f27" fmla="val 32319"/>
                  <a:gd name="f28" fmla="val 15082"/>
                  <a:gd name="f29" fmla="val 34473"/>
                  <a:gd name="f30" fmla="val 37019"/>
                  <a:gd name="f31" fmla="val 19783"/>
                  <a:gd name="f32" fmla="val 36628"/>
                  <a:gd name="f33" fmla="val 21154"/>
                  <a:gd name="f34" fmla="val 36432"/>
                  <a:gd name="f35" fmla="val 21937"/>
                  <a:gd name="f36" fmla="val 35453"/>
                  <a:gd name="f37" fmla="val 35061"/>
                  <a:gd name="f38" fmla="val 25659"/>
                  <a:gd name="f39" fmla="val 34277"/>
                  <a:gd name="f40" fmla="val 26834"/>
                  <a:gd name="f41" fmla="val 31339"/>
                  <a:gd name="f42" fmla="val 27813"/>
                  <a:gd name="f43" fmla="val 27226"/>
                  <a:gd name="f44" fmla="val 50926"/>
                  <a:gd name="f45" fmla="val 24092"/>
                  <a:gd name="f46" fmla="val 51514"/>
                  <a:gd name="f47" fmla="val 23309"/>
                  <a:gd name="f48" fmla="val 51710"/>
                  <a:gd name="f49" fmla="val 55235"/>
                  <a:gd name="f50" fmla="val 21742"/>
                  <a:gd name="f51" fmla="val 53081"/>
                  <a:gd name="f52" fmla="val 20371"/>
                  <a:gd name="f53" fmla="val 57782"/>
                  <a:gd name="f54" fmla="val 53473"/>
                  <a:gd name="f55" fmla="val 54452"/>
                  <a:gd name="f56" fmla="val 18999"/>
                  <a:gd name="f57" fmla="val 16845"/>
                  <a:gd name="f58" fmla="val 47009"/>
                  <a:gd name="f59" fmla="val 20762"/>
                  <a:gd name="f60" fmla="val 50143"/>
                  <a:gd name="f61" fmla="val 45834"/>
                  <a:gd name="f62" fmla="val 22721"/>
                  <a:gd name="f63" fmla="val 49555"/>
                  <a:gd name="f64" fmla="val 26638"/>
                  <a:gd name="f65" fmla="val 49359"/>
                  <a:gd name="f66" fmla="val 48772"/>
                  <a:gd name="f67" fmla="val 36040"/>
                  <a:gd name="f68" fmla="val 25463"/>
                  <a:gd name="f69" fmla="val 23700"/>
                  <a:gd name="f70" fmla="val 34865"/>
                  <a:gd name="f71" fmla="val 20175"/>
                  <a:gd name="f72" fmla="val 35844"/>
                  <a:gd name="f73" fmla="val 19195"/>
                  <a:gd name="f74" fmla="val 19391"/>
                  <a:gd name="f75" fmla="val 38782"/>
                  <a:gd name="f76" fmla="val 9206"/>
                  <a:gd name="f77" fmla="val 40937"/>
                  <a:gd name="f78" fmla="val 9402"/>
                  <a:gd name="f79" fmla="val 45442"/>
                  <a:gd name="f80" fmla="val 51122"/>
                  <a:gd name="f81" fmla="val 7443"/>
                  <a:gd name="f82" fmla="val 52885"/>
                  <a:gd name="f83" fmla="val 5876"/>
                  <a:gd name="f84" fmla="val 52493"/>
                  <a:gd name="f85" fmla="val 48184"/>
                  <a:gd name="f86" fmla="val 6268"/>
                  <a:gd name="f87" fmla="val 8423"/>
                  <a:gd name="f88" fmla="val 48380"/>
                  <a:gd name="f89" fmla="val 7835"/>
                  <a:gd name="f90" fmla="val 46617"/>
                  <a:gd name="f91" fmla="val 7247"/>
                  <a:gd name="f92" fmla="val 40349"/>
                  <a:gd name="f93" fmla="val 9010"/>
                  <a:gd name="f94" fmla="val 40153"/>
                  <a:gd name="f95" fmla="val 11752"/>
                  <a:gd name="f96" fmla="val 38195"/>
                  <a:gd name="f97" fmla="val 11165"/>
                  <a:gd name="f98" fmla="val 36824"/>
                  <a:gd name="f99" fmla="val 10185"/>
                  <a:gd name="f100" fmla="val 34081"/>
                  <a:gd name="f101" fmla="val 30947"/>
                  <a:gd name="f102" fmla="val 13123"/>
                  <a:gd name="f103" fmla="val 29772"/>
                  <a:gd name="f104" fmla="val 29185"/>
                  <a:gd name="f105" fmla="val 12536"/>
                  <a:gd name="f106" fmla="val 28989"/>
                  <a:gd name="f107" fmla="val 11948"/>
                  <a:gd name="f108" fmla="val 28401"/>
                  <a:gd name="f109" fmla="val 11557"/>
                  <a:gd name="f110" fmla="val 10381"/>
                  <a:gd name="f111" fmla="val 9793"/>
                  <a:gd name="f112" fmla="val 26442"/>
                  <a:gd name="f113" fmla="val 8814"/>
                  <a:gd name="f114" fmla="val 25855"/>
                  <a:gd name="f115" fmla="val 7051"/>
                  <a:gd name="f116" fmla="val 6660"/>
                  <a:gd name="f117" fmla="val 5680"/>
                  <a:gd name="f118" fmla="val 5484"/>
                  <a:gd name="f119" fmla="val 5093"/>
                  <a:gd name="f120" fmla="val 27030"/>
                  <a:gd name="f121" fmla="val 4897"/>
                  <a:gd name="f122" fmla="val 4701"/>
                  <a:gd name="f123" fmla="val 27618"/>
                  <a:gd name="f124" fmla="val 28009"/>
                  <a:gd name="f125" fmla="val 4505"/>
                  <a:gd name="f126" fmla="val 28793"/>
                  <a:gd name="f127" fmla="val 29576"/>
                  <a:gd name="f128" fmla="val 5289"/>
                  <a:gd name="f129" fmla="val 32514"/>
                  <a:gd name="f130" fmla="val 32906"/>
                  <a:gd name="f131" fmla="val 33886"/>
                  <a:gd name="f132" fmla="val 3722"/>
                  <a:gd name="f133" fmla="val 33690"/>
                  <a:gd name="f134" fmla="val 3330"/>
                  <a:gd name="f135" fmla="val 2155"/>
                  <a:gd name="f136" fmla="val 32123"/>
                  <a:gd name="f137" fmla="val 1567"/>
                  <a:gd name="f138" fmla="val 979"/>
                  <a:gd name="f139" fmla="val 588"/>
                  <a:gd name="f140" fmla="val 392"/>
                  <a:gd name="f141" fmla="val 24484"/>
                  <a:gd name="f142" fmla="val 2351"/>
                  <a:gd name="f143" fmla="val 22525"/>
                  <a:gd name="f144" fmla="val 2742"/>
                  <a:gd name="f145" fmla="val 22329"/>
                  <a:gd name="f146" fmla="val 3918"/>
                  <a:gd name="f147" fmla="val 21546"/>
                  <a:gd name="f148" fmla="val 8226"/>
                  <a:gd name="f149" fmla="val 8618"/>
                  <a:gd name="f150" fmla="val 9598"/>
                  <a:gd name="f151" fmla="val 10773"/>
                  <a:gd name="f152" fmla="val 24680"/>
                  <a:gd name="f153" fmla="val 14886"/>
                  <a:gd name="f154" fmla="val 16061"/>
                  <a:gd name="f155" fmla="val 18020"/>
                  <a:gd name="f156" fmla="val 28205"/>
                  <a:gd name="f157" fmla="val 26051"/>
                  <a:gd name="f158" fmla="val 15474"/>
                  <a:gd name="f159" fmla="val 17432"/>
                  <a:gd name="f160" fmla="val 21350"/>
                  <a:gd name="f161" fmla="val 19587"/>
                  <a:gd name="f162" fmla="val 18216"/>
                  <a:gd name="f163" fmla="val 22133"/>
                  <a:gd name="f164" fmla="val 17237"/>
                  <a:gd name="f165" fmla="val 18412"/>
                  <a:gd name="f166" fmla="val 17041"/>
                  <a:gd name="f167" fmla="val 16649"/>
                  <a:gd name="f168" fmla="val 16257"/>
                  <a:gd name="f169" fmla="val 14299"/>
                  <a:gd name="f170" fmla="val 23896"/>
                  <a:gd name="f171" fmla="val 13515"/>
                  <a:gd name="f172" fmla="val 12732"/>
                  <a:gd name="f173" fmla="val 13319"/>
                  <a:gd name="f174" fmla="val 14690"/>
                  <a:gd name="f175" fmla="val 18803"/>
                  <a:gd name="f176" fmla="val 10969"/>
                  <a:gd name="f177" fmla="val 13711"/>
                  <a:gd name="f178" fmla="val 10577"/>
                  <a:gd name="f179" fmla="val 6464"/>
                  <a:gd name="f180" fmla="val 4309"/>
                  <a:gd name="f181" fmla="val 12340"/>
                  <a:gd name="f182" fmla="val 8422"/>
                  <a:gd name="f183" fmla="val 12927"/>
                  <a:gd name="f184" fmla="val 20566"/>
                  <a:gd name="f185" fmla="val 20370"/>
                  <a:gd name="f186" fmla="val 18804"/>
                  <a:gd name="f187" fmla="val 14103"/>
                  <a:gd name="f188" fmla="val 21938"/>
                  <a:gd name="f189" fmla="val 11556"/>
                  <a:gd name="f190" fmla="val 23505"/>
                  <a:gd name="f191" fmla="val 11360"/>
                  <a:gd name="f192" fmla="val 26443"/>
                  <a:gd name="f193" fmla="val 28010"/>
                  <a:gd name="f194" fmla="val 7639"/>
                  <a:gd name="f195" fmla="val 6855"/>
                  <a:gd name="f196" fmla="val 31731"/>
                  <a:gd name="f197" fmla="val 37215"/>
                  <a:gd name="f198" fmla="val 37803"/>
                  <a:gd name="f199" fmla="val 17628"/>
                  <a:gd name="f200" fmla="val 38391"/>
                  <a:gd name="f201" fmla="val 42308"/>
                  <a:gd name="f202" fmla="val 52297"/>
                  <a:gd name="f203" fmla="val 53277"/>
                  <a:gd name="f204" fmla="val 54648"/>
                  <a:gd name="f205" fmla="val 54060"/>
                  <a:gd name="f206" fmla="val 53864"/>
                  <a:gd name="f207" fmla="val 53668"/>
                  <a:gd name="f208" fmla="val 50534"/>
                  <a:gd name="f209" fmla="val 49947"/>
                  <a:gd name="f210" fmla="val 46813"/>
                  <a:gd name="f211" fmla="val 47205"/>
                  <a:gd name="f212" fmla="val 47597"/>
                  <a:gd name="f213" fmla="val 47792"/>
                  <a:gd name="f214" fmla="val 19979"/>
                  <a:gd name="f215" fmla="val 46030"/>
                  <a:gd name="f216" fmla="val 42504"/>
                  <a:gd name="f217" fmla="val 41133"/>
                  <a:gd name="f218" fmla="val 29380"/>
                  <a:gd name="f219" fmla="val 43875"/>
                  <a:gd name="f220" fmla="val 46225"/>
                  <a:gd name="f221" fmla="val 35257"/>
                  <a:gd name="f222" fmla="val 42112"/>
                  <a:gd name="f223" fmla="val 43287"/>
                  <a:gd name="f224" fmla="val 48576"/>
                  <a:gd name="f225" fmla="val 46029"/>
                  <a:gd name="f226" fmla="val 48967"/>
                  <a:gd name="f227" fmla="val 45246"/>
                  <a:gd name="f228" fmla="val 50339"/>
                  <a:gd name="f229" fmla="val 41329"/>
                  <a:gd name="f230" fmla="val 38390"/>
                  <a:gd name="f231" fmla="val 45638"/>
                  <a:gd name="f232" fmla="val 43092"/>
                  <a:gd name="f233" fmla="val 39566"/>
                  <a:gd name="f234" fmla="val 36236"/>
                  <a:gd name="f235" fmla="val 37411"/>
                  <a:gd name="f236" fmla="val 35648"/>
                  <a:gd name="f237" fmla="val 30556"/>
                  <a:gd name="f238" fmla="val 43679"/>
                  <a:gd name="f239" fmla="val 39762"/>
                  <a:gd name="f240" fmla="val 55823"/>
                  <a:gd name="f241" fmla="val 33102"/>
                  <a:gd name="f242" fmla="+- 0 0 -90"/>
                  <a:gd name="f243" fmla="*/ f3 1 54647"/>
                  <a:gd name="f244" fmla="*/ f4 1 57781"/>
                  <a:gd name="f245" fmla="val f5"/>
                  <a:gd name="f246" fmla="val f6"/>
                  <a:gd name="f247" fmla="val f7"/>
                  <a:gd name="f248" fmla="*/ f242 f0 1"/>
                  <a:gd name="f249" fmla="+- f247 0 f245"/>
                  <a:gd name="f250" fmla="+- f246 0 f245"/>
                  <a:gd name="f251" fmla="*/ f248 1 f2"/>
                  <a:gd name="f252" fmla="*/ f250 1 54647"/>
                  <a:gd name="f253" fmla="*/ f249 1 57781"/>
                  <a:gd name="f254" fmla="*/ 31144 f250 1"/>
                  <a:gd name="f255" fmla="*/ 27422 f249 1"/>
                  <a:gd name="f256" fmla="*/ 33298 f250 1"/>
                  <a:gd name="f257" fmla="*/ 23113 f249 1"/>
                  <a:gd name="f258" fmla="*/ 29577 f250 1"/>
                  <a:gd name="f259" fmla="*/ 25071 f249 1"/>
                  <a:gd name="f260" fmla="*/ 30164 f250 1"/>
                  <a:gd name="f261" fmla="*/ 16453 f249 1"/>
                  <a:gd name="f262" fmla="*/ 15670 f249 1"/>
                  <a:gd name="f263" fmla="*/ 36628 f250 1"/>
                  <a:gd name="f264" fmla="*/ 21154 f249 1"/>
                  <a:gd name="f265" fmla="*/ 35061 f250 1"/>
                  <a:gd name="f266" fmla="*/ 25659 f249 1"/>
                  <a:gd name="f267" fmla="*/ 27226 f249 1"/>
                  <a:gd name="f268" fmla="*/ 28597 f250 1"/>
                  <a:gd name="f269" fmla="*/ 50926 f249 1"/>
                  <a:gd name="f270" fmla="*/ 23309 f250 1"/>
                  <a:gd name="f271" fmla="*/ 51710 f249 1"/>
                  <a:gd name="f272" fmla="*/ 26247 f250 1"/>
                  <a:gd name="f273" fmla="*/ 55235 f249 1"/>
                  <a:gd name="f274" fmla="*/ 21742 f250 1"/>
                  <a:gd name="f275" fmla="*/ 53081 f249 1"/>
                  <a:gd name="f276" fmla="*/ 20371 f250 1"/>
                  <a:gd name="f277" fmla="*/ 57782 f249 1"/>
                  <a:gd name="f278" fmla="*/ 19783 f250 1"/>
                  <a:gd name="f279" fmla="*/ 53473 f249 1"/>
                  <a:gd name="f280" fmla="*/ 15670 f250 1"/>
                  <a:gd name="f281" fmla="*/ 54452 f249 1"/>
                  <a:gd name="f282" fmla="*/ 18999 f250 1"/>
                  <a:gd name="f283" fmla="*/ 51514 f249 1"/>
                  <a:gd name="f284" fmla="*/ 16845 f250 1"/>
                  <a:gd name="f285" fmla="*/ 47009 f249 1"/>
                  <a:gd name="f286" fmla="*/ 20762 f250 1"/>
                  <a:gd name="f287" fmla="*/ 50143 f249 1"/>
                  <a:gd name="f288" fmla="*/ 23113 f250 1"/>
                  <a:gd name="f289" fmla="*/ 45834 f249 1"/>
                  <a:gd name="f290" fmla="*/ 22721 f250 1"/>
                  <a:gd name="f291" fmla="*/ 26638 f250 1"/>
                  <a:gd name="f292" fmla="*/ 49359 f249 1"/>
                  <a:gd name="f293" fmla="*/ 25463 f250 1"/>
                  <a:gd name="f294" fmla="*/ 35453 f249 1"/>
                  <a:gd name="f295" fmla="*/ 21154 f250 1"/>
                  <a:gd name="f296" fmla="*/ 19391 f250 1"/>
                  <a:gd name="f297" fmla="*/ 38782 f249 1"/>
                  <a:gd name="f298" fmla="*/ 9402 f250 1"/>
                  <a:gd name="f299" fmla="*/ 49555 f249 1"/>
                  <a:gd name="f300" fmla="*/ 5876 f250 1"/>
                  <a:gd name="f301" fmla="*/ 6268 f250 1"/>
                  <a:gd name="f302" fmla="*/ 48184 f249 1"/>
                  <a:gd name="f303" fmla="*/ 7247 f250 1"/>
                  <a:gd name="f304" fmla="*/ 46617 f249 1"/>
                  <a:gd name="f305" fmla="*/ 9010 f250 1"/>
                  <a:gd name="f306" fmla="*/ 40153 f249 1"/>
                  <a:gd name="f307" fmla="*/ 11165 f250 1"/>
                  <a:gd name="f308" fmla="*/ 36824 f249 1"/>
                  <a:gd name="f309" fmla="*/ 13123 f250 1"/>
                  <a:gd name="f310" fmla="*/ 29772 f249 1"/>
                  <a:gd name="f311" fmla="*/ 11948 f250 1"/>
                  <a:gd name="f312" fmla="*/ 28401 f249 1"/>
                  <a:gd name="f313" fmla="*/ 9793 f250 1"/>
                  <a:gd name="f314" fmla="*/ 26442 f249 1"/>
                  <a:gd name="f315" fmla="*/ 7835 f250 1"/>
                  <a:gd name="f316" fmla="*/ 25855 f249 1"/>
                  <a:gd name="f317" fmla="*/ 5680 f250 1"/>
                  <a:gd name="f318" fmla="*/ 5093 f250 1"/>
                  <a:gd name="f319" fmla="*/ 27030 f249 1"/>
                  <a:gd name="f320" fmla="*/ 4701 f250 1"/>
                  <a:gd name="f321" fmla="*/ 28009 f249 1"/>
                  <a:gd name="f322" fmla="*/ 30360 f249 1"/>
                  <a:gd name="f323" fmla="*/ 5289 f250 1"/>
                  <a:gd name="f324" fmla="*/ 32514 f249 1"/>
                  <a:gd name="f325" fmla="*/ 34277 f249 1"/>
                  <a:gd name="f326" fmla="*/ 2155 f250 1"/>
                  <a:gd name="f327" fmla="*/ 32123 f249 1"/>
                  <a:gd name="f328" fmla="*/ 1567 f250 1"/>
                  <a:gd name="f329" fmla="*/ 31535 f249 1"/>
                  <a:gd name="f330" fmla="*/ 588 f250 1"/>
                  <a:gd name="f331" fmla="*/ 0 f250 1"/>
                  <a:gd name="f332" fmla="*/ 27618 f249 1"/>
                  <a:gd name="f333" fmla="*/ 979 f250 1"/>
                  <a:gd name="f334" fmla="*/ 24484 f249 1"/>
                  <a:gd name="f335" fmla="*/ 23700 f249 1"/>
                  <a:gd name="f336" fmla="*/ 2742 f250 1"/>
                  <a:gd name="f337" fmla="*/ 22329 f249 1"/>
                  <a:gd name="f338" fmla="*/ 4505 f250 1"/>
                  <a:gd name="f339" fmla="*/ 21546 f249 1"/>
                  <a:gd name="f340" fmla="*/ 8226 f250 1"/>
                  <a:gd name="f341" fmla="*/ 21937 f249 1"/>
                  <a:gd name="f342" fmla="*/ 8618 f250 1"/>
                  <a:gd name="f343" fmla="*/ 11557 f250 1"/>
                  <a:gd name="f344" fmla="*/ 24288 f249 1"/>
                  <a:gd name="f345" fmla="*/ 14886 f250 1"/>
                  <a:gd name="f346" fmla="*/ 28989 f249 1"/>
                  <a:gd name="f347" fmla="*/ 25267 f250 1"/>
                  <a:gd name="f348" fmla="*/ 28205 f249 1"/>
                  <a:gd name="f349" fmla="*/ 22525 f250 1"/>
                  <a:gd name="f350" fmla="*/ 25659 f250 1"/>
                  <a:gd name="f351" fmla="*/ 26051 f249 1"/>
                  <a:gd name="f352" fmla="*/ 18020 f249 1"/>
                  <a:gd name="f353" fmla="*/ 22917 f250 1"/>
                  <a:gd name="f354" fmla="*/ 15474 f249 1"/>
                  <a:gd name="f355" fmla="*/ 18999 f249 1"/>
                  <a:gd name="f356" fmla="*/ 17237 f250 1"/>
                  <a:gd name="f357" fmla="*/ 22525 f249 1"/>
                  <a:gd name="f358" fmla="*/ 25463 f249 1"/>
                  <a:gd name="f359" fmla="*/ 17041 f250 1"/>
                  <a:gd name="f360" fmla="*/ 16257 f250 1"/>
                  <a:gd name="f361" fmla="*/ 13515 f250 1"/>
                  <a:gd name="f362" fmla="*/ 12732 f250 1"/>
                  <a:gd name="f363" fmla="*/ 22721 f249 1"/>
                  <a:gd name="f364" fmla="*/ 14690 f250 1"/>
                  <a:gd name="f365" fmla="*/ 22133 f249 1"/>
                  <a:gd name="f366" fmla="*/ 10185 f250 1"/>
                  <a:gd name="f367" fmla="*/ 10577 f249 1"/>
                  <a:gd name="f368" fmla="*/ 9206 f250 1"/>
                  <a:gd name="f369" fmla="*/ 4309 f249 1"/>
                  <a:gd name="f370" fmla="*/ 12927 f250 1"/>
                  <a:gd name="f371" fmla="*/ 9598 f249 1"/>
                  <a:gd name="f372" fmla="*/ 17432 f250 1"/>
                  <a:gd name="f373" fmla="*/ 20762 f249 1"/>
                  <a:gd name="f374" fmla="*/ 19783 f249 1"/>
                  <a:gd name="f375" fmla="*/ 18804 f250 1"/>
                  <a:gd name="f376" fmla="*/ 13711 f249 1"/>
                  <a:gd name="f377" fmla="*/ 23505 f250 1"/>
                  <a:gd name="f378" fmla="*/ 11360 f249 1"/>
                  <a:gd name="f379" fmla="*/ 27030 f250 1"/>
                  <a:gd name="f380" fmla="*/ 13319 f249 1"/>
                  <a:gd name="f381" fmla="*/ 24680 f250 1"/>
                  <a:gd name="f382" fmla="*/ 6855 f249 1"/>
                  <a:gd name="f383" fmla="*/ 27813 f250 1"/>
                  <a:gd name="f384" fmla="*/ 0 f249 1"/>
                  <a:gd name="f385" fmla="*/ 31731 f250 1"/>
                  <a:gd name="f386" fmla="*/ 7051 f249 1"/>
                  <a:gd name="f387" fmla="*/ 29772 f250 1"/>
                  <a:gd name="f388" fmla="*/ 32514 f250 1"/>
                  <a:gd name="f389" fmla="*/ 36432 f250 1"/>
                  <a:gd name="f390" fmla="*/ 15082 f249 1"/>
                  <a:gd name="f391" fmla="*/ 38391 f250 1"/>
                  <a:gd name="f392" fmla="*/ 19195 f249 1"/>
                  <a:gd name="f393" fmla="*/ 51710 f250 1"/>
                  <a:gd name="f394" fmla="*/ 54648 f250 1"/>
                  <a:gd name="f395" fmla="*/ 13515 f249 1"/>
                  <a:gd name="f396" fmla="*/ 53864 f250 1"/>
                  <a:gd name="f397" fmla="*/ 18608 f249 1"/>
                  <a:gd name="f398" fmla="*/ 50534 f250 1"/>
                  <a:gd name="f399" fmla="*/ 49947 f250 1"/>
                  <a:gd name="f400" fmla="*/ 46813 f250 1"/>
                  <a:gd name="f401" fmla="*/ 47792 f250 1"/>
                  <a:gd name="f402" fmla="*/ 24876 f249 1"/>
                  <a:gd name="f403" fmla="*/ 48184 f250 1"/>
                  <a:gd name="f404" fmla="*/ 46030 f250 1"/>
                  <a:gd name="f405" fmla="*/ 19587 f249 1"/>
                  <a:gd name="f406" fmla="*/ 43875 f250 1"/>
                  <a:gd name="f407" fmla="*/ 32906 f249 1"/>
                  <a:gd name="f408" fmla="*/ 50143 f250 1"/>
                  <a:gd name="f409" fmla="*/ 37019 f249 1"/>
                  <a:gd name="f410" fmla="*/ 52493 f250 1"/>
                  <a:gd name="f411" fmla="*/ 48967 f250 1"/>
                  <a:gd name="f412" fmla="*/ 45246 f249 1"/>
                  <a:gd name="f413" fmla="*/ 43287 f249 1"/>
                  <a:gd name="f414" fmla="*/ 45638 f250 1"/>
                  <a:gd name="f415" fmla="*/ 37803 f250 1"/>
                  <a:gd name="f416" fmla="*/ 37411 f250 1"/>
                  <a:gd name="f417" fmla="*/ 35257 f249 1"/>
                  <a:gd name="f418" fmla="*/ 30360 f250 1"/>
                  <a:gd name="f419" fmla="*/ 35648 f249 1"/>
                  <a:gd name="f420" fmla="*/ 48772 f249 1"/>
                  <a:gd name="f421" fmla="*/ 39762 f250 1"/>
                  <a:gd name="f422" fmla="*/ 55823 f249 1"/>
                  <a:gd name="f423" fmla="*/ 28793 f250 1"/>
                  <a:gd name="f424" fmla="+- f251 0 f1"/>
                  <a:gd name="f425" fmla="*/ f254 1 54647"/>
                  <a:gd name="f426" fmla="*/ f255 1 57781"/>
                  <a:gd name="f427" fmla="*/ f256 1 54647"/>
                  <a:gd name="f428" fmla="*/ f257 1 57781"/>
                  <a:gd name="f429" fmla="*/ f258 1 54647"/>
                  <a:gd name="f430" fmla="*/ f259 1 57781"/>
                  <a:gd name="f431" fmla="*/ f260 1 54647"/>
                  <a:gd name="f432" fmla="*/ f261 1 57781"/>
                  <a:gd name="f433" fmla="*/ f262 1 57781"/>
                  <a:gd name="f434" fmla="*/ f263 1 54647"/>
                  <a:gd name="f435" fmla="*/ f264 1 57781"/>
                  <a:gd name="f436" fmla="*/ f265 1 54647"/>
                  <a:gd name="f437" fmla="*/ f266 1 57781"/>
                  <a:gd name="f438" fmla="*/ f267 1 57781"/>
                  <a:gd name="f439" fmla="*/ f268 1 54647"/>
                  <a:gd name="f440" fmla="*/ f269 1 57781"/>
                  <a:gd name="f441" fmla="*/ f270 1 54647"/>
                  <a:gd name="f442" fmla="*/ f271 1 57781"/>
                  <a:gd name="f443" fmla="*/ f272 1 54647"/>
                  <a:gd name="f444" fmla="*/ f273 1 57781"/>
                  <a:gd name="f445" fmla="*/ f274 1 54647"/>
                  <a:gd name="f446" fmla="*/ f275 1 57781"/>
                  <a:gd name="f447" fmla="*/ f276 1 54647"/>
                  <a:gd name="f448" fmla="*/ f277 1 57781"/>
                  <a:gd name="f449" fmla="*/ f278 1 54647"/>
                  <a:gd name="f450" fmla="*/ f279 1 57781"/>
                  <a:gd name="f451" fmla="*/ f280 1 54647"/>
                  <a:gd name="f452" fmla="*/ f281 1 57781"/>
                  <a:gd name="f453" fmla="*/ f282 1 54647"/>
                  <a:gd name="f454" fmla="*/ f283 1 57781"/>
                  <a:gd name="f455" fmla="*/ f284 1 54647"/>
                  <a:gd name="f456" fmla="*/ f285 1 57781"/>
                  <a:gd name="f457" fmla="*/ f286 1 54647"/>
                  <a:gd name="f458" fmla="*/ f287 1 57781"/>
                  <a:gd name="f459" fmla="*/ f288 1 54647"/>
                  <a:gd name="f460" fmla="*/ f289 1 57781"/>
                  <a:gd name="f461" fmla="*/ f290 1 54647"/>
                  <a:gd name="f462" fmla="*/ f291 1 54647"/>
                  <a:gd name="f463" fmla="*/ f292 1 57781"/>
                  <a:gd name="f464" fmla="*/ f293 1 54647"/>
                  <a:gd name="f465" fmla="*/ f294 1 57781"/>
                  <a:gd name="f466" fmla="*/ f295 1 54647"/>
                  <a:gd name="f467" fmla="*/ f296 1 54647"/>
                  <a:gd name="f468" fmla="*/ f297 1 57781"/>
                  <a:gd name="f469" fmla="*/ f298 1 54647"/>
                  <a:gd name="f470" fmla="*/ f299 1 57781"/>
                  <a:gd name="f471" fmla="*/ f300 1 54647"/>
                  <a:gd name="f472" fmla="*/ f301 1 54647"/>
                  <a:gd name="f473" fmla="*/ f302 1 57781"/>
                  <a:gd name="f474" fmla="*/ f303 1 54647"/>
                  <a:gd name="f475" fmla="*/ f304 1 57781"/>
                  <a:gd name="f476" fmla="*/ f305 1 54647"/>
                  <a:gd name="f477" fmla="*/ f306 1 57781"/>
                  <a:gd name="f478" fmla="*/ f307 1 54647"/>
                  <a:gd name="f479" fmla="*/ f308 1 57781"/>
                  <a:gd name="f480" fmla="*/ f309 1 54647"/>
                  <a:gd name="f481" fmla="*/ f310 1 57781"/>
                  <a:gd name="f482" fmla="*/ f311 1 54647"/>
                  <a:gd name="f483" fmla="*/ f312 1 57781"/>
                  <a:gd name="f484" fmla="*/ f313 1 54647"/>
                  <a:gd name="f485" fmla="*/ f314 1 57781"/>
                  <a:gd name="f486" fmla="*/ f315 1 54647"/>
                  <a:gd name="f487" fmla="*/ f316 1 57781"/>
                  <a:gd name="f488" fmla="*/ f317 1 54647"/>
                  <a:gd name="f489" fmla="*/ f318 1 54647"/>
                  <a:gd name="f490" fmla="*/ f319 1 57781"/>
                  <a:gd name="f491" fmla="*/ f320 1 54647"/>
                  <a:gd name="f492" fmla="*/ f321 1 57781"/>
                  <a:gd name="f493" fmla="*/ f322 1 57781"/>
                  <a:gd name="f494" fmla="*/ f323 1 54647"/>
                  <a:gd name="f495" fmla="*/ f324 1 57781"/>
                  <a:gd name="f496" fmla="*/ f325 1 57781"/>
                  <a:gd name="f497" fmla="*/ f326 1 54647"/>
                  <a:gd name="f498" fmla="*/ f327 1 57781"/>
                  <a:gd name="f499" fmla="*/ f328 1 54647"/>
                  <a:gd name="f500" fmla="*/ f329 1 57781"/>
                  <a:gd name="f501" fmla="*/ f330 1 54647"/>
                  <a:gd name="f502" fmla="*/ f331 1 54647"/>
                  <a:gd name="f503" fmla="*/ f332 1 57781"/>
                  <a:gd name="f504" fmla="*/ f333 1 54647"/>
                  <a:gd name="f505" fmla="*/ f334 1 57781"/>
                  <a:gd name="f506" fmla="*/ f335 1 57781"/>
                  <a:gd name="f507" fmla="*/ f336 1 54647"/>
                  <a:gd name="f508" fmla="*/ f337 1 57781"/>
                  <a:gd name="f509" fmla="*/ f338 1 54647"/>
                  <a:gd name="f510" fmla="*/ f339 1 57781"/>
                  <a:gd name="f511" fmla="*/ f340 1 54647"/>
                  <a:gd name="f512" fmla="*/ f341 1 57781"/>
                  <a:gd name="f513" fmla="*/ f342 1 54647"/>
                  <a:gd name="f514" fmla="*/ f343 1 54647"/>
                  <a:gd name="f515" fmla="*/ f344 1 57781"/>
                  <a:gd name="f516" fmla="*/ f345 1 54647"/>
                  <a:gd name="f517" fmla="*/ f346 1 57781"/>
                  <a:gd name="f518" fmla="*/ f347 1 54647"/>
                  <a:gd name="f519" fmla="*/ f348 1 57781"/>
                  <a:gd name="f520" fmla="*/ f349 1 54647"/>
                  <a:gd name="f521" fmla="*/ f350 1 54647"/>
                  <a:gd name="f522" fmla="*/ f351 1 57781"/>
                  <a:gd name="f523" fmla="*/ f352 1 57781"/>
                  <a:gd name="f524" fmla="*/ f353 1 54647"/>
                  <a:gd name="f525" fmla="*/ f354 1 57781"/>
                  <a:gd name="f526" fmla="*/ f355 1 57781"/>
                  <a:gd name="f527" fmla="*/ f356 1 54647"/>
                  <a:gd name="f528" fmla="*/ f357 1 57781"/>
                  <a:gd name="f529" fmla="*/ f358 1 57781"/>
                  <a:gd name="f530" fmla="*/ f359 1 54647"/>
                  <a:gd name="f531" fmla="*/ f360 1 54647"/>
                  <a:gd name="f532" fmla="*/ f361 1 54647"/>
                  <a:gd name="f533" fmla="*/ f362 1 54647"/>
                  <a:gd name="f534" fmla="*/ f363 1 57781"/>
                  <a:gd name="f535" fmla="*/ f364 1 54647"/>
                  <a:gd name="f536" fmla="*/ f365 1 57781"/>
                  <a:gd name="f537" fmla="*/ f366 1 54647"/>
                  <a:gd name="f538" fmla="*/ f367 1 57781"/>
                  <a:gd name="f539" fmla="*/ f368 1 54647"/>
                  <a:gd name="f540" fmla="*/ f369 1 57781"/>
                  <a:gd name="f541" fmla="*/ f370 1 54647"/>
                  <a:gd name="f542" fmla="*/ f371 1 57781"/>
                  <a:gd name="f543" fmla="*/ f372 1 54647"/>
                  <a:gd name="f544" fmla="*/ f373 1 57781"/>
                  <a:gd name="f545" fmla="*/ f374 1 57781"/>
                  <a:gd name="f546" fmla="*/ f375 1 54647"/>
                  <a:gd name="f547" fmla="*/ f376 1 57781"/>
                  <a:gd name="f548" fmla="*/ f377 1 54647"/>
                  <a:gd name="f549" fmla="*/ f378 1 57781"/>
                  <a:gd name="f550" fmla="*/ f379 1 54647"/>
                  <a:gd name="f551" fmla="*/ f380 1 57781"/>
                  <a:gd name="f552" fmla="*/ f381 1 54647"/>
                  <a:gd name="f553" fmla="*/ f382 1 57781"/>
                  <a:gd name="f554" fmla="*/ f383 1 54647"/>
                  <a:gd name="f555" fmla="*/ f384 1 57781"/>
                  <a:gd name="f556" fmla="*/ f385 1 54647"/>
                  <a:gd name="f557" fmla="*/ f386 1 57781"/>
                  <a:gd name="f558" fmla="*/ f387 1 54647"/>
                  <a:gd name="f559" fmla="*/ f388 1 54647"/>
                  <a:gd name="f560" fmla="*/ f389 1 54647"/>
                  <a:gd name="f561" fmla="*/ f390 1 57781"/>
                  <a:gd name="f562" fmla="*/ f391 1 54647"/>
                  <a:gd name="f563" fmla="*/ f392 1 57781"/>
                  <a:gd name="f564" fmla="*/ f393 1 54647"/>
                  <a:gd name="f565" fmla="*/ f394 1 54647"/>
                  <a:gd name="f566" fmla="*/ f395 1 57781"/>
                  <a:gd name="f567" fmla="*/ f396 1 54647"/>
                  <a:gd name="f568" fmla="*/ f397 1 57781"/>
                  <a:gd name="f569" fmla="*/ f398 1 54647"/>
                  <a:gd name="f570" fmla="*/ f399 1 54647"/>
                  <a:gd name="f571" fmla="*/ f400 1 54647"/>
                  <a:gd name="f572" fmla="*/ f401 1 54647"/>
                  <a:gd name="f573" fmla="*/ f402 1 57781"/>
                  <a:gd name="f574" fmla="*/ f403 1 54647"/>
                  <a:gd name="f575" fmla="*/ f404 1 54647"/>
                  <a:gd name="f576" fmla="*/ f405 1 57781"/>
                  <a:gd name="f577" fmla="*/ f406 1 54647"/>
                  <a:gd name="f578" fmla="*/ f407 1 57781"/>
                  <a:gd name="f579" fmla="*/ f408 1 54647"/>
                  <a:gd name="f580" fmla="*/ f409 1 57781"/>
                  <a:gd name="f581" fmla="*/ f410 1 54647"/>
                  <a:gd name="f582" fmla="*/ f411 1 54647"/>
                  <a:gd name="f583" fmla="*/ f412 1 57781"/>
                  <a:gd name="f584" fmla="*/ f413 1 57781"/>
                  <a:gd name="f585" fmla="*/ f414 1 54647"/>
                  <a:gd name="f586" fmla="*/ f415 1 54647"/>
                  <a:gd name="f587" fmla="*/ f416 1 54647"/>
                  <a:gd name="f588" fmla="*/ f417 1 57781"/>
                  <a:gd name="f589" fmla="*/ f418 1 54647"/>
                  <a:gd name="f590" fmla="*/ f419 1 57781"/>
                  <a:gd name="f591" fmla="*/ f420 1 57781"/>
                  <a:gd name="f592" fmla="*/ f421 1 54647"/>
                  <a:gd name="f593" fmla="*/ f422 1 57781"/>
                  <a:gd name="f594" fmla="*/ f423 1 54647"/>
                  <a:gd name="f595" fmla="*/ f245 1 f252"/>
                  <a:gd name="f596" fmla="*/ f246 1 f252"/>
                  <a:gd name="f597" fmla="*/ f245 1 f253"/>
                  <a:gd name="f598" fmla="*/ f247 1 f253"/>
                  <a:gd name="f599" fmla="*/ f425 1 f252"/>
                  <a:gd name="f600" fmla="*/ f426 1 f253"/>
                  <a:gd name="f601" fmla="*/ f427 1 f252"/>
                  <a:gd name="f602" fmla="*/ f428 1 f253"/>
                  <a:gd name="f603" fmla="*/ f429 1 f252"/>
                  <a:gd name="f604" fmla="*/ f430 1 f253"/>
                  <a:gd name="f605" fmla="*/ f431 1 f252"/>
                  <a:gd name="f606" fmla="*/ f432 1 f253"/>
                  <a:gd name="f607" fmla="*/ f433 1 f253"/>
                  <a:gd name="f608" fmla="*/ f434 1 f252"/>
                  <a:gd name="f609" fmla="*/ f435 1 f253"/>
                  <a:gd name="f610" fmla="*/ f436 1 f252"/>
                  <a:gd name="f611" fmla="*/ f437 1 f253"/>
                  <a:gd name="f612" fmla="*/ f438 1 f253"/>
                  <a:gd name="f613" fmla="*/ f439 1 f252"/>
                  <a:gd name="f614" fmla="*/ f440 1 f253"/>
                  <a:gd name="f615" fmla="*/ f441 1 f252"/>
                  <a:gd name="f616" fmla="*/ f442 1 f253"/>
                  <a:gd name="f617" fmla="*/ f443 1 f252"/>
                  <a:gd name="f618" fmla="*/ f444 1 f253"/>
                  <a:gd name="f619" fmla="*/ f445 1 f252"/>
                  <a:gd name="f620" fmla="*/ f446 1 f253"/>
                  <a:gd name="f621" fmla="*/ f447 1 f252"/>
                  <a:gd name="f622" fmla="*/ f448 1 f253"/>
                  <a:gd name="f623" fmla="*/ f449 1 f252"/>
                  <a:gd name="f624" fmla="*/ f450 1 f253"/>
                  <a:gd name="f625" fmla="*/ f451 1 f252"/>
                  <a:gd name="f626" fmla="*/ f452 1 f253"/>
                  <a:gd name="f627" fmla="*/ f453 1 f252"/>
                  <a:gd name="f628" fmla="*/ f454 1 f253"/>
                  <a:gd name="f629" fmla="*/ f455 1 f252"/>
                  <a:gd name="f630" fmla="*/ f456 1 f253"/>
                  <a:gd name="f631" fmla="*/ f457 1 f252"/>
                  <a:gd name="f632" fmla="*/ f458 1 f253"/>
                  <a:gd name="f633" fmla="*/ f459 1 f252"/>
                  <a:gd name="f634" fmla="*/ f460 1 f253"/>
                  <a:gd name="f635" fmla="*/ f461 1 f252"/>
                  <a:gd name="f636" fmla="*/ f462 1 f252"/>
                  <a:gd name="f637" fmla="*/ f463 1 f253"/>
                  <a:gd name="f638" fmla="*/ f464 1 f252"/>
                  <a:gd name="f639" fmla="*/ f465 1 f253"/>
                  <a:gd name="f640" fmla="*/ f466 1 f252"/>
                  <a:gd name="f641" fmla="*/ f467 1 f252"/>
                  <a:gd name="f642" fmla="*/ f468 1 f253"/>
                  <a:gd name="f643" fmla="*/ f469 1 f252"/>
                  <a:gd name="f644" fmla="*/ f470 1 f253"/>
                  <a:gd name="f645" fmla="*/ f471 1 f252"/>
                  <a:gd name="f646" fmla="*/ f472 1 f252"/>
                  <a:gd name="f647" fmla="*/ f473 1 f253"/>
                  <a:gd name="f648" fmla="*/ f474 1 f252"/>
                  <a:gd name="f649" fmla="*/ f475 1 f253"/>
                  <a:gd name="f650" fmla="*/ f476 1 f252"/>
                  <a:gd name="f651" fmla="*/ f477 1 f253"/>
                  <a:gd name="f652" fmla="*/ f478 1 f252"/>
                  <a:gd name="f653" fmla="*/ f479 1 f253"/>
                  <a:gd name="f654" fmla="*/ f480 1 f252"/>
                  <a:gd name="f655" fmla="*/ f481 1 f253"/>
                  <a:gd name="f656" fmla="*/ f482 1 f252"/>
                  <a:gd name="f657" fmla="*/ f483 1 f253"/>
                  <a:gd name="f658" fmla="*/ f484 1 f252"/>
                  <a:gd name="f659" fmla="*/ f485 1 f253"/>
                  <a:gd name="f660" fmla="*/ f486 1 f252"/>
                  <a:gd name="f661" fmla="*/ f487 1 f253"/>
                  <a:gd name="f662" fmla="*/ f488 1 f252"/>
                  <a:gd name="f663" fmla="*/ f489 1 f252"/>
                  <a:gd name="f664" fmla="*/ f490 1 f253"/>
                  <a:gd name="f665" fmla="*/ f491 1 f252"/>
                  <a:gd name="f666" fmla="*/ f492 1 f253"/>
                  <a:gd name="f667" fmla="*/ f493 1 f253"/>
                  <a:gd name="f668" fmla="*/ f494 1 f252"/>
                  <a:gd name="f669" fmla="*/ f495 1 f253"/>
                  <a:gd name="f670" fmla="*/ f496 1 f253"/>
                  <a:gd name="f671" fmla="*/ f497 1 f252"/>
                  <a:gd name="f672" fmla="*/ f498 1 f253"/>
                  <a:gd name="f673" fmla="*/ f499 1 f252"/>
                  <a:gd name="f674" fmla="*/ f500 1 f253"/>
                  <a:gd name="f675" fmla="*/ f501 1 f252"/>
                  <a:gd name="f676" fmla="*/ f502 1 f252"/>
                  <a:gd name="f677" fmla="*/ f503 1 f253"/>
                  <a:gd name="f678" fmla="*/ f504 1 f252"/>
                  <a:gd name="f679" fmla="*/ f505 1 f253"/>
                  <a:gd name="f680" fmla="*/ f506 1 f253"/>
                  <a:gd name="f681" fmla="*/ f507 1 f252"/>
                  <a:gd name="f682" fmla="*/ f508 1 f253"/>
                  <a:gd name="f683" fmla="*/ f509 1 f252"/>
                  <a:gd name="f684" fmla="*/ f510 1 f253"/>
                  <a:gd name="f685" fmla="*/ f511 1 f252"/>
                  <a:gd name="f686" fmla="*/ f512 1 f253"/>
                  <a:gd name="f687" fmla="*/ f513 1 f252"/>
                  <a:gd name="f688" fmla="*/ f514 1 f252"/>
                  <a:gd name="f689" fmla="*/ f515 1 f253"/>
                  <a:gd name="f690" fmla="*/ f516 1 f252"/>
                  <a:gd name="f691" fmla="*/ f517 1 f253"/>
                  <a:gd name="f692" fmla="*/ f518 1 f252"/>
                  <a:gd name="f693" fmla="*/ f519 1 f253"/>
                  <a:gd name="f694" fmla="*/ f520 1 f252"/>
                  <a:gd name="f695" fmla="*/ f521 1 f252"/>
                  <a:gd name="f696" fmla="*/ f522 1 f253"/>
                  <a:gd name="f697" fmla="*/ f523 1 f253"/>
                  <a:gd name="f698" fmla="*/ f524 1 f252"/>
                  <a:gd name="f699" fmla="*/ f525 1 f253"/>
                  <a:gd name="f700" fmla="*/ f526 1 f253"/>
                  <a:gd name="f701" fmla="*/ f527 1 f252"/>
                  <a:gd name="f702" fmla="*/ f528 1 f253"/>
                  <a:gd name="f703" fmla="*/ f529 1 f253"/>
                  <a:gd name="f704" fmla="*/ f530 1 f252"/>
                  <a:gd name="f705" fmla="*/ f531 1 f252"/>
                  <a:gd name="f706" fmla="*/ f532 1 f252"/>
                  <a:gd name="f707" fmla="*/ f533 1 f252"/>
                  <a:gd name="f708" fmla="*/ f534 1 f253"/>
                  <a:gd name="f709" fmla="*/ f535 1 f252"/>
                  <a:gd name="f710" fmla="*/ f536 1 f253"/>
                  <a:gd name="f711" fmla="*/ f537 1 f252"/>
                  <a:gd name="f712" fmla="*/ f538 1 f253"/>
                  <a:gd name="f713" fmla="*/ f539 1 f252"/>
                  <a:gd name="f714" fmla="*/ f540 1 f253"/>
                  <a:gd name="f715" fmla="*/ f541 1 f252"/>
                  <a:gd name="f716" fmla="*/ f542 1 f253"/>
                  <a:gd name="f717" fmla="*/ f543 1 f252"/>
                  <a:gd name="f718" fmla="*/ f544 1 f253"/>
                  <a:gd name="f719" fmla="*/ f545 1 f253"/>
                  <a:gd name="f720" fmla="*/ f546 1 f252"/>
                  <a:gd name="f721" fmla="*/ f547 1 f253"/>
                  <a:gd name="f722" fmla="*/ f548 1 f252"/>
                  <a:gd name="f723" fmla="*/ f549 1 f253"/>
                  <a:gd name="f724" fmla="*/ f550 1 f252"/>
                  <a:gd name="f725" fmla="*/ f551 1 f253"/>
                  <a:gd name="f726" fmla="*/ f552 1 f252"/>
                  <a:gd name="f727" fmla="*/ f553 1 f253"/>
                  <a:gd name="f728" fmla="*/ f554 1 f252"/>
                  <a:gd name="f729" fmla="*/ f555 1 f253"/>
                  <a:gd name="f730" fmla="*/ f556 1 f252"/>
                  <a:gd name="f731" fmla="*/ f557 1 f253"/>
                  <a:gd name="f732" fmla="*/ f558 1 f252"/>
                  <a:gd name="f733" fmla="*/ f559 1 f252"/>
                  <a:gd name="f734" fmla="*/ f560 1 f252"/>
                  <a:gd name="f735" fmla="*/ f561 1 f253"/>
                  <a:gd name="f736" fmla="*/ f562 1 f252"/>
                  <a:gd name="f737" fmla="*/ f563 1 f253"/>
                  <a:gd name="f738" fmla="*/ f564 1 f252"/>
                  <a:gd name="f739" fmla="*/ f565 1 f252"/>
                  <a:gd name="f740" fmla="*/ f566 1 f253"/>
                  <a:gd name="f741" fmla="*/ f567 1 f252"/>
                  <a:gd name="f742" fmla="*/ f568 1 f253"/>
                  <a:gd name="f743" fmla="*/ f569 1 f252"/>
                  <a:gd name="f744" fmla="*/ f570 1 f252"/>
                  <a:gd name="f745" fmla="*/ f571 1 f252"/>
                  <a:gd name="f746" fmla="*/ f572 1 f252"/>
                  <a:gd name="f747" fmla="*/ f573 1 f253"/>
                  <a:gd name="f748" fmla="*/ f574 1 f252"/>
                  <a:gd name="f749" fmla="*/ f575 1 f252"/>
                  <a:gd name="f750" fmla="*/ f576 1 f253"/>
                  <a:gd name="f751" fmla="*/ f577 1 f252"/>
                  <a:gd name="f752" fmla="*/ f578 1 f253"/>
                  <a:gd name="f753" fmla="*/ f579 1 f252"/>
                  <a:gd name="f754" fmla="*/ f580 1 f253"/>
                  <a:gd name="f755" fmla="*/ f581 1 f252"/>
                  <a:gd name="f756" fmla="*/ f582 1 f252"/>
                  <a:gd name="f757" fmla="*/ f583 1 f253"/>
                  <a:gd name="f758" fmla="*/ f584 1 f253"/>
                  <a:gd name="f759" fmla="*/ f585 1 f252"/>
                  <a:gd name="f760" fmla="*/ f586 1 f252"/>
                  <a:gd name="f761" fmla="*/ f587 1 f252"/>
                  <a:gd name="f762" fmla="*/ f588 1 f253"/>
                  <a:gd name="f763" fmla="*/ f589 1 f252"/>
                  <a:gd name="f764" fmla="*/ f590 1 f253"/>
                  <a:gd name="f765" fmla="*/ f591 1 f253"/>
                  <a:gd name="f766" fmla="*/ f592 1 f252"/>
                  <a:gd name="f767" fmla="*/ f593 1 f253"/>
                  <a:gd name="f768" fmla="*/ f594 1 f252"/>
                  <a:gd name="f769" fmla="*/ f595 f243 1"/>
                  <a:gd name="f770" fmla="*/ f596 f243 1"/>
                  <a:gd name="f771" fmla="*/ f598 f244 1"/>
                  <a:gd name="f772" fmla="*/ f597 f244 1"/>
                  <a:gd name="f773" fmla="*/ f599 f243 1"/>
                  <a:gd name="f774" fmla="*/ f600 f244 1"/>
                  <a:gd name="f775" fmla="*/ f601 f243 1"/>
                  <a:gd name="f776" fmla="*/ f602 f244 1"/>
                  <a:gd name="f777" fmla="*/ f603 f243 1"/>
                  <a:gd name="f778" fmla="*/ f604 f244 1"/>
                  <a:gd name="f779" fmla="*/ f605 f243 1"/>
                  <a:gd name="f780" fmla="*/ f606 f244 1"/>
                  <a:gd name="f781" fmla="*/ f607 f244 1"/>
                  <a:gd name="f782" fmla="*/ f608 f243 1"/>
                  <a:gd name="f783" fmla="*/ f609 f244 1"/>
                  <a:gd name="f784" fmla="*/ f610 f243 1"/>
                  <a:gd name="f785" fmla="*/ f611 f244 1"/>
                  <a:gd name="f786" fmla="*/ f612 f244 1"/>
                  <a:gd name="f787" fmla="*/ f613 f243 1"/>
                  <a:gd name="f788" fmla="*/ f614 f244 1"/>
                  <a:gd name="f789" fmla="*/ f615 f243 1"/>
                  <a:gd name="f790" fmla="*/ f616 f244 1"/>
                  <a:gd name="f791" fmla="*/ f617 f243 1"/>
                  <a:gd name="f792" fmla="*/ f618 f244 1"/>
                  <a:gd name="f793" fmla="*/ f619 f243 1"/>
                  <a:gd name="f794" fmla="*/ f620 f244 1"/>
                  <a:gd name="f795" fmla="*/ f621 f243 1"/>
                  <a:gd name="f796" fmla="*/ f622 f244 1"/>
                  <a:gd name="f797" fmla="*/ f623 f243 1"/>
                  <a:gd name="f798" fmla="*/ f624 f244 1"/>
                  <a:gd name="f799" fmla="*/ f625 f243 1"/>
                  <a:gd name="f800" fmla="*/ f626 f244 1"/>
                  <a:gd name="f801" fmla="*/ f627 f243 1"/>
                  <a:gd name="f802" fmla="*/ f628 f244 1"/>
                  <a:gd name="f803" fmla="*/ f629 f243 1"/>
                  <a:gd name="f804" fmla="*/ f630 f244 1"/>
                  <a:gd name="f805" fmla="*/ f631 f243 1"/>
                  <a:gd name="f806" fmla="*/ f632 f244 1"/>
                  <a:gd name="f807" fmla="*/ f633 f243 1"/>
                  <a:gd name="f808" fmla="*/ f634 f244 1"/>
                  <a:gd name="f809" fmla="*/ f635 f243 1"/>
                  <a:gd name="f810" fmla="*/ f636 f243 1"/>
                  <a:gd name="f811" fmla="*/ f637 f244 1"/>
                  <a:gd name="f812" fmla="*/ f638 f243 1"/>
                  <a:gd name="f813" fmla="*/ f639 f244 1"/>
                  <a:gd name="f814" fmla="*/ f640 f243 1"/>
                  <a:gd name="f815" fmla="*/ f641 f243 1"/>
                  <a:gd name="f816" fmla="*/ f642 f244 1"/>
                  <a:gd name="f817" fmla="*/ f643 f243 1"/>
                  <a:gd name="f818" fmla="*/ f644 f244 1"/>
                  <a:gd name="f819" fmla="*/ f645 f243 1"/>
                  <a:gd name="f820" fmla="*/ f646 f243 1"/>
                  <a:gd name="f821" fmla="*/ f647 f244 1"/>
                  <a:gd name="f822" fmla="*/ f648 f243 1"/>
                  <a:gd name="f823" fmla="*/ f649 f244 1"/>
                  <a:gd name="f824" fmla="*/ f650 f243 1"/>
                  <a:gd name="f825" fmla="*/ f651 f244 1"/>
                  <a:gd name="f826" fmla="*/ f652 f243 1"/>
                  <a:gd name="f827" fmla="*/ f653 f244 1"/>
                  <a:gd name="f828" fmla="*/ f654 f243 1"/>
                  <a:gd name="f829" fmla="*/ f655 f244 1"/>
                  <a:gd name="f830" fmla="*/ f656 f243 1"/>
                  <a:gd name="f831" fmla="*/ f657 f244 1"/>
                  <a:gd name="f832" fmla="*/ f658 f243 1"/>
                  <a:gd name="f833" fmla="*/ f659 f244 1"/>
                  <a:gd name="f834" fmla="*/ f660 f243 1"/>
                  <a:gd name="f835" fmla="*/ f661 f244 1"/>
                  <a:gd name="f836" fmla="*/ f662 f243 1"/>
                  <a:gd name="f837" fmla="*/ f663 f243 1"/>
                  <a:gd name="f838" fmla="*/ f664 f244 1"/>
                  <a:gd name="f839" fmla="*/ f665 f243 1"/>
                  <a:gd name="f840" fmla="*/ f666 f244 1"/>
                  <a:gd name="f841" fmla="*/ f667 f244 1"/>
                  <a:gd name="f842" fmla="*/ f668 f243 1"/>
                  <a:gd name="f843" fmla="*/ f669 f244 1"/>
                  <a:gd name="f844" fmla="*/ f670 f244 1"/>
                  <a:gd name="f845" fmla="*/ f671 f243 1"/>
                  <a:gd name="f846" fmla="*/ f672 f244 1"/>
                  <a:gd name="f847" fmla="*/ f673 f243 1"/>
                  <a:gd name="f848" fmla="*/ f674 f244 1"/>
                  <a:gd name="f849" fmla="*/ f675 f243 1"/>
                  <a:gd name="f850" fmla="*/ f676 f243 1"/>
                  <a:gd name="f851" fmla="*/ f677 f244 1"/>
                  <a:gd name="f852" fmla="*/ f678 f243 1"/>
                  <a:gd name="f853" fmla="*/ f679 f244 1"/>
                  <a:gd name="f854" fmla="*/ f680 f244 1"/>
                  <a:gd name="f855" fmla="*/ f681 f243 1"/>
                  <a:gd name="f856" fmla="*/ f682 f244 1"/>
                  <a:gd name="f857" fmla="*/ f683 f243 1"/>
                  <a:gd name="f858" fmla="*/ f684 f244 1"/>
                  <a:gd name="f859" fmla="*/ f685 f243 1"/>
                  <a:gd name="f860" fmla="*/ f686 f244 1"/>
                  <a:gd name="f861" fmla="*/ f687 f243 1"/>
                  <a:gd name="f862" fmla="*/ f688 f243 1"/>
                  <a:gd name="f863" fmla="*/ f689 f244 1"/>
                  <a:gd name="f864" fmla="*/ f690 f243 1"/>
                  <a:gd name="f865" fmla="*/ f691 f244 1"/>
                  <a:gd name="f866" fmla="*/ f692 f243 1"/>
                  <a:gd name="f867" fmla="*/ f693 f244 1"/>
                  <a:gd name="f868" fmla="*/ f694 f243 1"/>
                  <a:gd name="f869" fmla="*/ f695 f243 1"/>
                  <a:gd name="f870" fmla="*/ f696 f244 1"/>
                  <a:gd name="f871" fmla="*/ f697 f244 1"/>
                  <a:gd name="f872" fmla="*/ f698 f243 1"/>
                  <a:gd name="f873" fmla="*/ f699 f244 1"/>
                  <a:gd name="f874" fmla="*/ f700 f244 1"/>
                  <a:gd name="f875" fmla="*/ f701 f243 1"/>
                  <a:gd name="f876" fmla="*/ f702 f244 1"/>
                  <a:gd name="f877" fmla="*/ f703 f244 1"/>
                  <a:gd name="f878" fmla="*/ f704 f243 1"/>
                  <a:gd name="f879" fmla="*/ f705 f243 1"/>
                  <a:gd name="f880" fmla="*/ f706 f243 1"/>
                  <a:gd name="f881" fmla="*/ f707 f243 1"/>
                  <a:gd name="f882" fmla="*/ f708 f244 1"/>
                  <a:gd name="f883" fmla="*/ f709 f243 1"/>
                  <a:gd name="f884" fmla="*/ f710 f244 1"/>
                  <a:gd name="f885" fmla="*/ f711 f243 1"/>
                  <a:gd name="f886" fmla="*/ f712 f244 1"/>
                  <a:gd name="f887" fmla="*/ f713 f243 1"/>
                  <a:gd name="f888" fmla="*/ f714 f244 1"/>
                  <a:gd name="f889" fmla="*/ f715 f243 1"/>
                  <a:gd name="f890" fmla="*/ f716 f244 1"/>
                  <a:gd name="f891" fmla="*/ f717 f243 1"/>
                  <a:gd name="f892" fmla="*/ f718 f244 1"/>
                  <a:gd name="f893" fmla="*/ f719 f244 1"/>
                  <a:gd name="f894" fmla="*/ f720 f243 1"/>
                  <a:gd name="f895" fmla="*/ f721 f244 1"/>
                  <a:gd name="f896" fmla="*/ f722 f243 1"/>
                  <a:gd name="f897" fmla="*/ f723 f244 1"/>
                  <a:gd name="f898" fmla="*/ f724 f243 1"/>
                  <a:gd name="f899" fmla="*/ f725 f244 1"/>
                  <a:gd name="f900" fmla="*/ f726 f243 1"/>
                  <a:gd name="f901" fmla="*/ f727 f244 1"/>
                  <a:gd name="f902" fmla="*/ f728 f243 1"/>
                  <a:gd name="f903" fmla="*/ f729 f244 1"/>
                  <a:gd name="f904" fmla="*/ f730 f243 1"/>
                  <a:gd name="f905" fmla="*/ f731 f244 1"/>
                  <a:gd name="f906" fmla="*/ f732 f243 1"/>
                  <a:gd name="f907" fmla="*/ f733 f243 1"/>
                  <a:gd name="f908" fmla="*/ f734 f243 1"/>
                  <a:gd name="f909" fmla="*/ f735 f244 1"/>
                  <a:gd name="f910" fmla="*/ f736 f243 1"/>
                  <a:gd name="f911" fmla="*/ f737 f244 1"/>
                  <a:gd name="f912" fmla="*/ f738 f243 1"/>
                  <a:gd name="f913" fmla="*/ f739 f243 1"/>
                  <a:gd name="f914" fmla="*/ f740 f244 1"/>
                  <a:gd name="f915" fmla="*/ f741 f243 1"/>
                  <a:gd name="f916" fmla="*/ f742 f244 1"/>
                  <a:gd name="f917" fmla="*/ f743 f243 1"/>
                  <a:gd name="f918" fmla="*/ f744 f243 1"/>
                  <a:gd name="f919" fmla="*/ f745 f243 1"/>
                  <a:gd name="f920" fmla="*/ f746 f243 1"/>
                  <a:gd name="f921" fmla="*/ f747 f244 1"/>
                  <a:gd name="f922" fmla="*/ f748 f243 1"/>
                  <a:gd name="f923" fmla="*/ f749 f243 1"/>
                  <a:gd name="f924" fmla="*/ f750 f244 1"/>
                  <a:gd name="f925" fmla="*/ f751 f243 1"/>
                  <a:gd name="f926" fmla="*/ f752 f244 1"/>
                  <a:gd name="f927" fmla="*/ f753 f243 1"/>
                  <a:gd name="f928" fmla="*/ f754 f244 1"/>
                  <a:gd name="f929" fmla="*/ f755 f243 1"/>
                  <a:gd name="f930" fmla="*/ f756 f243 1"/>
                  <a:gd name="f931" fmla="*/ f757 f244 1"/>
                  <a:gd name="f932" fmla="*/ f758 f244 1"/>
                  <a:gd name="f933" fmla="*/ f759 f243 1"/>
                  <a:gd name="f934" fmla="*/ f760 f243 1"/>
                  <a:gd name="f935" fmla="*/ f761 f243 1"/>
                  <a:gd name="f936" fmla="*/ f762 f244 1"/>
                  <a:gd name="f937" fmla="*/ f763 f243 1"/>
                  <a:gd name="f938" fmla="*/ f764 f244 1"/>
                  <a:gd name="f939" fmla="*/ f765 f244 1"/>
                  <a:gd name="f940" fmla="*/ f766 f243 1"/>
                  <a:gd name="f941" fmla="*/ f767 f244 1"/>
                  <a:gd name="f942" fmla="*/ f768 f2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4">
                    <a:pos x="f773" y="f774"/>
                  </a:cxn>
                  <a:cxn ang="f424">
                    <a:pos x="f775" y="f776"/>
                  </a:cxn>
                  <a:cxn ang="f424">
                    <a:pos x="f777" y="f778"/>
                  </a:cxn>
                  <a:cxn ang="f424">
                    <a:pos x="f779" y="f780"/>
                  </a:cxn>
                  <a:cxn ang="f424">
                    <a:pos x="f775" y="f781"/>
                  </a:cxn>
                  <a:cxn ang="f424">
                    <a:pos x="f782" y="f783"/>
                  </a:cxn>
                  <a:cxn ang="f424">
                    <a:pos x="f784" y="f785"/>
                  </a:cxn>
                  <a:cxn ang="f424">
                    <a:pos x="f773" y="f786"/>
                  </a:cxn>
                  <a:cxn ang="f424">
                    <a:pos x="f787" y="f788"/>
                  </a:cxn>
                  <a:cxn ang="f424">
                    <a:pos x="f789" y="f790"/>
                  </a:cxn>
                  <a:cxn ang="f424">
                    <a:pos x="f791" y="f792"/>
                  </a:cxn>
                  <a:cxn ang="f424">
                    <a:pos x="f793" y="f794"/>
                  </a:cxn>
                  <a:cxn ang="f424">
                    <a:pos x="f795" y="f796"/>
                  </a:cxn>
                  <a:cxn ang="f424">
                    <a:pos x="f797" y="f798"/>
                  </a:cxn>
                  <a:cxn ang="f424">
                    <a:pos x="f799" y="f800"/>
                  </a:cxn>
                  <a:cxn ang="f424">
                    <a:pos x="f801" y="f802"/>
                  </a:cxn>
                  <a:cxn ang="f424">
                    <a:pos x="f803" y="f804"/>
                  </a:cxn>
                  <a:cxn ang="f424">
                    <a:pos x="f805" y="f806"/>
                  </a:cxn>
                  <a:cxn ang="f424">
                    <a:pos x="f807" y="f808"/>
                  </a:cxn>
                  <a:cxn ang="f424">
                    <a:pos x="f809" y="f806"/>
                  </a:cxn>
                  <a:cxn ang="f424">
                    <a:pos x="f810" y="f811"/>
                  </a:cxn>
                  <a:cxn ang="f424">
                    <a:pos x="f812" y="f813"/>
                  </a:cxn>
                  <a:cxn ang="f424">
                    <a:pos x="f814" y="f813"/>
                  </a:cxn>
                  <a:cxn ang="f424">
                    <a:pos x="f815" y="f816"/>
                  </a:cxn>
                  <a:cxn ang="f424">
                    <a:pos x="f817" y="f818"/>
                  </a:cxn>
                  <a:cxn ang="f424">
                    <a:pos x="f819" y="f794"/>
                  </a:cxn>
                  <a:cxn ang="f424">
                    <a:pos x="f820" y="f821"/>
                  </a:cxn>
                  <a:cxn ang="f424">
                    <a:pos x="f822" y="f823"/>
                  </a:cxn>
                  <a:cxn ang="f424">
                    <a:pos x="f824" y="f825"/>
                  </a:cxn>
                  <a:cxn ang="f424">
                    <a:pos x="f826" y="f827"/>
                  </a:cxn>
                  <a:cxn ang="f424">
                    <a:pos x="f828" y="f829"/>
                  </a:cxn>
                  <a:cxn ang="f424">
                    <a:pos x="f830" y="f831"/>
                  </a:cxn>
                  <a:cxn ang="f424">
                    <a:pos x="f832" y="f833"/>
                  </a:cxn>
                  <a:cxn ang="f424">
                    <a:pos x="f834" y="f835"/>
                  </a:cxn>
                  <a:cxn ang="f424">
                    <a:pos x="f836" y="f833"/>
                  </a:cxn>
                  <a:cxn ang="f424">
                    <a:pos x="f837" y="f838"/>
                  </a:cxn>
                  <a:cxn ang="f424">
                    <a:pos x="f839" y="f840"/>
                  </a:cxn>
                  <a:cxn ang="f424">
                    <a:pos x="f839" y="f841"/>
                  </a:cxn>
                  <a:cxn ang="f424">
                    <a:pos x="f842" y="f843"/>
                  </a:cxn>
                  <a:cxn ang="f424">
                    <a:pos x="f820" y="f844"/>
                  </a:cxn>
                  <a:cxn ang="f424">
                    <a:pos x="f842" y="f844"/>
                  </a:cxn>
                  <a:cxn ang="f424">
                    <a:pos x="f845" y="f846"/>
                  </a:cxn>
                  <a:cxn ang="f424">
                    <a:pos x="f847" y="f848"/>
                  </a:cxn>
                  <a:cxn ang="f424">
                    <a:pos x="f849" y="f829"/>
                  </a:cxn>
                  <a:cxn ang="f424">
                    <a:pos x="f850" y="f851"/>
                  </a:cxn>
                  <a:cxn ang="f424">
                    <a:pos x="f850" y="f833"/>
                  </a:cxn>
                  <a:cxn ang="f424">
                    <a:pos x="f852" y="f853"/>
                  </a:cxn>
                  <a:cxn ang="f424">
                    <a:pos x="f847" y="f854"/>
                  </a:cxn>
                  <a:cxn ang="f424">
                    <a:pos x="f855" y="f856"/>
                  </a:cxn>
                  <a:cxn ang="f424">
                    <a:pos x="f857" y="f858"/>
                  </a:cxn>
                  <a:cxn ang="f424">
                    <a:pos x="f859" y="f860"/>
                  </a:cxn>
                  <a:cxn ang="f424">
                    <a:pos x="f861" y="f860"/>
                  </a:cxn>
                  <a:cxn ang="f424">
                    <a:pos x="f862" y="f863"/>
                  </a:cxn>
                  <a:cxn ang="f424">
                    <a:pos x="f864" y="f865"/>
                  </a:cxn>
                  <a:cxn ang="f424">
                    <a:pos x="f815" y="f851"/>
                  </a:cxn>
                  <a:cxn ang="f424">
                    <a:pos x="f866" y="f867"/>
                  </a:cxn>
                  <a:cxn ang="f424">
                    <a:pos x="f868" y="f853"/>
                  </a:cxn>
                  <a:cxn ang="f424">
                    <a:pos x="f869" y="f870"/>
                  </a:cxn>
                  <a:cxn ang="f424">
                    <a:pos x="f869" y="f871"/>
                  </a:cxn>
                  <a:cxn ang="f424">
                    <a:pos x="f872" y="f873"/>
                  </a:cxn>
                  <a:cxn ang="f424">
                    <a:pos x="f805" y="f874"/>
                  </a:cxn>
                  <a:cxn ang="f424">
                    <a:pos x="f814" y="f858"/>
                  </a:cxn>
                  <a:cxn ang="f424">
                    <a:pos x="f875" y="f876"/>
                  </a:cxn>
                  <a:cxn ang="f424">
                    <a:pos x="f801" y="f877"/>
                  </a:cxn>
                  <a:cxn ang="f424">
                    <a:pos x="f878" y="f833"/>
                  </a:cxn>
                  <a:cxn ang="f424">
                    <a:pos x="f879" y="f776"/>
                  </a:cxn>
                  <a:cxn ang="f424">
                    <a:pos x="f880" y="f863"/>
                  </a:cxn>
                  <a:cxn ang="f424">
                    <a:pos x="f881" y="f882"/>
                  </a:cxn>
                  <a:cxn ang="f424">
                    <a:pos x="f883" y="f884"/>
                  </a:cxn>
                  <a:cxn ang="f424">
                    <a:pos x="f885" y="f886"/>
                  </a:cxn>
                  <a:cxn ang="f424">
                    <a:pos x="f887" y="f888"/>
                  </a:cxn>
                  <a:cxn ang="f424">
                    <a:pos x="f889" y="f890"/>
                  </a:cxn>
                  <a:cxn ang="f424">
                    <a:pos x="f891" y="f892"/>
                  </a:cxn>
                  <a:cxn ang="f424">
                    <a:pos x="f815" y="f893"/>
                  </a:cxn>
                  <a:cxn ang="f424">
                    <a:pos x="f894" y="f781"/>
                  </a:cxn>
                  <a:cxn ang="f424">
                    <a:pos x="f797" y="f895"/>
                  </a:cxn>
                  <a:cxn ang="f424">
                    <a:pos x="f896" y="f897"/>
                  </a:cxn>
                  <a:cxn ang="f424">
                    <a:pos x="f898" y="f899"/>
                  </a:cxn>
                  <a:cxn ang="f424">
                    <a:pos x="f900" y="f901"/>
                  </a:cxn>
                  <a:cxn ang="f424">
                    <a:pos x="f902" y="f903"/>
                  </a:cxn>
                  <a:cxn ang="f424">
                    <a:pos x="f904" y="f905"/>
                  </a:cxn>
                  <a:cxn ang="f424">
                    <a:pos x="f906" y="f899"/>
                  </a:cxn>
                  <a:cxn ang="f424">
                    <a:pos x="f907" y="f897"/>
                  </a:cxn>
                  <a:cxn ang="f424">
                    <a:pos x="f908" y="f909"/>
                  </a:cxn>
                  <a:cxn ang="f424">
                    <a:pos x="f910" y="f911"/>
                  </a:cxn>
                  <a:cxn ang="f424">
                    <a:pos x="f912" y="f781"/>
                  </a:cxn>
                  <a:cxn ang="f424">
                    <a:pos x="f913" y="f914"/>
                  </a:cxn>
                  <a:cxn ang="f424">
                    <a:pos x="f915" y="f781"/>
                  </a:cxn>
                  <a:cxn ang="f424">
                    <a:pos x="f915" y="f871"/>
                  </a:cxn>
                  <a:cxn ang="f424">
                    <a:pos x="f915" y="f916"/>
                  </a:cxn>
                  <a:cxn ang="f424">
                    <a:pos x="f917" y="f833"/>
                  </a:cxn>
                  <a:cxn ang="f424">
                    <a:pos x="f918" y="f774"/>
                  </a:cxn>
                  <a:cxn ang="f424">
                    <a:pos x="f919" y="f877"/>
                  </a:cxn>
                  <a:cxn ang="f424">
                    <a:pos x="f920" y="f921"/>
                  </a:cxn>
                  <a:cxn ang="f424">
                    <a:pos x="f922" y="f858"/>
                  </a:cxn>
                  <a:cxn ang="f424">
                    <a:pos x="f923" y="f924"/>
                  </a:cxn>
                  <a:cxn ang="f424">
                    <a:pos x="f925" y="f926"/>
                  </a:cxn>
                  <a:cxn ang="f424">
                    <a:pos x="f927" y="f928"/>
                  </a:cxn>
                  <a:cxn ang="f424">
                    <a:pos x="f929" y="f811"/>
                  </a:cxn>
                  <a:cxn ang="f424">
                    <a:pos x="f930" y="f931"/>
                  </a:cxn>
                  <a:cxn ang="f424">
                    <a:pos x="f930" y="f932"/>
                  </a:cxn>
                  <a:cxn ang="f424">
                    <a:pos x="f933" y="f928"/>
                  </a:cxn>
                  <a:cxn ang="f424">
                    <a:pos x="f934" y="f928"/>
                  </a:cxn>
                  <a:cxn ang="f424">
                    <a:pos x="f935" y="f936"/>
                  </a:cxn>
                  <a:cxn ang="f424">
                    <a:pos x="f937" y="f938"/>
                  </a:cxn>
                  <a:cxn ang="f424">
                    <a:pos x="f906" y="f939"/>
                  </a:cxn>
                  <a:cxn ang="f424">
                    <a:pos x="f940" y="f941"/>
                  </a:cxn>
                  <a:cxn ang="f424">
                    <a:pos x="f942" y="f802"/>
                  </a:cxn>
                </a:cxnLst>
                <a:rect l="f769" t="f772" r="f770" b="f771"/>
                <a:pathLst>
                  <a:path w="54647" h="57781">
                    <a:moveTo>
                      <a:pt x="f8" y="f9"/>
                    </a:moveTo>
                    <a:cubicBezTo>
                      <a:pt x="f10" y="f11"/>
                      <a:pt x="f12" y="f13"/>
                      <a:pt x="f12" y="f14"/>
                    </a:cubicBezTo>
                    <a:cubicBezTo>
                      <a:pt x="f10" y="f15"/>
                      <a:pt x="f16" y="f17"/>
                      <a:pt x="f18" y="f19"/>
                    </a:cubicBezTo>
                    <a:cubicBezTo>
                      <a:pt x="f18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12" y="f26"/>
                    </a:cubicBezTo>
                    <a:cubicBezTo>
                      <a:pt x="f29" y="f24"/>
                      <a:pt x="f30" y="f31"/>
                      <a:pt x="f32" y="f33"/>
                    </a:cubicBezTo>
                    <a:cubicBezTo>
                      <a:pt x="f34" y="f35"/>
                      <a:pt x="f36" y="f19"/>
                      <a:pt x="f37" y="f38"/>
                    </a:cubicBezTo>
                    <a:cubicBezTo>
                      <a:pt x="f39" y="f40"/>
                      <a:pt x="f41" y="f42"/>
                      <a:pt x="f8" y="f43"/>
                    </a:cubicBezTo>
                    <a:moveTo>
                      <a:pt x="f21" y="f44"/>
                    </a:moveTo>
                    <a:cubicBezTo>
                      <a:pt x="f43" y="f44"/>
                      <a:pt x="f45" y="f46"/>
                      <a:pt x="f47" y="f48"/>
                    </a:cubicBezTo>
                    <a:lnTo>
                      <a:pt x="f11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31" y="f54"/>
                    </a:lnTo>
                    <a:lnTo>
                      <a:pt x="f26" y="f55"/>
                    </a:lnTo>
                    <a:lnTo>
                      <a:pt x="f56" y="f4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14" y="f61"/>
                    </a:lnTo>
                    <a:lnTo>
                      <a:pt x="f62" y="f60"/>
                    </a:lnTo>
                    <a:cubicBezTo>
                      <a:pt x="f62" y="f60"/>
                      <a:pt x="f38" y="f63"/>
                      <a:pt x="f64" y="f65"/>
                    </a:cubicBezTo>
                    <a:cubicBezTo>
                      <a:pt x="f43" y="f66"/>
                      <a:pt x="f11" y="f67"/>
                      <a:pt x="f68" y="f36"/>
                    </a:cubicBezTo>
                    <a:cubicBezTo>
                      <a:pt x="f69" y="f36"/>
                      <a:pt x="f20" y="f70"/>
                      <a:pt x="f33" y="f36"/>
                    </a:cubicBezTo>
                    <a:cubicBezTo>
                      <a:pt x="f71" y="f72"/>
                      <a:pt x="f73" y="f34"/>
                      <a:pt x="f74" y="f75"/>
                    </a:cubicBezTo>
                    <a:cubicBezTo>
                      <a:pt x="f76" y="f77"/>
                      <a:pt x="f78" y="f79"/>
                      <a:pt x="f78" y="f63"/>
                    </a:cubicBezTo>
                    <a:cubicBezTo>
                      <a:pt x="f78" y="f80"/>
                      <a:pt x="f81" y="f82"/>
                      <a:pt x="f83" y="f51"/>
                    </a:cubicBezTo>
                    <a:cubicBezTo>
                      <a:pt x="f83" y="f84"/>
                      <a:pt x="f83" y="f85"/>
                      <a:pt x="f86" y="f85"/>
                    </a:cubicBezTo>
                    <a:cubicBezTo>
                      <a:pt x="f87" y="f88"/>
                      <a:pt x="f89" y="f90"/>
                      <a:pt x="f91" y="f90"/>
                    </a:cubicBezTo>
                    <a:cubicBezTo>
                      <a:pt x="f91" y="f61"/>
                      <a:pt x="f87" y="f92"/>
                      <a:pt x="f93" y="f94"/>
                    </a:cubicBezTo>
                    <a:cubicBezTo>
                      <a:pt x="f95" y="f94"/>
                      <a:pt x="f95" y="f96"/>
                      <a:pt x="f97" y="f98"/>
                    </a:cubicBezTo>
                    <a:cubicBezTo>
                      <a:pt x="f99" y="f100"/>
                      <a:pt x="f97" y="f101"/>
                      <a:pt x="f102" y="f103"/>
                    </a:cubicBezTo>
                    <a:cubicBezTo>
                      <a:pt x="f102" y="f104"/>
                      <a:pt x="f105" y="f106"/>
                      <a:pt x="f107" y="f108"/>
                    </a:cubicBezTo>
                    <a:cubicBezTo>
                      <a:pt x="f109" y="f42"/>
                      <a:pt x="f110" y="f64"/>
                      <a:pt x="f111" y="f112"/>
                    </a:cubicBezTo>
                    <a:cubicBezTo>
                      <a:pt x="f93" y="f11"/>
                      <a:pt x="f113" y="f114"/>
                      <a:pt x="f89" y="f114"/>
                    </a:cubicBezTo>
                    <a:cubicBezTo>
                      <a:pt x="f115" y="f114"/>
                      <a:pt x="f116" y="f114"/>
                      <a:pt x="f117" y="f112"/>
                    </a:cubicBezTo>
                    <a:cubicBezTo>
                      <a:pt x="f118" y="f112"/>
                      <a:pt x="f119" y="f40"/>
                      <a:pt x="f119" y="f120"/>
                    </a:cubicBezTo>
                    <a:cubicBezTo>
                      <a:pt x="f121" y="f43"/>
                      <a:pt x="f122" y="f123"/>
                      <a:pt x="f122" y="f124"/>
                    </a:cubicBezTo>
                    <a:cubicBezTo>
                      <a:pt x="f125" y="f126"/>
                      <a:pt x="f125" y="f127"/>
                      <a:pt x="f122" y="f16"/>
                    </a:cubicBezTo>
                    <a:cubicBezTo>
                      <a:pt x="f122" y="f25"/>
                      <a:pt x="f119" y="f27"/>
                      <a:pt x="f128" y="f129"/>
                    </a:cubicBezTo>
                    <a:cubicBezTo>
                      <a:pt x="f118" y="f130"/>
                      <a:pt x="f86" y="f131"/>
                      <a:pt x="f86" y="f39"/>
                    </a:cubicBezTo>
                    <a:cubicBezTo>
                      <a:pt x="f117" y="f39"/>
                      <a:pt x="f117" y="f39"/>
                      <a:pt x="f128" y="f39"/>
                    </a:cubicBezTo>
                    <a:cubicBezTo>
                      <a:pt x="f132" y="f133"/>
                      <a:pt x="f134" y="f12"/>
                      <a:pt x="f135" y="f136"/>
                    </a:cubicBezTo>
                    <a:lnTo>
                      <a:pt x="f137" y="f10"/>
                    </a:lnTo>
                    <a:cubicBezTo>
                      <a:pt x="f137" y="f10"/>
                      <a:pt x="f138" y="f16"/>
                      <a:pt x="f139" y="f103"/>
                    </a:cubicBezTo>
                    <a:cubicBezTo>
                      <a:pt x="f140" y="f104"/>
                      <a:pt x="f5" y="f108"/>
                      <a:pt x="f5" y="f123"/>
                    </a:cubicBezTo>
                    <a:lnTo>
                      <a:pt x="f5" y="f112"/>
                    </a:lnTo>
                    <a:cubicBezTo>
                      <a:pt x="f5" y="f112"/>
                      <a:pt x="f139" y="f19"/>
                      <a:pt x="f138" y="f141"/>
                    </a:cubicBezTo>
                    <a:lnTo>
                      <a:pt x="f137" y="f69"/>
                    </a:lnTo>
                    <a:cubicBezTo>
                      <a:pt x="f137" y="f69"/>
                      <a:pt x="f142" y="f143"/>
                      <a:pt x="f144" y="f145"/>
                    </a:cubicBezTo>
                    <a:cubicBezTo>
                      <a:pt x="f134" y="f35"/>
                      <a:pt x="f146" y="f50"/>
                      <a:pt x="f125" y="f147"/>
                    </a:cubicBezTo>
                    <a:cubicBezTo>
                      <a:pt x="f117" y="f33"/>
                      <a:pt x="f115" y="f147"/>
                      <a:pt x="f148" y="f35"/>
                    </a:cubicBezTo>
                    <a:cubicBezTo>
                      <a:pt x="f148" y="f35"/>
                      <a:pt x="f87" y="f35"/>
                      <a:pt x="f149" y="f35"/>
                    </a:cubicBezTo>
                    <a:cubicBezTo>
                      <a:pt x="f150" y="f143"/>
                      <a:pt x="f151" y="f47"/>
                      <a:pt x="f109" y="f15"/>
                    </a:cubicBezTo>
                    <a:cubicBezTo>
                      <a:pt x="f107" y="f152"/>
                      <a:pt x="f153" y="f21"/>
                      <a:pt x="f153" y="f106"/>
                    </a:cubicBezTo>
                    <a:cubicBezTo>
                      <a:pt x="f154" y="f108"/>
                      <a:pt x="f155" y="f123"/>
                      <a:pt x="f74" y="f123"/>
                    </a:cubicBezTo>
                    <a:cubicBezTo>
                      <a:pt x="f59" y="f123"/>
                      <a:pt x="f13" y="f106"/>
                      <a:pt x="f13" y="f156"/>
                    </a:cubicBezTo>
                    <a:cubicBezTo>
                      <a:pt x="f141" y="f9"/>
                      <a:pt x="f62" y="f38"/>
                      <a:pt x="f143" y="f141"/>
                    </a:cubicBezTo>
                    <a:cubicBezTo>
                      <a:pt x="f14" y="f141"/>
                      <a:pt x="f152" y="f157"/>
                      <a:pt x="f38" y="f157"/>
                    </a:cubicBezTo>
                    <a:cubicBezTo>
                      <a:pt x="f157" y="f157"/>
                      <a:pt x="f38" y="f56"/>
                      <a:pt x="f38" y="f155"/>
                    </a:cubicBezTo>
                    <a:cubicBezTo>
                      <a:pt x="f68" y="f57"/>
                      <a:pt x="f15" y="f153"/>
                      <a:pt x="f20" y="f158"/>
                    </a:cubicBezTo>
                    <a:cubicBezTo>
                      <a:pt x="f147" y="f154"/>
                      <a:pt x="f59" y="f159"/>
                      <a:pt x="f59" y="f56"/>
                    </a:cubicBezTo>
                    <a:cubicBezTo>
                      <a:pt x="f59" y="f31"/>
                      <a:pt x="f33" y="f160"/>
                      <a:pt x="f33" y="f147"/>
                    </a:cubicBezTo>
                    <a:cubicBezTo>
                      <a:pt x="f161" y="f160"/>
                      <a:pt x="f162" y="f163"/>
                      <a:pt x="f164" y="f143"/>
                    </a:cubicBezTo>
                    <a:cubicBezTo>
                      <a:pt x="f164" y="f14"/>
                      <a:pt x="f165" y="f19"/>
                      <a:pt x="f56" y="f68"/>
                    </a:cubicBezTo>
                    <a:cubicBezTo>
                      <a:pt x="f56" y="f68"/>
                      <a:pt x="f166" y="f112"/>
                      <a:pt x="f166" y="f112"/>
                    </a:cubicBezTo>
                    <a:cubicBezTo>
                      <a:pt x="f166" y="f17"/>
                      <a:pt x="f167" y="f15"/>
                      <a:pt x="f168" y="f14"/>
                    </a:cubicBezTo>
                    <a:cubicBezTo>
                      <a:pt x="f153" y="f14"/>
                      <a:pt x="f169" y="f170"/>
                      <a:pt x="f171" y="f15"/>
                    </a:cubicBezTo>
                    <a:cubicBezTo>
                      <a:pt x="f171" y="f15"/>
                      <a:pt x="f172" y="f20"/>
                      <a:pt x="f172" y="f62"/>
                    </a:cubicBezTo>
                    <a:cubicBezTo>
                      <a:pt x="f173" y="f62"/>
                      <a:pt x="f169" y="f62"/>
                      <a:pt x="f174" y="f163"/>
                    </a:cubicBezTo>
                    <a:cubicBezTo>
                      <a:pt x="f171" y="f175"/>
                      <a:pt x="f176" y="f177"/>
                      <a:pt x="f99" y="f178"/>
                    </a:cubicBezTo>
                    <a:cubicBezTo>
                      <a:pt x="f150" y="f149"/>
                      <a:pt x="f76" y="f179"/>
                      <a:pt x="f76" y="f180"/>
                    </a:cubicBezTo>
                    <a:cubicBezTo>
                      <a:pt x="f99" y="f122"/>
                      <a:pt x="f181" y="f182"/>
                      <a:pt x="f183" y="f150"/>
                    </a:cubicBezTo>
                    <a:cubicBezTo>
                      <a:pt x="f173" y="f178"/>
                      <a:pt x="f159" y="f184"/>
                      <a:pt x="f159" y="f59"/>
                    </a:cubicBezTo>
                    <a:cubicBezTo>
                      <a:pt x="f162" y="f185"/>
                      <a:pt x="f165" y="f71"/>
                      <a:pt x="f74" y="f31"/>
                    </a:cubicBezTo>
                    <a:cubicBezTo>
                      <a:pt x="f73" y="f165"/>
                      <a:pt x="f165" y="f159"/>
                      <a:pt x="f186" y="f26"/>
                    </a:cubicBezTo>
                    <a:cubicBezTo>
                      <a:pt x="f186" y="f153"/>
                      <a:pt x="f73" y="f187"/>
                      <a:pt x="f31" y="f177"/>
                    </a:cubicBezTo>
                    <a:cubicBezTo>
                      <a:pt x="f59" y="f105"/>
                      <a:pt x="f188" y="f189"/>
                      <a:pt x="f190" y="f191"/>
                    </a:cubicBezTo>
                    <a:cubicBezTo>
                      <a:pt x="f13" y="f191"/>
                      <a:pt x="f192" y="f181"/>
                      <a:pt x="f120" y="f173"/>
                    </a:cubicBezTo>
                    <a:cubicBezTo>
                      <a:pt x="f193" y="f173"/>
                      <a:pt x="f120" y="f194"/>
                      <a:pt x="f152" y="f195"/>
                    </a:cubicBezTo>
                    <a:cubicBezTo>
                      <a:pt x="f13" y="f121"/>
                      <a:pt x="f38" y="f135"/>
                      <a:pt x="f42" y="f5"/>
                    </a:cubicBezTo>
                    <a:cubicBezTo>
                      <a:pt x="f106" y="f140"/>
                      <a:pt x="f196" y="f128"/>
                      <a:pt x="f196" y="f115"/>
                    </a:cubicBezTo>
                    <a:cubicBezTo>
                      <a:pt x="f23" y="f115"/>
                      <a:pt x="f108" y="f183"/>
                      <a:pt x="f103" y="f173"/>
                    </a:cubicBezTo>
                    <a:cubicBezTo>
                      <a:pt x="f25" y="f181"/>
                      <a:pt x="f101" y="f191"/>
                      <a:pt x="f129" y="f191"/>
                    </a:cubicBezTo>
                    <a:cubicBezTo>
                      <a:pt x="f29" y="f191"/>
                      <a:pt x="f32" y="f107"/>
                      <a:pt x="f34" y="f28"/>
                    </a:cubicBezTo>
                    <a:cubicBezTo>
                      <a:pt x="f197" y="f168"/>
                      <a:pt x="f198" y="f199"/>
                      <a:pt x="f200" y="f73"/>
                    </a:cubicBezTo>
                    <a:cubicBezTo>
                      <a:pt x="f201" y="f172"/>
                      <a:pt x="f88" y="f173"/>
                      <a:pt x="f48" y="f26"/>
                    </a:cubicBezTo>
                    <a:cubicBezTo>
                      <a:pt x="f202" y="f28"/>
                      <a:pt x="f203" y="f187"/>
                      <a:pt x="f204" y="f171"/>
                    </a:cubicBezTo>
                    <a:cubicBezTo>
                      <a:pt x="f204" y="f187"/>
                      <a:pt x="f205" y="f174"/>
                      <a:pt x="f206" y="f26"/>
                    </a:cubicBezTo>
                    <a:cubicBezTo>
                      <a:pt x="f206" y="f168"/>
                      <a:pt x="f207" y="f159"/>
                      <a:pt x="f206" y="f155"/>
                    </a:cubicBezTo>
                    <a:lnTo>
                      <a:pt x="f206" y="f22"/>
                    </a:lnTo>
                    <a:cubicBezTo>
                      <a:pt x="f84" y="f59"/>
                      <a:pt x="f46" y="f17"/>
                      <a:pt x="f208" y="f112"/>
                    </a:cubicBezTo>
                    <a:lnTo>
                      <a:pt x="f209" y="f9"/>
                    </a:lnTo>
                    <a:cubicBezTo>
                      <a:pt x="f209" y="f9"/>
                      <a:pt x="f58" y="f114"/>
                      <a:pt x="f210" y="f68"/>
                    </a:cubicBezTo>
                    <a:cubicBezTo>
                      <a:pt x="f211" y="f68"/>
                      <a:pt x="f212" y="f13"/>
                      <a:pt x="f213" y="f17"/>
                    </a:cubicBezTo>
                    <a:cubicBezTo>
                      <a:pt x="f88" y="f15"/>
                      <a:pt x="f88" y="f143"/>
                      <a:pt x="f85" y="f147"/>
                    </a:cubicBezTo>
                    <a:cubicBezTo>
                      <a:pt x="f85" y="f214"/>
                      <a:pt x="f58" y="f73"/>
                      <a:pt x="f215" y="f161"/>
                    </a:cubicBezTo>
                    <a:cubicBezTo>
                      <a:pt x="f216" y="f185"/>
                      <a:pt x="f217" y="f218"/>
                      <a:pt x="f219" y="f130"/>
                    </a:cubicBezTo>
                    <a:cubicBezTo>
                      <a:pt x="f220" y="f130"/>
                      <a:pt x="f66" y="f221"/>
                      <a:pt x="f60" y="f30"/>
                    </a:cubicBezTo>
                    <a:cubicBezTo>
                      <a:pt x="f207" y="f222"/>
                      <a:pt x="f51" y="f223"/>
                      <a:pt x="f84" y="f65"/>
                    </a:cubicBezTo>
                    <a:cubicBezTo>
                      <a:pt x="f48" y="f224"/>
                      <a:pt x="f65" y="f225"/>
                      <a:pt x="f226" y="f227"/>
                    </a:cubicBezTo>
                    <a:cubicBezTo>
                      <a:pt x="f202" y="f219"/>
                      <a:pt x="f228" y="f216"/>
                      <a:pt x="f226" y="f223"/>
                    </a:cubicBezTo>
                    <a:cubicBezTo>
                      <a:pt x="f209" y="f229"/>
                      <a:pt x="f226" y="f230"/>
                      <a:pt x="f231" y="f30"/>
                    </a:cubicBezTo>
                    <a:cubicBezTo>
                      <a:pt x="f232" y="f67"/>
                      <a:pt x="f233" y="f234"/>
                      <a:pt x="f198" y="f30"/>
                    </a:cubicBezTo>
                    <a:cubicBezTo>
                      <a:pt x="f198" y="f32"/>
                      <a:pt x="f198" y="f36"/>
                      <a:pt x="f235" y="f221"/>
                    </a:cubicBezTo>
                    <a:cubicBezTo>
                      <a:pt x="f34" y="f236"/>
                      <a:pt x="f237" y="f221"/>
                      <a:pt x="f16" y="f236"/>
                    </a:cubicBezTo>
                    <a:cubicBezTo>
                      <a:pt x="f103" y="f30"/>
                      <a:pt x="f18" y="f238"/>
                      <a:pt x="f103" y="f66"/>
                    </a:cubicBezTo>
                    <a:cubicBezTo>
                      <a:pt x="f136" y="f88"/>
                      <a:pt x="f75" y="f48"/>
                      <a:pt x="f239" y="f240"/>
                    </a:cubicBezTo>
                    <a:cubicBezTo>
                      <a:pt x="f198" y="f206"/>
                      <a:pt x="f241" y="f46"/>
                      <a:pt x="f126" y="f46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grpSp>
            <p:nvGrpSpPr>
              <p:cNvPr id="148" name="Graphic 316"/>
              <p:cNvGrpSpPr/>
              <p:nvPr/>
            </p:nvGrpSpPr>
            <p:grpSpPr>
              <a:xfrm>
                <a:off x="5333978" y="3675814"/>
                <a:ext cx="509649" cy="587255"/>
                <a:chOff x="5333978" y="3675814"/>
                <a:chExt cx="509649" cy="587255"/>
              </a:xfrm>
            </p:grpSpPr>
            <p:sp>
              <p:nvSpPr>
                <p:cNvPr id="305" name="Freeform: Shape 775"/>
                <p:cNvSpPr/>
                <p:nvPr/>
              </p:nvSpPr>
              <p:spPr>
                <a:xfrm>
                  <a:off x="5333978" y="3678594"/>
                  <a:ext cx="5486" cy="58447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484"/>
                    <a:gd name="f7" fmla="val 584475"/>
                    <a:gd name="f8" fmla="val 2742"/>
                    <a:gd name="f9" fmla="val 1175"/>
                    <a:gd name="f10" fmla="val 583300"/>
                    <a:gd name="f11" fmla="val 581733"/>
                    <a:gd name="f12" fmla="val 4309"/>
                    <a:gd name="f13" fmla="val 581537"/>
                    <a:gd name="f14" fmla="val 583104"/>
                    <a:gd name="f15" fmla="val 584280"/>
                    <a:gd name="f16" fmla="+- 0 0 -90"/>
                    <a:gd name="f17" fmla="*/ f3 1 5484"/>
                    <a:gd name="f18" fmla="*/ f4 1 584475"/>
                    <a:gd name="f19" fmla="val f5"/>
                    <a:gd name="f20" fmla="val f6"/>
                    <a:gd name="f21" fmla="val f7"/>
                    <a:gd name="f22" fmla="*/ f16 f0 1"/>
                    <a:gd name="f23" fmla="+- f21 0 f19"/>
                    <a:gd name="f24" fmla="+- f20 0 f19"/>
                    <a:gd name="f25" fmla="*/ f22 1 f2"/>
                    <a:gd name="f26" fmla="*/ f24 1 5484"/>
                    <a:gd name="f27" fmla="*/ f23 1 584475"/>
                    <a:gd name="f28" fmla="*/ 2742 f24 1"/>
                    <a:gd name="f29" fmla="*/ 584475 f23 1"/>
                    <a:gd name="f30" fmla="*/ 0 f24 1"/>
                    <a:gd name="f31" fmla="*/ 581733 f23 1"/>
                    <a:gd name="f32" fmla="*/ 2742 f23 1"/>
                    <a:gd name="f33" fmla="*/ 0 f23 1"/>
                    <a:gd name="f34" fmla="*/ 5484 f24 1"/>
                    <a:gd name="f35" fmla="*/ 581537 f23 1"/>
                    <a:gd name="f36" fmla="*/ 584280 f23 1"/>
                    <a:gd name="f37" fmla="+- f25 0 f1"/>
                    <a:gd name="f38" fmla="*/ f28 1 5484"/>
                    <a:gd name="f39" fmla="*/ f29 1 584475"/>
                    <a:gd name="f40" fmla="*/ f30 1 5484"/>
                    <a:gd name="f41" fmla="*/ f31 1 584475"/>
                    <a:gd name="f42" fmla="*/ f32 1 584475"/>
                    <a:gd name="f43" fmla="*/ f33 1 584475"/>
                    <a:gd name="f44" fmla="*/ f34 1 5484"/>
                    <a:gd name="f45" fmla="*/ f35 1 584475"/>
                    <a:gd name="f46" fmla="*/ f36 1 584475"/>
                    <a:gd name="f47" fmla="*/ f19 1 f26"/>
                    <a:gd name="f48" fmla="*/ f20 1 f26"/>
                    <a:gd name="f49" fmla="*/ f19 1 f27"/>
                    <a:gd name="f50" fmla="*/ f21 1 f27"/>
                    <a:gd name="f51" fmla="*/ f38 1 f26"/>
                    <a:gd name="f52" fmla="*/ f39 1 f27"/>
                    <a:gd name="f53" fmla="*/ f40 1 f26"/>
                    <a:gd name="f54" fmla="*/ f41 1 f27"/>
                    <a:gd name="f55" fmla="*/ f42 1 f27"/>
                    <a:gd name="f56" fmla="*/ f43 1 f27"/>
                    <a:gd name="f57" fmla="*/ f44 1 f26"/>
                    <a:gd name="f58" fmla="*/ f45 1 f27"/>
                    <a:gd name="f59" fmla="*/ f46 1 f27"/>
                    <a:gd name="f60" fmla="*/ f47 f17 1"/>
                    <a:gd name="f61" fmla="*/ f48 f17 1"/>
                    <a:gd name="f62" fmla="*/ f50 f18 1"/>
                    <a:gd name="f63" fmla="*/ f49 f18 1"/>
                    <a:gd name="f64" fmla="*/ f51 f17 1"/>
                    <a:gd name="f65" fmla="*/ f52 f18 1"/>
                    <a:gd name="f66" fmla="*/ f53 f17 1"/>
                    <a:gd name="f67" fmla="*/ f54 f18 1"/>
                    <a:gd name="f68" fmla="*/ f55 f18 1"/>
                    <a:gd name="f69" fmla="*/ f56 f18 1"/>
                    <a:gd name="f70" fmla="*/ f57 f17 1"/>
                    <a:gd name="f71" fmla="*/ f58 f18 1"/>
                    <a:gd name="f72" fmla="*/ f59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64" y="f65"/>
                    </a:cxn>
                    <a:cxn ang="f37">
                      <a:pos x="f66" y="f67"/>
                    </a:cxn>
                    <a:cxn ang="f37">
                      <a:pos x="f66" y="f68"/>
                    </a:cxn>
                    <a:cxn ang="f37">
                      <a:pos x="f64" y="f69"/>
                    </a:cxn>
                    <a:cxn ang="f37">
                      <a:pos x="f70" y="f68"/>
                    </a:cxn>
                    <a:cxn ang="f37">
                      <a:pos x="f70" y="f71"/>
                    </a:cxn>
                    <a:cxn ang="f37">
                      <a:pos x="f64" y="f72"/>
                    </a:cxn>
                  </a:cxnLst>
                  <a:rect l="f60" t="f63" r="f61" b="f62"/>
                  <a:pathLst>
                    <a:path w="5484" h="584475">
                      <a:moveTo>
                        <a:pt x="f8" y="f7"/>
                      </a:moveTo>
                      <a:cubicBezTo>
                        <a:pt x="f9" y="f7"/>
                        <a:pt x="f5" y="f10"/>
                        <a:pt x="f5" y="f11"/>
                      </a:cubicBezTo>
                      <a:lnTo>
                        <a:pt x="f5" y="f8"/>
                      </a:lnTo>
                      <a:cubicBezTo>
                        <a:pt x="f5" y="f9"/>
                        <a:pt x="f9" y="f5"/>
                        <a:pt x="f8" y="f5"/>
                      </a:cubicBezTo>
                      <a:cubicBezTo>
                        <a:pt x="f12" y="f5"/>
                        <a:pt x="f6" y="f9"/>
                        <a:pt x="f6" y="f8"/>
                      </a:cubicBezTo>
                      <a:lnTo>
                        <a:pt x="f6" y="f13"/>
                      </a:lnTo>
                      <a:cubicBezTo>
                        <a:pt x="f6" y="f14"/>
                        <a:pt x="f12" y="f15"/>
                        <a:pt x="f8" y="f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  <p:sp>
              <p:nvSpPr>
                <p:cNvPr id="306" name="Freeform: Shape 776"/>
                <p:cNvSpPr/>
                <p:nvPr/>
              </p:nvSpPr>
              <p:spPr>
                <a:xfrm>
                  <a:off x="5334170" y="3675814"/>
                  <a:ext cx="509457" cy="14184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09457"/>
                    <a:gd name="f7" fmla="val 141842"/>
                    <a:gd name="f8" fmla="val 437573"/>
                    <a:gd name="f9" fmla="val 141451"/>
                    <a:gd name="f10" fmla="val 421316"/>
                    <a:gd name="f11" fmla="val 405254"/>
                    <a:gd name="f12" fmla="val 140864"/>
                    <a:gd name="f13" fmla="val 388997"/>
                    <a:gd name="f14" fmla="val 139493"/>
                    <a:gd name="f15" fmla="val 335721"/>
                    <a:gd name="f16" fmla="val 135379"/>
                    <a:gd name="f17" fmla="val 299289"/>
                    <a:gd name="f18" fmla="val 125586"/>
                    <a:gd name="f19" fmla="val 260507"/>
                    <a:gd name="f20" fmla="val 115205"/>
                    <a:gd name="f21" fmla="val 227209"/>
                    <a:gd name="f22" fmla="val 106195"/>
                    <a:gd name="f23" fmla="val 192736"/>
                    <a:gd name="f24" fmla="val 96989"/>
                    <a:gd name="f25" fmla="val 146315"/>
                    <a:gd name="f26" fmla="val 91700"/>
                    <a:gd name="f27" fmla="val 100089"/>
                    <a:gd name="f28" fmla="val 86216"/>
                    <a:gd name="f29" fmla="val 51905"/>
                    <a:gd name="f30" fmla="val 86020"/>
                    <a:gd name="f31" fmla="val 3134"/>
                    <a:gd name="f32" fmla="val 90917"/>
                    <a:gd name="f33" fmla="val 2350"/>
                    <a:gd name="f34" fmla="val 1567"/>
                    <a:gd name="f35" fmla="val 979"/>
                    <a:gd name="f36" fmla="val 90133"/>
                    <a:gd name="f37" fmla="val 392"/>
                    <a:gd name="f38" fmla="val 89546"/>
                    <a:gd name="f39" fmla="val 88762"/>
                    <a:gd name="f40" fmla="val 87979"/>
                    <a:gd name="f41" fmla="val 5518"/>
                    <a:gd name="f42" fmla="val 4146"/>
                    <a:gd name="f43" fmla="val 1175"/>
                    <a:gd name="f44" fmla="val 2775"/>
                    <a:gd name="f45" fmla="val 2546"/>
                    <a:gd name="f46" fmla="val 52101"/>
                    <a:gd name="f47" fmla="val -1730"/>
                    <a:gd name="f48" fmla="val 99698"/>
                    <a:gd name="f49" fmla="val -750"/>
                    <a:gd name="f50" fmla="val 147881"/>
                    <a:gd name="f51" fmla="val 5713"/>
                    <a:gd name="f52" fmla="val 194499"/>
                    <a:gd name="f53" fmla="val 11981"/>
                    <a:gd name="f54" fmla="val 228972"/>
                    <a:gd name="f55" fmla="val 21971"/>
                    <a:gd name="f56" fmla="val 262270"/>
                    <a:gd name="f57" fmla="val 31568"/>
                    <a:gd name="f58" fmla="val 300660"/>
                    <a:gd name="f59" fmla="val 42733"/>
                    <a:gd name="f60" fmla="val 336700"/>
                    <a:gd name="f61" fmla="val 53114"/>
                    <a:gd name="f62" fmla="val 389389"/>
                    <a:gd name="f63" fmla="val 58011"/>
                    <a:gd name="f64" fmla="val 428171"/>
                    <a:gd name="f65" fmla="val 61732"/>
                    <a:gd name="f66" fmla="val 467541"/>
                    <a:gd name="f67" fmla="val 61340"/>
                    <a:gd name="f68" fmla="val 506323"/>
                    <a:gd name="f69" fmla="val 57227"/>
                    <a:gd name="f70" fmla="val 507107"/>
                    <a:gd name="f71" fmla="val 507890"/>
                    <a:gd name="f72" fmla="val 508478"/>
                    <a:gd name="f73" fmla="val 509065"/>
                    <a:gd name="f74" fmla="val 58598"/>
                    <a:gd name="f75" fmla="val 59382"/>
                    <a:gd name="f76" fmla="val 60165"/>
                    <a:gd name="f77" fmla="val 134988"/>
                    <a:gd name="f78" fmla="val 136359"/>
                    <a:gd name="f79" fmla="val 508282"/>
                    <a:gd name="f80" fmla="val 137730"/>
                    <a:gd name="f81" fmla="val 506911"/>
                    <a:gd name="f82" fmla="val 137926"/>
                    <a:gd name="f83" fmla="val 483798"/>
                    <a:gd name="f84" fmla="val 140472"/>
                    <a:gd name="f85" fmla="val 460686"/>
                    <a:gd name="f86" fmla="val 141843"/>
                    <a:gd name="f87" fmla="val 437377"/>
                    <a:gd name="f88" fmla="val 71688"/>
                    <a:gd name="f89" fmla="val 81711"/>
                    <a:gd name="f90" fmla="val 97151"/>
                    <a:gd name="f91" fmla="val 122419"/>
                    <a:gd name="f92" fmla="val 83082"/>
                    <a:gd name="f93" fmla="val 146902"/>
                    <a:gd name="f94" fmla="val 193911"/>
                    <a:gd name="f95" fmla="val 91504"/>
                    <a:gd name="f96" fmla="val 228384"/>
                    <a:gd name="f97" fmla="val 100710"/>
                    <a:gd name="f98" fmla="val 261878"/>
                    <a:gd name="f99" fmla="val 109720"/>
                    <a:gd name="f100" fmla="val 300268"/>
                    <a:gd name="f101" fmla="val 119906"/>
                    <a:gd name="f102" fmla="val 336504"/>
                    <a:gd name="f103" fmla="val 129699"/>
                    <a:gd name="f104" fmla="val 389193"/>
                    <a:gd name="f105" fmla="val 133812"/>
                    <a:gd name="f106" fmla="val 427192"/>
                    <a:gd name="f107" fmla="val 136750"/>
                    <a:gd name="f108" fmla="val 465582"/>
                    <a:gd name="f109" fmla="val 136163"/>
                    <a:gd name="f110" fmla="val 503581"/>
                    <a:gd name="f111" fmla="val 132049"/>
                    <a:gd name="f112" fmla="val 62712"/>
                    <a:gd name="f113" fmla="val 66629"/>
                    <a:gd name="f114" fmla="val 426800"/>
                    <a:gd name="f115" fmla="val 66825"/>
                    <a:gd name="f116" fmla="val 388606"/>
                    <a:gd name="f117" fmla="val 63299"/>
                    <a:gd name="f118" fmla="val 335329"/>
                    <a:gd name="f119" fmla="val 58402"/>
                    <a:gd name="f120" fmla="val 298897"/>
                    <a:gd name="f121" fmla="val 47825"/>
                    <a:gd name="f122" fmla="val 260311"/>
                    <a:gd name="f123" fmla="val 36661"/>
                    <a:gd name="f124" fmla="val 27063"/>
                    <a:gd name="f125" fmla="val 192932"/>
                    <a:gd name="f126" fmla="val 17074"/>
                    <a:gd name="f127" fmla="val 146706"/>
                    <a:gd name="f128" fmla="val 11002"/>
                    <a:gd name="f129" fmla="val 99893"/>
                    <a:gd name="f130" fmla="val 4734"/>
                    <a:gd name="f131" fmla="val 53472"/>
                    <a:gd name="f132" fmla="val 3755"/>
                    <a:gd name="f133" fmla="val 5288"/>
                    <a:gd name="f134" fmla="val 7868"/>
                    <a:gd name="f135" fmla="val 84845"/>
                    <a:gd name="f136" fmla="val 27422"/>
                    <a:gd name="f137" fmla="val 82690"/>
                    <a:gd name="f138" fmla="val 49555"/>
                    <a:gd name="f139" fmla="val 71297"/>
                    <a:gd name="f140" fmla="val 506715"/>
                    <a:gd name="f141" fmla="val 134792"/>
                    <a:gd name="f142" fmla="+- 0 0 -90"/>
                    <a:gd name="f143" fmla="*/ f3 1 509457"/>
                    <a:gd name="f144" fmla="*/ f4 1 141842"/>
                    <a:gd name="f145" fmla="val f5"/>
                    <a:gd name="f146" fmla="val f6"/>
                    <a:gd name="f147" fmla="val f7"/>
                    <a:gd name="f148" fmla="*/ f142 f0 1"/>
                    <a:gd name="f149" fmla="+- f147 0 f145"/>
                    <a:gd name="f150" fmla="+- f146 0 f145"/>
                    <a:gd name="f151" fmla="*/ f148 1 f2"/>
                    <a:gd name="f152" fmla="*/ f150 1 509457"/>
                    <a:gd name="f153" fmla="*/ f149 1 141842"/>
                    <a:gd name="f154" fmla="*/ 437573 f150 1"/>
                    <a:gd name="f155" fmla="*/ 141451 f149 1"/>
                    <a:gd name="f156" fmla="*/ 388997 f150 1"/>
                    <a:gd name="f157" fmla="*/ 139493 f149 1"/>
                    <a:gd name="f158" fmla="*/ 260507 f150 1"/>
                    <a:gd name="f159" fmla="*/ 115205 f149 1"/>
                    <a:gd name="f160" fmla="*/ 146315 f150 1"/>
                    <a:gd name="f161" fmla="*/ 91700 f149 1"/>
                    <a:gd name="f162" fmla="*/ 3134 f150 1"/>
                    <a:gd name="f163" fmla="*/ 90917 f149 1"/>
                    <a:gd name="f164" fmla="*/ 979 f150 1"/>
                    <a:gd name="f165" fmla="*/ 90133 f149 1"/>
                    <a:gd name="f166" fmla="*/ 0 f150 1"/>
                    <a:gd name="f167" fmla="*/ 87979 f149 1"/>
                    <a:gd name="f168" fmla="*/ 5518 f149 1"/>
                    <a:gd name="f169" fmla="*/ 2546 f150 1"/>
                    <a:gd name="f170" fmla="*/ 2775 f149 1"/>
                    <a:gd name="f171" fmla="*/ 147881 f150 1"/>
                    <a:gd name="f172" fmla="*/ 5713 f149 1"/>
                    <a:gd name="f173" fmla="*/ 262270 f150 1"/>
                    <a:gd name="f174" fmla="*/ 31568 f149 1"/>
                    <a:gd name="f175" fmla="*/ 389389 f150 1"/>
                    <a:gd name="f176" fmla="*/ 58011 f149 1"/>
                    <a:gd name="f177" fmla="*/ 506323 f150 1"/>
                    <a:gd name="f178" fmla="*/ 57227 f149 1"/>
                    <a:gd name="f179" fmla="*/ 508478 f150 1"/>
                    <a:gd name="f180" fmla="*/ 509457 f150 1"/>
                    <a:gd name="f181" fmla="*/ 60165 f149 1"/>
                    <a:gd name="f182" fmla="*/ 134988 f149 1"/>
                    <a:gd name="f183" fmla="*/ 506911 f150 1"/>
                    <a:gd name="f184" fmla="*/ 137926 f149 1"/>
                    <a:gd name="f185" fmla="*/ 437377 f150 1"/>
                    <a:gd name="f186" fmla="*/ 141843 f149 1"/>
                    <a:gd name="f187" fmla="*/ 71688 f150 1"/>
                    <a:gd name="f188" fmla="*/ 81711 f149 1"/>
                    <a:gd name="f189" fmla="*/ 146902 f150 1"/>
                    <a:gd name="f190" fmla="*/ 86020 f149 1"/>
                    <a:gd name="f191" fmla="*/ 261878 f150 1"/>
                    <a:gd name="f192" fmla="*/ 109720 f149 1"/>
                    <a:gd name="f193" fmla="*/ 389193 f150 1"/>
                    <a:gd name="f194" fmla="*/ 133812 f149 1"/>
                    <a:gd name="f195" fmla="*/ 503581 f150 1"/>
                    <a:gd name="f196" fmla="*/ 132049 f149 1"/>
                    <a:gd name="f197" fmla="*/ 62712 f149 1"/>
                    <a:gd name="f198" fmla="*/ 388606 f150 1"/>
                    <a:gd name="f199" fmla="*/ 63299 f149 1"/>
                    <a:gd name="f200" fmla="*/ 260311 f150 1"/>
                    <a:gd name="f201" fmla="*/ 36661 f149 1"/>
                    <a:gd name="f202" fmla="*/ 146706 f150 1"/>
                    <a:gd name="f203" fmla="*/ 11002 f149 1"/>
                    <a:gd name="f204" fmla="*/ 5288 f150 1"/>
                    <a:gd name="f205" fmla="*/ 7868 f149 1"/>
                    <a:gd name="f206" fmla="*/ 84845 f149 1"/>
                    <a:gd name="f207" fmla="*/ 71297 f150 1"/>
                    <a:gd name="f208" fmla="*/ 506715 f150 1"/>
                    <a:gd name="f209" fmla="*/ 134792 f149 1"/>
                    <a:gd name="f210" fmla="+- f151 0 f1"/>
                    <a:gd name="f211" fmla="*/ f154 1 509457"/>
                    <a:gd name="f212" fmla="*/ f155 1 141842"/>
                    <a:gd name="f213" fmla="*/ f156 1 509457"/>
                    <a:gd name="f214" fmla="*/ f157 1 141842"/>
                    <a:gd name="f215" fmla="*/ f158 1 509457"/>
                    <a:gd name="f216" fmla="*/ f159 1 141842"/>
                    <a:gd name="f217" fmla="*/ f160 1 509457"/>
                    <a:gd name="f218" fmla="*/ f161 1 141842"/>
                    <a:gd name="f219" fmla="*/ f162 1 509457"/>
                    <a:gd name="f220" fmla="*/ f163 1 141842"/>
                    <a:gd name="f221" fmla="*/ f164 1 509457"/>
                    <a:gd name="f222" fmla="*/ f165 1 141842"/>
                    <a:gd name="f223" fmla="*/ f166 1 509457"/>
                    <a:gd name="f224" fmla="*/ f167 1 141842"/>
                    <a:gd name="f225" fmla="*/ f168 1 141842"/>
                    <a:gd name="f226" fmla="*/ f169 1 509457"/>
                    <a:gd name="f227" fmla="*/ f170 1 141842"/>
                    <a:gd name="f228" fmla="*/ f171 1 509457"/>
                    <a:gd name="f229" fmla="*/ f172 1 141842"/>
                    <a:gd name="f230" fmla="*/ f173 1 509457"/>
                    <a:gd name="f231" fmla="*/ f174 1 141842"/>
                    <a:gd name="f232" fmla="*/ f175 1 509457"/>
                    <a:gd name="f233" fmla="*/ f176 1 141842"/>
                    <a:gd name="f234" fmla="*/ f177 1 509457"/>
                    <a:gd name="f235" fmla="*/ f178 1 141842"/>
                    <a:gd name="f236" fmla="*/ f179 1 509457"/>
                    <a:gd name="f237" fmla="*/ f180 1 509457"/>
                    <a:gd name="f238" fmla="*/ f181 1 141842"/>
                    <a:gd name="f239" fmla="*/ f182 1 141842"/>
                    <a:gd name="f240" fmla="*/ f183 1 509457"/>
                    <a:gd name="f241" fmla="*/ f184 1 141842"/>
                    <a:gd name="f242" fmla="*/ f185 1 509457"/>
                    <a:gd name="f243" fmla="*/ f186 1 141842"/>
                    <a:gd name="f244" fmla="*/ f187 1 509457"/>
                    <a:gd name="f245" fmla="*/ f188 1 141842"/>
                    <a:gd name="f246" fmla="*/ f189 1 509457"/>
                    <a:gd name="f247" fmla="*/ f190 1 141842"/>
                    <a:gd name="f248" fmla="*/ f191 1 509457"/>
                    <a:gd name="f249" fmla="*/ f192 1 141842"/>
                    <a:gd name="f250" fmla="*/ f193 1 509457"/>
                    <a:gd name="f251" fmla="*/ f194 1 141842"/>
                    <a:gd name="f252" fmla="*/ f195 1 509457"/>
                    <a:gd name="f253" fmla="*/ f196 1 141842"/>
                    <a:gd name="f254" fmla="*/ f197 1 141842"/>
                    <a:gd name="f255" fmla="*/ f198 1 509457"/>
                    <a:gd name="f256" fmla="*/ f199 1 141842"/>
                    <a:gd name="f257" fmla="*/ f200 1 509457"/>
                    <a:gd name="f258" fmla="*/ f201 1 141842"/>
                    <a:gd name="f259" fmla="*/ f202 1 509457"/>
                    <a:gd name="f260" fmla="*/ f203 1 141842"/>
                    <a:gd name="f261" fmla="*/ f204 1 509457"/>
                    <a:gd name="f262" fmla="*/ f205 1 141842"/>
                    <a:gd name="f263" fmla="*/ f206 1 141842"/>
                    <a:gd name="f264" fmla="*/ f207 1 509457"/>
                    <a:gd name="f265" fmla="*/ f208 1 509457"/>
                    <a:gd name="f266" fmla="*/ f209 1 141842"/>
                    <a:gd name="f267" fmla="*/ f145 1 f152"/>
                    <a:gd name="f268" fmla="*/ f146 1 f152"/>
                    <a:gd name="f269" fmla="*/ f145 1 f153"/>
                    <a:gd name="f270" fmla="*/ f147 1 f153"/>
                    <a:gd name="f271" fmla="*/ f211 1 f152"/>
                    <a:gd name="f272" fmla="*/ f212 1 f153"/>
                    <a:gd name="f273" fmla="*/ f213 1 f152"/>
                    <a:gd name="f274" fmla="*/ f214 1 f153"/>
                    <a:gd name="f275" fmla="*/ f215 1 f152"/>
                    <a:gd name="f276" fmla="*/ f216 1 f153"/>
                    <a:gd name="f277" fmla="*/ f217 1 f152"/>
                    <a:gd name="f278" fmla="*/ f218 1 f153"/>
                    <a:gd name="f279" fmla="*/ f219 1 f152"/>
                    <a:gd name="f280" fmla="*/ f220 1 f153"/>
                    <a:gd name="f281" fmla="*/ f221 1 f152"/>
                    <a:gd name="f282" fmla="*/ f222 1 f153"/>
                    <a:gd name="f283" fmla="*/ f223 1 f152"/>
                    <a:gd name="f284" fmla="*/ f224 1 f153"/>
                    <a:gd name="f285" fmla="*/ f225 1 f153"/>
                    <a:gd name="f286" fmla="*/ f226 1 f152"/>
                    <a:gd name="f287" fmla="*/ f227 1 f153"/>
                    <a:gd name="f288" fmla="*/ f228 1 f152"/>
                    <a:gd name="f289" fmla="*/ f229 1 f153"/>
                    <a:gd name="f290" fmla="*/ f230 1 f152"/>
                    <a:gd name="f291" fmla="*/ f231 1 f153"/>
                    <a:gd name="f292" fmla="*/ f232 1 f152"/>
                    <a:gd name="f293" fmla="*/ f233 1 f153"/>
                    <a:gd name="f294" fmla="*/ f234 1 f152"/>
                    <a:gd name="f295" fmla="*/ f235 1 f153"/>
                    <a:gd name="f296" fmla="*/ f236 1 f152"/>
                    <a:gd name="f297" fmla="*/ f237 1 f152"/>
                    <a:gd name="f298" fmla="*/ f238 1 f153"/>
                    <a:gd name="f299" fmla="*/ f239 1 f153"/>
                    <a:gd name="f300" fmla="*/ f240 1 f152"/>
                    <a:gd name="f301" fmla="*/ f241 1 f153"/>
                    <a:gd name="f302" fmla="*/ f242 1 f152"/>
                    <a:gd name="f303" fmla="*/ f243 1 f153"/>
                    <a:gd name="f304" fmla="*/ f244 1 f152"/>
                    <a:gd name="f305" fmla="*/ f245 1 f153"/>
                    <a:gd name="f306" fmla="*/ f246 1 f152"/>
                    <a:gd name="f307" fmla="*/ f247 1 f153"/>
                    <a:gd name="f308" fmla="*/ f248 1 f152"/>
                    <a:gd name="f309" fmla="*/ f249 1 f153"/>
                    <a:gd name="f310" fmla="*/ f250 1 f152"/>
                    <a:gd name="f311" fmla="*/ f251 1 f153"/>
                    <a:gd name="f312" fmla="*/ f252 1 f152"/>
                    <a:gd name="f313" fmla="*/ f253 1 f153"/>
                    <a:gd name="f314" fmla="*/ f254 1 f153"/>
                    <a:gd name="f315" fmla="*/ f255 1 f152"/>
                    <a:gd name="f316" fmla="*/ f256 1 f153"/>
                    <a:gd name="f317" fmla="*/ f257 1 f152"/>
                    <a:gd name="f318" fmla="*/ f258 1 f153"/>
                    <a:gd name="f319" fmla="*/ f259 1 f152"/>
                    <a:gd name="f320" fmla="*/ f260 1 f153"/>
                    <a:gd name="f321" fmla="*/ f261 1 f152"/>
                    <a:gd name="f322" fmla="*/ f262 1 f153"/>
                    <a:gd name="f323" fmla="*/ f263 1 f153"/>
                    <a:gd name="f324" fmla="*/ f264 1 f152"/>
                    <a:gd name="f325" fmla="*/ f265 1 f152"/>
                    <a:gd name="f326" fmla="*/ f266 1 f153"/>
                    <a:gd name="f327" fmla="*/ f267 f143 1"/>
                    <a:gd name="f328" fmla="*/ f268 f143 1"/>
                    <a:gd name="f329" fmla="*/ f270 f144 1"/>
                    <a:gd name="f330" fmla="*/ f269 f144 1"/>
                    <a:gd name="f331" fmla="*/ f271 f143 1"/>
                    <a:gd name="f332" fmla="*/ f272 f144 1"/>
                    <a:gd name="f333" fmla="*/ f273 f143 1"/>
                    <a:gd name="f334" fmla="*/ f274 f144 1"/>
                    <a:gd name="f335" fmla="*/ f275 f143 1"/>
                    <a:gd name="f336" fmla="*/ f276 f144 1"/>
                    <a:gd name="f337" fmla="*/ f277 f143 1"/>
                    <a:gd name="f338" fmla="*/ f278 f144 1"/>
                    <a:gd name="f339" fmla="*/ f279 f143 1"/>
                    <a:gd name="f340" fmla="*/ f280 f144 1"/>
                    <a:gd name="f341" fmla="*/ f281 f143 1"/>
                    <a:gd name="f342" fmla="*/ f282 f144 1"/>
                    <a:gd name="f343" fmla="*/ f283 f143 1"/>
                    <a:gd name="f344" fmla="*/ f284 f144 1"/>
                    <a:gd name="f345" fmla="*/ f285 f144 1"/>
                    <a:gd name="f346" fmla="*/ f286 f143 1"/>
                    <a:gd name="f347" fmla="*/ f287 f144 1"/>
                    <a:gd name="f348" fmla="*/ f288 f143 1"/>
                    <a:gd name="f349" fmla="*/ f289 f144 1"/>
                    <a:gd name="f350" fmla="*/ f290 f143 1"/>
                    <a:gd name="f351" fmla="*/ f291 f144 1"/>
                    <a:gd name="f352" fmla="*/ f292 f143 1"/>
                    <a:gd name="f353" fmla="*/ f293 f144 1"/>
                    <a:gd name="f354" fmla="*/ f294 f143 1"/>
                    <a:gd name="f355" fmla="*/ f295 f144 1"/>
                    <a:gd name="f356" fmla="*/ f296 f143 1"/>
                    <a:gd name="f357" fmla="*/ f297 f143 1"/>
                    <a:gd name="f358" fmla="*/ f298 f144 1"/>
                    <a:gd name="f359" fmla="*/ f299 f144 1"/>
                    <a:gd name="f360" fmla="*/ f300 f143 1"/>
                    <a:gd name="f361" fmla="*/ f301 f144 1"/>
                    <a:gd name="f362" fmla="*/ f302 f143 1"/>
                    <a:gd name="f363" fmla="*/ f303 f144 1"/>
                    <a:gd name="f364" fmla="*/ f304 f143 1"/>
                    <a:gd name="f365" fmla="*/ f305 f144 1"/>
                    <a:gd name="f366" fmla="*/ f306 f143 1"/>
                    <a:gd name="f367" fmla="*/ f307 f144 1"/>
                    <a:gd name="f368" fmla="*/ f308 f143 1"/>
                    <a:gd name="f369" fmla="*/ f309 f144 1"/>
                    <a:gd name="f370" fmla="*/ f310 f143 1"/>
                    <a:gd name="f371" fmla="*/ f311 f144 1"/>
                    <a:gd name="f372" fmla="*/ f312 f143 1"/>
                    <a:gd name="f373" fmla="*/ f313 f144 1"/>
                    <a:gd name="f374" fmla="*/ f314 f144 1"/>
                    <a:gd name="f375" fmla="*/ f315 f143 1"/>
                    <a:gd name="f376" fmla="*/ f316 f144 1"/>
                    <a:gd name="f377" fmla="*/ f317 f143 1"/>
                    <a:gd name="f378" fmla="*/ f318 f144 1"/>
                    <a:gd name="f379" fmla="*/ f319 f143 1"/>
                    <a:gd name="f380" fmla="*/ f320 f144 1"/>
                    <a:gd name="f381" fmla="*/ f321 f143 1"/>
                    <a:gd name="f382" fmla="*/ f322 f144 1"/>
                    <a:gd name="f383" fmla="*/ f323 f144 1"/>
                    <a:gd name="f384" fmla="*/ f324 f143 1"/>
                    <a:gd name="f385" fmla="*/ f325 f143 1"/>
                    <a:gd name="f386" fmla="*/ f326 f14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10">
                      <a:pos x="f331" y="f332"/>
                    </a:cxn>
                    <a:cxn ang="f210">
                      <a:pos x="f333" y="f334"/>
                    </a:cxn>
                    <a:cxn ang="f210">
                      <a:pos x="f335" y="f336"/>
                    </a:cxn>
                    <a:cxn ang="f210">
                      <a:pos x="f337" y="f338"/>
                    </a:cxn>
                    <a:cxn ang="f210">
                      <a:pos x="f339" y="f340"/>
                    </a:cxn>
                    <a:cxn ang="f210">
                      <a:pos x="f341" y="f342"/>
                    </a:cxn>
                    <a:cxn ang="f210">
                      <a:pos x="f343" y="f344"/>
                    </a:cxn>
                    <a:cxn ang="f210">
                      <a:pos x="f343" y="f345"/>
                    </a:cxn>
                    <a:cxn ang="f210">
                      <a:pos x="f346" y="f347"/>
                    </a:cxn>
                    <a:cxn ang="f210">
                      <a:pos x="f348" y="f349"/>
                    </a:cxn>
                    <a:cxn ang="f210">
                      <a:pos x="f350" y="f351"/>
                    </a:cxn>
                    <a:cxn ang="f210">
                      <a:pos x="f352" y="f353"/>
                    </a:cxn>
                    <a:cxn ang="f210">
                      <a:pos x="f354" y="f355"/>
                    </a:cxn>
                    <a:cxn ang="f210">
                      <a:pos x="f356" y="f353"/>
                    </a:cxn>
                    <a:cxn ang="f210">
                      <a:pos x="f357" y="f358"/>
                    </a:cxn>
                    <a:cxn ang="f210">
                      <a:pos x="f357" y="f359"/>
                    </a:cxn>
                    <a:cxn ang="f210">
                      <a:pos x="f360" y="f361"/>
                    </a:cxn>
                    <a:cxn ang="f210">
                      <a:pos x="f362" y="f363"/>
                    </a:cxn>
                    <a:cxn ang="f210">
                      <a:pos x="f364" y="f365"/>
                    </a:cxn>
                    <a:cxn ang="f210">
                      <a:pos x="f366" y="f367"/>
                    </a:cxn>
                    <a:cxn ang="f210">
                      <a:pos x="f368" y="f369"/>
                    </a:cxn>
                    <a:cxn ang="f210">
                      <a:pos x="f370" y="f371"/>
                    </a:cxn>
                    <a:cxn ang="f210">
                      <a:pos x="f372" y="f373"/>
                    </a:cxn>
                    <a:cxn ang="f210">
                      <a:pos x="f372" y="f374"/>
                    </a:cxn>
                    <a:cxn ang="f210">
                      <a:pos x="f375" y="f376"/>
                    </a:cxn>
                    <a:cxn ang="f210">
                      <a:pos x="f377" y="f378"/>
                    </a:cxn>
                    <a:cxn ang="f210">
                      <a:pos x="f379" y="f380"/>
                    </a:cxn>
                    <a:cxn ang="f210">
                      <a:pos x="f381" y="f382"/>
                    </a:cxn>
                    <a:cxn ang="f210">
                      <a:pos x="f381" y="f383"/>
                    </a:cxn>
                    <a:cxn ang="f210">
                      <a:pos x="f384" y="f365"/>
                    </a:cxn>
                    <a:cxn ang="f210">
                      <a:pos x="f385" y="f386"/>
                    </a:cxn>
                    <a:cxn ang="f210">
                      <a:pos x="f385" y="f386"/>
                    </a:cxn>
                    <a:cxn ang="f210">
                      <a:pos x="f385" y="f386"/>
                    </a:cxn>
                  </a:cxnLst>
                  <a:rect l="f327" t="f330" r="f328" b="f329"/>
                  <a:pathLst>
                    <a:path w="509457" h="141842">
                      <a:moveTo>
                        <a:pt x="f8" y="f9"/>
                      </a:moveTo>
                      <a:cubicBezTo>
                        <a:pt x="f10" y="f9"/>
                        <a:pt x="f11" y="f12"/>
                        <a:pt x="f13" y="f14"/>
                      </a:cubicBezTo>
                      <a:cubicBezTo>
                        <a:pt x="f15" y="f16"/>
                        <a:pt x="f17" y="f18"/>
                        <a:pt x="f19" y="f20"/>
                      </a:cubicBezTo>
                      <a:cubicBezTo>
                        <a:pt x="f21" y="f22"/>
                        <a:pt x="f23" y="f24"/>
                        <a:pt x="f25" y="f26"/>
                      </a:cubicBezTo>
                      <a:cubicBezTo>
                        <a:pt x="f27" y="f28"/>
                        <a:pt x="f29" y="f30"/>
                        <a:pt x="f31" y="f32"/>
                      </a:cubicBezTo>
                      <a:cubicBezTo>
                        <a:pt x="f33" y="f32"/>
                        <a:pt x="f34" y="f32"/>
                        <a:pt x="f35" y="f36"/>
                      </a:cubicBezTo>
                      <a:cubicBezTo>
                        <a:pt x="f37" y="f38"/>
                        <a:pt x="f5" y="f39"/>
                        <a:pt x="f5" y="f40"/>
                      </a:cubicBezTo>
                      <a:lnTo>
                        <a:pt x="f5" y="f41"/>
                      </a:lnTo>
                      <a:cubicBezTo>
                        <a:pt x="f5" y="f42"/>
                        <a:pt x="f43" y="f44"/>
                        <a:pt x="f45" y="f44"/>
                      </a:cubicBezTo>
                      <a:cubicBezTo>
                        <a:pt x="f46" y="f47"/>
                        <a:pt x="f48" y="f49"/>
                        <a:pt x="f50" y="f51"/>
                      </a:cubicBezTo>
                      <a:cubicBezTo>
                        <a:pt x="f52" y="f53"/>
                        <a:pt x="f54" y="f55"/>
                        <a:pt x="f56" y="f57"/>
                      </a:cubicBezTo>
                      <a:cubicBezTo>
                        <a:pt x="f58" y="f59"/>
                        <a:pt x="f60" y="f61"/>
                        <a:pt x="f62" y="f63"/>
                      </a:cubicBezTo>
                      <a:cubicBezTo>
                        <a:pt x="f64" y="f65"/>
                        <a:pt x="f66" y="f67"/>
                        <a:pt x="f68" y="f69"/>
                      </a:cubicBezTo>
                      <a:cubicBezTo>
                        <a:pt x="f70" y="f69"/>
                        <a:pt x="f71" y="f69"/>
                        <a:pt x="f72" y="f63"/>
                      </a:cubicBezTo>
                      <a:cubicBezTo>
                        <a:pt x="f73" y="f74"/>
                        <a:pt x="f6" y="f75"/>
                        <a:pt x="f6" y="f76"/>
                      </a:cubicBezTo>
                      <a:lnTo>
                        <a:pt x="f6" y="f77"/>
                      </a:lnTo>
                      <a:cubicBezTo>
                        <a:pt x="f6" y="f78"/>
                        <a:pt x="f79" y="f80"/>
                        <a:pt x="f81" y="f82"/>
                      </a:cubicBezTo>
                      <a:cubicBezTo>
                        <a:pt x="f83" y="f84"/>
                        <a:pt x="f85" y="f86"/>
                        <a:pt x="f87" y="f86"/>
                      </a:cubicBezTo>
                      <a:close/>
                      <a:moveTo>
                        <a:pt x="f88" y="f89"/>
                      </a:moveTo>
                      <a:cubicBezTo>
                        <a:pt x="f90" y="f89"/>
                        <a:pt x="f91" y="f92"/>
                        <a:pt x="f93" y="f30"/>
                      </a:cubicBezTo>
                      <a:cubicBezTo>
                        <a:pt x="f94" y="f95"/>
                        <a:pt x="f96" y="f97"/>
                        <a:pt x="f98" y="f99"/>
                      </a:cubicBezTo>
                      <a:cubicBezTo>
                        <a:pt x="f100" y="f101"/>
                        <a:pt x="f102" y="f103"/>
                        <a:pt x="f104" y="f105"/>
                      </a:cubicBezTo>
                      <a:cubicBezTo>
                        <a:pt x="f106" y="f107"/>
                        <a:pt x="f108" y="f109"/>
                        <a:pt x="f110" y="f111"/>
                      </a:cubicBezTo>
                      <a:lnTo>
                        <a:pt x="f110" y="f112"/>
                      </a:lnTo>
                      <a:cubicBezTo>
                        <a:pt x="f108" y="f113"/>
                        <a:pt x="f114" y="f115"/>
                        <a:pt x="f116" y="f117"/>
                      </a:cubicBezTo>
                      <a:cubicBezTo>
                        <a:pt x="f118" y="f119"/>
                        <a:pt x="f120" y="f121"/>
                        <a:pt x="f122" y="f123"/>
                      </a:cubicBezTo>
                      <a:cubicBezTo>
                        <a:pt x="f21" y="f124"/>
                        <a:pt x="f125" y="f126"/>
                        <a:pt x="f127" y="f128"/>
                      </a:cubicBezTo>
                      <a:cubicBezTo>
                        <a:pt x="f129" y="f130"/>
                        <a:pt x="f131" y="f132"/>
                        <a:pt x="f133" y="f134"/>
                      </a:cubicBezTo>
                      <a:lnTo>
                        <a:pt x="f133" y="f135"/>
                      </a:lnTo>
                      <a:cubicBezTo>
                        <a:pt x="f136" y="f137"/>
                        <a:pt x="f138" y="f89"/>
                        <a:pt x="f139" y="f89"/>
                      </a:cubicBezTo>
                      <a:close/>
                      <a:moveTo>
                        <a:pt x="f140" y="f141"/>
                      </a:moveTo>
                      <a:lnTo>
                        <a:pt x="f140" y="f141"/>
                      </a:lnTo>
                      <a:lnTo>
                        <a:pt x="f140" y="f1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  <p:sp>
              <p:nvSpPr>
                <p:cNvPr id="307" name="Freeform: Shape 777"/>
                <p:cNvSpPr/>
                <p:nvPr/>
              </p:nvSpPr>
              <p:spPr>
                <a:xfrm>
                  <a:off x="5334170" y="3756592"/>
                  <a:ext cx="509457" cy="14274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09457"/>
                    <a:gd name="f7" fmla="val 142745"/>
                    <a:gd name="f8" fmla="val 437573"/>
                    <a:gd name="f9" fmla="val 142354"/>
                    <a:gd name="f10" fmla="val 421316"/>
                    <a:gd name="f11" fmla="val 405254"/>
                    <a:gd name="f12" fmla="val 141766"/>
                    <a:gd name="f13" fmla="val 388997"/>
                    <a:gd name="f14" fmla="val 140395"/>
                    <a:gd name="f15" fmla="val 335721"/>
                    <a:gd name="f16" fmla="val 136282"/>
                    <a:gd name="f17" fmla="val 299093"/>
                    <a:gd name="f18" fmla="val 126488"/>
                    <a:gd name="f19" fmla="val 260507"/>
                    <a:gd name="f20" fmla="val 116107"/>
                    <a:gd name="f21" fmla="val 227209"/>
                    <a:gd name="f22" fmla="val 107097"/>
                    <a:gd name="f23" fmla="val 192736"/>
                    <a:gd name="f24" fmla="val 97891"/>
                    <a:gd name="f25" fmla="val 146315"/>
                    <a:gd name="f26" fmla="val 92603"/>
                    <a:gd name="f27" fmla="val 100285"/>
                    <a:gd name="f28" fmla="val 87119"/>
                    <a:gd name="f29" fmla="val 52101"/>
                    <a:gd name="f30" fmla="val 86923"/>
                    <a:gd name="f31" fmla="val 3134"/>
                    <a:gd name="f32" fmla="val 91819"/>
                    <a:gd name="f33" fmla="val 2350"/>
                    <a:gd name="f34" fmla="val 1567"/>
                    <a:gd name="f35" fmla="val 979"/>
                    <a:gd name="f36" fmla="val 91036"/>
                    <a:gd name="f37" fmla="val 392"/>
                    <a:gd name="f38" fmla="val 90448"/>
                    <a:gd name="f39" fmla="val 89665"/>
                    <a:gd name="f40" fmla="val 88881"/>
                    <a:gd name="f41" fmla="val 6420"/>
                    <a:gd name="f42" fmla="val 5049"/>
                    <a:gd name="f43" fmla="val 1175"/>
                    <a:gd name="f44" fmla="val 3678"/>
                    <a:gd name="f45" fmla="val 2546"/>
                    <a:gd name="f46" fmla="val 51514"/>
                    <a:gd name="f47" fmla="val -1415"/>
                    <a:gd name="f48" fmla="val 100089"/>
                    <a:gd name="f49" fmla="val -1219"/>
                    <a:gd name="f50" fmla="val 146902"/>
                    <a:gd name="f51" fmla="val 4266"/>
                    <a:gd name="f52" fmla="val 193911"/>
                    <a:gd name="f53" fmla="val 9750"/>
                    <a:gd name="f54" fmla="val 228580"/>
                    <a:gd name="f55" fmla="val 18956"/>
                    <a:gd name="f56" fmla="val 262074"/>
                    <a:gd name="f57" fmla="val 27966"/>
                    <a:gd name="f58" fmla="val 300464"/>
                    <a:gd name="f59" fmla="val 38347"/>
                    <a:gd name="f60" fmla="val 336700"/>
                    <a:gd name="f61" fmla="val 47945"/>
                    <a:gd name="f62" fmla="val 389389"/>
                    <a:gd name="f63" fmla="val 52254"/>
                    <a:gd name="f64" fmla="val 428563"/>
                    <a:gd name="f65" fmla="val 55388"/>
                    <a:gd name="f66" fmla="val 467933"/>
                    <a:gd name="f67" fmla="val 54604"/>
                    <a:gd name="f68" fmla="val 506323"/>
                    <a:gd name="f69" fmla="val 50295"/>
                    <a:gd name="f70" fmla="val 507107"/>
                    <a:gd name="f71" fmla="val 507890"/>
                    <a:gd name="f72" fmla="val 508478"/>
                    <a:gd name="f73" fmla="val 51078"/>
                    <a:gd name="f74" fmla="val 509065"/>
                    <a:gd name="f75" fmla="val 51666"/>
                    <a:gd name="f76" fmla="val 52450"/>
                    <a:gd name="f77" fmla="val 53233"/>
                    <a:gd name="f78" fmla="val 136086"/>
                    <a:gd name="f79" fmla="val 137457"/>
                    <a:gd name="f80" fmla="val 508282"/>
                    <a:gd name="f81" fmla="val 138632"/>
                    <a:gd name="f82" fmla="val 506911"/>
                    <a:gd name="f83" fmla="val 138828"/>
                    <a:gd name="f84" fmla="val 483798"/>
                    <a:gd name="f85" fmla="val 141374"/>
                    <a:gd name="f86" fmla="val 460686"/>
                    <a:gd name="f87" fmla="val 142746"/>
                    <a:gd name="f88" fmla="val 437377"/>
                    <a:gd name="f89" fmla="val 71884"/>
                    <a:gd name="f90" fmla="val 82614"/>
                    <a:gd name="f91" fmla="val 97347"/>
                    <a:gd name="f92" fmla="val 122419"/>
                    <a:gd name="f93" fmla="val 83985"/>
                    <a:gd name="f94" fmla="val 193715"/>
                    <a:gd name="f95" fmla="val 92407"/>
                    <a:gd name="f96" fmla="val 228384"/>
                    <a:gd name="f97" fmla="val 101613"/>
                    <a:gd name="f98" fmla="val 261878"/>
                    <a:gd name="f99" fmla="val 110623"/>
                    <a:gd name="f100" fmla="val 300268"/>
                    <a:gd name="f101" fmla="val 121004"/>
                    <a:gd name="f102" fmla="val 336504"/>
                    <a:gd name="f103" fmla="val 130602"/>
                    <a:gd name="f104" fmla="val 134715"/>
                    <a:gd name="f105" fmla="val 427388"/>
                    <a:gd name="f106" fmla="val 137653"/>
                    <a:gd name="f107" fmla="val 465778"/>
                    <a:gd name="f108" fmla="val 137065"/>
                    <a:gd name="f109" fmla="val 503777"/>
                    <a:gd name="f110" fmla="val 132952"/>
                    <a:gd name="f111" fmla="val 55779"/>
                    <a:gd name="f112" fmla="val 465974"/>
                    <a:gd name="f113" fmla="val 59893"/>
                    <a:gd name="f114" fmla="val 60480"/>
                    <a:gd name="f115" fmla="val 57346"/>
                    <a:gd name="f116" fmla="val 53037"/>
                    <a:gd name="f117" fmla="val 299289"/>
                    <a:gd name="f118" fmla="val 43244"/>
                    <a:gd name="f119" fmla="val 260703"/>
                    <a:gd name="f120" fmla="val 33058"/>
                    <a:gd name="f121" fmla="val 227405"/>
                    <a:gd name="f122" fmla="val 24048"/>
                    <a:gd name="f123" fmla="val 192932"/>
                    <a:gd name="f124" fmla="val 14843"/>
                    <a:gd name="f125" fmla="val 9554"/>
                    <a:gd name="f126" fmla="val 100677"/>
                    <a:gd name="f127" fmla="val 53472"/>
                    <a:gd name="f128" fmla="val 4070"/>
                    <a:gd name="f129" fmla="val 5680"/>
                    <a:gd name="f130" fmla="val 8771"/>
                    <a:gd name="f131" fmla="val 85552"/>
                    <a:gd name="f132" fmla="val 28009"/>
                    <a:gd name="f133" fmla="val 83397"/>
                    <a:gd name="f134" fmla="val 49947"/>
                    <a:gd name="f135" fmla="val 82418"/>
                    <a:gd name="f136" fmla="val 506715"/>
                    <a:gd name="f137" fmla="val 135694"/>
                    <a:gd name="f138" fmla="+- 0 0 -90"/>
                    <a:gd name="f139" fmla="*/ f3 1 509457"/>
                    <a:gd name="f140" fmla="*/ f4 1 142745"/>
                    <a:gd name="f141" fmla="val f5"/>
                    <a:gd name="f142" fmla="val f6"/>
                    <a:gd name="f143" fmla="val f7"/>
                    <a:gd name="f144" fmla="*/ f138 f0 1"/>
                    <a:gd name="f145" fmla="+- f143 0 f141"/>
                    <a:gd name="f146" fmla="+- f142 0 f141"/>
                    <a:gd name="f147" fmla="*/ f144 1 f2"/>
                    <a:gd name="f148" fmla="*/ f146 1 509457"/>
                    <a:gd name="f149" fmla="*/ f145 1 142745"/>
                    <a:gd name="f150" fmla="*/ 437573 f146 1"/>
                    <a:gd name="f151" fmla="*/ 142354 f145 1"/>
                    <a:gd name="f152" fmla="*/ 388997 f146 1"/>
                    <a:gd name="f153" fmla="*/ 140395 f145 1"/>
                    <a:gd name="f154" fmla="*/ 260507 f146 1"/>
                    <a:gd name="f155" fmla="*/ 116107 f145 1"/>
                    <a:gd name="f156" fmla="*/ 146315 f146 1"/>
                    <a:gd name="f157" fmla="*/ 92603 f145 1"/>
                    <a:gd name="f158" fmla="*/ 3134 f146 1"/>
                    <a:gd name="f159" fmla="*/ 91819 f145 1"/>
                    <a:gd name="f160" fmla="*/ 979 f146 1"/>
                    <a:gd name="f161" fmla="*/ 91036 f145 1"/>
                    <a:gd name="f162" fmla="*/ 0 f146 1"/>
                    <a:gd name="f163" fmla="*/ 88881 f145 1"/>
                    <a:gd name="f164" fmla="*/ 6420 f145 1"/>
                    <a:gd name="f165" fmla="*/ 2546 f146 1"/>
                    <a:gd name="f166" fmla="*/ 3678 f145 1"/>
                    <a:gd name="f167" fmla="*/ 146902 f146 1"/>
                    <a:gd name="f168" fmla="*/ 4266 f145 1"/>
                    <a:gd name="f169" fmla="*/ 262074 f146 1"/>
                    <a:gd name="f170" fmla="*/ 27966 f145 1"/>
                    <a:gd name="f171" fmla="*/ 389389 f146 1"/>
                    <a:gd name="f172" fmla="*/ 52254 f145 1"/>
                    <a:gd name="f173" fmla="*/ 506323 f146 1"/>
                    <a:gd name="f174" fmla="*/ 50295 f145 1"/>
                    <a:gd name="f175" fmla="*/ 508478 f146 1"/>
                    <a:gd name="f176" fmla="*/ 51078 f145 1"/>
                    <a:gd name="f177" fmla="*/ 509457 f146 1"/>
                    <a:gd name="f178" fmla="*/ 53233 f145 1"/>
                    <a:gd name="f179" fmla="*/ 136086 f145 1"/>
                    <a:gd name="f180" fmla="*/ 506911 f146 1"/>
                    <a:gd name="f181" fmla="*/ 138828 f145 1"/>
                    <a:gd name="f182" fmla="*/ 437377 f146 1"/>
                    <a:gd name="f183" fmla="*/ 142746 f145 1"/>
                    <a:gd name="f184" fmla="*/ 71884 f146 1"/>
                    <a:gd name="f185" fmla="*/ 82614 f145 1"/>
                    <a:gd name="f186" fmla="*/ 86923 f145 1"/>
                    <a:gd name="f187" fmla="*/ 261878 f146 1"/>
                    <a:gd name="f188" fmla="*/ 110623 f145 1"/>
                    <a:gd name="f189" fmla="*/ 134715 f145 1"/>
                    <a:gd name="f190" fmla="*/ 503777 f146 1"/>
                    <a:gd name="f191" fmla="*/ 132952 f145 1"/>
                    <a:gd name="f192" fmla="*/ 55779 f145 1"/>
                    <a:gd name="f193" fmla="*/ 57346 f145 1"/>
                    <a:gd name="f194" fmla="*/ 260703 f146 1"/>
                    <a:gd name="f195" fmla="*/ 33058 f145 1"/>
                    <a:gd name="f196" fmla="*/ 9554 f145 1"/>
                    <a:gd name="f197" fmla="*/ 5680 f146 1"/>
                    <a:gd name="f198" fmla="*/ 8771 f145 1"/>
                    <a:gd name="f199" fmla="*/ 85552 f145 1"/>
                    <a:gd name="f200" fmla="*/ 82418 f145 1"/>
                    <a:gd name="f201" fmla="*/ 506715 f146 1"/>
                    <a:gd name="f202" fmla="*/ 135694 f145 1"/>
                    <a:gd name="f203" fmla="+- f147 0 f1"/>
                    <a:gd name="f204" fmla="*/ f150 1 509457"/>
                    <a:gd name="f205" fmla="*/ f151 1 142745"/>
                    <a:gd name="f206" fmla="*/ f152 1 509457"/>
                    <a:gd name="f207" fmla="*/ f153 1 142745"/>
                    <a:gd name="f208" fmla="*/ f154 1 509457"/>
                    <a:gd name="f209" fmla="*/ f155 1 142745"/>
                    <a:gd name="f210" fmla="*/ f156 1 509457"/>
                    <a:gd name="f211" fmla="*/ f157 1 142745"/>
                    <a:gd name="f212" fmla="*/ f158 1 509457"/>
                    <a:gd name="f213" fmla="*/ f159 1 142745"/>
                    <a:gd name="f214" fmla="*/ f160 1 509457"/>
                    <a:gd name="f215" fmla="*/ f161 1 142745"/>
                    <a:gd name="f216" fmla="*/ f162 1 509457"/>
                    <a:gd name="f217" fmla="*/ f163 1 142745"/>
                    <a:gd name="f218" fmla="*/ f164 1 142745"/>
                    <a:gd name="f219" fmla="*/ f165 1 509457"/>
                    <a:gd name="f220" fmla="*/ f166 1 142745"/>
                    <a:gd name="f221" fmla="*/ f167 1 509457"/>
                    <a:gd name="f222" fmla="*/ f168 1 142745"/>
                    <a:gd name="f223" fmla="*/ f169 1 509457"/>
                    <a:gd name="f224" fmla="*/ f170 1 142745"/>
                    <a:gd name="f225" fmla="*/ f171 1 509457"/>
                    <a:gd name="f226" fmla="*/ f172 1 142745"/>
                    <a:gd name="f227" fmla="*/ f173 1 509457"/>
                    <a:gd name="f228" fmla="*/ f174 1 142745"/>
                    <a:gd name="f229" fmla="*/ f175 1 509457"/>
                    <a:gd name="f230" fmla="*/ f176 1 142745"/>
                    <a:gd name="f231" fmla="*/ f177 1 509457"/>
                    <a:gd name="f232" fmla="*/ f178 1 142745"/>
                    <a:gd name="f233" fmla="*/ f179 1 142745"/>
                    <a:gd name="f234" fmla="*/ f180 1 509457"/>
                    <a:gd name="f235" fmla="*/ f181 1 142745"/>
                    <a:gd name="f236" fmla="*/ f182 1 509457"/>
                    <a:gd name="f237" fmla="*/ f183 1 142745"/>
                    <a:gd name="f238" fmla="*/ f184 1 509457"/>
                    <a:gd name="f239" fmla="*/ f185 1 142745"/>
                    <a:gd name="f240" fmla="*/ f186 1 142745"/>
                    <a:gd name="f241" fmla="*/ f187 1 509457"/>
                    <a:gd name="f242" fmla="*/ f188 1 142745"/>
                    <a:gd name="f243" fmla="*/ f189 1 142745"/>
                    <a:gd name="f244" fmla="*/ f190 1 509457"/>
                    <a:gd name="f245" fmla="*/ f191 1 142745"/>
                    <a:gd name="f246" fmla="*/ f192 1 142745"/>
                    <a:gd name="f247" fmla="*/ f193 1 142745"/>
                    <a:gd name="f248" fmla="*/ f194 1 509457"/>
                    <a:gd name="f249" fmla="*/ f195 1 142745"/>
                    <a:gd name="f250" fmla="*/ f196 1 142745"/>
                    <a:gd name="f251" fmla="*/ f197 1 509457"/>
                    <a:gd name="f252" fmla="*/ f198 1 142745"/>
                    <a:gd name="f253" fmla="*/ f199 1 142745"/>
                    <a:gd name="f254" fmla="*/ f200 1 142745"/>
                    <a:gd name="f255" fmla="*/ f201 1 509457"/>
                    <a:gd name="f256" fmla="*/ f202 1 142745"/>
                    <a:gd name="f257" fmla="*/ f141 1 f148"/>
                    <a:gd name="f258" fmla="*/ f142 1 f148"/>
                    <a:gd name="f259" fmla="*/ f141 1 f149"/>
                    <a:gd name="f260" fmla="*/ f143 1 f149"/>
                    <a:gd name="f261" fmla="*/ f204 1 f148"/>
                    <a:gd name="f262" fmla="*/ f205 1 f149"/>
                    <a:gd name="f263" fmla="*/ f206 1 f148"/>
                    <a:gd name="f264" fmla="*/ f207 1 f149"/>
                    <a:gd name="f265" fmla="*/ f208 1 f148"/>
                    <a:gd name="f266" fmla="*/ f209 1 f149"/>
                    <a:gd name="f267" fmla="*/ f210 1 f148"/>
                    <a:gd name="f268" fmla="*/ f211 1 f149"/>
                    <a:gd name="f269" fmla="*/ f212 1 f148"/>
                    <a:gd name="f270" fmla="*/ f213 1 f149"/>
                    <a:gd name="f271" fmla="*/ f214 1 f148"/>
                    <a:gd name="f272" fmla="*/ f215 1 f149"/>
                    <a:gd name="f273" fmla="*/ f216 1 f148"/>
                    <a:gd name="f274" fmla="*/ f217 1 f149"/>
                    <a:gd name="f275" fmla="*/ f218 1 f149"/>
                    <a:gd name="f276" fmla="*/ f219 1 f148"/>
                    <a:gd name="f277" fmla="*/ f220 1 f149"/>
                    <a:gd name="f278" fmla="*/ f221 1 f148"/>
                    <a:gd name="f279" fmla="*/ f222 1 f149"/>
                    <a:gd name="f280" fmla="*/ f223 1 f148"/>
                    <a:gd name="f281" fmla="*/ f224 1 f149"/>
                    <a:gd name="f282" fmla="*/ f225 1 f148"/>
                    <a:gd name="f283" fmla="*/ f226 1 f149"/>
                    <a:gd name="f284" fmla="*/ f227 1 f148"/>
                    <a:gd name="f285" fmla="*/ f228 1 f149"/>
                    <a:gd name="f286" fmla="*/ f229 1 f148"/>
                    <a:gd name="f287" fmla="*/ f230 1 f149"/>
                    <a:gd name="f288" fmla="*/ f231 1 f148"/>
                    <a:gd name="f289" fmla="*/ f232 1 f149"/>
                    <a:gd name="f290" fmla="*/ f233 1 f149"/>
                    <a:gd name="f291" fmla="*/ f234 1 f148"/>
                    <a:gd name="f292" fmla="*/ f235 1 f149"/>
                    <a:gd name="f293" fmla="*/ f236 1 f148"/>
                    <a:gd name="f294" fmla="*/ f237 1 f149"/>
                    <a:gd name="f295" fmla="*/ f238 1 f148"/>
                    <a:gd name="f296" fmla="*/ f239 1 f149"/>
                    <a:gd name="f297" fmla="*/ f240 1 f149"/>
                    <a:gd name="f298" fmla="*/ f241 1 f148"/>
                    <a:gd name="f299" fmla="*/ f242 1 f149"/>
                    <a:gd name="f300" fmla="*/ f243 1 f149"/>
                    <a:gd name="f301" fmla="*/ f244 1 f148"/>
                    <a:gd name="f302" fmla="*/ f245 1 f149"/>
                    <a:gd name="f303" fmla="*/ f246 1 f149"/>
                    <a:gd name="f304" fmla="*/ f247 1 f149"/>
                    <a:gd name="f305" fmla="*/ f248 1 f148"/>
                    <a:gd name="f306" fmla="*/ f249 1 f149"/>
                    <a:gd name="f307" fmla="*/ f250 1 f149"/>
                    <a:gd name="f308" fmla="*/ f251 1 f148"/>
                    <a:gd name="f309" fmla="*/ f252 1 f149"/>
                    <a:gd name="f310" fmla="*/ f253 1 f149"/>
                    <a:gd name="f311" fmla="*/ f254 1 f149"/>
                    <a:gd name="f312" fmla="*/ f255 1 f148"/>
                    <a:gd name="f313" fmla="*/ f256 1 f149"/>
                    <a:gd name="f314" fmla="*/ f257 f139 1"/>
                    <a:gd name="f315" fmla="*/ f258 f139 1"/>
                    <a:gd name="f316" fmla="*/ f260 f140 1"/>
                    <a:gd name="f317" fmla="*/ f259 f140 1"/>
                    <a:gd name="f318" fmla="*/ f261 f139 1"/>
                    <a:gd name="f319" fmla="*/ f262 f140 1"/>
                    <a:gd name="f320" fmla="*/ f263 f139 1"/>
                    <a:gd name="f321" fmla="*/ f264 f140 1"/>
                    <a:gd name="f322" fmla="*/ f265 f139 1"/>
                    <a:gd name="f323" fmla="*/ f266 f140 1"/>
                    <a:gd name="f324" fmla="*/ f267 f139 1"/>
                    <a:gd name="f325" fmla="*/ f268 f140 1"/>
                    <a:gd name="f326" fmla="*/ f269 f139 1"/>
                    <a:gd name="f327" fmla="*/ f270 f140 1"/>
                    <a:gd name="f328" fmla="*/ f271 f139 1"/>
                    <a:gd name="f329" fmla="*/ f272 f140 1"/>
                    <a:gd name="f330" fmla="*/ f273 f139 1"/>
                    <a:gd name="f331" fmla="*/ f274 f140 1"/>
                    <a:gd name="f332" fmla="*/ f275 f140 1"/>
                    <a:gd name="f333" fmla="*/ f276 f139 1"/>
                    <a:gd name="f334" fmla="*/ f277 f140 1"/>
                    <a:gd name="f335" fmla="*/ f278 f139 1"/>
                    <a:gd name="f336" fmla="*/ f279 f140 1"/>
                    <a:gd name="f337" fmla="*/ f280 f139 1"/>
                    <a:gd name="f338" fmla="*/ f281 f140 1"/>
                    <a:gd name="f339" fmla="*/ f282 f139 1"/>
                    <a:gd name="f340" fmla="*/ f283 f140 1"/>
                    <a:gd name="f341" fmla="*/ f284 f139 1"/>
                    <a:gd name="f342" fmla="*/ f285 f140 1"/>
                    <a:gd name="f343" fmla="*/ f286 f139 1"/>
                    <a:gd name="f344" fmla="*/ f287 f140 1"/>
                    <a:gd name="f345" fmla="*/ f288 f139 1"/>
                    <a:gd name="f346" fmla="*/ f289 f140 1"/>
                    <a:gd name="f347" fmla="*/ f290 f140 1"/>
                    <a:gd name="f348" fmla="*/ f291 f139 1"/>
                    <a:gd name="f349" fmla="*/ f292 f140 1"/>
                    <a:gd name="f350" fmla="*/ f293 f139 1"/>
                    <a:gd name="f351" fmla="*/ f294 f140 1"/>
                    <a:gd name="f352" fmla="*/ f295 f139 1"/>
                    <a:gd name="f353" fmla="*/ f296 f140 1"/>
                    <a:gd name="f354" fmla="*/ f297 f140 1"/>
                    <a:gd name="f355" fmla="*/ f298 f139 1"/>
                    <a:gd name="f356" fmla="*/ f299 f140 1"/>
                    <a:gd name="f357" fmla="*/ f300 f140 1"/>
                    <a:gd name="f358" fmla="*/ f301 f139 1"/>
                    <a:gd name="f359" fmla="*/ f302 f140 1"/>
                    <a:gd name="f360" fmla="*/ f303 f140 1"/>
                    <a:gd name="f361" fmla="*/ f304 f140 1"/>
                    <a:gd name="f362" fmla="*/ f305 f139 1"/>
                    <a:gd name="f363" fmla="*/ f306 f140 1"/>
                    <a:gd name="f364" fmla="*/ f307 f140 1"/>
                    <a:gd name="f365" fmla="*/ f308 f139 1"/>
                    <a:gd name="f366" fmla="*/ f309 f140 1"/>
                    <a:gd name="f367" fmla="*/ f310 f140 1"/>
                    <a:gd name="f368" fmla="*/ f311 f140 1"/>
                    <a:gd name="f369" fmla="*/ f312 f139 1"/>
                    <a:gd name="f370" fmla="*/ f313 f1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3">
                      <a:pos x="f318" y="f319"/>
                    </a:cxn>
                    <a:cxn ang="f203">
                      <a:pos x="f320" y="f321"/>
                    </a:cxn>
                    <a:cxn ang="f203">
                      <a:pos x="f322" y="f323"/>
                    </a:cxn>
                    <a:cxn ang="f203">
                      <a:pos x="f324" y="f325"/>
                    </a:cxn>
                    <a:cxn ang="f203">
                      <a:pos x="f326" y="f327"/>
                    </a:cxn>
                    <a:cxn ang="f203">
                      <a:pos x="f328" y="f329"/>
                    </a:cxn>
                    <a:cxn ang="f203">
                      <a:pos x="f330" y="f331"/>
                    </a:cxn>
                    <a:cxn ang="f203">
                      <a:pos x="f330" y="f332"/>
                    </a:cxn>
                    <a:cxn ang="f203">
                      <a:pos x="f333" y="f334"/>
                    </a:cxn>
                    <a:cxn ang="f203">
                      <a:pos x="f335" y="f336"/>
                    </a:cxn>
                    <a:cxn ang="f203">
                      <a:pos x="f337" y="f338"/>
                    </a:cxn>
                    <a:cxn ang="f203">
                      <a:pos x="f339" y="f340"/>
                    </a:cxn>
                    <a:cxn ang="f203">
                      <a:pos x="f341" y="f342"/>
                    </a:cxn>
                    <a:cxn ang="f203">
                      <a:pos x="f343" y="f344"/>
                    </a:cxn>
                    <a:cxn ang="f203">
                      <a:pos x="f345" y="f346"/>
                    </a:cxn>
                    <a:cxn ang="f203">
                      <a:pos x="f345" y="f347"/>
                    </a:cxn>
                    <a:cxn ang="f203">
                      <a:pos x="f348" y="f349"/>
                    </a:cxn>
                    <a:cxn ang="f203">
                      <a:pos x="f350" y="f351"/>
                    </a:cxn>
                    <a:cxn ang="f203">
                      <a:pos x="f352" y="f353"/>
                    </a:cxn>
                    <a:cxn ang="f203">
                      <a:pos x="f335" y="f354"/>
                    </a:cxn>
                    <a:cxn ang="f203">
                      <a:pos x="f355" y="f356"/>
                    </a:cxn>
                    <a:cxn ang="f203">
                      <a:pos x="f339" y="f357"/>
                    </a:cxn>
                    <a:cxn ang="f203">
                      <a:pos x="f358" y="f359"/>
                    </a:cxn>
                    <a:cxn ang="f203">
                      <a:pos x="f358" y="f360"/>
                    </a:cxn>
                    <a:cxn ang="f203">
                      <a:pos x="f320" y="f361"/>
                    </a:cxn>
                    <a:cxn ang="f203">
                      <a:pos x="f362" y="f363"/>
                    </a:cxn>
                    <a:cxn ang="f203">
                      <a:pos x="f324" y="f364"/>
                    </a:cxn>
                    <a:cxn ang="f203">
                      <a:pos x="f365" y="f366"/>
                    </a:cxn>
                    <a:cxn ang="f203">
                      <a:pos x="f365" y="f367"/>
                    </a:cxn>
                    <a:cxn ang="f203">
                      <a:pos x="f352" y="f368"/>
                    </a:cxn>
                    <a:cxn ang="f203">
                      <a:pos x="f369" y="f370"/>
                    </a:cxn>
                    <a:cxn ang="f203">
                      <a:pos x="f369" y="f370"/>
                    </a:cxn>
                    <a:cxn ang="f203">
                      <a:pos x="f369" y="f370"/>
                    </a:cxn>
                  </a:cxnLst>
                  <a:rect l="f314" t="f317" r="f315" b="f316"/>
                  <a:pathLst>
                    <a:path w="509457" h="142745">
                      <a:moveTo>
                        <a:pt x="f8" y="f9"/>
                      </a:moveTo>
                      <a:cubicBezTo>
                        <a:pt x="f10" y="f9"/>
                        <a:pt x="f11" y="f12"/>
                        <a:pt x="f13" y="f14"/>
                      </a:cubicBezTo>
                      <a:cubicBezTo>
                        <a:pt x="f15" y="f16"/>
                        <a:pt x="f17" y="f18"/>
                        <a:pt x="f19" y="f20"/>
                      </a:cubicBezTo>
                      <a:cubicBezTo>
                        <a:pt x="f21" y="f22"/>
                        <a:pt x="f23" y="f24"/>
                        <a:pt x="f25" y="f26"/>
                      </a:cubicBezTo>
                      <a:cubicBezTo>
                        <a:pt x="f27" y="f28"/>
                        <a:pt x="f29" y="f30"/>
                        <a:pt x="f31" y="f32"/>
                      </a:cubicBezTo>
                      <a:cubicBezTo>
                        <a:pt x="f33" y="f32"/>
                        <a:pt x="f34" y="f32"/>
                        <a:pt x="f35" y="f36"/>
                      </a:cubicBezTo>
                      <a:cubicBezTo>
                        <a:pt x="f37" y="f38"/>
                        <a:pt x="f5" y="f39"/>
                        <a:pt x="f5" y="f40"/>
                      </a:cubicBezTo>
                      <a:lnTo>
                        <a:pt x="f5" y="f41"/>
                      </a:lnTo>
                      <a:cubicBezTo>
                        <a:pt x="f5" y="f42"/>
                        <a:pt x="f43" y="f44"/>
                        <a:pt x="f45" y="f44"/>
                      </a:cubicBezTo>
                      <a:cubicBezTo>
                        <a:pt x="f46" y="f47"/>
                        <a:pt x="f48" y="f49"/>
                        <a:pt x="f50" y="f51"/>
                      </a:cubicBezTo>
                      <a:cubicBezTo>
                        <a:pt x="f52" y="f53"/>
                        <a:pt x="f54" y="f55"/>
                        <a:pt x="f56" y="f57"/>
                      </a:cubicBezTo>
                      <a:cubicBezTo>
                        <a:pt x="f58" y="f59"/>
                        <a:pt x="f60" y="f61"/>
                        <a:pt x="f62" y="f63"/>
                      </a:cubicBezTo>
                      <a:cubicBezTo>
                        <a:pt x="f64" y="f65"/>
                        <a:pt x="f66" y="f67"/>
                        <a:pt x="f68" y="f69"/>
                      </a:cubicBezTo>
                      <a:cubicBezTo>
                        <a:pt x="f70" y="f69"/>
                        <a:pt x="f71" y="f69"/>
                        <a:pt x="f72" y="f73"/>
                      </a:cubicBezTo>
                      <a:cubicBezTo>
                        <a:pt x="f74" y="f75"/>
                        <a:pt x="f6" y="f76"/>
                        <a:pt x="f6" y="f77"/>
                      </a:cubicBezTo>
                      <a:lnTo>
                        <a:pt x="f6" y="f78"/>
                      </a:lnTo>
                      <a:cubicBezTo>
                        <a:pt x="f6" y="f79"/>
                        <a:pt x="f80" y="f81"/>
                        <a:pt x="f82" y="f83"/>
                      </a:cubicBezTo>
                      <a:cubicBezTo>
                        <a:pt x="f84" y="f85"/>
                        <a:pt x="f86" y="f87"/>
                        <a:pt x="f88" y="f87"/>
                      </a:cubicBezTo>
                      <a:close/>
                      <a:moveTo>
                        <a:pt x="f89" y="f90"/>
                      </a:moveTo>
                      <a:cubicBezTo>
                        <a:pt x="f91" y="f90"/>
                        <a:pt x="f92" y="f93"/>
                        <a:pt x="f50" y="f30"/>
                      </a:cubicBezTo>
                      <a:cubicBezTo>
                        <a:pt x="f94" y="f95"/>
                        <a:pt x="f96" y="f97"/>
                        <a:pt x="f98" y="f99"/>
                      </a:cubicBezTo>
                      <a:cubicBezTo>
                        <a:pt x="f100" y="f101"/>
                        <a:pt x="f102" y="f103"/>
                        <a:pt x="f62" y="f104"/>
                      </a:cubicBezTo>
                      <a:cubicBezTo>
                        <a:pt x="f105" y="f106"/>
                        <a:pt x="f107" y="f108"/>
                        <a:pt x="f109" y="f110"/>
                      </a:cubicBezTo>
                      <a:lnTo>
                        <a:pt x="f109" y="f111"/>
                      </a:lnTo>
                      <a:cubicBezTo>
                        <a:pt x="f112" y="f113"/>
                        <a:pt x="f105" y="f114"/>
                        <a:pt x="f13" y="f115"/>
                      </a:cubicBezTo>
                      <a:cubicBezTo>
                        <a:pt x="f15" y="f116"/>
                        <a:pt x="f117" y="f118"/>
                        <a:pt x="f119" y="f120"/>
                      </a:cubicBezTo>
                      <a:cubicBezTo>
                        <a:pt x="f121" y="f122"/>
                        <a:pt x="f123" y="f124"/>
                        <a:pt x="f25" y="f125"/>
                      </a:cubicBezTo>
                      <a:cubicBezTo>
                        <a:pt x="f126" y="f51"/>
                        <a:pt x="f127" y="f128"/>
                        <a:pt x="f129" y="f130"/>
                      </a:cubicBezTo>
                      <a:lnTo>
                        <a:pt x="f129" y="f131"/>
                      </a:lnTo>
                      <a:cubicBezTo>
                        <a:pt x="f132" y="f133"/>
                        <a:pt x="f134" y="f135"/>
                        <a:pt x="f89" y="f135"/>
                      </a:cubicBezTo>
                      <a:close/>
                      <a:moveTo>
                        <a:pt x="f136" y="f137"/>
                      </a:moveTo>
                      <a:lnTo>
                        <a:pt x="f136" y="f137"/>
                      </a:lnTo>
                      <a:lnTo>
                        <a:pt x="f136" y="f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  <p:sp>
              <p:nvSpPr>
                <p:cNvPr id="308" name="Freeform: Shape 778"/>
                <p:cNvSpPr/>
                <p:nvPr/>
              </p:nvSpPr>
              <p:spPr>
                <a:xfrm>
                  <a:off x="5333978" y="3839053"/>
                  <a:ext cx="509457" cy="14274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09457"/>
                    <a:gd name="f7" fmla="val 142745"/>
                    <a:gd name="f8" fmla="val 437769"/>
                    <a:gd name="f9" fmla="val 142354"/>
                    <a:gd name="f10" fmla="val 421512"/>
                    <a:gd name="f11" fmla="val 405450"/>
                    <a:gd name="f12" fmla="val 141766"/>
                    <a:gd name="f13" fmla="val 388997"/>
                    <a:gd name="f14" fmla="val 140395"/>
                    <a:gd name="f15" fmla="val 335525"/>
                    <a:gd name="f16" fmla="val 136282"/>
                    <a:gd name="f17" fmla="val 299093"/>
                    <a:gd name="f18" fmla="val 126488"/>
                    <a:gd name="f19" fmla="val 260311"/>
                    <a:gd name="f20" fmla="val 116107"/>
                    <a:gd name="f21" fmla="val 227013"/>
                    <a:gd name="f22" fmla="val 107293"/>
                    <a:gd name="f23" fmla="val 192736"/>
                    <a:gd name="f24" fmla="val 97891"/>
                    <a:gd name="f25" fmla="val 146315"/>
                    <a:gd name="f26" fmla="val 92603"/>
                    <a:gd name="f27" fmla="val 99894"/>
                    <a:gd name="f28" fmla="val 87314"/>
                    <a:gd name="f29" fmla="val 51710"/>
                    <a:gd name="f30" fmla="val 86923"/>
                    <a:gd name="f31" fmla="val 3134"/>
                    <a:gd name="f32" fmla="val 91819"/>
                    <a:gd name="f33" fmla="val 2351"/>
                    <a:gd name="f34" fmla="val 1567"/>
                    <a:gd name="f35" fmla="val 979"/>
                    <a:gd name="f36" fmla="val 91036"/>
                    <a:gd name="f37" fmla="val 392"/>
                    <a:gd name="f38" fmla="val 90448"/>
                    <a:gd name="f39" fmla="val 89665"/>
                    <a:gd name="f40" fmla="val 88881"/>
                    <a:gd name="f41" fmla="val 6420"/>
                    <a:gd name="f42" fmla="val 5049"/>
                    <a:gd name="f43" fmla="val 1175"/>
                    <a:gd name="f44" fmla="val 3678"/>
                    <a:gd name="f45" fmla="val 2546"/>
                    <a:gd name="f46" fmla="val 51514"/>
                    <a:gd name="f47" fmla="val -1415"/>
                    <a:gd name="f48" fmla="val 100089"/>
                    <a:gd name="f49" fmla="val -1219"/>
                    <a:gd name="f50" fmla="val 146902"/>
                    <a:gd name="f51" fmla="val 4266"/>
                    <a:gd name="f52" fmla="val 193911"/>
                    <a:gd name="f53" fmla="val 9750"/>
                    <a:gd name="f54" fmla="val 228580"/>
                    <a:gd name="f55" fmla="val 18956"/>
                    <a:gd name="f56" fmla="val 262074"/>
                    <a:gd name="f57" fmla="val 27966"/>
                    <a:gd name="f58" fmla="val 300464"/>
                    <a:gd name="f59" fmla="val 38151"/>
                    <a:gd name="f60" fmla="val 336700"/>
                    <a:gd name="f61" fmla="val 47945"/>
                    <a:gd name="f62" fmla="val 389389"/>
                    <a:gd name="f63" fmla="val 52254"/>
                    <a:gd name="f64" fmla="val 428563"/>
                    <a:gd name="f65" fmla="val 55388"/>
                    <a:gd name="f66" fmla="val 467933"/>
                    <a:gd name="f67" fmla="val 54604"/>
                    <a:gd name="f68" fmla="val 506324"/>
                    <a:gd name="f69" fmla="val 50295"/>
                    <a:gd name="f70" fmla="val 507107"/>
                    <a:gd name="f71" fmla="val 507891"/>
                    <a:gd name="f72" fmla="val 508478"/>
                    <a:gd name="f73" fmla="val 51078"/>
                    <a:gd name="f74" fmla="val 509066"/>
                    <a:gd name="f75" fmla="val 51666"/>
                    <a:gd name="f76" fmla="val 509458"/>
                    <a:gd name="f77" fmla="val 52450"/>
                    <a:gd name="f78" fmla="val 53233"/>
                    <a:gd name="f79" fmla="val 136086"/>
                    <a:gd name="f80" fmla="val 137457"/>
                    <a:gd name="f81" fmla="val 508282"/>
                    <a:gd name="f82" fmla="val 138828"/>
                    <a:gd name="f83" fmla="val 506911"/>
                    <a:gd name="f84" fmla="val 483407"/>
                    <a:gd name="f85" fmla="val 141374"/>
                    <a:gd name="f86" fmla="val 460490"/>
                    <a:gd name="f87" fmla="val 142746"/>
                    <a:gd name="f88" fmla="val 437573"/>
                    <a:gd name="f89" fmla="val 71688"/>
                    <a:gd name="f90" fmla="val 82614"/>
                    <a:gd name="f91" fmla="val 97152"/>
                    <a:gd name="f92" fmla="val 122419"/>
                    <a:gd name="f93" fmla="val 83985"/>
                    <a:gd name="f94" fmla="val 147098"/>
                    <a:gd name="f95" fmla="val 92407"/>
                    <a:gd name="f96" fmla="val 101613"/>
                    <a:gd name="f97" fmla="val 261878"/>
                    <a:gd name="f98" fmla="val 110623"/>
                    <a:gd name="f99" fmla="val 300268"/>
                    <a:gd name="f100" fmla="val 121004"/>
                    <a:gd name="f101" fmla="val 130602"/>
                    <a:gd name="f102" fmla="val 389585"/>
                    <a:gd name="f103" fmla="val 134715"/>
                    <a:gd name="f104" fmla="val 427584"/>
                    <a:gd name="f105" fmla="val 137849"/>
                    <a:gd name="f106" fmla="val 464995"/>
                    <a:gd name="f107" fmla="val 137261"/>
                    <a:gd name="f108" fmla="val 503973"/>
                    <a:gd name="f109" fmla="val 133148"/>
                    <a:gd name="f110" fmla="val 55975"/>
                    <a:gd name="f111" fmla="val 466170"/>
                    <a:gd name="f112" fmla="val 60088"/>
                    <a:gd name="f113" fmla="val 60676"/>
                    <a:gd name="f114" fmla="val 389194"/>
                    <a:gd name="f115" fmla="val 57542"/>
                    <a:gd name="f116" fmla="val 335917"/>
                    <a:gd name="f117" fmla="val 299485"/>
                    <a:gd name="f118" fmla="val 43440"/>
                    <a:gd name="f119" fmla="val 260899"/>
                    <a:gd name="f120" fmla="val 33254"/>
                    <a:gd name="f121" fmla="val 227601"/>
                    <a:gd name="f122" fmla="val 24244"/>
                    <a:gd name="f123" fmla="val 193128"/>
                    <a:gd name="f124" fmla="val 15038"/>
                    <a:gd name="f125" fmla="val 146511"/>
                    <a:gd name="f126" fmla="val 100873"/>
                    <a:gd name="f127" fmla="val 4461"/>
                    <a:gd name="f128" fmla="val 53668"/>
                    <a:gd name="f129" fmla="val 5876"/>
                    <a:gd name="f130" fmla="val 8966"/>
                    <a:gd name="f131" fmla="val 85747"/>
                    <a:gd name="f132" fmla="val 27813"/>
                    <a:gd name="f133" fmla="val 83593"/>
                    <a:gd name="f134" fmla="val 49947"/>
                    <a:gd name="f135" fmla="val 135694"/>
                    <a:gd name="f136" fmla="+- 0 0 -90"/>
                    <a:gd name="f137" fmla="*/ f3 1 509457"/>
                    <a:gd name="f138" fmla="*/ f4 1 142745"/>
                    <a:gd name="f139" fmla="val f5"/>
                    <a:gd name="f140" fmla="val f6"/>
                    <a:gd name="f141" fmla="val f7"/>
                    <a:gd name="f142" fmla="*/ f136 f0 1"/>
                    <a:gd name="f143" fmla="+- f141 0 f139"/>
                    <a:gd name="f144" fmla="+- f140 0 f139"/>
                    <a:gd name="f145" fmla="*/ f142 1 f2"/>
                    <a:gd name="f146" fmla="*/ f144 1 509457"/>
                    <a:gd name="f147" fmla="*/ f143 1 142745"/>
                    <a:gd name="f148" fmla="*/ 437769 f144 1"/>
                    <a:gd name="f149" fmla="*/ 142354 f143 1"/>
                    <a:gd name="f150" fmla="*/ 388997 f144 1"/>
                    <a:gd name="f151" fmla="*/ 140395 f143 1"/>
                    <a:gd name="f152" fmla="*/ 260311 f144 1"/>
                    <a:gd name="f153" fmla="*/ 116107 f143 1"/>
                    <a:gd name="f154" fmla="*/ 146315 f144 1"/>
                    <a:gd name="f155" fmla="*/ 92603 f143 1"/>
                    <a:gd name="f156" fmla="*/ 3134 f144 1"/>
                    <a:gd name="f157" fmla="*/ 91819 f143 1"/>
                    <a:gd name="f158" fmla="*/ 979 f144 1"/>
                    <a:gd name="f159" fmla="*/ 91036 f143 1"/>
                    <a:gd name="f160" fmla="*/ 0 f144 1"/>
                    <a:gd name="f161" fmla="*/ 88881 f143 1"/>
                    <a:gd name="f162" fmla="*/ 6420 f143 1"/>
                    <a:gd name="f163" fmla="*/ 2546 f144 1"/>
                    <a:gd name="f164" fmla="*/ 3678 f143 1"/>
                    <a:gd name="f165" fmla="*/ 146902 f144 1"/>
                    <a:gd name="f166" fmla="*/ 4266 f143 1"/>
                    <a:gd name="f167" fmla="*/ 262074 f144 1"/>
                    <a:gd name="f168" fmla="*/ 27966 f143 1"/>
                    <a:gd name="f169" fmla="*/ 389389 f144 1"/>
                    <a:gd name="f170" fmla="*/ 52254 f143 1"/>
                    <a:gd name="f171" fmla="*/ 506324 f144 1"/>
                    <a:gd name="f172" fmla="*/ 50295 f143 1"/>
                    <a:gd name="f173" fmla="*/ 508478 f144 1"/>
                    <a:gd name="f174" fmla="*/ 51078 f143 1"/>
                    <a:gd name="f175" fmla="*/ 509458 f144 1"/>
                    <a:gd name="f176" fmla="*/ 53233 f143 1"/>
                    <a:gd name="f177" fmla="*/ 136086 f143 1"/>
                    <a:gd name="f178" fmla="*/ 506911 f144 1"/>
                    <a:gd name="f179" fmla="*/ 138828 f143 1"/>
                    <a:gd name="f180" fmla="*/ 437573 f144 1"/>
                    <a:gd name="f181" fmla="*/ 142746 f143 1"/>
                    <a:gd name="f182" fmla="*/ 71688 f144 1"/>
                    <a:gd name="f183" fmla="*/ 82614 f143 1"/>
                    <a:gd name="f184" fmla="*/ 147098 f144 1"/>
                    <a:gd name="f185" fmla="*/ 86923 f143 1"/>
                    <a:gd name="f186" fmla="*/ 261878 f144 1"/>
                    <a:gd name="f187" fmla="*/ 110623 f143 1"/>
                    <a:gd name="f188" fmla="*/ 389585 f144 1"/>
                    <a:gd name="f189" fmla="*/ 134715 f143 1"/>
                    <a:gd name="f190" fmla="*/ 503973 f144 1"/>
                    <a:gd name="f191" fmla="*/ 133148 f143 1"/>
                    <a:gd name="f192" fmla="*/ 55975 f143 1"/>
                    <a:gd name="f193" fmla="*/ 389194 f144 1"/>
                    <a:gd name="f194" fmla="*/ 57542 f143 1"/>
                    <a:gd name="f195" fmla="*/ 260899 f144 1"/>
                    <a:gd name="f196" fmla="*/ 33254 f143 1"/>
                    <a:gd name="f197" fmla="*/ 146511 f144 1"/>
                    <a:gd name="f198" fmla="*/ 9750 f143 1"/>
                    <a:gd name="f199" fmla="*/ 5876 f144 1"/>
                    <a:gd name="f200" fmla="*/ 8966 f143 1"/>
                    <a:gd name="f201" fmla="*/ 85747 f143 1"/>
                    <a:gd name="f202" fmla="*/ 135694 f143 1"/>
                    <a:gd name="f203" fmla="+- f145 0 f1"/>
                    <a:gd name="f204" fmla="*/ f148 1 509457"/>
                    <a:gd name="f205" fmla="*/ f149 1 142745"/>
                    <a:gd name="f206" fmla="*/ f150 1 509457"/>
                    <a:gd name="f207" fmla="*/ f151 1 142745"/>
                    <a:gd name="f208" fmla="*/ f152 1 509457"/>
                    <a:gd name="f209" fmla="*/ f153 1 142745"/>
                    <a:gd name="f210" fmla="*/ f154 1 509457"/>
                    <a:gd name="f211" fmla="*/ f155 1 142745"/>
                    <a:gd name="f212" fmla="*/ f156 1 509457"/>
                    <a:gd name="f213" fmla="*/ f157 1 142745"/>
                    <a:gd name="f214" fmla="*/ f158 1 509457"/>
                    <a:gd name="f215" fmla="*/ f159 1 142745"/>
                    <a:gd name="f216" fmla="*/ f160 1 509457"/>
                    <a:gd name="f217" fmla="*/ f161 1 142745"/>
                    <a:gd name="f218" fmla="*/ f162 1 142745"/>
                    <a:gd name="f219" fmla="*/ f163 1 509457"/>
                    <a:gd name="f220" fmla="*/ f164 1 142745"/>
                    <a:gd name="f221" fmla="*/ f165 1 509457"/>
                    <a:gd name="f222" fmla="*/ f166 1 142745"/>
                    <a:gd name="f223" fmla="*/ f167 1 509457"/>
                    <a:gd name="f224" fmla="*/ f168 1 142745"/>
                    <a:gd name="f225" fmla="*/ f169 1 509457"/>
                    <a:gd name="f226" fmla="*/ f170 1 142745"/>
                    <a:gd name="f227" fmla="*/ f171 1 509457"/>
                    <a:gd name="f228" fmla="*/ f172 1 142745"/>
                    <a:gd name="f229" fmla="*/ f173 1 509457"/>
                    <a:gd name="f230" fmla="*/ f174 1 142745"/>
                    <a:gd name="f231" fmla="*/ f175 1 509457"/>
                    <a:gd name="f232" fmla="*/ f176 1 142745"/>
                    <a:gd name="f233" fmla="*/ f177 1 142745"/>
                    <a:gd name="f234" fmla="*/ f178 1 509457"/>
                    <a:gd name="f235" fmla="*/ f179 1 142745"/>
                    <a:gd name="f236" fmla="*/ f180 1 509457"/>
                    <a:gd name="f237" fmla="*/ f181 1 142745"/>
                    <a:gd name="f238" fmla="*/ f182 1 509457"/>
                    <a:gd name="f239" fmla="*/ f183 1 142745"/>
                    <a:gd name="f240" fmla="*/ f184 1 509457"/>
                    <a:gd name="f241" fmla="*/ f185 1 142745"/>
                    <a:gd name="f242" fmla="*/ f186 1 509457"/>
                    <a:gd name="f243" fmla="*/ f187 1 142745"/>
                    <a:gd name="f244" fmla="*/ f188 1 509457"/>
                    <a:gd name="f245" fmla="*/ f189 1 142745"/>
                    <a:gd name="f246" fmla="*/ f190 1 509457"/>
                    <a:gd name="f247" fmla="*/ f191 1 142745"/>
                    <a:gd name="f248" fmla="*/ f192 1 142745"/>
                    <a:gd name="f249" fmla="*/ f193 1 509457"/>
                    <a:gd name="f250" fmla="*/ f194 1 142745"/>
                    <a:gd name="f251" fmla="*/ f195 1 509457"/>
                    <a:gd name="f252" fmla="*/ f196 1 142745"/>
                    <a:gd name="f253" fmla="*/ f197 1 509457"/>
                    <a:gd name="f254" fmla="*/ f198 1 142745"/>
                    <a:gd name="f255" fmla="*/ f199 1 509457"/>
                    <a:gd name="f256" fmla="*/ f200 1 142745"/>
                    <a:gd name="f257" fmla="*/ f201 1 142745"/>
                    <a:gd name="f258" fmla="*/ f202 1 142745"/>
                    <a:gd name="f259" fmla="*/ f139 1 f146"/>
                    <a:gd name="f260" fmla="*/ f140 1 f146"/>
                    <a:gd name="f261" fmla="*/ f139 1 f147"/>
                    <a:gd name="f262" fmla="*/ f141 1 f147"/>
                    <a:gd name="f263" fmla="*/ f204 1 f146"/>
                    <a:gd name="f264" fmla="*/ f205 1 f147"/>
                    <a:gd name="f265" fmla="*/ f206 1 f146"/>
                    <a:gd name="f266" fmla="*/ f207 1 f147"/>
                    <a:gd name="f267" fmla="*/ f208 1 f146"/>
                    <a:gd name="f268" fmla="*/ f209 1 f147"/>
                    <a:gd name="f269" fmla="*/ f210 1 f146"/>
                    <a:gd name="f270" fmla="*/ f211 1 f147"/>
                    <a:gd name="f271" fmla="*/ f212 1 f146"/>
                    <a:gd name="f272" fmla="*/ f213 1 f147"/>
                    <a:gd name="f273" fmla="*/ f214 1 f146"/>
                    <a:gd name="f274" fmla="*/ f215 1 f147"/>
                    <a:gd name="f275" fmla="*/ f216 1 f146"/>
                    <a:gd name="f276" fmla="*/ f217 1 f147"/>
                    <a:gd name="f277" fmla="*/ f218 1 f147"/>
                    <a:gd name="f278" fmla="*/ f219 1 f146"/>
                    <a:gd name="f279" fmla="*/ f220 1 f147"/>
                    <a:gd name="f280" fmla="*/ f221 1 f146"/>
                    <a:gd name="f281" fmla="*/ f222 1 f147"/>
                    <a:gd name="f282" fmla="*/ f223 1 f146"/>
                    <a:gd name="f283" fmla="*/ f224 1 f147"/>
                    <a:gd name="f284" fmla="*/ f225 1 f146"/>
                    <a:gd name="f285" fmla="*/ f226 1 f147"/>
                    <a:gd name="f286" fmla="*/ f227 1 f146"/>
                    <a:gd name="f287" fmla="*/ f228 1 f147"/>
                    <a:gd name="f288" fmla="*/ f229 1 f146"/>
                    <a:gd name="f289" fmla="*/ f230 1 f147"/>
                    <a:gd name="f290" fmla="*/ f231 1 f146"/>
                    <a:gd name="f291" fmla="*/ f232 1 f147"/>
                    <a:gd name="f292" fmla="*/ f233 1 f147"/>
                    <a:gd name="f293" fmla="*/ f234 1 f146"/>
                    <a:gd name="f294" fmla="*/ f235 1 f147"/>
                    <a:gd name="f295" fmla="*/ f236 1 f146"/>
                    <a:gd name="f296" fmla="*/ f237 1 f147"/>
                    <a:gd name="f297" fmla="*/ f238 1 f146"/>
                    <a:gd name="f298" fmla="*/ f239 1 f147"/>
                    <a:gd name="f299" fmla="*/ f240 1 f146"/>
                    <a:gd name="f300" fmla="*/ f241 1 f147"/>
                    <a:gd name="f301" fmla="*/ f242 1 f146"/>
                    <a:gd name="f302" fmla="*/ f243 1 f147"/>
                    <a:gd name="f303" fmla="*/ f244 1 f146"/>
                    <a:gd name="f304" fmla="*/ f245 1 f147"/>
                    <a:gd name="f305" fmla="*/ f246 1 f146"/>
                    <a:gd name="f306" fmla="*/ f247 1 f147"/>
                    <a:gd name="f307" fmla="*/ f248 1 f147"/>
                    <a:gd name="f308" fmla="*/ f249 1 f146"/>
                    <a:gd name="f309" fmla="*/ f250 1 f147"/>
                    <a:gd name="f310" fmla="*/ f251 1 f146"/>
                    <a:gd name="f311" fmla="*/ f252 1 f147"/>
                    <a:gd name="f312" fmla="*/ f253 1 f146"/>
                    <a:gd name="f313" fmla="*/ f254 1 f147"/>
                    <a:gd name="f314" fmla="*/ f255 1 f146"/>
                    <a:gd name="f315" fmla="*/ f256 1 f147"/>
                    <a:gd name="f316" fmla="*/ f257 1 f147"/>
                    <a:gd name="f317" fmla="*/ f258 1 f147"/>
                    <a:gd name="f318" fmla="*/ f259 f137 1"/>
                    <a:gd name="f319" fmla="*/ f260 f137 1"/>
                    <a:gd name="f320" fmla="*/ f262 f138 1"/>
                    <a:gd name="f321" fmla="*/ f261 f138 1"/>
                    <a:gd name="f322" fmla="*/ f263 f137 1"/>
                    <a:gd name="f323" fmla="*/ f264 f138 1"/>
                    <a:gd name="f324" fmla="*/ f265 f137 1"/>
                    <a:gd name="f325" fmla="*/ f266 f138 1"/>
                    <a:gd name="f326" fmla="*/ f267 f137 1"/>
                    <a:gd name="f327" fmla="*/ f268 f138 1"/>
                    <a:gd name="f328" fmla="*/ f269 f137 1"/>
                    <a:gd name="f329" fmla="*/ f270 f138 1"/>
                    <a:gd name="f330" fmla="*/ f271 f137 1"/>
                    <a:gd name="f331" fmla="*/ f272 f138 1"/>
                    <a:gd name="f332" fmla="*/ f273 f137 1"/>
                    <a:gd name="f333" fmla="*/ f274 f138 1"/>
                    <a:gd name="f334" fmla="*/ f275 f137 1"/>
                    <a:gd name="f335" fmla="*/ f276 f138 1"/>
                    <a:gd name="f336" fmla="*/ f277 f138 1"/>
                    <a:gd name="f337" fmla="*/ f278 f137 1"/>
                    <a:gd name="f338" fmla="*/ f279 f138 1"/>
                    <a:gd name="f339" fmla="*/ f280 f137 1"/>
                    <a:gd name="f340" fmla="*/ f281 f138 1"/>
                    <a:gd name="f341" fmla="*/ f282 f137 1"/>
                    <a:gd name="f342" fmla="*/ f283 f138 1"/>
                    <a:gd name="f343" fmla="*/ f284 f137 1"/>
                    <a:gd name="f344" fmla="*/ f285 f138 1"/>
                    <a:gd name="f345" fmla="*/ f286 f137 1"/>
                    <a:gd name="f346" fmla="*/ f287 f138 1"/>
                    <a:gd name="f347" fmla="*/ f288 f137 1"/>
                    <a:gd name="f348" fmla="*/ f289 f138 1"/>
                    <a:gd name="f349" fmla="*/ f290 f137 1"/>
                    <a:gd name="f350" fmla="*/ f291 f138 1"/>
                    <a:gd name="f351" fmla="*/ f292 f138 1"/>
                    <a:gd name="f352" fmla="*/ f293 f137 1"/>
                    <a:gd name="f353" fmla="*/ f294 f138 1"/>
                    <a:gd name="f354" fmla="*/ f295 f137 1"/>
                    <a:gd name="f355" fmla="*/ f296 f138 1"/>
                    <a:gd name="f356" fmla="*/ f297 f137 1"/>
                    <a:gd name="f357" fmla="*/ f298 f138 1"/>
                    <a:gd name="f358" fmla="*/ f299 f137 1"/>
                    <a:gd name="f359" fmla="*/ f300 f138 1"/>
                    <a:gd name="f360" fmla="*/ f301 f137 1"/>
                    <a:gd name="f361" fmla="*/ f302 f138 1"/>
                    <a:gd name="f362" fmla="*/ f303 f137 1"/>
                    <a:gd name="f363" fmla="*/ f304 f138 1"/>
                    <a:gd name="f364" fmla="*/ f305 f137 1"/>
                    <a:gd name="f365" fmla="*/ f306 f138 1"/>
                    <a:gd name="f366" fmla="*/ f307 f138 1"/>
                    <a:gd name="f367" fmla="*/ f308 f137 1"/>
                    <a:gd name="f368" fmla="*/ f309 f138 1"/>
                    <a:gd name="f369" fmla="*/ f310 f137 1"/>
                    <a:gd name="f370" fmla="*/ f311 f138 1"/>
                    <a:gd name="f371" fmla="*/ f312 f137 1"/>
                    <a:gd name="f372" fmla="*/ f313 f138 1"/>
                    <a:gd name="f373" fmla="*/ f314 f137 1"/>
                    <a:gd name="f374" fmla="*/ f315 f138 1"/>
                    <a:gd name="f375" fmla="*/ f316 f138 1"/>
                    <a:gd name="f376" fmla="*/ f317 f13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3">
                      <a:pos x="f322" y="f323"/>
                    </a:cxn>
                    <a:cxn ang="f203">
                      <a:pos x="f324" y="f325"/>
                    </a:cxn>
                    <a:cxn ang="f203">
                      <a:pos x="f326" y="f327"/>
                    </a:cxn>
                    <a:cxn ang="f203">
                      <a:pos x="f328" y="f329"/>
                    </a:cxn>
                    <a:cxn ang="f203">
                      <a:pos x="f330" y="f331"/>
                    </a:cxn>
                    <a:cxn ang="f203">
                      <a:pos x="f332" y="f333"/>
                    </a:cxn>
                    <a:cxn ang="f203">
                      <a:pos x="f334" y="f335"/>
                    </a:cxn>
                    <a:cxn ang="f203">
                      <a:pos x="f334" y="f336"/>
                    </a:cxn>
                    <a:cxn ang="f203">
                      <a:pos x="f337" y="f338"/>
                    </a:cxn>
                    <a:cxn ang="f203">
                      <a:pos x="f339" y="f340"/>
                    </a:cxn>
                    <a:cxn ang="f203">
                      <a:pos x="f341" y="f342"/>
                    </a:cxn>
                    <a:cxn ang="f203">
                      <a:pos x="f343" y="f344"/>
                    </a:cxn>
                    <a:cxn ang="f203">
                      <a:pos x="f345" y="f346"/>
                    </a:cxn>
                    <a:cxn ang="f203">
                      <a:pos x="f347" y="f348"/>
                    </a:cxn>
                    <a:cxn ang="f203">
                      <a:pos x="f349" y="f350"/>
                    </a:cxn>
                    <a:cxn ang="f203">
                      <a:pos x="f349" y="f351"/>
                    </a:cxn>
                    <a:cxn ang="f203">
                      <a:pos x="f352" y="f353"/>
                    </a:cxn>
                    <a:cxn ang="f203">
                      <a:pos x="f354" y="f355"/>
                    </a:cxn>
                    <a:cxn ang="f203">
                      <a:pos x="f356" y="f357"/>
                    </a:cxn>
                    <a:cxn ang="f203">
                      <a:pos x="f358" y="f359"/>
                    </a:cxn>
                    <a:cxn ang="f203">
                      <a:pos x="f360" y="f361"/>
                    </a:cxn>
                    <a:cxn ang="f203">
                      <a:pos x="f362" y="f363"/>
                    </a:cxn>
                    <a:cxn ang="f203">
                      <a:pos x="f364" y="f365"/>
                    </a:cxn>
                    <a:cxn ang="f203">
                      <a:pos x="f364" y="f366"/>
                    </a:cxn>
                    <a:cxn ang="f203">
                      <a:pos x="f367" y="f368"/>
                    </a:cxn>
                    <a:cxn ang="f203">
                      <a:pos x="f369" y="f370"/>
                    </a:cxn>
                    <a:cxn ang="f203">
                      <a:pos x="f371" y="f372"/>
                    </a:cxn>
                    <a:cxn ang="f203">
                      <a:pos x="f373" y="f374"/>
                    </a:cxn>
                    <a:cxn ang="f203">
                      <a:pos x="f373" y="f375"/>
                    </a:cxn>
                    <a:cxn ang="f203">
                      <a:pos x="f356" y="f357"/>
                    </a:cxn>
                    <a:cxn ang="f203">
                      <a:pos x="f352" y="f376"/>
                    </a:cxn>
                    <a:cxn ang="f203">
                      <a:pos x="f352" y="f376"/>
                    </a:cxn>
                    <a:cxn ang="f203">
                      <a:pos x="f352" y="f376"/>
                    </a:cxn>
                  </a:cxnLst>
                  <a:rect l="f318" t="f321" r="f319" b="f320"/>
                  <a:pathLst>
                    <a:path w="509457" h="142745">
                      <a:moveTo>
                        <a:pt x="f8" y="f9"/>
                      </a:moveTo>
                      <a:cubicBezTo>
                        <a:pt x="f10" y="f9"/>
                        <a:pt x="f11" y="f12"/>
                        <a:pt x="f13" y="f14"/>
                      </a:cubicBezTo>
                      <a:cubicBezTo>
                        <a:pt x="f15" y="f16"/>
                        <a:pt x="f17" y="f18"/>
                        <a:pt x="f19" y="f20"/>
                      </a:cubicBezTo>
                      <a:cubicBezTo>
                        <a:pt x="f21" y="f22"/>
                        <a:pt x="f23" y="f24"/>
                        <a:pt x="f25" y="f26"/>
                      </a:cubicBezTo>
                      <a:cubicBezTo>
                        <a:pt x="f27" y="f28"/>
                        <a:pt x="f29" y="f30"/>
                        <a:pt x="f31" y="f32"/>
                      </a:cubicBezTo>
                      <a:cubicBezTo>
                        <a:pt x="f33" y="f32"/>
                        <a:pt x="f34" y="f32"/>
                        <a:pt x="f35" y="f36"/>
                      </a:cubicBezTo>
                      <a:cubicBezTo>
                        <a:pt x="f37" y="f38"/>
                        <a:pt x="f5" y="f39"/>
                        <a:pt x="f5" y="f40"/>
                      </a:cubicBezTo>
                      <a:lnTo>
                        <a:pt x="f5" y="f41"/>
                      </a:lnTo>
                      <a:cubicBezTo>
                        <a:pt x="f5" y="f42"/>
                        <a:pt x="f43" y="f44"/>
                        <a:pt x="f45" y="f44"/>
                      </a:cubicBezTo>
                      <a:cubicBezTo>
                        <a:pt x="f46" y="f47"/>
                        <a:pt x="f48" y="f49"/>
                        <a:pt x="f50" y="f51"/>
                      </a:cubicBezTo>
                      <a:cubicBezTo>
                        <a:pt x="f52" y="f53"/>
                        <a:pt x="f54" y="f55"/>
                        <a:pt x="f56" y="f57"/>
                      </a:cubicBezTo>
                      <a:cubicBezTo>
                        <a:pt x="f58" y="f59"/>
                        <a:pt x="f60" y="f61"/>
                        <a:pt x="f62" y="f63"/>
                      </a:cubicBezTo>
                      <a:cubicBezTo>
                        <a:pt x="f64" y="f65"/>
                        <a:pt x="f66" y="f67"/>
                        <a:pt x="f68" y="f69"/>
                      </a:cubicBezTo>
                      <a:cubicBezTo>
                        <a:pt x="f70" y="f69"/>
                        <a:pt x="f71" y="f69"/>
                        <a:pt x="f72" y="f73"/>
                      </a:cubicBezTo>
                      <a:cubicBezTo>
                        <a:pt x="f74" y="f75"/>
                        <a:pt x="f76" y="f77"/>
                        <a:pt x="f76" y="f78"/>
                      </a:cubicBezTo>
                      <a:lnTo>
                        <a:pt x="f76" y="f79"/>
                      </a:lnTo>
                      <a:cubicBezTo>
                        <a:pt x="f76" y="f80"/>
                        <a:pt x="f81" y="f82"/>
                        <a:pt x="f83" y="f82"/>
                      </a:cubicBezTo>
                      <a:cubicBezTo>
                        <a:pt x="f84" y="f85"/>
                        <a:pt x="f86" y="f87"/>
                        <a:pt x="f88" y="f87"/>
                      </a:cubicBezTo>
                      <a:close/>
                      <a:moveTo>
                        <a:pt x="f89" y="f90"/>
                      </a:moveTo>
                      <a:cubicBezTo>
                        <a:pt x="f91" y="f90"/>
                        <a:pt x="f92" y="f93"/>
                        <a:pt x="f94" y="f30"/>
                      </a:cubicBezTo>
                      <a:cubicBezTo>
                        <a:pt x="f52" y="f95"/>
                        <a:pt x="f54" y="f96"/>
                        <a:pt x="f97" y="f98"/>
                      </a:cubicBezTo>
                      <a:cubicBezTo>
                        <a:pt x="f99" y="f100"/>
                        <a:pt x="f60" y="f101"/>
                        <a:pt x="f102" y="f103"/>
                      </a:cubicBezTo>
                      <a:cubicBezTo>
                        <a:pt x="f104" y="f105"/>
                        <a:pt x="f106" y="f107"/>
                        <a:pt x="f108" y="f109"/>
                      </a:cubicBezTo>
                      <a:lnTo>
                        <a:pt x="f108" y="f110"/>
                      </a:lnTo>
                      <a:cubicBezTo>
                        <a:pt x="f111" y="f112"/>
                        <a:pt x="f104" y="f113"/>
                        <a:pt x="f114" y="f115"/>
                      </a:cubicBezTo>
                      <a:cubicBezTo>
                        <a:pt x="f116" y="f78"/>
                        <a:pt x="f117" y="f118"/>
                        <a:pt x="f119" y="f120"/>
                      </a:cubicBezTo>
                      <a:cubicBezTo>
                        <a:pt x="f121" y="f122"/>
                        <a:pt x="f123" y="f124"/>
                        <a:pt x="f125" y="f53"/>
                      </a:cubicBezTo>
                      <a:cubicBezTo>
                        <a:pt x="f126" y="f127"/>
                        <a:pt x="f128" y="f51"/>
                        <a:pt x="f129" y="f130"/>
                      </a:cubicBezTo>
                      <a:lnTo>
                        <a:pt x="f129" y="f131"/>
                      </a:lnTo>
                      <a:cubicBezTo>
                        <a:pt x="f132" y="f133"/>
                        <a:pt x="f134" y="f90"/>
                        <a:pt x="f89" y="f90"/>
                      </a:cubicBezTo>
                      <a:close/>
                      <a:moveTo>
                        <a:pt x="f83" y="f135"/>
                      </a:moveTo>
                      <a:lnTo>
                        <a:pt x="f83" y="f135"/>
                      </a:lnTo>
                      <a:lnTo>
                        <a:pt x="f83" y="f1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</p:grpSp>
          <p:sp>
            <p:nvSpPr>
              <p:cNvPr id="149" name="Freeform: Shape 779"/>
              <p:cNvSpPr/>
              <p:nvPr/>
            </p:nvSpPr>
            <p:spPr>
              <a:xfrm>
                <a:off x="1459281" y="4273448"/>
                <a:ext cx="3887626" cy="2358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87623"/>
                  <a:gd name="f7" fmla="val 235827"/>
                  <a:gd name="f8" fmla="val 810118"/>
                  <a:gd name="f9" fmla="val 235631"/>
                  <a:gd name="f10" fmla="val 809138"/>
                  <a:gd name="f11" fmla="val 808746"/>
                  <a:gd name="f12" fmla="val 235240"/>
                  <a:gd name="f13" fmla="val 634814"/>
                  <a:gd name="f14" fmla="val 142789"/>
                  <a:gd name="f15" fmla="val 153170"/>
                  <a:gd name="f16" fmla="val 144552"/>
                  <a:gd name="f17" fmla="val 235044"/>
                  <a:gd name="f18" fmla="val 229951"/>
                  <a:gd name="f19" fmla="val 236023"/>
                  <a:gd name="f20" fmla="val 231910"/>
                  <a:gd name="f21" fmla="val 233085"/>
                  <a:gd name="f22" fmla="val 234260"/>
                  <a:gd name="f23" fmla="val 234848"/>
                  <a:gd name="f24" fmla="val 30752"/>
                  <a:gd name="f25" fmla="val 29968"/>
                  <a:gd name="f26" fmla="val 29772"/>
                  <a:gd name="f27" fmla="val 1763"/>
                  <a:gd name="f28" fmla="val 224075"/>
                  <a:gd name="f29" fmla="val 588"/>
                  <a:gd name="f30" fmla="val 223683"/>
                  <a:gd name="f31" fmla="val 222704"/>
                  <a:gd name="f32" fmla="val 221529"/>
                  <a:gd name="f33" fmla="val 2742"/>
                  <a:gd name="f34" fmla="val 1175"/>
                  <a:gd name="f35" fmla="val 4309"/>
                  <a:gd name="f36" fmla="val 5484"/>
                  <a:gd name="f37" fmla="val 219570"/>
                  <a:gd name="f38" fmla="val 31339"/>
                  <a:gd name="f39" fmla="val 229559"/>
                  <a:gd name="f40" fmla="val 226425"/>
                  <a:gd name="f41" fmla="val 144748"/>
                  <a:gd name="f42" fmla="val 144160"/>
                  <a:gd name="f43" fmla="val 143768"/>
                  <a:gd name="f44" fmla="val 142201"/>
                  <a:gd name="f45" fmla="val 141026"/>
                  <a:gd name="f46" fmla="val 140047"/>
                  <a:gd name="f47" fmla="val 145531"/>
                  <a:gd name="f48" fmla="val 139263"/>
                  <a:gd name="f49" fmla="val 146706"/>
                  <a:gd name="f50" fmla="val 635793"/>
                  <a:gd name="f51" fmla="val 137501"/>
                  <a:gd name="f52" fmla="val 636773"/>
                  <a:gd name="f53" fmla="val 637164"/>
                  <a:gd name="f54" fmla="val 137892"/>
                  <a:gd name="f55" fmla="val 811097"/>
                  <a:gd name="f56" fmla="val 230343"/>
                  <a:gd name="f57" fmla="val 3884882"/>
                  <a:gd name="f58" fmla="val 3886449"/>
                  <a:gd name="f59" fmla="val 3887624"/>
                  <a:gd name="f60" fmla="val 230735"/>
                  <a:gd name="f61" fmla="val 232302"/>
                  <a:gd name="f62" fmla="val 233869"/>
                  <a:gd name="f63" fmla="val 810313"/>
                  <a:gd name="f64" fmla="+- 0 0 -90"/>
                  <a:gd name="f65" fmla="*/ f3 1 3887623"/>
                  <a:gd name="f66" fmla="*/ f4 1 235827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3887623"/>
                  <a:gd name="f75" fmla="*/ f71 1 235827"/>
                  <a:gd name="f76" fmla="*/ 810118 f72 1"/>
                  <a:gd name="f77" fmla="*/ 235631 f71 1"/>
                  <a:gd name="f78" fmla="*/ 808746 f72 1"/>
                  <a:gd name="f79" fmla="*/ 235240 f71 1"/>
                  <a:gd name="f80" fmla="*/ 634814 f72 1"/>
                  <a:gd name="f81" fmla="*/ 142789 f71 1"/>
                  <a:gd name="f82" fmla="*/ 153170 f72 1"/>
                  <a:gd name="f83" fmla="*/ 144552 f71 1"/>
                  <a:gd name="f84" fmla="*/ 235044 f72 1"/>
                  <a:gd name="f85" fmla="*/ 229951 f71 1"/>
                  <a:gd name="f86" fmla="*/ 235631 f72 1"/>
                  <a:gd name="f87" fmla="*/ 233085 f71 1"/>
                  <a:gd name="f88" fmla="*/ 233085 f72 1"/>
                  <a:gd name="f89" fmla="*/ 234848 f71 1"/>
                  <a:gd name="f90" fmla="*/ 30752 f72 1"/>
                  <a:gd name="f91" fmla="*/ 29772 f72 1"/>
                  <a:gd name="f92" fmla="*/ 1763 f72 1"/>
                  <a:gd name="f93" fmla="*/ 224075 f71 1"/>
                  <a:gd name="f94" fmla="*/ 0 f72 1"/>
                  <a:gd name="f95" fmla="*/ 221529 f71 1"/>
                  <a:gd name="f96" fmla="*/ 2742 f71 1"/>
                  <a:gd name="f97" fmla="*/ 2742 f72 1"/>
                  <a:gd name="f98" fmla="*/ 0 f71 1"/>
                  <a:gd name="f99" fmla="*/ 5484 f72 1"/>
                  <a:gd name="f100" fmla="*/ 219570 f71 1"/>
                  <a:gd name="f101" fmla="*/ 31339 f72 1"/>
                  <a:gd name="f102" fmla="*/ 229559 f71 1"/>
                  <a:gd name="f103" fmla="*/ 226425 f72 1"/>
                  <a:gd name="f104" fmla="*/ 144748 f72 1"/>
                  <a:gd name="f105" fmla="*/ 144160 f71 1"/>
                  <a:gd name="f106" fmla="*/ 144160 f72 1"/>
                  <a:gd name="f107" fmla="*/ 141026 f71 1"/>
                  <a:gd name="f108" fmla="*/ 146706 f72 1"/>
                  <a:gd name="f109" fmla="*/ 139263 f71 1"/>
                  <a:gd name="f110" fmla="*/ 635793 f72 1"/>
                  <a:gd name="f111" fmla="*/ 137501 f71 1"/>
                  <a:gd name="f112" fmla="*/ 637164 f72 1"/>
                  <a:gd name="f113" fmla="*/ 137892 f71 1"/>
                  <a:gd name="f114" fmla="*/ 811097 f72 1"/>
                  <a:gd name="f115" fmla="*/ 230343 f71 1"/>
                  <a:gd name="f116" fmla="*/ 3884882 f72 1"/>
                  <a:gd name="f117" fmla="*/ 3887624 f72 1"/>
                  <a:gd name="f118" fmla="*/ 232302 f71 1"/>
                  <a:gd name="f119" fmla="*/ 235044 f71 1"/>
                  <a:gd name="f120" fmla="*/ 810313 f72 1"/>
                  <a:gd name="f121" fmla="*/ 235827 f71 1"/>
                  <a:gd name="f122" fmla="+- f73 0 f1"/>
                  <a:gd name="f123" fmla="*/ f76 1 3887623"/>
                  <a:gd name="f124" fmla="*/ f77 1 235827"/>
                  <a:gd name="f125" fmla="*/ f78 1 3887623"/>
                  <a:gd name="f126" fmla="*/ f79 1 235827"/>
                  <a:gd name="f127" fmla="*/ f80 1 3887623"/>
                  <a:gd name="f128" fmla="*/ f81 1 235827"/>
                  <a:gd name="f129" fmla="*/ f82 1 3887623"/>
                  <a:gd name="f130" fmla="*/ f83 1 235827"/>
                  <a:gd name="f131" fmla="*/ f84 1 3887623"/>
                  <a:gd name="f132" fmla="*/ f85 1 235827"/>
                  <a:gd name="f133" fmla="*/ f86 1 3887623"/>
                  <a:gd name="f134" fmla="*/ f87 1 235827"/>
                  <a:gd name="f135" fmla="*/ f88 1 3887623"/>
                  <a:gd name="f136" fmla="*/ f89 1 235827"/>
                  <a:gd name="f137" fmla="*/ f90 1 3887623"/>
                  <a:gd name="f138" fmla="*/ f91 1 3887623"/>
                  <a:gd name="f139" fmla="*/ f92 1 3887623"/>
                  <a:gd name="f140" fmla="*/ f93 1 235827"/>
                  <a:gd name="f141" fmla="*/ f94 1 3887623"/>
                  <a:gd name="f142" fmla="*/ f95 1 235827"/>
                  <a:gd name="f143" fmla="*/ f96 1 235827"/>
                  <a:gd name="f144" fmla="*/ f97 1 3887623"/>
                  <a:gd name="f145" fmla="*/ f98 1 235827"/>
                  <a:gd name="f146" fmla="*/ f99 1 3887623"/>
                  <a:gd name="f147" fmla="*/ f100 1 235827"/>
                  <a:gd name="f148" fmla="*/ f101 1 3887623"/>
                  <a:gd name="f149" fmla="*/ f102 1 235827"/>
                  <a:gd name="f150" fmla="*/ f103 1 3887623"/>
                  <a:gd name="f151" fmla="*/ f104 1 3887623"/>
                  <a:gd name="f152" fmla="*/ f105 1 235827"/>
                  <a:gd name="f153" fmla="*/ f106 1 3887623"/>
                  <a:gd name="f154" fmla="*/ f107 1 235827"/>
                  <a:gd name="f155" fmla="*/ f108 1 3887623"/>
                  <a:gd name="f156" fmla="*/ f109 1 235827"/>
                  <a:gd name="f157" fmla="*/ f110 1 3887623"/>
                  <a:gd name="f158" fmla="*/ f111 1 235827"/>
                  <a:gd name="f159" fmla="*/ f112 1 3887623"/>
                  <a:gd name="f160" fmla="*/ f113 1 235827"/>
                  <a:gd name="f161" fmla="*/ f114 1 3887623"/>
                  <a:gd name="f162" fmla="*/ f115 1 235827"/>
                  <a:gd name="f163" fmla="*/ f116 1 3887623"/>
                  <a:gd name="f164" fmla="*/ f117 1 3887623"/>
                  <a:gd name="f165" fmla="*/ f118 1 235827"/>
                  <a:gd name="f166" fmla="*/ f119 1 235827"/>
                  <a:gd name="f167" fmla="*/ f120 1 3887623"/>
                  <a:gd name="f168" fmla="*/ f121 1 235827"/>
                  <a:gd name="f169" fmla="*/ f67 1 f74"/>
                  <a:gd name="f170" fmla="*/ f68 1 f74"/>
                  <a:gd name="f171" fmla="*/ f67 1 f75"/>
                  <a:gd name="f172" fmla="*/ f69 1 f75"/>
                  <a:gd name="f173" fmla="*/ f123 1 f74"/>
                  <a:gd name="f174" fmla="*/ f124 1 f75"/>
                  <a:gd name="f175" fmla="*/ f125 1 f74"/>
                  <a:gd name="f176" fmla="*/ f126 1 f75"/>
                  <a:gd name="f177" fmla="*/ f127 1 f74"/>
                  <a:gd name="f178" fmla="*/ f128 1 f75"/>
                  <a:gd name="f179" fmla="*/ f129 1 f74"/>
                  <a:gd name="f180" fmla="*/ f130 1 f75"/>
                  <a:gd name="f181" fmla="*/ f131 1 f74"/>
                  <a:gd name="f182" fmla="*/ f132 1 f75"/>
                  <a:gd name="f183" fmla="*/ f133 1 f74"/>
                  <a:gd name="f184" fmla="*/ f134 1 f75"/>
                  <a:gd name="f185" fmla="*/ f135 1 f74"/>
                  <a:gd name="f186" fmla="*/ f136 1 f75"/>
                  <a:gd name="f187" fmla="*/ f137 1 f74"/>
                  <a:gd name="f188" fmla="*/ f138 1 f74"/>
                  <a:gd name="f189" fmla="*/ f139 1 f74"/>
                  <a:gd name="f190" fmla="*/ f140 1 f75"/>
                  <a:gd name="f191" fmla="*/ f141 1 f74"/>
                  <a:gd name="f192" fmla="*/ f142 1 f75"/>
                  <a:gd name="f193" fmla="*/ f143 1 f75"/>
                  <a:gd name="f194" fmla="*/ f144 1 f74"/>
                  <a:gd name="f195" fmla="*/ f145 1 f75"/>
                  <a:gd name="f196" fmla="*/ f146 1 f74"/>
                  <a:gd name="f197" fmla="*/ f147 1 f75"/>
                  <a:gd name="f198" fmla="*/ f148 1 f74"/>
                  <a:gd name="f199" fmla="*/ f149 1 f75"/>
                  <a:gd name="f200" fmla="*/ f150 1 f74"/>
                  <a:gd name="f201" fmla="*/ f151 1 f74"/>
                  <a:gd name="f202" fmla="*/ f152 1 f75"/>
                  <a:gd name="f203" fmla="*/ f153 1 f74"/>
                  <a:gd name="f204" fmla="*/ f154 1 f75"/>
                  <a:gd name="f205" fmla="*/ f155 1 f74"/>
                  <a:gd name="f206" fmla="*/ f156 1 f75"/>
                  <a:gd name="f207" fmla="*/ f157 1 f74"/>
                  <a:gd name="f208" fmla="*/ f158 1 f75"/>
                  <a:gd name="f209" fmla="*/ f159 1 f74"/>
                  <a:gd name="f210" fmla="*/ f160 1 f75"/>
                  <a:gd name="f211" fmla="*/ f161 1 f74"/>
                  <a:gd name="f212" fmla="*/ f162 1 f75"/>
                  <a:gd name="f213" fmla="*/ f163 1 f74"/>
                  <a:gd name="f214" fmla="*/ f164 1 f74"/>
                  <a:gd name="f215" fmla="*/ f165 1 f75"/>
                  <a:gd name="f216" fmla="*/ f166 1 f75"/>
                  <a:gd name="f217" fmla="*/ f167 1 f74"/>
                  <a:gd name="f218" fmla="*/ f168 1 f75"/>
                  <a:gd name="f219" fmla="*/ f169 f65 1"/>
                  <a:gd name="f220" fmla="*/ f170 f65 1"/>
                  <a:gd name="f221" fmla="*/ f172 f66 1"/>
                  <a:gd name="f222" fmla="*/ f171 f66 1"/>
                  <a:gd name="f223" fmla="*/ f173 f65 1"/>
                  <a:gd name="f224" fmla="*/ f174 f66 1"/>
                  <a:gd name="f225" fmla="*/ f175 f65 1"/>
                  <a:gd name="f226" fmla="*/ f176 f66 1"/>
                  <a:gd name="f227" fmla="*/ f177 f65 1"/>
                  <a:gd name="f228" fmla="*/ f178 f66 1"/>
                  <a:gd name="f229" fmla="*/ f179 f65 1"/>
                  <a:gd name="f230" fmla="*/ f180 f66 1"/>
                  <a:gd name="f231" fmla="*/ f181 f65 1"/>
                  <a:gd name="f232" fmla="*/ f182 f66 1"/>
                  <a:gd name="f233" fmla="*/ f183 f65 1"/>
                  <a:gd name="f234" fmla="*/ f184 f66 1"/>
                  <a:gd name="f235" fmla="*/ f185 f65 1"/>
                  <a:gd name="f236" fmla="*/ f186 f66 1"/>
                  <a:gd name="f237" fmla="*/ f187 f65 1"/>
                  <a:gd name="f238" fmla="*/ f188 f65 1"/>
                  <a:gd name="f239" fmla="*/ f189 f65 1"/>
                  <a:gd name="f240" fmla="*/ f190 f66 1"/>
                  <a:gd name="f241" fmla="*/ f191 f65 1"/>
                  <a:gd name="f242" fmla="*/ f192 f66 1"/>
                  <a:gd name="f243" fmla="*/ f193 f66 1"/>
                  <a:gd name="f244" fmla="*/ f194 f65 1"/>
                  <a:gd name="f245" fmla="*/ f195 f66 1"/>
                  <a:gd name="f246" fmla="*/ f196 f65 1"/>
                  <a:gd name="f247" fmla="*/ f197 f66 1"/>
                  <a:gd name="f248" fmla="*/ f198 f65 1"/>
                  <a:gd name="f249" fmla="*/ f199 f66 1"/>
                  <a:gd name="f250" fmla="*/ f200 f65 1"/>
                  <a:gd name="f251" fmla="*/ f201 f65 1"/>
                  <a:gd name="f252" fmla="*/ f202 f66 1"/>
                  <a:gd name="f253" fmla="*/ f203 f65 1"/>
                  <a:gd name="f254" fmla="*/ f204 f66 1"/>
                  <a:gd name="f255" fmla="*/ f205 f65 1"/>
                  <a:gd name="f256" fmla="*/ f206 f66 1"/>
                  <a:gd name="f257" fmla="*/ f207 f65 1"/>
                  <a:gd name="f258" fmla="*/ f208 f66 1"/>
                  <a:gd name="f259" fmla="*/ f209 f65 1"/>
                  <a:gd name="f260" fmla="*/ f210 f66 1"/>
                  <a:gd name="f261" fmla="*/ f211 f65 1"/>
                  <a:gd name="f262" fmla="*/ f212 f66 1"/>
                  <a:gd name="f263" fmla="*/ f213 f65 1"/>
                  <a:gd name="f264" fmla="*/ f214 f65 1"/>
                  <a:gd name="f265" fmla="*/ f215 f66 1"/>
                  <a:gd name="f266" fmla="*/ f216 f66 1"/>
                  <a:gd name="f267" fmla="*/ f217 f65 1"/>
                  <a:gd name="f268" fmla="*/ f218 f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2">
                    <a:pos x="f223" y="f224"/>
                  </a:cxn>
                  <a:cxn ang="f122">
                    <a:pos x="f225" y="f226"/>
                  </a:cxn>
                  <a:cxn ang="f122">
                    <a:pos x="f227" y="f228"/>
                  </a:cxn>
                  <a:cxn ang="f122">
                    <a:pos x="f229" y="f230"/>
                  </a:cxn>
                  <a:cxn ang="f122">
                    <a:pos x="f231" y="f232"/>
                  </a:cxn>
                  <a:cxn ang="f122">
                    <a:pos x="f233" y="f234"/>
                  </a:cxn>
                  <a:cxn ang="f122">
                    <a:pos x="f235" y="f236"/>
                  </a:cxn>
                  <a:cxn ang="f122">
                    <a:pos x="f237" y="f236"/>
                  </a:cxn>
                  <a:cxn ang="f122">
                    <a:pos x="f238" y="f236"/>
                  </a:cxn>
                  <a:cxn ang="f122">
                    <a:pos x="f239" y="f240"/>
                  </a:cxn>
                  <a:cxn ang="f122">
                    <a:pos x="f241" y="f242"/>
                  </a:cxn>
                  <a:cxn ang="f122">
                    <a:pos x="f241" y="f243"/>
                  </a:cxn>
                  <a:cxn ang="f122">
                    <a:pos x="f244" y="f245"/>
                  </a:cxn>
                  <a:cxn ang="f122">
                    <a:pos x="f246" y="f243"/>
                  </a:cxn>
                  <a:cxn ang="f122">
                    <a:pos x="f246" y="f247"/>
                  </a:cxn>
                  <a:cxn ang="f122">
                    <a:pos x="f248" y="f249"/>
                  </a:cxn>
                  <a:cxn ang="f122">
                    <a:pos x="f250" y="f249"/>
                  </a:cxn>
                  <a:cxn ang="f122">
                    <a:pos x="f251" y="f252"/>
                  </a:cxn>
                  <a:cxn ang="f122">
                    <a:pos x="f253" y="f254"/>
                  </a:cxn>
                  <a:cxn ang="f122">
                    <a:pos x="f255" y="f256"/>
                  </a:cxn>
                  <a:cxn ang="f122">
                    <a:pos x="f257" y="f258"/>
                  </a:cxn>
                  <a:cxn ang="f122">
                    <a:pos x="f259" y="f260"/>
                  </a:cxn>
                  <a:cxn ang="f122">
                    <a:pos x="f261" y="f262"/>
                  </a:cxn>
                  <a:cxn ang="f122">
                    <a:pos x="f263" y="f249"/>
                  </a:cxn>
                  <a:cxn ang="f122">
                    <a:pos x="f264" y="f265"/>
                  </a:cxn>
                  <a:cxn ang="f122">
                    <a:pos x="f263" y="f266"/>
                  </a:cxn>
                  <a:cxn ang="f122">
                    <a:pos x="f267" y="f268"/>
                  </a:cxn>
                </a:cxnLst>
                <a:rect l="f219" t="f222" r="f220" b="f221"/>
                <a:pathLst>
                  <a:path w="3887623" h="235827">
                    <a:moveTo>
                      <a:pt x="f8" y="f9"/>
                    </a:moveTo>
                    <a:cubicBezTo>
                      <a:pt x="f8" y="f9"/>
                      <a:pt x="f10" y="f9"/>
                      <a:pt x="f11" y="f12"/>
                    </a:cubicBez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cubicBezTo>
                      <a:pt x="f17" y="f18"/>
                      <a:pt x="f19" y="f20"/>
                      <a:pt x="f9" y="f21"/>
                    </a:cubicBezTo>
                    <a:cubicBezTo>
                      <a:pt x="f12" y="f22"/>
                      <a:pt x="f22" y="f23"/>
                      <a:pt x="f21" y="f23"/>
                    </a:cubicBezTo>
                    <a:lnTo>
                      <a:pt x="f24" y="f23"/>
                    </a:lnTo>
                    <a:cubicBezTo>
                      <a:pt x="f24" y="f23"/>
                      <a:pt x="f25" y="f23"/>
                      <a:pt x="f26" y="f23"/>
                    </a:cubicBezTo>
                    <a:lnTo>
                      <a:pt x="f27" y="f28"/>
                    </a:lnTo>
                    <a:cubicBezTo>
                      <a:pt x="f29" y="f30"/>
                      <a:pt x="f5" y="f31"/>
                      <a:pt x="f5" y="f32"/>
                    </a:cubicBezTo>
                    <a:lnTo>
                      <a:pt x="f5" y="f33"/>
                    </a:lnTo>
                    <a:cubicBezTo>
                      <a:pt x="f5" y="f34"/>
                      <a:pt x="f34" y="f5"/>
                      <a:pt x="f33" y="f5"/>
                    </a:cubicBezTo>
                    <a:cubicBezTo>
                      <a:pt x="f35" y="f5"/>
                      <a:pt x="f36" y="f34"/>
                      <a:pt x="f36" y="f33"/>
                    </a:cubicBez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39"/>
                    </a:lnTo>
                    <a:lnTo>
                      <a:pt x="f41" y="f42"/>
                    </a:lnTo>
                    <a:cubicBezTo>
                      <a:pt x="f41" y="f42"/>
                      <a:pt x="f43" y="f44"/>
                      <a:pt x="f42" y="f45"/>
                    </a:cubicBezTo>
                    <a:cubicBezTo>
                      <a:pt x="f16" y="f46"/>
                      <a:pt x="f47" y="f48"/>
                      <a:pt x="f49" y="f48"/>
                    </a:cubicBezTo>
                    <a:lnTo>
                      <a:pt x="f50" y="f51"/>
                    </a:lnTo>
                    <a:cubicBezTo>
                      <a:pt x="f50" y="f51"/>
                      <a:pt x="f52" y="f51"/>
                      <a:pt x="f53" y="f54"/>
                    </a:cubicBezTo>
                    <a:lnTo>
                      <a:pt x="f55" y="f56"/>
                    </a:lnTo>
                    <a:lnTo>
                      <a:pt x="f57" y="f39"/>
                    </a:lnTo>
                    <a:cubicBezTo>
                      <a:pt x="f58" y="f39"/>
                      <a:pt x="f59" y="f60"/>
                      <a:pt x="f59" y="f61"/>
                    </a:cubicBezTo>
                    <a:cubicBezTo>
                      <a:pt x="f59" y="f62"/>
                      <a:pt x="f58" y="f17"/>
                      <a:pt x="f57" y="f17"/>
                    </a:cubicBezTo>
                    <a:lnTo>
                      <a:pt x="f63" y="f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50" name="Freeform: Shape 780"/>
              <p:cNvSpPr/>
              <p:nvPr/>
            </p:nvSpPr>
            <p:spPr>
              <a:xfrm>
                <a:off x="1487289" y="4284814"/>
                <a:ext cx="5486" cy="2234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223487"/>
                  <a:gd name="f8" fmla="val 2742"/>
                  <a:gd name="f9" fmla="val 1175"/>
                  <a:gd name="f10" fmla="val 222312"/>
                  <a:gd name="f11" fmla="val 220745"/>
                  <a:gd name="f12" fmla="val 4309"/>
                  <a:gd name="f13" fmla="+- 0 0 -90"/>
                  <a:gd name="f14" fmla="*/ f3 1 5484"/>
                  <a:gd name="f15" fmla="*/ f4 1 223487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484"/>
                  <a:gd name="f24" fmla="*/ f20 1 223487"/>
                  <a:gd name="f25" fmla="*/ 2742 f21 1"/>
                  <a:gd name="f26" fmla="*/ 223487 f20 1"/>
                  <a:gd name="f27" fmla="*/ 0 f21 1"/>
                  <a:gd name="f28" fmla="*/ 220745 f20 1"/>
                  <a:gd name="f29" fmla="*/ 2742 f20 1"/>
                  <a:gd name="f30" fmla="*/ 0 f20 1"/>
                  <a:gd name="f31" fmla="*/ 5484 f21 1"/>
                  <a:gd name="f32" fmla="+- f22 0 f1"/>
                  <a:gd name="f33" fmla="*/ f25 1 5484"/>
                  <a:gd name="f34" fmla="*/ f26 1 223487"/>
                  <a:gd name="f35" fmla="*/ f27 1 5484"/>
                  <a:gd name="f36" fmla="*/ f28 1 223487"/>
                  <a:gd name="f37" fmla="*/ f29 1 223487"/>
                  <a:gd name="f38" fmla="*/ f30 1 223487"/>
                  <a:gd name="f39" fmla="*/ f31 1 5484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4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5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7" y="f59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61" y="f58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484" h="223487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6" y="f9"/>
                      <a:pt x="f6" y="f8"/>
                    </a:cubicBezTo>
                    <a:lnTo>
                      <a:pt x="f6" y="f11"/>
                    </a:lnTo>
                    <a:cubicBezTo>
                      <a:pt x="f6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51" name="Freeform: Shape 781"/>
              <p:cNvSpPr/>
              <p:nvPr/>
            </p:nvSpPr>
            <p:spPr>
              <a:xfrm>
                <a:off x="1689427" y="4284814"/>
                <a:ext cx="5486" cy="1329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132995"/>
                  <a:gd name="f8" fmla="val 2742"/>
                  <a:gd name="f9" fmla="val 132996"/>
                  <a:gd name="f10" fmla="val 1175"/>
                  <a:gd name="f11" fmla="val 131820"/>
                  <a:gd name="f12" fmla="val 130253"/>
                  <a:gd name="f13" fmla="val 4309"/>
                  <a:gd name="f14" fmla="+- 0 0 -90"/>
                  <a:gd name="f15" fmla="*/ f3 1 5484"/>
                  <a:gd name="f16" fmla="*/ f4 1 13299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132995"/>
                  <a:gd name="f26" fmla="*/ 2742 f22 1"/>
                  <a:gd name="f27" fmla="*/ 132996 f21 1"/>
                  <a:gd name="f28" fmla="*/ 0 f22 1"/>
                  <a:gd name="f29" fmla="*/ 130253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132995"/>
                  <a:gd name="f36" fmla="*/ f28 1 5484"/>
                  <a:gd name="f37" fmla="*/ f29 1 132995"/>
                  <a:gd name="f38" fmla="*/ f30 1 132995"/>
                  <a:gd name="f39" fmla="*/ f31 1 13299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13299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52" name="Freeform: Shape 782"/>
              <p:cNvSpPr/>
              <p:nvPr/>
            </p:nvSpPr>
            <p:spPr>
              <a:xfrm>
                <a:off x="1887449" y="4284814"/>
                <a:ext cx="5486" cy="1318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131820"/>
                  <a:gd name="f8" fmla="val 2742"/>
                  <a:gd name="f9" fmla="val 1175"/>
                  <a:gd name="f10" fmla="val 130645"/>
                  <a:gd name="f11" fmla="val 129078"/>
                  <a:gd name="f12" fmla="val 4309"/>
                  <a:gd name="f13" fmla="+- 0 0 -90"/>
                  <a:gd name="f14" fmla="*/ f3 1 5484"/>
                  <a:gd name="f15" fmla="*/ f4 1 131820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484"/>
                  <a:gd name="f24" fmla="*/ f20 1 131820"/>
                  <a:gd name="f25" fmla="*/ 2742 f21 1"/>
                  <a:gd name="f26" fmla="*/ 131820 f20 1"/>
                  <a:gd name="f27" fmla="*/ 0 f21 1"/>
                  <a:gd name="f28" fmla="*/ 129078 f20 1"/>
                  <a:gd name="f29" fmla="*/ 2742 f20 1"/>
                  <a:gd name="f30" fmla="*/ 0 f20 1"/>
                  <a:gd name="f31" fmla="*/ 5484 f21 1"/>
                  <a:gd name="f32" fmla="+- f22 0 f1"/>
                  <a:gd name="f33" fmla="*/ f25 1 5484"/>
                  <a:gd name="f34" fmla="*/ f26 1 131820"/>
                  <a:gd name="f35" fmla="*/ f27 1 5484"/>
                  <a:gd name="f36" fmla="*/ f28 1 131820"/>
                  <a:gd name="f37" fmla="*/ f29 1 131820"/>
                  <a:gd name="f38" fmla="*/ f30 1 131820"/>
                  <a:gd name="f39" fmla="*/ f31 1 5484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4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5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7" y="f59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61" y="f58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484" h="131820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6" y="f9"/>
                      <a:pt x="f6" y="f8"/>
                    </a:cubicBezTo>
                    <a:lnTo>
                      <a:pt x="f6" y="f11"/>
                    </a:lnTo>
                    <a:cubicBezTo>
                      <a:pt x="f6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53" name="Freeform: Shape 783"/>
              <p:cNvSpPr/>
              <p:nvPr/>
            </p:nvSpPr>
            <p:spPr>
              <a:xfrm>
                <a:off x="2092138" y="4284814"/>
                <a:ext cx="5486" cy="1318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131820"/>
                  <a:gd name="f8" fmla="val 2742"/>
                  <a:gd name="f9" fmla="val 1175"/>
                  <a:gd name="f10" fmla="val 130645"/>
                  <a:gd name="f11" fmla="val 129078"/>
                  <a:gd name="f12" fmla="val 4309"/>
                  <a:gd name="f13" fmla="+- 0 0 -90"/>
                  <a:gd name="f14" fmla="*/ f3 1 5484"/>
                  <a:gd name="f15" fmla="*/ f4 1 131820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484"/>
                  <a:gd name="f24" fmla="*/ f20 1 131820"/>
                  <a:gd name="f25" fmla="*/ 2742 f21 1"/>
                  <a:gd name="f26" fmla="*/ 131820 f20 1"/>
                  <a:gd name="f27" fmla="*/ 0 f21 1"/>
                  <a:gd name="f28" fmla="*/ 129078 f20 1"/>
                  <a:gd name="f29" fmla="*/ 2742 f20 1"/>
                  <a:gd name="f30" fmla="*/ 0 f20 1"/>
                  <a:gd name="f31" fmla="*/ 5484 f21 1"/>
                  <a:gd name="f32" fmla="+- f22 0 f1"/>
                  <a:gd name="f33" fmla="*/ f25 1 5484"/>
                  <a:gd name="f34" fmla="*/ f26 1 131820"/>
                  <a:gd name="f35" fmla="*/ f27 1 5484"/>
                  <a:gd name="f36" fmla="*/ f28 1 131820"/>
                  <a:gd name="f37" fmla="*/ f29 1 131820"/>
                  <a:gd name="f38" fmla="*/ f30 1 131820"/>
                  <a:gd name="f39" fmla="*/ f31 1 5484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4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5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7" y="f59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61" y="f58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484" h="131820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6" y="f9"/>
                      <a:pt x="f6" y="f8"/>
                    </a:cubicBezTo>
                    <a:lnTo>
                      <a:pt x="f6" y="f11"/>
                    </a:lnTo>
                    <a:cubicBezTo>
                      <a:pt x="f6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54" name="Freeform: Shape 784"/>
              <p:cNvSpPr/>
              <p:nvPr/>
            </p:nvSpPr>
            <p:spPr>
              <a:xfrm>
                <a:off x="2691499" y="4284613"/>
                <a:ext cx="81098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1097"/>
                  <a:gd name="f7" fmla="val 767417"/>
                  <a:gd name="f8" fmla="val 78544"/>
                  <a:gd name="f9" fmla="val 767418"/>
                  <a:gd name="f10" fmla="val 76585"/>
                  <a:gd name="f11" fmla="val 767026"/>
                  <a:gd name="f12" fmla="val 76193"/>
                  <a:gd name="f13" fmla="val 766047"/>
                  <a:gd name="f14" fmla="val 34473"/>
                  <a:gd name="f15" fmla="val 697884"/>
                  <a:gd name="f16" fmla="val 34081"/>
                  <a:gd name="f17" fmla="val 696905"/>
                  <a:gd name="f18" fmla="val 696317"/>
                  <a:gd name="f19" fmla="val 283815"/>
                  <a:gd name="f20" fmla="val 392"/>
                  <a:gd name="f21" fmla="val 222116"/>
                  <a:gd name="f22" fmla="val 221333"/>
                  <a:gd name="f23" fmla="val 220745"/>
                  <a:gd name="f24" fmla="val 2742"/>
                  <a:gd name="f25" fmla="val 1175"/>
                  <a:gd name="f26" fmla="val 4309"/>
                  <a:gd name="f27" fmla="val 5484"/>
                  <a:gd name="f28" fmla="val 219962"/>
                  <a:gd name="f29" fmla="val 39174"/>
                  <a:gd name="f30" fmla="val 281661"/>
                  <a:gd name="f31" fmla="val 39566"/>
                  <a:gd name="f32" fmla="val 282444"/>
                  <a:gd name="f33" fmla="val 283032"/>
                  <a:gd name="f34" fmla="val 695338"/>
                  <a:gd name="f35" fmla="val 80698"/>
                  <a:gd name="f36" fmla="val 762913"/>
                  <a:gd name="f37" fmla="val 81482"/>
                  <a:gd name="f38" fmla="val 764284"/>
                  <a:gd name="f39" fmla="val 81090"/>
                  <a:gd name="f40" fmla="val 79719"/>
                  <a:gd name="f41" fmla="val 766830"/>
                  <a:gd name="f42" fmla="val 79327"/>
                  <a:gd name="f43" fmla="val 78740"/>
                  <a:gd name="f44" fmla="val 767222"/>
                  <a:gd name="f45" fmla="val 78152"/>
                  <a:gd name="f46" fmla="+- 0 0 -90"/>
                  <a:gd name="f47" fmla="*/ f3 1 81097"/>
                  <a:gd name="f48" fmla="*/ f4 1 767417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81097"/>
                  <a:gd name="f57" fmla="*/ f53 1 767417"/>
                  <a:gd name="f58" fmla="*/ 78544 f54 1"/>
                  <a:gd name="f59" fmla="*/ 767418 f53 1"/>
                  <a:gd name="f60" fmla="*/ 76193 f54 1"/>
                  <a:gd name="f61" fmla="*/ 766047 f53 1"/>
                  <a:gd name="f62" fmla="*/ 34473 f54 1"/>
                  <a:gd name="f63" fmla="*/ 697884 f53 1"/>
                  <a:gd name="f64" fmla="*/ 34081 f54 1"/>
                  <a:gd name="f65" fmla="*/ 696317 f53 1"/>
                  <a:gd name="f66" fmla="*/ 283815 f53 1"/>
                  <a:gd name="f67" fmla="*/ 392 f54 1"/>
                  <a:gd name="f68" fmla="*/ 222116 f53 1"/>
                  <a:gd name="f69" fmla="*/ 0 f54 1"/>
                  <a:gd name="f70" fmla="*/ 220745 f53 1"/>
                  <a:gd name="f71" fmla="*/ 2742 f53 1"/>
                  <a:gd name="f72" fmla="*/ 2742 f54 1"/>
                  <a:gd name="f73" fmla="*/ 0 f53 1"/>
                  <a:gd name="f74" fmla="*/ 5484 f54 1"/>
                  <a:gd name="f75" fmla="*/ 219962 f53 1"/>
                  <a:gd name="f76" fmla="*/ 39174 f54 1"/>
                  <a:gd name="f77" fmla="*/ 281661 f53 1"/>
                  <a:gd name="f78" fmla="*/ 39566 f54 1"/>
                  <a:gd name="f79" fmla="*/ 283032 f53 1"/>
                  <a:gd name="f80" fmla="*/ 695338 f53 1"/>
                  <a:gd name="f81" fmla="*/ 80698 f54 1"/>
                  <a:gd name="f82" fmla="*/ 762913 f53 1"/>
                  <a:gd name="f83" fmla="*/ 79719 f54 1"/>
                  <a:gd name="f84" fmla="*/ 766830 f53 1"/>
                  <a:gd name="f85" fmla="*/ 78152 f54 1"/>
                  <a:gd name="f86" fmla="*/ 767222 f53 1"/>
                  <a:gd name="f87" fmla="+- f55 0 f1"/>
                  <a:gd name="f88" fmla="*/ f58 1 81097"/>
                  <a:gd name="f89" fmla="*/ f59 1 767417"/>
                  <a:gd name="f90" fmla="*/ f60 1 81097"/>
                  <a:gd name="f91" fmla="*/ f61 1 767417"/>
                  <a:gd name="f92" fmla="*/ f62 1 81097"/>
                  <a:gd name="f93" fmla="*/ f63 1 767417"/>
                  <a:gd name="f94" fmla="*/ f64 1 81097"/>
                  <a:gd name="f95" fmla="*/ f65 1 767417"/>
                  <a:gd name="f96" fmla="*/ f66 1 767417"/>
                  <a:gd name="f97" fmla="*/ f67 1 81097"/>
                  <a:gd name="f98" fmla="*/ f68 1 767417"/>
                  <a:gd name="f99" fmla="*/ f69 1 81097"/>
                  <a:gd name="f100" fmla="*/ f70 1 767417"/>
                  <a:gd name="f101" fmla="*/ f71 1 767417"/>
                  <a:gd name="f102" fmla="*/ f72 1 81097"/>
                  <a:gd name="f103" fmla="*/ f73 1 767417"/>
                  <a:gd name="f104" fmla="*/ f74 1 81097"/>
                  <a:gd name="f105" fmla="*/ f75 1 767417"/>
                  <a:gd name="f106" fmla="*/ f76 1 81097"/>
                  <a:gd name="f107" fmla="*/ f77 1 767417"/>
                  <a:gd name="f108" fmla="*/ f78 1 81097"/>
                  <a:gd name="f109" fmla="*/ f79 1 767417"/>
                  <a:gd name="f110" fmla="*/ f80 1 767417"/>
                  <a:gd name="f111" fmla="*/ f81 1 81097"/>
                  <a:gd name="f112" fmla="*/ f82 1 767417"/>
                  <a:gd name="f113" fmla="*/ f83 1 81097"/>
                  <a:gd name="f114" fmla="*/ f84 1 767417"/>
                  <a:gd name="f115" fmla="*/ f85 1 81097"/>
                  <a:gd name="f116" fmla="*/ f86 1 767417"/>
                  <a:gd name="f117" fmla="*/ f49 1 f56"/>
                  <a:gd name="f118" fmla="*/ f50 1 f56"/>
                  <a:gd name="f119" fmla="*/ f49 1 f57"/>
                  <a:gd name="f120" fmla="*/ f51 1 f57"/>
                  <a:gd name="f121" fmla="*/ f88 1 f56"/>
                  <a:gd name="f122" fmla="*/ f89 1 f57"/>
                  <a:gd name="f123" fmla="*/ f90 1 f56"/>
                  <a:gd name="f124" fmla="*/ f91 1 f57"/>
                  <a:gd name="f125" fmla="*/ f92 1 f56"/>
                  <a:gd name="f126" fmla="*/ f93 1 f57"/>
                  <a:gd name="f127" fmla="*/ f94 1 f56"/>
                  <a:gd name="f128" fmla="*/ f95 1 f57"/>
                  <a:gd name="f129" fmla="*/ f96 1 f57"/>
                  <a:gd name="f130" fmla="*/ f97 1 f56"/>
                  <a:gd name="f131" fmla="*/ f98 1 f57"/>
                  <a:gd name="f132" fmla="*/ f99 1 f56"/>
                  <a:gd name="f133" fmla="*/ f100 1 f57"/>
                  <a:gd name="f134" fmla="*/ f101 1 f57"/>
                  <a:gd name="f135" fmla="*/ f102 1 f56"/>
                  <a:gd name="f136" fmla="*/ f103 1 f57"/>
                  <a:gd name="f137" fmla="*/ f104 1 f56"/>
                  <a:gd name="f138" fmla="*/ f105 1 f57"/>
                  <a:gd name="f139" fmla="*/ f106 1 f56"/>
                  <a:gd name="f140" fmla="*/ f107 1 f57"/>
                  <a:gd name="f141" fmla="*/ f108 1 f56"/>
                  <a:gd name="f142" fmla="*/ f109 1 f57"/>
                  <a:gd name="f143" fmla="*/ f110 1 f57"/>
                  <a:gd name="f144" fmla="*/ f111 1 f56"/>
                  <a:gd name="f145" fmla="*/ f112 1 f57"/>
                  <a:gd name="f146" fmla="*/ f113 1 f56"/>
                  <a:gd name="f147" fmla="*/ f114 1 f57"/>
                  <a:gd name="f148" fmla="*/ f115 1 f56"/>
                  <a:gd name="f149" fmla="*/ f116 1 f57"/>
                  <a:gd name="f150" fmla="*/ f117 f47 1"/>
                  <a:gd name="f151" fmla="*/ f118 f47 1"/>
                  <a:gd name="f152" fmla="*/ f120 f48 1"/>
                  <a:gd name="f153" fmla="*/ f119 f48 1"/>
                  <a:gd name="f154" fmla="*/ f121 f47 1"/>
                  <a:gd name="f155" fmla="*/ f122 f48 1"/>
                  <a:gd name="f156" fmla="*/ f123 f47 1"/>
                  <a:gd name="f157" fmla="*/ f124 f48 1"/>
                  <a:gd name="f158" fmla="*/ f125 f47 1"/>
                  <a:gd name="f159" fmla="*/ f126 f48 1"/>
                  <a:gd name="f160" fmla="*/ f127 f47 1"/>
                  <a:gd name="f161" fmla="*/ f128 f48 1"/>
                  <a:gd name="f162" fmla="*/ f129 f48 1"/>
                  <a:gd name="f163" fmla="*/ f130 f47 1"/>
                  <a:gd name="f164" fmla="*/ f131 f48 1"/>
                  <a:gd name="f165" fmla="*/ f132 f47 1"/>
                  <a:gd name="f166" fmla="*/ f133 f48 1"/>
                  <a:gd name="f167" fmla="*/ f134 f48 1"/>
                  <a:gd name="f168" fmla="*/ f135 f47 1"/>
                  <a:gd name="f169" fmla="*/ f136 f48 1"/>
                  <a:gd name="f170" fmla="*/ f137 f47 1"/>
                  <a:gd name="f171" fmla="*/ f138 f48 1"/>
                  <a:gd name="f172" fmla="*/ f139 f47 1"/>
                  <a:gd name="f173" fmla="*/ f140 f48 1"/>
                  <a:gd name="f174" fmla="*/ f141 f47 1"/>
                  <a:gd name="f175" fmla="*/ f142 f48 1"/>
                  <a:gd name="f176" fmla="*/ f143 f48 1"/>
                  <a:gd name="f177" fmla="*/ f144 f47 1"/>
                  <a:gd name="f178" fmla="*/ f145 f48 1"/>
                  <a:gd name="f179" fmla="*/ f146 f47 1"/>
                  <a:gd name="f180" fmla="*/ f147 f48 1"/>
                  <a:gd name="f181" fmla="*/ f148 f47 1"/>
                  <a:gd name="f182" fmla="*/ f149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54" y="f155"/>
                  </a:cxn>
                  <a:cxn ang="f87">
                    <a:pos x="f156" y="f157"/>
                  </a:cxn>
                  <a:cxn ang="f87">
                    <a:pos x="f158" y="f159"/>
                  </a:cxn>
                  <a:cxn ang="f87">
                    <a:pos x="f160" y="f161"/>
                  </a:cxn>
                  <a:cxn ang="f87">
                    <a:pos x="f160" y="f162"/>
                  </a:cxn>
                  <a:cxn ang="f87">
                    <a:pos x="f163" y="f164"/>
                  </a:cxn>
                  <a:cxn ang="f87">
                    <a:pos x="f165" y="f166"/>
                  </a:cxn>
                  <a:cxn ang="f87">
                    <a:pos x="f165" y="f167"/>
                  </a:cxn>
                  <a:cxn ang="f87">
                    <a:pos x="f168" y="f169"/>
                  </a:cxn>
                  <a:cxn ang="f87">
                    <a:pos x="f170" y="f167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5"/>
                  </a:cxn>
                  <a:cxn ang="f87">
                    <a:pos x="f174" y="f176"/>
                  </a:cxn>
                  <a:cxn ang="f87">
                    <a:pos x="f177" y="f178"/>
                  </a:cxn>
                  <a:cxn ang="f87">
                    <a:pos x="f179" y="f180"/>
                  </a:cxn>
                  <a:cxn ang="f87">
                    <a:pos x="f181" y="f182"/>
                  </a:cxn>
                </a:cxnLst>
                <a:rect l="f150" t="f153" r="f151" b="f152"/>
                <a:pathLst>
                  <a:path w="81097" h="767417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lnTo>
                      <a:pt x="f14" y="f15"/>
                    </a:lnTo>
                    <a:cubicBezTo>
                      <a:pt x="f14" y="f15"/>
                      <a:pt x="f16" y="f17"/>
                      <a:pt x="f16" y="f18"/>
                    </a:cubicBezTo>
                    <a:lnTo>
                      <a:pt x="f16" y="f19"/>
                    </a:lnTo>
                    <a:lnTo>
                      <a:pt x="f20" y="f21"/>
                    </a:lnTo>
                    <a:cubicBezTo>
                      <a:pt x="f20" y="f21"/>
                      <a:pt x="f5" y="f22"/>
                      <a:pt x="f5" y="f23"/>
                    </a:cubicBezTo>
                    <a:lnTo>
                      <a:pt x="f5" y="f24"/>
                    </a:lnTo>
                    <a:cubicBezTo>
                      <a:pt x="f5" y="f25"/>
                      <a:pt x="f25" y="f5"/>
                      <a:pt x="f24" y="f5"/>
                    </a:cubicBezTo>
                    <a:cubicBezTo>
                      <a:pt x="f26" y="f5"/>
                      <a:pt x="f27" y="f25"/>
                      <a:pt x="f27" y="f24"/>
                    </a:cubicBezTo>
                    <a:lnTo>
                      <a:pt x="f27" y="f28"/>
                    </a:lnTo>
                    <a:lnTo>
                      <a:pt x="f29" y="f30"/>
                    </a:lnTo>
                    <a:cubicBezTo>
                      <a:pt x="f29" y="f30"/>
                      <a:pt x="f31" y="f32"/>
                      <a:pt x="f31" y="f33"/>
                    </a:cubicBezTo>
                    <a:lnTo>
                      <a:pt x="f31" y="f34"/>
                    </a:lnTo>
                    <a:lnTo>
                      <a:pt x="f35" y="f36"/>
                    </a:lnTo>
                    <a:cubicBezTo>
                      <a:pt x="f37" y="f38"/>
                      <a:pt x="f39" y="f13"/>
                      <a:pt x="f40" y="f41"/>
                    </a:cubicBezTo>
                    <a:cubicBezTo>
                      <a:pt x="f42" y="f11"/>
                      <a:pt x="f43" y="f44"/>
                      <a:pt x="f45" y="f4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55" name="Freeform: Shape 785"/>
              <p:cNvSpPr/>
              <p:nvPr/>
            </p:nvSpPr>
            <p:spPr>
              <a:xfrm>
                <a:off x="2899114" y="4284814"/>
                <a:ext cx="73069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3067"/>
                  <a:gd name="f7" fmla="val 767417"/>
                  <a:gd name="f8" fmla="val 70317"/>
                  <a:gd name="f9" fmla="val 767222"/>
                  <a:gd name="f10" fmla="val 68359"/>
                  <a:gd name="f11" fmla="val 766830"/>
                  <a:gd name="f12" fmla="val 67967"/>
                  <a:gd name="f13" fmla="val 765851"/>
                  <a:gd name="f14" fmla="val 28205"/>
                  <a:gd name="f15" fmla="val 700039"/>
                  <a:gd name="f16" fmla="val 27813"/>
                  <a:gd name="f17" fmla="val 699059"/>
                  <a:gd name="f18" fmla="val 698668"/>
                  <a:gd name="f19" fmla="val 283815"/>
                  <a:gd name="f20" fmla="val 196"/>
                  <a:gd name="f21" fmla="val 221920"/>
                  <a:gd name="f22" fmla="val 221137"/>
                  <a:gd name="f23" fmla="val 220745"/>
                  <a:gd name="f24" fmla="val 2742"/>
                  <a:gd name="f25" fmla="val 1175"/>
                  <a:gd name="f26" fmla="val 4309"/>
                  <a:gd name="f27" fmla="val 5484"/>
                  <a:gd name="f28" fmla="val 220158"/>
                  <a:gd name="f29" fmla="val 33102"/>
                  <a:gd name="f30" fmla="val 282053"/>
                  <a:gd name="f31" fmla="val 33298"/>
                  <a:gd name="f32" fmla="val 282836"/>
                  <a:gd name="f33" fmla="val 283228"/>
                  <a:gd name="f34" fmla="val 697884"/>
                  <a:gd name="f35" fmla="val 72668"/>
                  <a:gd name="f36" fmla="val 763109"/>
                  <a:gd name="f37" fmla="val 73451"/>
                  <a:gd name="f38" fmla="val 764480"/>
                  <a:gd name="f39" fmla="val 73060"/>
                  <a:gd name="f40" fmla="val 766243"/>
                  <a:gd name="f41" fmla="val 71688"/>
                  <a:gd name="f42" fmla="val 767026"/>
                  <a:gd name="f43" fmla="val 71297"/>
                  <a:gd name="f44" fmla="val 70709"/>
                  <a:gd name="f45" fmla="val 767418"/>
                  <a:gd name="f46" fmla="+- 0 0 -90"/>
                  <a:gd name="f47" fmla="*/ f3 1 73067"/>
                  <a:gd name="f48" fmla="*/ f4 1 767417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73067"/>
                  <a:gd name="f57" fmla="*/ f53 1 767417"/>
                  <a:gd name="f58" fmla="*/ 70317 f54 1"/>
                  <a:gd name="f59" fmla="*/ 767222 f53 1"/>
                  <a:gd name="f60" fmla="*/ 67967 f54 1"/>
                  <a:gd name="f61" fmla="*/ 765851 f53 1"/>
                  <a:gd name="f62" fmla="*/ 28205 f54 1"/>
                  <a:gd name="f63" fmla="*/ 700039 f53 1"/>
                  <a:gd name="f64" fmla="*/ 27813 f54 1"/>
                  <a:gd name="f65" fmla="*/ 698668 f53 1"/>
                  <a:gd name="f66" fmla="*/ 283815 f53 1"/>
                  <a:gd name="f67" fmla="*/ 196 f54 1"/>
                  <a:gd name="f68" fmla="*/ 221920 f53 1"/>
                  <a:gd name="f69" fmla="*/ 0 f54 1"/>
                  <a:gd name="f70" fmla="*/ 220745 f53 1"/>
                  <a:gd name="f71" fmla="*/ 2742 f53 1"/>
                  <a:gd name="f72" fmla="*/ 2742 f54 1"/>
                  <a:gd name="f73" fmla="*/ 0 f53 1"/>
                  <a:gd name="f74" fmla="*/ 5484 f54 1"/>
                  <a:gd name="f75" fmla="*/ 220158 f53 1"/>
                  <a:gd name="f76" fmla="*/ 33102 f54 1"/>
                  <a:gd name="f77" fmla="*/ 282053 f53 1"/>
                  <a:gd name="f78" fmla="*/ 33298 f54 1"/>
                  <a:gd name="f79" fmla="*/ 283228 f53 1"/>
                  <a:gd name="f80" fmla="*/ 697884 f53 1"/>
                  <a:gd name="f81" fmla="*/ 72668 f54 1"/>
                  <a:gd name="f82" fmla="*/ 763109 f53 1"/>
                  <a:gd name="f83" fmla="*/ 71688 f54 1"/>
                  <a:gd name="f84" fmla="*/ 767026 f53 1"/>
                  <a:gd name="f85" fmla="*/ 767418 f53 1"/>
                  <a:gd name="f86" fmla="+- f55 0 f1"/>
                  <a:gd name="f87" fmla="*/ f58 1 73067"/>
                  <a:gd name="f88" fmla="*/ f59 1 767417"/>
                  <a:gd name="f89" fmla="*/ f60 1 73067"/>
                  <a:gd name="f90" fmla="*/ f61 1 767417"/>
                  <a:gd name="f91" fmla="*/ f62 1 73067"/>
                  <a:gd name="f92" fmla="*/ f63 1 767417"/>
                  <a:gd name="f93" fmla="*/ f64 1 73067"/>
                  <a:gd name="f94" fmla="*/ f65 1 767417"/>
                  <a:gd name="f95" fmla="*/ f66 1 767417"/>
                  <a:gd name="f96" fmla="*/ f67 1 73067"/>
                  <a:gd name="f97" fmla="*/ f68 1 767417"/>
                  <a:gd name="f98" fmla="*/ f69 1 73067"/>
                  <a:gd name="f99" fmla="*/ f70 1 767417"/>
                  <a:gd name="f100" fmla="*/ f71 1 767417"/>
                  <a:gd name="f101" fmla="*/ f72 1 73067"/>
                  <a:gd name="f102" fmla="*/ f73 1 767417"/>
                  <a:gd name="f103" fmla="*/ f74 1 73067"/>
                  <a:gd name="f104" fmla="*/ f75 1 767417"/>
                  <a:gd name="f105" fmla="*/ f76 1 73067"/>
                  <a:gd name="f106" fmla="*/ f77 1 767417"/>
                  <a:gd name="f107" fmla="*/ f78 1 73067"/>
                  <a:gd name="f108" fmla="*/ f79 1 767417"/>
                  <a:gd name="f109" fmla="*/ f80 1 767417"/>
                  <a:gd name="f110" fmla="*/ f81 1 73067"/>
                  <a:gd name="f111" fmla="*/ f82 1 767417"/>
                  <a:gd name="f112" fmla="*/ f83 1 73067"/>
                  <a:gd name="f113" fmla="*/ f84 1 767417"/>
                  <a:gd name="f114" fmla="*/ f85 1 767417"/>
                  <a:gd name="f115" fmla="*/ f49 1 f56"/>
                  <a:gd name="f116" fmla="*/ f50 1 f56"/>
                  <a:gd name="f117" fmla="*/ f49 1 f57"/>
                  <a:gd name="f118" fmla="*/ f51 1 f57"/>
                  <a:gd name="f119" fmla="*/ f87 1 f56"/>
                  <a:gd name="f120" fmla="*/ f88 1 f57"/>
                  <a:gd name="f121" fmla="*/ f89 1 f56"/>
                  <a:gd name="f122" fmla="*/ f90 1 f57"/>
                  <a:gd name="f123" fmla="*/ f91 1 f56"/>
                  <a:gd name="f124" fmla="*/ f92 1 f57"/>
                  <a:gd name="f125" fmla="*/ f93 1 f56"/>
                  <a:gd name="f126" fmla="*/ f94 1 f57"/>
                  <a:gd name="f127" fmla="*/ f95 1 f57"/>
                  <a:gd name="f128" fmla="*/ f96 1 f56"/>
                  <a:gd name="f129" fmla="*/ f97 1 f57"/>
                  <a:gd name="f130" fmla="*/ f98 1 f56"/>
                  <a:gd name="f131" fmla="*/ f99 1 f57"/>
                  <a:gd name="f132" fmla="*/ f100 1 f57"/>
                  <a:gd name="f133" fmla="*/ f101 1 f56"/>
                  <a:gd name="f134" fmla="*/ f102 1 f57"/>
                  <a:gd name="f135" fmla="*/ f103 1 f56"/>
                  <a:gd name="f136" fmla="*/ f104 1 f57"/>
                  <a:gd name="f137" fmla="*/ f105 1 f56"/>
                  <a:gd name="f138" fmla="*/ f106 1 f57"/>
                  <a:gd name="f139" fmla="*/ f107 1 f56"/>
                  <a:gd name="f140" fmla="*/ f108 1 f57"/>
                  <a:gd name="f141" fmla="*/ f109 1 f57"/>
                  <a:gd name="f142" fmla="*/ f110 1 f56"/>
                  <a:gd name="f143" fmla="*/ f111 1 f57"/>
                  <a:gd name="f144" fmla="*/ f112 1 f56"/>
                  <a:gd name="f145" fmla="*/ f113 1 f57"/>
                  <a:gd name="f146" fmla="*/ f114 1 f57"/>
                  <a:gd name="f147" fmla="*/ f115 f47 1"/>
                  <a:gd name="f148" fmla="*/ f116 f47 1"/>
                  <a:gd name="f149" fmla="*/ f118 f48 1"/>
                  <a:gd name="f150" fmla="*/ f117 f48 1"/>
                  <a:gd name="f151" fmla="*/ f119 f47 1"/>
                  <a:gd name="f152" fmla="*/ f120 f48 1"/>
                  <a:gd name="f153" fmla="*/ f121 f47 1"/>
                  <a:gd name="f154" fmla="*/ f122 f48 1"/>
                  <a:gd name="f155" fmla="*/ f123 f47 1"/>
                  <a:gd name="f156" fmla="*/ f124 f48 1"/>
                  <a:gd name="f157" fmla="*/ f125 f47 1"/>
                  <a:gd name="f158" fmla="*/ f126 f48 1"/>
                  <a:gd name="f159" fmla="*/ f127 f48 1"/>
                  <a:gd name="f160" fmla="*/ f128 f47 1"/>
                  <a:gd name="f161" fmla="*/ f129 f48 1"/>
                  <a:gd name="f162" fmla="*/ f130 f47 1"/>
                  <a:gd name="f163" fmla="*/ f131 f48 1"/>
                  <a:gd name="f164" fmla="*/ f132 f48 1"/>
                  <a:gd name="f165" fmla="*/ f133 f47 1"/>
                  <a:gd name="f166" fmla="*/ f134 f48 1"/>
                  <a:gd name="f167" fmla="*/ f135 f47 1"/>
                  <a:gd name="f168" fmla="*/ f136 f48 1"/>
                  <a:gd name="f169" fmla="*/ f137 f47 1"/>
                  <a:gd name="f170" fmla="*/ f138 f48 1"/>
                  <a:gd name="f171" fmla="*/ f139 f47 1"/>
                  <a:gd name="f172" fmla="*/ f140 f48 1"/>
                  <a:gd name="f173" fmla="*/ f141 f48 1"/>
                  <a:gd name="f174" fmla="*/ f142 f47 1"/>
                  <a:gd name="f175" fmla="*/ f143 f48 1"/>
                  <a:gd name="f176" fmla="*/ f144 f47 1"/>
                  <a:gd name="f177" fmla="*/ f145 f48 1"/>
                  <a:gd name="f178" fmla="*/ f146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51" y="f152"/>
                  </a:cxn>
                  <a:cxn ang="f86">
                    <a:pos x="f153" y="f154"/>
                  </a:cxn>
                  <a:cxn ang="f86">
                    <a:pos x="f155" y="f156"/>
                  </a:cxn>
                  <a:cxn ang="f86">
                    <a:pos x="f157" y="f158"/>
                  </a:cxn>
                  <a:cxn ang="f86">
                    <a:pos x="f157" y="f159"/>
                  </a:cxn>
                  <a:cxn ang="f86">
                    <a:pos x="f160" y="f161"/>
                  </a:cxn>
                  <a:cxn ang="f86">
                    <a:pos x="f162" y="f163"/>
                  </a:cxn>
                  <a:cxn ang="f86">
                    <a:pos x="f162" y="f164"/>
                  </a:cxn>
                  <a:cxn ang="f86">
                    <a:pos x="f165" y="f166"/>
                  </a:cxn>
                  <a:cxn ang="f86">
                    <a:pos x="f167" y="f164"/>
                  </a:cxn>
                  <a:cxn ang="f86">
                    <a:pos x="f167" y="f168"/>
                  </a:cxn>
                  <a:cxn ang="f86">
                    <a:pos x="f169" y="f170"/>
                  </a:cxn>
                  <a:cxn ang="f86">
                    <a:pos x="f171" y="f172"/>
                  </a:cxn>
                  <a:cxn ang="f86">
                    <a:pos x="f171" y="f173"/>
                  </a:cxn>
                  <a:cxn ang="f86">
                    <a:pos x="f174" y="f175"/>
                  </a:cxn>
                  <a:cxn ang="f86">
                    <a:pos x="f176" y="f177"/>
                  </a:cxn>
                  <a:cxn ang="f86">
                    <a:pos x="f151" y="f178"/>
                  </a:cxn>
                </a:cxnLst>
                <a:rect l="f147" t="f150" r="f148" b="f149"/>
                <a:pathLst>
                  <a:path w="73067" h="767417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lnTo>
                      <a:pt x="f14" y="f15"/>
                    </a:lnTo>
                    <a:cubicBezTo>
                      <a:pt x="f14" y="f15"/>
                      <a:pt x="f16" y="f17"/>
                      <a:pt x="f16" y="f18"/>
                    </a:cubicBezTo>
                    <a:lnTo>
                      <a:pt x="f16" y="f19"/>
                    </a:lnTo>
                    <a:lnTo>
                      <a:pt x="f20" y="f21"/>
                    </a:lnTo>
                    <a:cubicBezTo>
                      <a:pt x="f20" y="f21"/>
                      <a:pt x="f5" y="f22"/>
                      <a:pt x="f5" y="f23"/>
                    </a:cubicBezTo>
                    <a:lnTo>
                      <a:pt x="f5" y="f24"/>
                    </a:lnTo>
                    <a:cubicBezTo>
                      <a:pt x="f5" y="f25"/>
                      <a:pt x="f25" y="f5"/>
                      <a:pt x="f24" y="f5"/>
                    </a:cubicBezTo>
                    <a:cubicBezTo>
                      <a:pt x="f26" y="f5"/>
                      <a:pt x="f27" y="f25"/>
                      <a:pt x="f27" y="f24"/>
                    </a:cubicBezTo>
                    <a:lnTo>
                      <a:pt x="f27" y="f28"/>
                    </a:lnTo>
                    <a:lnTo>
                      <a:pt x="f29" y="f30"/>
                    </a:lnTo>
                    <a:cubicBezTo>
                      <a:pt x="f29" y="f30"/>
                      <a:pt x="f31" y="f32"/>
                      <a:pt x="f31" y="f33"/>
                    </a:cubicBezTo>
                    <a:lnTo>
                      <a:pt x="f31" y="f34"/>
                    </a:lnTo>
                    <a:lnTo>
                      <a:pt x="f35" y="f36"/>
                    </a:ln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9"/>
                      <a:pt x="f44" y="f45"/>
                      <a:pt x="f8" y="f4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56" name="Freeform: Shape 786"/>
              <p:cNvSpPr/>
              <p:nvPr/>
            </p:nvSpPr>
            <p:spPr>
              <a:xfrm>
                <a:off x="3096752" y="4284814"/>
                <a:ext cx="72475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479"/>
                  <a:gd name="f7" fmla="val 767417"/>
                  <a:gd name="f8" fmla="val 69926"/>
                  <a:gd name="f9" fmla="val 767222"/>
                  <a:gd name="f10" fmla="val 67967"/>
                  <a:gd name="f11" fmla="val 766634"/>
                  <a:gd name="f12" fmla="val 67379"/>
                  <a:gd name="f13" fmla="val 765851"/>
                  <a:gd name="f14" fmla="val 29380"/>
                  <a:gd name="f15" fmla="val 700039"/>
                  <a:gd name="f16" fmla="val 28989"/>
                  <a:gd name="f17" fmla="val 699059"/>
                  <a:gd name="f18" fmla="val 698668"/>
                  <a:gd name="f19" fmla="val 283815"/>
                  <a:gd name="f20" fmla="val 196"/>
                  <a:gd name="f21" fmla="val 221920"/>
                  <a:gd name="f22" fmla="val 221137"/>
                  <a:gd name="f23" fmla="val 220745"/>
                  <a:gd name="f24" fmla="val 2742"/>
                  <a:gd name="f25" fmla="val 1175"/>
                  <a:gd name="f26" fmla="val 4309"/>
                  <a:gd name="f27" fmla="val 5484"/>
                  <a:gd name="f28" fmla="val 220158"/>
                  <a:gd name="f29" fmla="val 34277"/>
                  <a:gd name="f30" fmla="val 282053"/>
                  <a:gd name="f31" fmla="val 34473"/>
                  <a:gd name="f32" fmla="val 282836"/>
                  <a:gd name="f33" fmla="val 283228"/>
                  <a:gd name="f34" fmla="val 697884"/>
                  <a:gd name="f35" fmla="val 72080"/>
                  <a:gd name="f36" fmla="val 763109"/>
                  <a:gd name="f37" fmla="val 72863"/>
                  <a:gd name="f38" fmla="val 764480"/>
                  <a:gd name="f39" fmla="val 72472"/>
                  <a:gd name="f40" fmla="val 766243"/>
                  <a:gd name="f41" fmla="val 71101"/>
                  <a:gd name="f42" fmla="val 767026"/>
                  <a:gd name="f43" fmla="val 70709"/>
                  <a:gd name="f44" fmla="val 70121"/>
                  <a:gd name="f45" fmla="val 767418"/>
                  <a:gd name="f46" fmla="val 69730"/>
                  <a:gd name="f47" fmla="+- 0 0 -90"/>
                  <a:gd name="f48" fmla="*/ f3 1 72479"/>
                  <a:gd name="f49" fmla="*/ f4 1 767417"/>
                  <a:gd name="f50" fmla="val f5"/>
                  <a:gd name="f51" fmla="val f6"/>
                  <a:gd name="f52" fmla="val f7"/>
                  <a:gd name="f53" fmla="*/ f47 f0 1"/>
                  <a:gd name="f54" fmla="+- f52 0 f50"/>
                  <a:gd name="f55" fmla="+- f51 0 f50"/>
                  <a:gd name="f56" fmla="*/ f53 1 f2"/>
                  <a:gd name="f57" fmla="*/ f55 1 72479"/>
                  <a:gd name="f58" fmla="*/ f54 1 767417"/>
                  <a:gd name="f59" fmla="*/ 69926 f55 1"/>
                  <a:gd name="f60" fmla="*/ 767222 f54 1"/>
                  <a:gd name="f61" fmla="*/ 67379 f55 1"/>
                  <a:gd name="f62" fmla="*/ 765851 f54 1"/>
                  <a:gd name="f63" fmla="*/ 29380 f55 1"/>
                  <a:gd name="f64" fmla="*/ 700039 f54 1"/>
                  <a:gd name="f65" fmla="*/ 28989 f55 1"/>
                  <a:gd name="f66" fmla="*/ 698668 f54 1"/>
                  <a:gd name="f67" fmla="*/ 283815 f54 1"/>
                  <a:gd name="f68" fmla="*/ 196 f55 1"/>
                  <a:gd name="f69" fmla="*/ 221920 f54 1"/>
                  <a:gd name="f70" fmla="*/ 0 f55 1"/>
                  <a:gd name="f71" fmla="*/ 220745 f54 1"/>
                  <a:gd name="f72" fmla="*/ 2742 f54 1"/>
                  <a:gd name="f73" fmla="*/ 2742 f55 1"/>
                  <a:gd name="f74" fmla="*/ 0 f54 1"/>
                  <a:gd name="f75" fmla="*/ 5484 f55 1"/>
                  <a:gd name="f76" fmla="*/ 220158 f54 1"/>
                  <a:gd name="f77" fmla="*/ 34277 f55 1"/>
                  <a:gd name="f78" fmla="*/ 282053 f54 1"/>
                  <a:gd name="f79" fmla="*/ 34473 f55 1"/>
                  <a:gd name="f80" fmla="*/ 283228 f54 1"/>
                  <a:gd name="f81" fmla="*/ 697884 f54 1"/>
                  <a:gd name="f82" fmla="*/ 72080 f55 1"/>
                  <a:gd name="f83" fmla="*/ 763109 f54 1"/>
                  <a:gd name="f84" fmla="*/ 71101 f55 1"/>
                  <a:gd name="f85" fmla="*/ 767026 f54 1"/>
                  <a:gd name="f86" fmla="*/ 69730 f55 1"/>
                  <a:gd name="f87" fmla="*/ 767418 f54 1"/>
                  <a:gd name="f88" fmla="+- f56 0 f1"/>
                  <a:gd name="f89" fmla="*/ f59 1 72479"/>
                  <a:gd name="f90" fmla="*/ f60 1 767417"/>
                  <a:gd name="f91" fmla="*/ f61 1 72479"/>
                  <a:gd name="f92" fmla="*/ f62 1 767417"/>
                  <a:gd name="f93" fmla="*/ f63 1 72479"/>
                  <a:gd name="f94" fmla="*/ f64 1 767417"/>
                  <a:gd name="f95" fmla="*/ f65 1 72479"/>
                  <a:gd name="f96" fmla="*/ f66 1 767417"/>
                  <a:gd name="f97" fmla="*/ f67 1 767417"/>
                  <a:gd name="f98" fmla="*/ f68 1 72479"/>
                  <a:gd name="f99" fmla="*/ f69 1 767417"/>
                  <a:gd name="f100" fmla="*/ f70 1 72479"/>
                  <a:gd name="f101" fmla="*/ f71 1 767417"/>
                  <a:gd name="f102" fmla="*/ f72 1 767417"/>
                  <a:gd name="f103" fmla="*/ f73 1 72479"/>
                  <a:gd name="f104" fmla="*/ f74 1 767417"/>
                  <a:gd name="f105" fmla="*/ f75 1 72479"/>
                  <a:gd name="f106" fmla="*/ f76 1 767417"/>
                  <a:gd name="f107" fmla="*/ f77 1 72479"/>
                  <a:gd name="f108" fmla="*/ f78 1 767417"/>
                  <a:gd name="f109" fmla="*/ f79 1 72479"/>
                  <a:gd name="f110" fmla="*/ f80 1 767417"/>
                  <a:gd name="f111" fmla="*/ f81 1 767417"/>
                  <a:gd name="f112" fmla="*/ f82 1 72479"/>
                  <a:gd name="f113" fmla="*/ f83 1 767417"/>
                  <a:gd name="f114" fmla="*/ f84 1 72479"/>
                  <a:gd name="f115" fmla="*/ f85 1 767417"/>
                  <a:gd name="f116" fmla="*/ f86 1 72479"/>
                  <a:gd name="f117" fmla="*/ f87 1 767417"/>
                  <a:gd name="f118" fmla="*/ f50 1 f57"/>
                  <a:gd name="f119" fmla="*/ f51 1 f57"/>
                  <a:gd name="f120" fmla="*/ f50 1 f58"/>
                  <a:gd name="f121" fmla="*/ f52 1 f58"/>
                  <a:gd name="f122" fmla="*/ f89 1 f57"/>
                  <a:gd name="f123" fmla="*/ f90 1 f58"/>
                  <a:gd name="f124" fmla="*/ f91 1 f57"/>
                  <a:gd name="f125" fmla="*/ f92 1 f58"/>
                  <a:gd name="f126" fmla="*/ f93 1 f57"/>
                  <a:gd name="f127" fmla="*/ f94 1 f58"/>
                  <a:gd name="f128" fmla="*/ f95 1 f57"/>
                  <a:gd name="f129" fmla="*/ f96 1 f58"/>
                  <a:gd name="f130" fmla="*/ f97 1 f58"/>
                  <a:gd name="f131" fmla="*/ f98 1 f57"/>
                  <a:gd name="f132" fmla="*/ f99 1 f58"/>
                  <a:gd name="f133" fmla="*/ f100 1 f57"/>
                  <a:gd name="f134" fmla="*/ f101 1 f58"/>
                  <a:gd name="f135" fmla="*/ f102 1 f58"/>
                  <a:gd name="f136" fmla="*/ f103 1 f57"/>
                  <a:gd name="f137" fmla="*/ f104 1 f58"/>
                  <a:gd name="f138" fmla="*/ f105 1 f57"/>
                  <a:gd name="f139" fmla="*/ f106 1 f58"/>
                  <a:gd name="f140" fmla="*/ f107 1 f57"/>
                  <a:gd name="f141" fmla="*/ f108 1 f58"/>
                  <a:gd name="f142" fmla="*/ f109 1 f57"/>
                  <a:gd name="f143" fmla="*/ f110 1 f58"/>
                  <a:gd name="f144" fmla="*/ f111 1 f58"/>
                  <a:gd name="f145" fmla="*/ f112 1 f57"/>
                  <a:gd name="f146" fmla="*/ f113 1 f58"/>
                  <a:gd name="f147" fmla="*/ f114 1 f57"/>
                  <a:gd name="f148" fmla="*/ f115 1 f58"/>
                  <a:gd name="f149" fmla="*/ f116 1 f57"/>
                  <a:gd name="f150" fmla="*/ f117 1 f58"/>
                  <a:gd name="f151" fmla="*/ f118 f48 1"/>
                  <a:gd name="f152" fmla="*/ f119 f48 1"/>
                  <a:gd name="f153" fmla="*/ f121 f49 1"/>
                  <a:gd name="f154" fmla="*/ f120 f49 1"/>
                  <a:gd name="f155" fmla="*/ f122 f48 1"/>
                  <a:gd name="f156" fmla="*/ f123 f49 1"/>
                  <a:gd name="f157" fmla="*/ f124 f48 1"/>
                  <a:gd name="f158" fmla="*/ f125 f49 1"/>
                  <a:gd name="f159" fmla="*/ f126 f48 1"/>
                  <a:gd name="f160" fmla="*/ f127 f49 1"/>
                  <a:gd name="f161" fmla="*/ f128 f48 1"/>
                  <a:gd name="f162" fmla="*/ f129 f49 1"/>
                  <a:gd name="f163" fmla="*/ f130 f49 1"/>
                  <a:gd name="f164" fmla="*/ f131 f48 1"/>
                  <a:gd name="f165" fmla="*/ f132 f49 1"/>
                  <a:gd name="f166" fmla="*/ f133 f48 1"/>
                  <a:gd name="f167" fmla="*/ f134 f49 1"/>
                  <a:gd name="f168" fmla="*/ f135 f49 1"/>
                  <a:gd name="f169" fmla="*/ f136 f48 1"/>
                  <a:gd name="f170" fmla="*/ f137 f49 1"/>
                  <a:gd name="f171" fmla="*/ f138 f48 1"/>
                  <a:gd name="f172" fmla="*/ f139 f49 1"/>
                  <a:gd name="f173" fmla="*/ f140 f48 1"/>
                  <a:gd name="f174" fmla="*/ f141 f49 1"/>
                  <a:gd name="f175" fmla="*/ f142 f48 1"/>
                  <a:gd name="f176" fmla="*/ f143 f49 1"/>
                  <a:gd name="f177" fmla="*/ f144 f49 1"/>
                  <a:gd name="f178" fmla="*/ f145 f48 1"/>
                  <a:gd name="f179" fmla="*/ f146 f49 1"/>
                  <a:gd name="f180" fmla="*/ f147 f48 1"/>
                  <a:gd name="f181" fmla="*/ f148 f49 1"/>
                  <a:gd name="f182" fmla="*/ f149 f48 1"/>
                  <a:gd name="f183" fmla="*/ f150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8">
                    <a:pos x="f155" y="f156"/>
                  </a:cxn>
                  <a:cxn ang="f88">
                    <a:pos x="f157" y="f158"/>
                  </a:cxn>
                  <a:cxn ang="f88">
                    <a:pos x="f159" y="f160"/>
                  </a:cxn>
                  <a:cxn ang="f88">
                    <a:pos x="f161" y="f162"/>
                  </a:cxn>
                  <a:cxn ang="f88">
                    <a:pos x="f161" y="f163"/>
                  </a:cxn>
                  <a:cxn ang="f88">
                    <a:pos x="f164" y="f165"/>
                  </a:cxn>
                  <a:cxn ang="f88">
                    <a:pos x="f166" y="f167"/>
                  </a:cxn>
                  <a:cxn ang="f88">
                    <a:pos x="f166" y="f168"/>
                  </a:cxn>
                  <a:cxn ang="f88">
                    <a:pos x="f169" y="f170"/>
                  </a:cxn>
                  <a:cxn ang="f88">
                    <a:pos x="f171" y="f168"/>
                  </a:cxn>
                  <a:cxn ang="f88">
                    <a:pos x="f171" y="f172"/>
                  </a:cxn>
                  <a:cxn ang="f88">
                    <a:pos x="f173" y="f174"/>
                  </a:cxn>
                  <a:cxn ang="f88">
                    <a:pos x="f175" y="f176"/>
                  </a:cxn>
                  <a:cxn ang="f88">
                    <a:pos x="f175" y="f177"/>
                  </a:cxn>
                  <a:cxn ang="f88">
                    <a:pos x="f178" y="f179"/>
                  </a:cxn>
                  <a:cxn ang="f88">
                    <a:pos x="f180" y="f181"/>
                  </a:cxn>
                  <a:cxn ang="f88">
                    <a:pos x="f182" y="f183"/>
                  </a:cxn>
                </a:cxnLst>
                <a:rect l="f151" t="f154" r="f152" b="f153"/>
                <a:pathLst>
                  <a:path w="72479" h="767417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lnTo>
                      <a:pt x="f14" y="f15"/>
                    </a:lnTo>
                    <a:cubicBezTo>
                      <a:pt x="f14" y="f15"/>
                      <a:pt x="f16" y="f17"/>
                      <a:pt x="f16" y="f18"/>
                    </a:cubicBezTo>
                    <a:lnTo>
                      <a:pt x="f16" y="f19"/>
                    </a:lnTo>
                    <a:lnTo>
                      <a:pt x="f20" y="f21"/>
                    </a:lnTo>
                    <a:cubicBezTo>
                      <a:pt x="f20" y="f21"/>
                      <a:pt x="f5" y="f22"/>
                      <a:pt x="f5" y="f23"/>
                    </a:cubicBezTo>
                    <a:lnTo>
                      <a:pt x="f5" y="f24"/>
                    </a:lnTo>
                    <a:cubicBezTo>
                      <a:pt x="f5" y="f25"/>
                      <a:pt x="f25" y="f5"/>
                      <a:pt x="f24" y="f5"/>
                    </a:cubicBezTo>
                    <a:cubicBezTo>
                      <a:pt x="f26" y="f5"/>
                      <a:pt x="f27" y="f25"/>
                      <a:pt x="f27" y="f24"/>
                    </a:cubicBezTo>
                    <a:lnTo>
                      <a:pt x="f27" y="f28"/>
                    </a:lnTo>
                    <a:lnTo>
                      <a:pt x="f29" y="f30"/>
                    </a:lnTo>
                    <a:cubicBezTo>
                      <a:pt x="f29" y="f30"/>
                      <a:pt x="f31" y="f32"/>
                      <a:pt x="f31" y="f33"/>
                    </a:cubicBezTo>
                    <a:lnTo>
                      <a:pt x="f31" y="f34"/>
                    </a:lnTo>
                    <a:lnTo>
                      <a:pt x="f35" y="f36"/>
                    </a:ln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9"/>
                      <a:pt x="f44" y="f45"/>
                      <a:pt x="f46" y="f4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57" name="Freeform: Shape 787"/>
              <p:cNvSpPr/>
              <p:nvPr/>
            </p:nvSpPr>
            <p:spPr>
              <a:xfrm>
                <a:off x="3305748" y="4284421"/>
                <a:ext cx="58878" cy="7656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8880"/>
                  <a:gd name="f7" fmla="val 765654"/>
                  <a:gd name="f8" fmla="val 56410"/>
                  <a:gd name="f9" fmla="val 765655"/>
                  <a:gd name="f10" fmla="val 55431"/>
                  <a:gd name="f11" fmla="val 54452"/>
                  <a:gd name="f12" fmla="val 765067"/>
                  <a:gd name="f13" fmla="val 53864"/>
                  <a:gd name="f14" fmla="val 764088"/>
                  <a:gd name="f15" fmla="val 21350"/>
                  <a:gd name="f16" fmla="val 700039"/>
                  <a:gd name="f17" fmla="val 20958"/>
                  <a:gd name="f18" fmla="val 699255"/>
                  <a:gd name="f19" fmla="val 698668"/>
                  <a:gd name="f20" fmla="val 283620"/>
                  <a:gd name="f21" fmla="val 221725"/>
                  <a:gd name="f22" fmla="val 221137"/>
                  <a:gd name="f23" fmla="val 220745"/>
                  <a:gd name="f24" fmla="val 2742"/>
                  <a:gd name="f25" fmla="val 1175"/>
                  <a:gd name="f26" fmla="val 4309"/>
                  <a:gd name="f27" fmla="val 5484"/>
                  <a:gd name="f28" fmla="val 220158"/>
                  <a:gd name="f29" fmla="val 26442"/>
                  <a:gd name="f30" fmla="val 282053"/>
                  <a:gd name="f31" fmla="val 282640"/>
                  <a:gd name="f32" fmla="val 283032"/>
                  <a:gd name="f33" fmla="val 697884"/>
                  <a:gd name="f34" fmla="val 58565"/>
                  <a:gd name="f35" fmla="val 761346"/>
                  <a:gd name="f36" fmla="val 59349"/>
                  <a:gd name="f37" fmla="val 762717"/>
                  <a:gd name="f38" fmla="val 764480"/>
                  <a:gd name="f39" fmla="val 57390"/>
                  <a:gd name="f40" fmla="val 56998"/>
                  <a:gd name="f41" fmla="val 765263"/>
                  <a:gd name="f42" fmla="val 56606"/>
                  <a:gd name="f43" fmla="val 765459"/>
                  <a:gd name="f44" fmla="val 56019"/>
                  <a:gd name="f45" fmla="+- 0 0 -90"/>
                  <a:gd name="f46" fmla="*/ f3 1 58880"/>
                  <a:gd name="f47" fmla="*/ f4 1 765654"/>
                  <a:gd name="f48" fmla="val f5"/>
                  <a:gd name="f49" fmla="val f6"/>
                  <a:gd name="f50" fmla="val f7"/>
                  <a:gd name="f51" fmla="*/ f45 f0 1"/>
                  <a:gd name="f52" fmla="+- f50 0 f48"/>
                  <a:gd name="f53" fmla="+- f49 0 f48"/>
                  <a:gd name="f54" fmla="*/ f51 1 f2"/>
                  <a:gd name="f55" fmla="*/ f53 1 58880"/>
                  <a:gd name="f56" fmla="*/ f52 1 765654"/>
                  <a:gd name="f57" fmla="*/ 56410 f53 1"/>
                  <a:gd name="f58" fmla="*/ 765655 f52 1"/>
                  <a:gd name="f59" fmla="*/ 53864 f53 1"/>
                  <a:gd name="f60" fmla="*/ 764088 f52 1"/>
                  <a:gd name="f61" fmla="*/ 21350 f53 1"/>
                  <a:gd name="f62" fmla="*/ 700039 f52 1"/>
                  <a:gd name="f63" fmla="*/ 20958 f53 1"/>
                  <a:gd name="f64" fmla="*/ 698668 f52 1"/>
                  <a:gd name="f65" fmla="*/ 283620 f52 1"/>
                  <a:gd name="f66" fmla="*/ 0 f53 1"/>
                  <a:gd name="f67" fmla="*/ 221725 f52 1"/>
                  <a:gd name="f68" fmla="*/ 220745 f52 1"/>
                  <a:gd name="f69" fmla="*/ 2742 f52 1"/>
                  <a:gd name="f70" fmla="*/ 2742 f53 1"/>
                  <a:gd name="f71" fmla="*/ 0 f52 1"/>
                  <a:gd name="f72" fmla="*/ 5484 f53 1"/>
                  <a:gd name="f73" fmla="*/ 220158 f52 1"/>
                  <a:gd name="f74" fmla="*/ 26442 f53 1"/>
                  <a:gd name="f75" fmla="*/ 282053 f52 1"/>
                  <a:gd name="f76" fmla="*/ 283032 f52 1"/>
                  <a:gd name="f77" fmla="*/ 697884 f52 1"/>
                  <a:gd name="f78" fmla="*/ 58565 f53 1"/>
                  <a:gd name="f79" fmla="*/ 761346 f52 1"/>
                  <a:gd name="f80" fmla="*/ 57390 f53 1"/>
                  <a:gd name="f81" fmla="*/ 765067 f52 1"/>
                  <a:gd name="f82" fmla="*/ 56019 f53 1"/>
                  <a:gd name="f83" fmla="*/ 765459 f52 1"/>
                  <a:gd name="f84" fmla="+- f54 0 f1"/>
                  <a:gd name="f85" fmla="*/ f57 1 58880"/>
                  <a:gd name="f86" fmla="*/ f58 1 765654"/>
                  <a:gd name="f87" fmla="*/ f59 1 58880"/>
                  <a:gd name="f88" fmla="*/ f60 1 765654"/>
                  <a:gd name="f89" fmla="*/ f61 1 58880"/>
                  <a:gd name="f90" fmla="*/ f62 1 765654"/>
                  <a:gd name="f91" fmla="*/ f63 1 58880"/>
                  <a:gd name="f92" fmla="*/ f64 1 765654"/>
                  <a:gd name="f93" fmla="*/ f65 1 765654"/>
                  <a:gd name="f94" fmla="*/ f66 1 58880"/>
                  <a:gd name="f95" fmla="*/ f67 1 765654"/>
                  <a:gd name="f96" fmla="*/ f68 1 765654"/>
                  <a:gd name="f97" fmla="*/ f69 1 765654"/>
                  <a:gd name="f98" fmla="*/ f70 1 58880"/>
                  <a:gd name="f99" fmla="*/ f71 1 765654"/>
                  <a:gd name="f100" fmla="*/ f72 1 58880"/>
                  <a:gd name="f101" fmla="*/ f73 1 765654"/>
                  <a:gd name="f102" fmla="*/ f74 1 58880"/>
                  <a:gd name="f103" fmla="*/ f75 1 765654"/>
                  <a:gd name="f104" fmla="*/ f76 1 765654"/>
                  <a:gd name="f105" fmla="*/ f77 1 765654"/>
                  <a:gd name="f106" fmla="*/ f78 1 58880"/>
                  <a:gd name="f107" fmla="*/ f79 1 765654"/>
                  <a:gd name="f108" fmla="*/ f80 1 58880"/>
                  <a:gd name="f109" fmla="*/ f81 1 765654"/>
                  <a:gd name="f110" fmla="*/ f82 1 58880"/>
                  <a:gd name="f111" fmla="*/ f83 1 765654"/>
                  <a:gd name="f112" fmla="*/ f48 1 f55"/>
                  <a:gd name="f113" fmla="*/ f49 1 f55"/>
                  <a:gd name="f114" fmla="*/ f48 1 f56"/>
                  <a:gd name="f115" fmla="*/ f50 1 f56"/>
                  <a:gd name="f116" fmla="*/ f85 1 f55"/>
                  <a:gd name="f117" fmla="*/ f86 1 f56"/>
                  <a:gd name="f118" fmla="*/ f87 1 f55"/>
                  <a:gd name="f119" fmla="*/ f88 1 f56"/>
                  <a:gd name="f120" fmla="*/ f89 1 f55"/>
                  <a:gd name="f121" fmla="*/ f90 1 f56"/>
                  <a:gd name="f122" fmla="*/ f91 1 f55"/>
                  <a:gd name="f123" fmla="*/ f92 1 f56"/>
                  <a:gd name="f124" fmla="*/ f93 1 f56"/>
                  <a:gd name="f125" fmla="*/ f94 1 f55"/>
                  <a:gd name="f126" fmla="*/ f95 1 f56"/>
                  <a:gd name="f127" fmla="*/ f96 1 f56"/>
                  <a:gd name="f128" fmla="*/ f97 1 f56"/>
                  <a:gd name="f129" fmla="*/ f98 1 f55"/>
                  <a:gd name="f130" fmla="*/ f99 1 f56"/>
                  <a:gd name="f131" fmla="*/ f100 1 f55"/>
                  <a:gd name="f132" fmla="*/ f101 1 f56"/>
                  <a:gd name="f133" fmla="*/ f102 1 f55"/>
                  <a:gd name="f134" fmla="*/ f103 1 f56"/>
                  <a:gd name="f135" fmla="*/ f104 1 f56"/>
                  <a:gd name="f136" fmla="*/ f105 1 f56"/>
                  <a:gd name="f137" fmla="*/ f106 1 f55"/>
                  <a:gd name="f138" fmla="*/ f107 1 f56"/>
                  <a:gd name="f139" fmla="*/ f108 1 f55"/>
                  <a:gd name="f140" fmla="*/ f109 1 f56"/>
                  <a:gd name="f141" fmla="*/ f110 1 f55"/>
                  <a:gd name="f142" fmla="*/ f111 1 f56"/>
                  <a:gd name="f143" fmla="*/ f112 f46 1"/>
                  <a:gd name="f144" fmla="*/ f113 f46 1"/>
                  <a:gd name="f145" fmla="*/ f115 f47 1"/>
                  <a:gd name="f146" fmla="*/ f114 f47 1"/>
                  <a:gd name="f147" fmla="*/ f116 f46 1"/>
                  <a:gd name="f148" fmla="*/ f117 f47 1"/>
                  <a:gd name="f149" fmla="*/ f118 f46 1"/>
                  <a:gd name="f150" fmla="*/ f119 f47 1"/>
                  <a:gd name="f151" fmla="*/ f120 f46 1"/>
                  <a:gd name="f152" fmla="*/ f121 f47 1"/>
                  <a:gd name="f153" fmla="*/ f122 f46 1"/>
                  <a:gd name="f154" fmla="*/ f123 f47 1"/>
                  <a:gd name="f155" fmla="*/ f124 f47 1"/>
                  <a:gd name="f156" fmla="*/ f125 f46 1"/>
                  <a:gd name="f157" fmla="*/ f126 f47 1"/>
                  <a:gd name="f158" fmla="*/ f127 f47 1"/>
                  <a:gd name="f159" fmla="*/ f128 f47 1"/>
                  <a:gd name="f160" fmla="*/ f129 f46 1"/>
                  <a:gd name="f161" fmla="*/ f130 f47 1"/>
                  <a:gd name="f162" fmla="*/ f131 f46 1"/>
                  <a:gd name="f163" fmla="*/ f132 f47 1"/>
                  <a:gd name="f164" fmla="*/ f133 f46 1"/>
                  <a:gd name="f165" fmla="*/ f134 f47 1"/>
                  <a:gd name="f166" fmla="*/ f135 f47 1"/>
                  <a:gd name="f167" fmla="*/ f136 f47 1"/>
                  <a:gd name="f168" fmla="*/ f137 f46 1"/>
                  <a:gd name="f169" fmla="*/ f138 f47 1"/>
                  <a:gd name="f170" fmla="*/ f139 f46 1"/>
                  <a:gd name="f171" fmla="*/ f140 f47 1"/>
                  <a:gd name="f172" fmla="*/ f141 f46 1"/>
                  <a:gd name="f173" fmla="*/ f142 f4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4">
                    <a:pos x="f147" y="f148"/>
                  </a:cxn>
                  <a:cxn ang="f84">
                    <a:pos x="f149" y="f150"/>
                  </a:cxn>
                  <a:cxn ang="f84">
                    <a:pos x="f151" y="f152"/>
                  </a:cxn>
                  <a:cxn ang="f84">
                    <a:pos x="f153" y="f154"/>
                  </a:cxn>
                  <a:cxn ang="f84">
                    <a:pos x="f153" y="f155"/>
                  </a:cxn>
                  <a:cxn ang="f84">
                    <a:pos x="f156" y="f157"/>
                  </a:cxn>
                  <a:cxn ang="f84">
                    <a:pos x="f156" y="f158"/>
                  </a:cxn>
                  <a:cxn ang="f84">
                    <a:pos x="f156" y="f159"/>
                  </a:cxn>
                  <a:cxn ang="f84">
                    <a:pos x="f160" y="f161"/>
                  </a:cxn>
                  <a:cxn ang="f84">
                    <a:pos x="f162" y="f159"/>
                  </a:cxn>
                  <a:cxn ang="f84">
                    <a:pos x="f162" y="f163"/>
                  </a:cxn>
                  <a:cxn ang="f84">
                    <a:pos x="f164" y="f165"/>
                  </a:cxn>
                  <a:cxn ang="f84">
                    <a:pos x="f164" y="f166"/>
                  </a:cxn>
                  <a:cxn ang="f84">
                    <a:pos x="f164" y="f167"/>
                  </a:cxn>
                  <a:cxn ang="f84">
                    <a:pos x="f168" y="f169"/>
                  </a:cxn>
                  <a:cxn ang="f84">
                    <a:pos x="f170" y="f171"/>
                  </a:cxn>
                  <a:cxn ang="f84">
                    <a:pos x="f172" y="f173"/>
                  </a:cxn>
                </a:cxnLst>
                <a:rect l="f143" t="f146" r="f144" b="f145"/>
                <a:pathLst>
                  <a:path w="58880" h="765654">
                    <a:moveTo>
                      <a:pt x="f8" y="f9"/>
                    </a:moveTo>
                    <a:cubicBezTo>
                      <a:pt x="f10" y="f9"/>
                      <a:pt x="f11" y="f12"/>
                      <a:pt x="f13" y="f14"/>
                    </a:cubicBezTo>
                    <a:lnTo>
                      <a:pt x="f15" y="f16"/>
                    </a:lnTo>
                    <a:cubicBezTo>
                      <a:pt x="f15" y="f16"/>
                      <a:pt x="f17" y="f18"/>
                      <a:pt x="f17" y="f19"/>
                    </a:cubicBezTo>
                    <a:lnTo>
                      <a:pt x="f17" y="f20"/>
                    </a:lnTo>
                    <a:lnTo>
                      <a:pt x="f5" y="f21"/>
                    </a:lnTo>
                    <a:cubicBezTo>
                      <a:pt x="f5" y="f21"/>
                      <a:pt x="f5" y="f22"/>
                      <a:pt x="f5" y="f23"/>
                    </a:cubicBezTo>
                    <a:lnTo>
                      <a:pt x="f5" y="f24"/>
                    </a:lnTo>
                    <a:cubicBezTo>
                      <a:pt x="f5" y="f25"/>
                      <a:pt x="f25" y="f5"/>
                      <a:pt x="f24" y="f5"/>
                    </a:cubicBezTo>
                    <a:cubicBezTo>
                      <a:pt x="f26" y="f5"/>
                      <a:pt x="f27" y="f25"/>
                      <a:pt x="f27" y="f24"/>
                    </a:cubicBezTo>
                    <a:lnTo>
                      <a:pt x="f27" y="f28"/>
                    </a:lnTo>
                    <a:lnTo>
                      <a:pt x="f29" y="f30"/>
                    </a:lnTo>
                    <a:cubicBezTo>
                      <a:pt x="f29" y="f30"/>
                      <a:pt x="f29" y="f31"/>
                      <a:pt x="f29" y="f32"/>
                    </a:cubicBezTo>
                    <a:lnTo>
                      <a:pt x="f29" y="f33"/>
                    </a:lnTo>
                    <a:lnTo>
                      <a:pt x="f34" y="f35"/>
                    </a:lnTo>
                    <a:cubicBezTo>
                      <a:pt x="f36" y="f37"/>
                      <a:pt x="f34" y="f38"/>
                      <a:pt x="f39" y="f12"/>
                    </a:cubicBezTo>
                    <a:cubicBezTo>
                      <a:pt x="f40" y="f41"/>
                      <a:pt x="f42" y="f43"/>
                      <a:pt x="f44" y="f43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58" name="Freeform: Shape 788"/>
              <p:cNvSpPr/>
              <p:nvPr/>
            </p:nvSpPr>
            <p:spPr>
              <a:xfrm>
                <a:off x="3508662" y="4285006"/>
                <a:ext cx="54681" cy="76721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678"/>
                  <a:gd name="f7" fmla="val 767221"/>
                  <a:gd name="f8" fmla="val 52101"/>
                  <a:gd name="f9" fmla="val 767026"/>
                  <a:gd name="f10" fmla="val 50926"/>
                  <a:gd name="f11" fmla="val 49947"/>
                  <a:gd name="f12" fmla="val 766438"/>
                  <a:gd name="f13" fmla="val 49555"/>
                  <a:gd name="f14" fmla="val 765263"/>
                  <a:gd name="f15" fmla="val 20175"/>
                  <a:gd name="f16" fmla="val 699451"/>
                  <a:gd name="f17" fmla="val 19979"/>
                  <a:gd name="f18" fmla="val 698863"/>
                  <a:gd name="f19" fmla="val 698472"/>
                  <a:gd name="f20" fmla="val 490654"/>
                  <a:gd name="f21" fmla="val 283424"/>
                  <a:gd name="f22" fmla="val 221529"/>
                  <a:gd name="f23" fmla="val 220941"/>
                  <a:gd name="f24" fmla="val 220745"/>
                  <a:gd name="f25" fmla="val 2742"/>
                  <a:gd name="f26" fmla="val 1175"/>
                  <a:gd name="f27" fmla="val 4309"/>
                  <a:gd name="f28" fmla="val 5484"/>
                  <a:gd name="f29" fmla="val 220354"/>
                  <a:gd name="f30" fmla="val 25463"/>
                  <a:gd name="f31" fmla="val 282248"/>
                  <a:gd name="f32" fmla="val 282836"/>
                  <a:gd name="f33" fmla="val 283032"/>
                  <a:gd name="f34" fmla="val 697884"/>
                  <a:gd name="f35" fmla="val 54452"/>
                  <a:gd name="f36" fmla="val 763305"/>
                  <a:gd name="f37" fmla="val 55039"/>
                  <a:gd name="f38" fmla="val 764676"/>
                  <a:gd name="f39" fmla="val 53081"/>
                  <a:gd name="f40" fmla="val 52689"/>
                  <a:gd name="f41" fmla="val 52297"/>
                  <a:gd name="f42" fmla="val 767222"/>
                  <a:gd name="f43" fmla="val 51906"/>
                  <a:gd name="f44" fmla="+- 0 0 -90"/>
                  <a:gd name="f45" fmla="*/ f3 1 54678"/>
                  <a:gd name="f46" fmla="*/ f4 1 767221"/>
                  <a:gd name="f47" fmla="val f5"/>
                  <a:gd name="f48" fmla="val f6"/>
                  <a:gd name="f49" fmla="val f7"/>
                  <a:gd name="f50" fmla="*/ f44 f0 1"/>
                  <a:gd name="f51" fmla="+- f49 0 f47"/>
                  <a:gd name="f52" fmla="+- f48 0 f47"/>
                  <a:gd name="f53" fmla="*/ f50 1 f2"/>
                  <a:gd name="f54" fmla="*/ f52 1 54678"/>
                  <a:gd name="f55" fmla="*/ f51 1 767221"/>
                  <a:gd name="f56" fmla="*/ 52101 f52 1"/>
                  <a:gd name="f57" fmla="*/ 767026 f51 1"/>
                  <a:gd name="f58" fmla="*/ 49555 f52 1"/>
                  <a:gd name="f59" fmla="*/ 765263 f51 1"/>
                  <a:gd name="f60" fmla="*/ 20175 f52 1"/>
                  <a:gd name="f61" fmla="*/ 699451 f51 1"/>
                  <a:gd name="f62" fmla="*/ 19979 f52 1"/>
                  <a:gd name="f63" fmla="*/ 698472 f51 1"/>
                  <a:gd name="f64" fmla="*/ 490654 f51 1"/>
                  <a:gd name="f65" fmla="*/ 283424 f51 1"/>
                  <a:gd name="f66" fmla="*/ 0 f52 1"/>
                  <a:gd name="f67" fmla="*/ 221529 f51 1"/>
                  <a:gd name="f68" fmla="*/ 220745 f51 1"/>
                  <a:gd name="f69" fmla="*/ 2742 f51 1"/>
                  <a:gd name="f70" fmla="*/ 2742 f52 1"/>
                  <a:gd name="f71" fmla="*/ 0 f51 1"/>
                  <a:gd name="f72" fmla="*/ 5484 f52 1"/>
                  <a:gd name="f73" fmla="*/ 220354 f51 1"/>
                  <a:gd name="f74" fmla="*/ 25463 f52 1"/>
                  <a:gd name="f75" fmla="*/ 282248 f51 1"/>
                  <a:gd name="f76" fmla="*/ 283032 f51 1"/>
                  <a:gd name="f77" fmla="*/ 697884 f51 1"/>
                  <a:gd name="f78" fmla="*/ 54452 f52 1"/>
                  <a:gd name="f79" fmla="*/ 763305 f51 1"/>
                  <a:gd name="f80" fmla="*/ 53081 f52 1"/>
                  <a:gd name="f81" fmla="*/ 51906 f52 1"/>
                  <a:gd name="f82" fmla="*/ 767222 f51 1"/>
                  <a:gd name="f83" fmla="+- f53 0 f1"/>
                  <a:gd name="f84" fmla="*/ f56 1 54678"/>
                  <a:gd name="f85" fmla="*/ f57 1 767221"/>
                  <a:gd name="f86" fmla="*/ f58 1 54678"/>
                  <a:gd name="f87" fmla="*/ f59 1 767221"/>
                  <a:gd name="f88" fmla="*/ f60 1 54678"/>
                  <a:gd name="f89" fmla="*/ f61 1 767221"/>
                  <a:gd name="f90" fmla="*/ f62 1 54678"/>
                  <a:gd name="f91" fmla="*/ f63 1 767221"/>
                  <a:gd name="f92" fmla="*/ f64 1 767221"/>
                  <a:gd name="f93" fmla="*/ f65 1 767221"/>
                  <a:gd name="f94" fmla="*/ f66 1 54678"/>
                  <a:gd name="f95" fmla="*/ f67 1 767221"/>
                  <a:gd name="f96" fmla="*/ f68 1 767221"/>
                  <a:gd name="f97" fmla="*/ f69 1 767221"/>
                  <a:gd name="f98" fmla="*/ f70 1 54678"/>
                  <a:gd name="f99" fmla="*/ f71 1 767221"/>
                  <a:gd name="f100" fmla="*/ f72 1 54678"/>
                  <a:gd name="f101" fmla="*/ f73 1 767221"/>
                  <a:gd name="f102" fmla="*/ f74 1 54678"/>
                  <a:gd name="f103" fmla="*/ f75 1 767221"/>
                  <a:gd name="f104" fmla="*/ f76 1 767221"/>
                  <a:gd name="f105" fmla="*/ f77 1 767221"/>
                  <a:gd name="f106" fmla="*/ f78 1 54678"/>
                  <a:gd name="f107" fmla="*/ f79 1 767221"/>
                  <a:gd name="f108" fmla="*/ f80 1 54678"/>
                  <a:gd name="f109" fmla="*/ f81 1 54678"/>
                  <a:gd name="f110" fmla="*/ f82 1 767221"/>
                  <a:gd name="f111" fmla="*/ f47 1 f54"/>
                  <a:gd name="f112" fmla="*/ f48 1 f54"/>
                  <a:gd name="f113" fmla="*/ f47 1 f55"/>
                  <a:gd name="f114" fmla="*/ f49 1 f55"/>
                  <a:gd name="f115" fmla="*/ f84 1 f54"/>
                  <a:gd name="f116" fmla="*/ f85 1 f55"/>
                  <a:gd name="f117" fmla="*/ f86 1 f54"/>
                  <a:gd name="f118" fmla="*/ f87 1 f55"/>
                  <a:gd name="f119" fmla="*/ f88 1 f54"/>
                  <a:gd name="f120" fmla="*/ f89 1 f55"/>
                  <a:gd name="f121" fmla="*/ f90 1 f54"/>
                  <a:gd name="f122" fmla="*/ f91 1 f55"/>
                  <a:gd name="f123" fmla="*/ f92 1 f55"/>
                  <a:gd name="f124" fmla="*/ f93 1 f55"/>
                  <a:gd name="f125" fmla="*/ f94 1 f54"/>
                  <a:gd name="f126" fmla="*/ f95 1 f55"/>
                  <a:gd name="f127" fmla="*/ f96 1 f55"/>
                  <a:gd name="f128" fmla="*/ f97 1 f55"/>
                  <a:gd name="f129" fmla="*/ f98 1 f54"/>
                  <a:gd name="f130" fmla="*/ f99 1 f55"/>
                  <a:gd name="f131" fmla="*/ f100 1 f54"/>
                  <a:gd name="f132" fmla="*/ f101 1 f55"/>
                  <a:gd name="f133" fmla="*/ f102 1 f54"/>
                  <a:gd name="f134" fmla="*/ f103 1 f55"/>
                  <a:gd name="f135" fmla="*/ f104 1 f55"/>
                  <a:gd name="f136" fmla="*/ f105 1 f55"/>
                  <a:gd name="f137" fmla="*/ f106 1 f54"/>
                  <a:gd name="f138" fmla="*/ f107 1 f55"/>
                  <a:gd name="f139" fmla="*/ f108 1 f54"/>
                  <a:gd name="f140" fmla="*/ f109 1 f54"/>
                  <a:gd name="f141" fmla="*/ f110 1 f55"/>
                  <a:gd name="f142" fmla="*/ f111 f45 1"/>
                  <a:gd name="f143" fmla="*/ f112 f45 1"/>
                  <a:gd name="f144" fmla="*/ f114 f46 1"/>
                  <a:gd name="f145" fmla="*/ f113 f46 1"/>
                  <a:gd name="f146" fmla="*/ f115 f45 1"/>
                  <a:gd name="f147" fmla="*/ f116 f46 1"/>
                  <a:gd name="f148" fmla="*/ f117 f45 1"/>
                  <a:gd name="f149" fmla="*/ f118 f46 1"/>
                  <a:gd name="f150" fmla="*/ f119 f45 1"/>
                  <a:gd name="f151" fmla="*/ f120 f46 1"/>
                  <a:gd name="f152" fmla="*/ f121 f45 1"/>
                  <a:gd name="f153" fmla="*/ f122 f46 1"/>
                  <a:gd name="f154" fmla="*/ f123 f46 1"/>
                  <a:gd name="f155" fmla="*/ f124 f46 1"/>
                  <a:gd name="f156" fmla="*/ f125 f45 1"/>
                  <a:gd name="f157" fmla="*/ f126 f46 1"/>
                  <a:gd name="f158" fmla="*/ f127 f46 1"/>
                  <a:gd name="f159" fmla="*/ f128 f46 1"/>
                  <a:gd name="f160" fmla="*/ f129 f45 1"/>
                  <a:gd name="f161" fmla="*/ f130 f46 1"/>
                  <a:gd name="f162" fmla="*/ f131 f45 1"/>
                  <a:gd name="f163" fmla="*/ f132 f46 1"/>
                  <a:gd name="f164" fmla="*/ f133 f45 1"/>
                  <a:gd name="f165" fmla="*/ f134 f46 1"/>
                  <a:gd name="f166" fmla="*/ f135 f46 1"/>
                  <a:gd name="f167" fmla="*/ f136 f46 1"/>
                  <a:gd name="f168" fmla="*/ f137 f45 1"/>
                  <a:gd name="f169" fmla="*/ f138 f46 1"/>
                  <a:gd name="f170" fmla="*/ f139 f45 1"/>
                  <a:gd name="f171" fmla="*/ f140 f45 1"/>
                  <a:gd name="f172" fmla="*/ f141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46" y="f147"/>
                  </a:cxn>
                  <a:cxn ang="f83">
                    <a:pos x="f148" y="f149"/>
                  </a:cxn>
                  <a:cxn ang="f83">
                    <a:pos x="f150" y="f151"/>
                  </a:cxn>
                  <a:cxn ang="f83">
                    <a:pos x="f152" y="f153"/>
                  </a:cxn>
                  <a:cxn ang="f83">
                    <a:pos x="f152" y="f154"/>
                  </a:cxn>
                  <a:cxn ang="f83">
                    <a:pos x="f152" y="f155"/>
                  </a:cxn>
                  <a:cxn ang="f83">
                    <a:pos x="f156" y="f157"/>
                  </a:cxn>
                  <a:cxn ang="f83">
                    <a:pos x="f156" y="f158"/>
                  </a:cxn>
                  <a:cxn ang="f83">
                    <a:pos x="f156" y="f159"/>
                  </a:cxn>
                  <a:cxn ang="f83">
                    <a:pos x="f160" y="f161"/>
                  </a:cxn>
                  <a:cxn ang="f83">
                    <a:pos x="f162" y="f159"/>
                  </a:cxn>
                  <a:cxn ang="f83">
                    <a:pos x="f162" y="f163"/>
                  </a:cxn>
                  <a:cxn ang="f83">
                    <a:pos x="f164" y="f165"/>
                  </a:cxn>
                  <a:cxn ang="f83">
                    <a:pos x="f164" y="f166"/>
                  </a:cxn>
                  <a:cxn ang="f83">
                    <a:pos x="f164" y="f167"/>
                  </a:cxn>
                  <a:cxn ang="f83">
                    <a:pos x="f168" y="f169"/>
                  </a:cxn>
                  <a:cxn ang="f83">
                    <a:pos x="f170" y="f147"/>
                  </a:cxn>
                  <a:cxn ang="f83">
                    <a:pos x="f171" y="f172"/>
                  </a:cxn>
                </a:cxnLst>
                <a:rect l="f142" t="f145" r="f143" b="f144"/>
                <a:pathLst>
                  <a:path w="54678" h="767221">
                    <a:moveTo>
                      <a:pt x="f8" y="f9"/>
                    </a:moveTo>
                    <a:cubicBezTo>
                      <a:pt x="f10" y="f9"/>
                      <a:pt x="f11" y="f12"/>
                      <a:pt x="f13" y="f14"/>
                    </a:cubicBezTo>
                    <a:lnTo>
                      <a:pt x="f15" y="f16"/>
                    </a:lnTo>
                    <a:cubicBezTo>
                      <a:pt x="f15" y="f16"/>
                      <a:pt x="f17" y="f18"/>
                      <a:pt x="f17" y="f19"/>
                    </a:cubicBezTo>
                    <a:lnTo>
                      <a:pt x="f17" y="f20"/>
                    </a:lnTo>
                    <a:cubicBezTo>
                      <a:pt x="f17" y="f20"/>
                      <a:pt x="f17" y="f21"/>
                      <a:pt x="f17" y="f21"/>
                    </a:cubicBezTo>
                    <a:lnTo>
                      <a:pt x="f5" y="f22"/>
                    </a:lnTo>
                    <a:cubicBezTo>
                      <a:pt x="f5" y="f22"/>
                      <a:pt x="f5" y="f23"/>
                      <a:pt x="f5" y="f24"/>
                    </a:cubicBezTo>
                    <a:lnTo>
                      <a:pt x="f5" y="f25"/>
                    </a:lnTo>
                    <a:cubicBezTo>
                      <a:pt x="f5" y="f26"/>
                      <a:pt x="f26" y="f5"/>
                      <a:pt x="f25" y="f5"/>
                    </a:cubicBezTo>
                    <a:cubicBezTo>
                      <a:pt x="f27" y="f5"/>
                      <a:pt x="f28" y="f26"/>
                      <a:pt x="f28" y="f25"/>
                    </a:cubicBezTo>
                    <a:lnTo>
                      <a:pt x="f28" y="f29"/>
                    </a:lnTo>
                    <a:lnTo>
                      <a:pt x="f30" y="f31"/>
                    </a:lnTo>
                    <a:cubicBezTo>
                      <a:pt x="f30" y="f31"/>
                      <a:pt x="f30" y="f32"/>
                      <a:pt x="f30" y="f33"/>
                    </a:cubicBezTo>
                    <a:lnTo>
                      <a:pt x="f30" y="f34"/>
                    </a:lnTo>
                    <a:cubicBezTo>
                      <a:pt x="f30" y="f34"/>
                      <a:pt x="f35" y="f36"/>
                      <a:pt x="f35" y="f36"/>
                    </a:cubicBezTo>
                    <a:cubicBezTo>
                      <a:pt x="f37" y="f38"/>
                      <a:pt x="f35" y="f12"/>
                      <a:pt x="f39" y="f9"/>
                    </a:cubicBezTo>
                    <a:cubicBezTo>
                      <a:pt x="f40" y="f9"/>
                      <a:pt x="f41" y="f42"/>
                      <a:pt x="f43" y="f4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59" name="Freeform: Shape 789"/>
              <p:cNvSpPr/>
              <p:nvPr/>
            </p:nvSpPr>
            <p:spPr>
              <a:xfrm>
                <a:off x="3711586" y="4284814"/>
                <a:ext cx="47228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7232"/>
                  <a:gd name="f7" fmla="val 767417"/>
                  <a:gd name="f8" fmla="val 44266"/>
                  <a:gd name="f9" fmla="val 767222"/>
                  <a:gd name="f10" fmla="val 43091"/>
                  <a:gd name="f11" fmla="val 42112"/>
                  <a:gd name="f12" fmla="val 766634"/>
                  <a:gd name="f13" fmla="val 41720"/>
                  <a:gd name="f14" fmla="val 765459"/>
                  <a:gd name="f15" fmla="val 16061"/>
                  <a:gd name="f16" fmla="val 699647"/>
                  <a:gd name="f17" fmla="val 699059"/>
                  <a:gd name="f18" fmla="val 698668"/>
                  <a:gd name="f19" fmla="val 283620"/>
                  <a:gd name="f20" fmla="val 221529"/>
                  <a:gd name="f21" fmla="val 221137"/>
                  <a:gd name="f22" fmla="val 220745"/>
                  <a:gd name="f23" fmla="val 2742"/>
                  <a:gd name="f24" fmla="val 1175"/>
                  <a:gd name="f25" fmla="val 4309"/>
                  <a:gd name="f26" fmla="val 5484"/>
                  <a:gd name="f27" fmla="val 220353"/>
                  <a:gd name="f28" fmla="val 21546"/>
                  <a:gd name="f29" fmla="val 282444"/>
                  <a:gd name="f30" fmla="val 282836"/>
                  <a:gd name="f31" fmla="val 283228"/>
                  <a:gd name="f32" fmla="val 698276"/>
                  <a:gd name="f33" fmla="val 47009"/>
                  <a:gd name="f34" fmla="val 763696"/>
                  <a:gd name="f35" fmla="val 47596"/>
                  <a:gd name="f36" fmla="val 765068"/>
                  <a:gd name="f37" fmla="val 766830"/>
                  <a:gd name="f38" fmla="val 45442"/>
                  <a:gd name="f39" fmla="val 767418"/>
                  <a:gd name="f40" fmla="val 45050"/>
                  <a:gd name="f41" fmla="val 44854"/>
                  <a:gd name="f42" fmla="val 44462"/>
                  <a:gd name="f43" fmla="+- 0 0 -90"/>
                  <a:gd name="f44" fmla="*/ f3 1 47232"/>
                  <a:gd name="f45" fmla="*/ f4 1 767417"/>
                  <a:gd name="f46" fmla="val f5"/>
                  <a:gd name="f47" fmla="val f6"/>
                  <a:gd name="f48" fmla="val f7"/>
                  <a:gd name="f49" fmla="*/ f43 f0 1"/>
                  <a:gd name="f50" fmla="+- f48 0 f46"/>
                  <a:gd name="f51" fmla="+- f47 0 f46"/>
                  <a:gd name="f52" fmla="*/ f49 1 f2"/>
                  <a:gd name="f53" fmla="*/ f51 1 47232"/>
                  <a:gd name="f54" fmla="*/ f50 1 767417"/>
                  <a:gd name="f55" fmla="*/ 44266 f51 1"/>
                  <a:gd name="f56" fmla="*/ 767222 f50 1"/>
                  <a:gd name="f57" fmla="*/ 41720 f51 1"/>
                  <a:gd name="f58" fmla="*/ 765459 f50 1"/>
                  <a:gd name="f59" fmla="*/ 16061 f51 1"/>
                  <a:gd name="f60" fmla="*/ 699647 f50 1"/>
                  <a:gd name="f61" fmla="*/ 698668 f50 1"/>
                  <a:gd name="f62" fmla="*/ 283620 f50 1"/>
                  <a:gd name="f63" fmla="*/ 0 f51 1"/>
                  <a:gd name="f64" fmla="*/ 221529 f50 1"/>
                  <a:gd name="f65" fmla="*/ 220745 f50 1"/>
                  <a:gd name="f66" fmla="*/ 2742 f50 1"/>
                  <a:gd name="f67" fmla="*/ 2742 f51 1"/>
                  <a:gd name="f68" fmla="*/ 0 f50 1"/>
                  <a:gd name="f69" fmla="*/ 5484 f51 1"/>
                  <a:gd name="f70" fmla="*/ 220353 f50 1"/>
                  <a:gd name="f71" fmla="*/ 21546 f51 1"/>
                  <a:gd name="f72" fmla="*/ 282444 f50 1"/>
                  <a:gd name="f73" fmla="*/ 283228 f50 1"/>
                  <a:gd name="f74" fmla="*/ 698276 f50 1"/>
                  <a:gd name="f75" fmla="*/ 47009 f51 1"/>
                  <a:gd name="f76" fmla="*/ 763696 f50 1"/>
                  <a:gd name="f77" fmla="*/ 45442 f51 1"/>
                  <a:gd name="f78" fmla="*/ 767418 f50 1"/>
                  <a:gd name="f79" fmla="*/ 44462 f51 1"/>
                  <a:gd name="f80" fmla="+- f52 0 f1"/>
                  <a:gd name="f81" fmla="*/ f55 1 47232"/>
                  <a:gd name="f82" fmla="*/ f56 1 767417"/>
                  <a:gd name="f83" fmla="*/ f57 1 47232"/>
                  <a:gd name="f84" fmla="*/ f58 1 767417"/>
                  <a:gd name="f85" fmla="*/ f59 1 47232"/>
                  <a:gd name="f86" fmla="*/ f60 1 767417"/>
                  <a:gd name="f87" fmla="*/ f61 1 767417"/>
                  <a:gd name="f88" fmla="*/ f62 1 767417"/>
                  <a:gd name="f89" fmla="*/ f63 1 47232"/>
                  <a:gd name="f90" fmla="*/ f64 1 767417"/>
                  <a:gd name="f91" fmla="*/ f65 1 767417"/>
                  <a:gd name="f92" fmla="*/ f66 1 767417"/>
                  <a:gd name="f93" fmla="*/ f67 1 47232"/>
                  <a:gd name="f94" fmla="*/ f68 1 767417"/>
                  <a:gd name="f95" fmla="*/ f69 1 47232"/>
                  <a:gd name="f96" fmla="*/ f70 1 767417"/>
                  <a:gd name="f97" fmla="*/ f71 1 47232"/>
                  <a:gd name="f98" fmla="*/ f72 1 767417"/>
                  <a:gd name="f99" fmla="*/ f73 1 767417"/>
                  <a:gd name="f100" fmla="*/ f74 1 767417"/>
                  <a:gd name="f101" fmla="*/ f75 1 47232"/>
                  <a:gd name="f102" fmla="*/ f76 1 767417"/>
                  <a:gd name="f103" fmla="*/ f77 1 47232"/>
                  <a:gd name="f104" fmla="*/ f78 1 767417"/>
                  <a:gd name="f105" fmla="*/ f79 1 47232"/>
                  <a:gd name="f106" fmla="*/ f46 1 f53"/>
                  <a:gd name="f107" fmla="*/ f47 1 f53"/>
                  <a:gd name="f108" fmla="*/ f46 1 f54"/>
                  <a:gd name="f109" fmla="*/ f48 1 f54"/>
                  <a:gd name="f110" fmla="*/ f81 1 f53"/>
                  <a:gd name="f111" fmla="*/ f82 1 f54"/>
                  <a:gd name="f112" fmla="*/ f83 1 f53"/>
                  <a:gd name="f113" fmla="*/ f84 1 f54"/>
                  <a:gd name="f114" fmla="*/ f85 1 f53"/>
                  <a:gd name="f115" fmla="*/ f86 1 f54"/>
                  <a:gd name="f116" fmla="*/ f87 1 f54"/>
                  <a:gd name="f117" fmla="*/ f88 1 f54"/>
                  <a:gd name="f118" fmla="*/ f89 1 f53"/>
                  <a:gd name="f119" fmla="*/ f90 1 f54"/>
                  <a:gd name="f120" fmla="*/ f91 1 f54"/>
                  <a:gd name="f121" fmla="*/ f92 1 f54"/>
                  <a:gd name="f122" fmla="*/ f93 1 f53"/>
                  <a:gd name="f123" fmla="*/ f94 1 f54"/>
                  <a:gd name="f124" fmla="*/ f95 1 f53"/>
                  <a:gd name="f125" fmla="*/ f96 1 f54"/>
                  <a:gd name="f126" fmla="*/ f97 1 f53"/>
                  <a:gd name="f127" fmla="*/ f98 1 f54"/>
                  <a:gd name="f128" fmla="*/ f99 1 f54"/>
                  <a:gd name="f129" fmla="*/ f100 1 f54"/>
                  <a:gd name="f130" fmla="*/ f101 1 f53"/>
                  <a:gd name="f131" fmla="*/ f102 1 f54"/>
                  <a:gd name="f132" fmla="*/ f103 1 f53"/>
                  <a:gd name="f133" fmla="*/ f104 1 f54"/>
                  <a:gd name="f134" fmla="*/ f105 1 f53"/>
                  <a:gd name="f135" fmla="*/ f106 f44 1"/>
                  <a:gd name="f136" fmla="*/ f107 f44 1"/>
                  <a:gd name="f137" fmla="*/ f109 f45 1"/>
                  <a:gd name="f138" fmla="*/ f108 f45 1"/>
                  <a:gd name="f139" fmla="*/ f110 f44 1"/>
                  <a:gd name="f140" fmla="*/ f111 f45 1"/>
                  <a:gd name="f141" fmla="*/ f112 f44 1"/>
                  <a:gd name="f142" fmla="*/ f113 f45 1"/>
                  <a:gd name="f143" fmla="*/ f114 f44 1"/>
                  <a:gd name="f144" fmla="*/ f115 f45 1"/>
                  <a:gd name="f145" fmla="*/ f116 f45 1"/>
                  <a:gd name="f146" fmla="*/ f117 f45 1"/>
                  <a:gd name="f147" fmla="*/ f118 f44 1"/>
                  <a:gd name="f148" fmla="*/ f119 f45 1"/>
                  <a:gd name="f149" fmla="*/ f120 f45 1"/>
                  <a:gd name="f150" fmla="*/ f121 f45 1"/>
                  <a:gd name="f151" fmla="*/ f122 f44 1"/>
                  <a:gd name="f152" fmla="*/ f123 f45 1"/>
                  <a:gd name="f153" fmla="*/ f124 f44 1"/>
                  <a:gd name="f154" fmla="*/ f125 f45 1"/>
                  <a:gd name="f155" fmla="*/ f126 f44 1"/>
                  <a:gd name="f156" fmla="*/ f127 f45 1"/>
                  <a:gd name="f157" fmla="*/ f128 f45 1"/>
                  <a:gd name="f158" fmla="*/ f129 f45 1"/>
                  <a:gd name="f159" fmla="*/ f130 f44 1"/>
                  <a:gd name="f160" fmla="*/ f131 f45 1"/>
                  <a:gd name="f161" fmla="*/ f132 f44 1"/>
                  <a:gd name="f162" fmla="*/ f133 f45 1"/>
                  <a:gd name="f163" fmla="*/ f134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0">
                    <a:pos x="f139" y="f140"/>
                  </a:cxn>
                  <a:cxn ang="f80">
                    <a:pos x="f141" y="f142"/>
                  </a:cxn>
                  <a:cxn ang="f80">
                    <a:pos x="f143" y="f144"/>
                  </a:cxn>
                  <a:cxn ang="f80">
                    <a:pos x="f143" y="f145"/>
                  </a:cxn>
                  <a:cxn ang="f80">
                    <a:pos x="f143" y="f146"/>
                  </a:cxn>
                  <a:cxn ang="f80">
                    <a:pos x="f147" y="f148"/>
                  </a:cxn>
                  <a:cxn ang="f80">
                    <a:pos x="f147" y="f149"/>
                  </a:cxn>
                  <a:cxn ang="f80">
                    <a:pos x="f147" y="f150"/>
                  </a:cxn>
                  <a:cxn ang="f80">
                    <a:pos x="f151" y="f152"/>
                  </a:cxn>
                  <a:cxn ang="f80">
                    <a:pos x="f153" y="f150"/>
                  </a:cxn>
                  <a:cxn ang="f80">
                    <a:pos x="f153" y="f154"/>
                  </a:cxn>
                  <a:cxn ang="f80">
                    <a:pos x="f155" y="f156"/>
                  </a:cxn>
                  <a:cxn ang="f80">
                    <a:pos x="f155" y="f157"/>
                  </a:cxn>
                  <a:cxn ang="f80">
                    <a:pos x="f155" y="f158"/>
                  </a:cxn>
                  <a:cxn ang="f80">
                    <a:pos x="f159" y="f160"/>
                  </a:cxn>
                  <a:cxn ang="f80">
                    <a:pos x="f161" y="f162"/>
                  </a:cxn>
                  <a:cxn ang="f80">
                    <a:pos x="f163" y="f162"/>
                  </a:cxn>
                </a:cxnLst>
                <a:rect l="f135" t="f138" r="f136" b="f137"/>
                <a:pathLst>
                  <a:path w="47232" h="767417">
                    <a:moveTo>
                      <a:pt x="f8" y="f9"/>
                    </a:moveTo>
                    <a:cubicBezTo>
                      <a:pt x="f10" y="f9"/>
                      <a:pt x="f11" y="f12"/>
                      <a:pt x="f13" y="f14"/>
                    </a:cubicBezTo>
                    <a:lnTo>
                      <a:pt x="f15" y="f16"/>
                    </a:lnTo>
                    <a:cubicBezTo>
                      <a:pt x="f15" y="f16"/>
                      <a:pt x="f15" y="f17"/>
                      <a:pt x="f15" y="f18"/>
                    </a:cubicBezTo>
                    <a:lnTo>
                      <a:pt x="f15" y="f19"/>
                    </a:lnTo>
                    <a:lnTo>
                      <a:pt x="f5" y="f20"/>
                    </a:lnTo>
                    <a:cubicBezTo>
                      <a:pt x="f5" y="f20"/>
                      <a:pt x="f5" y="f21"/>
                      <a:pt x="f5" y="f22"/>
                    </a:cubicBezTo>
                    <a:lnTo>
                      <a:pt x="f5" y="f23"/>
                    </a:lnTo>
                    <a:cubicBezTo>
                      <a:pt x="f5" y="f24"/>
                      <a:pt x="f24" y="f5"/>
                      <a:pt x="f23" y="f5"/>
                    </a:cubicBezTo>
                    <a:cubicBezTo>
                      <a:pt x="f25" y="f5"/>
                      <a:pt x="f26" y="f24"/>
                      <a:pt x="f26" y="f23"/>
                    </a:cubicBezTo>
                    <a:lnTo>
                      <a:pt x="f26" y="f27"/>
                    </a:lnTo>
                    <a:lnTo>
                      <a:pt x="f28" y="f29"/>
                    </a:lnTo>
                    <a:cubicBezTo>
                      <a:pt x="f28" y="f29"/>
                      <a:pt x="f28" y="f30"/>
                      <a:pt x="f28" y="f31"/>
                    </a:cubicBezTo>
                    <a:lnTo>
                      <a:pt x="f28" y="f32"/>
                    </a:lnTo>
                    <a:lnTo>
                      <a:pt x="f33" y="f34"/>
                    </a:lnTo>
                    <a:cubicBezTo>
                      <a:pt x="f35" y="f36"/>
                      <a:pt x="f33" y="f37"/>
                      <a:pt x="f38" y="f39"/>
                    </a:cubicBezTo>
                    <a:cubicBezTo>
                      <a:pt x="f40" y="f39"/>
                      <a:pt x="f41" y="f39"/>
                      <a:pt x="f42" y="f3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60" name="Freeform: Shape 790"/>
              <p:cNvSpPr/>
              <p:nvPr/>
            </p:nvSpPr>
            <p:spPr>
              <a:xfrm>
                <a:off x="3914308" y="4284613"/>
                <a:ext cx="43269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3265"/>
                  <a:gd name="f7" fmla="val 767417"/>
                  <a:gd name="f8" fmla="val 40545"/>
                  <a:gd name="f9" fmla="val 767418"/>
                  <a:gd name="f10" fmla="val 39370"/>
                  <a:gd name="f11" fmla="val 38195"/>
                  <a:gd name="f12" fmla="val 766634"/>
                  <a:gd name="f13" fmla="val 37803"/>
                  <a:gd name="f14" fmla="val 765459"/>
                  <a:gd name="f15" fmla="val 15865"/>
                  <a:gd name="f16" fmla="val 699647"/>
                  <a:gd name="f17" fmla="val 699059"/>
                  <a:gd name="f18" fmla="val 698668"/>
                  <a:gd name="f19" fmla="val 278723"/>
                  <a:gd name="f20" fmla="val 221529"/>
                  <a:gd name="f21" fmla="val 220941"/>
                  <a:gd name="f22" fmla="val 220745"/>
                  <a:gd name="f23" fmla="val 2742"/>
                  <a:gd name="f24" fmla="val 1175"/>
                  <a:gd name="f25" fmla="val 4309"/>
                  <a:gd name="f26" fmla="val 5484"/>
                  <a:gd name="f27" fmla="val 220354"/>
                  <a:gd name="f28" fmla="val 21350"/>
                  <a:gd name="f29" fmla="val 277547"/>
                  <a:gd name="f30" fmla="val 278135"/>
                  <a:gd name="f31" fmla="val 278331"/>
                  <a:gd name="f32" fmla="val 698276"/>
                  <a:gd name="f33" fmla="val 43091"/>
                  <a:gd name="f34" fmla="val 763696"/>
                  <a:gd name="f35" fmla="val 43679"/>
                  <a:gd name="f36" fmla="val 765263"/>
                  <a:gd name="f37" fmla="val 42699"/>
                  <a:gd name="f38" fmla="val 766830"/>
                  <a:gd name="f39" fmla="val 41329"/>
                  <a:gd name="f40" fmla="val 767222"/>
                  <a:gd name="f41" fmla="val 40937"/>
                  <a:gd name="f42" fmla="val 40741"/>
                  <a:gd name="f43" fmla="val 40349"/>
                  <a:gd name="f44" fmla="+- 0 0 -90"/>
                  <a:gd name="f45" fmla="*/ f3 1 43265"/>
                  <a:gd name="f46" fmla="*/ f4 1 767417"/>
                  <a:gd name="f47" fmla="val f5"/>
                  <a:gd name="f48" fmla="val f6"/>
                  <a:gd name="f49" fmla="val f7"/>
                  <a:gd name="f50" fmla="*/ f44 f0 1"/>
                  <a:gd name="f51" fmla="+- f49 0 f47"/>
                  <a:gd name="f52" fmla="+- f48 0 f47"/>
                  <a:gd name="f53" fmla="*/ f50 1 f2"/>
                  <a:gd name="f54" fmla="*/ f52 1 43265"/>
                  <a:gd name="f55" fmla="*/ f51 1 767417"/>
                  <a:gd name="f56" fmla="*/ 40545 f52 1"/>
                  <a:gd name="f57" fmla="*/ 767418 f51 1"/>
                  <a:gd name="f58" fmla="*/ 37803 f52 1"/>
                  <a:gd name="f59" fmla="*/ 765459 f51 1"/>
                  <a:gd name="f60" fmla="*/ 15865 f52 1"/>
                  <a:gd name="f61" fmla="*/ 699647 f51 1"/>
                  <a:gd name="f62" fmla="*/ 698668 f51 1"/>
                  <a:gd name="f63" fmla="*/ 278723 f51 1"/>
                  <a:gd name="f64" fmla="*/ 0 f52 1"/>
                  <a:gd name="f65" fmla="*/ 221529 f51 1"/>
                  <a:gd name="f66" fmla="*/ 220745 f51 1"/>
                  <a:gd name="f67" fmla="*/ 2742 f51 1"/>
                  <a:gd name="f68" fmla="*/ 2742 f52 1"/>
                  <a:gd name="f69" fmla="*/ 0 f51 1"/>
                  <a:gd name="f70" fmla="*/ 5484 f52 1"/>
                  <a:gd name="f71" fmla="*/ 220354 f51 1"/>
                  <a:gd name="f72" fmla="*/ 21350 f52 1"/>
                  <a:gd name="f73" fmla="*/ 277547 f51 1"/>
                  <a:gd name="f74" fmla="*/ 278331 f51 1"/>
                  <a:gd name="f75" fmla="*/ 698276 f51 1"/>
                  <a:gd name="f76" fmla="*/ 43091 f52 1"/>
                  <a:gd name="f77" fmla="*/ 763696 f51 1"/>
                  <a:gd name="f78" fmla="*/ 41329 f52 1"/>
                  <a:gd name="f79" fmla="*/ 767222 f51 1"/>
                  <a:gd name="f80" fmla="*/ 40349 f52 1"/>
                  <a:gd name="f81" fmla="+- f53 0 f1"/>
                  <a:gd name="f82" fmla="*/ f56 1 43265"/>
                  <a:gd name="f83" fmla="*/ f57 1 767417"/>
                  <a:gd name="f84" fmla="*/ f58 1 43265"/>
                  <a:gd name="f85" fmla="*/ f59 1 767417"/>
                  <a:gd name="f86" fmla="*/ f60 1 43265"/>
                  <a:gd name="f87" fmla="*/ f61 1 767417"/>
                  <a:gd name="f88" fmla="*/ f62 1 767417"/>
                  <a:gd name="f89" fmla="*/ f63 1 767417"/>
                  <a:gd name="f90" fmla="*/ f64 1 43265"/>
                  <a:gd name="f91" fmla="*/ f65 1 767417"/>
                  <a:gd name="f92" fmla="*/ f66 1 767417"/>
                  <a:gd name="f93" fmla="*/ f67 1 767417"/>
                  <a:gd name="f94" fmla="*/ f68 1 43265"/>
                  <a:gd name="f95" fmla="*/ f69 1 767417"/>
                  <a:gd name="f96" fmla="*/ f70 1 43265"/>
                  <a:gd name="f97" fmla="*/ f71 1 767417"/>
                  <a:gd name="f98" fmla="*/ f72 1 43265"/>
                  <a:gd name="f99" fmla="*/ f73 1 767417"/>
                  <a:gd name="f100" fmla="*/ f74 1 767417"/>
                  <a:gd name="f101" fmla="*/ f75 1 767417"/>
                  <a:gd name="f102" fmla="*/ f76 1 43265"/>
                  <a:gd name="f103" fmla="*/ f77 1 767417"/>
                  <a:gd name="f104" fmla="*/ f78 1 43265"/>
                  <a:gd name="f105" fmla="*/ f79 1 767417"/>
                  <a:gd name="f106" fmla="*/ f80 1 43265"/>
                  <a:gd name="f107" fmla="*/ f47 1 f54"/>
                  <a:gd name="f108" fmla="*/ f48 1 f54"/>
                  <a:gd name="f109" fmla="*/ f47 1 f55"/>
                  <a:gd name="f110" fmla="*/ f49 1 f55"/>
                  <a:gd name="f111" fmla="*/ f82 1 f54"/>
                  <a:gd name="f112" fmla="*/ f83 1 f55"/>
                  <a:gd name="f113" fmla="*/ f84 1 f54"/>
                  <a:gd name="f114" fmla="*/ f85 1 f55"/>
                  <a:gd name="f115" fmla="*/ f86 1 f54"/>
                  <a:gd name="f116" fmla="*/ f87 1 f55"/>
                  <a:gd name="f117" fmla="*/ f88 1 f55"/>
                  <a:gd name="f118" fmla="*/ f89 1 f55"/>
                  <a:gd name="f119" fmla="*/ f90 1 f54"/>
                  <a:gd name="f120" fmla="*/ f91 1 f55"/>
                  <a:gd name="f121" fmla="*/ f92 1 f55"/>
                  <a:gd name="f122" fmla="*/ f93 1 f55"/>
                  <a:gd name="f123" fmla="*/ f94 1 f54"/>
                  <a:gd name="f124" fmla="*/ f95 1 f55"/>
                  <a:gd name="f125" fmla="*/ f96 1 f54"/>
                  <a:gd name="f126" fmla="*/ f97 1 f55"/>
                  <a:gd name="f127" fmla="*/ f98 1 f54"/>
                  <a:gd name="f128" fmla="*/ f99 1 f55"/>
                  <a:gd name="f129" fmla="*/ f100 1 f55"/>
                  <a:gd name="f130" fmla="*/ f101 1 f55"/>
                  <a:gd name="f131" fmla="*/ f102 1 f54"/>
                  <a:gd name="f132" fmla="*/ f103 1 f55"/>
                  <a:gd name="f133" fmla="*/ f104 1 f54"/>
                  <a:gd name="f134" fmla="*/ f105 1 f55"/>
                  <a:gd name="f135" fmla="*/ f106 1 f54"/>
                  <a:gd name="f136" fmla="*/ f107 f45 1"/>
                  <a:gd name="f137" fmla="*/ f108 f45 1"/>
                  <a:gd name="f138" fmla="*/ f110 f46 1"/>
                  <a:gd name="f139" fmla="*/ f109 f46 1"/>
                  <a:gd name="f140" fmla="*/ f111 f45 1"/>
                  <a:gd name="f141" fmla="*/ f112 f46 1"/>
                  <a:gd name="f142" fmla="*/ f113 f45 1"/>
                  <a:gd name="f143" fmla="*/ f114 f46 1"/>
                  <a:gd name="f144" fmla="*/ f115 f45 1"/>
                  <a:gd name="f145" fmla="*/ f116 f46 1"/>
                  <a:gd name="f146" fmla="*/ f117 f46 1"/>
                  <a:gd name="f147" fmla="*/ f118 f46 1"/>
                  <a:gd name="f148" fmla="*/ f119 f45 1"/>
                  <a:gd name="f149" fmla="*/ f120 f46 1"/>
                  <a:gd name="f150" fmla="*/ f121 f46 1"/>
                  <a:gd name="f151" fmla="*/ f122 f46 1"/>
                  <a:gd name="f152" fmla="*/ f123 f45 1"/>
                  <a:gd name="f153" fmla="*/ f124 f46 1"/>
                  <a:gd name="f154" fmla="*/ f125 f45 1"/>
                  <a:gd name="f155" fmla="*/ f126 f46 1"/>
                  <a:gd name="f156" fmla="*/ f127 f45 1"/>
                  <a:gd name="f157" fmla="*/ f128 f46 1"/>
                  <a:gd name="f158" fmla="*/ f129 f46 1"/>
                  <a:gd name="f159" fmla="*/ f130 f46 1"/>
                  <a:gd name="f160" fmla="*/ f131 f45 1"/>
                  <a:gd name="f161" fmla="*/ f132 f46 1"/>
                  <a:gd name="f162" fmla="*/ f133 f45 1"/>
                  <a:gd name="f163" fmla="*/ f134 f46 1"/>
                  <a:gd name="f164" fmla="*/ f135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1">
                    <a:pos x="f140" y="f141"/>
                  </a:cxn>
                  <a:cxn ang="f81">
                    <a:pos x="f142" y="f143"/>
                  </a:cxn>
                  <a:cxn ang="f81">
                    <a:pos x="f144" y="f145"/>
                  </a:cxn>
                  <a:cxn ang="f81">
                    <a:pos x="f144" y="f146"/>
                  </a:cxn>
                  <a:cxn ang="f81">
                    <a:pos x="f144" y="f147"/>
                  </a:cxn>
                  <a:cxn ang="f81">
                    <a:pos x="f148" y="f149"/>
                  </a:cxn>
                  <a:cxn ang="f81">
                    <a:pos x="f148" y="f150"/>
                  </a:cxn>
                  <a:cxn ang="f81">
                    <a:pos x="f148" y="f151"/>
                  </a:cxn>
                  <a:cxn ang="f81">
                    <a:pos x="f152" y="f153"/>
                  </a:cxn>
                  <a:cxn ang="f81">
                    <a:pos x="f154" y="f151"/>
                  </a:cxn>
                  <a:cxn ang="f81">
                    <a:pos x="f154" y="f155"/>
                  </a:cxn>
                  <a:cxn ang="f81">
                    <a:pos x="f156" y="f157"/>
                  </a:cxn>
                  <a:cxn ang="f81">
                    <a:pos x="f156" y="f158"/>
                  </a:cxn>
                  <a:cxn ang="f81">
                    <a:pos x="f156" y="f159"/>
                  </a:cxn>
                  <a:cxn ang="f81">
                    <a:pos x="f160" y="f161"/>
                  </a:cxn>
                  <a:cxn ang="f81">
                    <a:pos x="f162" y="f163"/>
                  </a:cxn>
                  <a:cxn ang="f81">
                    <a:pos x="f164" y="f163"/>
                  </a:cxn>
                </a:cxnLst>
                <a:rect l="f136" t="f139" r="f137" b="f138"/>
                <a:pathLst>
                  <a:path w="43265" h="767417">
                    <a:moveTo>
                      <a:pt x="f8" y="f9"/>
                    </a:moveTo>
                    <a:cubicBezTo>
                      <a:pt x="f10" y="f9"/>
                      <a:pt x="f11" y="f12"/>
                      <a:pt x="f13" y="f14"/>
                    </a:cubicBezTo>
                    <a:lnTo>
                      <a:pt x="f15" y="f16"/>
                    </a:lnTo>
                    <a:cubicBezTo>
                      <a:pt x="f15" y="f16"/>
                      <a:pt x="f15" y="f17"/>
                      <a:pt x="f15" y="f18"/>
                    </a:cubicBezTo>
                    <a:lnTo>
                      <a:pt x="f15" y="f19"/>
                    </a:lnTo>
                    <a:lnTo>
                      <a:pt x="f5" y="f20"/>
                    </a:lnTo>
                    <a:cubicBezTo>
                      <a:pt x="f5" y="f20"/>
                      <a:pt x="f5" y="f21"/>
                      <a:pt x="f5" y="f22"/>
                    </a:cubicBezTo>
                    <a:lnTo>
                      <a:pt x="f5" y="f23"/>
                    </a:lnTo>
                    <a:cubicBezTo>
                      <a:pt x="f5" y="f24"/>
                      <a:pt x="f24" y="f5"/>
                      <a:pt x="f23" y="f5"/>
                    </a:cubicBezTo>
                    <a:cubicBezTo>
                      <a:pt x="f25" y="f5"/>
                      <a:pt x="f26" y="f24"/>
                      <a:pt x="f26" y="f23"/>
                    </a:cubicBezTo>
                    <a:lnTo>
                      <a:pt x="f26" y="f27"/>
                    </a:lnTo>
                    <a:lnTo>
                      <a:pt x="f28" y="f29"/>
                    </a:lnTo>
                    <a:cubicBezTo>
                      <a:pt x="f28" y="f29"/>
                      <a:pt x="f28" y="f30"/>
                      <a:pt x="f28" y="f31"/>
                    </a:cubicBezTo>
                    <a:lnTo>
                      <a:pt x="f28" y="f32"/>
                    </a:lnTo>
                    <a:lnTo>
                      <a:pt x="f33" y="f34"/>
                    </a:ln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40"/>
                      <a:pt x="f42" y="f40"/>
                      <a:pt x="f43" y="f4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61" name="Freeform: Shape 791"/>
              <p:cNvSpPr/>
              <p:nvPr/>
            </p:nvSpPr>
            <p:spPr>
              <a:xfrm>
                <a:off x="4115467" y="4284814"/>
                <a:ext cx="36127" cy="76721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127"/>
                  <a:gd name="f7" fmla="val 767221"/>
                  <a:gd name="f8" fmla="val 33298"/>
                  <a:gd name="f9" fmla="val 767222"/>
                  <a:gd name="f10" fmla="val 32123"/>
                  <a:gd name="f11" fmla="val 30947"/>
                  <a:gd name="f12" fmla="val 766439"/>
                  <a:gd name="f13" fmla="val 30556"/>
                  <a:gd name="f14" fmla="val 765068"/>
                  <a:gd name="f15" fmla="val 13515"/>
                  <a:gd name="f16" fmla="val 699255"/>
                  <a:gd name="f17" fmla="val 698863"/>
                  <a:gd name="f18" fmla="val 698472"/>
                  <a:gd name="f19" fmla="val 283032"/>
                  <a:gd name="f20" fmla="val 221333"/>
                  <a:gd name="f21" fmla="val 2742"/>
                  <a:gd name="f22" fmla="val 1175"/>
                  <a:gd name="f23" fmla="val 4309"/>
                  <a:gd name="f24" fmla="val 5484"/>
                  <a:gd name="f25" fmla="val 220745"/>
                  <a:gd name="f26" fmla="val 18999"/>
                  <a:gd name="f27" fmla="val 282444"/>
                  <a:gd name="f28" fmla="val 698080"/>
                  <a:gd name="f29" fmla="val 36040"/>
                  <a:gd name="f30" fmla="val 763696"/>
                  <a:gd name="f31" fmla="val 36432"/>
                  <a:gd name="f32" fmla="val 765263"/>
                  <a:gd name="f33" fmla="val 35452"/>
                  <a:gd name="f34" fmla="val 766830"/>
                  <a:gd name="f35" fmla="val 34081"/>
                  <a:gd name="f36" fmla="val 33885"/>
                  <a:gd name="f37" fmla="val 33690"/>
                  <a:gd name="f38" fmla="+- 0 0 -90"/>
                  <a:gd name="f39" fmla="*/ f3 1 36127"/>
                  <a:gd name="f40" fmla="*/ f4 1 767221"/>
                  <a:gd name="f41" fmla="val f5"/>
                  <a:gd name="f42" fmla="val f6"/>
                  <a:gd name="f43" fmla="val f7"/>
                  <a:gd name="f44" fmla="*/ f38 f0 1"/>
                  <a:gd name="f45" fmla="+- f43 0 f41"/>
                  <a:gd name="f46" fmla="+- f42 0 f41"/>
                  <a:gd name="f47" fmla="*/ f44 1 f2"/>
                  <a:gd name="f48" fmla="*/ f46 1 36127"/>
                  <a:gd name="f49" fmla="*/ f45 1 767221"/>
                  <a:gd name="f50" fmla="*/ 33298 f46 1"/>
                  <a:gd name="f51" fmla="*/ 767222 f45 1"/>
                  <a:gd name="f52" fmla="*/ 30556 f46 1"/>
                  <a:gd name="f53" fmla="*/ 765068 f45 1"/>
                  <a:gd name="f54" fmla="*/ 13515 f46 1"/>
                  <a:gd name="f55" fmla="*/ 699255 f45 1"/>
                  <a:gd name="f56" fmla="*/ 698472 f45 1"/>
                  <a:gd name="f57" fmla="*/ 283032 f45 1"/>
                  <a:gd name="f58" fmla="*/ 0 f46 1"/>
                  <a:gd name="f59" fmla="*/ 221333 f45 1"/>
                  <a:gd name="f60" fmla="*/ 2742 f45 1"/>
                  <a:gd name="f61" fmla="*/ 2742 f46 1"/>
                  <a:gd name="f62" fmla="*/ 0 f45 1"/>
                  <a:gd name="f63" fmla="*/ 5484 f46 1"/>
                  <a:gd name="f64" fmla="*/ 220745 f45 1"/>
                  <a:gd name="f65" fmla="*/ 18999 f46 1"/>
                  <a:gd name="f66" fmla="*/ 282444 f45 1"/>
                  <a:gd name="f67" fmla="*/ 698080 f45 1"/>
                  <a:gd name="f68" fmla="*/ 36040 f46 1"/>
                  <a:gd name="f69" fmla="*/ 763696 f45 1"/>
                  <a:gd name="f70" fmla="*/ 34081 f46 1"/>
                  <a:gd name="f71" fmla="+- f47 0 f1"/>
                  <a:gd name="f72" fmla="*/ f50 1 36127"/>
                  <a:gd name="f73" fmla="*/ f51 1 767221"/>
                  <a:gd name="f74" fmla="*/ f52 1 36127"/>
                  <a:gd name="f75" fmla="*/ f53 1 767221"/>
                  <a:gd name="f76" fmla="*/ f54 1 36127"/>
                  <a:gd name="f77" fmla="*/ f55 1 767221"/>
                  <a:gd name="f78" fmla="*/ f56 1 767221"/>
                  <a:gd name="f79" fmla="*/ f57 1 767221"/>
                  <a:gd name="f80" fmla="*/ f58 1 36127"/>
                  <a:gd name="f81" fmla="*/ f59 1 767221"/>
                  <a:gd name="f82" fmla="*/ f60 1 767221"/>
                  <a:gd name="f83" fmla="*/ f61 1 36127"/>
                  <a:gd name="f84" fmla="*/ f62 1 767221"/>
                  <a:gd name="f85" fmla="*/ f63 1 36127"/>
                  <a:gd name="f86" fmla="*/ f64 1 767221"/>
                  <a:gd name="f87" fmla="*/ f65 1 36127"/>
                  <a:gd name="f88" fmla="*/ f66 1 767221"/>
                  <a:gd name="f89" fmla="*/ f67 1 767221"/>
                  <a:gd name="f90" fmla="*/ f68 1 36127"/>
                  <a:gd name="f91" fmla="*/ f69 1 767221"/>
                  <a:gd name="f92" fmla="*/ f70 1 36127"/>
                  <a:gd name="f93" fmla="*/ f41 1 f48"/>
                  <a:gd name="f94" fmla="*/ f42 1 f48"/>
                  <a:gd name="f95" fmla="*/ f41 1 f49"/>
                  <a:gd name="f96" fmla="*/ f43 1 f49"/>
                  <a:gd name="f97" fmla="*/ f72 1 f48"/>
                  <a:gd name="f98" fmla="*/ f73 1 f49"/>
                  <a:gd name="f99" fmla="*/ f74 1 f48"/>
                  <a:gd name="f100" fmla="*/ f75 1 f49"/>
                  <a:gd name="f101" fmla="*/ f76 1 f48"/>
                  <a:gd name="f102" fmla="*/ f77 1 f49"/>
                  <a:gd name="f103" fmla="*/ f78 1 f49"/>
                  <a:gd name="f104" fmla="*/ f79 1 f49"/>
                  <a:gd name="f105" fmla="*/ f80 1 f48"/>
                  <a:gd name="f106" fmla="*/ f81 1 f49"/>
                  <a:gd name="f107" fmla="*/ f82 1 f49"/>
                  <a:gd name="f108" fmla="*/ f83 1 f48"/>
                  <a:gd name="f109" fmla="*/ f84 1 f49"/>
                  <a:gd name="f110" fmla="*/ f85 1 f48"/>
                  <a:gd name="f111" fmla="*/ f86 1 f49"/>
                  <a:gd name="f112" fmla="*/ f87 1 f48"/>
                  <a:gd name="f113" fmla="*/ f88 1 f49"/>
                  <a:gd name="f114" fmla="*/ f89 1 f49"/>
                  <a:gd name="f115" fmla="*/ f90 1 f48"/>
                  <a:gd name="f116" fmla="*/ f91 1 f49"/>
                  <a:gd name="f117" fmla="*/ f92 1 f48"/>
                  <a:gd name="f118" fmla="*/ f93 f39 1"/>
                  <a:gd name="f119" fmla="*/ f94 f39 1"/>
                  <a:gd name="f120" fmla="*/ f96 f40 1"/>
                  <a:gd name="f121" fmla="*/ f95 f40 1"/>
                  <a:gd name="f122" fmla="*/ f97 f39 1"/>
                  <a:gd name="f123" fmla="*/ f98 f40 1"/>
                  <a:gd name="f124" fmla="*/ f99 f39 1"/>
                  <a:gd name="f125" fmla="*/ f100 f40 1"/>
                  <a:gd name="f126" fmla="*/ f101 f39 1"/>
                  <a:gd name="f127" fmla="*/ f102 f40 1"/>
                  <a:gd name="f128" fmla="*/ f103 f40 1"/>
                  <a:gd name="f129" fmla="*/ f104 f40 1"/>
                  <a:gd name="f130" fmla="*/ f105 f39 1"/>
                  <a:gd name="f131" fmla="*/ f106 f40 1"/>
                  <a:gd name="f132" fmla="*/ f107 f40 1"/>
                  <a:gd name="f133" fmla="*/ f108 f39 1"/>
                  <a:gd name="f134" fmla="*/ f109 f40 1"/>
                  <a:gd name="f135" fmla="*/ f110 f39 1"/>
                  <a:gd name="f136" fmla="*/ f111 f40 1"/>
                  <a:gd name="f137" fmla="*/ f112 f39 1"/>
                  <a:gd name="f138" fmla="*/ f113 f40 1"/>
                  <a:gd name="f139" fmla="*/ f114 f40 1"/>
                  <a:gd name="f140" fmla="*/ f115 f39 1"/>
                  <a:gd name="f141" fmla="*/ f116 f40 1"/>
                  <a:gd name="f142" fmla="*/ f117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22" y="f123"/>
                  </a:cxn>
                  <a:cxn ang="f71">
                    <a:pos x="f124" y="f125"/>
                  </a:cxn>
                  <a:cxn ang="f71">
                    <a:pos x="f126" y="f127"/>
                  </a:cxn>
                  <a:cxn ang="f71">
                    <a:pos x="f126" y="f128"/>
                  </a:cxn>
                  <a:cxn ang="f71">
                    <a:pos x="f126" y="f129"/>
                  </a:cxn>
                  <a:cxn ang="f71">
                    <a:pos x="f130" y="f131"/>
                  </a:cxn>
                  <a:cxn ang="f71">
                    <a:pos x="f130" y="f132"/>
                  </a:cxn>
                  <a:cxn ang="f71">
                    <a:pos x="f133" y="f134"/>
                  </a:cxn>
                  <a:cxn ang="f71">
                    <a:pos x="f135" y="f132"/>
                  </a:cxn>
                  <a:cxn ang="f71">
                    <a:pos x="f135" y="f136"/>
                  </a:cxn>
                  <a:cxn ang="f71">
                    <a:pos x="f137" y="f138"/>
                  </a:cxn>
                  <a:cxn ang="f71">
                    <a:pos x="f137" y="f139"/>
                  </a:cxn>
                  <a:cxn ang="f71">
                    <a:pos x="f140" y="f141"/>
                  </a:cxn>
                  <a:cxn ang="f71">
                    <a:pos x="f142" y="f123"/>
                  </a:cxn>
                  <a:cxn ang="f71">
                    <a:pos x="f122" y="f123"/>
                  </a:cxn>
                  <a:cxn ang="f71">
                    <a:pos x="f137" y="f128"/>
                  </a:cxn>
                  <a:cxn ang="f71">
                    <a:pos x="f137" y="f128"/>
                  </a:cxn>
                  <a:cxn ang="f71">
                    <a:pos x="f137" y="f128"/>
                  </a:cxn>
                </a:cxnLst>
                <a:rect l="f118" t="f121" r="f119" b="f120"/>
                <a:pathLst>
                  <a:path w="36127" h="767221">
                    <a:moveTo>
                      <a:pt x="f8" y="f9"/>
                    </a:moveTo>
                    <a:cubicBezTo>
                      <a:pt x="f10" y="f9"/>
                      <a:pt x="f11" y="f12"/>
                      <a:pt x="f13" y="f14"/>
                    </a:cubicBezTo>
                    <a:lnTo>
                      <a:pt x="f15" y="f16"/>
                    </a:lnTo>
                    <a:cubicBezTo>
                      <a:pt x="f15" y="f16"/>
                      <a:pt x="f15" y="f17"/>
                      <a:pt x="f15" y="f18"/>
                    </a:cubicBezTo>
                    <a:lnTo>
                      <a:pt x="f15" y="f19"/>
                    </a:lnTo>
                    <a:lnTo>
                      <a:pt x="f5" y="f20"/>
                    </a:lnTo>
                    <a:lnTo>
                      <a:pt x="f5" y="f21"/>
                    </a:lnTo>
                    <a:cubicBezTo>
                      <a:pt x="f5" y="f22"/>
                      <a:pt x="f22" y="f5"/>
                      <a:pt x="f21" y="f5"/>
                    </a:cubicBezTo>
                    <a:cubicBezTo>
                      <a:pt x="f23" y="f5"/>
                      <a:pt x="f24" y="f22"/>
                      <a:pt x="f24" y="f21"/>
                    </a:cubicBezTo>
                    <a:lnTo>
                      <a:pt x="f24" y="f25"/>
                    </a:lnTo>
                    <a:lnTo>
                      <a:pt x="f26" y="f27"/>
                    </a:lnTo>
                    <a:lnTo>
                      <a:pt x="f26" y="f28"/>
                    </a:lnTo>
                    <a:cubicBezTo>
                      <a:pt x="f26" y="f28"/>
                      <a:pt x="f29" y="f30"/>
                      <a:pt x="f29" y="f30"/>
                    </a:cubicBezTo>
                    <a:cubicBezTo>
                      <a:pt x="f31" y="f32"/>
                      <a:pt x="f33" y="f34"/>
                      <a:pt x="f35" y="f9"/>
                    </a:cubicBezTo>
                    <a:cubicBezTo>
                      <a:pt x="f36" y="f9"/>
                      <a:pt x="f37" y="f9"/>
                      <a:pt x="f8" y="f9"/>
                    </a:cubicBezTo>
                    <a:close/>
                    <a:moveTo>
                      <a:pt x="f26" y="f18"/>
                    </a:moveTo>
                    <a:lnTo>
                      <a:pt x="f26" y="f18"/>
                    </a:lnTo>
                    <a:lnTo>
                      <a:pt x="f26" y="f18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62" name="Freeform: Shape 792"/>
              <p:cNvSpPr/>
              <p:nvPr/>
            </p:nvSpPr>
            <p:spPr>
              <a:xfrm>
                <a:off x="4318199" y="4284613"/>
                <a:ext cx="29800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797"/>
                  <a:gd name="f7" fmla="val 767417"/>
                  <a:gd name="f8" fmla="val 27030"/>
                  <a:gd name="f9" fmla="val 767418"/>
                  <a:gd name="f10" fmla="val 25659"/>
                  <a:gd name="f11" fmla="val 24484"/>
                  <a:gd name="f12" fmla="val 766439"/>
                  <a:gd name="f13" fmla="val 24288"/>
                  <a:gd name="f14" fmla="val 765067"/>
                  <a:gd name="f15" fmla="val 12144"/>
                  <a:gd name="f16" fmla="val 699255"/>
                  <a:gd name="f17" fmla="val 283228"/>
                  <a:gd name="f18" fmla="val 221333"/>
                  <a:gd name="f19" fmla="val 2742"/>
                  <a:gd name="f20" fmla="val 1175"/>
                  <a:gd name="f21" fmla="val 4309"/>
                  <a:gd name="f22" fmla="val 5484"/>
                  <a:gd name="f23" fmla="val 220745"/>
                  <a:gd name="f24" fmla="val 17628"/>
                  <a:gd name="f25" fmla="val 282640"/>
                  <a:gd name="f26" fmla="val 698668"/>
                  <a:gd name="f27" fmla="val 29772"/>
                  <a:gd name="f28" fmla="val 764088"/>
                  <a:gd name="f29" fmla="val 29968"/>
                  <a:gd name="f30" fmla="val 765655"/>
                  <a:gd name="f31" fmla="val 28989"/>
                  <a:gd name="f32" fmla="val 767026"/>
                  <a:gd name="f33" fmla="val 27422"/>
                  <a:gd name="f34" fmla="val 26834"/>
                  <a:gd name="f35" fmla="+- 0 0 -90"/>
                  <a:gd name="f36" fmla="*/ f3 1 29797"/>
                  <a:gd name="f37" fmla="*/ f4 1 767417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29797"/>
                  <a:gd name="f46" fmla="*/ f42 1 767417"/>
                  <a:gd name="f47" fmla="*/ 27030 f43 1"/>
                  <a:gd name="f48" fmla="*/ 767418 f42 1"/>
                  <a:gd name="f49" fmla="*/ 24288 f43 1"/>
                  <a:gd name="f50" fmla="*/ 765067 f42 1"/>
                  <a:gd name="f51" fmla="*/ 12144 f43 1"/>
                  <a:gd name="f52" fmla="*/ 699255 f42 1"/>
                  <a:gd name="f53" fmla="*/ 283228 f42 1"/>
                  <a:gd name="f54" fmla="*/ 0 f43 1"/>
                  <a:gd name="f55" fmla="*/ 221333 f42 1"/>
                  <a:gd name="f56" fmla="*/ 2742 f42 1"/>
                  <a:gd name="f57" fmla="*/ 2742 f43 1"/>
                  <a:gd name="f58" fmla="*/ 0 f42 1"/>
                  <a:gd name="f59" fmla="*/ 5484 f43 1"/>
                  <a:gd name="f60" fmla="*/ 220745 f42 1"/>
                  <a:gd name="f61" fmla="*/ 17628 f43 1"/>
                  <a:gd name="f62" fmla="*/ 282640 f42 1"/>
                  <a:gd name="f63" fmla="*/ 698668 f42 1"/>
                  <a:gd name="f64" fmla="*/ 29772 f43 1"/>
                  <a:gd name="f65" fmla="*/ 764088 f42 1"/>
                  <a:gd name="f66" fmla="*/ 27422 f43 1"/>
                  <a:gd name="f67" fmla="*/ 26834 f43 1"/>
                  <a:gd name="f68" fmla="+- f44 0 f1"/>
                  <a:gd name="f69" fmla="*/ f47 1 29797"/>
                  <a:gd name="f70" fmla="*/ f48 1 767417"/>
                  <a:gd name="f71" fmla="*/ f49 1 29797"/>
                  <a:gd name="f72" fmla="*/ f50 1 767417"/>
                  <a:gd name="f73" fmla="*/ f51 1 29797"/>
                  <a:gd name="f74" fmla="*/ f52 1 767417"/>
                  <a:gd name="f75" fmla="*/ f53 1 767417"/>
                  <a:gd name="f76" fmla="*/ f54 1 29797"/>
                  <a:gd name="f77" fmla="*/ f55 1 767417"/>
                  <a:gd name="f78" fmla="*/ f56 1 767417"/>
                  <a:gd name="f79" fmla="*/ f57 1 29797"/>
                  <a:gd name="f80" fmla="*/ f58 1 767417"/>
                  <a:gd name="f81" fmla="*/ f59 1 29797"/>
                  <a:gd name="f82" fmla="*/ f60 1 767417"/>
                  <a:gd name="f83" fmla="*/ f61 1 29797"/>
                  <a:gd name="f84" fmla="*/ f62 1 767417"/>
                  <a:gd name="f85" fmla="*/ f63 1 767417"/>
                  <a:gd name="f86" fmla="*/ f64 1 29797"/>
                  <a:gd name="f87" fmla="*/ f65 1 767417"/>
                  <a:gd name="f88" fmla="*/ f66 1 29797"/>
                  <a:gd name="f89" fmla="*/ f67 1 29797"/>
                  <a:gd name="f90" fmla="*/ f38 1 f45"/>
                  <a:gd name="f91" fmla="*/ f39 1 f45"/>
                  <a:gd name="f92" fmla="*/ f38 1 f46"/>
                  <a:gd name="f93" fmla="*/ f40 1 f46"/>
                  <a:gd name="f94" fmla="*/ f69 1 f45"/>
                  <a:gd name="f95" fmla="*/ f70 1 f46"/>
                  <a:gd name="f96" fmla="*/ f71 1 f45"/>
                  <a:gd name="f97" fmla="*/ f72 1 f46"/>
                  <a:gd name="f98" fmla="*/ f73 1 f45"/>
                  <a:gd name="f99" fmla="*/ f74 1 f46"/>
                  <a:gd name="f100" fmla="*/ f75 1 f46"/>
                  <a:gd name="f101" fmla="*/ f76 1 f45"/>
                  <a:gd name="f102" fmla="*/ f77 1 f46"/>
                  <a:gd name="f103" fmla="*/ f78 1 f46"/>
                  <a:gd name="f104" fmla="*/ f79 1 f45"/>
                  <a:gd name="f105" fmla="*/ f80 1 f46"/>
                  <a:gd name="f106" fmla="*/ f81 1 f45"/>
                  <a:gd name="f107" fmla="*/ f82 1 f46"/>
                  <a:gd name="f108" fmla="*/ f83 1 f45"/>
                  <a:gd name="f109" fmla="*/ f84 1 f46"/>
                  <a:gd name="f110" fmla="*/ f85 1 f46"/>
                  <a:gd name="f111" fmla="*/ f86 1 f45"/>
                  <a:gd name="f112" fmla="*/ f87 1 f46"/>
                  <a:gd name="f113" fmla="*/ f88 1 f45"/>
                  <a:gd name="f114" fmla="*/ f89 1 f45"/>
                  <a:gd name="f115" fmla="*/ f90 f36 1"/>
                  <a:gd name="f116" fmla="*/ f91 f36 1"/>
                  <a:gd name="f117" fmla="*/ f93 f37 1"/>
                  <a:gd name="f118" fmla="*/ f92 f37 1"/>
                  <a:gd name="f119" fmla="*/ f94 f36 1"/>
                  <a:gd name="f120" fmla="*/ f95 f37 1"/>
                  <a:gd name="f121" fmla="*/ f96 f36 1"/>
                  <a:gd name="f122" fmla="*/ f97 f37 1"/>
                  <a:gd name="f123" fmla="*/ f98 f36 1"/>
                  <a:gd name="f124" fmla="*/ f99 f37 1"/>
                  <a:gd name="f125" fmla="*/ f100 f37 1"/>
                  <a:gd name="f126" fmla="*/ f101 f36 1"/>
                  <a:gd name="f127" fmla="*/ f102 f37 1"/>
                  <a:gd name="f128" fmla="*/ f103 f37 1"/>
                  <a:gd name="f129" fmla="*/ f104 f36 1"/>
                  <a:gd name="f130" fmla="*/ f105 f37 1"/>
                  <a:gd name="f131" fmla="*/ f106 f36 1"/>
                  <a:gd name="f132" fmla="*/ f107 f37 1"/>
                  <a:gd name="f133" fmla="*/ f108 f36 1"/>
                  <a:gd name="f134" fmla="*/ f109 f37 1"/>
                  <a:gd name="f135" fmla="*/ f110 f37 1"/>
                  <a:gd name="f136" fmla="*/ f111 f36 1"/>
                  <a:gd name="f137" fmla="*/ f112 f37 1"/>
                  <a:gd name="f138" fmla="*/ f113 f36 1"/>
                  <a:gd name="f139" fmla="*/ f114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8">
                    <a:pos x="f119" y="f120"/>
                  </a:cxn>
                  <a:cxn ang="f68">
                    <a:pos x="f121" y="f122"/>
                  </a:cxn>
                  <a:cxn ang="f68">
                    <a:pos x="f123" y="f124"/>
                  </a:cxn>
                  <a:cxn ang="f68">
                    <a:pos x="f123" y="f125"/>
                  </a:cxn>
                  <a:cxn ang="f68">
                    <a:pos x="f126" y="f127"/>
                  </a:cxn>
                  <a:cxn ang="f68">
                    <a:pos x="f126" y="f128"/>
                  </a:cxn>
                  <a:cxn ang="f68">
                    <a:pos x="f129" y="f130"/>
                  </a:cxn>
                  <a:cxn ang="f68">
                    <a:pos x="f131" y="f128"/>
                  </a:cxn>
                  <a:cxn ang="f68">
                    <a:pos x="f131" y="f132"/>
                  </a:cxn>
                  <a:cxn ang="f68">
                    <a:pos x="f133" y="f134"/>
                  </a:cxn>
                  <a:cxn ang="f68">
                    <a:pos x="f133" y="f135"/>
                  </a:cxn>
                  <a:cxn ang="f68">
                    <a:pos x="f136" y="f137"/>
                  </a:cxn>
                  <a:cxn ang="f68">
                    <a:pos x="f138" y="f120"/>
                  </a:cxn>
                  <a:cxn ang="f68">
                    <a:pos x="f139" y="f120"/>
                  </a:cxn>
                </a:cxnLst>
                <a:rect l="f115" t="f118" r="f116" b="f117"/>
                <a:pathLst>
                  <a:path w="29797" h="767417">
                    <a:moveTo>
                      <a:pt x="f8" y="f9"/>
                    </a:moveTo>
                    <a:cubicBezTo>
                      <a:pt x="f10" y="f9"/>
                      <a:pt x="f11" y="f12"/>
                      <a:pt x="f13" y="f14"/>
                    </a:cubicBezTo>
                    <a:lnTo>
                      <a:pt x="f15" y="f16"/>
                    </a:lnTo>
                    <a:lnTo>
                      <a:pt x="f15" y="f17"/>
                    </a:lnTo>
                    <a:cubicBezTo>
                      <a:pt x="f15" y="f17"/>
                      <a:pt x="f5" y="f18"/>
                      <a:pt x="f5" y="f18"/>
                    </a:cubicBezTo>
                    <a:lnTo>
                      <a:pt x="f5" y="f19"/>
                    </a:lnTo>
                    <a:cubicBezTo>
                      <a:pt x="f5" y="f20"/>
                      <a:pt x="f20" y="f5"/>
                      <a:pt x="f19" y="f5"/>
                    </a:cubicBezTo>
                    <a:cubicBezTo>
                      <a:pt x="f21" y="f5"/>
                      <a:pt x="f22" y="f20"/>
                      <a:pt x="f22" y="f19"/>
                    </a:cubicBezTo>
                    <a:lnTo>
                      <a:pt x="f22" y="f23"/>
                    </a:lnTo>
                    <a:lnTo>
                      <a:pt x="f24" y="f25"/>
                    </a:lnTo>
                    <a:lnTo>
                      <a:pt x="f24" y="f26"/>
                    </a:lnTo>
                    <a:cubicBezTo>
                      <a:pt x="f24" y="f26"/>
                      <a:pt x="f27" y="f28"/>
                      <a:pt x="f27" y="f28"/>
                    </a:cubicBezTo>
                    <a:cubicBezTo>
                      <a:pt x="f29" y="f30"/>
                      <a:pt x="f31" y="f32"/>
                      <a:pt x="f33" y="f9"/>
                    </a:cubicBezTo>
                    <a:cubicBezTo>
                      <a:pt x="f33" y="f9"/>
                      <a:pt x="f8" y="f9"/>
                      <a:pt x="f34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63" name="Freeform: Shape 793"/>
              <p:cNvSpPr/>
              <p:nvPr/>
            </p:nvSpPr>
            <p:spPr>
              <a:xfrm>
                <a:off x="4521698" y="4285006"/>
                <a:ext cx="25292" cy="76702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292"/>
                  <a:gd name="f7" fmla="val 767026"/>
                  <a:gd name="f8" fmla="val 22525"/>
                  <a:gd name="f9" fmla="val 21154"/>
                  <a:gd name="f10" fmla="val 19979"/>
                  <a:gd name="f11" fmla="val 766047"/>
                  <a:gd name="f12" fmla="val 19783"/>
                  <a:gd name="f13" fmla="val 764676"/>
                  <a:gd name="f14" fmla="val 9990"/>
                  <a:gd name="f15" fmla="val 698863"/>
                  <a:gd name="f16" fmla="val 283032"/>
                  <a:gd name="f17" fmla="val 221137"/>
                  <a:gd name="f18" fmla="val 2742"/>
                  <a:gd name="f19" fmla="val 1175"/>
                  <a:gd name="f20" fmla="val 4309"/>
                  <a:gd name="f21" fmla="val 5484"/>
                  <a:gd name="f22" fmla="val 220745"/>
                  <a:gd name="f23" fmla="val 15474"/>
                  <a:gd name="f24" fmla="val 282640"/>
                  <a:gd name="f25" fmla="val 698472"/>
                  <a:gd name="f26" fmla="val 25267"/>
                  <a:gd name="f27" fmla="val 763892"/>
                  <a:gd name="f28" fmla="val 25463"/>
                  <a:gd name="f29" fmla="val 765459"/>
                  <a:gd name="f30" fmla="val 24484"/>
                  <a:gd name="f31" fmla="val 766830"/>
                  <a:gd name="f32" fmla="val 22917"/>
                  <a:gd name="f33" fmla="val 22721"/>
                  <a:gd name="f34" fmla="+- 0 0 -90"/>
                  <a:gd name="f35" fmla="*/ f3 1 25292"/>
                  <a:gd name="f36" fmla="*/ f4 1 767026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25292"/>
                  <a:gd name="f45" fmla="*/ f41 1 767026"/>
                  <a:gd name="f46" fmla="*/ 22525 f42 1"/>
                  <a:gd name="f47" fmla="*/ 767026 f41 1"/>
                  <a:gd name="f48" fmla="*/ 19783 f42 1"/>
                  <a:gd name="f49" fmla="*/ 764676 f41 1"/>
                  <a:gd name="f50" fmla="*/ 9990 f42 1"/>
                  <a:gd name="f51" fmla="*/ 698863 f41 1"/>
                  <a:gd name="f52" fmla="*/ 283032 f41 1"/>
                  <a:gd name="f53" fmla="*/ 0 f42 1"/>
                  <a:gd name="f54" fmla="*/ 221137 f41 1"/>
                  <a:gd name="f55" fmla="*/ 2742 f41 1"/>
                  <a:gd name="f56" fmla="*/ 2742 f42 1"/>
                  <a:gd name="f57" fmla="*/ 0 f41 1"/>
                  <a:gd name="f58" fmla="*/ 5484 f42 1"/>
                  <a:gd name="f59" fmla="*/ 220745 f41 1"/>
                  <a:gd name="f60" fmla="*/ 15474 f42 1"/>
                  <a:gd name="f61" fmla="*/ 282640 f41 1"/>
                  <a:gd name="f62" fmla="*/ 698472 f41 1"/>
                  <a:gd name="f63" fmla="*/ 25267 f42 1"/>
                  <a:gd name="f64" fmla="*/ 763892 f41 1"/>
                  <a:gd name="f65" fmla="*/ 22917 f42 1"/>
                  <a:gd name="f66" fmla="+- f43 0 f1"/>
                  <a:gd name="f67" fmla="*/ f46 1 25292"/>
                  <a:gd name="f68" fmla="*/ f47 1 767026"/>
                  <a:gd name="f69" fmla="*/ f48 1 25292"/>
                  <a:gd name="f70" fmla="*/ f49 1 767026"/>
                  <a:gd name="f71" fmla="*/ f50 1 25292"/>
                  <a:gd name="f72" fmla="*/ f51 1 767026"/>
                  <a:gd name="f73" fmla="*/ f52 1 767026"/>
                  <a:gd name="f74" fmla="*/ f53 1 25292"/>
                  <a:gd name="f75" fmla="*/ f54 1 767026"/>
                  <a:gd name="f76" fmla="*/ f55 1 767026"/>
                  <a:gd name="f77" fmla="*/ f56 1 25292"/>
                  <a:gd name="f78" fmla="*/ f57 1 767026"/>
                  <a:gd name="f79" fmla="*/ f58 1 25292"/>
                  <a:gd name="f80" fmla="*/ f59 1 767026"/>
                  <a:gd name="f81" fmla="*/ f60 1 25292"/>
                  <a:gd name="f82" fmla="*/ f61 1 767026"/>
                  <a:gd name="f83" fmla="*/ f62 1 767026"/>
                  <a:gd name="f84" fmla="*/ f63 1 25292"/>
                  <a:gd name="f85" fmla="*/ f64 1 767026"/>
                  <a:gd name="f86" fmla="*/ f65 1 25292"/>
                  <a:gd name="f87" fmla="*/ f37 1 f44"/>
                  <a:gd name="f88" fmla="*/ f38 1 f44"/>
                  <a:gd name="f89" fmla="*/ f37 1 f45"/>
                  <a:gd name="f90" fmla="*/ f39 1 f45"/>
                  <a:gd name="f91" fmla="*/ f67 1 f44"/>
                  <a:gd name="f92" fmla="*/ f68 1 f45"/>
                  <a:gd name="f93" fmla="*/ f69 1 f44"/>
                  <a:gd name="f94" fmla="*/ f70 1 f45"/>
                  <a:gd name="f95" fmla="*/ f71 1 f44"/>
                  <a:gd name="f96" fmla="*/ f72 1 f45"/>
                  <a:gd name="f97" fmla="*/ f73 1 f45"/>
                  <a:gd name="f98" fmla="*/ f74 1 f44"/>
                  <a:gd name="f99" fmla="*/ f75 1 f45"/>
                  <a:gd name="f100" fmla="*/ f76 1 f45"/>
                  <a:gd name="f101" fmla="*/ f77 1 f44"/>
                  <a:gd name="f102" fmla="*/ f78 1 f45"/>
                  <a:gd name="f103" fmla="*/ f79 1 f44"/>
                  <a:gd name="f104" fmla="*/ f80 1 f45"/>
                  <a:gd name="f105" fmla="*/ f81 1 f44"/>
                  <a:gd name="f106" fmla="*/ f82 1 f45"/>
                  <a:gd name="f107" fmla="*/ f83 1 f45"/>
                  <a:gd name="f108" fmla="*/ f84 1 f44"/>
                  <a:gd name="f109" fmla="*/ f85 1 f45"/>
                  <a:gd name="f110" fmla="*/ f86 1 f44"/>
                  <a:gd name="f111" fmla="*/ f87 f35 1"/>
                  <a:gd name="f112" fmla="*/ f88 f35 1"/>
                  <a:gd name="f113" fmla="*/ f90 f36 1"/>
                  <a:gd name="f114" fmla="*/ f89 f36 1"/>
                  <a:gd name="f115" fmla="*/ f91 f35 1"/>
                  <a:gd name="f116" fmla="*/ f92 f36 1"/>
                  <a:gd name="f117" fmla="*/ f93 f35 1"/>
                  <a:gd name="f118" fmla="*/ f94 f36 1"/>
                  <a:gd name="f119" fmla="*/ f95 f35 1"/>
                  <a:gd name="f120" fmla="*/ f96 f36 1"/>
                  <a:gd name="f121" fmla="*/ f97 f36 1"/>
                  <a:gd name="f122" fmla="*/ f98 f35 1"/>
                  <a:gd name="f123" fmla="*/ f99 f36 1"/>
                  <a:gd name="f124" fmla="*/ f100 f36 1"/>
                  <a:gd name="f125" fmla="*/ f101 f35 1"/>
                  <a:gd name="f126" fmla="*/ f102 f36 1"/>
                  <a:gd name="f127" fmla="*/ f103 f35 1"/>
                  <a:gd name="f128" fmla="*/ f104 f36 1"/>
                  <a:gd name="f129" fmla="*/ f105 f35 1"/>
                  <a:gd name="f130" fmla="*/ f106 f36 1"/>
                  <a:gd name="f131" fmla="*/ f107 f36 1"/>
                  <a:gd name="f132" fmla="*/ f108 f35 1"/>
                  <a:gd name="f133" fmla="*/ f109 f36 1"/>
                  <a:gd name="f134" fmla="*/ f110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6">
                    <a:pos x="f115" y="f116"/>
                  </a:cxn>
                  <a:cxn ang="f66">
                    <a:pos x="f117" y="f118"/>
                  </a:cxn>
                  <a:cxn ang="f66">
                    <a:pos x="f119" y="f120"/>
                  </a:cxn>
                  <a:cxn ang="f66">
                    <a:pos x="f119" y="f121"/>
                  </a:cxn>
                  <a:cxn ang="f66">
                    <a:pos x="f122" y="f123"/>
                  </a:cxn>
                  <a:cxn ang="f66">
                    <a:pos x="f122" y="f124"/>
                  </a:cxn>
                  <a:cxn ang="f66">
                    <a:pos x="f125" y="f126"/>
                  </a:cxn>
                  <a:cxn ang="f66">
                    <a:pos x="f127" y="f124"/>
                  </a:cxn>
                  <a:cxn ang="f66">
                    <a:pos x="f127" y="f128"/>
                  </a:cxn>
                  <a:cxn ang="f66">
                    <a:pos x="f129" y="f130"/>
                  </a:cxn>
                  <a:cxn ang="f66">
                    <a:pos x="f129" y="f131"/>
                  </a:cxn>
                  <a:cxn ang="f66">
                    <a:pos x="f132" y="f133"/>
                  </a:cxn>
                  <a:cxn ang="f66">
                    <a:pos x="f134" y="f116"/>
                  </a:cxn>
                  <a:cxn ang="f66">
                    <a:pos x="f115" y="f116"/>
                  </a:cxn>
                </a:cxnLst>
                <a:rect l="f111" t="f114" r="f112" b="f113"/>
                <a:pathLst>
                  <a:path w="25292" h="767026">
                    <a:moveTo>
                      <a:pt x="f8" y="f7"/>
                    </a:moveTo>
                    <a:cubicBezTo>
                      <a:pt x="f9" y="f7"/>
                      <a:pt x="f10" y="f11"/>
                      <a:pt x="f12" y="f13"/>
                    </a:cubicBezTo>
                    <a:lnTo>
                      <a:pt x="f14" y="f15"/>
                    </a:lnTo>
                    <a:lnTo>
                      <a:pt x="f14" y="f16"/>
                    </a:lnTo>
                    <a:cubicBezTo>
                      <a:pt x="f14" y="f16"/>
                      <a:pt x="f5" y="f17"/>
                      <a:pt x="f5" y="f17"/>
                    </a:cubicBezTo>
                    <a:lnTo>
                      <a:pt x="f5" y="f18"/>
                    </a:lnTo>
                    <a:cubicBezTo>
                      <a:pt x="f5" y="f19"/>
                      <a:pt x="f19" y="f5"/>
                      <a:pt x="f18" y="f5"/>
                    </a:cubicBezTo>
                    <a:cubicBezTo>
                      <a:pt x="f20" y="f5"/>
                      <a:pt x="f21" y="f19"/>
                      <a:pt x="f21" y="f18"/>
                    </a:cubicBezTo>
                    <a:lnTo>
                      <a:pt x="f21" y="f22"/>
                    </a:lnTo>
                    <a:lnTo>
                      <a:pt x="f23" y="f24"/>
                    </a:lnTo>
                    <a:lnTo>
                      <a:pt x="f23" y="f25"/>
                    </a:lnTo>
                    <a:cubicBezTo>
                      <a:pt x="f23" y="f25"/>
                      <a:pt x="f26" y="f27"/>
                      <a:pt x="f26" y="f27"/>
                    </a:cubicBezTo>
                    <a:cubicBezTo>
                      <a:pt x="f28" y="f29"/>
                      <a:pt x="f30" y="f31"/>
                      <a:pt x="f32" y="f7"/>
                    </a:cubicBezTo>
                    <a:cubicBezTo>
                      <a:pt x="f32" y="f7"/>
                      <a:pt x="f33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64" name="Freeform: Shape 794"/>
              <p:cNvSpPr/>
              <p:nvPr/>
            </p:nvSpPr>
            <p:spPr>
              <a:xfrm>
                <a:off x="4724430" y="4284814"/>
                <a:ext cx="22549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549"/>
                  <a:gd name="f7" fmla="val 767417"/>
                  <a:gd name="f8" fmla="val 19783"/>
                  <a:gd name="f9" fmla="val 767222"/>
                  <a:gd name="f10" fmla="val 18412"/>
                  <a:gd name="f11" fmla="val 17237"/>
                  <a:gd name="f12" fmla="val 766243"/>
                  <a:gd name="f13" fmla="val 17041"/>
                  <a:gd name="f14" fmla="val 764872"/>
                  <a:gd name="f15" fmla="val 6072"/>
                  <a:gd name="f16" fmla="val 699059"/>
                  <a:gd name="f17" fmla="val 283032"/>
                  <a:gd name="f18" fmla="val 220941"/>
                  <a:gd name="f19" fmla="val 2742"/>
                  <a:gd name="f20" fmla="val 1175"/>
                  <a:gd name="f21" fmla="val 4309"/>
                  <a:gd name="f22" fmla="val 5484"/>
                  <a:gd name="f23" fmla="val 220745"/>
                  <a:gd name="f24" fmla="val 11556"/>
                  <a:gd name="f25" fmla="val 282836"/>
                  <a:gd name="f26" fmla="val 698668"/>
                  <a:gd name="f27" fmla="val 22525"/>
                  <a:gd name="f28" fmla="val 764088"/>
                  <a:gd name="f29" fmla="val 22721"/>
                  <a:gd name="f30" fmla="val 765655"/>
                  <a:gd name="f31" fmla="val 21742"/>
                  <a:gd name="f32" fmla="val 767026"/>
                  <a:gd name="f33" fmla="val 20175"/>
                  <a:gd name="f34" fmla="val 767418"/>
                  <a:gd name="f35" fmla="+- 0 0 -90"/>
                  <a:gd name="f36" fmla="*/ f3 1 22549"/>
                  <a:gd name="f37" fmla="*/ f4 1 767417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22549"/>
                  <a:gd name="f46" fmla="*/ f42 1 767417"/>
                  <a:gd name="f47" fmla="*/ 19783 f43 1"/>
                  <a:gd name="f48" fmla="*/ 767222 f42 1"/>
                  <a:gd name="f49" fmla="*/ 17041 f43 1"/>
                  <a:gd name="f50" fmla="*/ 764872 f42 1"/>
                  <a:gd name="f51" fmla="*/ 6072 f43 1"/>
                  <a:gd name="f52" fmla="*/ 699059 f42 1"/>
                  <a:gd name="f53" fmla="*/ 283032 f42 1"/>
                  <a:gd name="f54" fmla="*/ 0 f43 1"/>
                  <a:gd name="f55" fmla="*/ 220941 f42 1"/>
                  <a:gd name="f56" fmla="*/ 2742 f42 1"/>
                  <a:gd name="f57" fmla="*/ 2742 f43 1"/>
                  <a:gd name="f58" fmla="*/ 0 f42 1"/>
                  <a:gd name="f59" fmla="*/ 5484 f43 1"/>
                  <a:gd name="f60" fmla="*/ 220745 f42 1"/>
                  <a:gd name="f61" fmla="*/ 11556 f43 1"/>
                  <a:gd name="f62" fmla="*/ 282836 f42 1"/>
                  <a:gd name="f63" fmla="*/ 698668 f42 1"/>
                  <a:gd name="f64" fmla="*/ 22525 f43 1"/>
                  <a:gd name="f65" fmla="*/ 764088 f42 1"/>
                  <a:gd name="f66" fmla="*/ 20175 f43 1"/>
                  <a:gd name="f67" fmla="*/ 767418 f42 1"/>
                  <a:gd name="f68" fmla="+- f44 0 f1"/>
                  <a:gd name="f69" fmla="*/ f47 1 22549"/>
                  <a:gd name="f70" fmla="*/ f48 1 767417"/>
                  <a:gd name="f71" fmla="*/ f49 1 22549"/>
                  <a:gd name="f72" fmla="*/ f50 1 767417"/>
                  <a:gd name="f73" fmla="*/ f51 1 22549"/>
                  <a:gd name="f74" fmla="*/ f52 1 767417"/>
                  <a:gd name="f75" fmla="*/ f53 1 767417"/>
                  <a:gd name="f76" fmla="*/ f54 1 22549"/>
                  <a:gd name="f77" fmla="*/ f55 1 767417"/>
                  <a:gd name="f78" fmla="*/ f56 1 767417"/>
                  <a:gd name="f79" fmla="*/ f57 1 22549"/>
                  <a:gd name="f80" fmla="*/ f58 1 767417"/>
                  <a:gd name="f81" fmla="*/ f59 1 22549"/>
                  <a:gd name="f82" fmla="*/ f60 1 767417"/>
                  <a:gd name="f83" fmla="*/ f61 1 22549"/>
                  <a:gd name="f84" fmla="*/ f62 1 767417"/>
                  <a:gd name="f85" fmla="*/ f63 1 767417"/>
                  <a:gd name="f86" fmla="*/ f64 1 22549"/>
                  <a:gd name="f87" fmla="*/ f65 1 767417"/>
                  <a:gd name="f88" fmla="*/ f66 1 22549"/>
                  <a:gd name="f89" fmla="*/ f67 1 767417"/>
                  <a:gd name="f90" fmla="*/ f38 1 f45"/>
                  <a:gd name="f91" fmla="*/ f39 1 f45"/>
                  <a:gd name="f92" fmla="*/ f38 1 f46"/>
                  <a:gd name="f93" fmla="*/ f40 1 f46"/>
                  <a:gd name="f94" fmla="*/ f69 1 f45"/>
                  <a:gd name="f95" fmla="*/ f70 1 f46"/>
                  <a:gd name="f96" fmla="*/ f71 1 f45"/>
                  <a:gd name="f97" fmla="*/ f72 1 f46"/>
                  <a:gd name="f98" fmla="*/ f73 1 f45"/>
                  <a:gd name="f99" fmla="*/ f74 1 f46"/>
                  <a:gd name="f100" fmla="*/ f75 1 f46"/>
                  <a:gd name="f101" fmla="*/ f76 1 f45"/>
                  <a:gd name="f102" fmla="*/ f77 1 f46"/>
                  <a:gd name="f103" fmla="*/ f78 1 f46"/>
                  <a:gd name="f104" fmla="*/ f79 1 f45"/>
                  <a:gd name="f105" fmla="*/ f80 1 f46"/>
                  <a:gd name="f106" fmla="*/ f81 1 f45"/>
                  <a:gd name="f107" fmla="*/ f82 1 f46"/>
                  <a:gd name="f108" fmla="*/ f83 1 f45"/>
                  <a:gd name="f109" fmla="*/ f84 1 f46"/>
                  <a:gd name="f110" fmla="*/ f85 1 f46"/>
                  <a:gd name="f111" fmla="*/ f86 1 f45"/>
                  <a:gd name="f112" fmla="*/ f87 1 f46"/>
                  <a:gd name="f113" fmla="*/ f88 1 f45"/>
                  <a:gd name="f114" fmla="*/ f89 1 f46"/>
                  <a:gd name="f115" fmla="*/ f90 f36 1"/>
                  <a:gd name="f116" fmla="*/ f91 f36 1"/>
                  <a:gd name="f117" fmla="*/ f93 f37 1"/>
                  <a:gd name="f118" fmla="*/ f92 f37 1"/>
                  <a:gd name="f119" fmla="*/ f94 f36 1"/>
                  <a:gd name="f120" fmla="*/ f95 f37 1"/>
                  <a:gd name="f121" fmla="*/ f96 f36 1"/>
                  <a:gd name="f122" fmla="*/ f97 f37 1"/>
                  <a:gd name="f123" fmla="*/ f98 f36 1"/>
                  <a:gd name="f124" fmla="*/ f99 f37 1"/>
                  <a:gd name="f125" fmla="*/ f100 f37 1"/>
                  <a:gd name="f126" fmla="*/ f101 f36 1"/>
                  <a:gd name="f127" fmla="*/ f102 f37 1"/>
                  <a:gd name="f128" fmla="*/ f103 f37 1"/>
                  <a:gd name="f129" fmla="*/ f104 f36 1"/>
                  <a:gd name="f130" fmla="*/ f105 f37 1"/>
                  <a:gd name="f131" fmla="*/ f106 f36 1"/>
                  <a:gd name="f132" fmla="*/ f107 f37 1"/>
                  <a:gd name="f133" fmla="*/ f108 f36 1"/>
                  <a:gd name="f134" fmla="*/ f109 f37 1"/>
                  <a:gd name="f135" fmla="*/ f110 f37 1"/>
                  <a:gd name="f136" fmla="*/ f111 f36 1"/>
                  <a:gd name="f137" fmla="*/ f112 f37 1"/>
                  <a:gd name="f138" fmla="*/ f113 f36 1"/>
                  <a:gd name="f139" fmla="*/ f114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8">
                    <a:pos x="f119" y="f120"/>
                  </a:cxn>
                  <a:cxn ang="f68">
                    <a:pos x="f121" y="f122"/>
                  </a:cxn>
                  <a:cxn ang="f68">
                    <a:pos x="f123" y="f124"/>
                  </a:cxn>
                  <a:cxn ang="f68">
                    <a:pos x="f123" y="f125"/>
                  </a:cxn>
                  <a:cxn ang="f68">
                    <a:pos x="f126" y="f127"/>
                  </a:cxn>
                  <a:cxn ang="f68">
                    <a:pos x="f126" y="f128"/>
                  </a:cxn>
                  <a:cxn ang="f68">
                    <a:pos x="f129" y="f130"/>
                  </a:cxn>
                  <a:cxn ang="f68">
                    <a:pos x="f131" y="f128"/>
                  </a:cxn>
                  <a:cxn ang="f68">
                    <a:pos x="f131" y="f132"/>
                  </a:cxn>
                  <a:cxn ang="f68">
                    <a:pos x="f133" y="f134"/>
                  </a:cxn>
                  <a:cxn ang="f68">
                    <a:pos x="f133" y="f135"/>
                  </a:cxn>
                  <a:cxn ang="f68">
                    <a:pos x="f136" y="f137"/>
                  </a:cxn>
                  <a:cxn ang="f68">
                    <a:pos x="f138" y="f139"/>
                  </a:cxn>
                  <a:cxn ang="f68">
                    <a:pos x="f119" y="f139"/>
                  </a:cxn>
                </a:cxnLst>
                <a:rect l="f115" t="f118" r="f116" b="f117"/>
                <a:pathLst>
                  <a:path w="22549" h="767417">
                    <a:moveTo>
                      <a:pt x="f8" y="f9"/>
                    </a:moveTo>
                    <a:cubicBezTo>
                      <a:pt x="f10" y="f9"/>
                      <a:pt x="f11" y="f12"/>
                      <a:pt x="f13" y="f14"/>
                    </a:cubicBezTo>
                    <a:lnTo>
                      <a:pt x="f15" y="f16"/>
                    </a:lnTo>
                    <a:lnTo>
                      <a:pt x="f15" y="f17"/>
                    </a:lnTo>
                    <a:cubicBezTo>
                      <a:pt x="f15" y="f17"/>
                      <a:pt x="f5" y="f18"/>
                      <a:pt x="f5" y="f18"/>
                    </a:cubicBezTo>
                    <a:lnTo>
                      <a:pt x="f5" y="f19"/>
                    </a:lnTo>
                    <a:cubicBezTo>
                      <a:pt x="f5" y="f20"/>
                      <a:pt x="f20" y="f5"/>
                      <a:pt x="f19" y="f5"/>
                    </a:cubicBezTo>
                    <a:cubicBezTo>
                      <a:pt x="f21" y="f5"/>
                      <a:pt x="f22" y="f20"/>
                      <a:pt x="f22" y="f19"/>
                    </a:cubicBezTo>
                    <a:lnTo>
                      <a:pt x="f22" y="f23"/>
                    </a:lnTo>
                    <a:lnTo>
                      <a:pt x="f24" y="f25"/>
                    </a:lnTo>
                    <a:lnTo>
                      <a:pt x="f24" y="f26"/>
                    </a:lnTo>
                    <a:cubicBezTo>
                      <a:pt x="f24" y="f26"/>
                      <a:pt x="f27" y="f28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8" y="f34"/>
                      <a:pt x="f8" y="f3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65" name="Freeform: Shape 795"/>
              <p:cNvSpPr/>
              <p:nvPr/>
            </p:nvSpPr>
            <p:spPr>
              <a:xfrm>
                <a:off x="4928716" y="4284814"/>
                <a:ext cx="12335" cy="76721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339"/>
                  <a:gd name="f7" fmla="val 767221"/>
                  <a:gd name="f8" fmla="val 9598"/>
                  <a:gd name="f9" fmla="val 767222"/>
                  <a:gd name="f10" fmla="val 8031"/>
                  <a:gd name="f11" fmla="val 6856"/>
                  <a:gd name="f12" fmla="val 766047"/>
                  <a:gd name="f13" fmla="val 764480"/>
                  <a:gd name="f14" fmla="val 3134"/>
                  <a:gd name="f15" fmla="val 698668"/>
                  <a:gd name="f16" fmla="val 275785"/>
                  <a:gd name="f17" fmla="val 220941"/>
                  <a:gd name="f18" fmla="val 2742"/>
                  <a:gd name="f19" fmla="val 1175"/>
                  <a:gd name="f20" fmla="val 4309"/>
                  <a:gd name="f21" fmla="val 5484"/>
                  <a:gd name="f22" fmla="val 220745"/>
                  <a:gd name="f23" fmla="val 8618"/>
                  <a:gd name="f24" fmla="val 275589"/>
                  <a:gd name="f25" fmla="val 698472"/>
                  <a:gd name="f26" fmla="val 12340"/>
                  <a:gd name="f27" fmla="val 764284"/>
                  <a:gd name="f28" fmla="val 765851"/>
                  <a:gd name="f29" fmla="val 11165"/>
                  <a:gd name="f30" fmla="+- 0 0 -90"/>
                  <a:gd name="f31" fmla="*/ f3 1 12339"/>
                  <a:gd name="f32" fmla="*/ f4 1 767221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12339"/>
                  <a:gd name="f41" fmla="*/ f37 1 767221"/>
                  <a:gd name="f42" fmla="*/ 9598 f38 1"/>
                  <a:gd name="f43" fmla="*/ 767222 f37 1"/>
                  <a:gd name="f44" fmla="*/ 6856 f38 1"/>
                  <a:gd name="f45" fmla="*/ 764480 f37 1"/>
                  <a:gd name="f46" fmla="*/ 3134 f38 1"/>
                  <a:gd name="f47" fmla="*/ 698668 f37 1"/>
                  <a:gd name="f48" fmla="*/ 275785 f37 1"/>
                  <a:gd name="f49" fmla="*/ 0 f38 1"/>
                  <a:gd name="f50" fmla="*/ 220941 f37 1"/>
                  <a:gd name="f51" fmla="*/ 2742 f37 1"/>
                  <a:gd name="f52" fmla="*/ 2742 f38 1"/>
                  <a:gd name="f53" fmla="*/ 0 f37 1"/>
                  <a:gd name="f54" fmla="*/ 5484 f38 1"/>
                  <a:gd name="f55" fmla="*/ 220745 f37 1"/>
                  <a:gd name="f56" fmla="*/ 8618 f38 1"/>
                  <a:gd name="f57" fmla="*/ 275589 f37 1"/>
                  <a:gd name="f58" fmla="*/ 698472 f37 1"/>
                  <a:gd name="f59" fmla="*/ 12340 f38 1"/>
                  <a:gd name="f60" fmla="*/ 764284 f37 1"/>
                  <a:gd name="f61" fmla="+- f39 0 f1"/>
                  <a:gd name="f62" fmla="*/ f42 1 12339"/>
                  <a:gd name="f63" fmla="*/ f43 1 767221"/>
                  <a:gd name="f64" fmla="*/ f44 1 12339"/>
                  <a:gd name="f65" fmla="*/ f45 1 767221"/>
                  <a:gd name="f66" fmla="*/ f46 1 12339"/>
                  <a:gd name="f67" fmla="*/ f47 1 767221"/>
                  <a:gd name="f68" fmla="*/ f48 1 767221"/>
                  <a:gd name="f69" fmla="*/ f49 1 12339"/>
                  <a:gd name="f70" fmla="*/ f50 1 767221"/>
                  <a:gd name="f71" fmla="*/ f51 1 767221"/>
                  <a:gd name="f72" fmla="*/ f52 1 12339"/>
                  <a:gd name="f73" fmla="*/ f53 1 767221"/>
                  <a:gd name="f74" fmla="*/ f54 1 12339"/>
                  <a:gd name="f75" fmla="*/ f55 1 767221"/>
                  <a:gd name="f76" fmla="*/ f56 1 12339"/>
                  <a:gd name="f77" fmla="*/ f57 1 767221"/>
                  <a:gd name="f78" fmla="*/ f58 1 767221"/>
                  <a:gd name="f79" fmla="*/ f59 1 12339"/>
                  <a:gd name="f80" fmla="*/ f60 1 767221"/>
                  <a:gd name="f81" fmla="*/ f33 1 f40"/>
                  <a:gd name="f82" fmla="*/ f34 1 f40"/>
                  <a:gd name="f83" fmla="*/ f33 1 f41"/>
                  <a:gd name="f84" fmla="*/ f35 1 f41"/>
                  <a:gd name="f85" fmla="*/ f62 1 f40"/>
                  <a:gd name="f86" fmla="*/ f63 1 f41"/>
                  <a:gd name="f87" fmla="*/ f64 1 f40"/>
                  <a:gd name="f88" fmla="*/ f65 1 f41"/>
                  <a:gd name="f89" fmla="*/ f66 1 f40"/>
                  <a:gd name="f90" fmla="*/ f67 1 f41"/>
                  <a:gd name="f91" fmla="*/ f68 1 f41"/>
                  <a:gd name="f92" fmla="*/ f69 1 f40"/>
                  <a:gd name="f93" fmla="*/ f70 1 f41"/>
                  <a:gd name="f94" fmla="*/ f71 1 f41"/>
                  <a:gd name="f95" fmla="*/ f72 1 f40"/>
                  <a:gd name="f96" fmla="*/ f73 1 f41"/>
                  <a:gd name="f97" fmla="*/ f74 1 f40"/>
                  <a:gd name="f98" fmla="*/ f75 1 f41"/>
                  <a:gd name="f99" fmla="*/ f76 1 f40"/>
                  <a:gd name="f100" fmla="*/ f77 1 f41"/>
                  <a:gd name="f101" fmla="*/ f78 1 f41"/>
                  <a:gd name="f102" fmla="*/ f79 1 f40"/>
                  <a:gd name="f103" fmla="*/ f80 1 f41"/>
                  <a:gd name="f104" fmla="*/ f81 f31 1"/>
                  <a:gd name="f105" fmla="*/ f82 f31 1"/>
                  <a:gd name="f106" fmla="*/ f84 f32 1"/>
                  <a:gd name="f107" fmla="*/ f83 f32 1"/>
                  <a:gd name="f108" fmla="*/ f85 f31 1"/>
                  <a:gd name="f109" fmla="*/ f86 f32 1"/>
                  <a:gd name="f110" fmla="*/ f87 f31 1"/>
                  <a:gd name="f111" fmla="*/ f88 f32 1"/>
                  <a:gd name="f112" fmla="*/ f89 f31 1"/>
                  <a:gd name="f113" fmla="*/ f90 f32 1"/>
                  <a:gd name="f114" fmla="*/ f91 f32 1"/>
                  <a:gd name="f115" fmla="*/ f92 f31 1"/>
                  <a:gd name="f116" fmla="*/ f93 f32 1"/>
                  <a:gd name="f117" fmla="*/ f94 f32 1"/>
                  <a:gd name="f118" fmla="*/ f95 f31 1"/>
                  <a:gd name="f119" fmla="*/ f96 f32 1"/>
                  <a:gd name="f120" fmla="*/ f97 f31 1"/>
                  <a:gd name="f121" fmla="*/ f98 f32 1"/>
                  <a:gd name="f122" fmla="*/ f99 f31 1"/>
                  <a:gd name="f123" fmla="*/ f100 f32 1"/>
                  <a:gd name="f124" fmla="*/ f101 f32 1"/>
                  <a:gd name="f125" fmla="*/ f102 f31 1"/>
                  <a:gd name="f126" fmla="*/ f103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108" y="f109"/>
                  </a:cxn>
                  <a:cxn ang="f61">
                    <a:pos x="f110" y="f111"/>
                  </a:cxn>
                  <a:cxn ang="f61">
                    <a:pos x="f112" y="f113"/>
                  </a:cxn>
                  <a:cxn ang="f61">
                    <a:pos x="f112" y="f114"/>
                  </a:cxn>
                  <a:cxn ang="f61">
                    <a:pos x="f115" y="f116"/>
                  </a:cxn>
                  <a:cxn ang="f61">
                    <a:pos x="f115" y="f117"/>
                  </a:cxn>
                  <a:cxn ang="f61">
                    <a:pos x="f118" y="f119"/>
                  </a:cxn>
                  <a:cxn ang="f61">
                    <a:pos x="f120" y="f117"/>
                  </a:cxn>
                  <a:cxn ang="f61">
                    <a:pos x="f120" y="f121"/>
                  </a:cxn>
                  <a:cxn ang="f61">
                    <a:pos x="f122" y="f123"/>
                  </a:cxn>
                  <a:cxn ang="f61">
                    <a:pos x="f122" y="f124"/>
                  </a:cxn>
                  <a:cxn ang="f61">
                    <a:pos x="f125" y="f126"/>
                  </a:cxn>
                  <a:cxn ang="f61">
                    <a:pos x="f108" y="f109"/>
                  </a:cxn>
                  <a:cxn ang="f61">
                    <a:pos x="f108" y="f109"/>
                  </a:cxn>
                </a:cxnLst>
                <a:rect l="f104" t="f107" r="f105" b="f106"/>
                <a:pathLst>
                  <a:path w="12339" h="767221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lnTo>
                      <a:pt x="f14" y="f15"/>
                    </a:lnTo>
                    <a:lnTo>
                      <a:pt x="f14" y="f16"/>
                    </a:lnTo>
                    <a:cubicBezTo>
                      <a:pt x="f14" y="f16"/>
                      <a:pt x="f5" y="f17"/>
                      <a:pt x="f5" y="f17"/>
                    </a:cubicBezTo>
                    <a:lnTo>
                      <a:pt x="f5" y="f18"/>
                    </a:lnTo>
                    <a:cubicBezTo>
                      <a:pt x="f5" y="f19"/>
                      <a:pt x="f19" y="f5"/>
                      <a:pt x="f18" y="f5"/>
                    </a:cubicBezTo>
                    <a:cubicBezTo>
                      <a:pt x="f20" y="f5"/>
                      <a:pt x="f21" y="f19"/>
                      <a:pt x="f21" y="f18"/>
                    </a:cubicBezTo>
                    <a:lnTo>
                      <a:pt x="f21" y="f22"/>
                    </a:lnTo>
                    <a:lnTo>
                      <a:pt x="f23" y="f24"/>
                    </a:lnTo>
                    <a:lnTo>
                      <a:pt x="f23" y="f25"/>
                    </a:lnTo>
                    <a:cubicBezTo>
                      <a:pt x="f23" y="f25"/>
                      <a:pt x="f26" y="f27"/>
                      <a:pt x="f26" y="f27"/>
                    </a:cubicBezTo>
                    <a:cubicBezTo>
                      <a:pt x="f26" y="f28"/>
                      <a:pt x="f29" y="f9"/>
                      <a:pt x="f8" y="f9"/>
                    </a:cubicBezTo>
                    <a:cubicBezTo>
                      <a:pt x="f8" y="f9"/>
                      <a:pt x="f8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66" name="Freeform: Shape 796"/>
              <p:cNvSpPr/>
              <p:nvPr/>
            </p:nvSpPr>
            <p:spPr>
              <a:xfrm>
                <a:off x="5131640" y="4285006"/>
                <a:ext cx="11951" cy="76721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948"/>
                  <a:gd name="f7" fmla="val 767221"/>
                  <a:gd name="f8" fmla="val 4309"/>
                  <a:gd name="f9" fmla="val 767026"/>
                  <a:gd name="f10" fmla="val 4113"/>
                  <a:gd name="f11" fmla="val 2546"/>
                  <a:gd name="f12" fmla="val 1371"/>
                  <a:gd name="f13" fmla="val 765459"/>
                  <a:gd name="f14" fmla="val 1567"/>
                  <a:gd name="f15" fmla="val 764088"/>
                  <a:gd name="f16" fmla="val 6464"/>
                  <a:gd name="f17" fmla="val 698276"/>
                  <a:gd name="f18" fmla="val 283032"/>
                  <a:gd name="f19" fmla="val 220941"/>
                  <a:gd name="f20" fmla="val 2742"/>
                  <a:gd name="f21" fmla="val 1175"/>
                  <a:gd name="f22" fmla="val 5484"/>
                  <a:gd name="f23" fmla="val 220745"/>
                  <a:gd name="f24" fmla="val 282836"/>
                  <a:gd name="f25" fmla="val 698668"/>
                  <a:gd name="f26" fmla="val 7051"/>
                  <a:gd name="f27" fmla="val 764676"/>
                  <a:gd name="f28" fmla="val 766243"/>
                  <a:gd name="f29" fmla="val 5680"/>
                  <a:gd name="f30" fmla="val 767222"/>
                  <a:gd name="f31" fmla="+- 0 0 -90"/>
                  <a:gd name="f32" fmla="*/ f3 1 11948"/>
                  <a:gd name="f33" fmla="*/ f4 1 767221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11948"/>
                  <a:gd name="f42" fmla="*/ f38 1 767221"/>
                  <a:gd name="f43" fmla="*/ 4309 f39 1"/>
                  <a:gd name="f44" fmla="*/ 767026 f38 1"/>
                  <a:gd name="f45" fmla="*/ 4113 f39 1"/>
                  <a:gd name="f46" fmla="*/ 1567 f39 1"/>
                  <a:gd name="f47" fmla="*/ 764088 f38 1"/>
                  <a:gd name="f48" fmla="*/ 6464 f39 1"/>
                  <a:gd name="f49" fmla="*/ 698276 f38 1"/>
                  <a:gd name="f50" fmla="*/ 283032 f38 1"/>
                  <a:gd name="f51" fmla="*/ 0 f39 1"/>
                  <a:gd name="f52" fmla="*/ 220941 f38 1"/>
                  <a:gd name="f53" fmla="*/ 2742 f38 1"/>
                  <a:gd name="f54" fmla="*/ 2742 f39 1"/>
                  <a:gd name="f55" fmla="*/ 0 f38 1"/>
                  <a:gd name="f56" fmla="*/ 5484 f39 1"/>
                  <a:gd name="f57" fmla="*/ 220745 f38 1"/>
                  <a:gd name="f58" fmla="*/ 11948 f39 1"/>
                  <a:gd name="f59" fmla="*/ 282836 f38 1"/>
                  <a:gd name="f60" fmla="*/ 698668 f38 1"/>
                  <a:gd name="f61" fmla="*/ 7051 f39 1"/>
                  <a:gd name="f62" fmla="*/ 764676 f38 1"/>
                  <a:gd name="f63" fmla="*/ 767222 f38 1"/>
                  <a:gd name="f64" fmla="+- f40 0 f1"/>
                  <a:gd name="f65" fmla="*/ f43 1 11948"/>
                  <a:gd name="f66" fmla="*/ f44 1 767221"/>
                  <a:gd name="f67" fmla="*/ f45 1 11948"/>
                  <a:gd name="f68" fmla="*/ f46 1 11948"/>
                  <a:gd name="f69" fmla="*/ f47 1 767221"/>
                  <a:gd name="f70" fmla="*/ f48 1 11948"/>
                  <a:gd name="f71" fmla="*/ f49 1 767221"/>
                  <a:gd name="f72" fmla="*/ f50 1 767221"/>
                  <a:gd name="f73" fmla="*/ f51 1 11948"/>
                  <a:gd name="f74" fmla="*/ f52 1 767221"/>
                  <a:gd name="f75" fmla="*/ f53 1 767221"/>
                  <a:gd name="f76" fmla="*/ f54 1 11948"/>
                  <a:gd name="f77" fmla="*/ f55 1 767221"/>
                  <a:gd name="f78" fmla="*/ f56 1 11948"/>
                  <a:gd name="f79" fmla="*/ f57 1 767221"/>
                  <a:gd name="f80" fmla="*/ f58 1 11948"/>
                  <a:gd name="f81" fmla="*/ f59 1 767221"/>
                  <a:gd name="f82" fmla="*/ f60 1 767221"/>
                  <a:gd name="f83" fmla="*/ f61 1 11948"/>
                  <a:gd name="f84" fmla="*/ f62 1 767221"/>
                  <a:gd name="f85" fmla="*/ f63 1 767221"/>
                  <a:gd name="f86" fmla="*/ f34 1 f41"/>
                  <a:gd name="f87" fmla="*/ f35 1 f41"/>
                  <a:gd name="f88" fmla="*/ f34 1 f42"/>
                  <a:gd name="f89" fmla="*/ f36 1 f42"/>
                  <a:gd name="f90" fmla="*/ f65 1 f41"/>
                  <a:gd name="f91" fmla="*/ f66 1 f42"/>
                  <a:gd name="f92" fmla="*/ f67 1 f41"/>
                  <a:gd name="f93" fmla="*/ f68 1 f41"/>
                  <a:gd name="f94" fmla="*/ f69 1 f42"/>
                  <a:gd name="f95" fmla="*/ f70 1 f41"/>
                  <a:gd name="f96" fmla="*/ f71 1 f42"/>
                  <a:gd name="f97" fmla="*/ f72 1 f42"/>
                  <a:gd name="f98" fmla="*/ f73 1 f41"/>
                  <a:gd name="f99" fmla="*/ f74 1 f42"/>
                  <a:gd name="f100" fmla="*/ f75 1 f42"/>
                  <a:gd name="f101" fmla="*/ f76 1 f41"/>
                  <a:gd name="f102" fmla="*/ f77 1 f42"/>
                  <a:gd name="f103" fmla="*/ f78 1 f41"/>
                  <a:gd name="f104" fmla="*/ f79 1 f42"/>
                  <a:gd name="f105" fmla="*/ f80 1 f41"/>
                  <a:gd name="f106" fmla="*/ f81 1 f42"/>
                  <a:gd name="f107" fmla="*/ f82 1 f42"/>
                  <a:gd name="f108" fmla="*/ f83 1 f41"/>
                  <a:gd name="f109" fmla="*/ f84 1 f42"/>
                  <a:gd name="f110" fmla="*/ f85 1 f42"/>
                  <a:gd name="f111" fmla="*/ f86 f32 1"/>
                  <a:gd name="f112" fmla="*/ f87 f32 1"/>
                  <a:gd name="f113" fmla="*/ f89 f33 1"/>
                  <a:gd name="f114" fmla="*/ f88 f33 1"/>
                  <a:gd name="f115" fmla="*/ f90 f32 1"/>
                  <a:gd name="f116" fmla="*/ f91 f33 1"/>
                  <a:gd name="f117" fmla="*/ f92 f32 1"/>
                  <a:gd name="f118" fmla="*/ f93 f32 1"/>
                  <a:gd name="f119" fmla="*/ f94 f33 1"/>
                  <a:gd name="f120" fmla="*/ f95 f32 1"/>
                  <a:gd name="f121" fmla="*/ f96 f33 1"/>
                  <a:gd name="f122" fmla="*/ f97 f33 1"/>
                  <a:gd name="f123" fmla="*/ f98 f32 1"/>
                  <a:gd name="f124" fmla="*/ f99 f33 1"/>
                  <a:gd name="f125" fmla="*/ f100 f33 1"/>
                  <a:gd name="f126" fmla="*/ f101 f32 1"/>
                  <a:gd name="f127" fmla="*/ f102 f33 1"/>
                  <a:gd name="f128" fmla="*/ f103 f32 1"/>
                  <a:gd name="f129" fmla="*/ f104 f33 1"/>
                  <a:gd name="f130" fmla="*/ f105 f32 1"/>
                  <a:gd name="f131" fmla="*/ f106 f33 1"/>
                  <a:gd name="f132" fmla="*/ f107 f33 1"/>
                  <a:gd name="f133" fmla="*/ f108 f32 1"/>
                  <a:gd name="f134" fmla="*/ f109 f33 1"/>
                  <a:gd name="f135" fmla="*/ f110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115" y="f116"/>
                  </a:cxn>
                  <a:cxn ang="f64">
                    <a:pos x="f117" y="f116"/>
                  </a:cxn>
                  <a:cxn ang="f64">
                    <a:pos x="f118" y="f119"/>
                  </a:cxn>
                  <a:cxn ang="f64">
                    <a:pos x="f120" y="f121"/>
                  </a:cxn>
                  <a:cxn ang="f64">
                    <a:pos x="f120" y="f122"/>
                  </a:cxn>
                  <a:cxn ang="f64">
                    <a:pos x="f123" y="f124"/>
                  </a:cxn>
                  <a:cxn ang="f64">
                    <a:pos x="f123" y="f125"/>
                  </a:cxn>
                  <a:cxn ang="f64">
                    <a:pos x="f126" y="f127"/>
                  </a:cxn>
                  <a:cxn ang="f64">
                    <a:pos x="f128" y="f125"/>
                  </a:cxn>
                  <a:cxn ang="f64">
                    <a:pos x="f128" y="f129"/>
                  </a:cxn>
                  <a:cxn ang="f64">
                    <a:pos x="f130" y="f131"/>
                  </a:cxn>
                  <a:cxn ang="f64">
                    <a:pos x="f130" y="f132"/>
                  </a:cxn>
                  <a:cxn ang="f64">
                    <a:pos x="f133" y="f134"/>
                  </a:cxn>
                  <a:cxn ang="f64">
                    <a:pos x="f115" y="f135"/>
                  </a:cxn>
                </a:cxnLst>
                <a:rect l="f111" t="f114" r="f112" b="f113"/>
                <a:pathLst>
                  <a:path w="11948" h="767221">
                    <a:moveTo>
                      <a:pt x="f8" y="f9"/>
                    </a:moveTo>
                    <a:cubicBezTo>
                      <a:pt x="f8" y="f9"/>
                      <a:pt x="f8" y="f9"/>
                      <a:pt x="f10" y="f9"/>
                    </a:cubicBezTo>
                    <a:cubicBezTo>
                      <a:pt x="f11" y="f9"/>
                      <a:pt x="f12" y="f13"/>
                      <a:pt x="f14" y="f15"/>
                    </a:cubicBezTo>
                    <a:lnTo>
                      <a:pt x="f16" y="f17"/>
                    </a:lnTo>
                    <a:lnTo>
                      <a:pt x="f16" y="f18"/>
                    </a:lnTo>
                    <a:cubicBezTo>
                      <a:pt x="f16" y="f18"/>
                      <a:pt x="f5" y="f19"/>
                      <a:pt x="f5" y="f19"/>
                    </a:cubicBezTo>
                    <a:lnTo>
                      <a:pt x="f5" y="f20"/>
                    </a:lnTo>
                    <a:cubicBezTo>
                      <a:pt x="f5" y="f21"/>
                      <a:pt x="f21" y="f5"/>
                      <a:pt x="f20" y="f5"/>
                    </a:cubicBezTo>
                    <a:cubicBezTo>
                      <a:pt x="f8" y="f5"/>
                      <a:pt x="f22" y="f21"/>
                      <a:pt x="f22" y="f20"/>
                    </a:cubicBezTo>
                    <a:lnTo>
                      <a:pt x="f22" y="f23"/>
                    </a:lnTo>
                    <a:lnTo>
                      <a:pt x="f6" y="f24"/>
                    </a:lnTo>
                    <a:lnTo>
                      <a:pt x="f6" y="f25"/>
                    </a:lnTo>
                    <a:cubicBezTo>
                      <a:pt x="f6" y="f25"/>
                      <a:pt x="f26" y="f27"/>
                      <a:pt x="f26" y="f27"/>
                    </a:cubicBezTo>
                    <a:cubicBezTo>
                      <a:pt x="f26" y="f28"/>
                      <a:pt x="f29" y="f30"/>
                      <a:pt x="f8" y="f3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67" name="Freeform: Shape 797"/>
              <p:cNvSpPr/>
              <p:nvPr/>
            </p:nvSpPr>
            <p:spPr>
              <a:xfrm>
                <a:off x="1439201" y="4262091"/>
                <a:ext cx="3911620" cy="2761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11621"/>
                  <a:gd name="f7" fmla="val 27617"/>
                  <a:gd name="f8" fmla="val 3909076"/>
                  <a:gd name="f9" fmla="val 27618"/>
                  <a:gd name="f10" fmla="val 50832"/>
                  <a:gd name="f11" fmla="val 50049"/>
                  <a:gd name="f12" fmla="val 49657"/>
                  <a:gd name="f13" fmla="val 27422"/>
                  <a:gd name="f14" fmla="val 1669"/>
                  <a:gd name="f15" fmla="val 5288"/>
                  <a:gd name="f16" fmla="val 494"/>
                  <a:gd name="f17" fmla="val 4701"/>
                  <a:gd name="f18" fmla="val -290"/>
                  <a:gd name="f19" fmla="val 3330"/>
                  <a:gd name="f20" fmla="val 102"/>
                  <a:gd name="f21" fmla="val 2155"/>
                  <a:gd name="f22" fmla="val 298"/>
                  <a:gd name="f23" fmla="val 783"/>
                  <a:gd name="f24" fmla="val 1473"/>
                  <a:gd name="f25" fmla="val 2844"/>
                  <a:gd name="f26" fmla="val 3908880"/>
                  <a:gd name="f27" fmla="val 3910447"/>
                  <a:gd name="f28" fmla="val 3911622"/>
                  <a:gd name="f29" fmla="val 1175"/>
                  <a:gd name="f30" fmla="val 2742"/>
                  <a:gd name="f31" fmla="val 4309"/>
                  <a:gd name="f32" fmla="val 5484"/>
                  <a:gd name="f33" fmla="val 15771"/>
                  <a:gd name="f34" fmla="val 51420"/>
                  <a:gd name="f35" fmla="val 21742"/>
                  <a:gd name="f36" fmla="val 22917"/>
                  <a:gd name="f37" fmla="val 24484"/>
                  <a:gd name="f38" fmla="val 26051"/>
                  <a:gd name="f39" fmla="val 27226"/>
                  <a:gd name="f40" fmla="+- 0 0 -90"/>
                  <a:gd name="f41" fmla="*/ f3 1 3911621"/>
                  <a:gd name="f42" fmla="*/ f4 1 27617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3911621"/>
                  <a:gd name="f51" fmla="*/ f47 1 27617"/>
                  <a:gd name="f52" fmla="*/ 3909076 f48 1"/>
                  <a:gd name="f53" fmla="*/ 27618 f47 1"/>
                  <a:gd name="f54" fmla="*/ 50832 f48 1"/>
                  <a:gd name="f55" fmla="*/ 49657 f48 1"/>
                  <a:gd name="f56" fmla="*/ 27422 f47 1"/>
                  <a:gd name="f57" fmla="*/ 1669 f48 1"/>
                  <a:gd name="f58" fmla="*/ 5288 f47 1"/>
                  <a:gd name="f59" fmla="*/ 102 f48 1"/>
                  <a:gd name="f60" fmla="*/ 2155 f47 1"/>
                  <a:gd name="f61" fmla="*/ 2844 f48 1"/>
                  <a:gd name="f62" fmla="*/ 0 f47 1"/>
                  <a:gd name="f63" fmla="*/ 3908880 f48 1"/>
                  <a:gd name="f64" fmla="*/ 3911622 f48 1"/>
                  <a:gd name="f65" fmla="*/ 2742 f47 1"/>
                  <a:gd name="f66" fmla="*/ 5484 f47 1"/>
                  <a:gd name="f67" fmla="*/ 15771 f48 1"/>
                  <a:gd name="f68" fmla="*/ 51420 f48 1"/>
                  <a:gd name="f69" fmla="*/ 21742 f47 1"/>
                  <a:gd name="f70" fmla="*/ 24484 f47 1"/>
                  <a:gd name="f71" fmla="*/ 27226 f47 1"/>
                  <a:gd name="f72" fmla="+- f49 0 f1"/>
                  <a:gd name="f73" fmla="*/ f52 1 3911621"/>
                  <a:gd name="f74" fmla="*/ f53 1 27617"/>
                  <a:gd name="f75" fmla="*/ f54 1 3911621"/>
                  <a:gd name="f76" fmla="*/ f55 1 3911621"/>
                  <a:gd name="f77" fmla="*/ f56 1 27617"/>
                  <a:gd name="f78" fmla="*/ f57 1 3911621"/>
                  <a:gd name="f79" fmla="*/ f58 1 27617"/>
                  <a:gd name="f80" fmla="*/ f59 1 3911621"/>
                  <a:gd name="f81" fmla="*/ f60 1 27617"/>
                  <a:gd name="f82" fmla="*/ f61 1 3911621"/>
                  <a:gd name="f83" fmla="*/ f62 1 27617"/>
                  <a:gd name="f84" fmla="*/ f63 1 3911621"/>
                  <a:gd name="f85" fmla="*/ f64 1 3911621"/>
                  <a:gd name="f86" fmla="*/ f65 1 27617"/>
                  <a:gd name="f87" fmla="*/ f66 1 27617"/>
                  <a:gd name="f88" fmla="*/ f67 1 3911621"/>
                  <a:gd name="f89" fmla="*/ f68 1 3911621"/>
                  <a:gd name="f90" fmla="*/ f69 1 27617"/>
                  <a:gd name="f91" fmla="*/ f70 1 27617"/>
                  <a:gd name="f92" fmla="*/ f71 1 27617"/>
                  <a:gd name="f93" fmla="*/ f43 1 f50"/>
                  <a:gd name="f94" fmla="*/ f44 1 f50"/>
                  <a:gd name="f95" fmla="*/ f43 1 f51"/>
                  <a:gd name="f96" fmla="*/ f45 1 f51"/>
                  <a:gd name="f97" fmla="*/ f73 1 f50"/>
                  <a:gd name="f98" fmla="*/ f74 1 f51"/>
                  <a:gd name="f99" fmla="*/ f75 1 f50"/>
                  <a:gd name="f100" fmla="*/ f76 1 f50"/>
                  <a:gd name="f101" fmla="*/ f77 1 f51"/>
                  <a:gd name="f102" fmla="*/ f78 1 f50"/>
                  <a:gd name="f103" fmla="*/ f79 1 f51"/>
                  <a:gd name="f104" fmla="*/ f80 1 f50"/>
                  <a:gd name="f105" fmla="*/ f81 1 f51"/>
                  <a:gd name="f106" fmla="*/ f82 1 f50"/>
                  <a:gd name="f107" fmla="*/ f83 1 f51"/>
                  <a:gd name="f108" fmla="*/ f84 1 f50"/>
                  <a:gd name="f109" fmla="*/ f85 1 f50"/>
                  <a:gd name="f110" fmla="*/ f86 1 f51"/>
                  <a:gd name="f111" fmla="*/ f87 1 f51"/>
                  <a:gd name="f112" fmla="*/ f88 1 f50"/>
                  <a:gd name="f113" fmla="*/ f89 1 f50"/>
                  <a:gd name="f114" fmla="*/ f90 1 f51"/>
                  <a:gd name="f115" fmla="*/ f91 1 f51"/>
                  <a:gd name="f116" fmla="*/ f92 1 f51"/>
                  <a:gd name="f117" fmla="*/ f93 f41 1"/>
                  <a:gd name="f118" fmla="*/ f94 f41 1"/>
                  <a:gd name="f119" fmla="*/ f96 f42 1"/>
                  <a:gd name="f120" fmla="*/ f95 f42 1"/>
                  <a:gd name="f121" fmla="*/ f97 f41 1"/>
                  <a:gd name="f122" fmla="*/ f98 f42 1"/>
                  <a:gd name="f123" fmla="*/ f99 f41 1"/>
                  <a:gd name="f124" fmla="*/ f100 f41 1"/>
                  <a:gd name="f125" fmla="*/ f101 f42 1"/>
                  <a:gd name="f126" fmla="*/ f102 f41 1"/>
                  <a:gd name="f127" fmla="*/ f103 f42 1"/>
                  <a:gd name="f128" fmla="*/ f104 f41 1"/>
                  <a:gd name="f129" fmla="*/ f105 f42 1"/>
                  <a:gd name="f130" fmla="*/ f106 f41 1"/>
                  <a:gd name="f131" fmla="*/ f107 f42 1"/>
                  <a:gd name="f132" fmla="*/ f108 f41 1"/>
                  <a:gd name="f133" fmla="*/ f109 f41 1"/>
                  <a:gd name="f134" fmla="*/ f110 f42 1"/>
                  <a:gd name="f135" fmla="*/ f111 f42 1"/>
                  <a:gd name="f136" fmla="*/ f112 f41 1"/>
                  <a:gd name="f137" fmla="*/ f113 f41 1"/>
                  <a:gd name="f138" fmla="*/ f114 f42 1"/>
                  <a:gd name="f139" fmla="*/ f115 f42 1"/>
                  <a:gd name="f140" fmla="*/ f116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2">
                    <a:pos x="f121" y="f122"/>
                  </a:cxn>
                  <a:cxn ang="f72">
                    <a:pos x="f123" y="f122"/>
                  </a:cxn>
                  <a:cxn ang="f72">
                    <a:pos x="f124" y="f125"/>
                  </a:cxn>
                  <a:cxn ang="f72">
                    <a:pos x="f126" y="f127"/>
                  </a:cxn>
                  <a:cxn ang="f72">
                    <a:pos x="f128" y="f129"/>
                  </a:cxn>
                  <a:cxn ang="f72">
                    <a:pos x="f130" y="f131"/>
                  </a:cxn>
                  <a:cxn ang="f72">
                    <a:pos x="f132" y="f131"/>
                  </a:cxn>
                  <a:cxn ang="f72">
                    <a:pos x="f133" y="f134"/>
                  </a:cxn>
                  <a:cxn ang="f72">
                    <a:pos x="f132" y="f135"/>
                  </a:cxn>
                  <a:cxn ang="f72">
                    <a:pos x="f136" y="f135"/>
                  </a:cxn>
                  <a:cxn ang="f72">
                    <a:pos x="f137" y="f138"/>
                  </a:cxn>
                  <a:cxn ang="f72">
                    <a:pos x="f132" y="f138"/>
                  </a:cxn>
                  <a:cxn ang="f72">
                    <a:pos x="f133" y="f139"/>
                  </a:cxn>
                  <a:cxn ang="f72">
                    <a:pos x="f132" y="f140"/>
                  </a:cxn>
                </a:cxnLst>
                <a:rect l="f117" t="f120" r="f118" b="f119"/>
                <a:pathLst>
                  <a:path w="3911621" h="27617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0" y="f9"/>
                      <a:pt x="f11" y="f9"/>
                      <a:pt x="f12" y="f13"/>
                    </a:cubicBezTo>
                    <a:lnTo>
                      <a:pt x="f14" y="f15"/>
                    </a:ln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5"/>
                      <a:pt x="f25" y="f5"/>
                    </a:cubicBezTo>
                    <a:lnTo>
                      <a:pt x="f26" y="f5"/>
                    </a:lnTo>
                    <a:cubicBezTo>
                      <a:pt x="f27" y="f5"/>
                      <a:pt x="f28" y="f29"/>
                      <a:pt x="f28" y="f30"/>
                    </a:cubicBezTo>
                    <a:cubicBezTo>
                      <a:pt x="f28" y="f31"/>
                      <a:pt x="f27" y="f32"/>
                      <a:pt x="f26" y="f32"/>
                    </a:cubicBezTo>
                    <a:lnTo>
                      <a:pt x="f33" y="f32"/>
                    </a:lnTo>
                    <a:lnTo>
                      <a:pt x="f34" y="f35"/>
                    </a:lnTo>
                    <a:lnTo>
                      <a:pt x="f26" y="f35"/>
                    </a:lnTo>
                    <a:cubicBezTo>
                      <a:pt x="f27" y="f35"/>
                      <a:pt x="f28" y="f36"/>
                      <a:pt x="f28" y="f37"/>
                    </a:cubicBezTo>
                    <a:cubicBezTo>
                      <a:pt x="f28" y="f38"/>
                      <a:pt x="f27" y="f39"/>
                      <a:pt x="f26" y="f3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68" name="Freeform: Shape 798"/>
              <p:cNvSpPr/>
              <p:nvPr/>
            </p:nvSpPr>
            <p:spPr>
              <a:xfrm>
                <a:off x="2290160" y="4284814"/>
                <a:ext cx="29617" cy="2516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615"/>
                  <a:gd name="f7" fmla="val 251692"/>
                  <a:gd name="f8" fmla="val 26834"/>
                  <a:gd name="f9" fmla="val 251693"/>
                  <a:gd name="f10" fmla="val 25267"/>
                  <a:gd name="f11" fmla="val 251301"/>
                  <a:gd name="f12" fmla="val 24680"/>
                  <a:gd name="f13" fmla="val 250713"/>
                  <a:gd name="f14" fmla="val 588"/>
                  <a:gd name="f15" fmla="val 222508"/>
                  <a:gd name="f16" fmla="val 221333"/>
                  <a:gd name="f17" fmla="val 220745"/>
                  <a:gd name="f18" fmla="val 2742"/>
                  <a:gd name="f19" fmla="val 1175"/>
                  <a:gd name="f20" fmla="val 4309"/>
                  <a:gd name="f21" fmla="val 5484"/>
                  <a:gd name="f22" fmla="val 219570"/>
                  <a:gd name="f23" fmla="val 28989"/>
                  <a:gd name="f24" fmla="val 246992"/>
                  <a:gd name="f25" fmla="val 29968"/>
                  <a:gd name="f26" fmla="val 248167"/>
                  <a:gd name="f27" fmla="val 29772"/>
                  <a:gd name="f28" fmla="val 249930"/>
                  <a:gd name="f29" fmla="val 28597"/>
                  <a:gd name="f30" fmla="val 250909"/>
                  <a:gd name="f31" fmla="val 28009"/>
                  <a:gd name="f32" fmla="val 27422"/>
                  <a:gd name="f33" fmla="val 251497"/>
                  <a:gd name="f34" fmla="+- 0 0 -90"/>
                  <a:gd name="f35" fmla="*/ f3 1 29615"/>
                  <a:gd name="f36" fmla="*/ f4 1 251692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29615"/>
                  <a:gd name="f45" fmla="*/ f41 1 251692"/>
                  <a:gd name="f46" fmla="*/ 26834 f42 1"/>
                  <a:gd name="f47" fmla="*/ 251693 f41 1"/>
                  <a:gd name="f48" fmla="*/ 24680 f42 1"/>
                  <a:gd name="f49" fmla="*/ 250713 f41 1"/>
                  <a:gd name="f50" fmla="*/ 588 f42 1"/>
                  <a:gd name="f51" fmla="*/ 222508 f41 1"/>
                  <a:gd name="f52" fmla="*/ 0 f42 1"/>
                  <a:gd name="f53" fmla="*/ 220745 f41 1"/>
                  <a:gd name="f54" fmla="*/ 2742 f41 1"/>
                  <a:gd name="f55" fmla="*/ 2742 f42 1"/>
                  <a:gd name="f56" fmla="*/ 0 f41 1"/>
                  <a:gd name="f57" fmla="*/ 5484 f42 1"/>
                  <a:gd name="f58" fmla="*/ 219570 f41 1"/>
                  <a:gd name="f59" fmla="*/ 28989 f42 1"/>
                  <a:gd name="f60" fmla="*/ 246992 f41 1"/>
                  <a:gd name="f61" fmla="*/ 28597 f42 1"/>
                  <a:gd name="f62" fmla="*/ 250909 f41 1"/>
                  <a:gd name="f63" fmla="*/ 251497 f41 1"/>
                  <a:gd name="f64" fmla="+- f43 0 f1"/>
                  <a:gd name="f65" fmla="*/ f46 1 29615"/>
                  <a:gd name="f66" fmla="*/ f47 1 251692"/>
                  <a:gd name="f67" fmla="*/ f48 1 29615"/>
                  <a:gd name="f68" fmla="*/ f49 1 251692"/>
                  <a:gd name="f69" fmla="*/ f50 1 29615"/>
                  <a:gd name="f70" fmla="*/ f51 1 251692"/>
                  <a:gd name="f71" fmla="*/ f52 1 29615"/>
                  <a:gd name="f72" fmla="*/ f53 1 251692"/>
                  <a:gd name="f73" fmla="*/ f54 1 251692"/>
                  <a:gd name="f74" fmla="*/ f55 1 29615"/>
                  <a:gd name="f75" fmla="*/ f56 1 251692"/>
                  <a:gd name="f76" fmla="*/ f57 1 29615"/>
                  <a:gd name="f77" fmla="*/ f58 1 251692"/>
                  <a:gd name="f78" fmla="*/ f59 1 29615"/>
                  <a:gd name="f79" fmla="*/ f60 1 251692"/>
                  <a:gd name="f80" fmla="*/ f61 1 29615"/>
                  <a:gd name="f81" fmla="*/ f62 1 251692"/>
                  <a:gd name="f82" fmla="*/ f63 1 251692"/>
                  <a:gd name="f83" fmla="*/ f37 1 f44"/>
                  <a:gd name="f84" fmla="*/ f38 1 f44"/>
                  <a:gd name="f85" fmla="*/ f37 1 f45"/>
                  <a:gd name="f86" fmla="*/ f39 1 f45"/>
                  <a:gd name="f87" fmla="*/ f65 1 f44"/>
                  <a:gd name="f88" fmla="*/ f66 1 f45"/>
                  <a:gd name="f89" fmla="*/ f67 1 f44"/>
                  <a:gd name="f90" fmla="*/ f68 1 f45"/>
                  <a:gd name="f91" fmla="*/ f69 1 f44"/>
                  <a:gd name="f92" fmla="*/ f70 1 f45"/>
                  <a:gd name="f93" fmla="*/ f71 1 f44"/>
                  <a:gd name="f94" fmla="*/ f72 1 f45"/>
                  <a:gd name="f95" fmla="*/ f73 1 f45"/>
                  <a:gd name="f96" fmla="*/ f74 1 f44"/>
                  <a:gd name="f97" fmla="*/ f75 1 f45"/>
                  <a:gd name="f98" fmla="*/ f76 1 f44"/>
                  <a:gd name="f99" fmla="*/ f77 1 f45"/>
                  <a:gd name="f100" fmla="*/ f78 1 f44"/>
                  <a:gd name="f101" fmla="*/ f79 1 f45"/>
                  <a:gd name="f102" fmla="*/ f80 1 f44"/>
                  <a:gd name="f103" fmla="*/ f81 1 f45"/>
                  <a:gd name="f104" fmla="*/ f82 1 f45"/>
                  <a:gd name="f105" fmla="*/ f83 f35 1"/>
                  <a:gd name="f106" fmla="*/ f84 f35 1"/>
                  <a:gd name="f107" fmla="*/ f86 f36 1"/>
                  <a:gd name="f108" fmla="*/ f85 f36 1"/>
                  <a:gd name="f109" fmla="*/ f87 f35 1"/>
                  <a:gd name="f110" fmla="*/ f88 f36 1"/>
                  <a:gd name="f111" fmla="*/ f89 f35 1"/>
                  <a:gd name="f112" fmla="*/ f90 f36 1"/>
                  <a:gd name="f113" fmla="*/ f91 f35 1"/>
                  <a:gd name="f114" fmla="*/ f92 f36 1"/>
                  <a:gd name="f115" fmla="*/ f93 f35 1"/>
                  <a:gd name="f116" fmla="*/ f94 f36 1"/>
                  <a:gd name="f117" fmla="*/ f95 f36 1"/>
                  <a:gd name="f118" fmla="*/ f96 f35 1"/>
                  <a:gd name="f119" fmla="*/ f97 f36 1"/>
                  <a:gd name="f120" fmla="*/ f98 f35 1"/>
                  <a:gd name="f121" fmla="*/ f99 f36 1"/>
                  <a:gd name="f122" fmla="*/ f100 f35 1"/>
                  <a:gd name="f123" fmla="*/ f101 f36 1"/>
                  <a:gd name="f124" fmla="*/ f102 f35 1"/>
                  <a:gd name="f125" fmla="*/ f103 f36 1"/>
                  <a:gd name="f126" fmla="*/ f104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109" y="f110"/>
                  </a:cxn>
                  <a:cxn ang="f64">
                    <a:pos x="f111" y="f112"/>
                  </a:cxn>
                  <a:cxn ang="f64">
                    <a:pos x="f113" y="f114"/>
                  </a:cxn>
                  <a:cxn ang="f64">
                    <a:pos x="f115" y="f116"/>
                  </a:cxn>
                  <a:cxn ang="f64">
                    <a:pos x="f115" y="f117"/>
                  </a:cxn>
                  <a:cxn ang="f64">
                    <a:pos x="f118" y="f119"/>
                  </a:cxn>
                  <a:cxn ang="f64">
                    <a:pos x="f120" y="f117"/>
                  </a:cxn>
                  <a:cxn ang="f64">
                    <a:pos x="f120" y="f121"/>
                  </a:cxn>
                  <a:cxn ang="f64">
                    <a:pos x="f122" y="f123"/>
                  </a:cxn>
                  <a:cxn ang="f64">
                    <a:pos x="f124" y="f125"/>
                  </a:cxn>
                  <a:cxn ang="f64">
                    <a:pos x="f109" y="f126"/>
                  </a:cxn>
                </a:cxnLst>
                <a:rect l="f105" t="f108" r="f106" b="f107"/>
                <a:pathLst>
                  <a:path w="29615" h="251692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lnTo>
                      <a:pt x="f14" y="f15"/>
                    </a:lnTo>
                    <a:cubicBezTo>
                      <a:pt x="f14" y="f15"/>
                      <a:pt x="f5" y="f16"/>
                      <a:pt x="f5" y="f17"/>
                    </a:cubicBezTo>
                    <a:lnTo>
                      <a:pt x="f5" y="f18"/>
                    </a:lnTo>
                    <a:cubicBezTo>
                      <a:pt x="f5" y="f19"/>
                      <a:pt x="f19" y="f5"/>
                      <a:pt x="f18" y="f5"/>
                    </a:cubicBezTo>
                    <a:cubicBezTo>
                      <a:pt x="f20" y="f5"/>
                      <a:pt x="f21" y="f19"/>
                      <a:pt x="f21" y="f18"/>
                    </a:cubicBezTo>
                    <a:lnTo>
                      <a:pt x="f21" y="f22"/>
                    </a:lnTo>
                    <a:lnTo>
                      <a:pt x="f23" y="f24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11"/>
                      <a:pt x="f32" y="f33"/>
                      <a:pt x="f8" y="f33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69" name="Freeform: Shape 799"/>
              <p:cNvSpPr/>
              <p:nvPr/>
            </p:nvSpPr>
            <p:spPr>
              <a:xfrm>
                <a:off x="2493669" y="4284814"/>
                <a:ext cx="83411" cy="7674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3407"/>
                  <a:gd name="f7" fmla="val 767417"/>
                  <a:gd name="f8" fmla="val 80894"/>
                  <a:gd name="f9" fmla="val 767222"/>
                  <a:gd name="f10" fmla="val 79131"/>
                  <a:gd name="f11" fmla="val 766830"/>
                  <a:gd name="f12" fmla="val 78544"/>
                  <a:gd name="f13" fmla="val 766047"/>
                  <a:gd name="f14" fmla="val 29772"/>
                  <a:gd name="f15" fmla="val 698276"/>
                  <a:gd name="f16" fmla="val 29185"/>
                  <a:gd name="f17" fmla="val 697296"/>
                  <a:gd name="f18" fmla="val 696709"/>
                  <a:gd name="f19" fmla="val 29576"/>
                  <a:gd name="f20" fmla="val 283228"/>
                  <a:gd name="f21" fmla="val 196"/>
                  <a:gd name="f22" fmla="val 221920"/>
                  <a:gd name="f23" fmla="val 221137"/>
                  <a:gd name="f24" fmla="val 220745"/>
                  <a:gd name="f25" fmla="val 2742"/>
                  <a:gd name="f26" fmla="val 1175"/>
                  <a:gd name="f27" fmla="val 4309"/>
                  <a:gd name="f28" fmla="val 5484"/>
                  <a:gd name="f29" fmla="val 220158"/>
                  <a:gd name="f30" fmla="val 34865"/>
                  <a:gd name="f31" fmla="val 281465"/>
                  <a:gd name="f32" fmla="val 35061"/>
                  <a:gd name="f33" fmla="val 282248"/>
                  <a:gd name="f34" fmla="val 282640"/>
                  <a:gd name="f35" fmla="val 34669"/>
                  <a:gd name="f36" fmla="val 695925"/>
                  <a:gd name="f37" fmla="val 82853"/>
                  <a:gd name="f38" fmla="val 762913"/>
                  <a:gd name="f39" fmla="val 83832"/>
                  <a:gd name="f40" fmla="val 764088"/>
                  <a:gd name="f41" fmla="val 83441"/>
                  <a:gd name="f42" fmla="val 765851"/>
                  <a:gd name="f43" fmla="val 82265"/>
                  <a:gd name="f44" fmla="val 81678"/>
                  <a:gd name="f45" fmla="val 81090"/>
                  <a:gd name="f46" fmla="val 767418"/>
                  <a:gd name="f47" fmla="val 80698"/>
                  <a:gd name="f48" fmla="+- 0 0 -90"/>
                  <a:gd name="f49" fmla="*/ f3 1 83407"/>
                  <a:gd name="f50" fmla="*/ f4 1 767417"/>
                  <a:gd name="f51" fmla="val f5"/>
                  <a:gd name="f52" fmla="val f6"/>
                  <a:gd name="f53" fmla="val f7"/>
                  <a:gd name="f54" fmla="*/ f48 f0 1"/>
                  <a:gd name="f55" fmla="+- f53 0 f51"/>
                  <a:gd name="f56" fmla="+- f52 0 f51"/>
                  <a:gd name="f57" fmla="*/ f54 1 f2"/>
                  <a:gd name="f58" fmla="*/ f56 1 83407"/>
                  <a:gd name="f59" fmla="*/ f55 1 767417"/>
                  <a:gd name="f60" fmla="*/ 80894 f56 1"/>
                  <a:gd name="f61" fmla="*/ 767222 f55 1"/>
                  <a:gd name="f62" fmla="*/ 78544 f56 1"/>
                  <a:gd name="f63" fmla="*/ 766047 f55 1"/>
                  <a:gd name="f64" fmla="*/ 29772 f56 1"/>
                  <a:gd name="f65" fmla="*/ 698276 f55 1"/>
                  <a:gd name="f66" fmla="*/ 29185 f56 1"/>
                  <a:gd name="f67" fmla="*/ 696709 f55 1"/>
                  <a:gd name="f68" fmla="*/ 29576 f56 1"/>
                  <a:gd name="f69" fmla="*/ 283228 f55 1"/>
                  <a:gd name="f70" fmla="*/ 196 f56 1"/>
                  <a:gd name="f71" fmla="*/ 221920 f55 1"/>
                  <a:gd name="f72" fmla="*/ 0 f56 1"/>
                  <a:gd name="f73" fmla="*/ 220745 f55 1"/>
                  <a:gd name="f74" fmla="*/ 2742 f55 1"/>
                  <a:gd name="f75" fmla="*/ 2742 f56 1"/>
                  <a:gd name="f76" fmla="*/ 0 f55 1"/>
                  <a:gd name="f77" fmla="*/ 5484 f56 1"/>
                  <a:gd name="f78" fmla="*/ 220158 f55 1"/>
                  <a:gd name="f79" fmla="*/ 34865 f56 1"/>
                  <a:gd name="f80" fmla="*/ 281465 f55 1"/>
                  <a:gd name="f81" fmla="*/ 35061 f56 1"/>
                  <a:gd name="f82" fmla="*/ 282640 f55 1"/>
                  <a:gd name="f83" fmla="*/ 34669 f56 1"/>
                  <a:gd name="f84" fmla="*/ 695925 f55 1"/>
                  <a:gd name="f85" fmla="*/ 82853 f56 1"/>
                  <a:gd name="f86" fmla="*/ 762913 f55 1"/>
                  <a:gd name="f87" fmla="*/ 82265 f56 1"/>
                  <a:gd name="f88" fmla="*/ 766830 f55 1"/>
                  <a:gd name="f89" fmla="*/ 80698 f56 1"/>
                  <a:gd name="f90" fmla="*/ 767418 f55 1"/>
                  <a:gd name="f91" fmla="+- f57 0 f1"/>
                  <a:gd name="f92" fmla="*/ f60 1 83407"/>
                  <a:gd name="f93" fmla="*/ f61 1 767417"/>
                  <a:gd name="f94" fmla="*/ f62 1 83407"/>
                  <a:gd name="f95" fmla="*/ f63 1 767417"/>
                  <a:gd name="f96" fmla="*/ f64 1 83407"/>
                  <a:gd name="f97" fmla="*/ f65 1 767417"/>
                  <a:gd name="f98" fmla="*/ f66 1 83407"/>
                  <a:gd name="f99" fmla="*/ f67 1 767417"/>
                  <a:gd name="f100" fmla="*/ f68 1 83407"/>
                  <a:gd name="f101" fmla="*/ f69 1 767417"/>
                  <a:gd name="f102" fmla="*/ f70 1 83407"/>
                  <a:gd name="f103" fmla="*/ f71 1 767417"/>
                  <a:gd name="f104" fmla="*/ f72 1 83407"/>
                  <a:gd name="f105" fmla="*/ f73 1 767417"/>
                  <a:gd name="f106" fmla="*/ f74 1 767417"/>
                  <a:gd name="f107" fmla="*/ f75 1 83407"/>
                  <a:gd name="f108" fmla="*/ f76 1 767417"/>
                  <a:gd name="f109" fmla="*/ f77 1 83407"/>
                  <a:gd name="f110" fmla="*/ f78 1 767417"/>
                  <a:gd name="f111" fmla="*/ f79 1 83407"/>
                  <a:gd name="f112" fmla="*/ f80 1 767417"/>
                  <a:gd name="f113" fmla="*/ f81 1 83407"/>
                  <a:gd name="f114" fmla="*/ f82 1 767417"/>
                  <a:gd name="f115" fmla="*/ f83 1 83407"/>
                  <a:gd name="f116" fmla="*/ f84 1 767417"/>
                  <a:gd name="f117" fmla="*/ f85 1 83407"/>
                  <a:gd name="f118" fmla="*/ f86 1 767417"/>
                  <a:gd name="f119" fmla="*/ f87 1 83407"/>
                  <a:gd name="f120" fmla="*/ f88 1 767417"/>
                  <a:gd name="f121" fmla="*/ f89 1 83407"/>
                  <a:gd name="f122" fmla="*/ f90 1 767417"/>
                  <a:gd name="f123" fmla="*/ f51 1 f58"/>
                  <a:gd name="f124" fmla="*/ f52 1 f58"/>
                  <a:gd name="f125" fmla="*/ f51 1 f59"/>
                  <a:gd name="f126" fmla="*/ f53 1 f59"/>
                  <a:gd name="f127" fmla="*/ f92 1 f58"/>
                  <a:gd name="f128" fmla="*/ f93 1 f59"/>
                  <a:gd name="f129" fmla="*/ f94 1 f58"/>
                  <a:gd name="f130" fmla="*/ f95 1 f59"/>
                  <a:gd name="f131" fmla="*/ f96 1 f58"/>
                  <a:gd name="f132" fmla="*/ f97 1 f59"/>
                  <a:gd name="f133" fmla="*/ f98 1 f58"/>
                  <a:gd name="f134" fmla="*/ f99 1 f59"/>
                  <a:gd name="f135" fmla="*/ f100 1 f58"/>
                  <a:gd name="f136" fmla="*/ f101 1 f59"/>
                  <a:gd name="f137" fmla="*/ f102 1 f58"/>
                  <a:gd name="f138" fmla="*/ f103 1 f59"/>
                  <a:gd name="f139" fmla="*/ f104 1 f58"/>
                  <a:gd name="f140" fmla="*/ f105 1 f59"/>
                  <a:gd name="f141" fmla="*/ f106 1 f59"/>
                  <a:gd name="f142" fmla="*/ f107 1 f58"/>
                  <a:gd name="f143" fmla="*/ f108 1 f59"/>
                  <a:gd name="f144" fmla="*/ f109 1 f58"/>
                  <a:gd name="f145" fmla="*/ f110 1 f59"/>
                  <a:gd name="f146" fmla="*/ f111 1 f58"/>
                  <a:gd name="f147" fmla="*/ f112 1 f59"/>
                  <a:gd name="f148" fmla="*/ f113 1 f58"/>
                  <a:gd name="f149" fmla="*/ f114 1 f59"/>
                  <a:gd name="f150" fmla="*/ f115 1 f58"/>
                  <a:gd name="f151" fmla="*/ f116 1 f59"/>
                  <a:gd name="f152" fmla="*/ f117 1 f58"/>
                  <a:gd name="f153" fmla="*/ f118 1 f59"/>
                  <a:gd name="f154" fmla="*/ f119 1 f58"/>
                  <a:gd name="f155" fmla="*/ f120 1 f59"/>
                  <a:gd name="f156" fmla="*/ f121 1 f58"/>
                  <a:gd name="f157" fmla="*/ f122 1 f59"/>
                  <a:gd name="f158" fmla="*/ f123 f49 1"/>
                  <a:gd name="f159" fmla="*/ f124 f49 1"/>
                  <a:gd name="f160" fmla="*/ f126 f50 1"/>
                  <a:gd name="f161" fmla="*/ f125 f50 1"/>
                  <a:gd name="f162" fmla="*/ f127 f49 1"/>
                  <a:gd name="f163" fmla="*/ f128 f50 1"/>
                  <a:gd name="f164" fmla="*/ f129 f49 1"/>
                  <a:gd name="f165" fmla="*/ f130 f50 1"/>
                  <a:gd name="f166" fmla="*/ f131 f49 1"/>
                  <a:gd name="f167" fmla="*/ f132 f50 1"/>
                  <a:gd name="f168" fmla="*/ f133 f49 1"/>
                  <a:gd name="f169" fmla="*/ f134 f50 1"/>
                  <a:gd name="f170" fmla="*/ f135 f49 1"/>
                  <a:gd name="f171" fmla="*/ f136 f50 1"/>
                  <a:gd name="f172" fmla="*/ f137 f49 1"/>
                  <a:gd name="f173" fmla="*/ f138 f50 1"/>
                  <a:gd name="f174" fmla="*/ f139 f49 1"/>
                  <a:gd name="f175" fmla="*/ f140 f50 1"/>
                  <a:gd name="f176" fmla="*/ f141 f50 1"/>
                  <a:gd name="f177" fmla="*/ f142 f49 1"/>
                  <a:gd name="f178" fmla="*/ f143 f50 1"/>
                  <a:gd name="f179" fmla="*/ f144 f49 1"/>
                  <a:gd name="f180" fmla="*/ f145 f50 1"/>
                  <a:gd name="f181" fmla="*/ f146 f49 1"/>
                  <a:gd name="f182" fmla="*/ f147 f50 1"/>
                  <a:gd name="f183" fmla="*/ f148 f49 1"/>
                  <a:gd name="f184" fmla="*/ f149 f50 1"/>
                  <a:gd name="f185" fmla="*/ f150 f49 1"/>
                  <a:gd name="f186" fmla="*/ f151 f50 1"/>
                  <a:gd name="f187" fmla="*/ f152 f49 1"/>
                  <a:gd name="f188" fmla="*/ f153 f50 1"/>
                  <a:gd name="f189" fmla="*/ f154 f49 1"/>
                  <a:gd name="f190" fmla="*/ f155 f50 1"/>
                  <a:gd name="f191" fmla="*/ f156 f49 1"/>
                  <a:gd name="f192" fmla="*/ f157 f5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1">
                    <a:pos x="f162" y="f163"/>
                  </a:cxn>
                  <a:cxn ang="f91">
                    <a:pos x="f164" y="f165"/>
                  </a:cxn>
                  <a:cxn ang="f91">
                    <a:pos x="f166" y="f167"/>
                  </a:cxn>
                  <a:cxn ang="f91">
                    <a:pos x="f168" y="f169"/>
                  </a:cxn>
                  <a:cxn ang="f91">
                    <a:pos x="f170" y="f171"/>
                  </a:cxn>
                  <a:cxn ang="f91">
                    <a:pos x="f172" y="f173"/>
                  </a:cxn>
                  <a:cxn ang="f91">
                    <a:pos x="f174" y="f175"/>
                  </a:cxn>
                  <a:cxn ang="f91">
                    <a:pos x="f174" y="f176"/>
                  </a:cxn>
                  <a:cxn ang="f91">
                    <a:pos x="f177" y="f178"/>
                  </a:cxn>
                  <a:cxn ang="f91">
                    <a:pos x="f179" y="f176"/>
                  </a:cxn>
                  <a:cxn ang="f91">
                    <a:pos x="f179" y="f180"/>
                  </a:cxn>
                  <a:cxn ang="f91">
                    <a:pos x="f181" y="f182"/>
                  </a:cxn>
                  <a:cxn ang="f91">
                    <a:pos x="f183" y="f184"/>
                  </a:cxn>
                  <a:cxn ang="f91">
                    <a:pos x="f185" y="f186"/>
                  </a:cxn>
                  <a:cxn ang="f91">
                    <a:pos x="f187" y="f188"/>
                  </a:cxn>
                  <a:cxn ang="f91">
                    <a:pos x="f189" y="f190"/>
                  </a:cxn>
                  <a:cxn ang="f91">
                    <a:pos x="f191" y="f192"/>
                  </a:cxn>
                </a:cxnLst>
                <a:rect l="f158" t="f161" r="f159" b="f160"/>
                <a:pathLst>
                  <a:path w="83407" h="767417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lnTo>
                      <a:pt x="f14" y="f15"/>
                    </a:lnTo>
                    <a:cubicBezTo>
                      <a:pt x="f14" y="f15"/>
                      <a:pt x="f16" y="f17"/>
                      <a:pt x="f16" y="f18"/>
                    </a:cubicBezTo>
                    <a:lnTo>
                      <a:pt x="f19" y="f20"/>
                    </a:lnTo>
                    <a:lnTo>
                      <a:pt x="f21" y="f22"/>
                    </a:lnTo>
                    <a:cubicBezTo>
                      <a:pt x="f21" y="f22"/>
                      <a:pt x="f5" y="f23"/>
                      <a:pt x="f5" y="f24"/>
                    </a:cubicBezTo>
                    <a:lnTo>
                      <a:pt x="f5" y="f25"/>
                    </a:lnTo>
                    <a:cubicBezTo>
                      <a:pt x="f5" y="f26"/>
                      <a:pt x="f26" y="f5"/>
                      <a:pt x="f25" y="f5"/>
                    </a:cubicBezTo>
                    <a:cubicBezTo>
                      <a:pt x="f27" y="f5"/>
                      <a:pt x="f28" y="f26"/>
                      <a:pt x="f28" y="f25"/>
                    </a:cubicBezTo>
                    <a:lnTo>
                      <a:pt x="f28" y="f29"/>
                    </a:lnTo>
                    <a:lnTo>
                      <a:pt x="f30" y="f31"/>
                    </a:lnTo>
                    <a:cubicBezTo>
                      <a:pt x="f30" y="f31"/>
                      <a:pt x="f32" y="f33"/>
                      <a:pt x="f32" y="f34"/>
                    </a:cubicBezTo>
                    <a:lnTo>
                      <a:pt x="f35" y="f36"/>
                    </a:lnTo>
                    <a:lnTo>
                      <a:pt x="f37" y="f38"/>
                    </a:lnTo>
                    <a:cubicBezTo>
                      <a:pt x="f39" y="f40"/>
                      <a:pt x="f41" y="f42"/>
                      <a:pt x="f43" y="f11"/>
                    </a:cubicBezTo>
                    <a:cubicBezTo>
                      <a:pt x="f44" y="f9"/>
                      <a:pt x="f45" y="f46"/>
                      <a:pt x="f47" y="f4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70" name="Freeform: Shape 800"/>
              <p:cNvSpPr/>
              <p:nvPr/>
            </p:nvSpPr>
            <p:spPr>
              <a:xfrm>
                <a:off x="1689527" y="4502514"/>
                <a:ext cx="732452" cy="3029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32455"/>
                  <a:gd name="f7" fmla="val 302912"/>
                  <a:gd name="f8" fmla="val 420435"/>
                  <a:gd name="f9" fmla="val 302913"/>
                  <a:gd name="f10" fmla="val 418868"/>
                  <a:gd name="f11" fmla="val 302521"/>
                  <a:gd name="f12" fmla="val 418280"/>
                  <a:gd name="f13" fmla="val 301933"/>
                  <a:gd name="f14" fmla="val 401827"/>
                  <a:gd name="f15" fmla="val 283717"/>
                  <a:gd name="f16" fmla="val 325634"/>
                  <a:gd name="f17" fmla="val 264130"/>
                  <a:gd name="f18" fmla="val 293511"/>
                  <a:gd name="f19" fmla="val 295078"/>
                  <a:gd name="f20" fmla="val 324458"/>
                  <a:gd name="f21" fmla="val 296253"/>
                  <a:gd name="f22" fmla="val 322891"/>
                  <a:gd name="f23" fmla="val 300562"/>
                  <a:gd name="f24" fmla="val 298995"/>
                  <a:gd name="f25" fmla="val 298604"/>
                  <a:gd name="f26" fmla="val 295665"/>
                  <a:gd name="f27" fmla="val 881"/>
                  <a:gd name="f28" fmla="val 4799"/>
                  <a:gd name="f29" fmla="val -294"/>
                  <a:gd name="f30" fmla="val 3624"/>
                  <a:gd name="f31" fmla="val 1861"/>
                  <a:gd name="f32" fmla="val 2057"/>
                  <a:gd name="f33" fmla="val 3819"/>
                  <a:gd name="f34" fmla="val 301737"/>
                  <a:gd name="f35" fmla="val 290965"/>
                  <a:gd name="f36" fmla="val 320149"/>
                  <a:gd name="f37" fmla="val 260605"/>
                  <a:gd name="f38" fmla="val 320541"/>
                  <a:gd name="f39" fmla="val 258842"/>
                  <a:gd name="f40" fmla="val 321324"/>
                  <a:gd name="f41" fmla="val 258450"/>
                  <a:gd name="f42" fmla="val 322108"/>
                  <a:gd name="f43" fmla="val 257863"/>
                  <a:gd name="f44" fmla="val 257667"/>
                  <a:gd name="f45" fmla="val 323675"/>
                  <a:gd name="f46" fmla="val 404177"/>
                  <a:gd name="f47" fmla="val 278625"/>
                  <a:gd name="f48" fmla="val 405157"/>
                  <a:gd name="f49" fmla="val 279017"/>
                  <a:gd name="f50" fmla="val 405548"/>
                  <a:gd name="f51" fmla="val 279408"/>
                  <a:gd name="f52" fmla="val 421022"/>
                  <a:gd name="f53" fmla="val 296449"/>
                  <a:gd name="f54" fmla="val 725208"/>
                  <a:gd name="f55" fmla="val 101754"/>
                  <a:gd name="f56" fmla="val 709538"/>
                  <a:gd name="f57" fmla="val 80209"/>
                  <a:gd name="f58" fmla="val 578697"/>
                  <a:gd name="f59" fmla="val 6170"/>
                  <a:gd name="f60" fmla="val 577326"/>
                  <a:gd name="f61" fmla="val 5386"/>
                  <a:gd name="f62" fmla="val 576935"/>
                  <a:gd name="f63" fmla="val 577718"/>
                  <a:gd name="f64" fmla="val 2253"/>
                  <a:gd name="f65" fmla="val 578502"/>
                  <a:gd name="f66" fmla="val 580264"/>
                  <a:gd name="f67" fmla="val 490"/>
                  <a:gd name="f68" fmla="val 581635"/>
                  <a:gd name="f69" fmla="val 1273"/>
                  <a:gd name="f70" fmla="val 713064"/>
                  <a:gd name="f71" fmla="val 75704"/>
                  <a:gd name="f72" fmla="val 713652"/>
                  <a:gd name="f73" fmla="val 76095"/>
                  <a:gd name="f74" fmla="val 714043"/>
                  <a:gd name="f75" fmla="val 76487"/>
                  <a:gd name="f76" fmla="val 731868"/>
                  <a:gd name="f77" fmla="val 100971"/>
                  <a:gd name="f78" fmla="val 102342"/>
                  <a:gd name="f79" fmla="val 103125"/>
                  <a:gd name="f80" fmla="val 103909"/>
                  <a:gd name="f81" fmla="val 104497"/>
                  <a:gd name="f82" fmla="val 731280"/>
                  <a:gd name="f83" fmla="val 104888"/>
                  <a:gd name="f84" fmla="val 422589"/>
                  <a:gd name="f85" fmla="val 421610"/>
                  <a:gd name="f86" fmla="+- 0 0 -90"/>
                  <a:gd name="f87" fmla="*/ f3 1 732455"/>
                  <a:gd name="f88" fmla="*/ f4 1 302912"/>
                  <a:gd name="f89" fmla="val f5"/>
                  <a:gd name="f90" fmla="val f6"/>
                  <a:gd name="f91" fmla="val f7"/>
                  <a:gd name="f92" fmla="*/ f86 f0 1"/>
                  <a:gd name="f93" fmla="+- f91 0 f89"/>
                  <a:gd name="f94" fmla="+- f90 0 f89"/>
                  <a:gd name="f95" fmla="*/ f92 1 f2"/>
                  <a:gd name="f96" fmla="*/ f94 1 732455"/>
                  <a:gd name="f97" fmla="*/ f93 1 302912"/>
                  <a:gd name="f98" fmla="*/ 420435 f94 1"/>
                  <a:gd name="f99" fmla="*/ 302913 f93 1"/>
                  <a:gd name="f100" fmla="*/ 418280 f94 1"/>
                  <a:gd name="f101" fmla="*/ 301933 f93 1"/>
                  <a:gd name="f102" fmla="*/ 401827 f94 1"/>
                  <a:gd name="f103" fmla="*/ 283717 f93 1"/>
                  <a:gd name="f104" fmla="*/ 325634 f94 1"/>
                  <a:gd name="f105" fmla="*/ 264130 f93 1"/>
                  <a:gd name="f106" fmla="*/ 293511 f93 1"/>
                  <a:gd name="f107" fmla="*/ 322891 f94 1"/>
                  <a:gd name="f108" fmla="*/ 296253 f93 1"/>
                  <a:gd name="f109" fmla="*/ 300562 f94 1"/>
                  <a:gd name="f110" fmla="*/ 298604 f94 1"/>
                  <a:gd name="f111" fmla="*/ 295665 f93 1"/>
                  <a:gd name="f112" fmla="*/ 881 f94 1"/>
                  <a:gd name="f113" fmla="*/ 4799 f93 1"/>
                  <a:gd name="f114" fmla="*/ 881 f93 1"/>
                  <a:gd name="f115" fmla="*/ 4799 f94 1"/>
                  <a:gd name="f116" fmla="*/ 301737 f94 1"/>
                  <a:gd name="f117" fmla="*/ 290965 f93 1"/>
                  <a:gd name="f118" fmla="*/ 320149 f94 1"/>
                  <a:gd name="f119" fmla="*/ 260605 f93 1"/>
                  <a:gd name="f120" fmla="*/ 321324 f94 1"/>
                  <a:gd name="f121" fmla="*/ 258450 f93 1"/>
                  <a:gd name="f122" fmla="*/ 323675 f94 1"/>
                  <a:gd name="f123" fmla="*/ 257863 f93 1"/>
                  <a:gd name="f124" fmla="*/ 404177 f94 1"/>
                  <a:gd name="f125" fmla="*/ 278625 f93 1"/>
                  <a:gd name="f126" fmla="*/ 405548 f94 1"/>
                  <a:gd name="f127" fmla="*/ 279408 f93 1"/>
                  <a:gd name="f128" fmla="*/ 421022 f94 1"/>
                  <a:gd name="f129" fmla="*/ 296449 f93 1"/>
                  <a:gd name="f130" fmla="*/ 725208 f94 1"/>
                  <a:gd name="f131" fmla="*/ 101754 f93 1"/>
                  <a:gd name="f132" fmla="*/ 709538 f94 1"/>
                  <a:gd name="f133" fmla="*/ 80209 f93 1"/>
                  <a:gd name="f134" fmla="*/ 578697 f94 1"/>
                  <a:gd name="f135" fmla="*/ 6170 f93 1"/>
                  <a:gd name="f136" fmla="*/ 577718 f94 1"/>
                  <a:gd name="f137" fmla="*/ 2253 f93 1"/>
                  <a:gd name="f138" fmla="*/ 581635 f94 1"/>
                  <a:gd name="f139" fmla="*/ 1273 f93 1"/>
                  <a:gd name="f140" fmla="*/ 713064 f94 1"/>
                  <a:gd name="f141" fmla="*/ 75704 f93 1"/>
                  <a:gd name="f142" fmla="*/ 714043 f94 1"/>
                  <a:gd name="f143" fmla="*/ 76487 f93 1"/>
                  <a:gd name="f144" fmla="*/ 731868 f94 1"/>
                  <a:gd name="f145" fmla="*/ 100971 f93 1"/>
                  <a:gd name="f146" fmla="*/ 732455 f94 1"/>
                  <a:gd name="f147" fmla="*/ 103125 f93 1"/>
                  <a:gd name="f148" fmla="*/ 731280 f94 1"/>
                  <a:gd name="f149" fmla="*/ 104888 f93 1"/>
                  <a:gd name="f150" fmla="*/ 422589 f94 1"/>
                  <a:gd name="f151" fmla="*/ 302521 f93 1"/>
                  <a:gd name="f152" fmla="+- f95 0 f1"/>
                  <a:gd name="f153" fmla="*/ f98 1 732455"/>
                  <a:gd name="f154" fmla="*/ f99 1 302912"/>
                  <a:gd name="f155" fmla="*/ f100 1 732455"/>
                  <a:gd name="f156" fmla="*/ f101 1 302912"/>
                  <a:gd name="f157" fmla="*/ f102 1 732455"/>
                  <a:gd name="f158" fmla="*/ f103 1 302912"/>
                  <a:gd name="f159" fmla="*/ f104 1 732455"/>
                  <a:gd name="f160" fmla="*/ f105 1 302912"/>
                  <a:gd name="f161" fmla="*/ f106 1 302912"/>
                  <a:gd name="f162" fmla="*/ f107 1 732455"/>
                  <a:gd name="f163" fmla="*/ f108 1 302912"/>
                  <a:gd name="f164" fmla="*/ f109 1 732455"/>
                  <a:gd name="f165" fmla="*/ f110 1 732455"/>
                  <a:gd name="f166" fmla="*/ f111 1 302912"/>
                  <a:gd name="f167" fmla="*/ f112 1 732455"/>
                  <a:gd name="f168" fmla="*/ f113 1 302912"/>
                  <a:gd name="f169" fmla="*/ f114 1 302912"/>
                  <a:gd name="f170" fmla="*/ f115 1 732455"/>
                  <a:gd name="f171" fmla="*/ f116 1 732455"/>
                  <a:gd name="f172" fmla="*/ f117 1 302912"/>
                  <a:gd name="f173" fmla="*/ f118 1 732455"/>
                  <a:gd name="f174" fmla="*/ f119 1 302912"/>
                  <a:gd name="f175" fmla="*/ f120 1 732455"/>
                  <a:gd name="f176" fmla="*/ f121 1 302912"/>
                  <a:gd name="f177" fmla="*/ f122 1 732455"/>
                  <a:gd name="f178" fmla="*/ f123 1 302912"/>
                  <a:gd name="f179" fmla="*/ f124 1 732455"/>
                  <a:gd name="f180" fmla="*/ f125 1 302912"/>
                  <a:gd name="f181" fmla="*/ f126 1 732455"/>
                  <a:gd name="f182" fmla="*/ f127 1 302912"/>
                  <a:gd name="f183" fmla="*/ f128 1 732455"/>
                  <a:gd name="f184" fmla="*/ f129 1 302912"/>
                  <a:gd name="f185" fmla="*/ f130 1 732455"/>
                  <a:gd name="f186" fmla="*/ f131 1 302912"/>
                  <a:gd name="f187" fmla="*/ f132 1 732455"/>
                  <a:gd name="f188" fmla="*/ f133 1 302912"/>
                  <a:gd name="f189" fmla="*/ f134 1 732455"/>
                  <a:gd name="f190" fmla="*/ f135 1 302912"/>
                  <a:gd name="f191" fmla="*/ f136 1 732455"/>
                  <a:gd name="f192" fmla="*/ f137 1 302912"/>
                  <a:gd name="f193" fmla="*/ f138 1 732455"/>
                  <a:gd name="f194" fmla="*/ f139 1 302912"/>
                  <a:gd name="f195" fmla="*/ f140 1 732455"/>
                  <a:gd name="f196" fmla="*/ f141 1 302912"/>
                  <a:gd name="f197" fmla="*/ f142 1 732455"/>
                  <a:gd name="f198" fmla="*/ f143 1 302912"/>
                  <a:gd name="f199" fmla="*/ f144 1 732455"/>
                  <a:gd name="f200" fmla="*/ f145 1 302912"/>
                  <a:gd name="f201" fmla="*/ f146 1 732455"/>
                  <a:gd name="f202" fmla="*/ f147 1 302912"/>
                  <a:gd name="f203" fmla="*/ f148 1 732455"/>
                  <a:gd name="f204" fmla="*/ f149 1 302912"/>
                  <a:gd name="f205" fmla="*/ f150 1 732455"/>
                  <a:gd name="f206" fmla="*/ f151 1 302912"/>
                  <a:gd name="f207" fmla="*/ f89 1 f96"/>
                  <a:gd name="f208" fmla="*/ f90 1 f96"/>
                  <a:gd name="f209" fmla="*/ f89 1 f97"/>
                  <a:gd name="f210" fmla="*/ f91 1 f97"/>
                  <a:gd name="f211" fmla="*/ f153 1 f96"/>
                  <a:gd name="f212" fmla="*/ f154 1 f97"/>
                  <a:gd name="f213" fmla="*/ f155 1 f96"/>
                  <a:gd name="f214" fmla="*/ f156 1 f97"/>
                  <a:gd name="f215" fmla="*/ f157 1 f96"/>
                  <a:gd name="f216" fmla="*/ f158 1 f97"/>
                  <a:gd name="f217" fmla="*/ f159 1 f96"/>
                  <a:gd name="f218" fmla="*/ f160 1 f97"/>
                  <a:gd name="f219" fmla="*/ f161 1 f97"/>
                  <a:gd name="f220" fmla="*/ f162 1 f96"/>
                  <a:gd name="f221" fmla="*/ f163 1 f97"/>
                  <a:gd name="f222" fmla="*/ f164 1 f96"/>
                  <a:gd name="f223" fmla="*/ f165 1 f96"/>
                  <a:gd name="f224" fmla="*/ f166 1 f97"/>
                  <a:gd name="f225" fmla="*/ f167 1 f96"/>
                  <a:gd name="f226" fmla="*/ f168 1 f97"/>
                  <a:gd name="f227" fmla="*/ f169 1 f97"/>
                  <a:gd name="f228" fmla="*/ f170 1 f96"/>
                  <a:gd name="f229" fmla="*/ f171 1 f96"/>
                  <a:gd name="f230" fmla="*/ f172 1 f97"/>
                  <a:gd name="f231" fmla="*/ f173 1 f96"/>
                  <a:gd name="f232" fmla="*/ f174 1 f97"/>
                  <a:gd name="f233" fmla="*/ f175 1 f96"/>
                  <a:gd name="f234" fmla="*/ f176 1 f97"/>
                  <a:gd name="f235" fmla="*/ f177 1 f96"/>
                  <a:gd name="f236" fmla="*/ f178 1 f97"/>
                  <a:gd name="f237" fmla="*/ f179 1 f96"/>
                  <a:gd name="f238" fmla="*/ f180 1 f97"/>
                  <a:gd name="f239" fmla="*/ f181 1 f96"/>
                  <a:gd name="f240" fmla="*/ f182 1 f97"/>
                  <a:gd name="f241" fmla="*/ f183 1 f96"/>
                  <a:gd name="f242" fmla="*/ f184 1 f97"/>
                  <a:gd name="f243" fmla="*/ f185 1 f96"/>
                  <a:gd name="f244" fmla="*/ f186 1 f97"/>
                  <a:gd name="f245" fmla="*/ f187 1 f96"/>
                  <a:gd name="f246" fmla="*/ f188 1 f97"/>
                  <a:gd name="f247" fmla="*/ f189 1 f96"/>
                  <a:gd name="f248" fmla="*/ f190 1 f97"/>
                  <a:gd name="f249" fmla="*/ f191 1 f96"/>
                  <a:gd name="f250" fmla="*/ f192 1 f97"/>
                  <a:gd name="f251" fmla="*/ f193 1 f96"/>
                  <a:gd name="f252" fmla="*/ f194 1 f97"/>
                  <a:gd name="f253" fmla="*/ f195 1 f96"/>
                  <a:gd name="f254" fmla="*/ f196 1 f97"/>
                  <a:gd name="f255" fmla="*/ f197 1 f96"/>
                  <a:gd name="f256" fmla="*/ f198 1 f97"/>
                  <a:gd name="f257" fmla="*/ f199 1 f96"/>
                  <a:gd name="f258" fmla="*/ f200 1 f97"/>
                  <a:gd name="f259" fmla="*/ f201 1 f96"/>
                  <a:gd name="f260" fmla="*/ f202 1 f97"/>
                  <a:gd name="f261" fmla="*/ f203 1 f96"/>
                  <a:gd name="f262" fmla="*/ f204 1 f97"/>
                  <a:gd name="f263" fmla="*/ f205 1 f96"/>
                  <a:gd name="f264" fmla="*/ f206 1 f97"/>
                  <a:gd name="f265" fmla="*/ f207 f87 1"/>
                  <a:gd name="f266" fmla="*/ f208 f87 1"/>
                  <a:gd name="f267" fmla="*/ f210 f88 1"/>
                  <a:gd name="f268" fmla="*/ f209 f88 1"/>
                  <a:gd name="f269" fmla="*/ f211 f87 1"/>
                  <a:gd name="f270" fmla="*/ f212 f88 1"/>
                  <a:gd name="f271" fmla="*/ f213 f87 1"/>
                  <a:gd name="f272" fmla="*/ f214 f88 1"/>
                  <a:gd name="f273" fmla="*/ f215 f87 1"/>
                  <a:gd name="f274" fmla="*/ f216 f88 1"/>
                  <a:gd name="f275" fmla="*/ f217 f87 1"/>
                  <a:gd name="f276" fmla="*/ f218 f88 1"/>
                  <a:gd name="f277" fmla="*/ f219 f88 1"/>
                  <a:gd name="f278" fmla="*/ f220 f87 1"/>
                  <a:gd name="f279" fmla="*/ f221 f88 1"/>
                  <a:gd name="f280" fmla="*/ f222 f87 1"/>
                  <a:gd name="f281" fmla="*/ f223 f87 1"/>
                  <a:gd name="f282" fmla="*/ f224 f88 1"/>
                  <a:gd name="f283" fmla="*/ f225 f87 1"/>
                  <a:gd name="f284" fmla="*/ f226 f88 1"/>
                  <a:gd name="f285" fmla="*/ f227 f88 1"/>
                  <a:gd name="f286" fmla="*/ f228 f87 1"/>
                  <a:gd name="f287" fmla="*/ f229 f87 1"/>
                  <a:gd name="f288" fmla="*/ f230 f88 1"/>
                  <a:gd name="f289" fmla="*/ f231 f87 1"/>
                  <a:gd name="f290" fmla="*/ f232 f88 1"/>
                  <a:gd name="f291" fmla="*/ f233 f87 1"/>
                  <a:gd name="f292" fmla="*/ f234 f88 1"/>
                  <a:gd name="f293" fmla="*/ f235 f87 1"/>
                  <a:gd name="f294" fmla="*/ f236 f88 1"/>
                  <a:gd name="f295" fmla="*/ f237 f87 1"/>
                  <a:gd name="f296" fmla="*/ f238 f88 1"/>
                  <a:gd name="f297" fmla="*/ f239 f87 1"/>
                  <a:gd name="f298" fmla="*/ f240 f88 1"/>
                  <a:gd name="f299" fmla="*/ f241 f87 1"/>
                  <a:gd name="f300" fmla="*/ f242 f88 1"/>
                  <a:gd name="f301" fmla="*/ f243 f87 1"/>
                  <a:gd name="f302" fmla="*/ f244 f88 1"/>
                  <a:gd name="f303" fmla="*/ f245 f87 1"/>
                  <a:gd name="f304" fmla="*/ f246 f88 1"/>
                  <a:gd name="f305" fmla="*/ f247 f87 1"/>
                  <a:gd name="f306" fmla="*/ f248 f88 1"/>
                  <a:gd name="f307" fmla="*/ f249 f87 1"/>
                  <a:gd name="f308" fmla="*/ f250 f88 1"/>
                  <a:gd name="f309" fmla="*/ f251 f87 1"/>
                  <a:gd name="f310" fmla="*/ f252 f88 1"/>
                  <a:gd name="f311" fmla="*/ f253 f87 1"/>
                  <a:gd name="f312" fmla="*/ f254 f88 1"/>
                  <a:gd name="f313" fmla="*/ f255 f87 1"/>
                  <a:gd name="f314" fmla="*/ f256 f88 1"/>
                  <a:gd name="f315" fmla="*/ f257 f87 1"/>
                  <a:gd name="f316" fmla="*/ f258 f88 1"/>
                  <a:gd name="f317" fmla="*/ f259 f87 1"/>
                  <a:gd name="f318" fmla="*/ f260 f88 1"/>
                  <a:gd name="f319" fmla="*/ f261 f87 1"/>
                  <a:gd name="f320" fmla="*/ f262 f88 1"/>
                  <a:gd name="f321" fmla="*/ f263 f87 1"/>
                  <a:gd name="f322" fmla="*/ f264 f8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2">
                    <a:pos x="f269" y="f270"/>
                  </a:cxn>
                  <a:cxn ang="f152">
                    <a:pos x="f271" y="f272"/>
                  </a:cxn>
                  <a:cxn ang="f152">
                    <a:pos x="f273" y="f274"/>
                  </a:cxn>
                  <a:cxn ang="f152">
                    <a:pos x="f275" y="f276"/>
                  </a:cxn>
                  <a:cxn ang="f152">
                    <a:pos x="f275" y="f277"/>
                  </a:cxn>
                  <a:cxn ang="f152">
                    <a:pos x="f278" y="f279"/>
                  </a:cxn>
                  <a:cxn ang="f152">
                    <a:pos x="f280" y="f279"/>
                  </a:cxn>
                  <a:cxn ang="f152">
                    <a:pos x="f281" y="f282"/>
                  </a:cxn>
                  <a:cxn ang="f152">
                    <a:pos x="f283" y="f284"/>
                  </a:cxn>
                  <a:cxn ang="f152">
                    <a:pos x="f283" y="f285"/>
                  </a:cxn>
                  <a:cxn ang="f152">
                    <a:pos x="f286" y="f285"/>
                  </a:cxn>
                  <a:cxn ang="f152">
                    <a:pos x="f287" y="f288"/>
                  </a:cxn>
                  <a:cxn ang="f152">
                    <a:pos x="f289" y="f288"/>
                  </a:cxn>
                  <a:cxn ang="f152">
                    <a:pos x="f289" y="f290"/>
                  </a:cxn>
                  <a:cxn ang="f152">
                    <a:pos x="f291" y="f292"/>
                  </a:cxn>
                  <a:cxn ang="f152">
                    <a:pos x="f293" y="f294"/>
                  </a:cxn>
                  <a:cxn ang="f152">
                    <a:pos x="f295" y="f296"/>
                  </a:cxn>
                  <a:cxn ang="f152">
                    <a:pos x="f297" y="f298"/>
                  </a:cxn>
                  <a:cxn ang="f152">
                    <a:pos x="f299" y="f300"/>
                  </a:cxn>
                  <a:cxn ang="f152">
                    <a:pos x="f301" y="f302"/>
                  </a:cxn>
                  <a:cxn ang="f152">
                    <a:pos x="f303" y="f304"/>
                  </a:cxn>
                  <a:cxn ang="f152">
                    <a:pos x="f305" y="f306"/>
                  </a:cxn>
                  <a:cxn ang="f152">
                    <a:pos x="f307" y="f308"/>
                  </a:cxn>
                  <a:cxn ang="f152">
                    <a:pos x="f309" y="f310"/>
                  </a:cxn>
                  <a:cxn ang="f152">
                    <a:pos x="f311" y="f312"/>
                  </a:cxn>
                  <a:cxn ang="f152">
                    <a:pos x="f313" y="f314"/>
                  </a:cxn>
                  <a:cxn ang="f152">
                    <a:pos x="f315" y="f316"/>
                  </a:cxn>
                  <a:cxn ang="f152">
                    <a:pos x="f317" y="f318"/>
                  </a:cxn>
                  <a:cxn ang="f152">
                    <a:pos x="f319" y="f320"/>
                  </a:cxn>
                  <a:cxn ang="f152">
                    <a:pos x="f321" y="f322"/>
                  </a:cxn>
                  <a:cxn ang="f152">
                    <a:pos x="f299" y="f270"/>
                  </a:cxn>
                </a:cxnLst>
                <a:rect l="f265" t="f268" r="f266" b="f267"/>
                <a:pathLst>
                  <a:path w="732455" h="302912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lnTo>
                      <a:pt x="f14" y="f15"/>
                    </a:lnTo>
                    <a:lnTo>
                      <a:pt x="f16" y="f17"/>
                    </a:lnTo>
                    <a:lnTo>
                      <a:pt x="f16" y="f18"/>
                    </a:lnTo>
                    <a:cubicBezTo>
                      <a:pt x="f16" y="f19"/>
                      <a:pt x="f20" y="f21"/>
                      <a:pt x="f22" y="f21"/>
                    </a:cubicBezTo>
                    <a:lnTo>
                      <a:pt x="f23" y="f21"/>
                    </a:lnTo>
                    <a:cubicBezTo>
                      <a:pt x="f23" y="f21"/>
                      <a:pt x="f24" y="f21"/>
                      <a:pt x="f25" y="f26"/>
                    </a:cubicBezTo>
                    <a:lnTo>
                      <a:pt x="f27" y="f28"/>
                    </a:lnTo>
                    <a:cubicBezTo>
                      <a:pt x="f29" y="f30"/>
                      <a:pt x="f29" y="f31"/>
                      <a:pt x="f27" y="f27"/>
                    </a:cubicBezTo>
                    <a:cubicBezTo>
                      <a:pt x="f32" y="f29"/>
                      <a:pt x="f33" y="f29"/>
                      <a:pt x="f28" y="f27"/>
                    </a:cubicBezTo>
                    <a:lnTo>
                      <a:pt x="f34" y="f35"/>
                    </a:lnTo>
                    <a:lnTo>
                      <a:pt x="f36" y="f35"/>
                    </a:lnTo>
                    <a:lnTo>
                      <a:pt x="f36" y="f37"/>
                    </a:ln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22" y="f44"/>
                      <a:pt x="f45" y="f43"/>
                    </a:cubicBezTo>
                    <a:lnTo>
                      <a:pt x="f46" y="f47"/>
                    </a:lnTo>
                    <a:cubicBezTo>
                      <a:pt x="f46" y="f47"/>
                      <a:pt x="f48" y="f49"/>
                      <a:pt x="f50" y="f51"/>
                    </a:cubicBez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cubicBezTo>
                      <a:pt x="f60" y="f61"/>
                      <a:pt x="f62" y="f30"/>
                      <a:pt x="f63" y="f64"/>
                    </a:cubicBezTo>
                    <a:cubicBezTo>
                      <a:pt x="f65" y="f27"/>
                      <a:pt x="f66" y="f67"/>
                      <a:pt x="f68" y="f69"/>
                    </a:cubicBezTo>
                    <a:lnTo>
                      <a:pt x="f70" y="f71"/>
                    </a:lnTo>
                    <a:cubicBezTo>
                      <a:pt x="f70" y="f71"/>
                      <a:pt x="f72" y="f73"/>
                      <a:pt x="f74" y="f75"/>
                    </a:cubicBezTo>
                    <a:lnTo>
                      <a:pt x="f76" y="f77"/>
                    </a:lnTo>
                    <a:cubicBezTo>
                      <a:pt x="f76" y="f77"/>
                      <a:pt x="f6" y="f78"/>
                      <a:pt x="f6" y="f79"/>
                    </a:cubicBezTo>
                    <a:cubicBezTo>
                      <a:pt x="f6" y="f80"/>
                      <a:pt x="f76" y="f81"/>
                      <a:pt x="f82" y="f83"/>
                    </a:cubicBezTo>
                    <a:lnTo>
                      <a:pt x="f84" y="f11"/>
                    </a:lnTo>
                    <a:cubicBezTo>
                      <a:pt x="f84" y="f11"/>
                      <a:pt x="f85" y="f9"/>
                      <a:pt x="f52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71" name="Freeform: Shape 801"/>
              <p:cNvSpPr/>
              <p:nvPr/>
            </p:nvSpPr>
            <p:spPr>
              <a:xfrm>
                <a:off x="1459281" y="4491651"/>
                <a:ext cx="509256" cy="19018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9261"/>
                  <a:gd name="f7" fmla="val 1901895"/>
                  <a:gd name="f8" fmla="val 506323"/>
                  <a:gd name="f9" fmla="val 1901896"/>
                  <a:gd name="f10" fmla="val 383709"/>
                  <a:gd name="f11" fmla="val 382142"/>
                  <a:gd name="f12" fmla="val 380967"/>
                  <a:gd name="f13" fmla="val 1900720"/>
                  <a:gd name="f14" fmla="val 1899153"/>
                  <a:gd name="f15" fmla="val 655576"/>
                  <a:gd name="f16" fmla="val 143573"/>
                  <a:gd name="f17" fmla="val 573115"/>
                  <a:gd name="f18" fmla="val 123986"/>
                  <a:gd name="f19" fmla="val 122810"/>
                  <a:gd name="f20" fmla="val 122419"/>
                  <a:gd name="f21" fmla="val 572527"/>
                  <a:gd name="f22" fmla="val 50143"/>
                  <a:gd name="f23" fmla="val 520426"/>
                  <a:gd name="f24" fmla="val 48967"/>
                  <a:gd name="f25" fmla="val 519055"/>
                  <a:gd name="f26" fmla="val 518076"/>
                  <a:gd name="f27" fmla="val 121243"/>
                  <a:gd name="f28" fmla="val 3134"/>
                  <a:gd name="f29" fmla="val 78152"/>
                  <a:gd name="f30" fmla="val 2350"/>
                  <a:gd name="f31" fmla="val 76977"/>
                  <a:gd name="f32" fmla="val 2155"/>
                  <a:gd name="f33" fmla="val 76193"/>
                  <a:gd name="f34" fmla="val 2938"/>
                  <a:gd name="f35" fmla="val 1371"/>
                  <a:gd name="f36" fmla="val 1175"/>
                  <a:gd name="f37" fmla="val 2742"/>
                  <a:gd name="f38" fmla="val 4309"/>
                  <a:gd name="f39" fmla="val 5680"/>
                  <a:gd name="f40" fmla="val 7835"/>
                  <a:gd name="f41" fmla="val 74822"/>
                  <a:gd name="f42" fmla="val 53668"/>
                  <a:gd name="f43" fmla="val 117914"/>
                  <a:gd name="f44" fmla="val 54648"/>
                  <a:gd name="f45" fmla="val 119285"/>
                  <a:gd name="f46" fmla="val 120068"/>
                  <a:gd name="f47" fmla="val 516705"/>
                  <a:gd name="f48" fmla="val 124965"/>
                  <a:gd name="f49" fmla="val 567435"/>
                  <a:gd name="f50" fmla="val 144160"/>
                  <a:gd name="f51" fmla="val 144748"/>
                  <a:gd name="f52" fmla="val 145140"/>
                  <a:gd name="f53" fmla="val 384884"/>
                  <a:gd name="f54" fmla="val 650679"/>
                  <a:gd name="f55" fmla="val 386059"/>
                  <a:gd name="f56" fmla="val 651071"/>
                  <a:gd name="f57" fmla="val 386843"/>
                  <a:gd name="f58" fmla="val 652051"/>
                  <a:gd name="f59" fmla="val 653422"/>
                  <a:gd name="f60" fmla="val 1896020"/>
                  <a:gd name="f61" fmla="val 506519"/>
                  <a:gd name="f62" fmla="val 508086"/>
                  <a:gd name="f63" fmla="val 509262"/>
                  <a:gd name="f64" fmla="val 1897195"/>
                  <a:gd name="f65" fmla="val 1898762"/>
                  <a:gd name="f66" fmla="val 1900329"/>
                  <a:gd name="f67" fmla="val 1901504"/>
                  <a:gd name="f68" fmla="+- 0 0 -90"/>
                  <a:gd name="f69" fmla="*/ f3 1 509261"/>
                  <a:gd name="f70" fmla="*/ f4 1 1901895"/>
                  <a:gd name="f71" fmla="val f5"/>
                  <a:gd name="f72" fmla="val f6"/>
                  <a:gd name="f73" fmla="val f7"/>
                  <a:gd name="f74" fmla="*/ f68 f0 1"/>
                  <a:gd name="f75" fmla="+- f73 0 f71"/>
                  <a:gd name="f76" fmla="+- f72 0 f71"/>
                  <a:gd name="f77" fmla="*/ f74 1 f2"/>
                  <a:gd name="f78" fmla="*/ f76 1 509261"/>
                  <a:gd name="f79" fmla="*/ f75 1 1901895"/>
                  <a:gd name="f80" fmla="*/ 506323 f76 1"/>
                  <a:gd name="f81" fmla="*/ 1901896 f75 1"/>
                  <a:gd name="f82" fmla="*/ 383709 f76 1"/>
                  <a:gd name="f83" fmla="*/ 380967 f76 1"/>
                  <a:gd name="f84" fmla="*/ 1899153 f75 1"/>
                  <a:gd name="f85" fmla="*/ 655576 f75 1"/>
                  <a:gd name="f86" fmla="*/ 143573 f76 1"/>
                  <a:gd name="f87" fmla="*/ 573115 f75 1"/>
                  <a:gd name="f88" fmla="*/ 123986 f76 1"/>
                  <a:gd name="f89" fmla="*/ 122419 f76 1"/>
                  <a:gd name="f90" fmla="*/ 572527 f75 1"/>
                  <a:gd name="f91" fmla="*/ 50143 f76 1"/>
                  <a:gd name="f92" fmla="*/ 520426 f75 1"/>
                  <a:gd name="f93" fmla="*/ 48967 f76 1"/>
                  <a:gd name="f94" fmla="*/ 518076 f75 1"/>
                  <a:gd name="f95" fmla="*/ 121243 f75 1"/>
                  <a:gd name="f96" fmla="*/ 3134 f76 1"/>
                  <a:gd name="f97" fmla="*/ 78152 f75 1"/>
                  <a:gd name="f98" fmla="*/ 2155 f76 1"/>
                  <a:gd name="f99" fmla="*/ 76193 f75 1"/>
                  <a:gd name="f100" fmla="*/ 0 f76 1"/>
                  <a:gd name="f101" fmla="*/ 2938 f75 1"/>
                  <a:gd name="f102" fmla="*/ 2742 f76 1"/>
                  <a:gd name="f103" fmla="*/ 0 f75 1"/>
                  <a:gd name="f104" fmla="*/ 5680 f76 1"/>
                  <a:gd name="f105" fmla="*/ 2742 f75 1"/>
                  <a:gd name="f106" fmla="*/ 7835 f76 1"/>
                  <a:gd name="f107" fmla="*/ 74822 f75 1"/>
                  <a:gd name="f108" fmla="*/ 53668 f76 1"/>
                  <a:gd name="f109" fmla="*/ 117914 f75 1"/>
                  <a:gd name="f110" fmla="*/ 54648 f76 1"/>
                  <a:gd name="f111" fmla="*/ 120068 f75 1"/>
                  <a:gd name="f112" fmla="*/ 516705 f75 1"/>
                  <a:gd name="f113" fmla="*/ 124965 f76 1"/>
                  <a:gd name="f114" fmla="*/ 567435 f75 1"/>
                  <a:gd name="f115" fmla="*/ 144160 f76 1"/>
                  <a:gd name="f116" fmla="*/ 145140 f76 1"/>
                  <a:gd name="f117" fmla="*/ 384884 f76 1"/>
                  <a:gd name="f118" fmla="*/ 650679 f75 1"/>
                  <a:gd name="f119" fmla="*/ 386843 f76 1"/>
                  <a:gd name="f120" fmla="*/ 653422 f75 1"/>
                  <a:gd name="f121" fmla="*/ 1896020 f75 1"/>
                  <a:gd name="f122" fmla="*/ 506519 f76 1"/>
                  <a:gd name="f123" fmla="*/ 509262 f76 1"/>
                  <a:gd name="f124" fmla="*/ 1898762 f75 1"/>
                  <a:gd name="f125" fmla="*/ 1901504 f75 1"/>
                  <a:gd name="f126" fmla="+- f77 0 f1"/>
                  <a:gd name="f127" fmla="*/ f80 1 509261"/>
                  <a:gd name="f128" fmla="*/ f81 1 1901895"/>
                  <a:gd name="f129" fmla="*/ f82 1 509261"/>
                  <a:gd name="f130" fmla="*/ f83 1 509261"/>
                  <a:gd name="f131" fmla="*/ f84 1 1901895"/>
                  <a:gd name="f132" fmla="*/ f85 1 1901895"/>
                  <a:gd name="f133" fmla="*/ f86 1 509261"/>
                  <a:gd name="f134" fmla="*/ f87 1 1901895"/>
                  <a:gd name="f135" fmla="*/ f88 1 509261"/>
                  <a:gd name="f136" fmla="*/ f89 1 509261"/>
                  <a:gd name="f137" fmla="*/ f90 1 1901895"/>
                  <a:gd name="f138" fmla="*/ f91 1 509261"/>
                  <a:gd name="f139" fmla="*/ f92 1 1901895"/>
                  <a:gd name="f140" fmla="*/ f93 1 509261"/>
                  <a:gd name="f141" fmla="*/ f94 1 1901895"/>
                  <a:gd name="f142" fmla="*/ f95 1 1901895"/>
                  <a:gd name="f143" fmla="*/ f96 1 509261"/>
                  <a:gd name="f144" fmla="*/ f97 1 1901895"/>
                  <a:gd name="f145" fmla="*/ f98 1 509261"/>
                  <a:gd name="f146" fmla="*/ f99 1 1901895"/>
                  <a:gd name="f147" fmla="*/ f100 1 509261"/>
                  <a:gd name="f148" fmla="*/ f101 1 1901895"/>
                  <a:gd name="f149" fmla="*/ f102 1 509261"/>
                  <a:gd name="f150" fmla="*/ f103 1 1901895"/>
                  <a:gd name="f151" fmla="*/ f104 1 509261"/>
                  <a:gd name="f152" fmla="*/ f105 1 1901895"/>
                  <a:gd name="f153" fmla="*/ f106 1 509261"/>
                  <a:gd name="f154" fmla="*/ f107 1 1901895"/>
                  <a:gd name="f155" fmla="*/ f108 1 509261"/>
                  <a:gd name="f156" fmla="*/ f109 1 1901895"/>
                  <a:gd name="f157" fmla="*/ f110 1 509261"/>
                  <a:gd name="f158" fmla="*/ f111 1 1901895"/>
                  <a:gd name="f159" fmla="*/ f112 1 1901895"/>
                  <a:gd name="f160" fmla="*/ f113 1 509261"/>
                  <a:gd name="f161" fmla="*/ f114 1 1901895"/>
                  <a:gd name="f162" fmla="*/ f115 1 509261"/>
                  <a:gd name="f163" fmla="*/ f116 1 509261"/>
                  <a:gd name="f164" fmla="*/ f117 1 509261"/>
                  <a:gd name="f165" fmla="*/ f118 1 1901895"/>
                  <a:gd name="f166" fmla="*/ f119 1 509261"/>
                  <a:gd name="f167" fmla="*/ f120 1 1901895"/>
                  <a:gd name="f168" fmla="*/ f121 1 1901895"/>
                  <a:gd name="f169" fmla="*/ f122 1 509261"/>
                  <a:gd name="f170" fmla="*/ f123 1 509261"/>
                  <a:gd name="f171" fmla="*/ f124 1 1901895"/>
                  <a:gd name="f172" fmla="*/ f125 1 1901895"/>
                  <a:gd name="f173" fmla="*/ f71 1 f78"/>
                  <a:gd name="f174" fmla="*/ f72 1 f78"/>
                  <a:gd name="f175" fmla="*/ f71 1 f79"/>
                  <a:gd name="f176" fmla="*/ f73 1 f79"/>
                  <a:gd name="f177" fmla="*/ f127 1 f78"/>
                  <a:gd name="f178" fmla="*/ f128 1 f79"/>
                  <a:gd name="f179" fmla="*/ f129 1 f78"/>
                  <a:gd name="f180" fmla="*/ f130 1 f78"/>
                  <a:gd name="f181" fmla="*/ f131 1 f79"/>
                  <a:gd name="f182" fmla="*/ f132 1 f79"/>
                  <a:gd name="f183" fmla="*/ f133 1 f78"/>
                  <a:gd name="f184" fmla="*/ f134 1 f79"/>
                  <a:gd name="f185" fmla="*/ f135 1 f78"/>
                  <a:gd name="f186" fmla="*/ f136 1 f78"/>
                  <a:gd name="f187" fmla="*/ f137 1 f79"/>
                  <a:gd name="f188" fmla="*/ f138 1 f78"/>
                  <a:gd name="f189" fmla="*/ f139 1 f79"/>
                  <a:gd name="f190" fmla="*/ f140 1 f78"/>
                  <a:gd name="f191" fmla="*/ f141 1 f79"/>
                  <a:gd name="f192" fmla="*/ f142 1 f79"/>
                  <a:gd name="f193" fmla="*/ f143 1 f78"/>
                  <a:gd name="f194" fmla="*/ f144 1 f79"/>
                  <a:gd name="f195" fmla="*/ f145 1 f78"/>
                  <a:gd name="f196" fmla="*/ f146 1 f79"/>
                  <a:gd name="f197" fmla="*/ f147 1 f78"/>
                  <a:gd name="f198" fmla="*/ f148 1 f79"/>
                  <a:gd name="f199" fmla="*/ f149 1 f78"/>
                  <a:gd name="f200" fmla="*/ f150 1 f79"/>
                  <a:gd name="f201" fmla="*/ f151 1 f78"/>
                  <a:gd name="f202" fmla="*/ f152 1 f79"/>
                  <a:gd name="f203" fmla="*/ f153 1 f78"/>
                  <a:gd name="f204" fmla="*/ f154 1 f79"/>
                  <a:gd name="f205" fmla="*/ f155 1 f78"/>
                  <a:gd name="f206" fmla="*/ f156 1 f79"/>
                  <a:gd name="f207" fmla="*/ f157 1 f78"/>
                  <a:gd name="f208" fmla="*/ f158 1 f79"/>
                  <a:gd name="f209" fmla="*/ f159 1 f79"/>
                  <a:gd name="f210" fmla="*/ f160 1 f78"/>
                  <a:gd name="f211" fmla="*/ f161 1 f79"/>
                  <a:gd name="f212" fmla="*/ f162 1 f78"/>
                  <a:gd name="f213" fmla="*/ f163 1 f78"/>
                  <a:gd name="f214" fmla="*/ f164 1 f78"/>
                  <a:gd name="f215" fmla="*/ f165 1 f79"/>
                  <a:gd name="f216" fmla="*/ f166 1 f78"/>
                  <a:gd name="f217" fmla="*/ f167 1 f79"/>
                  <a:gd name="f218" fmla="*/ f168 1 f79"/>
                  <a:gd name="f219" fmla="*/ f169 1 f78"/>
                  <a:gd name="f220" fmla="*/ f170 1 f78"/>
                  <a:gd name="f221" fmla="*/ f171 1 f79"/>
                  <a:gd name="f222" fmla="*/ f172 1 f79"/>
                  <a:gd name="f223" fmla="*/ f173 f69 1"/>
                  <a:gd name="f224" fmla="*/ f174 f69 1"/>
                  <a:gd name="f225" fmla="*/ f176 f70 1"/>
                  <a:gd name="f226" fmla="*/ f175 f70 1"/>
                  <a:gd name="f227" fmla="*/ f177 f69 1"/>
                  <a:gd name="f228" fmla="*/ f178 f70 1"/>
                  <a:gd name="f229" fmla="*/ f179 f69 1"/>
                  <a:gd name="f230" fmla="*/ f180 f69 1"/>
                  <a:gd name="f231" fmla="*/ f181 f70 1"/>
                  <a:gd name="f232" fmla="*/ f182 f70 1"/>
                  <a:gd name="f233" fmla="*/ f183 f69 1"/>
                  <a:gd name="f234" fmla="*/ f184 f70 1"/>
                  <a:gd name="f235" fmla="*/ f185 f69 1"/>
                  <a:gd name="f236" fmla="*/ f186 f69 1"/>
                  <a:gd name="f237" fmla="*/ f187 f70 1"/>
                  <a:gd name="f238" fmla="*/ f188 f69 1"/>
                  <a:gd name="f239" fmla="*/ f189 f70 1"/>
                  <a:gd name="f240" fmla="*/ f190 f69 1"/>
                  <a:gd name="f241" fmla="*/ f191 f70 1"/>
                  <a:gd name="f242" fmla="*/ f192 f70 1"/>
                  <a:gd name="f243" fmla="*/ f193 f69 1"/>
                  <a:gd name="f244" fmla="*/ f194 f70 1"/>
                  <a:gd name="f245" fmla="*/ f195 f69 1"/>
                  <a:gd name="f246" fmla="*/ f196 f70 1"/>
                  <a:gd name="f247" fmla="*/ f197 f69 1"/>
                  <a:gd name="f248" fmla="*/ f198 f70 1"/>
                  <a:gd name="f249" fmla="*/ f199 f69 1"/>
                  <a:gd name="f250" fmla="*/ f200 f70 1"/>
                  <a:gd name="f251" fmla="*/ f201 f69 1"/>
                  <a:gd name="f252" fmla="*/ f202 f70 1"/>
                  <a:gd name="f253" fmla="*/ f203 f69 1"/>
                  <a:gd name="f254" fmla="*/ f204 f70 1"/>
                  <a:gd name="f255" fmla="*/ f205 f69 1"/>
                  <a:gd name="f256" fmla="*/ f206 f70 1"/>
                  <a:gd name="f257" fmla="*/ f207 f69 1"/>
                  <a:gd name="f258" fmla="*/ f208 f70 1"/>
                  <a:gd name="f259" fmla="*/ f209 f70 1"/>
                  <a:gd name="f260" fmla="*/ f210 f69 1"/>
                  <a:gd name="f261" fmla="*/ f211 f70 1"/>
                  <a:gd name="f262" fmla="*/ f212 f69 1"/>
                  <a:gd name="f263" fmla="*/ f213 f69 1"/>
                  <a:gd name="f264" fmla="*/ f214 f69 1"/>
                  <a:gd name="f265" fmla="*/ f215 f70 1"/>
                  <a:gd name="f266" fmla="*/ f216 f69 1"/>
                  <a:gd name="f267" fmla="*/ f217 f70 1"/>
                  <a:gd name="f268" fmla="*/ f218 f70 1"/>
                  <a:gd name="f269" fmla="*/ f219 f69 1"/>
                  <a:gd name="f270" fmla="*/ f220 f69 1"/>
                  <a:gd name="f271" fmla="*/ f221 f70 1"/>
                  <a:gd name="f272" fmla="*/ f222 f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6">
                    <a:pos x="f227" y="f228"/>
                  </a:cxn>
                  <a:cxn ang="f126">
                    <a:pos x="f229" y="f228"/>
                  </a:cxn>
                  <a:cxn ang="f126">
                    <a:pos x="f230" y="f231"/>
                  </a:cxn>
                  <a:cxn ang="f126">
                    <a:pos x="f230" y="f232"/>
                  </a:cxn>
                  <a:cxn ang="f126">
                    <a:pos x="f233" y="f234"/>
                  </a:cxn>
                  <a:cxn ang="f126">
                    <a:pos x="f235" y="f234"/>
                  </a:cxn>
                  <a:cxn ang="f126">
                    <a:pos x="f236" y="f237"/>
                  </a:cxn>
                  <a:cxn ang="f126">
                    <a:pos x="f238" y="f239"/>
                  </a:cxn>
                  <a:cxn ang="f126">
                    <a:pos x="f240" y="f241"/>
                  </a:cxn>
                  <a:cxn ang="f126">
                    <a:pos x="f240" y="f242"/>
                  </a:cxn>
                  <a:cxn ang="f126">
                    <a:pos x="f243" y="f244"/>
                  </a:cxn>
                  <a:cxn ang="f126">
                    <a:pos x="f245" y="f246"/>
                  </a:cxn>
                  <a:cxn ang="f126">
                    <a:pos x="f247" y="f248"/>
                  </a:cxn>
                  <a:cxn ang="f126">
                    <a:pos x="f249" y="f250"/>
                  </a:cxn>
                  <a:cxn ang="f126">
                    <a:pos x="f251" y="f252"/>
                  </a:cxn>
                  <a:cxn ang="f126">
                    <a:pos x="f253" y="f254"/>
                  </a:cxn>
                  <a:cxn ang="f126">
                    <a:pos x="f255" y="f256"/>
                  </a:cxn>
                  <a:cxn ang="f126">
                    <a:pos x="f257" y="f258"/>
                  </a:cxn>
                  <a:cxn ang="f126">
                    <a:pos x="f257" y="f259"/>
                  </a:cxn>
                  <a:cxn ang="f126">
                    <a:pos x="f260" y="f261"/>
                  </a:cxn>
                  <a:cxn ang="f126">
                    <a:pos x="f262" y="f261"/>
                  </a:cxn>
                  <a:cxn ang="f126">
                    <a:pos x="f263" y="f261"/>
                  </a:cxn>
                  <a:cxn ang="f126">
                    <a:pos x="f264" y="f265"/>
                  </a:cxn>
                  <a:cxn ang="f126">
                    <a:pos x="f266" y="f267"/>
                  </a:cxn>
                  <a:cxn ang="f126">
                    <a:pos x="f266" y="f268"/>
                  </a:cxn>
                  <a:cxn ang="f126">
                    <a:pos x="f269" y="f268"/>
                  </a:cxn>
                  <a:cxn ang="f126">
                    <a:pos x="f270" y="f271"/>
                  </a:cxn>
                  <a:cxn ang="f126">
                    <a:pos x="f269" y="f272"/>
                  </a:cxn>
                </a:cxnLst>
                <a:rect l="f223" t="f226" r="f224" b="f225"/>
                <a:pathLst>
                  <a:path w="509261" h="1901895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16" y="f17"/>
                    </a:lnTo>
                    <a:lnTo>
                      <a:pt x="f18" y="f17"/>
                    </a:lnTo>
                    <a:cubicBezTo>
                      <a:pt x="f18" y="f17"/>
                      <a:pt x="f19" y="f17"/>
                      <a:pt x="f20" y="f21"/>
                    </a:cubicBezTo>
                    <a:lnTo>
                      <a:pt x="f22" y="f23"/>
                    </a:lnTo>
                    <a:cubicBezTo>
                      <a:pt x="f22" y="f23"/>
                      <a:pt x="f24" y="f25"/>
                      <a:pt x="f24" y="f26"/>
                    </a:cubicBezTo>
                    <a:lnTo>
                      <a:pt x="f24" y="f27"/>
                    </a:lnTo>
                    <a:lnTo>
                      <a:pt x="f28" y="f29"/>
                    </a:lnTo>
                    <a:cubicBezTo>
                      <a:pt x="f28" y="f29"/>
                      <a:pt x="f30" y="f31"/>
                      <a:pt x="f32" y="f33"/>
                    </a:cubicBezTo>
                    <a:lnTo>
                      <a:pt x="f5" y="f34"/>
                    </a:lnTo>
                    <a:cubicBezTo>
                      <a:pt x="f5" y="f35"/>
                      <a:pt x="f36" y="f5"/>
                      <a:pt x="f37" y="f5"/>
                    </a:cubicBezTo>
                    <a:cubicBezTo>
                      <a:pt x="f38" y="f5"/>
                      <a:pt x="f39" y="f36"/>
                      <a:pt x="f39" y="f37"/>
                    </a:cubicBezTo>
                    <a:lnTo>
                      <a:pt x="f40" y="f41"/>
                    </a:lnTo>
                    <a:lnTo>
                      <a:pt x="f42" y="f43"/>
                    </a:lnTo>
                    <a:cubicBezTo>
                      <a:pt x="f42" y="f43"/>
                      <a:pt x="f44" y="f45"/>
                      <a:pt x="f44" y="f46"/>
                    </a:cubicBezTo>
                    <a:lnTo>
                      <a:pt x="f44" y="f47"/>
                    </a:lnTo>
                    <a:lnTo>
                      <a:pt x="f48" y="f49"/>
                    </a:lnTo>
                    <a:lnTo>
                      <a:pt x="f50" y="f49"/>
                    </a:lnTo>
                    <a:cubicBezTo>
                      <a:pt x="f50" y="f49"/>
                      <a:pt x="f51" y="f49"/>
                      <a:pt x="f52" y="f49"/>
                    </a:cubicBezTo>
                    <a:lnTo>
                      <a:pt x="f53" y="f54"/>
                    </a:lnTo>
                    <a:cubicBezTo>
                      <a:pt x="f55" y="f56"/>
                      <a:pt x="f57" y="f58"/>
                      <a:pt x="f57" y="f59"/>
                    </a:cubicBezTo>
                    <a:lnTo>
                      <a:pt x="f57" y="f60"/>
                    </a:lnTo>
                    <a:lnTo>
                      <a:pt x="f61" y="f60"/>
                    </a:lnTo>
                    <a:cubicBezTo>
                      <a:pt x="f62" y="f60"/>
                      <a:pt x="f63" y="f64"/>
                      <a:pt x="f63" y="f65"/>
                    </a:cubicBezTo>
                    <a:cubicBezTo>
                      <a:pt x="f63" y="f66"/>
                      <a:pt x="f62" y="f67"/>
                      <a:pt x="f61" y="f6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72" name="Freeform: Shape 802"/>
              <p:cNvSpPr/>
              <p:nvPr/>
            </p:nvSpPr>
            <p:spPr>
              <a:xfrm>
                <a:off x="1487271" y="4502798"/>
                <a:ext cx="221934" cy="4129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1936"/>
                  <a:gd name="f7" fmla="val 412909"/>
                  <a:gd name="f8" fmla="val 219390"/>
                  <a:gd name="f9" fmla="val 147114"/>
                  <a:gd name="f10" fmla="val 145547"/>
                  <a:gd name="f11" fmla="val 144372"/>
                  <a:gd name="f12" fmla="val 411734"/>
                  <a:gd name="f13" fmla="val 410167"/>
                  <a:gd name="f14" fmla="val 141630"/>
                  <a:gd name="f15" fmla="val 150052"/>
                  <a:gd name="f16" fmla="val 110095"/>
                  <a:gd name="f17" fmla="val 131640"/>
                  <a:gd name="f18" fmla="val 109507"/>
                  <a:gd name="f19" fmla="val 131053"/>
                  <a:gd name="f20" fmla="val 109115"/>
                  <a:gd name="f21" fmla="val 130857"/>
                  <a:gd name="f22" fmla="val 66024"/>
                  <a:gd name="f23" fmla="val 67983"/>
                  <a:gd name="f24" fmla="val 42715"/>
                  <a:gd name="f25" fmla="val 40953"/>
                  <a:gd name="f26" fmla="val 67395"/>
                  <a:gd name="f27" fmla="val 40365"/>
                  <a:gd name="f28" fmla="val 66612"/>
                  <a:gd name="f29" fmla="val 408"/>
                  <a:gd name="f30" fmla="val 4325"/>
                  <a:gd name="f31" fmla="val -376"/>
                  <a:gd name="f32" fmla="val 2954"/>
                  <a:gd name="f33" fmla="val 16"/>
                  <a:gd name="f34" fmla="val 1191"/>
                  <a:gd name="f35" fmla="val 2562"/>
                  <a:gd name="f36" fmla="val 5108"/>
                  <a:gd name="f37" fmla="val 44282"/>
                  <a:gd name="f38" fmla="val 62302"/>
                  <a:gd name="f39" fmla="val 69158"/>
                  <a:gd name="f40" fmla="val 62694"/>
                  <a:gd name="f41" fmla="val 69746"/>
                  <a:gd name="f42" fmla="val 63478"/>
                  <a:gd name="f43" fmla="val 113229"/>
                  <a:gd name="f44" fmla="val 126939"/>
                  <a:gd name="f45" fmla="val 144960"/>
                  <a:gd name="f46" fmla="val 219194"/>
                  <a:gd name="f47" fmla="val 220761"/>
                  <a:gd name="f48" fmla="val 146722"/>
                  <a:gd name="f49" fmla="val 148289"/>
                  <a:gd name="f50" fmla="val 409971"/>
                  <a:gd name="f51" fmla="val 411538"/>
                  <a:gd name="f52" fmla="val 412714"/>
                  <a:gd name="f53" fmla="val 149856"/>
                  <a:gd name="f54" fmla="val 407229"/>
                  <a:gd name="f55" fmla="val 216648"/>
                  <a:gd name="f56" fmla="val 151227"/>
                  <a:gd name="f57" fmla="val 147310"/>
                  <a:gd name="f58" fmla="+- 0 0 -90"/>
                  <a:gd name="f59" fmla="*/ f3 1 221936"/>
                  <a:gd name="f60" fmla="*/ f4 1 412909"/>
                  <a:gd name="f61" fmla="val f5"/>
                  <a:gd name="f62" fmla="val f6"/>
                  <a:gd name="f63" fmla="val f7"/>
                  <a:gd name="f64" fmla="*/ f58 f0 1"/>
                  <a:gd name="f65" fmla="+- f63 0 f61"/>
                  <a:gd name="f66" fmla="+- f62 0 f61"/>
                  <a:gd name="f67" fmla="*/ f64 1 f2"/>
                  <a:gd name="f68" fmla="*/ f66 1 221936"/>
                  <a:gd name="f69" fmla="*/ f65 1 412909"/>
                  <a:gd name="f70" fmla="*/ 219390 f66 1"/>
                  <a:gd name="f71" fmla="*/ 412909 f65 1"/>
                  <a:gd name="f72" fmla="*/ 147114 f66 1"/>
                  <a:gd name="f73" fmla="*/ 144372 f66 1"/>
                  <a:gd name="f74" fmla="*/ 410167 f65 1"/>
                  <a:gd name="f75" fmla="*/ 141630 f66 1"/>
                  <a:gd name="f76" fmla="*/ 150052 f65 1"/>
                  <a:gd name="f77" fmla="*/ 110095 f66 1"/>
                  <a:gd name="f78" fmla="*/ 131640 f65 1"/>
                  <a:gd name="f79" fmla="*/ 109115 f66 1"/>
                  <a:gd name="f80" fmla="*/ 130857 f65 1"/>
                  <a:gd name="f81" fmla="*/ 66024 f66 1"/>
                  <a:gd name="f82" fmla="*/ 67983 f65 1"/>
                  <a:gd name="f83" fmla="*/ 42715 f66 1"/>
                  <a:gd name="f84" fmla="*/ 40365 f66 1"/>
                  <a:gd name="f85" fmla="*/ 66612 f65 1"/>
                  <a:gd name="f86" fmla="*/ 408 f66 1"/>
                  <a:gd name="f87" fmla="*/ 4325 f65 1"/>
                  <a:gd name="f88" fmla="*/ 1191 f66 1"/>
                  <a:gd name="f89" fmla="*/ 408 f65 1"/>
                  <a:gd name="f90" fmla="*/ 5108 f66 1"/>
                  <a:gd name="f91" fmla="*/ 1191 f65 1"/>
                  <a:gd name="f92" fmla="*/ 44282 f66 1"/>
                  <a:gd name="f93" fmla="*/ 62302 f65 1"/>
                  <a:gd name="f94" fmla="*/ 67395 f66 1"/>
                  <a:gd name="f95" fmla="*/ 69746 f66 1"/>
                  <a:gd name="f96" fmla="*/ 63478 f65 1"/>
                  <a:gd name="f97" fmla="*/ 113229 f66 1"/>
                  <a:gd name="f98" fmla="*/ 126939 f65 1"/>
                  <a:gd name="f99" fmla="*/ 144960 f66 1"/>
                  <a:gd name="f100" fmla="*/ 145547 f65 1"/>
                  <a:gd name="f101" fmla="*/ 219194 f66 1"/>
                  <a:gd name="f102" fmla="*/ 221936 f66 1"/>
                  <a:gd name="f103" fmla="*/ 148289 f65 1"/>
                  <a:gd name="f104" fmla="*/ 409971 f65 1"/>
                  <a:gd name="f105" fmla="*/ 412714 f65 1"/>
                  <a:gd name="f106" fmla="*/ 149856 f66 1"/>
                  <a:gd name="f107" fmla="*/ 407229 f65 1"/>
                  <a:gd name="f108" fmla="*/ 216648 f66 1"/>
                  <a:gd name="f109" fmla="*/ 151227 f65 1"/>
                  <a:gd name="f110" fmla="*/ 147310 f66 1"/>
                  <a:gd name="f111" fmla="*/ 150052 f66 1"/>
                  <a:gd name="f112" fmla="+- f67 0 f1"/>
                  <a:gd name="f113" fmla="*/ f70 1 221936"/>
                  <a:gd name="f114" fmla="*/ f71 1 412909"/>
                  <a:gd name="f115" fmla="*/ f72 1 221936"/>
                  <a:gd name="f116" fmla="*/ f73 1 221936"/>
                  <a:gd name="f117" fmla="*/ f74 1 412909"/>
                  <a:gd name="f118" fmla="*/ f75 1 221936"/>
                  <a:gd name="f119" fmla="*/ f76 1 412909"/>
                  <a:gd name="f120" fmla="*/ f77 1 221936"/>
                  <a:gd name="f121" fmla="*/ f78 1 412909"/>
                  <a:gd name="f122" fmla="*/ f79 1 221936"/>
                  <a:gd name="f123" fmla="*/ f80 1 412909"/>
                  <a:gd name="f124" fmla="*/ f81 1 221936"/>
                  <a:gd name="f125" fmla="*/ f82 1 412909"/>
                  <a:gd name="f126" fmla="*/ f83 1 221936"/>
                  <a:gd name="f127" fmla="*/ f84 1 221936"/>
                  <a:gd name="f128" fmla="*/ f85 1 412909"/>
                  <a:gd name="f129" fmla="*/ f86 1 221936"/>
                  <a:gd name="f130" fmla="*/ f87 1 412909"/>
                  <a:gd name="f131" fmla="*/ f88 1 221936"/>
                  <a:gd name="f132" fmla="*/ f89 1 412909"/>
                  <a:gd name="f133" fmla="*/ f90 1 221936"/>
                  <a:gd name="f134" fmla="*/ f91 1 412909"/>
                  <a:gd name="f135" fmla="*/ f92 1 221936"/>
                  <a:gd name="f136" fmla="*/ f93 1 412909"/>
                  <a:gd name="f137" fmla="*/ f94 1 221936"/>
                  <a:gd name="f138" fmla="*/ f95 1 221936"/>
                  <a:gd name="f139" fmla="*/ f96 1 412909"/>
                  <a:gd name="f140" fmla="*/ f97 1 221936"/>
                  <a:gd name="f141" fmla="*/ f98 1 412909"/>
                  <a:gd name="f142" fmla="*/ f99 1 221936"/>
                  <a:gd name="f143" fmla="*/ f100 1 412909"/>
                  <a:gd name="f144" fmla="*/ f101 1 221936"/>
                  <a:gd name="f145" fmla="*/ f102 1 221936"/>
                  <a:gd name="f146" fmla="*/ f103 1 412909"/>
                  <a:gd name="f147" fmla="*/ f104 1 412909"/>
                  <a:gd name="f148" fmla="*/ f105 1 412909"/>
                  <a:gd name="f149" fmla="*/ f106 1 221936"/>
                  <a:gd name="f150" fmla="*/ f107 1 412909"/>
                  <a:gd name="f151" fmla="*/ f108 1 221936"/>
                  <a:gd name="f152" fmla="*/ f109 1 412909"/>
                  <a:gd name="f153" fmla="*/ f110 1 221936"/>
                  <a:gd name="f154" fmla="*/ f111 1 221936"/>
                  <a:gd name="f155" fmla="*/ f61 1 f68"/>
                  <a:gd name="f156" fmla="*/ f62 1 f68"/>
                  <a:gd name="f157" fmla="*/ f61 1 f69"/>
                  <a:gd name="f158" fmla="*/ f63 1 f69"/>
                  <a:gd name="f159" fmla="*/ f113 1 f68"/>
                  <a:gd name="f160" fmla="*/ f114 1 f69"/>
                  <a:gd name="f161" fmla="*/ f115 1 f68"/>
                  <a:gd name="f162" fmla="*/ f116 1 f68"/>
                  <a:gd name="f163" fmla="*/ f117 1 f69"/>
                  <a:gd name="f164" fmla="*/ f118 1 f68"/>
                  <a:gd name="f165" fmla="*/ f119 1 f69"/>
                  <a:gd name="f166" fmla="*/ f120 1 f68"/>
                  <a:gd name="f167" fmla="*/ f121 1 f69"/>
                  <a:gd name="f168" fmla="*/ f122 1 f68"/>
                  <a:gd name="f169" fmla="*/ f123 1 f69"/>
                  <a:gd name="f170" fmla="*/ f124 1 f68"/>
                  <a:gd name="f171" fmla="*/ f125 1 f69"/>
                  <a:gd name="f172" fmla="*/ f126 1 f68"/>
                  <a:gd name="f173" fmla="*/ f127 1 f68"/>
                  <a:gd name="f174" fmla="*/ f128 1 f69"/>
                  <a:gd name="f175" fmla="*/ f129 1 f68"/>
                  <a:gd name="f176" fmla="*/ f130 1 f69"/>
                  <a:gd name="f177" fmla="*/ f131 1 f68"/>
                  <a:gd name="f178" fmla="*/ f132 1 f69"/>
                  <a:gd name="f179" fmla="*/ f133 1 f68"/>
                  <a:gd name="f180" fmla="*/ f134 1 f69"/>
                  <a:gd name="f181" fmla="*/ f135 1 f68"/>
                  <a:gd name="f182" fmla="*/ f136 1 f69"/>
                  <a:gd name="f183" fmla="*/ f137 1 f68"/>
                  <a:gd name="f184" fmla="*/ f138 1 f68"/>
                  <a:gd name="f185" fmla="*/ f139 1 f69"/>
                  <a:gd name="f186" fmla="*/ f140 1 f68"/>
                  <a:gd name="f187" fmla="*/ f141 1 f69"/>
                  <a:gd name="f188" fmla="*/ f142 1 f68"/>
                  <a:gd name="f189" fmla="*/ f143 1 f69"/>
                  <a:gd name="f190" fmla="*/ f144 1 f68"/>
                  <a:gd name="f191" fmla="*/ f145 1 f68"/>
                  <a:gd name="f192" fmla="*/ f146 1 f69"/>
                  <a:gd name="f193" fmla="*/ f147 1 f69"/>
                  <a:gd name="f194" fmla="*/ f148 1 f69"/>
                  <a:gd name="f195" fmla="*/ f149 1 f68"/>
                  <a:gd name="f196" fmla="*/ f150 1 f69"/>
                  <a:gd name="f197" fmla="*/ f151 1 f68"/>
                  <a:gd name="f198" fmla="*/ f152 1 f69"/>
                  <a:gd name="f199" fmla="*/ f153 1 f68"/>
                  <a:gd name="f200" fmla="*/ f154 1 f68"/>
                  <a:gd name="f201" fmla="*/ f155 f59 1"/>
                  <a:gd name="f202" fmla="*/ f156 f59 1"/>
                  <a:gd name="f203" fmla="*/ f158 f60 1"/>
                  <a:gd name="f204" fmla="*/ f157 f60 1"/>
                  <a:gd name="f205" fmla="*/ f159 f59 1"/>
                  <a:gd name="f206" fmla="*/ f160 f60 1"/>
                  <a:gd name="f207" fmla="*/ f161 f59 1"/>
                  <a:gd name="f208" fmla="*/ f162 f59 1"/>
                  <a:gd name="f209" fmla="*/ f163 f60 1"/>
                  <a:gd name="f210" fmla="*/ f164 f59 1"/>
                  <a:gd name="f211" fmla="*/ f165 f60 1"/>
                  <a:gd name="f212" fmla="*/ f166 f59 1"/>
                  <a:gd name="f213" fmla="*/ f167 f60 1"/>
                  <a:gd name="f214" fmla="*/ f168 f59 1"/>
                  <a:gd name="f215" fmla="*/ f169 f60 1"/>
                  <a:gd name="f216" fmla="*/ f170 f59 1"/>
                  <a:gd name="f217" fmla="*/ f171 f60 1"/>
                  <a:gd name="f218" fmla="*/ f172 f59 1"/>
                  <a:gd name="f219" fmla="*/ f173 f59 1"/>
                  <a:gd name="f220" fmla="*/ f174 f60 1"/>
                  <a:gd name="f221" fmla="*/ f175 f59 1"/>
                  <a:gd name="f222" fmla="*/ f176 f60 1"/>
                  <a:gd name="f223" fmla="*/ f177 f59 1"/>
                  <a:gd name="f224" fmla="*/ f178 f60 1"/>
                  <a:gd name="f225" fmla="*/ f179 f59 1"/>
                  <a:gd name="f226" fmla="*/ f180 f60 1"/>
                  <a:gd name="f227" fmla="*/ f181 f59 1"/>
                  <a:gd name="f228" fmla="*/ f182 f60 1"/>
                  <a:gd name="f229" fmla="*/ f183 f59 1"/>
                  <a:gd name="f230" fmla="*/ f184 f59 1"/>
                  <a:gd name="f231" fmla="*/ f185 f60 1"/>
                  <a:gd name="f232" fmla="*/ f186 f59 1"/>
                  <a:gd name="f233" fmla="*/ f187 f60 1"/>
                  <a:gd name="f234" fmla="*/ f188 f59 1"/>
                  <a:gd name="f235" fmla="*/ f189 f60 1"/>
                  <a:gd name="f236" fmla="*/ f190 f59 1"/>
                  <a:gd name="f237" fmla="*/ f191 f59 1"/>
                  <a:gd name="f238" fmla="*/ f192 f60 1"/>
                  <a:gd name="f239" fmla="*/ f193 f60 1"/>
                  <a:gd name="f240" fmla="*/ f194 f60 1"/>
                  <a:gd name="f241" fmla="*/ f195 f59 1"/>
                  <a:gd name="f242" fmla="*/ f196 f60 1"/>
                  <a:gd name="f243" fmla="*/ f197 f59 1"/>
                  <a:gd name="f244" fmla="*/ f198 f60 1"/>
                  <a:gd name="f245" fmla="*/ f199 f59 1"/>
                  <a:gd name="f246" fmla="*/ f200 f5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2">
                    <a:pos x="f205" y="f206"/>
                  </a:cxn>
                  <a:cxn ang="f112">
                    <a:pos x="f207" y="f206"/>
                  </a:cxn>
                  <a:cxn ang="f112">
                    <a:pos x="f208" y="f209"/>
                  </a:cxn>
                  <a:cxn ang="f112">
                    <a:pos x="f210" y="f211"/>
                  </a:cxn>
                  <a:cxn ang="f112">
                    <a:pos x="f212" y="f213"/>
                  </a:cxn>
                  <a:cxn ang="f112">
                    <a:pos x="f214" y="f215"/>
                  </a:cxn>
                  <a:cxn ang="f112">
                    <a:pos x="f216" y="f217"/>
                  </a:cxn>
                  <a:cxn ang="f112">
                    <a:pos x="f218" y="f217"/>
                  </a:cxn>
                  <a:cxn ang="f112">
                    <a:pos x="f219" y="f220"/>
                  </a:cxn>
                  <a:cxn ang="f112">
                    <a:pos x="f221" y="f222"/>
                  </a:cxn>
                  <a:cxn ang="f112">
                    <a:pos x="f223" y="f224"/>
                  </a:cxn>
                  <a:cxn ang="f112">
                    <a:pos x="f225" y="f226"/>
                  </a:cxn>
                  <a:cxn ang="f112">
                    <a:pos x="f227" y="f228"/>
                  </a:cxn>
                  <a:cxn ang="f112">
                    <a:pos x="f229" y="f228"/>
                  </a:cxn>
                  <a:cxn ang="f112">
                    <a:pos x="f230" y="f231"/>
                  </a:cxn>
                  <a:cxn ang="f112">
                    <a:pos x="f232" y="f233"/>
                  </a:cxn>
                  <a:cxn ang="f112">
                    <a:pos x="f234" y="f235"/>
                  </a:cxn>
                  <a:cxn ang="f112">
                    <a:pos x="f236" y="f235"/>
                  </a:cxn>
                  <a:cxn ang="f112">
                    <a:pos x="f237" y="f238"/>
                  </a:cxn>
                  <a:cxn ang="f112">
                    <a:pos x="f237" y="f239"/>
                  </a:cxn>
                  <a:cxn ang="f112">
                    <a:pos x="f236" y="f240"/>
                  </a:cxn>
                  <a:cxn ang="f112">
                    <a:pos x="f241" y="f242"/>
                  </a:cxn>
                  <a:cxn ang="f112">
                    <a:pos x="f243" y="f242"/>
                  </a:cxn>
                  <a:cxn ang="f112">
                    <a:pos x="f243" y="f244"/>
                  </a:cxn>
                  <a:cxn ang="f112">
                    <a:pos x="f245" y="f244"/>
                  </a:cxn>
                  <a:cxn ang="f112">
                    <a:pos x="f246" y="f242"/>
                  </a:cxn>
                </a:cxnLst>
                <a:rect l="f201" t="f204" r="f202" b="f203"/>
                <a:pathLst>
                  <a:path w="221936" h="412909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11" y="f12"/>
                      <a:pt x="f11" y="f13"/>
                    </a:cubicBezTo>
                    <a:lnTo>
                      <a:pt x="f14" y="f15"/>
                    </a:lnTo>
                    <a:lnTo>
                      <a:pt x="f16" y="f17"/>
                    </a:lnTo>
                    <a:cubicBezTo>
                      <a:pt x="f16" y="f17"/>
                      <a:pt x="f18" y="f19"/>
                      <a:pt x="f20" y="f21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4" y="f23"/>
                      <a:pt x="f25" y="f26"/>
                      <a:pt x="f27" y="f28"/>
                    </a:cubicBezTo>
                    <a:lnTo>
                      <a:pt x="f29" y="f30"/>
                    </a:lnTo>
                    <a:cubicBezTo>
                      <a:pt x="f31" y="f32"/>
                      <a:pt x="f33" y="f34"/>
                      <a:pt x="f34" y="f29"/>
                    </a:cubicBezTo>
                    <a:cubicBezTo>
                      <a:pt x="f35" y="f31"/>
                      <a:pt x="f30" y="f33"/>
                      <a:pt x="f36" y="f34"/>
                    </a:cubicBezTo>
                    <a:lnTo>
                      <a:pt x="f37" y="f38"/>
                    </a:lnTo>
                    <a:lnTo>
                      <a:pt x="f26" y="f38"/>
                    </a:lnTo>
                    <a:cubicBezTo>
                      <a:pt x="f26" y="f38"/>
                      <a:pt x="f39" y="f40"/>
                      <a:pt x="f41" y="f42"/>
                    </a:cubicBezTo>
                    <a:lnTo>
                      <a:pt x="f43" y="f44"/>
                    </a:lnTo>
                    <a:lnTo>
                      <a:pt x="f45" y="f10"/>
                    </a:lnTo>
                    <a:lnTo>
                      <a:pt x="f46" y="f10"/>
                    </a:lnTo>
                    <a:cubicBezTo>
                      <a:pt x="f47" y="f10"/>
                      <a:pt x="f6" y="f48"/>
                      <a:pt x="f6" y="f49"/>
                    </a:cubicBezTo>
                    <a:lnTo>
                      <a:pt x="f6" y="f50"/>
                    </a:lnTo>
                    <a:cubicBezTo>
                      <a:pt x="f6" y="f51"/>
                      <a:pt x="f47" y="f52"/>
                      <a:pt x="f46" y="f52"/>
                    </a:cubicBezTo>
                    <a:close/>
                    <a:moveTo>
                      <a:pt x="f53" y="f54"/>
                    </a:moveTo>
                    <a:lnTo>
                      <a:pt x="f55" y="f54"/>
                    </a:lnTo>
                    <a:lnTo>
                      <a:pt x="f55" y="f56"/>
                    </a:lnTo>
                    <a:lnTo>
                      <a:pt x="f57" y="f56"/>
                    </a:lnTo>
                    <a:lnTo>
                      <a:pt x="f15" y="f54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73" name="Freeform: Shape 803"/>
              <p:cNvSpPr/>
              <p:nvPr/>
            </p:nvSpPr>
            <p:spPr>
              <a:xfrm>
                <a:off x="1962668" y="4760384"/>
                <a:ext cx="52102" cy="17575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2101"/>
                  <a:gd name="f7" fmla="val 1757539"/>
                  <a:gd name="f8" fmla="val 49555"/>
                  <a:gd name="f9" fmla="val 1757540"/>
                  <a:gd name="f10" fmla="val 2742"/>
                  <a:gd name="f11" fmla="val 1175"/>
                  <a:gd name="f12" fmla="val 1756365"/>
                  <a:gd name="f13" fmla="val 1754798"/>
                  <a:gd name="f14" fmla="val 1464323"/>
                  <a:gd name="f15" fmla="val 1173848"/>
                  <a:gd name="f16" fmla="val 392"/>
                  <a:gd name="f17" fmla="val 883569"/>
                  <a:gd name="f18" fmla="val 593290"/>
                  <a:gd name="f19" fmla="val 783"/>
                  <a:gd name="f20" fmla="val 302815"/>
                  <a:gd name="f21" fmla="val 12340"/>
                  <a:gd name="f22" fmla="val 10773"/>
                  <a:gd name="f23" fmla="val 1959"/>
                  <a:gd name="f24" fmla="val 9598"/>
                  <a:gd name="f25" fmla="val 3526"/>
                  <a:gd name="f26" fmla="val 5093"/>
                  <a:gd name="f27" fmla="val 6268"/>
                  <a:gd name="f28" fmla="val 5876"/>
                  <a:gd name="f29" fmla="val 1173064"/>
                  <a:gd name="f30" fmla="val 5484"/>
                  <a:gd name="f31" fmla="val 1462364"/>
                  <a:gd name="f32" fmla="val 1752055"/>
                  <a:gd name="f33" fmla="val 46617"/>
                  <a:gd name="f34" fmla="val 47792"/>
                  <a:gd name="f35" fmla="val 49359"/>
                  <a:gd name="f36" fmla="val 50926"/>
                  <a:gd name="f37" fmla="+- 0 0 -90"/>
                  <a:gd name="f38" fmla="*/ f3 1 52101"/>
                  <a:gd name="f39" fmla="*/ f4 1 1757539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52101"/>
                  <a:gd name="f48" fmla="*/ f44 1 1757539"/>
                  <a:gd name="f49" fmla="*/ 49555 f45 1"/>
                  <a:gd name="f50" fmla="*/ 1757540 f44 1"/>
                  <a:gd name="f51" fmla="*/ 2742 f45 1"/>
                  <a:gd name="f52" fmla="*/ 0 f45 1"/>
                  <a:gd name="f53" fmla="*/ 1754798 f44 1"/>
                  <a:gd name="f54" fmla="*/ 392 f45 1"/>
                  <a:gd name="f55" fmla="*/ 883569 f44 1"/>
                  <a:gd name="f56" fmla="*/ 783 f45 1"/>
                  <a:gd name="f57" fmla="*/ 12340 f44 1"/>
                  <a:gd name="f58" fmla="*/ 3526 f45 1"/>
                  <a:gd name="f59" fmla="*/ 9598 f44 1"/>
                  <a:gd name="f60" fmla="*/ 6268 f45 1"/>
                  <a:gd name="f61" fmla="*/ 5876 f45 1"/>
                  <a:gd name="f62" fmla="*/ 5484 f45 1"/>
                  <a:gd name="f63" fmla="*/ 1752055 f44 1"/>
                  <a:gd name="f64" fmla="*/ 46617 f45 1"/>
                  <a:gd name="f65" fmla="*/ 2742 f44 1"/>
                  <a:gd name="f66" fmla="*/ 49359 f45 1"/>
                  <a:gd name="f67" fmla="*/ 0 f44 1"/>
                  <a:gd name="f68" fmla="*/ 52101 f45 1"/>
                  <a:gd name="f69" fmla="+- f46 0 f1"/>
                  <a:gd name="f70" fmla="*/ f49 1 52101"/>
                  <a:gd name="f71" fmla="*/ f50 1 1757539"/>
                  <a:gd name="f72" fmla="*/ f51 1 52101"/>
                  <a:gd name="f73" fmla="*/ f52 1 52101"/>
                  <a:gd name="f74" fmla="*/ f53 1 1757539"/>
                  <a:gd name="f75" fmla="*/ f54 1 52101"/>
                  <a:gd name="f76" fmla="*/ f55 1 1757539"/>
                  <a:gd name="f77" fmla="*/ f56 1 52101"/>
                  <a:gd name="f78" fmla="*/ f57 1 1757539"/>
                  <a:gd name="f79" fmla="*/ f58 1 52101"/>
                  <a:gd name="f80" fmla="*/ f59 1 1757539"/>
                  <a:gd name="f81" fmla="*/ f60 1 52101"/>
                  <a:gd name="f82" fmla="*/ f61 1 52101"/>
                  <a:gd name="f83" fmla="*/ f62 1 52101"/>
                  <a:gd name="f84" fmla="*/ f63 1 1757539"/>
                  <a:gd name="f85" fmla="*/ f64 1 52101"/>
                  <a:gd name="f86" fmla="*/ f65 1 1757539"/>
                  <a:gd name="f87" fmla="*/ f66 1 52101"/>
                  <a:gd name="f88" fmla="*/ f67 1 1757539"/>
                  <a:gd name="f89" fmla="*/ f68 1 52101"/>
                  <a:gd name="f90" fmla="*/ f40 1 f47"/>
                  <a:gd name="f91" fmla="*/ f41 1 f47"/>
                  <a:gd name="f92" fmla="*/ f40 1 f48"/>
                  <a:gd name="f93" fmla="*/ f42 1 f48"/>
                  <a:gd name="f94" fmla="*/ f70 1 f47"/>
                  <a:gd name="f95" fmla="*/ f71 1 f48"/>
                  <a:gd name="f96" fmla="*/ f72 1 f47"/>
                  <a:gd name="f97" fmla="*/ f73 1 f47"/>
                  <a:gd name="f98" fmla="*/ f74 1 f48"/>
                  <a:gd name="f99" fmla="*/ f75 1 f47"/>
                  <a:gd name="f100" fmla="*/ f76 1 f48"/>
                  <a:gd name="f101" fmla="*/ f77 1 f47"/>
                  <a:gd name="f102" fmla="*/ f78 1 f48"/>
                  <a:gd name="f103" fmla="*/ f79 1 f47"/>
                  <a:gd name="f104" fmla="*/ f80 1 f48"/>
                  <a:gd name="f105" fmla="*/ f81 1 f47"/>
                  <a:gd name="f106" fmla="*/ f82 1 f47"/>
                  <a:gd name="f107" fmla="*/ f83 1 f47"/>
                  <a:gd name="f108" fmla="*/ f84 1 f48"/>
                  <a:gd name="f109" fmla="*/ f85 1 f47"/>
                  <a:gd name="f110" fmla="*/ f86 1 f48"/>
                  <a:gd name="f111" fmla="*/ f87 1 f47"/>
                  <a:gd name="f112" fmla="*/ f88 1 f48"/>
                  <a:gd name="f113" fmla="*/ f89 1 f47"/>
                  <a:gd name="f114" fmla="*/ f90 f38 1"/>
                  <a:gd name="f115" fmla="*/ f91 f38 1"/>
                  <a:gd name="f116" fmla="*/ f93 f39 1"/>
                  <a:gd name="f117" fmla="*/ f92 f39 1"/>
                  <a:gd name="f118" fmla="*/ f94 f38 1"/>
                  <a:gd name="f119" fmla="*/ f95 f39 1"/>
                  <a:gd name="f120" fmla="*/ f96 f38 1"/>
                  <a:gd name="f121" fmla="*/ f97 f38 1"/>
                  <a:gd name="f122" fmla="*/ f98 f39 1"/>
                  <a:gd name="f123" fmla="*/ f99 f38 1"/>
                  <a:gd name="f124" fmla="*/ f100 f39 1"/>
                  <a:gd name="f125" fmla="*/ f101 f38 1"/>
                  <a:gd name="f126" fmla="*/ f102 f39 1"/>
                  <a:gd name="f127" fmla="*/ f103 f38 1"/>
                  <a:gd name="f128" fmla="*/ f104 f39 1"/>
                  <a:gd name="f129" fmla="*/ f105 f38 1"/>
                  <a:gd name="f130" fmla="*/ f106 f38 1"/>
                  <a:gd name="f131" fmla="*/ f107 f38 1"/>
                  <a:gd name="f132" fmla="*/ f108 f39 1"/>
                  <a:gd name="f133" fmla="*/ f109 f38 1"/>
                  <a:gd name="f134" fmla="*/ f110 f39 1"/>
                  <a:gd name="f135" fmla="*/ f111 f38 1"/>
                  <a:gd name="f136" fmla="*/ f112 f39 1"/>
                  <a:gd name="f137" fmla="*/ f113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8" y="f119"/>
                  </a:cxn>
                  <a:cxn ang="f69">
                    <a:pos x="f120" y="f119"/>
                  </a:cxn>
                  <a:cxn ang="f69">
                    <a:pos x="f121" y="f122"/>
                  </a:cxn>
                  <a:cxn ang="f69">
                    <a:pos x="f123" y="f124"/>
                  </a:cxn>
                  <a:cxn ang="f69">
                    <a:pos x="f125" y="f126"/>
                  </a:cxn>
                  <a:cxn ang="f69">
                    <a:pos x="f127" y="f128"/>
                  </a:cxn>
                  <a:cxn ang="f69">
                    <a:pos x="f129" y="f126"/>
                  </a:cxn>
                  <a:cxn ang="f69">
                    <a:pos x="f130" y="f124"/>
                  </a:cxn>
                  <a:cxn ang="f69">
                    <a:pos x="f131" y="f132"/>
                  </a:cxn>
                  <a:cxn ang="f69">
                    <a:pos x="f133" y="f132"/>
                  </a:cxn>
                  <a:cxn ang="f69">
                    <a:pos x="f133" y="f134"/>
                  </a:cxn>
                  <a:cxn ang="f69">
                    <a:pos x="f135" y="f136"/>
                  </a:cxn>
                  <a:cxn ang="f69">
                    <a:pos x="f137" y="f134"/>
                  </a:cxn>
                  <a:cxn ang="f69">
                    <a:pos x="f137" y="f122"/>
                  </a:cxn>
                  <a:cxn ang="f69">
                    <a:pos x="f135" y="f119"/>
                  </a:cxn>
                </a:cxnLst>
                <a:rect l="f114" t="f117" r="f115" b="f116"/>
                <a:pathLst>
                  <a:path w="52101" h="175753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cubicBezTo>
                      <a:pt x="f5" y="f14"/>
                      <a:pt x="f5" y="f15"/>
                      <a:pt x="f16" y="f17"/>
                    </a:cubicBezTo>
                    <a:cubicBezTo>
                      <a:pt x="f16" y="f18"/>
                      <a:pt x="f19" y="f20"/>
                      <a:pt x="f19" y="f21"/>
                    </a:cubicBezTo>
                    <a:cubicBezTo>
                      <a:pt x="f19" y="f22"/>
                      <a:pt x="f23" y="f24"/>
                      <a:pt x="f25" y="f24"/>
                    </a:cubicBezTo>
                    <a:cubicBezTo>
                      <a:pt x="f26" y="f24"/>
                      <a:pt x="f27" y="f22"/>
                      <a:pt x="f27" y="f21"/>
                    </a:cubicBezTo>
                    <a:cubicBezTo>
                      <a:pt x="f27" y="f20"/>
                      <a:pt x="f27" y="f18"/>
                      <a:pt x="f28" y="f17"/>
                    </a:cubicBezTo>
                    <a:cubicBezTo>
                      <a:pt x="f28" y="f29"/>
                      <a:pt x="f30" y="f31"/>
                      <a:pt x="f30" y="f32"/>
                    </a:cubicBezTo>
                    <a:lnTo>
                      <a:pt x="f33" y="f32"/>
                    </a:lnTo>
                    <a:lnTo>
                      <a:pt x="f33" y="f10"/>
                    </a:lnTo>
                    <a:cubicBezTo>
                      <a:pt x="f33" y="f11"/>
                      <a:pt x="f34" y="f5"/>
                      <a:pt x="f35" y="f5"/>
                    </a:cubicBezTo>
                    <a:cubicBezTo>
                      <a:pt x="f36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36" y="f9"/>
                      <a:pt x="f35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74" name="Freeform: Shape 804"/>
              <p:cNvSpPr/>
              <p:nvPr/>
            </p:nvSpPr>
            <p:spPr>
              <a:xfrm>
                <a:off x="2070978" y="4777621"/>
                <a:ext cx="49944" cy="17403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946"/>
                  <a:gd name="f7" fmla="val 1740303"/>
                  <a:gd name="f8" fmla="val 47400"/>
                  <a:gd name="f9" fmla="val 2742"/>
                  <a:gd name="f10" fmla="val 1175"/>
                  <a:gd name="f11" fmla="val 1739128"/>
                  <a:gd name="f12" fmla="val 1737561"/>
                  <a:gd name="f13" fmla="val 4309"/>
                  <a:gd name="f14" fmla="val 5484"/>
                  <a:gd name="f15" fmla="val 1734623"/>
                  <a:gd name="f16" fmla="val 44462"/>
                  <a:gd name="f17" fmla="val 19587"/>
                  <a:gd name="f18" fmla="val 18020"/>
                  <a:gd name="f19" fmla="val 45638"/>
                  <a:gd name="f20" fmla="val 16845"/>
                  <a:gd name="f21" fmla="val 47205"/>
                  <a:gd name="f22" fmla="val 48772"/>
                  <a:gd name="f23" fmla="val 49947"/>
                  <a:gd name="f24" fmla="val 1737365"/>
                  <a:gd name="f25" fmla="val 1738932"/>
                  <a:gd name="f26" fmla="val 1740107"/>
                  <a:gd name="f27" fmla="+- 0 0 -90"/>
                  <a:gd name="f28" fmla="*/ f3 1 49946"/>
                  <a:gd name="f29" fmla="*/ f4 1 1740303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49946"/>
                  <a:gd name="f38" fmla="*/ f34 1 1740303"/>
                  <a:gd name="f39" fmla="*/ 47400 f35 1"/>
                  <a:gd name="f40" fmla="*/ 1740303 f34 1"/>
                  <a:gd name="f41" fmla="*/ 2742 f35 1"/>
                  <a:gd name="f42" fmla="*/ 0 f35 1"/>
                  <a:gd name="f43" fmla="*/ 1737561 f34 1"/>
                  <a:gd name="f44" fmla="*/ 2742 f34 1"/>
                  <a:gd name="f45" fmla="*/ 0 f34 1"/>
                  <a:gd name="f46" fmla="*/ 5484 f35 1"/>
                  <a:gd name="f47" fmla="*/ 1734623 f34 1"/>
                  <a:gd name="f48" fmla="*/ 44462 f35 1"/>
                  <a:gd name="f49" fmla="*/ 19587 f34 1"/>
                  <a:gd name="f50" fmla="*/ 47205 f35 1"/>
                  <a:gd name="f51" fmla="*/ 16845 f34 1"/>
                  <a:gd name="f52" fmla="*/ 49947 f35 1"/>
                  <a:gd name="f53" fmla="*/ 1737365 f34 1"/>
                  <a:gd name="f54" fmla="*/ 1740107 f34 1"/>
                  <a:gd name="f55" fmla="+- f36 0 f1"/>
                  <a:gd name="f56" fmla="*/ f39 1 49946"/>
                  <a:gd name="f57" fmla="*/ f40 1 1740303"/>
                  <a:gd name="f58" fmla="*/ f41 1 49946"/>
                  <a:gd name="f59" fmla="*/ f42 1 49946"/>
                  <a:gd name="f60" fmla="*/ f43 1 1740303"/>
                  <a:gd name="f61" fmla="*/ f44 1 1740303"/>
                  <a:gd name="f62" fmla="*/ f45 1 1740303"/>
                  <a:gd name="f63" fmla="*/ f46 1 49946"/>
                  <a:gd name="f64" fmla="*/ f47 1 1740303"/>
                  <a:gd name="f65" fmla="*/ f48 1 49946"/>
                  <a:gd name="f66" fmla="*/ f49 1 1740303"/>
                  <a:gd name="f67" fmla="*/ f50 1 49946"/>
                  <a:gd name="f68" fmla="*/ f51 1 1740303"/>
                  <a:gd name="f69" fmla="*/ f52 1 49946"/>
                  <a:gd name="f70" fmla="*/ f53 1 1740303"/>
                  <a:gd name="f71" fmla="*/ f54 1 1740303"/>
                  <a:gd name="f72" fmla="*/ f30 1 f37"/>
                  <a:gd name="f73" fmla="*/ f31 1 f37"/>
                  <a:gd name="f74" fmla="*/ f30 1 f38"/>
                  <a:gd name="f75" fmla="*/ f32 1 f38"/>
                  <a:gd name="f76" fmla="*/ f56 1 f37"/>
                  <a:gd name="f77" fmla="*/ f57 1 f38"/>
                  <a:gd name="f78" fmla="*/ f58 1 f37"/>
                  <a:gd name="f79" fmla="*/ f59 1 f37"/>
                  <a:gd name="f80" fmla="*/ f60 1 f38"/>
                  <a:gd name="f81" fmla="*/ f61 1 f38"/>
                  <a:gd name="f82" fmla="*/ f62 1 f38"/>
                  <a:gd name="f83" fmla="*/ f63 1 f37"/>
                  <a:gd name="f84" fmla="*/ f64 1 f38"/>
                  <a:gd name="f85" fmla="*/ f65 1 f37"/>
                  <a:gd name="f86" fmla="*/ f66 1 f38"/>
                  <a:gd name="f87" fmla="*/ f67 1 f37"/>
                  <a:gd name="f88" fmla="*/ f68 1 f38"/>
                  <a:gd name="f89" fmla="*/ f69 1 f37"/>
                  <a:gd name="f90" fmla="*/ f70 1 f38"/>
                  <a:gd name="f91" fmla="*/ f71 1 f38"/>
                  <a:gd name="f92" fmla="*/ f72 f28 1"/>
                  <a:gd name="f93" fmla="*/ f73 f28 1"/>
                  <a:gd name="f94" fmla="*/ f75 f29 1"/>
                  <a:gd name="f95" fmla="*/ f74 f29 1"/>
                  <a:gd name="f96" fmla="*/ f76 f28 1"/>
                  <a:gd name="f97" fmla="*/ f77 f29 1"/>
                  <a:gd name="f98" fmla="*/ f78 f28 1"/>
                  <a:gd name="f99" fmla="*/ f79 f28 1"/>
                  <a:gd name="f100" fmla="*/ f80 f29 1"/>
                  <a:gd name="f101" fmla="*/ f81 f29 1"/>
                  <a:gd name="f102" fmla="*/ f82 f29 1"/>
                  <a:gd name="f103" fmla="*/ f83 f28 1"/>
                  <a:gd name="f104" fmla="*/ f84 f29 1"/>
                  <a:gd name="f105" fmla="*/ f85 f28 1"/>
                  <a:gd name="f106" fmla="*/ f86 f29 1"/>
                  <a:gd name="f107" fmla="*/ f87 f28 1"/>
                  <a:gd name="f108" fmla="*/ f88 f29 1"/>
                  <a:gd name="f109" fmla="*/ f89 f28 1"/>
                  <a:gd name="f110" fmla="*/ f90 f29 1"/>
                  <a:gd name="f111" fmla="*/ f91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96" y="f97"/>
                  </a:cxn>
                  <a:cxn ang="f55">
                    <a:pos x="f98" y="f97"/>
                  </a:cxn>
                  <a:cxn ang="f55">
                    <a:pos x="f99" y="f100"/>
                  </a:cxn>
                  <a:cxn ang="f55">
                    <a:pos x="f99" y="f101"/>
                  </a:cxn>
                  <a:cxn ang="f55">
                    <a:pos x="f98" y="f102"/>
                  </a:cxn>
                  <a:cxn ang="f55">
                    <a:pos x="f103" y="f101"/>
                  </a:cxn>
                  <a:cxn ang="f55">
                    <a:pos x="f103" y="f104"/>
                  </a:cxn>
                  <a:cxn ang="f55">
                    <a:pos x="f105" y="f104"/>
                  </a:cxn>
                  <a:cxn ang="f55">
                    <a:pos x="f105" y="f106"/>
                  </a:cxn>
                  <a:cxn ang="f55">
                    <a:pos x="f107" y="f108"/>
                  </a:cxn>
                  <a:cxn ang="f55">
                    <a:pos x="f109" y="f106"/>
                  </a:cxn>
                  <a:cxn ang="f55">
                    <a:pos x="f109" y="f110"/>
                  </a:cxn>
                  <a:cxn ang="f55">
                    <a:pos x="f107" y="f111"/>
                  </a:cxn>
                </a:cxnLst>
                <a:rect l="f92" t="f95" r="f93" b="f94"/>
                <a:pathLst>
                  <a:path w="49946" h="1740303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5"/>
                    </a:lnTo>
                    <a:lnTo>
                      <a:pt x="f16" y="f15"/>
                    </a:lnTo>
                    <a:lnTo>
                      <a:pt x="f16" y="f17"/>
                    </a:lnTo>
                    <a:cubicBezTo>
                      <a:pt x="f16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3" y="f17"/>
                    </a:cubicBezTo>
                    <a:lnTo>
                      <a:pt x="f23" y="f24"/>
                    </a:lnTo>
                    <a:cubicBezTo>
                      <a:pt x="f23" y="f25"/>
                      <a:pt x="f22" y="f26"/>
                      <a:pt x="f21" y="f2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75" name="Freeform: Shape 805"/>
              <p:cNvSpPr/>
              <p:nvPr/>
            </p:nvSpPr>
            <p:spPr>
              <a:xfrm>
                <a:off x="2089916" y="4577961"/>
                <a:ext cx="313721" cy="2086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3720"/>
                  <a:gd name="f7" fmla="val 208667"/>
                  <a:gd name="f8" fmla="val 2809"/>
                  <a:gd name="f9" fmla="val 208668"/>
                  <a:gd name="f10" fmla="val 1046"/>
                  <a:gd name="f11" fmla="val 208276"/>
                  <a:gd name="f12" fmla="val 458"/>
                  <a:gd name="f13" fmla="val 207493"/>
                  <a:gd name="f14" fmla="val -325"/>
                  <a:gd name="f15" fmla="val 206122"/>
                  <a:gd name="f16" fmla="val -129"/>
                  <a:gd name="f17" fmla="val 204359"/>
                  <a:gd name="f18" fmla="val 1242"/>
                  <a:gd name="f19" fmla="val 203575"/>
                  <a:gd name="f20" fmla="val 309345"/>
                  <a:gd name="f21" fmla="val 310716"/>
                  <a:gd name="f22" fmla="val 312479"/>
                  <a:gd name="f23" fmla="val 313262"/>
                  <a:gd name="f24" fmla="val 314046"/>
                  <a:gd name="f25" fmla="val 2613"/>
                  <a:gd name="f26" fmla="val 313850"/>
                  <a:gd name="f27" fmla="val 4376"/>
                  <a:gd name="f28" fmla="val 5159"/>
                  <a:gd name="f29" fmla="val 3396"/>
                  <a:gd name="f30" fmla="+- 0 0 -90"/>
                  <a:gd name="f31" fmla="*/ f3 1 313720"/>
                  <a:gd name="f32" fmla="*/ f4 1 208667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313720"/>
                  <a:gd name="f41" fmla="*/ f37 1 208667"/>
                  <a:gd name="f42" fmla="*/ 2809 f38 1"/>
                  <a:gd name="f43" fmla="*/ 208668 f37 1"/>
                  <a:gd name="f44" fmla="*/ 458 f38 1"/>
                  <a:gd name="f45" fmla="*/ 207493 f37 1"/>
                  <a:gd name="f46" fmla="*/ 1242 f38 1"/>
                  <a:gd name="f47" fmla="*/ 203575 f37 1"/>
                  <a:gd name="f48" fmla="*/ 309345 f38 1"/>
                  <a:gd name="f49" fmla="*/ 458 f37 1"/>
                  <a:gd name="f50" fmla="*/ 313262 f38 1"/>
                  <a:gd name="f51" fmla="*/ 1242 f37 1"/>
                  <a:gd name="f52" fmla="*/ 312479 f38 1"/>
                  <a:gd name="f53" fmla="*/ 5159 f37 1"/>
                  <a:gd name="f54" fmla="*/ 4376 f38 1"/>
                  <a:gd name="f55" fmla="*/ 208276 f37 1"/>
                  <a:gd name="f56" fmla="+- f39 0 f1"/>
                  <a:gd name="f57" fmla="*/ f42 1 313720"/>
                  <a:gd name="f58" fmla="*/ f43 1 208667"/>
                  <a:gd name="f59" fmla="*/ f44 1 313720"/>
                  <a:gd name="f60" fmla="*/ f45 1 208667"/>
                  <a:gd name="f61" fmla="*/ f46 1 313720"/>
                  <a:gd name="f62" fmla="*/ f47 1 208667"/>
                  <a:gd name="f63" fmla="*/ f48 1 313720"/>
                  <a:gd name="f64" fmla="*/ f49 1 208667"/>
                  <a:gd name="f65" fmla="*/ f50 1 313720"/>
                  <a:gd name="f66" fmla="*/ f51 1 208667"/>
                  <a:gd name="f67" fmla="*/ f52 1 313720"/>
                  <a:gd name="f68" fmla="*/ f53 1 208667"/>
                  <a:gd name="f69" fmla="*/ f54 1 313720"/>
                  <a:gd name="f70" fmla="*/ f55 1 208667"/>
                  <a:gd name="f71" fmla="*/ f33 1 f40"/>
                  <a:gd name="f72" fmla="*/ f34 1 f40"/>
                  <a:gd name="f73" fmla="*/ f33 1 f41"/>
                  <a:gd name="f74" fmla="*/ f35 1 f41"/>
                  <a:gd name="f75" fmla="*/ f57 1 f40"/>
                  <a:gd name="f76" fmla="*/ f58 1 f41"/>
                  <a:gd name="f77" fmla="*/ f59 1 f40"/>
                  <a:gd name="f78" fmla="*/ f60 1 f41"/>
                  <a:gd name="f79" fmla="*/ f61 1 f40"/>
                  <a:gd name="f80" fmla="*/ f62 1 f41"/>
                  <a:gd name="f81" fmla="*/ f63 1 f40"/>
                  <a:gd name="f82" fmla="*/ f64 1 f41"/>
                  <a:gd name="f83" fmla="*/ f65 1 f40"/>
                  <a:gd name="f84" fmla="*/ f66 1 f41"/>
                  <a:gd name="f85" fmla="*/ f67 1 f40"/>
                  <a:gd name="f86" fmla="*/ f68 1 f41"/>
                  <a:gd name="f87" fmla="*/ f69 1 f40"/>
                  <a:gd name="f88" fmla="*/ f70 1 f41"/>
                  <a:gd name="f89" fmla="*/ f71 f31 1"/>
                  <a:gd name="f90" fmla="*/ f72 f31 1"/>
                  <a:gd name="f91" fmla="*/ f74 f32 1"/>
                  <a:gd name="f92" fmla="*/ f73 f32 1"/>
                  <a:gd name="f93" fmla="*/ f75 f31 1"/>
                  <a:gd name="f94" fmla="*/ f76 f32 1"/>
                  <a:gd name="f95" fmla="*/ f77 f31 1"/>
                  <a:gd name="f96" fmla="*/ f78 f32 1"/>
                  <a:gd name="f97" fmla="*/ f79 f31 1"/>
                  <a:gd name="f98" fmla="*/ f80 f32 1"/>
                  <a:gd name="f99" fmla="*/ f81 f31 1"/>
                  <a:gd name="f100" fmla="*/ f82 f32 1"/>
                  <a:gd name="f101" fmla="*/ f83 f31 1"/>
                  <a:gd name="f102" fmla="*/ f84 f32 1"/>
                  <a:gd name="f103" fmla="*/ f85 f31 1"/>
                  <a:gd name="f104" fmla="*/ f86 f32 1"/>
                  <a:gd name="f105" fmla="*/ f87 f31 1"/>
                  <a:gd name="f106" fmla="*/ f88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93" y="f94"/>
                  </a:cxn>
                  <a:cxn ang="f56">
                    <a:pos x="f95" y="f96"/>
                  </a:cxn>
                  <a:cxn ang="f56">
                    <a:pos x="f97" y="f98"/>
                  </a:cxn>
                  <a:cxn ang="f56">
                    <a:pos x="f99" y="f100"/>
                  </a:cxn>
                  <a:cxn ang="f56">
                    <a:pos x="f101" y="f102"/>
                  </a:cxn>
                  <a:cxn ang="f56">
                    <a:pos x="f103" y="f104"/>
                  </a:cxn>
                  <a:cxn ang="f56">
                    <a:pos x="f105" y="f106"/>
                  </a:cxn>
                  <a:cxn ang="f56">
                    <a:pos x="f93" y="f94"/>
                  </a:cxn>
                </a:cxnLst>
                <a:rect l="f89" t="f92" r="f90" b="f91"/>
                <a:pathLst>
                  <a:path w="313720" h="208667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lnTo>
                      <a:pt x="f20" y="f12"/>
                    </a:lnTo>
                    <a:cubicBezTo>
                      <a:pt x="f21" y="f14"/>
                      <a:pt x="f22" y="f16"/>
                      <a:pt x="f23" y="f18"/>
                    </a:cubicBezTo>
                    <a:cubicBezTo>
                      <a:pt x="f24" y="f25"/>
                      <a:pt x="f26" y="f27"/>
                      <a:pt x="f22" y="f28"/>
                    </a:cubicBezTo>
                    <a:lnTo>
                      <a:pt x="f27" y="f11"/>
                    </a:lnTo>
                    <a:cubicBezTo>
                      <a:pt x="f27" y="f11"/>
                      <a:pt x="f29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76" name="Freeform: Shape 806"/>
              <p:cNvSpPr/>
              <p:nvPr/>
            </p:nvSpPr>
            <p:spPr>
              <a:xfrm>
                <a:off x="2089961" y="4424836"/>
                <a:ext cx="34710" cy="36179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711"/>
                  <a:gd name="f7" fmla="val 361792"/>
                  <a:gd name="f8" fmla="val 2764"/>
                  <a:gd name="f9" fmla="val 361793"/>
                  <a:gd name="f10" fmla="val 2568"/>
                  <a:gd name="f11" fmla="val 1001"/>
                  <a:gd name="f12" fmla="val -175"/>
                  <a:gd name="f13" fmla="val 360226"/>
                  <a:gd name="f14" fmla="val 21"/>
                  <a:gd name="f15" fmla="val 358659"/>
                  <a:gd name="f16" fmla="val 29010"/>
                  <a:gd name="f17" fmla="val 30577"/>
                  <a:gd name="f18" fmla="val -174"/>
                  <a:gd name="f19" fmla="val 32144"/>
                  <a:gd name="f20" fmla="val 33711"/>
                  <a:gd name="f21" fmla="val 34886"/>
                  <a:gd name="f22" fmla="val 1588"/>
                  <a:gd name="f23" fmla="val 34690"/>
                  <a:gd name="f24" fmla="val 3155"/>
                  <a:gd name="f25" fmla="val 5702"/>
                  <a:gd name="f26" fmla="val 359247"/>
                  <a:gd name="f27" fmla="val 360813"/>
                  <a:gd name="f28" fmla="val 4330"/>
                  <a:gd name="f29" fmla="val 2959"/>
                  <a:gd name="f30" fmla="+- 0 0 -90"/>
                  <a:gd name="f31" fmla="*/ f3 1 34711"/>
                  <a:gd name="f32" fmla="*/ f4 1 361792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34711"/>
                  <a:gd name="f41" fmla="*/ f37 1 361792"/>
                  <a:gd name="f42" fmla="*/ 2764 f38 1"/>
                  <a:gd name="f43" fmla="*/ 361793 f37 1"/>
                  <a:gd name="f44" fmla="*/ 2568 f38 1"/>
                  <a:gd name="f45" fmla="*/ 21 f38 1"/>
                  <a:gd name="f46" fmla="*/ 358659 f37 1"/>
                  <a:gd name="f47" fmla="*/ 29010 f38 1"/>
                  <a:gd name="f48" fmla="*/ 2568 f37 1"/>
                  <a:gd name="f49" fmla="*/ 32144 f38 1"/>
                  <a:gd name="f50" fmla="*/ 21 f37 1"/>
                  <a:gd name="f51" fmla="*/ 34690 f38 1"/>
                  <a:gd name="f52" fmla="*/ 3155 f37 1"/>
                  <a:gd name="f53" fmla="*/ 5702 f38 1"/>
                  <a:gd name="f54" fmla="*/ 359247 f37 1"/>
                  <a:gd name="f55" fmla="*/ 2959 f38 1"/>
                  <a:gd name="f56" fmla="+- f39 0 f1"/>
                  <a:gd name="f57" fmla="*/ f42 1 34711"/>
                  <a:gd name="f58" fmla="*/ f43 1 361792"/>
                  <a:gd name="f59" fmla="*/ f44 1 34711"/>
                  <a:gd name="f60" fmla="*/ f45 1 34711"/>
                  <a:gd name="f61" fmla="*/ f46 1 361792"/>
                  <a:gd name="f62" fmla="*/ f47 1 34711"/>
                  <a:gd name="f63" fmla="*/ f48 1 361792"/>
                  <a:gd name="f64" fmla="*/ f49 1 34711"/>
                  <a:gd name="f65" fmla="*/ f50 1 361792"/>
                  <a:gd name="f66" fmla="*/ f51 1 34711"/>
                  <a:gd name="f67" fmla="*/ f52 1 361792"/>
                  <a:gd name="f68" fmla="*/ f53 1 34711"/>
                  <a:gd name="f69" fmla="*/ f54 1 361792"/>
                  <a:gd name="f70" fmla="*/ f55 1 34711"/>
                  <a:gd name="f71" fmla="*/ f33 1 f40"/>
                  <a:gd name="f72" fmla="*/ f34 1 f40"/>
                  <a:gd name="f73" fmla="*/ f33 1 f41"/>
                  <a:gd name="f74" fmla="*/ f35 1 f41"/>
                  <a:gd name="f75" fmla="*/ f57 1 f40"/>
                  <a:gd name="f76" fmla="*/ f58 1 f41"/>
                  <a:gd name="f77" fmla="*/ f59 1 f40"/>
                  <a:gd name="f78" fmla="*/ f60 1 f40"/>
                  <a:gd name="f79" fmla="*/ f61 1 f41"/>
                  <a:gd name="f80" fmla="*/ f62 1 f40"/>
                  <a:gd name="f81" fmla="*/ f63 1 f41"/>
                  <a:gd name="f82" fmla="*/ f64 1 f40"/>
                  <a:gd name="f83" fmla="*/ f65 1 f41"/>
                  <a:gd name="f84" fmla="*/ f66 1 f40"/>
                  <a:gd name="f85" fmla="*/ f67 1 f41"/>
                  <a:gd name="f86" fmla="*/ f68 1 f40"/>
                  <a:gd name="f87" fmla="*/ f69 1 f41"/>
                  <a:gd name="f88" fmla="*/ f70 1 f40"/>
                  <a:gd name="f89" fmla="*/ f71 f31 1"/>
                  <a:gd name="f90" fmla="*/ f72 f31 1"/>
                  <a:gd name="f91" fmla="*/ f74 f32 1"/>
                  <a:gd name="f92" fmla="*/ f73 f32 1"/>
                  <a:gd name="f93" fmla="*/ f75 f31 1"/>
                  <a:gd name="f94" fmla="*/ f76 f32 1"/>
                  <a:gd name="f95" fmla="*/ f77 f31 1"/>
                  <a:gd name="f96" fmla="*/ f78 f31 1"/>
                  <a:gd name="f97" fmla="*/ f79 f32 1"/>
                  <a:gd name="f98" fmla="*/ f80 f31 1"/>
                  <a:gd name="f99" fmla="*/ f81 f32 1"/>
                  <a:gd name="f100" fmla="*/ f82 f31 1"/>
                  <a:gd name="f101" fmla="*/ f83 f32 1"/>
                  <a:gd name="f102" fmla="*/ f84 f31 1"/>
                  <a:gd name="f103" fmla="*/ f85 f32 1"/>
                  <a:gd name="f104" fmla="*/ f86 f31 1"/>
                  <a:gd name="f105" fmla="*/ f87 f32 1"/>
                  <a:gd name="f106" fmla="*/ f88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93" y="f94"/>
                  </a:cxn>
                  <a:cxn ang="f56">
                    <a:pos x="f95" y="f94"/>
                  </a:cxn>
                  <a:cxn ang="f56">
                    <a:pos x="f96" y="f97"/>
                  </a:cxn>
                  <a:cxn ang="f56">
                    <a:pos x="f98" y="f99"/>
                  </a:cxn>
                  <a:cxn ang="f56">
                    <a:pos x="f100" y="f101"/>
                  </a:cxn>
                  <a:cxn ang="f56">
                    <a:pos x="f102" y="f103"/>
                  </a:cxn>
                  <a:cxn ang="f56">
                    <a:pos x="f104" y="f105"/>
                  </a:cxn>
                  <a:cxn ang="f56">
                    <a:pos x="f106" y="f94"/>
                  </a:cxn>
                </a:cxnLst>
                <a:rect l="f89" t="f92" r="f90" b="f91"/>
                <a:pathLst>
                  <a:path w="34711" h="361792">
                    <a:moveTo>
                      <a:pt x="f8" y="f9"/>
                    </a:moveTo>
                    <a:cubicBezTo>
                      <a:pt x="f8" y="f9"/>
                      <a:pt x="f8" y="f9"/>
                      <a:pt x="f10" y="f9"/>
                    </a:cubicBezTo>
                    <a:cubicBezTo>
                      <a:pt x="f11" y="f9"/>
                      <a:pt x="f12" y="f13"/>
                      <a:pt x="f14" y="f15"/>
                    </a:cubicBezTo>
                    <a:lnTo>
                      <a:pt x="f16" y="f10"/>
                    </a:lnTo>
                    <a:cubicBezTo>
                      <a:pt x="f16" y="f11"/>
                      <a:pt x="f17" y="f18"/>
                      <a:pt x="f19" y="f14"/>
                    </a:cubicBezTo>
                    <a:cubicBezTo>
                      <a:pt x="f20" y="f14"/>
                      <a:pt x="f21" y="f22"/>
                      <a:pt x="f23" y="f24"/>
                    </a:cubicBezTo>
                    <a:lnTo>
                      <a:pt x="f25" y="f26"/>
                    </a:lnTo>
                    <a:cubicBezTo>
                      <a:pt x="f25" y="f27"/>
                      <a:pt x="f28" y="f9"/>
                      <a:pt x="f29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77" name="Freeform: Shape 807"/>
              <p:cNvSpPr/>
              <p:nvPr/>
            </p:nvSpPr>
            <p:spPr>
              <a:xfrm>
                <a:off x="2009256" y="4410754"/>
                <a:ext cx="45290" cy="35510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288"/>
                  <a:gd name="f7" fmla="val 355111"/>
                  <a:gd name="f8" fmla="val 2959"/>
                  <a:gd name="f9" fmla="val 355112"/>
                  <a:gd name="f10" fmla="val 2764"/>
                  <a:gd name="f11" fmla="val 2568"/>
                  <a:gd name="f12" fmla="val 1001"/>
                  <a:gd name="f13" fmla="val -175"/>
                  <a:gd name="f14" fmla="val 353545"/>
                  <a:gd name="f15" fmla="val 21"/>
                  <a:gd name="f16" fmla="val 351978"/>
                  <a:gd name="f17" fmla="val 39587"/>
                  <a:gd name="f18" fmla="val 2546"/>
                  <a:gd name="f19" fmla="val 979"/>
                  <a:gd name="f20" fmla="val 41154"/>
                  <a:gd name="f21" fmla="val 42721"/>
                  <a:gd name="f22" fmla="val 44288"/>
                  <a:gd name="f23" fmla="val 45463"/>
                  <a:gd name="f24" fmla="val 1567"/>
                  <a:gd name="f25" fmla="val 45267"/>
                  <a:gd name="f26" fmla="val 3134"/>
                  <a:gd name="f27" fmla="val 5702"/>
                  <a:gd name="f28" fmla="val 352566"/>
                  <a:gd name="f29" fmla="val 353937"/>
                  <a:gd name="f30" fmla="val 4330"/>
                  <a:gd name="f31" fmla="+- 0 0 -90"/>
                  <a:gd name="f32" fmla="*/ f3 1 45288"/>
                  <a:gd name="f33" fmla="*/ f4 1 355111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45288"/>
                  <a:gd name="f42" fmla="*/ f38 1 355111"/>
                  <a:gd name="f43" fmla="*/ 2959 f39 1"/>
                  <a:gd name="f44" fmla="*/ 355112 f38 1"/>
                  <a:gd name="f45" fmla="*/ 2568 f39 1"/>
                  <a:gd name="f46" fmla="*/ 21 f39 1"/>
                  <a:gd name="f47" fmla="*/ 351978 f38 1"/>
                  <a:gd name="f48" fmla="*/ 39587 f39 1"/>
                  <a:gd name="f49" fmla="*/ 2546 f38 1"/>
                  <a:gd name="f50" fmla="*/ 42721 f39 1"/>
                  <a:gd name="f51" fmla="*/ 0 f38 1"/>
                  <a:gd name="f52" fmla="*/ 45267 f39 1"/>
                  <a:gd name="f53" fmla="*/ 3134 f38 1"/>
                  <a:gd name="f54" fmla="*/ 5702 f39 1"/>
                  <a:gd name="f55" fmla="*/ 352566 f38 1"/>
                  <a:gd name="f56" fmla="+- f40 0 f1"/>
                  <a:gd name="f57" fmla="*/ f43 1 45288"/>
                  <a:gd name="f58" fmla="*/ f44 1 355111"/>
                  <a:gd name="f59" fmla="*/ f45 1 45288"/>
                  <a:gd name="f60" fmla="*/ f46 1 45288"/>
                  <a:gd name="f61" fmla="*/ f47 1 355111"/>
                  <a:gd name="f62" fmla="*/ f48 1 45288"/>
                  <a:gd name="f63" fmla="*/ f49 1 355111"/>
                  <a:gd name="f64" fmla="*/ f50 1 45288"/>
                  <a:gd name="f65" fmla="*/ f51 1 355111"/>
                  <a:gd name="f66" fmla="*/ f52 1 45288"/>
                  <a:gd name="f67" fmla="*/ f53 1 355111"/>
                  <a:gd name="f68" fmla="*/ f54 1 45288"/>
                  <a:gd name="f69" fmla="*/ f55 1 355111"/>
                  <a:gd name="f70" fmla="*/ f34 1 f41"/>
                  <a:gd name="f71" fmla="*/ f35 1 f41"/>
                  <a:gd name="f72" fmla="*/ f34 1 f42"/>
                  <a:gd name="f73" fmla="*/ f36 1 f42"/>
                  <a:gd name="f74" fmla="*/ f57 1 f41"/>
                  <a:gd name="f75" fmla="*/ f58 1 f42"/>
                  <a:gd name="f76" fmla="*/ f59 1 f41"/>
                  <a:gd name="f77" fmla="*/ f60 1 f41"/>
                  <a:gd name="f78" fmla="*/ f61 1 f42"/>
                  <a:gd name="f79" fmla="*/ f62 1 f41"/>
                  <a:gd name="f80" fmla="*/ f63 1 f42"/>
                  <a:gd name="f81" fmla="*/ f64 1 f41"/>
                  <a:gd name="f82" fmla="*/ f65 1 f42"/>
                  <a:gd name="f83" fmla="*/ f66 1 f41"/>
                  <a:gd name="f84" fmla="*/ f67 1 f42"/>
                  <a:gd name="f85" fmla="*/ f68 1 f41"/>
                  <a:gd name="f86" fmla="*/ f69 1 f42"/>
                  <a:gd name="f87" fmla="*/ f70 f32 1"/>
                  <a:gd name="f88" fmla="*/ f71 f32 1"/>
                  <a:gd name="f89" fmla="*/ f73 f33 1"/>
                  <a:gd name="f90" fmla="*/ f72 f33 1"/>
                  <a:gd name="f91" fmla="*/ f74 f32 1"/>
                  <a:gd name="f92" fmla="*/ f75 f33 1"/>
                  <a:gd name="f93" fmla="*/ f76 f32 1"/>
                  <a:gd name="f94" fmla="*/ f77 f32 1"/>
                  <a:gd name="f95" fmla="*/ f78 f33 1"/>
                  <a:gd name="f96" fmla="*/ f79 f32 1"/>
                  <a:gd name="f97" fmla="*/ f80 f33 1"/>
                  <a:gd name="f98" fmla="*/ f81 f32 1"/>
                  <a:gd name="f99" fmla="*/ f82 f33 1"/>
                  <a:gd name="f100" fmla="*/ f83 f32 1"/>
                  <a:gd name="f101" fmla="*/ f84 f33 1"/>
                  <a:gd name="f102" fmla="*/ f85 f32 1"/>
                  <a:gd name="f103" fmla="*/ f86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91" y="f92"/>
                  </a:cxn>
                  <a:cxn ang="f56">
                    <a:pos x="f93" y="f92"/>
                  </a:cxn>
                  <a:cxn ang="f56">
                    <a:pos x="f94" y="f95"/>
                  </a:cxn>
                  <a:cxn ang="f56">
                    <a:pos x="f96" y="f97"/>
                  </a:cxn>
                  <a:cxn ang="f56">
                    <a:pos x="f98" y="f99"/>
                  </a:cxn>
                  <a:cxn ang="f56">
                    <a:pos x="f100" y="f101"/>
                  </a:cxn>
                  <a:cxn ang="f56">
                    <a:pos x="f102" y="f103"/>
                  </a:cxn>
                  <a:cxn ang="f56">
                    <a:pos x="f91" y="f92"/>
                  </a:cxn>
                </a:cxnLst>
                <a:rect l="f87" t="f90" r="f88" b="f89"/>
                <a:pathLst>
                  <a:path w="45288" h="355111">
                    <a:moveTo>
                      <a:pt x="f8" y="f9"/>
                    </a:moveTo>
                    <a:cubicBezTo>
                      <a:pt x="f8" y="f9"/>
                      <a:pt x="f10" y="f9"/>
                      <a:pt x="f11" y="f9"/>
                    </a:cubicBezTo>
                    <a:cubicBezTo>
                      <a:pt x="f12" y="f9"/>
                      <a:pt x="f13" y="f14"/>
                      <a:pt x="f15" y="f16"/>
                    </a:cubicBezTo>
                    <a:lnTo>
                      <a:pt x="f17" y="f18"/>
                    </a:lnTo>
                    <a:cubicBezTo>
                      <a:pt x="f17" y="f19"/>
                      <a:pt x="f20" y="f5"/>
                      <a:pt x="f21" y="f5"/>
                    </a:cubicBezTo>
                    <a:cubicBezTo>
                      <a:pt x="f22" y="f5"/>
                      <a:pt x="f23" y="f24"/>
                      <a:pt x="f25" y="f26"/>
                    </a:cubicBezTo>
                    <a:lnTo>
                      <a:pt x="f27" y="f28"/>
                    </a:lnTo>
                    <a:cubicBezTo>
                      <a:pt x="f27" y="f29"/>
                      <a:pt x="f30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78" name="Freeform: Shape 808"/>
              <p:cNvSpPr/>
              <p:nvPr/>
            </p:nvSpPr>
            <p:spPr>
              <a:xfrm>
                <a:off x="1660294" y="4412172"/>
                <a:ext cx="354421" cy="3828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4426"/>
                  <a:gd name="f7" fmla="val 382876"/>
                  <a:gd name="f8" fmla="val 351929"/>
                  <a:gd name="f9" fmla="val 382877"/>
                  <a:gd name="f10" fmla="val 350362"/>
                  <a:gd name="f11" fmla="val 382485"/>
                  <a:gd name="f12" fmla="val 349774"/>
                  <a:gd name="f13" fmla="val 381897"/>
                  <a:gd name="f14" fmla="val 735"/>
                  <a:gd name="f15" fmla="val 4652"/>
                  <a:gd name="f16" fmla="val -245"/>
                  <a:gd name="f17" fmla="val 3477"/>
                  <a:gd name="f18" fmla="val 1714"/>
                  <a:gd name="f19" fmla="val 1910"/>
                  <a:gd name="f20" fmla="val 3673"/>
                  <a:gd name="f21" fmla="val 353692"/>
                  <a:gd name="f22" fmla="val 377980"/>
                  <a:gd name="f23" fmla="val 354671"/>
                  <a:gd name="f24" fmla="val 379155"/>
                  <a:gd name="f25" fmla="val 380918"/>
                  <a:gd name="f26" fmla="val 353104"/>
                  <a:gd name="f27" fmla="val 352517"/>
                  <a:gd name="f28" fmla="val 382681"/>
                  <a:gd name="f29" fmla="val 351733"/>
                  <a:gd name="f30" fmla="+- 0 0 -90"/>
                  <a:gd name="f31" fmla="*/ f3 1 354426"/>
                  <a:gd name="f32" fmla="*/ f4 1 382876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354426"/>
                  <a:gd name="f41" fmla="*/ f37 1 382876"/>
                  <a:gd name="f42" fmla="*/ 351929 f38 1"/>
                  <a:gd name="f43" fmla="*/ 382877 f37 1"/>
                  <a:gd name="f44" fmla="*/ 349774 f38 1"/>
                  <a:gd name="f45" fmla="*/ 381897 f37 1"/>
                  <a:gd name="f46" fmla="*/ 735 f38 1"/>
                  <a:gd name="f47" fmla="*/ 4652 f37 1"/>
                  <a:gd name="f48" fmla="*/ 735 f37 1"/>
                  <a:gd name="f49" fmla="*/ 4652 f38 1"/>
                  <a:gd name="f50" fmla="*/ 353692 f38 1"/>
                  <a:gd name="f51" fmla="*/ 377980 f37 1"/>
                  <a:gd name="f52" fmla="*/ 351733 f38 1"/>
                  <a:gd name="f53" fmla="*/ 382681 f37 1"/>
                  <a:gd name="f54" fmla="+- f39 0 f1"/>
                  <a:gd name="f55" fmla="*/ f42 1 354426"/>
                  <a:gd name="f56" fmla="*/ f43 1 382876"/>
                  <a:gd name="f57" fmla="*/ f44 1 354426"/>
                  <a:gd name="f58" fmla="*/ f45 1 382876"/>
                  <a:gd name="f59" fmla="*/ f46 1 354426"/>
                  <a:gd name="f60" fmla="*/ f47 1 382876"/>
                  <a:gd name="f61" fmla="*/ f48 1 382876"/>
                  <a:gd name="f62" fmla="*/ f49 1 354426"/>
                  <a:gd name="f63" fmla="*/ f50 1 354426"/>
                  <a:gd name="f64" fmla="*/ f51 1 382876"/>
                  <a:gd name="f65" fmla="*/ f52 1 354426"/>
                  <a:gd name="f66" fmla="*/ f53 1 382876"/>
                  <a:gd name="f67" fmla="*/ f33 1 f40"/>
                  <a:gd name="f68" fmla="*/ f34 1 f40"/>
                  <a:gd name="f69" fmla="*/ f33 1 f41"/>
                  <a:gd name="f70" fmla="*/ f35 1 f41"/>
                  <a:gd name="f71" fmla="*/ f55 1 f40"/>
                  <a:gd name="f72" fmla="*/ f56 1 f41"/>
                  <a:gd name="f73" fmla="*/ f57 1 f40"/>
                  <a:gd name="f74" fmla="*/ f58 1 f41"/>
                  <a:gd name="f75" fmla="*/ f59 1 f40"/>
                  <a:gd name="f76" fmla="*/ f60 1 f41"/>
                  <a:gd name="f77" fmla="*/ f61 1 f41"/>
                  <a:gd name="f78" fmla="*/ f62 1 f40"/>
                  <a:gd name="f79" fmla="*/ f63 1 f40"/>
                  <a:gd name="f80" fmla="*/ f64 1 f41"/>
                  <a:gd name="f81" fmla="*/ f65 1 f40"/>
                  <a:gd name="f82" fmla="*/ f66 1 f41"/>
                  <a:gd name="f83" fmla="*/ f67 f31 1"/>
                  <a:gd name="f84" fmla="*/ f68 f31 1"/>
                  <a:gd name="f85" fmla="*/ f70 f32 1"/>
                  <a:gd name="f86" fmla="*/ f69 f32 1"/>
                  <a:gd name="f87" fmla="*/ f71 f31 1"/>
                  <a:gd name="f88" fmla="*/ f72 f32 1"/>
                  <a:gd name="f89" fmla="*/ f73 f31 1"/>
                  <a:gd name="f90" fmla="*/ f74 f32 1"/>
                  <a:gd name="f91" fmla="*/ f75 f31 1"/>
                  <a:gd name="f92" fmla="*/ f76 f32 1"/>
                  <a:gd name="f93" fmla="*/ f77 f32 1"/>
                  <a:gd name="f94" fmla="*/ f78 f31 1"/>
                  <a:gd name="f95" fmla="*/ f79 f31 1"/>
                  <a:gd name="f96" fmla="*/ f80 f32 1"/>
                  <a:gd name="f97" fmla="*/ f81 f31 1"/>
                  <a:gd name="f98" fmla="*/ f8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4">
                    <a:pos x="f87" y="f88"/>
                  </a:cxn>
                  <a:cxn ang="f54">
                    <a:pos x="f89" y="f90"/>
                  </a:cxn>
                  <a:cxn ang="f54">
                    <a:pos x="f91" y="f92"/>
                  </a:cxn>
                  <a:cxn ang="f54">
                    <a:pos x="f91" y="f93"/>
                  </a:cxn>
                  <a:cxn ang="f54">
                    <a:pos x="f94" y="f93"/>
                  </a:cxn>
                  <a:cxn ang="f54">
                    <a:pos x="f95" y="f96"/>
                  </a:cxn>
                  <a:cxn ang="f54">
                    <a:pos x="f95" y="f90"/>
                  </a:cxn>
                  <a:cxn ang="f54">
                    <a:pos x="f97" y="f98"/>
                  </a:cxn>
                </a:cxnLst>
                <a:rect l="f83" t="f86" r="f84" b="f85"/>
                <a:pathLst>
                  <a:path w="354426" h="382876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lnTo>
                      <a:pt x="f14" y="f15"/>
                    </a:lnTo>
                    <a:cubicBezTo>
                      <a:pt x="f16" y="f17"/>
                      <a:pt x="f16" y="f18"/>
                      <a:pt x="f14" y="f14"/>
                    </a:cubicBezTo>
                    <a:cubicBezTo>
                      <a:pt x="f19" y="f16"/>
                      <a:pt x="f20" y="f16"/>
                      <a:pt x="f15" y="f14"/>
                    </a:cubicBezTo>
                    <a:lnTo>
                      <a:pt x="f21" y="f22"/>
                    </a:lnTo>
                    <a:cubicBezTo>
                      <a:pt x="f23" y="f24"/>
                      <a:pt x="f23" y="f25"/>
                      <a:pt x="f21" y="f13"/>
                    </a:cubicBezTo>
                    <a:cubicBezTo>
                      <a:pt x="f26" y="f11"/>
                      <a:pt x="f27" y="f28"/>
                      <a:pt x="f29" y="f2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79" name="Freeform: Shape 809"/>
              <p:cNvSpPr/>
              <p:nvPr/>
            </p:nvSpPr>
            <p:spPr>
              <a:xfrm>
                <a:off x="2330485" y="4657158"/>
                <a:ext cx="53071" cy="3952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069"/>
                  <a:gd name="f7" fmla="val 395265"/>
                  <a:gd name="f8" fmla="val 50556"/>
                  <a:gd name="f9" fmla="val 394873"/>
                  <a:gd name="f10" fmla="val 48793"/>
                  <a:gd name="f11" fmla="val 394482"/>
                  <a:gd name="f12" fmla="val 48205"/>
                  <a:gd name="f13" fmla="val 393698"/>
                  <a:gd name="f14" fmla="val 609"/>
                  <a:gd name="f15" fmla="val 327886"/>
                  <a:gd name="f16" fmla="val 21"/>
                  <a:gd name="f17" fmla="val 326907"/>
                  <a:gd name="f18" fmla="val 326319"/>
                  <a:gd name="f19" fmla="val 2742"/>
                  <a:gd name="f20" fmla="val -174"/>
                  <a:gd name="f21" fmla="val 1175"/>
                  <a:gd name="f22" fmla="val 1001"/>
                  <a:gd name="f23" fmla="val 2568"/>
                  <a:gd name="f24" fmla="val 4135"/>
                  <a:gd name="f25" fmla="val 5310"/>
                  <a:gd name="f26" fmla="val 325536"/>
                  <a:gd name="f27" fmla="val 52514"/>
                  <a:gd name="f28" fmla="val 390760"/>
                  <a:gd name="f29" fmla="val 53494"/>
                  <a:gd name="f30" fmla="val 391936"/>
                  <a:gd name="f31" fmla="val 53102"/>
                  <a:gd name="f32" fmla="val 51927"/>
                  <a:gd name="f33" fmla="val 394678"/>
                  <a:gd name="f34" fmla="val 51339"/>
                  <a:gd name="f35" fmla="val 395069"/>
                  <a:gd name="f36" fmla="val 50752"/>
                  <a:gd name="f37" fmla="val 50360"/>
                  <a:gd name="f38" fmla="+- 0 0 -90"/>
                  <a:gd name="f39" fmla="*/ f3 1 53069"/>
                  <a:gd name="f40" fmla="*/ f4 1 395265"/>
                  <a:gd name="f41" fmla="val f5"/>
                  <a:gd name="f42" fmla="val f6"/>
                  <a:gd name="f43" fmla="val f7"/>
                  <a:gd name="f44" fmla="*/ f38 f0 1"/>
                  <a:gd name="f45" fmla="+- f43 0 f41"/>
                  <a:gd name="f46" fmla="+- f42 0 f41"/>
                  <a:gd name="f47" fmla="*/ f44 1 f2"/>
                  <a:gd name="f48" fmla="*/ f46 1 53069"/>
                  <a:gd name="f49" fmla="*/ f45 1 395265"/>
                  <a:gd name="f50" fmla="*/ 50556 f46 1"/>
                  <a:gd name="f51" fmla="*/ 394873 f45 1"/>
                  <a:gd name="f52" fmla="*/ 48205 f46 1"/>
                  <a:gd name="f53" fmla="*/ 393698 f45 1"/>
                  <a:gd name="f54" fmla="*/ 609 f46 1"/>
                  <a:gd name="f55" fmla="*/ 327886 f45 1"/>
                  <a:gd name="f56" fmla="*/ 21 f46 1"/>
                  <a:gd name="f57" fmla="*/ 326319 f45 1"/>
                  <a:gd name="f58" fmla="*/ 2742 f45 1"/>
                  <a:gd name="f59" fmla="*/ 2568 f46 1"/>
                  <a:gd name="f60" fmla="*/ 0 f45 1"/>
                  <a:gd name="f61" fmla="*/ 5310 f46 1"/>
                  <a:gd name="f62" fmla="*/ 325536 f45 1"/>
                  <a:gd name="f63" fmla="*/ 52514 f46 1"/>
                  <a:gd name="f64" fmla="*/ 390760 f45 1"/>
                  <a:gd name="f65" fmla="*/ 51927 f46 1"/>
                  <a:gd name="f66" fmla="*/ 394678 f45 1"/>
                  <a:gd name="f67" fmla="*/ 50360 f46 1"/>
                  <a:gd name="f68" fmla="*/ 395265 f45 1"/>
                  <a:gd name="f69" fmla="+- f47 0 f1"/>
                  <a:gd name="f70" fmla="*/ f50 1 53069"/>
                  <a:gd name="f71" fmla="*/ f51 1 395265"/>
                  <a:gd name="f72" fmla="*/ f52 1 53069"/>
                  <a:gd name="f73" fmla="*/ f53 1 395265"/>
                  <a:gd name="f74" fmla="*/ f54 1 53069"/>
                  <a:gd name="f75" fmla="*/ f55 1 395265"/>
                  <a:gd name="f76" fmla="*/ f56 1 53069"/>
                  <a:gd name="f77" fmla="*/ f57 1 395265"/>
                  <a:gd name="f78" fmla="*/ f58 1 395265"/>
                  <a:gd name="f79" fmla="*/ f59 1 53069"/>
                  <a:gd name="f80" fmla="*/ f60 1 395265"/>
                  <a:gd name="f81" fmla="*/ f61 1 53069"/>
                  <a:gd name="f82" fmla="*/ f62 1 395265"/>
                  <a:gd name="f83" fmla="*/ f63 1 53069"/>
                  <a:gd name="f84" fmla="*/ f64 1 395265"/>
                  <a:gd name="f85" fmla="*/ f65 1 53069"/>
                  <a:gd name="f86" fmla="*/ f66 1 395265"/>
                  <a:gd name="f87" fmla="*/ f67 1 53069"/>
                  <a:gd name="f88" fmla="*/ f68 1 395265"/>
                  <a:gd name="f89" fmla="*/ f41 1 f48"/>
                  <a:gd name="f90" fmla="*/ f42 1 f48"/>
                  <a:gd name="f91" fmla="*/ f41 1 f49"/>
                  <a:gd name="f92" fmla="*/ f43 1 f49"/>
                  <a:gd name="f93" fmla="*/ f70 1 f48"/>
                  <a:gd name="f94" fmla="*/ f71 1 f49"/>
                  <a:gd name="f95" fmla="*/ f72 1 f48"/>
                  <a:gd name="f96" fmla="*/ f73 1 f49"/>
                  <a:gd name="f97" fmla="*/ f74 1 f48"/>
                  <a:gd name="f98" fmla="*/ f75 1 f49"/>
                  <a:gd name="f99" fmla="*/ f76 1 f48"/>
                  <a:gd name="f100" fmla="*/ f77 1 f49"/>
                  <a:gd name="f101" fmla="*/ f78 1 f49"/>
                  <a:gd name="f102" fmla="*/ f79 1 f48"/>
                  <a:gd name="f103" fmla="*/ f80 1 f49"/>
                  <a:gd name="f104" fmla="*/ f81 1 f48"/>
                  <a:gd name="f105" fmla="*/ f82 1 f49"/>
                  <a:gd name="f106" fmla="*/ f83 1 f48"/>
                  <a:gd name="f107" fmla="*/ f84 1 f49"/>
                  <a:gd name="f108" fmla="*/ f85 1 f48"/>
                  <a:gd name="f109" fmla="*/ f86 1 f49"/>
                  <a:gd name="f110" fmla="*/ f87 1 f48"/>
                  <a:gd name="f111" fmla="*/ f88 1 f49"/>
                  <a:gd name="f112" fmla="*/ f89 f39 1"/>
                  <a:gd name="f113" fmla="*/ f90 f39 1"/>
                  <a:gd name="f114" fmla="*/ f92 f40 1"/>
                  <a:gd name="f115" fmla="*/ f91 f40 1"/>
                  <a:gd name="f116" fmla="*/ f93 f39 1"/>
                  <a:gd name="f117" fmla="*/ f94 f40 1"/>
                  <a:gd name="f118" fmla="*/ f95 f39 1"/>
                  <a:gd name="f119" fmla="*/ f96 f40 1"/>
                  <a:gd name="f120" fmla="*/ f97 f39 1"/>
                  <a:gd name="f121" fmla="*/ f98 f40 1"/>
                  <a:gd name="f122" fmla="*/ f99 f39 1"/>
                  <a:gd name="f123" fmla="*/ f100 f40 1"/>
                  <a:gd name="f124" fmla="*/ f101 f40 1"/>
                  <a:gd name="f125" fmla="*/ f102 f39 1"/>
                  <a:gd name="f126" fmla="*/ f103 f40 1"/>
                  <a:gd name="f127" fmla="*/ f104 f39 1"/>
                  <a:gd name="f128" fmla="*/ f105 f40 1"/>
                  <a:gd name="f129" fmla="*/ f106 f39 1"/>
                  <a:gd name="f130" fmla="*/ f107 f40 1"/>
                  <a:gd name="f131" fmla="*/ f108 f39 1"/>
                  <a:gd name="f132" fmla="*/ f109 f40 1"/>
                  <a:gd name="f133" fmla="*/ f110 f39 1"/>
                  <a:gd name="f134" fmla="*/ f111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20" y="f121"/>
                  </a:cxn>
                  <a:cxn ang="f69">
                    <a:pos x="f122" y="f123"/>
                  </a:cxn>
                  <a:cxn ang="f69">
                    <a:pos x="f122" y="f124"/>
                  </a:cxn>
                  <a:cxn ang="f69">
                    <a:pos x="f125" y="f126"/>
                  </a:cxn>
                  <a:cxn ang="f69">
                    <a:pos x="f125" y="f126"/>
                  </a:cxn>
                  <a:cxn ang="f69">
                    <a:pos x="f127" y="f124"/>
                  </a:cxn>
                  <a:cxn ang="f69">
                    <a:pos x="f127" y="f128"/>
                  </a:cxn>
                  <a:cxn ang="f69">
                    <a:pos x="f129" y="f130"/>
                  </a:cxn>
                  <a:cxn ang="f69">
                    <a:pos x="f131" y="f132"/>
                  </a:cxn>
                  <a:cxn ang="f69">
                    <a:pos x="f133" y="f134"/>
                  </a:cxn>
                </a:cxnLst>
                <a:rect l="f112" t="f115" r="f113" b="f114"/>
                <a:pathLst>
                  <a:path w="53069" h="395265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lnTo>
                      <a:pt x="f14" y="f15"/>
                    </a:lnTo>
                    <a:cubicBezTo>
                      <a:pt x="f14" y="f15"/>
                      <a:pt x="f16" y="f17"/>
                      <a:pt x="f16" y="f18"/>
                    </a:cubicBezTo>
                    <a:lnTo>
                      <a:pt x="f16" y="f19"/>
                    </a:lnTo>
                    <a:cubicBezTo>
                      <a:pt x="f20" y="f21"/>
                      <a:pt x="f22" y="f5"/>
                      <a:pt x="f23" y="f5"/>
                    </a:cubicBezTo>
                    <a:lnTo>
                      <a:pt x="f23" y="f5"/>
                    </a:lnTo>
                    <a:cubicBezTo>
                      <a:pt x="f24" y="f5"/>
                      <a:pt x="f25" y="f21"/>
                      <a:pt x="f25" y="f19"/>
                    </a:cubicBezTo>
                    <a:lnTo>
                      <a:pt x="f25" y="f26"/>
                    </a:lnTo>
                    <a:cubicBezTo>
                      <a:pt x="f25" y="f26"/>
                      <a:pt x="f27" y="f28"/>
                      <a:pt x="f27" y="f28"/>
                    </a:cubicBezTo>
                    <a:cubicBezTo>
                      <a:pt x="f29" y="f30"/>
                      <a:pt x="f31" y="f13"/>
                      <a:pt x="f32" y="f33"/>
                    </a:cubicBezTo>
                    <a:cubicBezTo>
                      <a:pt x="f34" y="f35"/>
                      <a:pt x="f36" y="f7"/>
                      <a:pt x="f37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80" name="Freeform: Shape 810"/>
              <p:cNvSpPr/>
              <p:nvPr/>
            </p:nvSpPr>
            <p:spPr>
              <a:xfrm>
                <a:off x="2131310" y="4784469"/>
                <a:ext cx="57817" cy="26755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820"/>
                  <a:gd name="f7" fmla="val 267558"/>
                  <a:gd name="f8" fmla="val 54844"/>
                  <a:gd name="f9" fmla="val 53277"/>
                  <a:gd name="f10" fmla="val 267166"/>
                  <a:gd name="f11" fmla="val 52689"/>
                  <a:gd name="f12" fmla="val 266579"/>
                  <a:gd name="f13" fmla="val 588"/>
                  <a:gd name="f14" fmla="val 200767"/>
                  <a:gd name="f15" fmla="val 199591"/>
                  <a:gd name="f16" fmla="val 199004"/>
                  <a:gd name="f17" fmla="val 2742"/>
                  <a:gd name="f18" fmla="val 196"/>
                  <a:gd name="f19" fmla="val 1175"/>
                  <a:gd name="f20" fmla="val 1567"/>
                  <a:gd name="f21" fmla="val 3134"/>
                  <a:gd name="f22" fmla="val 4701"/>
                  <a:gd name="f23" fmla="val 5876"/>
                  <a:gd name="f24" fmla="val 197828"/>
                  <a:gd name="f25" fmla="val 57194"/>
                  <a:gd name="f26" fmla="val 262857"/>
                  <a:gd name="f27" fmla="val 58173"/>
                  <a:gd name="f28" fmla="val 264032"/>
                  <a:gd name="f29" fmla="val 57977"/>
                  <a:gd name="f30" fmla="val 265795"/>
                  <a:gd name="f31" fmla="val 56802"/>
                  <a:gd name="f32" fmla="val 266775"/>
                  <a:gd name="f33" fmla="val 56215"/>
                  <a:gd name="f34" fmla="val 55627"/>
                  <a:gd name="f35" fmla="val 267362"/>
                  <a:gd name="f36" fmla="val 55039"/>
                  <a:gd name="f37" fmla="+- 0 0 -90"/>
                  <a:gd name="f38" fmla="*/ f3 1 57820"/>
                  <a:gd name="f39" fmla="*/ f4 1 267558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57820"/>
                  <a:gd name="f48" fmla="*/ f44 1 267558"/>
                  <a:gd name="f49" fmla="*/ 54844 f45 1"/>
                  <a:gd name="f50" fmla="*/ 267558 f44 1"/>
                  <a:gd name="f51" fmla="*/ 52689 f45 1"/>
                  <a:gd name="f52" fmla="*/ 266579 f44 1"/>
                  <a:gd name="f53" fmla="*/ 588 f45 1"/>
                  <a:gd name="f54" fmla="*/ 200767 f44 1"/>
                  <a:gd name="f55" fmla="*/ 0 f45 1"/>
                  <a:gd name="f56" fmla="*/ 199004 f44 1"/>
                  <a:gd name="f57" fmla="*/ 2742 f44 1"/>
                  <a:gd name="f58" fmla="*/ 3134 f45 1"/>
                  <a:gd name="f59" fmla="*/ 0 f44 1"/>
                  <a:gd name="f60" fmla="*/ 5876 f45 1"/>
                  <a:gd name="f61" fmla="*/ 197828 f44 1"/>
                  <a:gd name="f62" fmla="*/ 57194 f45 1"/>
                  <a:gd name="f63" fmla="*/ 262857 f44 1"/>
                  <a:gd name="f64" fmla="*/ 56802 f45 1"/>
                  <a:gd name="f65" fmla="*/ 266775 f44 1"/>
                  <a:gd name="f66" fmla="*/ 55039 f45 1"/>
                  <a:gd name="f67" fmla="*/ 267362 f44 1"/>
                  <a:gd name="f68" fmla="+- f46 0 f1"/>
                  <a:gd name="f69" fmla="*/ f49 1 57820"/>
                  <a:gd name="f70" fmla="*/ f50 1 267558"/>
                  <a:gd name="f71" fmla="*/ f51 1 57820"/>
                  <a:gd name="f72" fmla="*/ f52 1 267558"/>
                  <a:gd name="f73" fmla="*/ f53 1 57820"/>
                  <a:gd name="f74" fmla="*/ f54 1 267558"/>
                  <a:gd name="f75" fmla="*/ f55 1 57820"/>
                  <a:gd name="f76" fmla="*/ f56 1 267558"/>
                  <a:gd name="f77" fmla="*/ f57 1 267558"/>
                  <a:gd name="f78" fmla="*/ f58 1 57820"/>
                  <a:gd name="f79" fmla="*/ f59 1 267558"/>
                  <a:gd name="f80" fmla="*/ f60 1 57820"/>
                  <a:gd name="f81" fmla="*/ f61 1 267558"/>
                  <a:gd name="f82" fmla="*/ f62 1 57820"/>
                  <a:gd name="f83" fmla="*/ f63 1 267558"/>
                  <a:gd name="f84" fmla="*/ f64 1 57820"/>
                  <a:gd name="f85" fmla="*/ f65 1 267558"/>
                  <a:gd name="f86" fmla="*/ f66 1 57820"/>
                  <a:gd name="f87" fmla="*/ f67 1 267558"/>
                  <a:gd name="f88" fmla="*/ f40 1 f47"/>
                  <a:gd name="f89" fmla="*/ f41 1 f47"/>
                  <a:gd name="f90" fmla="*/ f40 1 f48"/>
                  <a:gd name="f91" fmla="*/ f42 1 f48"/>
                  <a:gd name="f92" fmla="*/ f69 1 f47"/>
                  <a:gd name="f93" fmla="*/ f70 1 f48"/>
                  <a:gd name="f94" fmla="*/ f71 1 f47"/>
                  <a:gd name="f95" fmla="*/ f72 1 f48"/>
                  <a:gd name="f96" fmla="*/ f73 1 f47"/>
                  <a:gd name="f97" fmla="*/ f74 1 f48"/>
                  <a:gd name="f98" fmla="*/ f75 1 f47"/>
                  <a:gd name="f99" fmla="*/ f76 1 f48"/>
                  <a:gd name="f100" fmla="*/ f77 1 f48"/>
                  <a:gd name="f101" fmla="*/ f78 1 f47"/>
                  <a:gd name="f102" fmla="*/ f79 1 f48"/>
                  <a:gd name="f103" fmla="*/ f80 1 f47"/>
                  <a:gd name="f104" fmla="*/ f81 1 f48"/>
                  <a:gd name="f105" fmla="*/ f82 1 f47"/>
                  <a:gd name="f106" fmla="*/ f83 1 f48"/>
                  <a:gd name="f107" fmla="*/ f84 1 f47"/>
                  <a:gd name="f108" fmla="*/ f85 1 f48"/>
                  <a:gd name="f109" fmla="*/ f86 1 f47"/>
                  <a:gd name="f110" fmla="*/ f87 1 f48"/>
                  <a:gd name="f111" fmla="*/ f88 f38 1"/>
                  <a:gd name="f112" fmla="*/ f89 f38 1"/>
                  <a:gd name="f113" fmla="*/ f91 f39 1"/>
                  <a:gd name="f114" fmla="*/ f90 f39 1"/>
                  <a:gd name="f115" fmla="*/ f92 f38 1"/>
                  <a:gd name="f116" fmla="*/ f93 f39 1"/>
                  <a:gd name="f117" fmla="*/ f94 f38 1"/>
                  <a:gd name="f118" fmla="*/ f95 f39 1"/>
                  <a:gd name="f119" fmla="*/ f96 f38 1"/>
                  <a:gd name="f120" fmla="*/ f97 f39 1"/>
                  <a:gd name="f121" fmla="*/ f98 f38 1"/>
                  <a:gd name="f122" fmla="*/ f99 f39 1"/>
                  <a:gd name="f123" fmla="*/ f100 f39 1"/>
                  <a:gd name="f124" fmla="*/ f101 f38 1"/>
                  <a:gd name="f125" fmla="*/ f102 f39 1"/>
                  <a:gd name="f126" fmla="*/ f103 f38 1"/>
                  <a:gd name="f127" fmla="*/ f104 f39 1"/>
                  <a:gd name="f128" fmla="*/ f105 f38 1"/>
                  <a:gd name="f129" fmla="*/ f106 f39 1"/>
                  <a:gd name="f130" fmla="*/ f107 f38 1"/>
                  <a:gd name="f131" fmla="*/ f108 f39 1"/>
                  <a:gd name="f132" fmla="*/ f109 f38 1"/>
                  <a:gd name="f133" fmla="*/ f110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8">
                    <a:pos x="f115" y="f116"/>
                  </a:cxn>
                  <a:cxn ang="f68">
                    <a:pos x="f117" y="f118"/>
                  </a:cxn>
                  <a:cxn ang="f68">
                    <a:pos x="f119" y="f120"/>
                  </a:cxn>
                  <a:cxn ang="f68">
                    <a:pos x="f121" y="f122"/>
                  </a:cxn>
                  <a:cxn ang="f68">
                    <a:pos x="f121" y="f123"/>
                  </a:cxn>
                  <a:cxn ang="f68">
                    <a:pos x="f124" y="f125"/>
                  </a:cxn>
                  <a:cxn ang="f68">
                    <a:pos x="f124" y="f125"/>
                  </a:cxn>
                  <a:cxn ang="f68">
                    <a:pos x="f126" y="f123"/>
                  </a:cxn>
                  <a:cxn ang="f68">
                    <a:pos x="f126" y="f127"/>
                  </a:cxn>
                  <a:cxn ang="f68">
                    <a:pos x="f128" y="f129"/>
                  </a:cxn>
                  <a:cxn ang="f68">
                    <a:pos x="f130" y="f131"/>
                  </a:cxn>
                  <a:cxn ang="f68">
                    <a:pos x="f132" y="f133"/>
                  </a:cxn>
                </a:cxnLst>
                <a:rect l="f111" t="f114" r="f112" b="f113"/>
                <a:pathLst>
                  <a:path w="57820" h="267558">
                    <a:moveTo>
                      <a:pt x="f8" y="f7"/>
                    </a:moveTo>
                    <a:cubicBezTo>
                      <a:pt x="f8" y="f7"/>
                      <a:pt x="f9" y="f10"/>
                      <a:pt x="f11" y="f12"/>
                    </a:cubicBezTo>
                    <a:lnTo>
                      <a:pt x="f13" y="f14"/>
                    </a:lnTo>
                    <a:cubicBezTo>
                      <a:pt x="f13" y="f14"/>
                      <a:pt x="f5" y="f15"/>
                      <a:pt x="f5" y="f16"/>
                    </a:cubicBezTo>
                    <a:lnTo>
                      <a:pt x="f5" y="f17"/>
                    </a:lnTo>
                    <a:cubicBezTo>
                      <a:pt x="f18" y="f19"/>
                      <a:pt x="f20" y="f5"/>
                      <a:pt x="f21" y="f5"/>
                    </a:cubicBezTo>
                    <a:lnTo>
                      <a:pt x="f21" y="f5"/>
                    </a:lnTo>
                    <a:cubicBezTo>
                      <a:pt x="f22" y="f5"/>
                      <a:pt x="f23" y="f19"/>
                      <a:pt x="f23" y="f17"/>
                    </a:cubicBezTo>
                    <a:lnTo>
                      <a:pt x="f23" y="f24"/>
                    </a:lnTo>
                    <a:cubicBezTo>
                      <a:pt x="f23" y="f24"/>
                      <a:pt x="f25" y="f26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10"/>
                      <a:pt x="f34" y="f35"/>
                      <a:pt x="f36" y="f3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81" name="Freeform: Shape 811"/>
              <p:cNvSpPr/>
              <p:nvPr/>
            </p:nvSpPr>
            <p:spPr>
              <a:xfrm>
                <a:off x="1704478" y="4517392"/>
                <a:ext cx="94393" cy="5346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4391"/>
                  <a:gd name="f7" fmla="val 534643"/>
                  <a:gd name="f8" fmla="val 91894"/>
                  <a:gd name="f9" fmla="val 534644"/>
                  <a:gd name="f10" fmla="val 90327"/>
                  <a:gd name="f11" fmla="val 534252"/>
                  <a:gd name="f12" fmla="val 89739"/>
                  <a:gd name="f13" fmla="val 533665"/>
                  <a:gd name="f14" fmla="val 24711"/>
                  <a:gd name="f15" fmla="val 462368"/>
                  <a:gd name="f16" fmla="val 23927"/>
                  <a:gd name="f17" fmla="val 461193"/>
                  <a:gd name="f18" fmla="val 460409"/>
                  <a:gd name="f19" fmla="val 22948"/>
                  <a:gd name="f20" fmla="val 51042"/>
                  <a:gd name="f21" fmla="val 227"/>
                  <a:gd name="f22" fmla="val 4033"/>
                  <a:gd name="f23" fmla="val -361"/>
                  <a:gd name="f24" fmla="val 2662"/>
                  <a:gd name="f25" fmla="val 899"/>
                  <a:gd name="f26" fmla="val 1598"/>
                  <a:gd name="f27" fmla="val 311"/>
                  <a:gd name="f28" fmla="val 2969"/>
                  <a:gd name="f29" fmla="val -472"/>
                  <a:gd name="f30" fmla="val 4732"/>
                  <a:gd name="f31" fmla="val 5320"/>
                  <a:gd name="f32" fmla="val 1682"/>
                  <a:gd name="f33" fmla="val 28236"/>
                  <a:gd name="f34" fmla="val 49279"/>
                  <a:gd name="f35" fmla="val 28432"/>
                  <a:gd name="f36" fmla="val 50062"/>
                  <a:gd name="f37" fmla="val 50454"/>
                  <a:gd name="f38" fmla="val 29411"/>
                  <a:gd name="f39" fmla="val 459430"/>
                  <a:gd name="f40" fmla="val 93657"/>
                  <a:gd name="f41" fmla="val 529943"/>
                  <a:gd name="f42" fmla="val 94636"/>
                  <a:gd name="f43" fmla="val 531118"/>
                  <a:gd name="f44" fmla="val 532881"/>
                  <a:gd name="f45" fmla="val 533861"/>
                  <a:gd name="f46" fmla="val 93069"/>
                  <a:gd name="f47" fmla="val 534448"/>
                  <a:gd name="f48" fmla="val 92482"/>
                  <a:gd name="f49" fmla="val 91698"/>
                  <a:gd name="f50" fmla="+- 0 0 -90"/>
                  <a:gd name="f51" fmla="*/ f3 1 94391"/>
                  <a:gd name="f52" fmla="*/ f4 1 534643"/>
                  <a:gd name="f53" fmla="val f5"/>
                  <a:gd name="f54" fmla="val f6"/>
                  <a:gd name="f55" fmla="val f7"/>
                  <a:gd name="f56" fmla="*/ f50 f0 1"/>
                  <a:gd name="f57" fmla="+- f55 0 f53"/>
                  <a:gd name="f58" fmla="+- f54 0 f53"/>
                  <a:gd name="f59" fmla="*/ f56 1 f2"/>
                  <a:gd name="f60" fmla="*/ f58 1 94391"/>
                  <a:gd name="f61" fmla="*/ f57 1 534643"/>
                  <a:gd name="f62" fmla="*/ 91894 f58 1"/>
                  <a:gd name="f63" fmla="*/ 534644 f57 1"/>
                  <a:gd name="f64" fmla="*/ 89739 f58 1"/>
                  <a:gd name="f65" fmla="*/ 533665 f57 1"/>
                  <a:gd name="f66" fmla="*/ 24711 f58 1"/>
                  <a:gd name="f67" fmla="*/ 462368 f57 1"/>
                  <a:gd name="f68" fmla="*/ 23927 f58 1"/>
                  <a:gd name="f69" fmla="*/ 460409 f57 1"/>
                  <a:gd name="f70" fmla="*/ 22948 f58 1"/>
                  <a:gd name="f71" fmla="*/ 51042 f57 1"/>
                  <a:gd name="f72" fmla="*/ 227 f58 1"/>
                  <a:gd name="f73" fmla="*/ 4033 f57 1"/>
                  <a:gd name="f74" fmla="*/ 1598 f58 1"/>
                  <a:gd name="f75" fmla="*/ 311 f57 1"/>
                  <a:gd name="f76" fmla="*/ 5320 f58 1"/>
                  <a:gd name="f77" fmla="*/ 1682 f57 1"/>
                  <a:gd name="f78" fmla="*/ 28236 f58 1"/>
                  <a:gd name="f79" fmla="*/ 49279 f57 1"/>
                  <a:gd name="f80" fmla="*/ 28432 f58 1"/>
                  <a:gd name="f81" fmla="*/ 50454 f57 1"/>
                  <a:gd name="f82" fmla="*/ 29411 f58 1"/>
                  <a:gd name="f83" fmla="*/ 459430 f57 1"/>
                  <a:gd name="f84" fmla="*/ 93657 f58 1"/>
                  <a:gd name="f85" fmla="*/ 529943 f57 1"/>
                  <a:gd name="f86" fmla="*/ 533861 f57 1"/>
                  <a:gd name="f87" fmla="*/ 91698 f58 1"/>
                  <a:gd name="f88" fmla="+- f59 0 f1"/>
                  <a:gd name="f89" fmla="*/ f62 1 94391"/>
                  <a:gd name="f90" fmla="*/ f63 1 534643"/>
                  <a:gd name="f91" fmla="*/ f64 1 94391"/>
                  <a:gd name="f92" fmla="*/ f65 1 534643"/>
                  <a:gd name="f93" fmla="*/ f66 1 94391"/>
                  <a:gd name="f94" fmla="*/ f67 1 534643"/>
                  <a:gd name="f95" fmla="*/ f68 1 94391"/>
                  <a:gd name="f96" fmla="*/ f69 1 534643"/>
                  <a:gd name="f97" fmla="*/ f70 1 94391"/>
                  <a:gd name="f98" fmla="*/ f71 1 534643"/>
                  <a:gd name="f99" fmla="*/ f72 1 94391"/>
                  <a:gd name="f100" fmla="*/ f73 1 534643"/>
                  <a:gd name="f101" fmla="*/ f74 1 94391"/>
                  <a:gd name="f102" fmla="*/ f75 1 534643"/>
                  <a:gd name="f103" fmla="*/ f76 1 94391"/>
                  <a:gd name="f104" fmla="*/ f77 1 534643"/>
                  <a:gd name="f105" fmla="*/ f78 1 94391"/>
                  <a:gd name="f106" fmla="*/ f79 1 534643"/>
                  <a:gd name="f107" fmla="*/ f80 1 94391"/>
                  <a:gd name="f108" fmla="*/ f81 1 534643"/>
                  <a:gd name="f109" fmla="*/ f82 1 94391"/>
                  <a:gd name="f110" fmla="*/ f83 1 534643"/>
                  <a:gd name="f111" fmla="*/ f84 1 94391"/>
                  <a:gd name="f112" fmla="*/ f85 1 534643"/>
                  <a:gd name="f113" fmla="*/ f86 1 534643"/>
                  <a:gd name="f114" fmla="*/ f87 1 94391"/>
                  <a:gd name="f115" fmla="*/ f53 1 f60"/>
                  <a:gd name="f116" fmla="*/ f54 1 f60"/>
                  <a:gd name="f117" fmla="*/ f53 1 f61"/>
                  <a:gd name="f118" fmla="*/ f55 1 f61"/>
                  <a:gd name="f119" fmla="*/ f89 1 f60"/>
                  <a:gd name="f120" fmla="*/ f90 1 f61"/>
                  <a:gd name="f121" fmla="*/ f91 1 f60"/>
                  <a:gd name="f122" fmla="*/ f92 1 f61"/>
                  <a:gd name="f123" fmla="*/ f93 1 f60"/>
                  <a:gd name="f124" fmla="*/ f94 1 f61"/>
                  <a:gd name="f125" fmla="*/ f95 1 f60"/>
                  <a:gd name="f126" fmla="*/ f96 1 f61"/>
                  <a:gd name="f127" fmla="*/ f97 1 f60"/>
                  <a:gd name="f128" fmla="*/ f98 1 f61"/>
                  <a:gd name="f129" fmla="*/ f99 1 f60"/>
                  <a:gd name="f130" fmla="*/ f100 1 f61"/>
                  <a:gd name="f131" fmla="*/ f101 1 f60"/>
                  <a:gd name="f132" fmla="*/ f102 1 f61"/>
                  <a:gd name="f133" fmla="*/ f103 1 f60"/>
                  <a:gd name="f134" fmla="*/ f104 1 f61"/>
                  <a:gd name="f135" fmla="*/ f105 1 f60"/>
                  <a:gd name="f136" fmla="*/ f106 1 f61"/>
                  <a:gd name="f137" fmla="*/ f107 1 f60"/>
                  <a:gd name="f138" fmla="*/ f108 1 f61"/>
                  <a:gd name="f139" fmla="*/ f109 1 f60"/>
                  <a:gd name="f140" fmla="*/ f110 1 f61"/>
                  <a:gd name="f141" fmla="*/ f111 1 f60"/>
                  <a:gd name="f142" fmla="*/ f112 1 f61"/>
                  <a:gd name="f143" fmla="*/ f113 1 f61"/>
                  <a:gd name="f144" fmla="*/ f114 1 f60"/>
                  <a:gd name="f145" fmla="*/ f115 f51 1"/>
                  <a:gd name="f146" fmla="*/ f116 f51 1"/>
                  <a:gd name="f147" fmla="*/ f118 f52 1"/>
                  <a:gd name="f148" fmla="*/ f117 f52 1"/>
                  <a:gd name="f149" fmla="*/ f119 f51 1"/>
                  <a:gd name="f150" fmla="*/ f120 f52 1"/>
                  <a:gd name="f151" fmla="*/ f121 f51 1"/>
                  <a:gd name="f152" fmla="*/ f122 f52 1"/>
                  <a:gd name="f153" fmla="*/ f123 f51 1"/>
                  <a:gd name="f154" fmla="*/ f124 f52 1"/>
                  <a:gd name="f155" fmla="*/ f125 f51 1"/>
                  <a:gd name="f156" fmla="*/ f126 f52 1"/>
                  <a:gd name="f157" fmla="*/ f127 f51 1"/>
                  <a:gd name="f158" fmla="*/ f128 f52 1"/>
                  <a:gd name="f159" fmla="*/ f129 f51 1"/>
                  <a:gd name="f160" fmla="*/ f130 f52 1"/>
                  <a:gd name="f161" fmla="*/ f131 f51 1"/>
                  <a:gd name="f162" fmla="*/ f132 f52 1"/>
                  <a:gd name="f163" fmla="*/ f133 f51 1"/>
                  <a:gd name="f164" fmla="*/ f134 f52 1"/>
                  <a:gd name="f165" fmla="*/ f135 f51 1"/>
                  <a:gd name="f166" fmla="*/ f136 f52 1"/>
                  <a:gd name="f167" fmla="*/ f137 f51 1"/>
                  <a:gd name="f168" fmla="*/ f138 f52 1"/>
                  <a:gd name="f169" fmla="*/ f139 f51 1"/>
                  <a:gd name="f170" fmla="*/ f140 f52 1"/>
                  <a:gd name="f171" fmla="*/ f141 f51 1"/>
                  <a:gd name="f172" fmla="*/ f142 f52 1"/>
                  <a:gd name="f173" fmla="*/ f143 f52 1"/>
                  <a:gd name="f174" fmla="*/ f144 f5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8">
                    <a:pos x="f149" y="f150"/>
                  </a:cxn>
                  <a:cxn ang="f88">
                    <a:pos x="f151" y="f152"/>
                  </a:cxn>
                  <a:cxn ang="f88">
                    <a:pos x="f153" y="f154"/>
                  </a:cxn>
                  <a:cxn ang="f88">
                    <a:pos x="f155" y="f156"/>
                  </a:cxn>
                  <a:cxn ang="f88">
                    <a:pos x="f157" y="f158"/>
                  </a:cxn>
                  <a:cxn ang="f88">
                    <a:pos x="f159" y="f160"/>
                  </a:cxn>
                  <a:cxn ang="f88">
                    <a:pos x="f161" y="f162"/>
                  </a:cxn>
                  <a:cxn ang="f88">
                    <a:pos x="f163" y="f164"/>
                  </a:cxn>
                  <a:cxn ang="f88">
                    <a:pos x="f165" y="f166"/>
                  </a:cxn>
                  <a:cxn ang="f88">
                    <a:pos x="f167" y="f168"/>
                  </a:cxn>
                  <a:cxn ang="f88">
                    <a:pos x="f169" y="f170"/>
                  </a:cxn>
                  <a:cxn ang="f88">
                    <a:pos x="f171" y="f172"/>
                  </a:cxn>
                  <a:cxn ang="f88">
                    <a:pos x="f171" y="f173"/>
                  </a:cxn>
                  <a:cxn ang="f88">
                    <a:pos x="f174" y="f150"/>
                  </a:cxn>
                </a:cxnLst>
                <a:rect l="f145" t="f148" r="f146" b="f147"/>
                <a:pathLst>
                  <a:path w="94391" h="534643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lnTo>
                      <a:pt x="f14" y="f15"/>
                    </a:lnTo>
                    <a:cubicBezTo>
                      <a:pt x="f14" y="f15"/>
                      <a:pt x="f16" y="f17"/>
                      <a:pt x="f16" y="f18"/>
                    </a:cubicBezTo>
                    <a:lnTo>
                      <a:pt x="f19" y="f20"/>
                    </a:lnTo>
                    <a:lnTo>
                      <a:pt x="f21" y="f22"/>
                    </a:lnTo>
                    <a:cubicBezTo>
                      <a:pt x="f23" y="f24"/>
                      <a:pt x="f21" y="f25"/>
                      <a:pt x="f26" y="f27"/>
                    </a:cubicBezTo>
                    <a:cubicBezTo>
                      <a:pt x="f28" y="f29"/>
                      <a:pt x="f30" y="f27"/>
                      <a:pt x="f31" y="f32"/>
                    </a:cubicBezTo>
                    <a:lnTo>
                      <a:pt x="f33" y="f34"/>
                    </a:lnTo>
                    <a:cubicBezTo>
                      <a:pt x="f33" y="f34"/>
                      <a:pt x="f35" y="f36"/>
                      <a:pt x="f35" y="f37"/>
                    </a:cubicBezTo>
                    <a:lnTo>
                      <a:pt x="f38" y="f39"/>
                    </a:lnTo>
                    <a:lnTo>
                      <a:pt x="f40" y="f41"/>
                    </a:lnTo>
                    <a:cubicBezTo>
                      <a:pt x="f42" y="f43"/>
                      <a:pt x="f42" y="f44"/>
                      <a:pt x="f40" y="f45"/>
                    </a:cubicBezTo>
                    <a:cubicBezTo>
                      <a:pt x="f46" y="f47"/>
                      <a:pt x="f48" y="f9"/>
                      <a:pt x="f49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82" name="Freeform: Shape 812"/>
              <p:cNvSpPr/>
              <p:nvPr/>
            </p:nvSpPr>
            <p:spPr>
              <a:xfrm>
                <a:off x="1527048" y="4565096"/>
                <a:ext cx="73206" cy="48693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3206"/>
                  <a:gd name="f7" fmla="val 486932"/>
                  <a:gd name="f8" fmla="val 70709"/>
                  <a:gd name="f9" fmla="val 69142"/>
                  <a:gd name="f10" fmla="val 486541"/>
                  <a:gd name="f11" fmla="val 68554"/>
                  <a:gd name="f12" fmla="val 485953"/>
                  <a:gd name="f13" fmla="val 1763"/>
                  <a:gd name="f14" fmla="val 414656"/>
                  <a:gd name="f15" fmla="val 979"/>
                  <a:gd name="f16" fmla="val 413481"/>
                  <a:gd name="f17" fmla="val 412698"/>
                  <a:gd name="f18" fmla="val 2742"/>
                  <a:gd name="f19" fmla="val 1175"/>
                  <a:gd name="f20" fmla="val 1371"/>
                  <a:gd name="f21" fmla="val 4309"/>
                  <a:gd name="f22" fmla="val 5484"/>
                  <a:gd name="f23" fmla="val 6464"/>
                  <a:gd name="f24" fmla="val 411522"/>
                  <a:gd name="f25" fmla="val 72472"/>
                  <a:gd name="f26" fmla="val 482036"/>
                  <a:gd name="f27" fmla="val 73451"/>
                  <a:gd name="f28" fmla="val 483211"/>
                  <a:gd name="f29" fmla="val 484974"/>
                  <a:gd name="f30" fmla="val 71884"/>
                  <a:gd name="f31" fmla="val 71297"/>
                  <a:gd name="f32" fmla="val 486736"/>
                  <a:gd name="f33" fmla="val 70513"/>
                  <a:gd name="f34" fmla="+- 0 0 -90"/>
                  <a:gd name="f35" fmla="*/ f3 1 73206"/>
                  <a:gd name="f36" fmla="*/ f4 1 486932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73206"/>
                  <a:gd name="f45" fmla="*/ f41 1 486932"/>
                  <a:gd name="f46" fmla="*/ 70709 f42 1"/>
                  <a:gd name="f47" fmla="*/ 486932 f41 1"/>
                  <a:gd name="f48" fmla="*/ 68554 f42 1"/>
                  <a:gd name="f49" fmla="*/ 485953 f41 1"/>
                  <a:gd name="f50" fmla="*/ 1763 f42 1"/>
                  <a:gd name="f51" fmla="*/ 414656 f41 1"/>
                  <a:gd name="f52" fmla="*/ 979 f42 1"/>
                  <a:gd name="f53" fmla="*/ 412698 f41 1"/>
                  <a:gd name="f54" fmla="*/ 0 f42 1"/>
                  <a:gd name="f55" fmla="*/ 2742 f41 1"/>
                  <a:gd name="f56" fmla="*/ 2742 f42 1"/>
                  <a:gd name="f57" fmla="*/ 0 f41 1"/>
                  <a:gd name="f58" fmla="*/ 5484 f42 1"/>
                  <a:gd name="f59" fmla="*/ 6464 f42 1"/>
                  <a:gd name="f60" fmla="*/ 411522 f41 1"/>
                  <a:gd name="f61" fmla="*/ 72472 f42 1"/>
                  <a:gd name="f62" fmla="*/ 482036 f41 1"/>
                  <a:gd name="f63" fmla="*/ 70513 f42 1"/>
                  <a:gd name="f64" fmla="*/ 486736 f41 1"/>
                  <a:gd name="f65" fmla="+- f43 0 f1"/>
                  <a:gd name="f66" fmla="*/ f46 1 73206"/>
                  <a:gd name="f67" fmla="*/ f47 1 486932"/>
                  <a:gd name="f68" fmla="*/ f48 1 73206"/>
                  <a:gd name="f69" fmla="*/ f49 1 486932"/>
                  <a:gd name="f70" fmla="*/ f50 1 73206"/>
                  <a:gd name="f71" fmla="*/ f51 1 486932"/>
                  <a:gd name="f72" fmla="*/ f52 1 73206"/>
                  <a:gd name="f73" fmla="*/ f53 1 486932"/>
                  <a:gd name="f74" fmla="*/ f54 1 73206"/>
                  <a:gd name="f75" fmla="*/ f55 1 486932"/>
                  <a:gd name="f76" fmla="*/ f56 1 73206"/>
                  <a:gd name="f77" fmla="*/ f57 1 486932"/>
                  <a:gd name="f78" fmla="*/ f58 1 73206"/>
                  <a:gd name="f79" fmla="*/ f59 1 73206"/>
                  <a:gd name="f80" fmla="*/ f60 1 486932"/>
                  <a:gd name="f81" fmla="*/ f61 1 73206"/>
                  <a:gd name="f82" fmla="*/ f62 1 486932"/>
                  <a:gd name="f83" fmla="*/ f63 1 73206"/>
                  <a:gd name="f84" fmla="*/ f64 1 486932"/>
                  <a:gd name="f85" fmla="*/ f37 1 f44"/>
                  <a:gd name="f86" fmla="*/ f38 1 f44"/>
                  <a:gd name="f87" fmla="*/ f37 1 f45"/>
                  <a:gd name="f88" fmla="*/ f39 1 f45"/>
                  <a:gd name="f89" fmla="*/ f66 1 f44"/>
                  <a:gd name="f90" fmla="*/ f67 1 f45"/>
                  <a:gd name="f91" fmla="*/ f68 1 f44"/>
                  <a:gd name="f92" fmla="*/ f69 1 f45"/>
                  <a:gd name="f93" fmla="*/ f70 1 f44"/>
                  <a:gd name="f94" fmla="*/ f71 1 f45"/>
                  <a:gd name="f95" fmla="*/ f72 1 f44"/>
                  <a:gd name="f96" fmla="*/ f73 1 f45"/>
                  <a:gd name="f97" fmla="*/ f74 1 f44"/>
                  <a:gd name="f98" fmla="*/ f75 1 f45"/>
                  <a:gd name="f99" fmla="*/ f76 1 f44"/>
                  <a:gd name="f100" fmla="*/ f77 1 f45"/>
                  <a:gd name="f101" fmla="*/ f78 1 f44"/>
                  <a:gd name="f102" fmla="*/ f79 1 f44"/>
                  <a:gd name="f103" fmla="*/ f80 1 f45"/>
                  <a:gd name="f104" fmla="*/ f81 1 f44"/>
                  <a:gd name="f105" fmla="*/ f82 1 f45"/>
                  <a:gd name="f106" fmla="*/ f83 1 f44"/>
                  <a:gd name="f107" fmla="*/ f84 1 f45"/>
                  <a:gd name="f108" fmla="*/ f85 f35 1"/>
                  <a:gd name="f109" fmla="*/ f86 f35 1"/>
                  <a:gd name="f110" fmla="*/ f88 f36 1"/>
                  <a:gd name="f111" fmla="*/ f87 f36 1"/>
                  <a:gd name="f112" fmla="*/ f89 f35 1"/>
                  <a:gd name="f113" fmla="*/ f90 f36 1"/>
                  <a:gd name="f114" fmla="*/ f91 f35 1"/>
                  <a:gd name="f115" fmla="*/ f92 f36 1"/>
                  <a:gd name="f116" fmla="*/ f93 f35 1"/>
                  <a:gd name="f117" fmla="*/ f94 f36 1"/>
                  <a:gd name="f118" fmla="*/ f95 f35 1"/>
                  <a:gd name="f119" fmla="*/ f96 f36 1"/>
                  <a:gd name="f120" fmla="*/ f97 f35 1"/>
                  <a:gd name="f121" fmla="*/ f98 f36 1"/>
                  <a:gd name="f122" fmla="*/ f99 f35 1"/>
                  <a:gd name="f123" fmla="*/ f100 f36 1"/>
                  <a:gd name="f124" fmla="*/ f101 f35 1"/>
                  <a:gd name="f125" fmla="*/ f102 f35 1"/>
                  <a:gd name="f126" fmla="*/ f103 f36 1"/>
                  <a:gd name="f127" fmla="*/ f104 f35 1"/>
                  <a:gd name="f128" fmla="*/ f105 f36 1"/>
                  <a:gd name="f129" fmla="*/ f106 f35 1"/>
                  <a:gd name="f130" fmla="*/ f107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112" y="f113"/>
                  </a:cxn>
                  <a:cxn ang="f65">
                    <a:pos x="f114" y="f115"/>
                  </a:cxn>
                  <a:cxn ang="f65">
                    <a:pos x="f116" y="f117"/>
                  </a:cxn>
                  <a:cxn ang="f65">
                    <a:pos x="f118" y="f119"/>
                  </a:cxn>
                  <a:cxn ang="f65">
                    <a:pos x="f120" y="f121"/>
                  </a:cxn>
                  <a:cxn ang="f65">
                    <a:pos x="f122" y="f123"/>
                  </a:cxn>
                  <a:cxn ang="f65">
                    <a:pos x="f124" y="f121"/>
                  </a:cxn>
                  <a:cxn ang="f65">
                    <a:pos x="f125" y="f126"/>
                  </a:cxn>
                  <a:cxn ang="f65">
                    <a:pos x="f127" y="f128"/>
                  </a:cxn>
                  <a:cxn ang="f65">
                    <a:pos x="f127" y="f115"/>
                  </a:cxn>
                  <a:cxn ang="f65">
                    <a:pos x="f129" y="f130"/>
                  </a:cxn>
                </a:cxnLst>
                <a:rect l="f108" t="f111" r="f109" b="f110"/>
                <a:pathLst>
                  <a:path w="73206" h="486932">
                    <a:moveTo>
                      <a:pt x="f8" y="f7"/>
                    </a:moveTo>
                    <a:cubicBezTo>
                      <a:pt x="f8" y="f7"/>
                      <a:pt x="f9" y="f10"/>
                      <a:pt x="f11" y="f12"/>
                    </a:cubicBezTo>
                    <a:lnTo>
                      <a:pt x="f13" y="f14"/>
                    </a:lnTo>
                    <a:cubicBezTo>
                      <a:pt x="f13" y="f14"/>
                      <a:pt x="f15" y="f16"/>
                      <a:pt x="f15" y="f17"/>
                    </a:cubicBezTo>
                    <a:lnTo>
                      <a:pt x="f5" y="f18"/>
                    </a:lnTo>
                    <a:cubicBezTo>
                      <a:pt x="f5" y="f19"/>
                      <a:pt x="f20" y="f5"/>
                      <a:pt x="f18" y="f5"/>
                    </a:cubicBezTo>
                    <a:cubicBezTo>
                      <a:pt x="f21" y="f5"/>
                      <a:pt x="f22" y="f19"/>
                      <a:pt x="f22" y="f18"/>
                    </a:cubicBezTo>
                    <a:lnTo>
                      <a:pt x="f23" y="f24"/>
                    </a:lnTo>
                    <a:lnTo>
                      <a:pt x="f25" y="f26"/>
                    </a:lnTo>
                    <a:cubicBezTo>
                      <a:pt x="f27" y="f28"/>
                      <a:pt x="f27" y="f29"/>
                      <a:pt x="f25" y="f12"/>
                    </a:cubicBezTo>
                    <a:cubicBezTo>
                      <a:pt x="f30" y="f10"/>
                      <a:pt x="f31" y="f32"/>
                      <a:pt x="f33" y="f3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83" name="Freeform: Shape 813"/>
              <p:cNvSpPr/>
              <p:nvPr/>
            </p:nvSpPr>
            <p:spPr>
              <a:xfrm>
                <a:off x="1828498" y="4639116"/>
                <a:ext cx="84024" cy="2765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4028"/>
                  <a:gd name="f7" fmla="val 276584"/>
                  <a:gd name="f8" fmla="val 81286"/>
                  <a:gd name="f9" fmla="val 276585"/>
                  <a:gd name="f10" fmla="val 4505"/>
                  <a:gd name="f11" fmla="val 2938"/>
                  <a:gd name="f12" fmla="val 1763"/>
                  <a:gd name="f13" fmla="val 275410"/>
                  <a:gd name="f14" fmla="val 273843"/>
                  <a:gd name="f15" fmla="val 2955"/>
                  <a:gd name="f16" fmla="val 1388"/>
                  <a:gd name="f17" fmla="val 1175"/>
                  <a:gd name="f18" fmla="val -179"/>
                  <a:gd name="f19" fmla="val 2742"/>
                  <a:gd name="f20" fmla="val 17"/>
                  <a:gd name="f21" fmla="val 4309"/>
                  <a:gd name="f22" fmla="val 5484"/>
                  <a:gd name="f23" fmla="val 1192"/>
                  <a:gd name="f24" fmla="val 2759"/>
                  <a:gd name="f25" fmla="val 7247"/>
                  <a:gd name="f26" fmla="val 270905"/>
                  <a:gd name="f27" fmla="val 78544"/>
                  <a:gd name="f28" fmla="val 78756"/>
                  <a:gd name="f29" fmla="val 77189"/>
                  <a:gd name="f30" fmla="val 79719"/>
                  <a:gd name="f31" fmla="val 76014"/>
                  <a:gd name="f32" fmla="val 82853"/>
                  <a:gd name="f33" fmla="val 273647"/>
                  <a:gd name="f34" fmla="val 275214"/>
                  <a:gd name="f35" fmla="val 276389"/>
                  <a:gd name="f36" fmla="+- 0 0 -90"/>
                  <a:gd name="f37" fmla="*/ f3 1 84028"/>
                  <a:gd name="f38" fmla="*/ f4 1 276584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84028"/>
                  <a:gd name="f47" fmla="*/ f43 1 276584"/>
                  <a:gd name="f48" fmla="*/ 81286 f44 1"/>
                  <a:gd name="f49" fmla="*/ 276585 f43 1"/>
                  <a:gd name="f50" fmla="*/ 4505 f44 1"/>
                  <a:gd name="f51" fmla="*/ 1763 f44 1"/>
                  <a:gd name="f52" fmla="*/ 273843 f43 1"/>
                  <a:gd name="f53" fmla="*/ 0 f44 1"/>
                  <a:gd name="f54" fmla="*/ 2955 f43 1"/>
                  <a:gd name="f55" fmla="*/ 2742 f44 1"/>
                  <a:gd name="f56" fmla="*/ 17 f43 1"/>
                  <a:gd name="f57" fmla="*/ 5484 f44 1"/>
                  <a:gd name="f58" fmla="*/ 2759 f43 1"/>
                  <a:gd name="f59" fmla="*/ 7247 f44 1"/>
                  <a:gd name="f60" fmla="*/ 270905 f43 1"/>
                  <a:gd name="f61" fmla="*/ 78544 f44 1"/>
                  <a:gd name="f62" fmla="*/ 78756 f43 1"/>
                  <a:gd name="f63" fmla="*/ 76014 f43 1"/>
                  <a:gd name="f64" fmla="*/ 84028 f44 1"/>
                  <a:gd name="f65" fmla="*/ 273647 f43 1"/>
                  <a:gd name="f66" fmla="*/ 276389 f43 1"/>
                  <a:gd name="f67" fmla="+- f45 0 f1"/>
                  <a:gd name="f68" fmla="*/ f48 1 84028"/>
                  <a:gd name="f69" fmla="*/ f49 1 276584"/>
                  <a:gd name="f70" fmla="*/ f50 1 84028"/>
                  <a:gd name="f71" fmla="*/ f51 1 84028"/>
                  <a:gd name="f72" fmla="*/ f52 1 276584"/>
                  <a:gd name="f73" fmla="*/ f53 1 84028"/>
                  <a:gd name="f74" fmla="*/ f54 1 276584"/>
                  <a:gd name="f75" fmla="*/ f55 1 84028"/>
                  <a:gd name="f76" fmla="*/ f56 1 276584"/>
                  <a:gd name="f77" fmla="*/ f57 1 84028"/>
                  <a:gd name="f78" fmla="*/ f58 1 276584"/>
                  <a:gd name="f79" fmla="*/ f59 1 84028"/>
                  <a:gd name="f80" fmla="*/ f60 1 276584"/>
                  <a:gd name="f81" fmla="*/ f61 1 84028"/>
                  <a:gd name="f82" fmla="*/ f62 1 276584"/>
                  <a:gd name="f83" fmla="*/ f63 1 276584"/>
                  <a:gd name="f84" fmla="*/ f64 1 84028"/>
                  <a:gd name="f85" fmla="*/ f65 1 276584"/>
                  <a:gd name="f86" fmla="*/ f66 1 276584"/>
                  <a:gd name="f87" fmla="*/ f39 1 f46"/>
                  <a:gd name="f88" fmla="*/ f40 1 f46"/>
                  <a:gd name="f89" fmla="*/ f39 1 f47"/>
                  <a:gd name="f90" fmla="*/ f41 1 f47"/>
                  <a:gd name="f91" fmla="*/ f68 1 f46"/>
                  <a:gd name="f92" fmla="*/ f69 1 f47"/>
                  <a:gd name="f93" fmla="*/ f70 1 f46"/>
                  <a:gd name="f94" fmla="*/ f71 1 f46"/>
                  <a:gd name="f95" fmla="*/ f72 1 f47"/>
                  <a:gd name="f96" fmla="*/ f73 1 f46"/>
                  <a:gd name="f97" fmla="*/ f74 1 f47"/>
                  <a:gd name="f98" fmla="*/ f75 1 f46"/>
                  <a:gd name="f99" fmla="*/ f76 1 f47"/>
                  <a:gd name="f100" fmla="*/ f77 1 f46"/>
                  <a:gd name="f101" fmla="*/ f78 1 f47"/>
                  <a:gd name="f102" fmla="*/ f79 1 f46"/>
                  <a:gd name="f103" fmla="*/ f80 1 f47"/>
                  <a:gd name="f104" fmla="*/ f81 1 f46"/>
                  <a:gd name="f105" fmla="*/ f82 1 f47"/>
                  <a:gd name="f106" fmla="*/ f83 1 f47"/>
                  <a:gd name="f107" fmla="*/ f84 1 f46"/>
                  <a:gd name="f108" fmla="*/ f85 1 f47"/>
                  <a:gd name="f109" fmla="*/ f86 1 f47"/>
                  <a:gd name="f110" fmla="*/ f87 f37 1"/>
                  <a:gd name="f111" fmla="*/ f88 f37 1"/>
                  <a:gd name="f112" fmla="*/ f90 f38 1"/>
                  <a:gd name="f113" fmla="*/ f89 f38 1"/>
                  <a:gd name="f114" fmla="*/ f91 f37 1"/>
                  <a:gd name="f115" fmla="*/ f92 f38 1"/>
                  <a:gd name="f116" fmla="*/ f93 f37 1"/>
                  <a:gd name="f117" fmla="*/ f94 f37 1"/>
                  <a:gd name="f118" fmla="*/ f95 f38 1"/>
                  <a:gd name="f119" fmla="*/ f96 f37 1"/>
                  <a:gd name="f120" fmla="*/ f97 f38 1"/>
                  <a:gd name="f121" fmla="*/ f98 f37 1"/>
                  <a:gd name="f122" fmla="*/ f99 f38 1"/>
                  <a:gd name="f123" fmla="*/ f100 f37 1"/>
                  <a:gd name="f124" fmla="*/ f101 f38 1"/>
                  <a:gd name="f125" fmla="*/ f102 f37 1"/>
                  <a:gd name="f126" fmla="*/ f103 f38 1"/>
                  <a:gd name="f127" fmla="*/ f104 f37 1"/>
                  <a:gd name="f128" fmla="*/ f105 f38 1"/>
                  <a:gd name="f129" fmla="*/ f106 f38 1"/>
                  <a:gd name="f130" fmla="*/ f107 f37 1"/>
                  <a:gd name="f131" fmla="*/ f108 f38 1"/>
                  <a:gd name="f132" fmla="*/ f109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14" y="f115"/>
                  </a:cxn>
                  <a:cxn ang="f67">
                    <a:pos x="f116" y="f115"/>
                  </a:cxn>
                  <a:cxn ang="f67">
                    <a:pos x="f117" y="f118"/>
                  </a:cxn>
                  <a:cxn ang="f67">
                    <a:pos x="f119" y="f120"/>
                  </a:cxn>
                  <a:cxn ang="f67">
                    <a:pos x="f121" y="f122"/>
                  </a:cxn>
                  <a:cxn ang="f67">
                    <a:pos x="f123" y="f124"/>
                  </a:cxn>
                  <a:cxn ang="f67">
                    <a:pos x="f125" y="f126"/>
                  </a:cxn>
                  <a:cxn ang="f67">
                    <a:pos x="f127" y="f126"/>
                  </a:cxn>
                  <a:cxn ang="f67">
                    <a:pos x="f127" y="f128"/>
                  </a:cxn>
                  <a:cxn ang="f67">
                    <a:pos x="f114" y="f129"/>
                  </a:cxn>
                  <a:cxn ang="f67">
                    <a:pos x="f130" y="f128"/>
                  </a:cxn>
                  <a:cxn ang="f67">
                    <a:pos x="f130" y="f131"/>
                  </a:cxn>
                  <a:cxn ang="f67">
                    <a:pos x="f114" y="f132"/>
                  </a:cxn>
                </a:cxnLst>
                <a:rect l="f110" t="f113" r="f111" b="f112"/>
                <a:pathLst>
                  <a:path w="84028" h="276584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5" y="f15"/>
                    </a:lnTo>
                    <a:cubicBezTo>
                      <a:pt x="f5" y="f16"/>
                      <a:pt x="f17" y="f18"/>
                      <a:pt x="f19" y="f20"/>
                    </a:cubicBezTo>
                    <a:cubicBezTo>
                      <a:pt x="f21" y="f20"/>
                      <a:pt x="f22" y="f23"/>
                      <a:pt x="f22" y="f24"/>
                    </a:cubicBezTo>
                    <a:lnTo>
                      <a:pt x="f25" y="f26"/>
                    </a:lnTo>
                    <a:lnTo>
                      <a:pt x="f27" y="f26"/>
                    </a:lnTo>
                    <a:lnTo>
                      <a:pt x="f27" y="f28"/>
                    </a:lnTo>
                    <a:cubicBezTo>
                      <a:pt x="f27" y="f29"/>
                      <a:pt x="f30" y="f31"/>
                      <a:pt x="f8" y="f31"/>
                    </a:cubicBezTo>
                    <a:cubicBezTo>
                      <a:pt x="f32" y="f31"/>
                      <a:pt x="f6" y="f29"/>
                      <a:pt x="f6" y="f28"/>
                    </a:cubicBezTo>
                    <a:lnTo>
                      <a:pt x="f6" y="f33"/>
                    </a:lnTo>
                    <a:cubicBezTo>
                      <a:pt x="f6" y="f34"/>
                      <a:pt x="f32" y="f35"/>
                      <a:pt x="f8" y="f3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84" name="Freeform: Shape 814"/>
              <p:cNvSpPr/>
              <p:nvPr/>
            </p:nvSpPr>
            <p:spPr>
              <a:xfrm>
                <a:off x="2220629" y="4673553"/>
                <a:ext cx="93040" cy="2421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3038"/>
                  <a:gd name="f7" fmla="val 242155"/>
                  <a:gd name="f8" fmla="val 89512"/>
                  <a:gd name="f9" fmla="val 242156"/>
                  <a:gd name="f10" fmla="val 4113"/>
                  <a:gd name="f11" fmla="val 2546"/>
                  <a:gd name="f12" fmla="val 1371"/>
                  <a:gd name="f13" fmla="val 240981"/>
                  <a:gd name="f14" fmla="val 239414"/>
                  <a:gd name="f15" fmla="val 56667"/>
                  <a:gd name="f16" fmla="val 55100"/>
                  <a:gd name="f17" fmla="val 53729"/>
                  <a:gd name="f18" fmla="val 2742"/>
                  <a:gd name="f19" fmla="val 4309"/>
                  <a:gd name="f20" fmla="val 5484"/>
                  <a:gd name="f21" fmla="val 54904"/>
                  <a:gd name="f22" fmla="val 56471"/>
                  <a:gd name="f23" fmla="val 6855"/>
                  <a:gd name="f24" fmla="val 236476"/>
                  <a:gd name="f25" fmla="val 86574"/>
                  <a:gd name="f26" fmla="val 87554"/>
                  <a:gd name="f27" fmla="val 2803"/>
                  <a:gd name="f28" fmla="val 1236"/>
                  <a:gd name="f29" fmla="val 88925"/>
                  <a:gd name="f30" fmla="val -331"/>
                  <a:gd name="f31" fmla="val 90296"/>
                  <a:gd name="f32" fmla="val 61"/>
                  <a:gd name="f33" fmla="val 91863"/>
                  <a:gd name="f34" fmla="val 1432"/>
                  <a:gd name="f35" fmla="val 92059"/>
                  <a:gd name="f36" fmla="val 90884"/>
                  <a:gd name="f37" fmla="val 89317"/>
                  <a:gd name="f38" fmla="+- 0 0 -90"/>
                  <a:gd name="f39" fmla="*/ f3 1 93038"/>
                  <a:gd name="f40" fmla="*/ f4 1 242155"/>
                  <a:gd name="f41" fmla="val f5"/>
                  <a:gd name="f42" fmla="val f6"/>
                  <a:gd name="f43" fmla="val f7"/>
                  <a:gd name="f44" fmla="*/ f38 f0 1"/>
                  <a:gd name="f45" fmla="+- f43 0 f41"/>
                  <a:gd name="f46" fmla="+- f42 0 f41"/>
                  <a:gd name="f47" fmla="*/ f44 1 f2"/>
                  <a:gd name="f48" fmla="*/ f46 1 93038"/>
                  <a:gd name="f49" fmla="*/ f45 1 242155"/>
                  <a:gd name="f50" fmla="*/ 89512 f46 1"/>
                  <a:gd name="f51" fmla="*/ 242156 f45 1"/>
                  <a:gd name="f52" fmla="*/ 4113 f46 1"/>
                  <a:gd name="f53" fmla="*/ 1371 f46 1"/>
                  <a:gd name="f54" fmla="*/ 239414 f45 1"/>
                  <a:gd name="f55" fmla="*/ 0 f46 1"/>
                  <a:gd name="f56" fmla="*/ 56667 f45 1"/>
                  <a:gd name="f57" fmla="*/ 2742 f46 1"/>
                  <a:gd name="f58" fmla="*/ 53729 f45 1"/>
                  <a:gd name="f59" fmla="*/ 5484 f46 1"/>
                  <a:gd name="f60" fmla="*/ 56471 f45 1"/>
                  <a:gd name="f61" fmla="*/ 6855 f46 1"/>
                  <a:gd name="f62" fmla="*/ 236476 f45 1"/>
                  <a:gd name="f63" fmla="*/ 86574 f46 1"/>
                  <a:gd name="f64" fmla="*/ 87554 f46 1"/>
                  <a:gd name="f65" fmla="*/ 2803 f45 1"/>
                  <a:gd name="f66" fmla="*/ 90296 f46 1"/>
                  <a:gd name="f67" fmla="*/ 61 f45 1"/>
                  <a:gd name="f68" fmla="*/ 93038 f46 1"/>
                  <a:gd name="f69" fmla="*/ 92059 f46 1"/>
                  <a:gd name="f70" fmla="*/ 89317 f46 1"/>
                  <a:gd name="f71" fmla="+- f47 0 f1"/>
                  <a:gd name="f72" fmla="*/ f50 1 93038"/>
                  <a:gd name="f73" fmla="*/ f51 1 242155"/>
                  <a:gd name="f74" fmla="*/ f52 1 93038"/>
                  <a:gd name="f75" fmla="*/ f53 1 93038"/>
                  <a:gd name="f76" fmla="*/ f54 1 242155"/>
                  <a:gd name="f77" fmla="*/ f55 1 93038"/>
                  <a:gd name="f78" fmla="*/ f56 1 242155"/>
                  <a:gd name="f79" fmla="*/ f57 1 93038"/>
                  <a:gd name="f80" fmla="*/ f58 1 242155"/>
                  <a:gd name="f81" fmla="*/ f59 1 93038"/>
                  <a:gd name="f82" fmla="*/ f60 1 242155"/>
                  <a:gd name="f83" fmla="*/ f61 1 93038"/>
                  <a:gd name="f84" fmla="*/ f62 1 242155"/>
                  <a:gd name="f85" fmla="*/ f63 1 93038"/>
                  <a:gd name="f86" fmla="*/ f64 1 93038"/>
                  <a:gd name="f87" fmla="*/ f65 1 242155"/>
                  <a:gd name="f88" fmla="*/ f66 1 93038"/>
                  <a:gd name="f89" fmla="*/ f67 1 242155"/>
                  <a:gd name="f90" fmla="*/ f68 1 93038"/>
                  <a:gd name="f91" fmla="*/ f69 1 93038"/>
                  <a:gd name="f92" fmla="*/ f70 1 93038"/>
                  <a:gd name="f93" fmla="*/ f41 1 f48"/>
                  <a:gd name="f94" fmla="*/ f42 1 f48"/>
                  <a:gd name="f95" fmla="*/ f41 1 f49"/>
                  <a:gd name="f96" fmla="*/ f43 1 f49"/>
                  <a:gd name="f97" fmla="*/ f72 1 f48"/>
                  <a:gd name="f98" fmla="*/ f73 1 f49"/>
                  <a:gd name="f99" fmla="*/ f74 1 f48"/>
                  <a:gd name="f100" fmla="*/ f75 1 f48"/>
                  <a:gd name="f101" fmla="*/ f76 1 f49"/>
                  <a:gd name="f102" fmla="*/ f77 1 f48"/>
                  <a:gd name="f103" fmla="*/ f78 1 f49"/>
                  <a:gd name="f104" fmla="*/ f79 1 f48"/>
                  <a:gd name="f105" fmla="*/ f80 1 f49"/>
                  <a:gd name="f106" fmla="*/ f81 1 f48"/>
                  <a:gd name="f107" fmla="*/ f82 1 f49"/>
                  <a:gd name="f108" fmla="*/ f83 1 f48"/>
                  <a:gd name="f109" fmla="*/ f84 1 f49"/>
                  <a:gd name="f110" fmla="*/ f85 1 f48"/>
                  <a:gd name="f111" fmla="*/ f86 1 f48"/>
                  <a:gd name="f112" fmla="*/ f87 1 f49"/>
                  <a:gd name="f113" fmla="*/ f88 1 f48"/>
                  <a:gd name="f114" fmla="*/ f89 1 f49"/>
                  <a:gd name="f115" fmla="*/ f90 1 f48"/>
                  <a:gd name="f116" fmla="*/ f91 1 f48"/>
                  <a:gd name="f117" fmla="*/ f92 1 f48"/>
                  <a:gd name="f118" fmla="*/ f93 f39 1"/>
                  <a:gd name="f119" fmla="*/ f94 f39 1"/>
                  <a:gd name="f120" fmla="*/ f96 f40 1"/>
                  <a:gd name="f121" fmla="*/ f95 f40 1"/>
                  <a:gd name="f122" fmla="*/ f97 f39 1"/>
                  <a:gd name="f123" fmla="*/ f98 f40 1"/>
                  <a:gd name="f124" fmla="*/ f99 f39 1"/>
                  <a:gd name="f125" fmla="*/ f100 f39 1"/>
                  <a:gd name="f126" fmla="*/ f101 f40 1"/>
                  <a:gd name="f127" fmla="*/ f102 f39 1"/>
                  <a:gd name="f128" fmla="*/ f103 f40 1"/>
                  <a:gd name="f129" fmla="*/ f104 f39 1"/>
                  <a:gd name="f130" fmla="*/ f105 f40 1"/>
                  <a:gd name="f131" fmla="*/ f106 f39 1"/>
                  <a:gd name="f132" fmla="*/ f107 f40 1"/>
                  <a:gd name="f133" fmla="*/ f108 f39 1"/>
                  <a:gd name="f134" fmla="*/ f109 f40 1"/>
                  <a:gd name="f135" fmla="*/ f110 f39 1"/>
                  <a:gd name="f136" fmla="*/ f111 f39 1"/>
                  <a:gd name="f137" fmla="*/ f112 f40 1"/>
                  <a:gd name="f138" fmla="*/ f113 f39 1"/>
                  <a:gd name="f139" fmla="*/ f114 f40 1"/>
                  <a:gd name="f140" fmla="*/ f115 f39 1"/>
                  <a:gd name="f141" fmla="*/ f116 f39 1"/>
                  <a:gd name="f142" fmla="*/ f117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22" y="f123"/>
                  </a:cxn>
                  <a:cxn ang="f71">
                    <a:pos x="f124" y="f123"/>
                  </a:cxn>
                  <a:cxn ang="f71">
                    <a:pos x="f125" y="f126"/>
                  </a:cxn>
                  <a:cxn ang="f71">
                    <a:pos x="f127" y="f128"/>
                  </a:cxn>
                  <a:cxn ang="f71">
                    <a:pos x="f129" y="f130"/>
                  </a:cxn>
                  <a:cxn ang="f71">
                    <a:pos x="f131" y="f132"/>
                  </a:cxn>
                  <a:cxn ang="f71">
                    <a:pos x="f133" y="f134"/>
                  </a:cxn>
                  <a:cxn ang="f71">
                    <a:pos x="f135" y="f134"/>
                  </a:cxn>
                  <a:cxn ang="f71">
                    <a:pos x="f136" y="f137"/>
                  </a:cxn>
                  <a:cxn ang="f71">
                    <a:pos x="f138" y="f139"/>
                  </a:cxn>
                  <a:cxn ang="f71">
                    <a:pos x="f140" y="f137"/>
                  </a:cxn>
                  <a:cxn ang="f71">
                    <a:pos x="f141" y="f126"/>
                  </a:cxn>
                  <a:cxn ang="f71">
                    <a:pos x="f142" y="f123"/>
                  </a:cxn>
                </a:cxnLst>
                <a:rect l="f118" t="f121" r="f119" b="f120"/>
                <a:pathLst>
                  <a:path w="93038" h="242155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5" y="f15"/>
                    </a:lnTo>
                    <a:cubicBezTo>
                      <a:pt x="f5" y="f16"/>
                      <a:pt x="f12" y="f17"/>
                      <a:pt x="f18" y="f17"/>
                    </a:cubicBezTo>
                    <a:cubicBezTo>
                      <a:pt x="f19" y="f17"/>
                      <a:pt x="f20" y="f21"/>
                      <a:pt x="f20" y="f22"/>
                    </a:cubicBezTo>
                    <a:lnTo>
                      <a:pt x="f23" y="f24"/>
                    </a:lnTo>
                    <a:lnTo>
                      <a:pt x="f25" y="f24"/>
                    </a:lnTo>
                    <a:lnTo>
                      <a:pt x="f26" y="f27"/>
                    </a:lnTo>
                    <a:cubicBezTo>
                      <a:pt x="f26" y="f28"/>
                      <a:pt x="f29" y="f30"/>
                      <a:pt x="f31" y="f32"/>
                    </a:cubicBezTo>
                    <a:cubicBezTo>
                      <a:pt x="f33" y="f32"/>
                      <a:pt x="f6" y="f34"/>
                      <a:pt x="f6" y="f27"/>
                    </a:cubicBezTo>
                    <a:lnTo>
                      <a:pt x="f35" y="f14"/>
                    </a:lnTo>
                    <a:cubicBezTo>
                      <a:pt x="f35" y="f13"/>
                      <a:pt x="f36" y="f9"/>
                      <a:pt x="f37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85" name="Freeform: Shape 815"/>
              <p:cNvSpPr/>
              <p:nvPr/>
            </p:nvSpPr>
            <p:spPr>
              <a:xfrm>
                <a:off x="2390406" y="4618725"/>
                <a:ext cx="117948" cy="2969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7953"/>
                  <a:gd name="f7" fmla="val 296978"/>
                  <a:gd name="f8" fmla="val 115211"/>
                  <a:gd name="f9" fmla="val 27265"/>
                  <a:gd name="f10" fmla="val 25698"/>
                  <a:gd name="f11" fmla="val 24523"/>
                  <a:gd name="f12" fmla="val 295803"/>
                  <a:gd name="f13" fmla="val 294236"/>
                  <a:gd name="f14" fmla="val 33533"/>
                  <a:gd name="f15" fmla="val 627"/>
                  <a:gd name="f16" fmla="val 4544"/>
                  <a:gd name="f17" fmla="val -352"/>
                  <a:gd name="f18" fmla="val 3369"/>
                  <a:gd name="f19" fmla="val -156"/>
                  <a:gd name="f20" fmla="val 1606"/>
                  <a:gd name="f21" fmla="val 1019"/>
                  <a:gd name="f22" fmla="val 2194"/>
                  <a:gd name="f23" fmla="val 3957"/>
                  <a:gd name="f24" fmla="val 4936"/>
                  <a:gd name="f25" fmla="val 28636"/>
                  <a:gd name="f26" fmla="val 29616"/>
                  <a:gd name="f27" fmla="val 116582"/>
                  <a:gd name="f28" fmla="val 29812"/>
                  <a:gd name="f29" fmla="val 117170"/>
                  <a:gd name="f30" fmla="val 30399"/>
                  <a:gd name="f31" fmla="val 117757"/>
                  <a:gd name="f32" fmla="val 30987"/>
                  <a:gd name="f33" fmla="val 31574"/>
                  <a:gd name="f34" fmla="val 32358"/>
                  <a:gd name="f35" fmla="val 294040"/>
                  <a:gd name="f36" fmla="val 295607"/>
                  <a:gd name="f37" fmla="val 116778"/>
                  <a:gd name="f38" fmla="val 296782"/>
                  <a:gd name="f39" fmla="val 30008"/>
                  <a:gd name="f40" fmla="val 291298"/>
                  <a:gd name="f41" fmla="val 112273"/>
                  <a:gd name="f42" fmla="val 35296"/>
                  <a:gd name="f43" fmla="+- 0 0 -90"/>
                  <a:gd name="f44" fmla="*/ f3 1 117953"/>
                  <a:gd name="f45" fmla="*/ f4 1 296978"/>
                  <a:gd name="f46" fmla="val f5"/>
                  <a:gd name="f47" fmla="val f6"/>
                  <a:gd name="f48" fmla="val f7"/>
                  <a:gd name="f49" fmla="*/ f43 f0 1"/>
                  <a:gd name="f50" fmla="+- f48 0 f46"/>
                  <a:gd name="f51" fmla="+- f47 0 f46"/>
                  <a:gd name="f52" fmla="*/ f49 1 f2"/>
                  <a:gd name="f53" fmla="*/ f51 1 117953"/>
                  <a:gd name="f54" fmla="*/ f50 1 296978"/>
                  <a:gd name="f55" fmla="*/ 115211 f51 1"/>
                  <a:gd name="f56" fmla="*/ 296978 f50 1"/>
                  <a:gd name="f57" fmla="*/ 27265 f51 1"/>
                  <a:gd name="f58" fmla="*/ 24523 f51 1"/>
                  <a:gd name="f59" fmla="*/ 294236 f50 1"/>
                  <a:gd name="f60" fmla="*/ 33533 f50 1"/>
                  <a:gd name="f61" fmla="*/ 627 f51 1"/>
                  <a:gd name="f62" fmla="*/ 4544 f50 1"/>
                  <a:gd name="f63" fmla="*/ 1019 f51 1"/>
                  <a:gd name="f64" fmla="*/ 627 f50 1"/>
                  <a:gd name="f65" fmla="*/ 4936 f51 1"/>
                  <a:gd name="f66" fmla="*/ 1019 f50 1"/>
                  <a:gd name="f67" fmla="*/ 28636 f51 1"/>
                  <a:gd name="f68" fmla="*/ 29616 f50 1"/>
                  <a:gd name="f69" fmla="*/ 117170 f51 1"/>
                  <a:gd name="f70" fmla="*/ 30399 f50 1"/>
                  <a:gd name="f71" fmla="*/ 117953 f51 1"/>
                  <a:gd name="f72" fmla="*/ 32358 f50 1"/>
                  <a:gd name="f73" fmla="*/ 294040 f50 1"/>
                  <a:gd name="f74" fmla="*/ 296782 f50 1"/>
                  <a:gd name="f75" fmla="*/ 30008 f51 1"/>
                  <a:gd name="f76" fmla="*/ 291298 f50 1"/>
                  <a:gd name="f77" fmla="*/ 112273 f51 1"/>
                  <a:gd name="f78" fmla="*/ 35296 f50 1"/>
                  <a:gd name="f79" fmla="+- f52 0 f1"/>
                  <a:gd name="f80" fmla="*/ f55 1 117953"/>
                  <a:gd name="f81" fmla="*/ f56 1 296978"/>
                  <a:gd name="f82" fmla="*/ f57 1 117953"/>
                  <a:gd name="f83" fmla="*/ f58 1 117953"/>
                  <a:gd name="f84" fmla="*/ f59 1 296978"/>
                  <a:gd name="f85" fmla="*/ f60 1 296978"/>
                  <a:gd name="f86" fmla="*/ f61 1 117953"/>
                  <a:gd name="f87" fmla="*/ f62 1 296978"/>
                  <a:gd name="f88" fmla="*/ f63 1 117953"/>
                  <a:gd name="f89" fmla="*/ f64 1 296978"/>
                  <a:gd name="f90" fmla="*/ f65 1 117953"/>
                  <a:gd name="f91" fmla="*/ f66 1 296978"/>
                  <a:gd name="f92" fmla="*/ f67 1 117953"/>
                  <a:gd name="f93" fmla="*/ f68 1 296978"/>
                  <a:gd name="f94" fmla="*/ f69 1 117953"/>
                  <a:gd name="f95" fmla="*/ f70 1 296978"/>
                  <a:gd name="f96" fmla="*/ f71 1 117953"/>
                  <a:gd name="f97" fmla="*/ f72 1 296978"/>
                  <a:gd name="f98" fmla="*/ f73 1 296978"/>
                  <a:gd name="f99" fmla="*/ f74 1 296978"/>
                  <a:gd name="f100" fmla="*/ f75 1 117953"/>
                  <a:gd name="f101" fmla="*/ f76 1 296978"/>
                  <a:gd name="f102" fmla="*/ f77 1 117953"/>
                  <a:gd name="f103" fmla="*/ f78 1 296978"/>
                  <a:gd name="f104" fmla="*/ f46 1 f53"/>
                  <a:gd name="f105" fmla="*/ f47 1 f53"/>
                  <a:gd name="f106" fmla="*/ f46 1 f54"/>
                  <a:gd name="f107" fmla="*/ f48 1 f54"/>
                  <a:gd name="f108" fmla="*/ f80 1 f53"/>
                  <a:gd name="f109" fmla="*/ f81 1 f54"/>
                  <a:gd name="f110" fmla="*/ f82 1 f53"/>
                  <a:gd name="f111" fmla="*/ f83 1 f53"/>
                  <a:gd name="f112" fmla="*/ f84 1 f54"/>
                  <a:gd name="f113" fmla="*/ f85 1 f54"/>
                  <a:gd name="f114" fmla="*/ f86 1 f53"/>
                  <a:gd name="f115" fmla="*/ f87 1 f54"/>
                  <a:gd name="f116" fmla="*/ f88 1 f53"/>
                  <a:gd name="f117" fmla="*/ f89 1 f54"/>
                  <a:gd name="f118" fmla="*/ f90 1 f53"/>
                  <a:gd name="f119" fmla="*/ f91 1 f54"/>
                  <a:gd name="f120" fmla="*/ f92 1 f53"/>
                  <a:gd name="f121" fmla="*/ f93 1 f54"/>
                  <a:gd name="f122" fmla="*/ f94 1 f53"/>
                  <a:gd name="f123" fmla="*/ f95 1 f54"/>
                  <a:gd name="f124" fmla="*/ f96 1 f53"/>
                  <a:gd name="f125" fmla="*/ f97 1 f54"/>
                  <a:gd name="f126" fmla="*/ f98 1 f54"/>
                  <a:gd name="f127" fmla="*/ f99 1 f54"/>
                  <a:gd name="f128" fmla="*/ f100 1 f53"/>
                  <a:gd name="f129" fmla="*/ f101 1 f54"/>
                  <a:gd name="f130" fmla="*/ f102 1 f53"/>
                  <a:gd name="f131" fmla="*/ f103 1 f54"/>
                  <a:gd name="f132" fmla="*/ f104 f44 1"/>
                  <a:gd name="f133" fmla="*/ f105 f44 1"/>
                  <a:gd name="f134" fmla="*/ f107 f45 1"/>
                  <a:gd name="f135" fmla="*/ f106 f45 1"/>
                  <a:gd name="f136" fmla="*/ f108 f44 1"/>
                  <a:gd name="f137" fmla="*/ f109 f45 1"/>
                  <a:gd name="f138" fmla="*/ f110 f44 1"/>
                  <a:gd name="f139" fmla="*/ f111 f44 1"/>
                  <a:gd name="f140" fmla="*/ f112 f45 1"/>
                  <a:gd name="f141" fmla="*/ f113 f45 1"/>
                  <a:gd name="f142" fmla="*/ f114 f44 1"/>
                  <a:gd name="f143" fmla="*/ f115 f45 1"/>
                  <a:gd name="f144" fmla="*/ f116 f44 1"/>
                  <a:gd name="f145" fmla="*/ f117 f45 1"/>
                  <a:gd name="f146" fmla="*/ f118 f44 1"/>
                  <a:gd name="f147" fmla="*/ f119 f45 1"/>
                  <a:gd name="f148" fmla="*/ f120 f44 1"/>
                  <a:gd name="f149" fmla="*/ f121 f45 1"/>
                  <a:gd name="f150" fmla="*/ f122 f44 1"/>
                  <a:gd name="f151" fmla="*/ f123 f45 1"/>
                  <a:gd name="f152" fmla="*/ f124 f44 1"/>
                  <a:gd name="f153" fmla="*/ f125 f45 1"/>
                  <a:gd name="f154" fmla="*/ f126 f45 1"/>
                  <a:gd name="f155" fmla="*/ f127 f45 1"/>
                  <a:gd name="f156" fmla="*/ f128 f44 1"/>
                  <a:gd name="f157" fmla="*/ f129 f45 1"/>
                  <a:gd name="f158" fmla="*/ f130 f44 1"/>
                  <a:gd name="f159" fmla="*/ f131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9">
                    <a:pos x="f136" y="f137"/>
                  </a:cxn>
                  <a:cxn ang="f79">
                    <a:pos x="f138" y="f137"/>
                  </a:cxn>
                  <a:cxn ang="f79">
                    <a:pos x="f139" y="f140"/>
                  </a:cxn>
                  <a:cxn ang="f79">
                    <a:pos x="f139" y="f141"/>
                  </a:cxn>
                  <a:cxn ang="f79">
                    <a:pos x="f142" y="f143"/>
                  </a:cxn>
                  <a:cxn ang="f79">
                    <a:pos x="f144" y="f145"/>
                  </a:cxn>
                  <a:cxn ang="f79">
                    <a:pos x="f146" y="f147"/>
                  </a:cxn>
                  <a:cxn ang="f79">
                    <a:pos x="f148" y="f149"/>
                  </a:cxn>
                  <a:cxn ang="f79">
                    <a:pos x="f136" y="f149"/>
                  </a:cxn>
                  <a:cxn ang="f79">
                    <a:pos x="f150" y="f151"/>
                  </a:cxn>
                  <a:cxn ang="f79">
                    <a:pos x="f152" y="f153"/>
                  </a:cxn>
                  <a:cxn ang="f79">
                    <a:pos x="f152" y="f154"/>
                  </a:cxn>
                  <a:cxn ang="f79">
                    <a:pos x="f136" y="f155"/>
                  </a:cxn>
                  <a:cxn ang="f79">
                    <a:pos x="f156" y="f157"/>
                  </a:cxn>
                  <a:cxn ang="f79">
                    <a:pos x="f158" y="f157"/>
                  </a:cxn>
                  <a:cxn ang="f79">
                    <a:pos x="f158" y="f159"/>
                  </a:cxn>
                  <a:cxn ang="f79">
                    <a:pos x="f156" y="f159"/>
                  </a:cxn>
                  <a:cxn ang="f79">
                    <a:pos x="f156" y="f157"/>
                  </a:cxn>
                </a:cxnLst>
                <a:rect l="f132" t="f135" r="f133" b="f134"/>
                <a:pathLst>
                  <a:path w="117953" h="296978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11" y="f12"/>
                      <a:pt x="f11" y="f13"/>
                    </a:cubicBezTo>
                    <a:lnTo>
                      <a:pt x="f11" y="f14"/>
                    </a:lnTo>
                    <a:lnTo>
                      <a:pt x="f15" y="f16"/>
                    </a:lnTo>
                    <a:cubicBezTo>
                      <a:pt x="f17" y="f18"/>
                      <a:pt x="f19" y="f20"/>
                      <a:pt x="f21" y="f15"/>
                    </a:cubicBezTo>
                    <a:cubicBezTo>
                      <a:pt x="f22" y="f17"/>
                      <a:pt x="f23" y="f19"/>
                      <a:pt x="f24" y="f21"/>
                    </a:cubicBezTo>
                    <a:lnTo>
                      <a:pt x="f25" y="f26"/>
                    </a:lnTo>
                    <a:lnTo>
                      <a:pt x="f8" y="f26"/>
                    </a:lnTo>
                    <a:cubicBezTo>
                      <a:pt x="f8" y="f26"/>
                      <a:pt x="f27" y="f28"/>
                      <a:pt x="f29" y="f30"/>
                    </a:cubicBezTo>
                    <a:cubicBezTo>
                      <a:pt x="f31" y="f32"/>
                      <a:pt x="f6" y="f33"/>
                      <a:pt x="f6" y="f34"/>
                    </a:cubicBezTo>
                    <a:lnTo>
                      <a:pt x="f6" y="f35"/>
                    </a:lnTo>
                    <a:cubicBezTo>
                      <a:pt x="f6" y="f36"/>
                      <a:pt x="f37" y="f38"/>
                      <a:pt x="f8" y="f38"/>
                    </a:cubicBezTo>
                    <a:close/>
                    <a:moveTo>
                      <a:pt x="f39" y="f40"/>
                    </a:moveTo>
                    <a:lnTo>
                      <a:pt x="f41" y="f40"/>
                    </a:lnTo>
                    <a:lnTo>
                      <a:pt x="f41" y="f42"/>
                    </a:lnTo>
                    <a:lnTo>
                      <a:pt x="f39" y="f42"/>
                    </a:lnTo>
                    <a:lnTo>
                      <a:pt x="f39" y="f4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86" name="Freeform: Shape 816"/>
              <p:cNvSpPr/>
              <p:nvPr/>
            </p:nvSpPr>
            <p:spPr>
              <a:xfrm>
                <a:off x="2523241" y="4564703"/>
                <a:ext cx="189207" cy="351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9210"/>
                  <a:gd name="f7" fmla="val 350998"/>
                  <a:gd name="f8" fmla="val 186272"/>
                  <a:gd name="f9" fmla="val 350999"/>
                  <a:gd name="f10" fmla="val 87358"/>
                  <a:gd name="f11" fmla="val 85791"/>
                  <a:gd name="f12" fmla="val 84616"/>
                  <a:gd name="f13" fmla="val 349823"/>
                  <a:gd name="f14" fmla="val 348256"/>
                  <a:gd name="f15" fmla="val 87554"/>
                  <a:gd name="f16" fmla="val 20762"/>
                  <a:gd name="f17" fmla="val 6072"/>
                  <a:gd name="f18" fmla="val 2742"/>
                  <a:gd name="f19" fmla="val 5680"/>
                  <a:gd name="f20" fmla="val 1175"/>
                  <a:gd name="f21" fmla="val 4309"/>
                  <a:gd name="f22" fmla="val 1371"/>
                  <a:gd name="f23" fmla="val 196"/>
                  <a:gd name="f24" fmla="val 2938"/>
                  <a:gd name="f25" fmla="val 22329"/>
                  <a:gd name="f26" fmla="val 392"/>
                  <a:gd name="f27" fmla="val 23896"/>
                  <a:gd name="f28" fmla="val 783"/>
                  <a:gd name="f29" fmla="val 24484"/>
                  <a:gd name="f30" fmla="val 1567"/>
                  <a:gd name="f31" fmla="val 88925"/>
                  <a:gd name="f32" fmla="val 83832"/>
                  <a:gd name="f33" fmla="val 186468"/>
                  <a:gd name="f34" fmla="val 187839"/>
                  <a:gd name="f35" fmla="val 84028"/>
                  <a:gd name="f36" fmla="val 188427"/>
                  <a:gd name="f37" fmla="val 189014"/>
                  <a:gd name="f38" fmla="val 85203"/>
                  <a:gd name="f39" fmla="val 86574"/>
                  <a:gd name="f40" fmla="val 188035"/>
                  <a:gd name="f41" fmla="val 90296"/>
                  <a:gd name="f42" fmla="val 345318"/>
                  <a:gd name="f43" fmla="val 183530"/>
                  <a:gd name="f44" fmla="val 89317"/>
                  <a:gd name="f45" fmla="+- 0 0 -90"/>
                  <a:gd name="f46" fmla="*/ f3 1 189210"/>
                  <a:gd name="f47" fmla="*/ f4 1 350998"/>
                  <a:gd name="f48" fmla="val f5"/>
                  <a:gd name="f49" fmla="val f6"/>
                  <a:gd name="f50" fmla="val f7"/>
                  <a:gd name="f51" fmla="*/ f45 f0 1"/>
                  <a:gd name="f52" fmla="+- f50 0 f48"/>
                  <a:gd name="f53" fmla="+- f49 0 f48"/>
                  <a:gd name="f54" fmla="*/ f51 1 f2"/>
                  <a:gd name="f55" fmla="*/ f53 1 189210"/>
                  <a:gd name="f56" fmla="*/ f52 1 350998"/>
                  <a:gd name="f57" fmla="*/ 186272 f53 1"/>
                  <a:gd name="f58" fmla="*/ 350999 f52 1"/>
                  <a:gd name="f59" fmla="*/ 87358 f53 1"/>
                  <a:gd name="f60" fmla="*/ 84616 f53 1"/>
                  <a:gd name="f61" fmla="*/ 348256 f52 1"/>
                  <a:gd name="f62" fmla="*/ 87554 f52 1"/>
                  <a:gd name="f63" fmla="*/ 20762 f53 1"/>
                  <a:gd name="f64" fmla="*/ 6072 f52 1"/>
                  <a:gd name="f65" fmla="*/ 2742 f53 1"/>
                  <a:gd name="f66" fmla="*/ 5680 f52 1"/>
                  <a:gd name="f67" fmla="*/ 0 f53 1"/>
                  <a:gd name="f68" fmla="*/ 2742 f52 1"/>
                  <a:gd name="f69" fmla="*/ 2938 f53 1"/>
                  <a:gd name="f70" fmla="*/ 0 f52 1"/>
                  <a:gd name="f71" fmla="*/ 22329 f53 1"/>
                  <a:gd name="f72" fmla="*/ 392 f52 1"/>
                  <a:gd name="f73" fmla="*/ 24484 f53 1"/>
                  <a:gd name="f74" fmla="*/ 1567 f52 1"/>
                  <a:gd name="f75" fmla="*/ 88925 f53 1"/>
                  <a:gd name="f76" fmla="*/ 83832 f52 1"/>
                  <a:gd name="f77" fmla="*/ 186468 f53 1"/>
                  <a:gd name="f78" fmla="*/ 188427 f53 1"/>
                  <a:gd name="f79" fmla="*/ 84616 f52 1"/>
                  <a:gd name="f80" fmla="*/ 189210 f53 1"/>
                  <a:gd name="f81" fmla="*/ 86574 f52 1"/>
                  <a:gd name="f82" fmla="*/ 90296 f53 1"/>
                  <a:gd name="f83" fmla="*/ 345318 f52 1"/>
                  <a:gd name="f84" fmla="*/ 183530 f53 1"/>
                  <a:gd name="f85" fmla="*/ 89317 f52 1"/>
                  <a:gd name="f86" fmla="+- f54 0 f1"/>
                  <a:gd name="f87" fmla="*/ f57 1 189210"/>
                  <a:gd name="f88" fmla="*/ f58 1 350998"/>
                  <a:gd name="f89" fmla="*/ f59 1 189210"/>
                  <a:gd name="f90" fmla="*/ f60 1 189210"/>
                  <a:gd name="f91" fmla="*/ f61 1 350998"/>
                  <a:gd name="f92" fmla="*/ f62 1 350998"/>
                  <a:gd name="f93" fmla="*/ f63 1 189210"/>
                  <a:gd name="f94" fmla="*/ f64 1 350998"/>
                  <a:gd name="f95" fmla="*/ f65 1 189210"/>
                  <a:gd name="f96" fmla="*/ f66 1 350998"/>
                  <a:gd name="f97" fmla="*/ f67 1 189210"/>
                  <a:gd name="f98" fmla="*/ f68 1 350998"/>
                  <a:gd name="f99" fmla="*/ f69 1 189210"/>
                  <a:gd name="f100" fmla="*/ f70 1 350998"/>
                  <a:gd name="f101" fmla="*/ f71 1 189210"/>
                  <a:gd name="f102" fmla="*/ f72 1 350998"/>
                  <a:gd name="f103" fmla="*/ f73 1 189210"/>
                  <a:gd name="f104" fmla="*/ f74 1 350998"/>
                  <a:gd name="f105" fmla="*/ f75 1 189210"/>
                  <a:gd name="f106" fmla="*/ f76 1 350998"/>
                  <a:gd name="f107" fmla="*/ f77 1 189210"/>
                  <a:gd name="f108" fmla="*/ f78 1 189210"/>
                  <a:gd name="f109" fmla="*/ f79 1 350998"/>
                  <a:gd name="f110" fmla="*/ f80 1 189210"/>
                  <a:gd name="f111" fmla="*/ f81 1 350998"/>
                  <a:gd name="f112" fmla="*/ f82 1 189210"/>
                  <a:gd name="f113" fmla="*/ f83 1 350998"/>
                  <a:gd name="f114" fmla="*/ f84 1 189210"/>
                  <a:gd name="f115" fmla="*/ f85 1 350998"/>
                  <a:gd name="f116" fmla="*/ f48 1 f55"/>
                  <a:gd name="f117" fmla="*/ f49 1 f55"/>
                  <a:gd name="f118" fmla="*/ f48 1 f56"/>
                  <a:gd name="f119" fmla="*/ f50 1 f56"/>
                  <a:gd name="f120" fmla="*/ f87 1 f55"/>
                  <a:gd name="f121" fmla="*/ f88 1 f56"/>
                  <a:gd name="f122" fmla="*/ f89 1 f55"/>
                  <a:gd name="f123" fmla="*/ f90 1 f55"/>
                  <a:gd name="f124" fmla="*/ f91 1 f56"/>
                  <a:gd name="f125" fmla="*/ f92 1 f56"/>
                  <a:gd name="f126" fmla="*/ f93 1 f55"/>
                  <a:gd name="f127" fmla="*/ f94 1 f56"/>
                  <a:gd name="f128" fmla="*/ f95 1 f55"/>
                  <a:gd name="f129" fmla="*/ f96 1 f56"/>
                  <a:gd name="f130" fmla="*/ f97 1 f55"/>
                  <a:gd name="f131" fmla="*/ f98 1 f56"/>
                  <a:gd name="f132" fmla="*/ f99 1 f55"/>
                  <a:gd name="f133" fmla="*/ f100 1 f56"/>
                  <a:gd name="f134" fmla="*/ f101 1 f55"/>
                  <a:gd name="f135" fmla="*/ f102 1 f56"/>
                  <a:gd name="f136" fmla="*/ f103 1 f55"/>
                  <a:gd name="f137" fmla="*/ f104 1 f56"/>
                  <a:gd name="f138" fmla="*/ f105 1 f55"/>
                  <a:gd name="f139" fmla="*/ f106 1 f56"/>
                  <a:gd name="f140" fmla="*/ f107 1 f55"/>
                  <a:gd name="f141" fmla="*/ f108 1 f55"/>
                  <a:gd name="f142" fmla="*/ f109 1 f56"/>
                  <a:gd name="f143" fmla="*/ f110 1 f55"/>
                  <a:gd name="f144" fmla="*/ f111 1 f56"/>
                  <a:gd name="f145" fmla="*/ f112 1 f55"/>
                  <a:gd name="f146" fmla="*/ f113 1 f56"/>
                  <a:gd name="f147" fmla="*/ f114 1 f55"/>
                  <a:gd name="f148" fmla="*/ f115 1 f56"/>
                  <a:gd name="f149" fmla="*/ f116 f46 1"/>
                  <a:gd name="f150" fmla="*/ f117 f46 1"/>
                  <a:gd name="f151" fmla="*/ f119 f47 1"/>
                  <a:gd name="f152" fmla="*/ f118 f47 1"/>
                  <a:gd name="f153" fmla="*/ f120 f46 1"/>
                  <a:gd name="f154" fmla="*/ f121 f47 1"/>
                  <a:gd name="f155" fmla="*/ f122 f46 1"/>
                  <a:gd name="f156" fmla="*/ f123 f46 1"/>
                  <a:gd name="f157" fmla="*/ f124 f47 1"/>
                  <a:gd name="f158" fmla="*/ f125 f47 1"/>
                  <a:gd name="f159" fmla="*/ f126 f46 1"/>
                  <a:gd name="f160" fmla="*/ f127 f47 1"/>
                  <a:gd name="f161" fmla="*/ f128 f46 1"/>
                  <a:gd name="f162" fmla="*/ f129 f47 1"/>
                  <a:gd name="f163" fmla="*/ f130 f46 1"/>
                  <a:gd name="f164" fmla="*/ f131 f47 1"/>
                  <a:gd name="f165" fmla="*/ f132 f46 1"/>
                  <a:gd name="f166" fmla="*/ f133 f47 1"/>
                  <a:gd name="f167" fmla="*/ f134 f46 1"/>
                  <a:gd name="f168" fmla="*/ f135 f47 1"/>
                  <a:gd name="f169" fmla="*/ f136 f46 1"/>
                  <a:gd name="f170" fmla="*/ f137 f47 1"/>
                  <a:gd name="f171" fmla="*/ f138 f46 1"/>
                  <a:gd name="f172" fmla="*/ f139 f47 1"/>
                  <a:gd name="f173" fmla="*/ f140 f46 1"/>
                  <a:gd name="f174" fmla="*/ f141 f46 1"/>
                  <a:gd name="f175" fmla="*/ f142 f47 1"/>
                  <a:gd name="f176" fmla="*/ f143 f46 1"/>
                  <a:gd name="f177" fmla="*/ f144 f47 1"/>
                  <a:gd name="f178" fmla="*/ f145 f46 1"/>
                  <a:gd name="f179" fmla="*/ f146 f47 1"/>
                  <a:gd name="f180" fmla="*/ f147 f46 1"/>
                  <a:gd name="f181" fmla="*/ f148 f4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53" y="f154"/>
                  </a:cxn>
                  <a:cxn ang="f86">
                    <a:pos x="f155" y="f154"/>
                  </a:cxn>
                  <a:cxn ang="f86">
                    <a:pos x="f156" y="f157"/>
                  </a:cxn>
                  <a:cxn ang="f86">
                    <a:pos x="f156" y="f158"/>
                  </a:cxn>
                  <a:cxn ang="f86">
                    <a:pos x="f159" y="f160"/>
                  </a:cxn>
                  <a:cxn ang="f86">
                    <a:pos x="f161" y="f162"/>
                  </a:cxn>
                  <a:cxn ang="f86">
                    <a:pos x="f163" y="f164"/>
                  </a:cxn>
                  <a:cxn ang="f86">
                    <a:pos x="f165" y="f166"/>
                  </a:cxn>
                  <a:cxn ang="f86">
                    <a:pos x="f167" y="f168"/>
                  </a:cxn>
                  <a:cxn ang="f86">
                    <a:pos x="f169" y="f170"/>
                  </a:cxn>
                  <a:cxn ang="f86">
                    <a:pos x="f171" y="f172"/>
                  </a:cxn>
                  <a:cxn ang="f86">
                    <a:pos x="f173" y="f172"/>
                  </a:cxn>
                  <a:cxn ang="f86">
                    <a:pos x="f174" y="f175"/>
                  </a:cxn>
                  <a:cxn ang="f86">
                    <a:pos x="f176" y="f177"/>
                  </a:cxn>
                  <a:cxn ang="f86">
                    <a:pos x="f176" y="f157"/>
                  </a:cxn>
                  <a:cxn ang="f86">
                    <a:pos x="f173" y="f154"/>
                  </a:cxn>
                  <a:cxn ang="f86">
                    <a:pos x="f178" y="f179"/>
                  </a:cxn>
                  <a:cxn ang="f86">
                    <a:pos x="f180" y="f179"/>
                  </a:cxn>
                  <a:cxn ang="f86">
                    <a:pos x="f180" y="f181"/>
                  </a:cxn>
                  <a:cxn ang="f86">
                    <a:pos x="f178" y="f181"/>
                  </a:cxn>
                  <a:cxn ang="f86">
                    <a:pos x="f178" y="f179"/>
                  </a:cxn>
                </a:cxnLst>
                <a:rect l="f149" t="f152" r="f150" b="f151"/>
                <a:pathLst>
                  <a:path w="189210" h="350998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16" y="f17"/>
                    </a:lnTo>
                    <a:lnTo>
                      <a:pt x="f18" y="f19"/>
                    </a:lnTo>
                    <a:cubicBezTo>
                      <a:pt x="f20" y="f19"/>
                      <a:pt x="f5" y="f21"/>
                      <a:pt x="f5" y="f18"/>
                    </a:cubicBezTo>
                    <a:cubicBezTo>
                      <a:pt x="f5" y="f20"/>
                      <a:pt x="f22" y="f23"/>
                      <a:pt x="f24" y="f5"/>
                    </a:cubicBezTo>
                    <a:lnTo>
                      <a:pt x="f25" y="f26"/>
                    </a:lnTo>
                    <a:cubicBezTo>
                      <a:pt x="f25" y="f26"/>
                      <a:pt x="f27" y="f28"/>
                      <a:pt x="f29" y="f30"/>
                    </a:cubicBezTo>
                    <a:lnTo>
                      <a:pt x="f31" y="f32"/>
                    </a:lnTo>
                    <a:lnTo>
                      <a:pt x="f33" y="f32"/>
                    </a:lnTo>
                    <a:cubicBezTo>
                      <a:pt x="f33" y="f32"/>
                      <a:pt x="f34" y="f35"/>
                      <a:pt x="f36" y="f12"/>
                    </a:cubicBezTo>
                    <a:cubicBezTo>
                      <a:pt x="f37" y="f38"/>
                      <a:pt x="f6" y="f11"/>
                      <a:pt x="f6" y="f39"/>
                    </a:cubicBezTo>
                    <a:lnTo>
                      <a:pt x="f6" y="f14"/>
                    </a:lnTo>
                    <a:cubicBezTo>
                      <a:pt x="f6" y="f13"/>
                      <a:pt x="f40" y="f9"/>
                      <a:pt x="f33" y="f9"/>
                    </a:cubicBezTo>
                    <a:close/>
                    <a:moveTo>
                      <a:pt x="f41" y="f42"/>
                    </a:moveTo>
                    <a:lnTo>
                      <a:pt x="f43" y="f42"/>
                    </a:lnTo>
                    <a:lnTo>
                      <a:pt x="f43" y="f44"/>
                    </a:lnTo>
                    <a:lnTo>
                      <a:pt x="f41" y="f44"/>
                    </a:lnTo>
                    <a:lnTo>
                      <a:pt x="f41" y="f4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87" name="Freeform: Shape 817"/>
              <p:cNvSpPr/>
              <p:nvPr/>
            </p:nvSpPr>
            <p:spPr>
              <a:xfrm>
                <a:off x="2723421" y="4564703"/>
                <a:ext cx="189207" cy="351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9210"/>
                  <a:gd name="f7" fmla="val 350998"/>
                  <a:gd name="f8" fmla="val 186272"/>
                  <a:gd name="f9" fmla="val 350999"/>
                  <a:gd name="f10" fmla="val 87358"/>
                  <a:gd name="f11" fmla="val 85791"/>
                  <a:gd name="f12" fmla="val 84616"/>
                  <a:gd name="f13" fmla="val 349823"/>
                  <a:gd name="f14" fmla="val 348256"/>
                  <a:gd name="f15" fmla="val 87554"/>
                  <a:gd name="f16" fmla="val 20762"/>
                  <a:gd name="f17" fmla="val 6072"/>
                  <a:gd name="f18" fmla="val 2742"/>
                  <a:gd name="f19" fmla="val 5680"/>
                  <a:gd name="f20" fmla="val 1175"/>
                  <a:gd name="f21" fmla="val 4309"/>
                  <a:gd name="f22" fmla="val 1371"/>
                  <a:gd name="f23" fmla="val 196"/>
                  <a:gd name="f24" fmla="val 2938"/>
                  <a:gd name="f25" fmla="val 22329"/>
                  <a:gd name="f26" fmla="val 392"/>
                  <a:gd name="f27" fmla="val 23896"/>
                  <a:gd name="f28" fmla="val 783"/>
                  <a:gd name="f29" fmla="val 24484"/>
                  <a:gd name="f30" fmla="val 1567"/>
                  <a:gd name="f31" fmla="val 88925"/>
                  <a:gd name="f32" fmla="val 83832"/>
                  <a:gd name="f33" fmla="val 186468"/>
                  <a:gd name="f34" fmla="val 187839"/>
                  <a:gd name="f35" fmla="val 84028"/>
                  <a:gd name="f36" fmla="val 188427"/>
                  <a:gd name="f37" fmla="val 189014"/>
                  <a:gd name="f38" fmla="val 85203"/>
                  <a:gd name="f39" fmla="val 86574"/>
                  <a:gd name="f40" fmla="val 188035"/>
                  <a:gd name="f41" fmla="val 90296"/>
                  <a:gd name="f42" fmla="val 345318"/>
                  <a:gd name="f43" fmla="val 183530"/>
                  <a:gd name="f44" fmla="val 89317"/>
                  <a:gd name="f45" fmla="+- 0 0 -90"/>
                  <a:gd name="f46" fmla="*/ f3 1 189210"/>
                  <a:gd name="f47" fmla="*/ f4 1 350998"/>
                  <a:gd name="f48" fmla="val f5"/>
                  <a:gd name="f49" fmla="val f6"/>
                  <a:gd name="f50" fmla="val f7"/>
                  <a:gd name="f51" fmla="*/ f45 f0 1"/>
                  <a:gd name="f52" fmla="+- f50 0 f48"/>
                  <a:gd name="f53" fmla="+- f49 0 f48"/>
                  <a:gd name="f54" fmla="*/ f51 1 f2"/>
                  <a:gd name="f55" fmla="*/ f53 1 189210"/>
                  <a:gd name="f56" fmla="*/ f52 1 350998"/>
                  <a:gd name="f57" fmla="*/ 186272 f53 1"/>
                  <a:gd name="f58" fmla="*/ 350999 f52 1"/>
                  <a:gd name="f59" fmla="*/ 87358 f53 1"/>
                  <a:gd name="f60" fmla="*/ 84616 f53 1"/>
                  <a:gd name="f61" fmla="*/ 348256 f52 1"/>
                  <a:gd name="f62" fmla="*/ 87554 f52 1"/>
                  <a:gd name="f63" fmla="*/ 20762 f53 1"/>
                  <a:gd name="f64" fmla="*/ 6072 f52 1"/>
                  <a:gd name="f65" fmla="*/ 2742 f53 1"/>
                  <a:gd name="f66" fmla="*/ 5680 f52 1"/>
                  <a:gd name="f67" fmla="*/ 0 f53 1"/>
                  <a:gd name="f68" fmla="*/ 2742 f52 1"/>
                  <a:gd name="f69" fmla="*/ 2938 f53 1"/>
                  <a:gd name="f70" fmla="*/ 0 f52 1"/>
                  <a:gd name="f71" fmla="*/ 22329 f53 1"/>
                  <a:gd name="f72" fmla="*/ 392 f52 1"/>
                  <a:gd name="f73" fmla="*/ 24484 f53 1"/>
                  <a:gd name="f74" fmla="*/ 1567 f52 1"/>
                  <a:gd name="f75" fmla="*/ 88925 f53 1"/>
                  <a:gd name="f76" fmla="*/ 83832 f52 1"/>
                  <a:gd name="f77" fmla="*/ 186468 f53 1"/>
                  <a:gd name="f78" fmla="*/ 188427 f53 1"/>
                  <a:gd name="f79" fmla="*/ 84616 f52 1"/>
                  <a:gd name="f80" fmla="*/ 189210 f53 1"/>
                  <a:gd name="f81" fmla="*/ 86574 f52 1"/>
                  <a:gd name="f82" fmla="*/ 90296 f53 1"/>
                  <a:gd name="f83" fmla="*/ 345318 f52 1"/>
                  <a:gd name="f84" fmla="*/ 183530 f53 1"/>
                  <a:gd name="f85" fmla="*/ 89317 f52 1"/>
                  <a:gd name="f86" fmla="+- f54 0 f1"/>
                  <a:gd name="f87" fmla="*/ f57 1 189210"/>
                  <a:gd name="f88" fmla="*/ f58 1 350998"/>
                  <a:gd name="f89" fmla="*/ f59 1 189210"/>
                  <a:gd name="f90" fmla="*/ f60 1 189210"/>
                  <a:gd name="f91" fmla="*/ f61 1 350998"/>
                  <a:gd name="f92" fmla="*/ f62 1 350998"/>
                  <a:gd name="f93" fmla="*/ f63 1 189210"/>
                  <a:gd name="f94" fmla="*/ f64 1 350998"/>
                  <a:gd name="f95" fmla="*/ f65 1 189210"/>
                  <a:gd name="f96" fmla="*/ f66 1 350998"/>
                  <a:gd name="f97" fmla="*/ f67 1 189210"/>
                  <a:gd name="f98" fmla="*/ f68 1 350998"/>
                  <a:gd name="f99" fmla="*/ f69 1 189210"/>
                  <a:gd name="f100" fmla="*/ f70 1 350998"/>
                  <a:gd name="f101" fmla="*/ f71 1 189210"/>
                  <a:gd name="f102" fmla="*/ f72 1 350998"/>
                  <a:gd name="f103" fmla="*/ f73 1 189210"/>
                  <a:gd name="f104" fmla="*/ f74 1 350998"/>
                  <a:gd name="f105" fmla="*/ f75 1 189210"/>
                  <a:gd name="f106" fmla="*/ f76 1 350998"/>
                  <a:gd name="f107" fmla="*/ f77 1 189210"/>
                  <a:gd name="f108" fmla="*/ f78 1 189210"/>
                  <a:gd name="f109" fmla="*/ f79 1 350998"/>
                  <a:gd name="f110" fmla="*/ f80 1 189210"/>
                  <a:gd name="f111" fmla="*/ f81 1 350998"/>
                  <a:gd name="f112" fmla="*/ f82 1 189210"/>
                  <a:gd name="f113" fmla="*/ f83 1 350998"/>
                  <a:gd name="f114" fmla="*/ f84 1 189210"/>
                  <a:gd name="f115" fmla="*/ f85 1 350998"/>
                  <a:gd name="f116" fmla="*/ f48 1 f55"/>
                  <a:gd name="f117" fmla="*/ f49 1 f55"/>
                  <a:gd name="f118" fmla="*/ f48 1 f56"/>
                  <a:gd name="f119" fmla="*/ f50 1 f56"/>
                  <a:gd name="f120" fmla="*/ f87 1 f55"/>
                  <a:gd name="f121" fmla="*/ f88 1 f56"/>
                  <a:gd name="f122" fmla="*/ f89 1 f55"/>
                  <a:gd name="f123" fmla="*/ f90 1 f55"/>
                  <a:gd name="f124" fmla="*/ f91 1 f56"/>
                  <a:gd name="f125" fmla="*/ f92 1 f56"/>
                  <a:gd name="f126" fmla="*/ f93 1 f55"/>
                  <a:gd name="f127" fmla="*/ f94 1 f56"/>
                  <a:gd name="f128" fmla="*/ f95 1 f55"/>
                  <a:gd name="f129" fmla="*/ f96 1 f56"/>
                  <a:gd name="f130" fmla="*/ f97 1 f55"/>
                  <a:gd name="f131" fmla="*/ f98 1 f56"/>
                  <a:gd name="f132" fmla="*/ f99 1 f55"/>
                  <a:gd name="f133" fmla="*/ f100 1 f56"/>
                  <a:gd name="f134" fmla="*/ f101 1 f55"/>
                  <a:gd name="f135" fmla="*/ f102 1 f56"/>
                  <a:gd name="f136" fmla="*/ f103 1 f55"/>
                  <a:gd name="f137" fmla="*/ f104 1 f56"/>
                  <a:gd name="f138" fmla="*/ f105 1 f55"/>
                  <a:gd name="f139" fmla="*/ f106 1 f56"/>
                  <a:gd name="f140" fmla="*/ f107 1 f55"/>
                  <a:gd name="f141" fmla="*/ f108 1 f55"/>
                  <a:gd name="f142" fmla="*/ f109 1 f56"/>
                  <a:gd name="f143" fmla="*/ f110 1 f55"/>
                  <a:gd name="f144" fmla="*/ f111 1 f56"/>
                  <a:gd name="f145" fmla="*/ f112 1 f55"/>
                  <a:gd name="f146" fmla="*/ f113 1 f56"/>
                  <a:gd name="f147" fmla="*/ f114 1 f55"/>
                  <a:gd name="f148" fmla="*/ f115 1 f56"/>
                  <a:gd name="f149" fmla="*/ f116 f46 1"/>
                  <a:gd name="f150" fmla="*/ f117 f46 1"/>
                  <a:gd name="f151" fmla="*/ f119 f47 1"/>
                  <a:gd name="f152" fmla="*/ f118 f47 1"/>
                  <a:gd name="f153" fmla="*/ f120 f46 1"/>
                  <a:gd name="f154" fmla="*/ f121 f47 1"/>
                  <a:gd name="f155" fmla="*/ f122 f46 1"/>
                  <a:gd name="f156" fmla="*/ f123 f46 1"/>
                  <a:gd name="f157" fmla="*/ f124 f47 1"/>
                  <a:gd name="f158" fmla="*/ f125 f47 1"/>
                  <a:gd name="f159" fmla="*/ f126 f46 1"/>
                  <a:gd name="f160" fmla="*/ f127 f47 1"/>
                  <a:gd name="f161" fmla="*/ f128 f46 1"/>
                  <a:gd name="f162" fmla="*/ f129 f47 1"/>
                  <a:gd name="f163" fmla="*/ f130 f46 1"/>
                  <a:gd name="f164" fmla="*/ f131 f47 1"/>
                  <a:gd name="f165" fmla="*/ f132 f46 1"/>
                  <a:gd name="f166" fmla="*/ f133 f47 1"/>
                  <a:gd name="f167" fmla="*/ f134 f46 1"/>
                  <a:gd name="f168" fmla="*/ f135 f47 1"/>
                  <a:gd name="f169" fmla="*/ f136 f46 1"/>
                  <a:gd name="f170" fmla="*/ f137 f47 1"/>
                  <a:gd name="f171" fmla="*/ f138 f46 1"/>
                  <a:gd name="f172" fmla="*/ f139 f47 1"/>
                  <a:gd name="f173" fmla="*/ f140 f46 1"/>
                  <a:gd name="f174" fmla="*/ f141 f46 1"/>
                  <a:gd name="f175" fmla="*/ f142 f47 1"/>
                  <a:gd name="f176" fmla="*/ f143 f46 1"/>
                  <a:gd name="f177" fmla="*/ f144 f47 1"/>
                  <a:gd name="f178" fmla="*/ f145 f46 1"/>
                  <a:gd name="f179" fmla="*/ f146 f47 1"/>
                  <a:gd name="f180" fmla="*/ f147 f46 1"/>
                  <a:gd name="f181" fmla="*/ f148 f4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53" y="f154"/>
                  </a:cxn>
                  <a:cxn ang="f86">
                    <a:pos x="f155" y="f154"/>
                  </a:cxn>
                  <a:cxn ang="f86">
                    <a:pos x="f156" y="f157"/>
                  </a:cxn>
                  <a:cxn ang="f86">
                    <a:pos x="f156" y="f158"/>
                  </a:cxn>
                  <a:cxn ang="f86">
                    <a:pos x="f159" y="f160"/>
                  </a:cxn>
                  <a:cxn ang="f86">
                    <a:pos x="f161" y="f162"/>
                  </a:cxn>
                  <a:cxn ang="f86">
                    <a:pos x="f163" y="f164"/>
                  </a:cxn>
                  <a:cxn ang="f86">
                    <a:pos x="f165" y="f166"/>
                  </a:cxn>
                  <a:cxn ang="f86">
                    <a:pos x="f167" y="f168"/>
                  </a:cxn>
                  <a:cxn ang="f86">
                    <a:pos x="f169" y="f170"/>
                  </a:cxn>
                  <a:cxn ang="f86">
                    <a:pos x="f171" y="f172"/>
                  </a:cxn>
                  <a:cxn ang="f86">
                    <a:pos x="f173" y="f172"/>
                  </a:cxn>
                  <a:cxn ang="f86">
                    <a:pos x="f174" y="f175"/>
                  </a:cxn>
                  <a:cxn ang="f86">
                    <a:pos x="f176" y="f177"/>
                  </a:cxn>
                  <a:cxn ang="f86">
                    <a:pos x="f176" y="f157"/>
                  </a:cxn>
                  <a:cxn ang="f86">
                    <a:pos x="f173" y="f154"/>
                  </a:cxn>
                  <a:cxn ang="f86">
                    <a:pos x="f178" y="f179"/>
                  </a:cxn>
                  <a:cxn ang="f86">
                    <a:pos x="f180" y="f179"/>
                  </a:cxn>
                  <a:cxn ang="f86">
                    <a:pos x="f180" y="f181"/>
                  </a:cxn>
                  <a:cxn ang="f86">
                    <a:pos x="f178" y="f181"/>
                  </a:cxn>
                  <a:cxn ang="f86">
                    <a:pos x="f178" y="f179"/>
                  </a:cxn>
                </a:cxnLst>
                <a:rect l="f149" t="f152" r="f150" b="f151"/>
                <a:pathLst>
                  <a:path w="189210" h="350998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16" y="f17"/>
                    </a:lnTo>
                    <a:lnTo>
                      <a:pt x="f18" y="f19"/>
                    </a:lnTo>
                    <a:cubicBezTo>
                      <a:pt x="f20" y="f19"/>
                      <a:pt x="f5" y="f21"/>
                      <a:pt x="f5" y="f18"/>
                    </a:cubicBezTo>
                    <a:cubicBezTo>
                      <a:pt x="f5" y="f20"/>
                      <a:pt x="f22" y="f23"/>
                      <a:pt x="f24" y="f5"/>
                    </a:cubicBezTo>
                    <a:lnTo>
                      <a:pt x="f25" y="f26"/>
                    </a:lnTo>
                    <a:cubicBezTo>
                      <a:pt x="f25" y="f26"/>
                      <a:pt x="f27" y="f28"/>
                      <a:pt x="f29" y="f30"/>
                    </a:cubicBezTo>
                    <a:lnTo>
                      <a:pt x="f31" y="f32"/>
                    </a:lnTo>
                    <a:lnTo>
                      <a:pt x="f33" y="f32"/>
                    </a:lnTo>
                    <a:cubicBezTo>
                      <a:pt x="f33" y="f32"/>
                      <a:pt x="f34" y="f35"/>
                      <a:pt x="f36" y="f12"/>
                    </a:cubicBezTo>
                    <a:cubicBezTo>
                      <a:pt x="f37" y="f38"/>
                      <a:pt x="f6" y="f11"/>
                      <a:pt x="f6" y="f39"/>
                    </a:cubicBezTo>
                    <a:lnTo>
                      <a:pt x="f6" y="f14"/>
                    </a:lnTo>
                    <a:cubicBezTo>
                      <a:pt x="f6" y="f13"/>
                      <a:pt x="f40" y="f9"/>
                      <a:pt x="f33" y="f9"/>
                    </a:cubicBezTo>
                    <a:close/>
                    <a:moveTo>
                      <a:pt x="f41" y="f42"/>
                    </a:moveTo>
                    <a:lnTo>
                      <a:pt x="f43" y="f42"/>
                    </a:lnTo>
                    <a:lnTo>
                      <a:pt x="f43" y="f44"/>
                    </a:lnTo>
                    <a:lnTo>
                      <a:pt x="f41" y="f44"/>
                    </a:lnTo>
                    <a:lnTo>
                      <a:pt x="f41" y="f4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88" name="Freeform: Shape 818"/>
              <p:cNvSpPr/>
              <p:nvPr/>
            </p:nvSpPr>
            <p:spPr>
              <a:xfrm>
                <a:off x="2926930" y="4564703"/>
                <a:ext cx="186464" cy="351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6468"/>
                  <a:gd name="f7" fmla="val 350998"/>
                  <a:gd name="f8" fmla="val 183334"/>
                  <a:gd name="f9" fmla="val 350999"/>
                  <a:gd name="f10" fmla="val 76977"/>
                  <a:gd name="f11" fmla="val 75410"/>
                  <a:gd name="f12" fmla="val 74235"/>
                  <a:gd name="f13" fmla="val 349823"/>
                  <a:gd name="f14" fmla="val 348256"/>
                  <a:gd name="f15" fmla="val 87358"/>
                  <a:gd name="f16" fmla="val 22133"/>
                  <a:gd name="f17" fmla="val 6072"/>
                  <a:gd name="f18" fmla="val 2742"/>
                  <a:gd name="f19" fmla="val 5680"/>
                  <a:gd name="f20" fmla="val 1175"/>
                  <a:gd name="f21" fmla="val 4309"/>
                  <a:gd name="f22" fmla="val 1371"/>
                  <a:gd name="f23" fmla="val 2938"/>
                  <a:gd name="f24" fmla="val 23896"/>
                  <a:gd name="f25" fmla="val 392"/>
                  <a:gd name="f26" fmla="val 25659"/>
                  <a:gd name="f27" fmla="val 979"/>
                  <a:gd name="f28" fmla="val 26247"/>
                  <a:gd name="f29" fmla="val 1763"/>
                  <a:gd name="f30" fmla="val 78740"/>
                  <a:gd name="f31" fmla="val 83636"/>
                  <a:gd name="f32" fmla="val 183726"/>
                  <a:gd name="f33" fmla="val 185097"/>
                  <a:gd name="f34" fmla="val 83832"/>
                  <a:gd name="f35" fmla="val 185685"/>
                  <a:gd name="f36" fmla="val 84420"/>
                  <a:gd name="f37" fmla="val 186272"/>
                  <a:gd name="f38" fmla="val 85007"/>
                  <a:gd name="f39" fmla="val 85595"/>
                  <a:gd name="f40" fmla="val 86379"/>
                  <a:gd name="f41" fmla="val 348061"/>
                  <a:gd name="f42" fmla="val 349628"/>
                  <a:gd name="f43" fmla="val 185293"/>
                  <a:gd name="f44" fmla="val 350803"/>
                  <a:gd name="f45" fmla="val 79719"/>
                  <a:gd name="f46" fmla="val 345318"/>
                  <a:gd name="f47" fmla="val 180592"/>
                  <a:gd name="f48" fmla="val 89317"/>
                  <a:gd name="f49" fmla="+- 0 0 -90"/>
                  <a:gd name="f50" fmla="*/ f3 1 186468"/>
                  <a:gd name="f51" fmla="*/ f4 1 350998"/>
                  <a:gd name="f52" fmla="val f5"/>
                  <a:gd name="f53" fmla="val f6"/>
                  <a:gd name="f54" fmla="val f7"/>
                  <a:gd name="f55" fmla="*/ f49 f0 1"/>
                  <a:gd name="f56" fmla="+- f54 0 f52"/>
                  <a:gd name="f57" fmla="+- f53 0 f52"/>
                  <a:gd name="f58" fmla="*/ f55 1 f2"/>
                  <a:gd name="f59" fmla="*/ f57 1 186468"/>
                  <a:gd name="f60" fmla="*/ f56 1 350998"/>
                  <a:gd name="f61" fmla="*/ 183334 f57 1"/>
                  <a:gd name="f62" fmla="*/ 350999 f56 1"/>
                  <a:gd name="f63" fmla="*/ 76977 f57 1"/>
                  <a:gd name="f64" fmla="*/ 74235 f57 1"/>
                  <a:gd name="f65" fmla="*/ 348256 f56 1"/>
                  <a:gd name="f66" fmla="*/ 87358 f56 1"/>
                  <a:gd name="f67" fmla="*/ 22133 f57 1"/>
                  <a:gd name="f68" fmla="*/ 6072 f56 1"/>
                  <a:gd name="f69" fmla="*/ 2742 f57 1"/>
                  <a:gd name="f70" fmla="*/ 5680 f56 1"/>
                  <a:gd name="f71" fmla="*/ 0 f57 1"/>
                  <a:gd name="f72" fmla="*/ 2742 f56 1"/>
                  <a:gd name="f73" fmla="*/ 2938 f57 1"/>
                  <a:gd name="f74" fmla="*/ 0 f56 1"/>
                  <a:gd name="f75" fmla="*/ 23896 f57 1"/>
                  <a:gd name="f76" fmla="*/ 392 f56 1"/>
                  <a:gd name="f77" fmla="*/ 26247 f57 1"/>
                  <a:gd name="f78" fmla="*/ 1763 f56 1"/>
                  <a:gd name="f79" fmla="*/ 78740 f57 1"/>
                  <a:gd name="f80" fmla="*/ 83636 f56 1"/>
                  <a:gd name="f81" fmla="*/ 183726 f57 1"/>
                  <a:gd name="f82" fmla="*/ 185685 f57 1"/>
                  <a:gd name="f83" fmla="*/ 84420 f56 1"/>
                  <a:gd name="f84" fmla="*/ 186468 f57 1"/>
                  <a:gd name="f85" fmla="*/ 86379 f56 1"/>
                  <a:gd name="f86" fmla="*/ 348061 f56 1"/>
                  <a:gd name="f87" fmla="*/ 350803 f56 1"/>
                  <a:gd name="f88" fmla="*/ 79719 f57 1"/>
                  <a:gd name="f89" fmla="*/ 345318 f56 1"/>
                  <a:gd name="f90" fmla="*/ 180592 f57 1"/>
                  <a:gd name="f91" fmla="*/ 89317 f56 1"/>
                  <a:gd name="f92" fmla="+- f58 0 f1"/>
                  <a:gd name="f93" fmla="*/ f61 1 186468"/>
                  <a:gd name="f94" fmla="*/ f62 1 350998"/>
                  <a:gd name="f95" fmla="*/ f63 1 186468"/>
                  <a:gd name="f96" fmla="*/ f64 1 186468"/>
                  <a:gd name="f97" fmla="*/ f65 1 350998"/>
                  <a:gd name="f98" fmla="*/ f66 1 350998"/>
                  <a:gd name="f99" fmla="*/ f67 1 186468"/>
                  <a:gd name="f100" fmla="*/ f68 1 350998"/>
                  <a:gd name="f101" fmla="*/ f69 1 186468"/>
                  <a:gd name="f102" fmla="*/ f70 1 350998"/>
                  <a:gd name="f103" fmla="*/ f71 1 186468"/>
                  <a:gd name="f104" fmla="*/ f72 1 350998"/>
                  <a:gd name="f105" fmla="*/ f73 1 186468"/>
                  <a:gd name="f106" fmla="*/ f74 1 350998"/>
                  <a:gd name="f107" fmla="*/ f75 1 186468"/>
                  <a:gd name="f108" fmla="*/ f76 1 350998"/>
                  <a:gd name="f109" fmla="*/ f77 1 186468"/>
                  <a:gd name="f110" fmla="*/ f78 1 350998"/>
                  <a:gd name="f111" fmla="*/ f79 1 186468"/>
                  <a:gd name="f112" fmla="*/ f80 1 350998"/>
                  <a:gd name="f113" fmla="*/ f81 1 186468"/>
                  <a:gd name="f114" fmla="*/ f82 1 186468"/>
                  <a:gd name="f115" fmla="*/ f83 1 350998"/>
                  <a:gd name="f116" fmla="*/ f84 1 186468"/>
                  <a:gd name="f117" fmla="*/ f85 1 350998"/>
                  <a:gd name="f118" fmla="*/ f86 1 350998"/>
                  <a:gd name="f119" fmla="*/ f87 1 350998"/>
                  <a:gd name="f120" fmla="*/ f88 1 186468"/>
                  <a:gd name="f121" fmla="*/ f89 1 350998"/>
                  <a:gd name="f122" fmla="*/ f90 1 186468"/>
                  <a:gd name="f123" fmla="*/ f91 1 350998"/>
                  <a:gd name="f124" fmla="*/ f52 1 f59"/>
                  <a:gd name="f125" fmla="*/ f53 1 f59"/>
                  <a:gd name="f126" fmla="*/ f52 1 f60"/>
                  <a:gd name="f127" fmla="*/ f54 1 f60"/>
                  <a:gd name="f128" fmla="*/ f93 1 f59"/>
                  <a:gd name="f129" fmla="*/ f94 1 f60"/>
                  <a:gd name="f130" fmla="*/ f95 1 f59"/>
                  <a:gd name="f131" fmla="*/ f96 1 f59"/>
                  <a:gd name="f132" fmla="*/ f97 1 f60"/>
                  <a:gd name="f133" fmla="*/ f98 1 f60"/>
                  <a:gd name="f134" fmla="*/ f99 1 f59"/>
                  <a:gd name="f135" fmla="*/ f100 1 f60"/>
                  <a:gd name="f136" fmla="*/ f101 1 f59"/>
                  <a:gd name="f137" fmla="*/ f102 1 f60"/>
                  <a:gd name="f138" fmla="*/ f103 1 f59"/>
                  <a:gd name="f139" fmla="*/ f104 1 f60"/>
                  <a:gd name="f140" fmla="*/ f105 1 f59"/>
                  <a:gd name="f141" fmla="*/ f106 1 f60"/>
                  <a:gd name="f142" fmla="*/ f107 1 f59"/>
                  <a:gd name="f143" fmla="*/ f108 1 f60"/>
                  <a:gd name="f144" fmla="*/ f109 1 f59"/>
                  <a:gd name="f145" fmla="*/ f110 1 f60"/>
                  <a:gd name="f146" fmla="*/ f111 1 f59"/>
                  <a:gd name="f147" fmla="*/ f112 1 f60"/>
                  <a:gd name="f148" fmla="*/ f113 1 f59"/>
                  <a:gd name="f149" fmla="*/ f114 1 f59"/>
                  <a:gd name="f150" fmla="*/ f115 1 f60"/>
                  <a:gd name="f151" fmla="*/ f116 1 f59"/>
                  <a:gd name="f152" fmla="*/ f117 1 f60"/>
                  <a:gd name="f153" fmla="*/ f118 1 f60"/>
                  <a:gd name="f154" fmla="*/ f119 1 f60"/>
                  <a:gd name="f155" fmla="*/ f120 1 f59"/>
                  <a:gd name="f156" fmla="*/ f121 1 f60"/>
                  <a:gd name="f157" fmla="*/ f122 1 f59"/>
                  <a:gd name="f158" fmla="*/ f123 1 f60"/>
                  <a:gd name="f159" fmla="*/ f124 f50 1"/>
                  <a:gd name="f160" fmla="*/ f125 f50 1"/>
                  <a:gd name="f161" fmla="*/ f127 f51 1"/>
                  <a:gd name="f162" fmla="*/ f126 f51 1"/>
                  <a:gd name="f163" fmla="*/ f128 f50 1"/>
                  <a:gd name="f164" fmla="*/ f129 f51 1"/>
                  <a:gd name="f165" fmla="*/ f130 f50 1"/>
                  <a:gd name="f166" fmla="*/ f131 f50 1"/>
                  <a:gd name="f167" fmla="*/ f132 f51 1"/>
                  <a:gd name="f168" fmla="*/ f133 f51 1"/>
                  <a:gd name="f169" fmla="*/ f134 f50 1"/>
                  <a:gd name="f170" fmla="*/ f135 f51 1"/>
                  <a:gd name="f171" fmla="*/ f136 f50 1"/>
                  <a:gd name="f172" fmla="*/ f137 f51 1"/>
                  <a:gd name="f173" fmla="*/ f138 f50 1"/>
                  <a:gd name="f174" fmla="*/ f139 f51 1"/>
                  <a:gd name="f175" fmla="*/ f140 f50 1"/>
                  <a:gd name="f176" fmla="*/ f141 f51 1"/>
                  <a:gd name="f177" fmla="*/ f142 f50 1"/>
                  <a:gd name="f178" fmla="*/ f143 f51 1"/>
                  <a:gd name="f179" fmla="*/ f144 f50 1"/>
                  <a:gd name="f180" fmla="*/ f145 f51 1"/>
                  <a:gd name="f181" fmla="*/ f146 f50 1"/>
                  <a:gd name="f182" fmla="*/ f147 f51 1"/>
                  <a:gd name="f183" fmla="*/ f148 f50 1"/>
                  <a:gd name="f184" fmla="*/ f149 f50 1"/>
                  <a:gd name="f185" fmla="*/ f150 f51 1"/>
                  <a:gd name="f186" fmla="*/ f151 f50 1"/>
                  <a:gd name="f187" fmla="*/ f152 f51 1"/>
                  <a:gd name="f188" fmla="*/ f153 f51 1"/>
                  <a:gd name="f189" fmla="*/ f154 f51 1"/>
                  <a:gd name="f190" fmla="*/ f155 f50 1"/>
                  <a:gd name="f191" fmla="*/ f156 f51 1"/>
                  <a:gd name="f192" fmla="*/ f157 f50 1"/>
                  <a:gd name="f193" fmla="*/ f158 f5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2">
                    <a:pos x="f163" y="f164"/>
                  </a:cxn>
                  <a:cxn ang="f92">
                    <a:pos x="f165" y="f164"/>
                  </a:cxn>
                  <a:cxn ang="f92">
                    <a:pos x="f166" y="f167"/>
                  </a:cxn>
                  <a:cxn ang="f92">
                    <a:pos x="f166" y="f168"/>
                  </a:cxn>
                  <a:cxn ang="f92">
                    <a:pos x="f169" y="f170"/>
                  </a:cxn>
                  <a:cxn ang="f92">
                    <a:pos x="f171" y="f172"/>
                  </a:cxn>
                  <a:cxn ang="f92">
                    <a:pos x="f173" y="f174"/>
                  </a:cxn>
                  <a:cxn ang="f92">
                    <a:pos x="f175" y="f176"/>
                  </a:cxn>
                  <a:cxn ang="f92">
                    <a:pos x="f177" y="f178"/>
                  </a:cxn>
                  <a:cxn ang="f92">
                    <a:pos x="f179" y="f180"/>
                  </a:cxn>
                  <a:cxn ang="f92">
                    <a:pos x="f181" y="f182"/>
                  </a:cxn>
                  <a:cxn ang="f92">
                    <a:pos x="f183" y="f182"/>
                  </a:cxn>
                  <a:cxn ang="f92">
                    <a:pos x="f184" y="f185"/>
                  </a:cxn>
                  <a:cxn ang="f92">
                    <a:pos x="f186" y="f187"/>
                  </a:cxn>
                  <a:cxn ang="f92">
                    <a:pos x="f186" y="f188"/>
                  </a:cxn>
                  <a:cxn ang="f92">
                    <a:pos x="f183" y="f189"/>
                  </a:cxn>
                  <a:cxn ang="f92">
                    <a:pos x="f190" y="f191"/>
                  </a:cxn>
                  <a:cxn ang="f92">
                    <a:pos x="f192" y="f191"/>
                  </a:cxn>
                  <a:cxn ang="f92">
                    <a:pos x="f192" y="f193"/>
                  </a:cxn>
                  <a:cxn ang="f92">
                    <a:pos x="f190" y="f193"/>
                  </a:cxn>
                  <a:cxn ang="f92">
                    <a:pos x="f190" y="f191"/>
                  </a:cxn>
                </a:cxnLst>
                <a:rect l="f159" t="f162" r="f160" b="f161"/>
                <a:pathLst>
                  <a:path w="186468" h="350998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16" y="f17"/>
                    </a:lnTo>
                    <a:lnTo>
                      <a:pt x="f18" y="f19"/>
                    </a:lnTo>
                    <a:cubicBezTo>
                      <a:pt x="f20" y="f19"/>
                      <a:pt x="f5" y="f21"/>
                      <a:pt x="f5" y="f18"/>
                    </a:cubicBezTo>
                    <a:cubicBezTo>
                      <a:pt x="f5" y="f20"/>
                      <a:pt x="f22" y="f5"/>
                      <a:pt x="f23" y="f5"/>
                    </a:cubicBezTo>
                    <a:lnTo>
                      <a:pt x="f24" y="f25"/>
                    </a:lnTo>
                    <a:cubicBezTo>
                      <a:pt x="f24" y="f25"/>
                      <a:pt x="f26" y="f27"/>
                      <a:pt x="f28" y="f29"/>
                    </a:cubicBezTo>
                    <a:lnTo>
                      <a:pt x="f30" y="f31"/>
                    </a:lnTo>
                    <a:lnTo>
                      <a:pt x="f32" y="f31"/>
                    </a:lnTo>
                    <a:cubicBezTo>
                      <a:pt x="f32" y="f31"/>
                      <a:pt x="f33" y="f34"/>
                      <a:pt x="f35" y="f36"/>
                    </a:cubicBezTo>
                    <a:cubicBezTo>
                      <a:pt x="f37" y="f38"/>
                      <a:pt x="f6" y="f39"/>
                      <a:pt x="f6" y="f40"/>
                    </a:cubicBezTo>
                    <a:lnTo>
                      <a:pt x="f6" y="f41"/>
                    </a:lnTo>
                    <a:cubicBezTo>
                      <a:pt x="f6" y="f42"/>
                      <a:pt x="f43" y="f44"/>
                      <a:pt x="f32" y="f44"/>
                    </a:cubicBezTo>
                    <a:close/>
                    <a:moveTo>
                      <a:pt x="f45" y="f46"/>
                    </a:moveTo>
                    <a:lnTo>
                      <a:pt x="f47" y="f46"/>
                    </a:lnTo>
                    <a:lnTo>
                      <a:pt x="f47" y="f48"/>
                    </a:lnTo>
                    <a:lnTo>
                      <a:pt x="f45" y="f48"/>
                    </a:lnTo>
                    <a:lnTo>
                      <a:pt x="f45" y="f4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89" name="Freeform: Shape 819"/>
              <p:cNvSpPr/>
              <p:nvPr/>
            </p:nvSpPr>
            <p:spPr>
              <a:xfrm>
                <a:off x="3126132" y="4564684"/>
                <a:ext cx="182944" cy="3510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2942"/>
                  <a:gd name="f7" fmla="val 351017"/>
                  <a:gd name="f8" fmla="val 180004"/>
                  <a:gd name="f9" fmla="val 75606"/>
                  <a:gd name="f10" fmla="val 74039"/>
                  <a:gd name="f11" fmla="val 72863"/>
                  <a:gd name="f12" fmla="val 349842"/>
                  <a:gd name="f13" fmla="val 348275"/>
                  <a:gd name="f14" fmla="val 87377"/>
                  <a:gd name="f15" fmla="val 21742"/>
                  <a:gd name="f16" fmla="val 6091"/>
                  <a:gd name="f17" fmla="val 2742"/>
                  <a:gd name="f18" fmla="val 5699"/>
                  <a:gd name="f19" fmla="val 1175"/>
                  <a:gd name="f20" fmla="val 4328"/>
                  <a:gd name="f21" fmla="val 2761"/>
                  <a:gd name="f22" fmla="val 1194"/>
                  <a:gd name="f23" fmla="val 1371"/>
                  <a:gd name="f24" fmla="val -177"/>
                  <a:gd name="f25" fmla="val 2938"/>
                  <a:gd name="f26" fmla="val 19"/>
                  <a:gd name="f27" fmla="val 23504"/>
                  <a:gd name="f28" fmla="val 410"/>
                  <a:gd name="f29" fmla="val 25267"/>
                  <a:gd name="f30" fmla="val 998"/>
                  <a:gd name="f31" fmla="val 25855"/>
                  <a:gd name="f32" fmla="val 1782"/>
                  <a:gd name="f33" fmla="val 77369"/>
                  <a:gd name="f34" fmla="val 83655"/>
                  <a:gd name="f35" fmla="val 180200"/>
                  <a:gd name="f36" fmla="val 181767"/>
                  <a:gd name="f37" fmla="val 84830"/>
                  <a:gd name="f38" fmla="val 86397"/>
                  <a:gd name="f39" fmla="val 348079"/>
                  <a:gd name="f40" fmla="val 349646"/>
                  <a:gd name="f41" fmla="val 350822"/>
                  <a:gd name="f42" fmla="val 78348"/>
                  <a:gd name="f43" fmla="val 345337"/>
                  <a:gd name="f44" fmla="val 177262"/>
                  <a:gd name="f45" fmla="val 89335"/>
                  <a:gd name="f46" fmla="+- 0 0 -90"/>
                  <a:gd name="f47" fmla="*/ f3 1 182942"/>
                  <a:gd name="f48" fmla="*/ f4 1 351017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182942"/>
                  <a:gd name="f57" fmla="*/ f53 1 351017"/>
                  <a:gd name="f58" fmla="*/ 180004 f54 1"/>
                  <a:gd name="f59" fmla="*/ 351017 f53 1"/>
                  <a:gd name="f60" fmla="*/ 75606 f54 1"/>
                  <a:gd name="f61" fmla="*/ 72863 f54 1"/>
                  <a:gd name="f62" fmla="*/ 348275 f53 1"/>
                  <a:gd name="f63" fmla="*/ 87377 f53 1"/>
                  <a:gd name="f64" fmla="*/ 21742 f54 1"/>
                  <a:gd name="f65" fmla="*/ 6091 f53 1"/>
                  <a:gd name="f66" fmla="*/ 2742 f54 1"/>
                  <a:gd name="f67" fmla="*/ 5699 f53 1"/>
                  <a:gd name="f68" fmla="*/ 0 f54 1"/>
                  <a:gd name="f69" fmla="*/ 2761 f53 1"/>
                  <a:gd name="f70" fmla="*/ 2938 f54 1"/>
                  <a:gd name="f71" fmla="*/ 19 f53 1"/>
                  <a:gd name="f72" fmla="*/ 23504 f54 1"/>
                  <a:gd name="f73" fmla="*/ 410 f53 1"/>
                  <a:gd name="f74" fmla="*/ 25855 f54 1"/>
                  <a:gd name="f75" fmla="*/ 1782 f53 1"/>
                  <a:gd name="f76" fmla="*/ 77369 f54 1"/>
                  <a:gd name="f77" fmla="*/ 83655 f53 1"/>
                  <a:gd name="f78" fmla="*/ 180200 f54 1"/>
                  <a:gd name="f79" fmla="*/ 182942 f54 1"/>
                  <a:gd name="f80" fmla="*/ 86397 f53 1"/>
                  <a:gd name="f81" fmla="*/ 348079 f53 1"/>
                  <a:gd name="f82" fmla="*/ 350822 f53 1"/>
                  <a:gd name="f83" fmla="*/ 78348 f54 1"/>
                  <a:gd name="f84" fmla="*/ 345337 f53 1"/>
                  <a:gd name="f85" fmla="*/ 177262 f54 1"/>
                  <a:gd name="f86" fmla="*/ 89335 f53 1"/>
                  <a:gd name="f87" fmla="+- f55 0 f1"/>
                  <a:gd name="f88" fmla="*/ f58 1 182942"/>
                  <a:gd name="f89" fmla="*/ f59 1 351017"/>
                  <a:gd name="f90" fmla="*/ f60 1 182942"/>
                  <a:gd name="f91" fmla="*/ f61 1 182942"/>
                  <a:gd name="f92" fmla="*/ f62 1 351017"/>
                  <a:gd name="f93" fmla="*/ f63 1 351017"/>
                  <a:gd name="f94" fmla="*/ f64 1 182942"/>
                  <a:gd name="f95" fmla="*/ f65 1 351017"/>
                  <a:gd name="f96" fmla="*/ f66 1 182942"/>
                  <a:gd name="f97" fmla="*/ f67 1 351017"/>
                  <a:gd name="f98" fmla="*/ f68 1 182942"/>
                  <a:gd name="f99" fmla="*/ f69 1 351017"/>
                  <a:gd name="f100" fmla="*/ f70 1 182942"/>
                  <a:gd name="f101" fmla="*/ f71 1 351017"/>
                  <a:gd name="f102" fmla="*/ f72 1 182942"/>
                  <a:gd name="f103" fmla="*/ f73 1 351017"/>
                  <a:gd name="f104" fmla="*/ f74 1 182942"/>
                  <a:gd name="f105" fmla="*/ f75 1 351017"/>
                  <a:gd name="f106" fmla="*/ f76 1 182942"/>
                  <a:gd name="f107" fmla="*/ f77 1 351017"/>
                  <a:gd name="f108" fmla="*/ f78 1 182942"/>
                  <a:gd name="f109" fmla="*/ f79 1 182942"/>
                  <a:gd name="f110" fmla="*/ f80 1 351017"/>
                  <a:gd name="f111" fmla="*/ f81 1 351017"/>
                  <a:gd name="f112" fmla="*/ f82 1 351017"/>
                  <a:gd name="f113" fmla="*/ f83 1 182942"/>
                  <a:gd name="f114" fmla="*/ f84 1 351017"/>
                  <a:gd name="f115" fmla="*/ f85 1 182942"/>
                  <a:gd name="f116" fmla="*/ f86 1 351017"/>
                  <a:gd name="f117" fmla="*/ f49 1 f56"/>
                  <a:gd name="f118" fmla="*/ f50 1 f56"/>
                  <a:gd name="f119" fmla="*/ f49 1 f57"/>
                  <a:gd name="f120" fmla="*/ f51 1 f57"/>
                  <a:gd name="f121" fmla="*/ f88 1 f56"/>
                  <a:gd name="f122" fmla="*/ f89 1 f57"/>
                  <a:gd name="f123" fmla="*/ f90 1 f56"/>
                  <a:gd name="f124" fmla="*/ f91 1 f56"/>
                  <a:gd name="f125" fmla="*/ f92 1 f57"/>
                  <a:gd name="f126" fmla="*/ f93 1 f57"/>
                  <a:gd name="f127" fmla="*/ f94 1 f56"/>
                  <a:gd name="f128" fmla="*/ f95 1 f57"/>
                  <a:gd name="f129" fmla="*/ f96 1 f56"/>
                  <a:gd name="f130" fmla="*/ f97 1 f57"/>
                  <a:gd name="f131" fmla="*/ f98 1 f56"/>
                  <a:gd name="f132" fmla="*/ f99 1 f57"/>
                  <a:gd name="f133" fmla="*/ f100 1 f56"/>
                  <a:gd name="f134" fmla="*/ f101 1 f57"/>
                  <a:gd name="f135" fmla="*/ f102 1 f56"/>
                  <a:gd name="f136" fmla="*/ f103 1 f57"/>
                  <a:gd name="f137" fmla="*/ f104 1 f56"/>
                  <a:gd name="f138" fmla="*/ f105 1 f57"/>
                  <a:gd name="f139" fmla="*/ f106 1 f56"/>
                  <a:gd name="f140" fmla="*/ f107 1 f57"/>
                  <a:gd name="f141" fmla="*/ f108 1 f56"/>
                  <a:gd name="f142" fmla="*/ f109 1 f56"/>
                  <a:gd name="f143" fmla="*/ f110 1 f57"/>
                  <a:gd name="f144" fmla="*/ f111 1 f57"/>
                  <a:gd name="f145" fmla="*/ f112 1 f57"/>
                  <a:gd name="f146" fmla="*/ f113 1 f56"/>
                  <a:gd name="f147" fmla="*/ f114 1 f57"/>
                  <a:gd name="f148" fmla="*/ f115 1 f56"/>
                  <a:gd name="f149" fmla="*/ f116 1 f57"/>
                  <a:gd name="f150" fmla="*/ f117 f47 1"/>
                  <a:gd name="f151" fmla="*/ f118 f47 1"/>
                  <a:gd name="f152" fmla="*/ f120 f48 1"/>
                  <a:gd name="f153" fmla="*/ f119 f48 1"/>
                  <a:gd name="f154" fmla="*/ f121 f47 1"/>
                  <a:gd name="f155" fmla="*/ f122 f48 1"/>
                  <a:gd name="f156" fmla="*/ f123 f47 1"/>
                  <a:gd name="f157" fmla="*/ f124 f47 1"/>
                  <a:gd name="f158" fmla="*/ f125 f48 1"/>
                  <a:gd name="f159" fmla="*/ f126 f48 1"/>
                  <a:gd name="f160" fmla="*/ f127 f47 1"/>
                  <a:gd name="f161" fmla="*/ f128 f48 1"/>
                  <a:gd name="f162" fmla="*/ f129 f47 1"/>
                  <a:gd name="f163" fmla="*/ f130 f48 1"/>
                  <a:gd name="f164" fmla="*/ f131 f47 1"/>
                  <a:gd name="f165" fmla="*/ f132 f48 1"/>
                  <a:gd name="f166" fmla="*/ f133 f47 1"/>
                  <a:gd name="f167" fmla="*/ f134 f48 1"/>
                  <a:gd name="f168" fmla="*/ f135 f47 1"/>
                  <a:gd name="f169" fmla="*/ f136 f48 1"/>
                  <a:gd name="f170" fmla="*/ f137 f47 1"/>
                  <a:gd name="f171" fmla="*/ f138 f48 1"/>
                  <a:gd name="f172" fmla="*/ f139 f47 1"/>
                  <a:gd name="f173" fmla="*/ f140 f48 1"/>
                  <a:gd name="f174" fmla="*/ f141 f47 1"/>
                  <a:gd name="f175" fmla="*/ f142 f47 1"/>
                  <a:gd name="f176" fmla="*/ f143 f48 1"/>
                  <a:gd name="f177" fmla="*/ f144 f48 1"/>
                  <a:gd name="f178" fmla="*/ f145 f48 1"/>
                  <a:gd name="f179" fmla="*/ f146 f47 1"/>
                  <a:gd name="f180" fmla="*/ f147 f48 1"/>
                  <a:gd name="f181" fmla="*/ f148 f47 1"/>
                  <a:gd name="f182" fmla="*/ f149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54" y="f155"/>
                  </a:cxn>
                  <a:cxn ang="f87">
                    <a:pos x="f156" y="f155"/>
                  </a:cxn>
                  <a:cxn ang="f87">
                    <a:pos x="f157" y="f158"/>
                  </a:cxn>
                  <a:cxn ang="f87">
                    <a:pos x="f157" y="f159"/>
                  </a:cxn>
                  <a:cxn ang="f87">
                    <a:pos x="f160" y="f161"/>
                  </a:cxn>
                  <a:cxn ang="f87">
                    <a:pos x="f162" y="f163"/>
                  </a:cxn>
                  <a:cxn ang="f87">
                    <a:pos x="f164" y="f165"/>
                  </a:cxn>
                  <a:cxn ang="f87">
                    <a:pos x="f166" y="f167"/>
                  </a:cxn>
                  <a:cxn ang="f87">
                    <a:pos x="f168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3"/>
                  </a:cxn>
                  <a:cxn ang="f87">
                    <a:pos x="f175" y="f176"/>
                  </a:cxn>
                  <a:cxn ang="f87">
                    <a:pos x="f175" y="f177"/>
                  </a:cxn>
                  <a:cxn ang="f87">
                    <a:pos x="f174" y="f178"/>
                  </a:cxn>
                  <a:cxn ang="f87">
                    <a:pos x="f179" y="f180"/>
                  </a:cxn>
                  <a:cxn ang="f87">
                    <a:pos x="f181" y="f180"/>
                  </a:cxn>
                  <a:cxn ang="f87">
                    <a:pos x="f181" y="f182"/>
                  </a:cxn>
                  <a:cxn ang="f87">
                    <a:pos x="f179" y="f182"/>
                  </a:cxn>
                  <a:cxn ang="f87">
                    <a:pos x="f179" y="f180"/>
                  </a:cxn>
                </a:cxnLst>
                <a:rect l="f150" t="f153" r="f151" b="f152"/>
                <a:pathLst>
                  <a:path w="182942" h="351017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11" y="f12"/>
                      <a:pt x="f11" y="f13"/>
                    </a:cubicBezTo>
                    <a:lnTo>
                      <a:pt x="f11" y="f14"/>
                    </a:lnTo>
                    <a:lnTo>
                      <a:pt x="f15" y="f16"/>
                    </a:lnTo>
                    <a:lnTo>
                      <a:pt x="f17" y="f18"/>
                    </a:lnTo>
                    <a:cubicBezTo>
                      <a:pt x="f19" y="f18"/>
                      <a:pt x="f5" y="f20"/>
                      <a:pt x="f5" y="f21"/>
                    </a:cubicBezTo>
                    <a:cubicBezTo>
                      <a:pt x="f5" y="f22"/>
                      <a:pt x="f23" y="f24"/>
                      <a:pt x="f25" y="f26"/>
                    </a:cubicBezTo>
                    <a:lnTo>
                      <a:pt x="f27" y="f28"/>
                    </a:lnTo>
                    <a:cubicBezTo>
                      <a:pt x="f27" y="f28"/>
                      <a:pt x="f29" y="f30"/>
                      <a:pt x="f31" y="f32"/>
                    </a:cubicBezTo>
                    <a:lnTo>
                      <a:pt x="f33" y="f34"/>
                    </a:lnTo>
                    <a:lnTo>
                      <a:pt x="f35" y="f34"/>
                    </a:lnTo>
                    <a:cubicBezTo>
                      <a:pt x="f36" y="f34"/>
                      <a:pt x="f6" y="f37"/>
                      <a:pt x="f6" y="f38"/>
                    </a:cubicBezTo>
                    <a:lnTo>
                      <a:pt x="f6" y="f39"/>
                    </a:lnTo>
                    <a:cubicBezTo>
                      <a:pt x="f6" y="f40"/>
                      <a:pt x="f36" y="f41"/>
                      <a:pt x="f35" y="f41"/>
                    </a:cubicBezTo>
                    <a:close/>
                    <a:moveTo>
                      <a:pt x="f42" y="f43"/>
                    </a:moveTo>
                    <a:lnTo>
                      <a:pt x="f44" y="f43"/>
                    </a:lnTo>
                    <a:lnTo>
                      <a:pt x="f44" y="f45"/>
                    </a:lnTo>
                    <a:lnTo>
                      <a:pt x="f42" y="f45"/>
                    </a:lnTo>
                    <a:lnTo>
                      <a:pt x="f42" y="f43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90" name="Freeform: Shape 820"/>
              <p:cNvSpPr/>
              <p:nvPr/>
            </p:nvSpPr>
            <p:spPr>
              <a:xfrm>
                <a:off x="3326898" y="4565297"/>
                <a:ext cx="183337" cy="3506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3334"/>
                  <a:gd name="f7" fmla="val 350606"/>
                  <a:gd name="f8" fmla="val 180592"/>
                  <a:gd name="f9" fmla="val 350411"/>
                  <a:gd name="f10" fmla="val 72276"/>
                  <a:gd name="f11" fmla="val 70709"/>
                  <a:gd name="f12" fmla="val 69534"/>
                  <a:gd name="f13" fmla="val 349236"/>
                  <a:gd name="f14" fmla="val 347669"/>
                  <a:gd name="f15" fmla="val 86770"/>
                  <a:gd name="f16" fmla="val 16453"/>
                  <a:gd name="f17" fmla="val 5484"/>
                  <a:gd name="f18" fmla="val 2742"/>
                  <a:gd name="f19" fmla="val 1175"/>
                  <a:gd name="f20" fmla="val 4309"/>
                  <a:gd name="f21" fmla="val 18020"/>
                  <a:gd name="f22" fmla="val 19783"/>
                  <a:gd name="f23" fmla="val 392"/>
                  <a:gd name="f24" fmla="val 20370"/>
                  <a:gd name="f25" fmla="val 1371"/>
                  <a:gd name="f26" fmla="val 73843"/>
                  <a:gd name="f27" fmla="val 83441"/>
                  <a:gd name="f28" fmla="val 182159"/>
                  <a:gd name="f29" fmla="val 84616"/>
                  <a:gd name="f30" fmla="val 86183"/>
                  <a:gd name="f31" fmla="val 347865"/>
                  <a:gd name="f32" fmla="val 349432"/>
                  <a:gd name="f33" fmla="val 350607"/>
                  <a:gd name="f34" fmla="val 75214"/>
                  <a:gd name="f35" fmla="val 344731"/>
                  <a:gd name="f36" fmla="val 177850"/>
                  <a:gd name="f37" fmla="val 88729"/>
                  <a:gd name="f38" fmla="+- 0 0 -90"/>
                  <a:gd name="f39" fmla="*/ f3 1 183334"/>
                  <a:gd name="f40" fmla="*/ f4 1 350606"/>
                  <a:gd name="f41" fmla="val f5"/>
                  <a:gd name="f42" fmla="val f6"/>
                  <a:gd name="f43" fmla="val f7"/>
                  <a:gd name="f44" fmla="*/ f38 f0 1"/>
                  <a:gd name="f45" fmla="+- f43 0 f41"/>
                  <a:gd name="f46" fmla="+- f42 0 f41"/>
                  <a:gd name="f47" fmla="*/ f44 1 f2"/>
                  <a:gd name="f48" fmla="*/ f46 1 183334"/>
                  <a:gd name="f49" fmla="*/ f45 1 350606"/>
                  <a:gd name="f50" fmla="*/ 180592 f46 1"/>
                  <a:gd name="f51" fmla="*/ 350411 f45 1"/>
                  <a:gd name="f52" fmla="*/ 72276 f46 1"/>
                  <a:gd name="f53" fmla="*/ 69534 f46 1"/>
                  <a:gd name="f54" fmla="*/ 347669 f45 1"/>
                  <a:gd name="f55" fmla="*/ 86770 f45 1"/>
                  <a:gd name="f56" fmla="*/ 16453 f46 1"/>
                  <a:gd name="f57" fmla="*/ 5484 f45 1"/>
                  <a:gd name="f58" fmla="*/ 2742 f46 1"/>
                  <a:gd name="f59" fmla="*/ 0 f46 1"/>
                  <a:gd name="f60" fmla="*/ 2742 f45 1"/>
                  <a:gd name="f61" fmla="*/ 0 f45 1"/>
                  <a:gd name="f62" fmla="*/ 18020 f46 1"/>
                  <a:gd name="f63" fmla="*/ 20370 f46 1"/>
                  <a:gd name="f64" fmla="*/ 1371 f45 1"/>
                  <a:gd name="f65" fmla="*/ 73843 f46 1"/>
                  <a:gd name="f66" fmla="*/ 83441 f45 1"/>
                  <a:gd name="f67" fmla="*/ 183334 f46 1"/>
                  <a:gd name="f68" fmla="*/ 86183 f45 1"/>
                  <a:gd name="f69" fmla="*/ 347865 f45 1"/>
                  <a:gd name="f70" fmla="*/ 350607 f45 1"/>
                  <a:gd name="f71" fmla="*/ 75214 f46 1"/>
                  <a:gd name="f72" fmla="*/ 344731 f45 1"/>
                  <a:gd name="f73" fmla="*/ 177850 f46 1"/>
                  <a:gd name="f74" fmla="*/ 88729 f45 1"/>
                  <a:gd name="f75" fmla="+- f47 0 f1"/>
                  <a:gd name="f76" fmla="*/ f50 1 183334"/>
                  <a:gd name="f77" fmla="*/ f51 1 350606"/>
                  <a:gd name="f78" fmla="*/ f52 1 183334"/>
                  <a:gd name="f79" fmla="*/ f53 1 183334"/>
                  <a:gd name="f80" fmla="*/ f54 1 350606"/>
                  <a:gd name="f81" fmla="*/ f55 1 350606"/>
                  <a:gd name="f82" fmla="*/ f56 1 183334"/>
                  <a:gd name="f83" fmla="*/ f57 1 350606"/>
                  <a:gd name="f84" fmla="*/ f58 1 183334"/>
                  <a:gd name="f85" fmla="*/ f59 1 183334"/>
                  <a:gd name="f86" fmla="*/ f60 1 350606"/>
                  <a:gd name="f87" fmla="*/ f61 1 350606"/>
                  <a:gd name="f88" fmla="*/ f62 1 183334"/>
                  <a:gd name="f89" fmla="*/ f63 1 183334"/>
                  <a:gd name="f90" fmla="*/ f64 1 350606"/>
                  <a:gd name="f91" fmla="*/ f65 1 183334"/>
                  <a:gd name="f92" fmla="*/ f66 1 350606"/>
                  <a:gd name="f93" fmla="*/ f67 1 183334"/>
                  <a:gd name="f94" fmla="*/ f68 1 350606"/>
                  <a:gd name="f95" fmla="*/ f69 1 350606"/>
                  <a:gd name="f96" fmla="*/ f70 1 350606"/>
                  <a:gd name="f97" fmla="*/ f71 1 183334"/>
                  <a:gd name="f98" fmla="*/ f72 1 350606"/>
                  <a:gd name="f99" fmla="*/ f73 1 183334"/>
                  <a:gd name="f100" fmla="*/ f74 1 350606"/>
                  <a:gd name="f101" fmla="*/ f41 1 f48"/>
                  <a:gd name="f102" fmla="*/ f42 1 f48"/>
                  <a:gd name="f103" fmla="*/ f41 1 f49"/>
                  <a:gd name="f104" fmla="*/ f43 1 f49"/>
                  <a:gd name="f105" fmla="*/ f76 1 f48"/>
                  <a:gd name="f106" fmla="*/ f77 1 f49"/>
                  <a:gd name="f107" fmla="*/ f78 1 f48"/>
                  <a:gd name="f108" fmla="*/ f79 1 f48"/>
                  <a:gd name="f109" fmla="*/ f80 1 f49"/>
                  <a:gd name="f110" fmla="*/ f81 1 f49"/>
                  <a:gd name="f111" fmla="*/ f82 1 f48"/>
                  <a:gd name="f112" fmla="*/ f83 1 f49"/>
                  <a:gd name="f113" fmla="*/ f84 1 f48"/>
                  <a:gd name="f114" fmla="*/ f85 1 f48"/>
                  <a:gd name="f115" fmla="*/ f86 1 f49"/>
                  <a:gd name="f116" fmla="*/ f87 1 f49"/>
                  <a:gd name="f117" fmla="*/ f88 1 f48"/>
                  <a:gd name="f118" fmla="*/ f89 1 f48"/>
                  <a:gd name="f119" fmla="*/ f90 1 f49"/>
                  <a:gd name="f120" fmla="*/ f91 1 f48"/>
                  <a:gd name="f121" fmla="*/ f92 1 f49"/>
                  <a:gd name="f122" fmla="*/ f93 1 f48"/>
                  <a:gd name="f123" fmla="*/ f94 1 f49"/>
                  <a:gd name="f124" fmla="*/ f95 1 f49"/>
                  <a:gd name="f125" fmla="*/ f96 1 f49"/>
                  <a:gd name="f126" fmla="*/ f97 1 f48"/>
                  <a:gd name="f127" fmla="*/ f98 1 f49"/>
                  <a:gd name="f128" fmla="*/ f99 1 f48"/>
                  <a:gd name="f129" fmla="*/ f100 1 f49"/>
                  <a:gd name="f130" fmla="*/ f101 f39 1"/>
                  <a:gd name="f131" fmla="*/ f102 f39 1"/>
                  <a:gd name="f132" fmla="*/ f104 f40 1"/>
                  <a:gd name="f133" fmla="*/ f103 f40 1"/>
                  <a:gd name="f134" fmla="*/ f105 f39 1"/>
                  <a:gd name="f135" fmla="*/ f106 f40 1"/>
                  <a:gd name="f136" fmla="*/ f107 f39 1"/>
                  <a:gd name="f137" fmla="*/ f108 f39 1"/>
                  <a:gd name="f138" fmla="*/ f109 f40 1"/>
                  <a:gd name="f139" fmla="*/ f110 f40 1"/>
                  <a:gd name="f140" fmla="*/ f111 f39 1"/>
                  <a:gd name="f141" fmla="*/ f112 f40 1"/>
                  <a:gd name="f142" fmla="*/ f113 f39 1"/>
                  <a:gd name="f143" fmla="*/ f114 f39 1"/>
                  <a:gd name="f144" fmla="*/ f115 f40 1"/>
                  <a:gd name="f145" fmla="*/ f116 f40 1"/>
                  <a:gd name="f146" fmla="*/ f117 f39 1"/>
                  <a:gd name="f147" fmla="*/ f118 f39 1"/>
                  <a:gd name="f148" fmla="*/ f119 f40 1"/>
                  <a:gd name="f149" fmla="*/ f120 f39 1"/>
                  <a:gd name="f150" fmla="*/ f121 f40 1"/>
                  <a:gd name="f151" fmla="*/ f122 f39 1"/>
                  <a:gd name="f152" fmla="*/ f123 f40 1"/>
                  <a:gd name="f153" fmla="*/ f124 f40 1"/>
                  <a:gd name="f154" fmla="*/ f125 f40 1"/>
                  <a:gd name="f155" fmla="*/ f126 f39 1"/>
                  <a:gd name="f156" fmla="*/ f127 f40 1"/>
                  <a:gd name="f157" fmla="*/ f128 f39 1"/>
                  <a:gd name="f158" fmla="*/ f129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5">
                    <a:pos x="f134" y="f135"/>
                  </a:cxn>
                  <a:cxn ang="f75">
                    <a:pos x="f136" y="f135"/>
                  </a:cxn>
                  <a:cxn ang="f75">
                    <a:pos x="f137" y="f138"/>
                  </a:cxn>
                  <a:cxn ang="f75">
                    <a:pos x="f137" y="f139"/>
                  </a:cxn>
                  <a:cxn ang="f75">
                    <a:pos x="f140" y="f141"/>
                  </a:cxn>
                  <a:cxn ang="f75">
                    <a:pos x="f142" y="f141"/>
                  </a:cxn>
                  <a:cxn ang="f75">
                    <a:pos x="f143" y="f144"/>
                  </a:cxn>
                  <a:cxn ang="f75">
                    <a:pos x="f142" y="f145"/>
                  </a:cxn>
                  <a:cxn ang="f75">
                    <a:pos x="f146" y="f145"/>
                  </a:cxn>
                  <a:cxn ang="f75">
                    <a:pos x="f147" y="f148"/>
                  </a:cxn>
                  <a:cxn ang="f75">
                    <a:pos x="f149" y="f150"/>
                  </a:cxn>
                  <a:cxn ang="f75">
                    <a:pos x="f134" y="f150"/>
                  </a:cxn>
                  <a:cxn ang="f75">
                    <a:pos x="f151" y="f152"/>
                  </a:cxn>
                  <a:cxn ang="f75">
                    <a:pos x="f151" y="f153"/>
                  </a:cxn>
                  <a:cxn ang="f75">
                    <a:pos x="f134" y="f154"/>
                  </a:cxn>
                  <a:cxn ang="f75">
                    <a:pos x="f155" y="f156"/>
                  </a:cxn>
                  <a:cxn ang="f75">
                    <a:pos x="f157" y="f156"/>
                  </a:cxn>
                  <a:cxn ang="f75">
                    <a:pos x="f157" y="f158"/>
                  </a:cxn>
                  <a:cxn ang="f75">
                    <a:pos x="f155" y="f158"/>
                  </a:cxn>
                  <a:cxn ang="f75">
                    <a:pos x="f155" y="f156"/>
                  </a:cxn>
                </a:cxnLst>
                <a:rect l="f130" t="f133" r="f131" b="f132"/>
                <a:pathLst>
                  <a:path w="183334" h="35060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16" y="f17"/>
                    </a:lnTo>
                    <a:lnTo>
                      <a:pt x="f18" y="f17"/>
                    </a:lnTo>
                    <a:cubicBezTo>
                      <a:pt x="f19" y="f17"/>
                      <a:pt x="f5" y="f20"/>
                      <a:pt x="f5" y="f18"/>
                    </a:cubicBezTo>
                    <a:cubicBezTo>
                      <a:pt x="f5" y="f19"/>
                      <a:pt x="f19" y="f5"/>
                      <a:pt x="f18" y="f5"/>
                    </a:cubicBezTo>
                    <a:lnTo>
                      <a:pt x="f21" y="f5"/>
                    </a:lnTo>
                    <a:cubicBezTo>
                      <a:pt x="f21" y="f5"/>
                      <a:pt x="f22" y="f23"/>
                      <a:pt x="f24" y="f25"/>
                    </a:cubicBezTo>
                    <a:lnTo>
                      <a:pt x="f26" y="f27"/>
                    </a:lnTo>
                    <a:lnTo>
                      <a:pt x="f8" y="f27"/>
                    </a:lnTo>
                    <a:cubicBezTo>
                      <a:pt x="f28" y="f27"/>
                      <a:pt x="f6" y="f29"/>
                      <a:pt x="f6" y="f30"/>
                    </a:cubicBezTo>
                    <a:lnTo>
                      <a:pt x="f6" y="f31"/>
                    </a:lnTo>
                    <a:cubicBezTo>
                      <a:pt x="f6" y="f32"/>
                      <a:pt x="f28" y="f33"/>
                      <a:pt x="f8" y="f33"/>
                    </a:cubicBezTo>
                    <a:close/>
                    <a:moveTo>
                      <a:pt x="f34" y="f35"/>
                    </a:moveTo>
                    <a:lnTo>
                      <a:pt x="f36" y="f35"/>
                    </a:lnTo>
                    <a:lnTo>
                      <a:pt x="f36" y="f37"/>
                    </a:lnTo>
                    <a:lnTo>
                      <a:pt x="f34" y="f37"/>
                    </a:lnTo>
                    <a:lnTo>
                      <a:pt x="f34" y="f3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91" name="Freeform: Shape 821"/>
              <p:cNvSpPr/>
              <p:nvPr/>
            </p:nvSpPr>
            <p:spPr>
              <a:xfrm>
                <a:off x="3528642" y="4565297"/>
                <a:ext cx="183136" cy="35040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3138"/>
                  <a:gd name="f7" fmla="val 350411"/>
                  <a:gd name="f8" fmla="val 180592"/>
                  <a:gd name="f9" fmla="val 67379"/>
                  <a:gd name="f10" fmla="val 65812"/>
                  <a:gd name="f11" fmla="val 64637"/>
                  <a:gd name="f12" fmla="val 349236"/>
                  <a:gd name="f13" fmla="val 347669"/>
                  <a:gd name="f14" fmla="val 86770"/>
                  <a:gd name="f15" fmla="val 14886"/>
                  <a:gd name="f16" fmla="val 5484"/>
                  <a:gd name="f17" fmla="val 2742"/>
                  <a:gd name="f18" fmla="val 1175"/>
                  <a:gd name="f19" fmla="val 4309"/>
                  <a:gd name="f20" fmla="val 16453"/>
                  <a:gd name="f21" fmla="val 17432"/>
                  <a:gd name="f22" fmla="val 18412"/>
                  <a:gd name="f23" fmla="val 588"/>
                  <a:gd name="f24" fmla="val 18803"/>
                  <a:gd name="f25" fmla="val 1371"/>
                  <a:gd name="f26" fmla="val 68946"/>
                  <a:gd name="f27" fmla="val 83245"/>
                  <a:gd name="f28" fmla="val 180396"/>
                  <a:gd name="f29" fmla="val 181963"/>
                  <a:gd name="f30" fmla="val 84420"/>
                  <a:gd name="f31" fmla="val 85987"/>
                  <a:gd name="f32" fmla="val 70317"/>
                  <a:gd name="f33" fmla="val 344731"/>
                  <a:gd name="f34" fmla="val 177850"/>
                  <a:gd name="f35" fmla="val 88729"/>
                  <a:gd name="f36" fmla="+- 0 0 -90"/>
                  <a:gd name="f37" fmla="*/ f3 1 183138"/>
                  <a:gd name="f38" fmla="*/ f4 1 350411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183138"/>
                  <a:gd name="f47" fmla="*/ f43 1 350411"/>
                  <a:gd name="f48" fmla="*/ 180592 f44 1"/>
                  <a:gd name="f49" fmla="*/ 350411 f43 1"/>
                  <a:gd name="f50" fmla="*/ 67379 f44 1"/>
                  <a:gd name="f51" fmla="*/ 64637 f44 1"/>
                  <a:gd name="f52" fmla="*/ 347669 f43 1"/>
                  <a:gd name="f53" fmla="*/ 86770 f43 1"/>
                  <a:gd name="f54" fmla="*/ 14886 f44 1"/>
                  <a:gd name="f55" fmla="*/ 5484 f43 1"/>
                  <a:gd name="f56" fmla="*/ 2742 f44 1"/>
                  <a:gd name="f57" fmla="*/ 0 f44 1"/>
                  <a:gd name="f58" fmla="*/ 2742 f43 1"/>
                  <a:gd name="f59" fmla="*/ 0 f43 1"/>
                  <a:gd name="f60" fmla="*/ 16453 f44 1"/>
                  <a:gd name="f61" fmla="*/ 18803 f44 1"/>
                  <a:gd name="f62" fmla="*/ 1371 f43 1"/>
                  <a:gd name="f63" fmla="*/ 68946 f44 1"/>
                  <a:gd name="f64" fmla="*/ 83245 f43 1"/>
                  <a:gd name="f65" fmla="*/ 180396 f44 1"/>
                  <a:gd name="f66" fmla="*/ 183138 f44 1"/>
                  <a:gd name="f67" fmla="*/ 85987 f43 1"/>
                  <a:gd name="f68" fmla="*/ 70317 f44 1"/>
                  <a:gd name="f69" fmla="*/ 344731 f43 1"/>
                  <a:gd name="f70" fmla="*/ 177850 f44 1"/>
                  <a:gd name="f71" fmla="*/ 88729 f43 1"/>
                  <a:gd name="f72" fmla="+- f45 0 f1"/>
                  <a:gd name="f73" fmla="*/ f48 1 183138"/>
                  <a:gd name="f74" fmla="*/ f49 1 350411"/>
                  <a:gd name="f75" fmla="*/ f50 1 183138"/>
                  <a:gd name="f76" fmla="*/ f51 1 183138"/>
                  <a:gd name="f77" fmla="*/ f52 1 350411"/>
                  <a:gd name="f78" fmla="*/ f53 1 350411"/>
                  <a:gd name="f79" fmla="*/ f54 1 183138"/>
                  <a:gd name="f80" fmla="*/ f55 1 350411"/>
                  <a:gd name="f81" fmla="*/ f56 1 183138"/>
                  <a:gd name="f82" fmla="*/ f57 1 183138"/>
                  <a:gd name="f83" fmla="*/ f58 1 350411"/>
                  <a:gd name="f84" fmla="*/ f59 1 350411"/>
                  <a:gd name="f85" fmla="*/ f60 1 183138"/>
                  <a:gd name="f86" fmla="*/ f61 1 183138"/>
                  <a:gd name="f87" fmla="*/ f62 1 350411"/>
                  <a:gd name="f88" fmla="*/ f63 1 183138"/>
                  <a:gd name="f89" fmla="*/ f64 1 350411"/>
                  <a:gd name="f90" fmla="*/ f65 1 183138"/>
                  <a:gd name="f91" fmla="*/ f66 1 183138"/>
                  <a:gd name="f92" fmla="*/ f67 1 350411"/>
                  <a:gd name="f93" fmla="*/ f68 1 183138"/>
                  <a:gd name="f94" fmla="*/ f69 1 350411"/>
                  <a:gd name="f95" fmla="*/ f70 1 183138"/>
                  <a:gd name="f96" fmla="*/ f71 1 350411"/>
                  <a:gd name="f97" fmla="*/ f39 1 f46"/>
                  <a:gd name="f98" fmla="*/ f40 1 f46"/>
                  <a:gd name="f99" fmla="*/ f39 1 f47"/>
                  <a:gd name="f100" fmla="*/ f41 1 f47"/>
                  <a:gd name="f101" fmla="*/ f73 1 f46"/>
                  <a:gd name="f102" fmla="*/ f74 1 f47"/>
                  <a:gd name="f103" fmla="*/ f75 1 f46"/>
                  <a:gd name="f104" fmla="*/ f76 1 f46"/>
                  <a:gd name="f105" fmla="*/ f77 1 f47"/>
                  <a:gd name="f106" fmla="*/ f78 1 f47"/>
                  <a:gd name="f107" fmla="*/ f79 1 f46"/>
                  <a:gd name="f108" fmla="*/ f80 1 f47"/>
                  <a:gd name="f109" fmla="*/ f81 1 f46"/>
                  <a:gd name="f110" fmla="*/ f82 1 f46"/>
                  <a:gd name="f111" fmla="*/ f83 1 f47"/>
                  <a:gd name="f112" fmla="*/ f84 1 f47"/>
                  <a:gd name="f113" fmla="*/ f85 1 f46"/>
                  <a:gd name="f114" fmla="*/ f86 1 f46"/>
                  <a:gd name="f115" fmla="*/ f87 1 f47"/>
                  <a:gd name="f116" fmla="*/ f88 1 f46"/>
                  <a:gd name="f117" fmla="*/ f89 1 f47"/>
                  <a:gd name="f118" fmla="*/ f90 1 f46"/>
                  <a:gd name="f119" fmla="*/ f91 1 f46"/>
                  <a:gd name="f120" fmla="*/ f92 1 f47"/>
                  <a:gd name="f121" fmla="*/ f93 1 f46"/>
                  <a:gd name="f122" fmla="*/ f94 1 f47"/>
                  <a:gd name="f123" fmla="*/ f95 1 f46"/>
                  <a:gd name="f124" fmla="*/ f96 1 f47"/>
                  <a:gd name="f125" fmla="*/ f97 f37 1"/>
                  <a:gd name="f126" fmla="*/ f98 f37 1"/>
                  <a:gd name="f127" fmla="*/ f100 f38 1"/>
                  <a:gd name="f128" fmla="*/ f99 f38 1"/>
                  <a:gd name="f129" fmla="*/ f101 f37 1"/>
                  <a:gd name="f130" fmla="*/ f102 f38 1"/>
                  <a:gd name="f131" fmla="*/ f103 f37 1"/>
                  <a:gd name="f132" fmla="*/ f104 f37 1"/>
                  <a:gd name="f133" fmla="*/ f105 f38 1"/>
                  <a:gd name="f134" fmla="*/ f106 f38 1"/>
                  <a:gd name="f135" fmla="*/ f107 f37 1"/>
                  <a:gd name="f136" fmla="*/ f108 f38 1"/>
                  <a:gd name="f137" fmla="*/ f109 f37 1"/>
                  <a:gd name="f138" fmla="*/ f110 f37 1"/>
                  <a:gd name="f139" fmla="*/ f111 f38 1"/>
                  <a:gd name="f140" fmla="*/ f112 f38 1"/>
                  <a:gd name="f141" fmla="*/ f113 f37 1"/>
                  <a:gd name="f142" fmla="*/ f114 f37 1"/>
                  <a:gd name="f143" fmla="*/ f115 f38 1"/>
                  <a:gd name="f144" fmla="*/ f116 f37 1"/>
                  <a:gd name="f145" fmla="*/ f117 f38 1"/>
                  <a:gd name="f146" fmla="*/ f118 f37 1"/>
                  <a:gd name="f147" fmla="*/ f119 f37 1"/>
                  <a:gd name="f148" fmla="*/ f120 f38 1"/>
                  <a:gd name="f149" fmla="*/ f121 f37 1"/>
                  <a:gd name="f150" fmla="*/ f122 f38 1"/>
                  <a:gd name="f151" fmla="*/ f123 f37 1"/>
                  <a:gd name="f152" fmla="*/ f124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2">
                    <a:pos x="f129" y="f130"/>
                  </a:cxn>
                  <a:cxn ang="f72">
                    <a:pos x="f131" y="f130"/>
                  </a:cxn>
                  <a:cxn ang="f72">
                    <a:pos x="f132" y="f133"/>
                  </a:cxn>
                  <a:cxn ang="f72">
                    <a:pos x="f132" y="f134"/>
                  </a:cxn>
                  <a:cxn ang="f72">
                    <a:pos x="f135" y="f136"/>
                  </a:cxn>
                  <a:cxn ang="f72">
                    <a:pos x="f137" y="f136"/>
                  </a:cxn>
                  <a:cxn ang="f72">
                    <a:pos x="f138" y="f139"/>
                  </a:cxn>
                  <a:cxn ang="f72">
                    <a:pos x="f137" y="f140"/>
                  </a:cxn>
                  <a:cxn ang="f72">
                    <a:pos x="f141" y="f140"/>
                  </a:cxn>
                  <a:cxn ang="f72">
                    <a:pos x="f142" y="f143"/>
                  </a:cxn>
                  <a:cxn ang="f72">
                    <a:pos x="f144" y="f145"/>
                  </a:cxn>
                  <a:cxn ang="f72">
                    <a:pos x="f146" y="f145"/>
                  </a:cxn>
                  <a:cxn ang="f72">
                    <a:pos x="f147" y="f148"/>
                  </a:cxn>
                  <a:cxn ang="f72">
                    <a:pos x="f147" y="f133"/>
                  </a:cxn>
                  <a:cxn ang="f72">
                    <a:pos x="f146" y="f130"/>
                  </a:cxn>
                  <a:cxn ang="f72">
                    <a:pos x="f149" y="f150"/>
                  </a:cxn>
                  <a:cxn ang="f72">
                    <a:pos x="f151" y="f150"/>
                  </a:cxn>
                  <a:cxn ang="f72">
                    <a:pos x="f151" y="f152"/>
                  </a:cxn>
                  <a:cxn ang="f72">
                    <a:pos x="f149" y="f152"/>
                  </a:cxn>
                  <a:cxn ang="f72">
                    <a:pos x="f149" y="f150"/>
                  </a:cxn>
                </a:cxnLst>
                <a:rect l="f125" t="f128" r="f126" b="f127"/>
                <a:pathLst>
                  <a:path w="183138" h="350411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11" y="f12"/>
                      <a:pt x="f11" y="f13"/>
                    </a:cubicBezTo>
                    <a:lnTo>
                      <a:pt x="f11" y="f14"/>
                    </a:lnTo>
                    <a:lnTo>
                      <a:pt x="f15" y="f16"/>
                    </a:lnTo>
                    <a:lnTo>
                      <a:pt x="f17" y="f16"/>
                    </a:lnTo>
                    <a:cubicBezTo>
                      <a:pt x="f18" y="f16"/>
                      <a:pt x="f5" y="f19"/>
                      <a:pt x="f5" y="f17"/>
                    </a:cubicBezTo>
                    <a:cubicBezTo>
                      <a:pt x="f5" y="f18"/>
                      <a:pt x="f18" y="f5"/>
                      <a:pt x="f17" y="f5"/>
                    </a:cubicBezTo>
                    <a:lnTo>
                      <a:pt x="f20" y="f5"/>
                    </a:lnTo>
                    <a:cubicBezTo>
                      <a:pt x="f21" y="f5"/>
                      <a:pt x="f22" y="f23"/>
                      <a:pt x="f24" y="f25"/>
                    </a:cubicBezTo>
                    <a:lnTo>
                      <a:pt x="f26" y="f27"/>
                    </a:lnTo>
                    <a:lnTo>
                      <a:pt x="f28" y="f27"/>
                    </a:lnTo>
                    <a:cubicBezTo>
                      <a:pt x="f29" y="f27"/>
                      <a:pt x="f6" y="f30"/>
                      <a:pt x="f6" y="f31"/>
                    </a:cubicBezTo>
                    <a:lnTo>
                      <a:pt x="f6" y="f13"/>
                    </a:lnTo>
                    <a:cubicBezTo>
                      <a:pt x="f6" y="f12"/>
                      <a:pt x="f29" y="f7"/>
                      <a:pt x="f28" y="f7"/>
                    </a:cubicBezTo>
                    <a:close/>
                    <a:moveTo>
                      <a:pt x="f32" y="f33"/>
                    </a:moveTo>
                    <a:lnTo>
                      <a:pt x="f34" y="f33"/>
                    </a:lnTo>
                    <a:lnTo>
                      <a:pt x="f34" y="f35"/>
                    </a:lnTo>
                    <a:lnTo>
                      <a:pt x="f32" y="f35"/>
                    </a:lnTo>
                    <a:lnTo>
                      <a:pt x="f32" y="f33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92" name="Freeform: Shape 822"/>
              <p:cNvSpPr/>
              <p:nvPr/>
            </p:nvSpPr>
            <p:spPr>
              <a:xfrm>
                <a:off x="3727643" y="4565297"/>
                <a:ext cx="186857" cy="3506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6859"/>
                  <a:gd name="f7" fmla="val 350606"/>
                  <a:gd name="f8" fmla="val 183922"/>
                  <a:gd name="f9" fmla="val 350607"/>
                  <a:gd name="f10" fmla="val 66204"/>
                  <a:gd name="f11" fmla="val 64637"/>
                  <a:gd name="f12" fmla="val 63462"/>
                  <a:gd name="f13" fmla="val 349432"/>
                  <a:gd name="f14" fmla="val 347865"/>
                  <a:gd name="f15" fmla="val 86966"/>
                  <a:gd name="f16" fmla="val 14494"/>
                  <a:gd name="f17" fmla="val 5484"/>
                  <a:gd name="f18" fmla="val 2742"/>
                  <a:gd name="f19" fmla="val 1175"/>
                  <a:gd name="f20" fmla="val 4309"/>
                  <a:gd name="f21" fmla="val 16257"/>
                  <a:gd name="f22" fmla="val 17236"/>
                  <a:gd name="f23" fmla="val 18216"/>
                  <a:gd name="f24" fmla="val 588"/>
                  <a:gd name="f25" fmla="val 18608"/>
                  <a:gd name="f26" fmla="val 1371"/>
                  <a:gd name="f27" fmla="val 67967"/>
                  <a:gd name="f28" fmla="val 83441"/>
                  <a:gd name="f29" fmla="val 184118"/>
                  <a:gd name="f30" fmla="val 185684"/>
                  <a:gd name="f31" fmla="val 186860"/>
                  <a:gd name="f32" fmla="val 84616"/>
                  <a:gd name="f33" fmla="val 86183"/>
                  <a:gd name="f34" fmla="val 68946"/>
                  <a:gd name="f35" fmla="val 344927"/>
                  <a:gd name="f36" fmla="val 181180"/>
                  <a:gd name="f37" fmla="val 88925"/>
                  <a:gd name="f38" fmla="+- 0 0 -90"/>
                  <a:gd name="f39" fmla="*/ f3 1 186859"/>
                  <a:gd name="f40" fmla="*/ f4 1 350606"/>
                  <a:gd name="f41" fmla="val f5"/>
                  <a:gd name="f42" fmla="val f6"/>
                  <a:gd name="f43" fmla="val f7"/>
                  <a:gd name="f44" fmla="*/ f38 f0 1"/>
                  <a:gd name="f45" fmla="+- f43 0 f41"/>
                  <a:gd name="f46" fmla="+- f42 0 f41"/>
                  <a:gd name="f47" fmla="*/ f44 1 f2"/>
                  <a:gd name="f48" fmla="*/ f46 1 186859"/>
                  <a:gd name="f49" fmla="*/ f45 1 350606"/>
                  <a:gd name="f50" fmla="*/ 183922 f46 1"/>
                  <a:gd name="f51" fmla="*/ 350607 f45 1"/>
                  <a:gd name="f52" fmla="*/ 66204 f46 1"/>
                  <a:gd name="f53" fmla="*/ 63462 f46 1"/>
                  <a:gd name="f54" fmla="*/ 347865 f45 1"/>
                  <a:gd name="f55" fmla="*/ 86966 f45 1"/>
                  <a:gd name="f56" fmla="*/ 14494 f46 1"/>
                  <a:gd name="f57" fmla="*/ 5484 f45 1"/>
                  <a:gd name="f58" fmla="*/ 2742 f46 1"/>
                  <a:gd name="f59" fmla="*/ 0 f46 1"/>
                  <a:gd name="f60" fmla="*/ 2742 f45 1"/>
                  <a:gd name="f61" fmla="*/ 0 f45 1"/>
                  <a:gd name="f62" fmla="*/ 16257 f46 1"/>
                  <a:gd name="f63" fmla="*/ 18608 f46 1"/>
                  <a:gd name="f64" fmla="*/ 1371 f45 1"/>
                  <a:gd name="f65" fmla="*/ 67967 f46 1"/>
                  <a:gd name="f66" fmla="*/ 83441 f45 1"/>
                  <a:gd name="f67" fmla="*/ 184118 f46 1"/>
                  <a:gd name="f68" fmla="*/ 186860 f46 1"/>
                  <a:gd name="f69" fmla="*/ 86183 f45 1"/>
                  <a:gd name="f70" fmla="*/ 68946 f46 1"/>
                  <a:gd name="f71" fmla="*/ 344927 f45 1"/>
                  <a:gd name="f72" fmla="*/ 181180 f46 1"/>
                  <a:gd name="f73" fmla="*/ 88925 f45 1"/>
                  <a:gd name="f74" fmla="+- f47 0 f1"/>
                  <a:gd name="f75" fmla="*/ f50 1 186859"/>
                  <a:gd name="f76" fmla="*/ f51 1 350606"/>
                  <a:gd name="f77" fmla="*/ f52 1 186859"/>
                  <a:gd name="f78" fmla="*/ f53 1 186859"/>
                  <a:gd name="f79" fmla="*/ f54 1 350606"/>
                  <a:gd name="f80" fmla="*/ f55 1 350606"/>
                  <a:gd name="f81" fmla="*/ f56 1 186859"/>
                  <a:gd name="f82" fmla="*/ f57 1 350606"/>
                  <a:gd name="f83" fmla="*/ f58 1 186859"/>
                  <a:gd name="f84" fmla="*/ f59 1 186859"/>
                  <a:gd name="f85" fmla="*/ f60 1 350606"/>
                  <a:gd name="f86" fmla="*/ f61 1 350606"/>
                  <a:gd name="f87" fmla="*/ f62 1 186859"/>
                  <a:gd name="f88" fmla="*/ f63 1 186859"/>
                  <a:gd name="f89" fmla="*/ f64 1 350606"/>
                  <a:gd name="f90" fmla="*/ f65 1 186859"/>
                  <a:gd name="f91" fmla="*/ f66 1 350606"/>
                  <a:gd name="f92" fmla="*/ f67 1 186859"/>
                  <a:gd name="f93" fmla="*/ f68 1 186859"/>
                  <a:gd name="f94" fmla="*/ f69 1 350606"/>
                  <a:gd name="f95" fmla="*/ f70 1 186859"/>
                  <a:gd name="f96" fmla="*/ f71 1 350606"/>
                  <a:gd name="f97" fmla="*/ f72 1 186859"/>
                  <a:gd name="f98" fmla="*/ f73 1 350606"/>
                  <a:gd name="f99" fmla="*/ f41 1 f48"/>
                  <a:gd name="f100" fmla="*/ f42 1 f48"/>
                  <a:gd name="f101" fmla="*/ f41 1 f49"/>
                  <a:gd name="f102" fmla="*/ f43 1 f49"/>
                  <a:gd name="f103" fmla="*/ f75 1 f48"/>
                  <a:gd name="f104" fmla="*/ f76 1 f49"/>
                  <a:gd name="f105" fmla="*/ f77 1 f48"/>
                  <a:gd name="f106" fmla="*/ f78 1 f48"/>
                  <a:gd name="f107" fmla="*/ f79 1 f49"/>
                  <a:gd name="f108" fmla="*/ f80 1 f49"/>
                  <a:gd name="f109" fmla="*/ f81 1 f48"/>
                  <a:gd name="f110" fmla="*/ f82 1 f49"/>
                  <a:gd name="f111" fmla="*/ f83 1 f48"/>
                  <a:gd name="f112" fmla="*/ f84 1 f48"/>
                  <a:gd name="f113" fmla="*/ f85 1 f49"/>
                  <a:gd name="f114" fmla="*/ f86 1 f49"/>
                  <a:gd name="f115" fmla="*/ f87 1 f48"/>
                  <a:gd name="f116" fmla="*/ f88 1 f48"/>
                  <a:gd name="f117" fmla="*/ f89 1 f49"/>
                  <a:gd name="f118" fmla="*/ f90 1 f48"/>
                  <a:gd name="f119" fmla="*/ f91 1 f49"/>
                  <a:gd name="f120" fmla="*/ f92 1 f48"/>
                  <a:gd name="f121" fmla="*/ f93 1 f48"/>
                  <a:gd name="f122" fmla="*/ f94 1 f49"/>
                  <a:gd name="f123" fmla="*/ f95 1 f48"/>
                  <a:gd name="f124" fmla="*/ f96 1 f49"/>
                  <a:gd name="f125" fmla="*/ f97 1 f48"/>
                  <a:gd name="f126" fmla="*/ f98 1 f49"/>
                  <a:gd name="f127" fmla="*/ f99 f39 1"/>
                  <a:gd name="f128" fmla="*/ f100 f39 1"/>
                  <a:gd name="f129" fmla="*/ f102 f40 1"/>
                  <a:gd name="f130" fmla="*/ f101 f40 1"/>
                  <a:gd name="f131" fmla="*/ f103 f39 1"/>
                  <a:gd name="f132" fmla="*/ f104 f40 1"/>
                  <a:gd name="f133" fmla="*/ f105 f39 1"/>
                  <a:gd name="f134" fmla="*/ f106 f39 1"/>
                  <a:gd name="f135" fmla="*/ f107 f40 1"/>
                  <a:gd name="f136" fmla="*/ f108 f40 1"/>
                  <a:gd name="f137" fmla="*/ f109 f39 1"/>
                  <a:gd name="f138" fmla="*/ f110 f40 1"/>
                  <a:gd name="f139" fmla="*/ f111 f39 1"/>
                  <a:gd name="f140" fmla="*/ f112 f39 1"/>
                  <a:gd name="f141" fmla="*/ f113 f40 1"/>
                  <a:gd name="f142" fmla="*/ f114 f40 1"/>
                  <a:gd name="f143" fmla="*/ f115 f39 1"/>
                  <a:gd name="f144" fmla="*/ f116 f39 1"/>
                  <a:gd name="f145" fmla="*/ f117 f40 1"/>
                  <a:gd name="f146" fmla="*/ f118 f39 1"/>
                  <a:gd name="f147" fmla="*/ f119 f40 1"/>
                  <a:gd name="f148" fmla="*/ f120 f39 1"/>
                  <a:gd name="f149" fmla="*/ f121 f39 1"/>
                  <a:gd name="f150" fmla="*/ f122 f40 1"/>
                  <a:gd name="f151" fmla="*/ f123 f39 1"/>
                  <a:gd name="f152" fmla="*/ f124 f40 1"/>
                  <a:gd name="f153" fmla="*/ f125 f39 1"/>
                  <a:gd name="f154" fmla="*/ f126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4">
                    <a:pos x="f131" y="f132"/>
                  </a:cxn>
                  <a:cxn ang="f74">
                    <a:pos x="f133" y="f132"/>
                  </a:cxn>
                  <a:cxn ang="f74">
                    <a:pos x="f134" y="f135"/>
                  </a:cxn>
                  <a:cxn ang="f74">
                    <a:pos x="f134" y="f136"/>
                  </a:cxn>
                  <a:cxn ang="f74">
                    <a:pos x="f137" y="f138"/>
                  </a:cxn>
                  <a:cxn ang="f74">
                    <a:pos x="f139" y="f138"/>
                  </a:cxn>
                  <a:cxn ang="f74">
                    <a:pos x="f140" y="f141"/>
                  </a:cxn>
                  <a:cxn ang="f74">
                    <a:pos x="f139" y="f142"/>
                  </a:cxn>
                  <a:cxn ang="f74">
                    <a:pos x="f143" y="f142"/>
                  </a:cxn>
                  <a:cxn ang="f74">
                    <a:pos x="f144" y="f145"/>
                  </a:cxn>
                  <a:cxn ang="f74">
                    <a:pos x="f146" y="f147"/>
                  </a:cxn>
                  <a:cxn ang="f74">
                    <a:pos x="f148" y="f147"/>
                  </a:cxn>
                  <a:cxn ang="f74">
                    <a:pos x="f149" y="f150"/>
                  </a:cxn>
                  <a:cxn ang="f74">
                    <a:pos x="f149" y="f135"/>
                  </a:cxn>
                  <a:cxn ang="f74">
                    <a:pos x="f148" y="f132"/>
                  </a:cxn>
                  <a:cxn ang="f74">
                    <a:pos x="f151" y="f152"/>
                  </a:cxn>
                  <a:cxn ang="f74">
                    <a:pos x="f153" y="f152"/>
                  </a:cxn>
                  <a:cxn ang="f74">
                    <a:pos x="f153" y="f154"/>
                  </a:cxn>
                  <a:cxn ang="f74">
                    <a:pos x="f151" y="f154"/>
                  </a:cxn>
                  <a:cxn ang="f74">
                    <a:pos x="f151" y="f152"/>
                  </a:cxn>
                </a:cxnLst>
                <a:rect l="f127" t="f130" r="f128" b="f129"/>
                <a:pathLst>
                  <a:path w="186859" h="35060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16" y="f17"/>
                    </a:lnTo>
                    <a:lnTo>
                      <a:pt x="f18" y="f17"/>
                    </a:lnTo>
                    <a:cubicBezTo>
                      <a:pt x="f19" y="f17"/>
                      <a:pt x="f5" y="f20"/>
                      <a:pt x="f5" y="f18"/>
                    </a:cubicBezTo>
                    <a:cubicBezTo>
                      <a:pt x="f5" y="f19"/>
                      <a:pt x="f19" y="f5"/>
                      <a:pt x="f18" y="f5"/>
                    </a:cubicBezTo>
                    <a:lnTo>
                      <a:pt x="f21" y="f5"/>
                    </a:lnTo>
                    <a:cubicBezTo>
                      <a:pt x="f22" y="f5"/>
                      <a:pt x="f23" y="f24"/>
                      <a:pt x="f25" y="f26"/>
                    </a:cubicBezTo>
                    <a:lnTo>
                      <a:pt x="f27" y="f28"/>
                    </a:lnTo>
                    <a:lnTo>
                      <a:pt x="f29" y="f28"/>
                    </a:lnTo>
                    <a:cubicBezTo>
                      <a:pt x="f30" y="f28"/>
                      <a:pt x="f31" y="f32"/>
                      <a:pt x="f31" y="f33"/>
                    </a:cubicBezTo>
                    <a:lnTo>
                      <a:pt x="f31" y="f14"/>
                    </a:lnTo>
                    <a:cubicBezTo>
                      <a:pt x="f31" y="f13"/>
                      <a:pt x="f30" y="f9"/>
                      <a:pt x="f29" y="f9"/>
                    </a:cubicBezTo>
                    <a:close/>
                    <a:moveTo>
                      <a:pt x="f34" y="f35"/>
                    </a:moveTo>
                    <a:lnTo>
                      <a:pt x="f36" y="f35"/>
                    </a:lnTo>
                    <a:lnTo>
                      <a:pt x="f36" y="f37"/>
                    </a:lnTo>
                    <a:lnTo>
                      <a:pt x="f34" y="f37"/>
                    </a:lnTo>
                    <a:lnTo>
                      <a:pt x="f34" y="f3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93" name="Freeform: Shape 823"/>
              <p:cNvSpPr/>
              <p:nvPr/>
            </p:nvSpPr>
            <p:spPr>
              <a:xfrm>
                <a:off x="3929789" y="4564319"/>
                <a:ext cx="182742" cy="3515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2746"/>
                  <a:gd name="f7" fmla="val 351586"/>
                  <a:gd name="f8" fmla="val 180200"/>
                  <a:gd name="f9" fmla="val 61895"/>
                  <a:gd name="f10" fmla="val 60328"/>
                  <a:gd name="f11" fmla="val 59153"/>
                  <a:gd name="f12" fmla="val 350411"/>
                  <a:gd name="f13" fmla="val 348844"/>
                  <a:gd name="f14" fmla="val 87750"/>
                  <a:gd name="f15" fmla="val 13907"/>
                  <a:gd name="f16" fmla="val 6072"/>
                  <a:gd name="f17" fmla="val 2742"/>
                  <a:gd name="f18" fmla="val 5680"/>
                  <a:gd name="f19" fmla="val 1175"/>
                  <a:gd name="f20" fmla="val 4309"/>
                  <a:gd name="f21" fmla="val 1371"/>
                  <a:gd name="f22" fmla="val 196"/>
                  <a:gd name="f23" fmla="val 2938"/>
                  <a:gd name="f24" fmla="val 15669"/>
                  <a:gd name="f25" fmla="val 392"/>
                  <a:gd name="f26" fmla="val 16649"/>
                  <a:gd name="f27" fmla="val 17628"/>
                  <a:gd name="f28" fmla="val 979"/>
                  <a:gd name="f29" fmla="val 18020"/>
                  <a:gd name="f30" fmla="val 1763"/>
                  <a:gd name="f31" fmla="val 63462"/>
                  <a:gd name="f32" fmla="val 83832"/>
                  <a:gd name="f33" fmla="val 180004"/>
                  <a:gd name="f34" fmla="val 181571"/>
                  <a:gd name="f35" fmla="val 85007"/>
                  <a:gd name="f36" fmla="val 86574"/>
                  <a:gd name="f37" fmla="val 348257"/>
                  <a:gd name="f38" fmla="val 349823"/>
                  <a:gd name="f39" fmla="val 350999"/>
                  <a:gd name="f40" fmla="val 64833"/>
                  <a:gd name="f41" fmla="val 346102"/>
                  <a:gd name="f42" fmla="val 177458"/>
                  <a:gd name="f43" fmla="val 90100"/>
                  <a:gd name="f44" fmla="+- 0 0 -90"/>
                  <a:gd name="f45" fmla="*/ f3 1 182746"/>
                  <a:gd name="f46" fmla="*/ f4 1 351586"/>
                  <a:gd name="f47" fmla="val f5"/>
                  <a:gd name="f48" fmla="val f6"/>
                  <a:gd name="f49" fmla="val f7"/>
                  <a:gd name="f50" fmla="*/ f44 f0 1"/>
                  <a:gd name="f51" fmla="+- f49 0 f47"/>
                  <a:gd name="f52" fmla="+- f48 0 f47"/>
                  <a:gd name="f53" fmla="*/ f50 1 f2"/>
                  <a:gd name="f54" fmla="*/ f52 1 182746"/>
                  <a:gd name="f55" fmla="*/ f51 1 351586"/>
                  <a:gd name="f56" fmla="*/ 180200 f52 1"/>
                  <a:gd name="f57" fmla="*/ 351586 f51 1"/>
                  <a:gd name="f58" fmla="*/ 61895 f52 1"/>
                  <a:gd name="f59" fmla="*/ 59153 f52 1"/>
                  <a:gd name="f60" fmla="*/ 348844 f51 1"/>
                  <a:gd name="f61" fmla="*/ 87750 f51 1"/>
                  <a:gd name="f62" fmla="*/ 13907 f52 1"/>
                  <a:gd name="f63" fmla="*/ 6072 f51 1"/>
                  <a:gd name="f64" fmla="*/ 2742 f52 1"/>
                  <a:gd name="f65" fmla="*/ 5680 f51 1"/>
                  <a:gd name="f66" fmla="*/ 0 f52 1"/>
                  <a:gd name="f67" fmla="*/ 2742 f51 1"/>
                  <a:gd name="f68" fmla="*/ 2938 f52 1"/>
                  <a:gd name="f69" fmla="*/ 0 f51 1"/>
                  <a:gd name="f70" fmla="*/ 15669 f52 1"/>
                  <a:gd name="f71" fmla="*/ 392 f51 1"/>
                  <a:gd name="f72" fmla="*/ 18020 f52 1"/>
                  <a:gd name="f73" fmla="*/ 1763 f51 1"/>
                  <a:gd name="f74" fmla="*/ 63462 f52 1"/>
                  <a:gd name="f75" fmla="*/ 83832 f51 1"/>
                  <a:gd name="f76" fmla="*/ 180004 f52 1"/>
                  <a:gd name="f77" fmla="*/ 182746 f52 1"/>
                  <a:gd name="f78" fmla="*/ 86574 f51 1"/>
                  <a:gd name="f79" fmla="*/ 348257 f51 1"/>
                  <a:gd name="f80" fmla="*/ 350999 f51 1"/>
                  <a:gd name="f81" fmla="*/ 64833 f52 1"/>
                  <a:gd name="f82" fmla="*/ 346102 f51 1"/>
                  <a:gd name="f83" fmla="*/ 177458 f52 1"/>
                  <a:gd name="f84" fmla="*/ 90100 f51 1"/>
                  <a:gd name="f85" fmla="+- f53 0 f1"/>
                  <a:gd name="f86" fmla="*/ f56 1 182746"/>
                  <a:gd name="f87" fmla="*/ f57 1 351586"/>
                  <a:gd name="f88" fmla="*/ f58 1 182746"/>
                  <a:gd name="f89" fmla="*/ f59 1 182746"/>
                  <a:gd name="f90" fmla="*/ f60 1 351586"/>
                  <a:gd name="f91" fmla="*/ f61 1 351586"/>
                  <a:gd name="f92" fmla="*/ f62 1 182746"/>
                  <a:gd name="f93" fmla="*/ f63 1 351586"/>
                  <a:gd name="f94" fmla="*/ f64 1 182746"/>
                  <a:gd name="f95" fmla="*/ f65 1 351586"/>
                  <a:gd name="f96" fmla="*/ f66 1 182746"/>
                  <a:gd name="f97" fmla="*/ f67 1 351586"/>
                  <a:gd name="f98" fmla="*/ f68 1 182746"/>
                  <a:gd name="f99" fmla="*/ f69 1 351586"/>
                  <a:gd name="f100" fmla="*/ f70 1 182746"/>
                  <a:gd name="f101" fmla="*/ f71 1 351586"/>
                  <a:gd name="f102" fmla="*/ f72 1 182746"/>
                  <a:gd name="f103" fmla="*/ f73 1 351586"/>
                  <a:gd name="f104" fmla="*/ f74 1 182746"/>
                  <a:gd name="f105" fmla="*/ f75 1 351586"/>
                  <a:gd name="f106" fmla="*/ f76 1 182746"/>
                  <a:gd name="f107" fmla="*/ f77 1 182746"/>
                  <a:gd name="f108" fmla="*/ f78 1 351586"/>
                  <a:gd name="f109" fmla="*/ f79 1 351586"/>
                  <a:gd name="f110" fmla="*/ f80 1 351586"/>
                  <a:gd name="f111" fmla="*/ f81 1 182746"/>
                  <a:gd name="f112" fmla="*/ f82 1 351586"/>
                  <a:gd name="f113" fmla="*/ f83 1 182746"/>
                  <a:gd name="f114" fmla="*/ f84 1 351586"/>
                  <a:gd name="f115" fmla="*/ f47 1 f54"/>
                  <a:gd name="f116" fmla="*/ f48 1 f54"/>
                  <a:gd name="f117" fmla="*/ f47 1 f55"/>
                  <a:gd name="f118" fmla="*/ f49 1 f55"/>
                  <a:gd name="f119" fmla="*/ f86 1 f54"/>
                  <a:gd name="f120" fmla="*/ f87 1 f55"/>
                  <a:gd name="f121" fmla="*/ f88 1 f54"/>
                  <a:gd name="f122" fmla="*/ f89 1 f54"/>
                  <a:gd name="f123" fmla="*/ f90 1 f55"/>
                  <a:gd name="f124" fmla="*/ f91 1 f55"/>
                  <a:gd name="f125" fmla="*/ f92 1 f54"/>
                  <a:gd name="f126" fmla="*/ f93 1 f55"/>
                  <a:gd name="f127" fmla="*/ f94 1 f54"/>
                  <a:gd name="f128" fmla="*/ f95 1 f55"/>
                  <a:gd name="f129" fmla="*/ f96 1 f54"/>
                  <a:gd name="f130" fmla="*/ f97 1 f55"/>
                  <a:gd name="f131" fmla="*/ f98 1 f54"/>
                  <a:gd name="f132" fmla="*/ f99 1 f55"/>
                  <a:gd name="f133" fmla="*/ f100 1 f54"/>
                  <a:gd name="f134" fmla="*/ f101 1 f55"/>
                  <a:gd name="f135" fmla="*/ f102 1 f54"/>
                  <a:gd name="f136" fmla="*/ f103 1 f55"/>
                  <a:gd name="f137" fmla="*/ f104 1 f54"/>
                  <a:gd name="f138" fmla="*/ f105 1 f55"/>
                  <a:gd name="f139" fmla="*/ f106 1 f54"/>
                  <a:gd name="f140" fmla="*/ f107 1 f54"/>
                  <a:gd name="f141" fmla="*/ f108 1 f55"/>
                  <a:gd name="f142" fmla="*/ f109 1 f55"/>
                  <a:gd name="f143" fmla="*/ f110 1 f55"/>
                  <a:gd name="f144" fmla="*/ f111 1 f54"/>
                  <a:gd name="f145" fmla="*/ f112 1 f55"/>
                  <a:gd name="f146" fmla="*/ f113 1 f54"/>
                  <a:gd name="f147" fmla="*/ f114 1 f55"/>
                  <a:gd name="f148" fmla="*/ f115 f45 1"/>
                  <a:gd name="f149" fmla="*/ f116 f45 1"/>
                  <a:gd name="f150" fmla="*/ f118 f46 1"/>
                  <a:gd name="f151" fmla="*/ f117 f46 1"/>
                  <a:gd name="f152" fmla="*/ f119 f45 1"/>
                  <a:gd name="f153" fmla="*/ f120 f46 1"/>
                  <a:gd name="f154" fmla="*/ f121 f45 1"/>
                  <a:gd name="f155" fmla="*/ f122 f45 1"/>
                  <a:gd name="f156" fmla="*/ f123 f46 1"/>
                  <a:gd name="f157" fmla="*/ f124 f46 1"/>
                  <a:gd name="f158" fmla="*/ f125 f45 1"/>
                  <a:gd name="f159" fmla="*/ f126 f46 1"/>
                  <a:gd name="f160" fmla="*/ f127 f45 1"/>
                  <a:gd name="f161" fmla="*/ f128 f46 1"/>
                  <a:gd name="f162" fmla="*/ f129 f45 1"/>
                  <a:gd name="f163" fmla="*/ f130 f46 1"/>
                  <a:gd name="f164" fmla="*/ f131 f45 1"/>
                  <a:gd name="f165" fmla="*/ f132 f46 1"/>
                  <a:gd name="f166" fmla="*/ f133 f45 1"/>
                  <a:gd name="f167" fmla="*/ f134 f46 1"/>
                  <a:gd name="f168" fmla="*/ f135 f45 1"/>
                  <a:gd name="f169" fmla="*/ f136 f46 1"/>
                  <a:gd name="f170" fmla="*/ f137 f45 1"/>
                  <a:gd name="f171" fmla="*/ f138 f46 1"/>
                  <a:gd name="f172" fmla="*/ f139 f45 1"/>
                  <a:gd name="f173" fmla="*/ f140 f45 1"/>
                  <a:gd name="f174" fmla="*/ f141 f46 1"/>
                  <a:gd name="f175" fmla="*/ f142 f46 1"/>
                  <a:gd name="f176" fmla="*/ f143 f46 1"/>
                  <a:gd name="f177" fmla="*/ f144 f45 1"/>
                  <a:gd name="f178" fmla="*/ f145 f46 1"/>
                  <a:gd name="f179" fmla="*/ f146 f45 1"/>
                  <a:gd name="f180" fmla="*/ f147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5">
                    <a:pos x="f152" y="f153"/>
                  </a:cxn>
                  <a:cxn ang="f85">
                    <a:pos x="f154" y="f153"/>
                  </a:cxn>
                  <a:cxn ang="f85">
                    <a:pos x="f155" y="f156"/>
                  </a:cxn>
                  <a:cxn ang="f85">
                    <a:pos x="f155" y="f157"/>
                  </a:cxn>
                  <a:cxn ang="f85">
                    <a:pos x="f158" y="f159"/>
                  </a:cxn>
                  <a:cxn ang="f85">
                    <a:pos x="f160" y="f161"/>
                  </a:cxn>
                  <a:cxn ang="f85">
                    <a:pos x="f162" y="f163"/>
                  </a:cxn>
                  <a:cxn ang="f85">
                    <a:pos x="f164" y="f165"/>
                  </a:cxn>
                  <a:cxn ang="f85">
                    <a:pos x="f166" y="f167"/>
                  </a:cxn>
                  <a:cxn ang="f85">
                    <a:pos x="f168" y="f169"/>
                  </a:cxn>
                  <a:cxn ang="f85">
                    <a:pos x="f170" y="f171"/>
                  </a:cxn>
                  <a:cxn ang="f85">
                    <a:pos x="f172" y="f171"/>
                  </a:cxn>
                  <a:cxn ang="f85">
                    <a:pos x="f173" y="f174"/>
                  </a:cxn>
                  <a:cxn ang="f85">
                    <a:pos x="f173" y="f175"/>
                  </a:cxn>
                  <a:cxn ang="f85">
                    <a:pos x="f172" y="f176"/>
                  </a:cxn>
                  <a:cxn ang="f85">
                    <a:pos x="f177" y="f178"/>
                  </a:cxn>
                  <a:cxn ang="f85">
                    <a:pos x="f179" y="f178"/>
                  </a:cxn>
                  <a:cxn ang="f85">
                    <a:pos x="f179" y="f180"/>
                  </a:cxn>
                  <a:cxn ang="f85">
                    <a:pos x="f177" y="f180"/>
                  </a:cxn>
                  <a:cxn ang="f85">
                    <a:pos x="f177" y="f178"/>
                  </a:cxn>
                </a:cxnLst>
                <a:rect l="f148" t="f151" r="f149" b="f150"/>
                <a:pathLst>
                  <a:path w="182746" h="35158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11" y="f12"/>
                      <a:pt x="f11" y="f13"/>
                    </a:cubicBezTo>
                    <a:lnTo>
                      <a:pt x="f11" y="f14"/>
                    </a:lnTo>
                    <a:lnTo>
                      <a:pt x="f15" y="f16"/>
                    </a:lnTo>
                    <a:lnTo>
                      <a:pt x="f17" y="f18"/>
                    </a:lnTo>
                    <a:cubicBezTo>
                      <a:pt x="f19" y="f18"/>
                      <a:pt x="f5" y="f20"/>
                      <a:pt x="f5" y="f17"/>
                    </a:cubicBezTo>
                    <a:cubicBezTo>
                      <a:pt x="f5" y="f19"/>
                      <a:pt x="f21" y="f22"/>
                      <a:pt x="f23" y="f5"/>
                    </a:cubicBezTo>
                    <a:lnTo>
                      <a:pt x="f24" y="f25"/>
                    </a:lnTo>
                    <a:cubicBezTo>
                      <a:pt x="f26" y="f25"/>
                      <a:pt x="f27" y="f28"/>
                      <a:pt x="f29" y="f30"/>
                    </a:cubicBezTo>
                    <a:lnTo>
                      <a:pt x="f31" y="f32"/>
                    </a:lnTo>
                    <a:lnTo>
                      <a:pt x="f33" y="f32"/>
                    </a:lnTo>
                    <a:cubicBezTo>
                      <a:pt x="f34" y="f32"/>
                      <a:pt x="f6" y="f35"/>
                      <a:pt x="f6" y="f36"/>
                    </a:cubicBezTo>
                    <a:lnTo>
                      <a:pt x="f6" y="f37"/>
                    </a:lnTo>
                    <a:cubicBezTo>
                      <a:pt x="f6" y="f38"/>
                      <a:pt x="f34" y="f39"/>
                      <a:pt x="f33" y="f39"/>
                    </a:cubicBezTo>
                    <a:close/>
                    <a:moveTo>
                      <a:pt x="f40" y="f41"/>
                    </a:moveTo>
                    <a:lnTo>
                      <a:pt x="f42" y="f41"/>
                    </a:lnTo>
                    <a:lnTo>
                      <a:pt x="f42" y="f43"/>
                    </a:lnTo>
                    <a:lnTo>
                      <a:pt x="f40" y="f43"/>
                    </a:lnTo>
                    <a:lnTo>
                      <a:pt x="f40" y="f41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94" name="Freeform: Shape 824"/>
              <p:cNvSpPr/>
              <p:nvPr/>
            </p:nvSpPr>
            <p:spPr>
              <a:xfrm>
                <a:off x="4128790" y="4564117"/>
                <a:ext cx="184708" cy="3515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4705"/>
                  <a:gd name="f7" fmla="val 351586"/>
                  <a:gd name="f8" fmla="val 181963"/>
                  <a:gd name="f9" fmla="val 62483"/>
                  <a:gd name="f10" fmla="val 60916"/>
                  <a:gd name="f11" fmla="val 59740"/>
                  <a:gd name="f12" fmla="val 350411"/>
                  <a:gd name="f13" fmla="val 348844"/>
                  <a:gd name="f14" fmla="val 87750"/>
                  <a:gd name="f15" fmla="val 14103"/>
                  <a:gd name="f16" fmla="val 6072"/>
                  <a:gd name="f17" fmla="val 2742"/>
                  <a:gd name="f18" fmla="val 5680"/>
                  <a:gd name="f19" fmla="val 1175"/>
                  <a:gd name="f20" fmla="val 4309"/>
                  <a:gd name="f21" fmla="val 1371"/>
                  <a:gd name="f22" fmla="val 2938"/>
                  <a:gd name="f23" fmla="val 15865"/>
                  <a:gd name="f24" fmla="val 392"/>
                  <a:gd name="f25" fmla="val 16845"/>
                  <a:gd name="f26" fmla="val 17824"/>
                  <a:gd name="f27" fmla="val 979"/>
                  <a:gd name="f28" fmla="val 18216"/>
                  <a:gd name="f29" fmla="val 1763"/>
                  <a:gd name="f30" fmla="val 64245"/>
                  <a:gd name="f31" fmla="val 84028"/>
                  <a:gd name="f32" fmla="val 183530"/>
                  <a:gd name="f33" fmla="val 85203"/>
                  <a:gd name="f34" fmla="val 86770"/>
                  <a:gd name="f35" fmla="val 348452"/>
                  <a:gd name="f36" fmla="val 350019"/>
                  <a:gd name="f37" fmla="val 351195"/>
                  <a:gd name="f38" fmla="val 65420"/>
                  <a:gd name="f39" fmla="val 345906"/>
                  <a:gd name="f40" fmla="val 179221"/>
                  <a:gd name="f41" fmla="val 89904"/>
                  <a:gd name="f42" fmla="+- 0 0 -90"/>
                  <a:gd name="f43" fmla="*/ f3 1 184705"/>
                  <a:gd name="f44" fmla="*/ f4 1 35158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184705"/>
                  <a:gd name="f53" fmla="*/ f49 1 351586"/>
                  <a:gd name="f54" fmla="*/ 181963 f50 1"/>
                  <a:gd name="f55" fmla="*/ 351586 f49 1"/>
                  <a:gd name="f56" fmla="*/ 62483 f50 1"/>
                  <a:gd name="f57" fmla="*/ 59740 f50 1"/>
                  <a:gd name="f58" fmla="*/ 348844 f49 1"/>
                  <a:gd name="f59" fmla="*/ 87750 f49 1"/>
                  <a:gd name="f60" fmla="*/ 14103 f50 1"/>
                  <a:gd name="f61" fmla="*/ 6072 f49 1"/>
                  <a:gd name="f62" fmla="*/ 2742 f50 1"/>
                  <a:gd name="f63" fmla="*/ 5680 f49 1"/>
                  <a:gd name="f64" fmla="*/ 0 f50 1"/>
                  <a:gd name="f65" fmla="*/ 2742 f49 1"/>
                  <a:gd name="f66" fmla="*/ 2938 f50 1"/>
                  <a:gd name="f67" fmla="*/ 0 f49 1"/>
                  <a:gd name="f68" fmla="*/ 15865 f50 1"/>
                  <a:gd name="f69" fmla="*/ 392 f49 1"/>
                  <a:gd name="f70" fmla="*/ 18216 f50 1"/>
                  <a:gd name="f71" fmla="*/ 1763 f49 1"/>
                  <a:gd name="f72" fmla="*/ 64245 f50 1"/>
                  <a:gd name="f73" fmla="*/ 84028 f49 1"/>
                  <a:gd name="f74" fmla="*/ 184705 f50 1"/>
                  <a:gd name="f75" fmla="*/ 86770 f49 1"/>
                  <a:gd name="f76" fmla="*/ 348452 f49 1"/>
                  <a:gd name="f77" fmla="*/ 351195 f49 1"/>
                  <a:gd name="f78" fmla="*/ 65420 f50 1"/>
                  <a:gd name="f79" fmla="*/ 345906 f49 1"/>
                  <a:gd name="f80" fmla="*/ 179221 f50 1"/>
                  <a:gd name="f81" fmla="*/ 89904 f49 1"/>
                  <a:gd name="f82" fmla="+- f51 0 f1"/>
                  <a:gd name="f83" fmla="*/ f54 1 184705"/>
                  <a:gd name="f84" fmla="*/ f55 1 351586"/>
                  <a:gd name="f85" fmla="*/ f56 1 184705"/>
                  <a:gd name="f86" fmla="*/ f57 1 184705"/>
                  <a:gd name="f87" fmla="*/ f58 1 351586"/>
                  <a:gd name="f88" fmla="*/ f59 1 351586"/>
                  <a:gd name="f89" fmla="*/ f60 1 184705"/>
                  <a:gd name="f90" fmla="*/ f61 1 351586"/>
                  <a:gd name="f91" fmla="*/ f62 1 184705"/>
                  <a:gd name="f92" fmla="*/ f63 1 351586"/>
                  <a:gd name="f93" fmla="*/ f64 1 184705"/>
                  <a:gd name="f94" fmla="*/ f65 1 351586"/>
                  <a:gd name="f95" fmla="*/ f66 1 184705"/>
                  <a:gd name="f96" fmla="*/ f67 1 351586"/>
                  <a:gd name="f97" fmla="*/ f68 1 184705"/>
                  <a:gd name="f98" fmla="*/ f69 1 351586"/>
                  <a:gd name="f99" fmla="*/ f70 1 184705"/>
                  <a:gd name="f100" fmla="*/ f71 1 351586"/>
                  <a:gd name="f101" fmla="*/ f72 1 184705"/>
                  <a:gd name="f102" fmla="*/ f73 1 351586"/>
                  <a:gd name="f103" fmla="*/ f74 1 184705"/>
                  <a:gd name="f104" fmla="*/ f75 1 351586"/>
                  <a:gd name="f105" fmla="*/ f76 1 351586"/>
                  <a:gd name="f106" fmla="*/ f77 1 351586"/>
                  <a:gd name="f107" fmla="*/ f78 1 184705"/>
                  <a:gd name="f108" fmla="*/ f79 1 351586"/>
                  <a:gd name="f109" fmla="*/ f80 1 184705"/>
                  <a:gd name="f110" fmla="*/ f81 1 351586"/>
                  <a:gd name="f111" fmla="*/ f45 1 f52"/>
                  <a:gd name="f112" fmla="*/ f46 1 f52"/>
                  <a:gd name="f113" fmla="*/ f45 1 f53"/>
                  <a:gd name="f114" fmla="*/ f47 1 f53"/>
                  <a:gd name="f115" fmla="*/ f83 1 f52"/>
                  <a:gd name="f116" fmla="*/ f84 1 f53"/>
                  <a:gd name="f117" fmla="*/ f85 1 f52"/>
                  <a:gd name="f118" fmla="*/ f86 1 f52"/>
                  <a:gd name="f119" fmla="*/ f87 1 f53"/>
                  <a:gd name="f120" fmla="*/ f88 1 f53"/>
                  <a:gd name="f121" fmla="*/ f89 1 f52"/>
                  <a:gd name="f122" fmla="*/ f90 1 f53"/>
                  <a:gd name="f123" fmla="*/ f91 1 f52"/>
                  <a:gd name="f124" fmla="*/ f92 1 f53"/>
                  <a:gd name="f125" fmla="*/ f93 1 f52"/>
                  <a:gd name="f126" fmla="*/ f94 1 f53"/>
                  <a:gd name="f127" fmla="*/ f95 1 f52"/>
                  <a:gd name="f128" fmla="*/ f96 1 f53"/>
                  <a:gd name="f129" fmla="*/ f97 1 f52"/>
                  <a:gd name="f130" fmla="*/ f98 1 f53"/>
                  <a:gd name="f131" fmla="*/ f99 1 f52"/>
                  <a:gd name="f132" fmla="*/ f100 1 f53"/>
                  <a:gd name="f133" fmla="*/ f101 1 f52"/>
                  <a:gd name="f134" fmla="*/ f102 1 f53"/>
                  <a:gd name="f135" fmla="*/ f103 1 f52"/>
                  <a:gd name="f136" fmla="*/ f104 1 f53"/>
                  <a:gd name="f137" fmla="*/ f105 1 f53"/>
                  <a:gd name="f138" fmla="*/ f106 1 f53"/>
                  <a:gd name="f139" fmla="*/ f107 1 f52"/>
                  <a:gd name="f140" fmla="*/ f108 1 f53"/>
                  <a:gd name="f141" fmla="*/ f109 1 f52"/>
                  <a:gd name="f142" fmla="*/ f110 1 f53"/>
                  <a:gd name="f143" fmla="*/ f111 f43 1"/>
                  <a:gd name="f144" fmla="*/ f112 f43 1"/>
                  <a:gd name="f145" fmla="*/ f114 f44 1"/>
                  <a:gd name="f146" fmla="*/ f113 f44 1"/>
                  <a:gd name="f147" fmla="*/ f115 f43 1"/>
                  <a:gd name="f148" fmla="*/ f116 f44 1"/>
                  <a:gd name="f149" fmla="*/ f117 f43 1"/>
                  <a:gd name="f150" fmla="*/ f118 f43 1"/>
                  <a:gd name="f151" fmla="*/ f119 f44 1"/>
                  <a:gd name="f152" fmla="*/ f120 f44 1"/>
                  <a:gd name="f153" fmla="*/ f121 f43 1"/>
                  <a:gd name="f154" fmla="*/ f122 f44 1"/>
                  <a:gd name="f155" fmla="*/ f123 f43 1"/>
                  <a:gd name="f156" fmla="*/ f124 f44 1"/>
                  <a:gd name="f157" fmla="*/ f125 f43 1"/>
                  <a:gd name="f158" fmla="*/ f126 f44 1"/>
                  <a:gd name="f159" fmla="*/ f127 f43 1"/>
                  <a:gd name="f160" fmla="*/ f128 f44 1"/>
                  <a:gd name="f161" fmla="*/ f129 f43 1"/>
                  <a:gd name="f162" fmla="*/ f130 f44 1"/>
                  <a:gd name="f163" fmla="*/ f131 f43 1"/>
                  <a:gd name="f164" fmla="*/ f132 f44 1"/>
                  <a:gd name="f165" fmla="*/ f133 f43 1"/>
                  <a:gd name="f166" fmla="*/ f134 f44 1"/>
                  <a:gd name="f167" fmla="*/ f135 f43 1"/>
                  <a:gd name="f168" fmla="*/ f136 f44 1"/>
                  <a:gd name="f169" fmla="*/ f137 f44 1"/>
                  <a:gd name="f170" fmla="*/ f138 f44 1"/>
                  <a:gd name="f171" fmla="*/ f139 f43 1"/>
                  <a:gd name="f172" fmla="*/ f140 f44 1"/>
                  <a:gd name="f173" fmla="*/ f141 f43 1"/>
                  <a:gd name="f174" fmla="*/ f142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2">
                    <a:pos x="f147" y="f148"/>
                  </a:cxn>
                  <a:cxn ang="f82">
                    <a:pos x="f149" y="f148"/>
                  </a:cxn>
                  <a:cxn ang="f82">
                    <a:pos x="f150" y="f151"/>
                  </a:cxn>
                  <a:cxn ang="f82">
                    <a:pos x="f150" y="f152"/>
                  </a:cxn>
                  <a:cxn ang="f82">
                    <a:pos x="f153" y="f154"/>
                  </a:cxn>
                  <a:cxn ang="f82">
                    <a:pos x="f155" y="f156"/>
                  </a:cxn>
                  <a:cxn ang="f82">
                    <a:pos x="f157" y="f158"/>
                  </a:cxn>
                  <a:cxn ang="f82">
                    <a:pos x="f159" y="f160"/>
                  </a:cxn>
                  <a:cxn ang="f82">
                    <a:pos x="f161" y="f162"/>
                  </a:cxn>
                  <a:cxn ang="f82">
                    <a:pos x="f163" y="f164"/>
                  </a:cxn>
                  <a:cxn ang="f82">
                    <a:pos x="f165" y="f166"/>
                  </a:cxn>
                  <a:cxn ang="f82">
                    <a:pos x="f147" y="f166"/>
                  </a:cxn>
                  <a:cxn ang="f82">
                    <a:pos x="f167" y="f168"/>
                  </a:cxn>
                  <a:cxn ang="f82">
                    <a:pos x="f167" y="f169"/>
                  </a:cxn>
                  <a:cxn ang="f82">
                    <a:pos x="f147" y="f170"/>
                  </a:cxn>
                  <a:cxn ang="f82">
                    <a:pos x="f171" y="f172"/>
                  </a:cxn>
                  <a:cxn ang="f82">
                    <a:pos x="f173" y="f172"/>
                  </a:cxn>
                  <a:cxn ang="f82">
                    <a:pos x="f173" y="f174"/>
                  </a:cxn>
                  <a:cxn ang="f82">
                    <a:pos x="f171" y="f174"/>
                  </a:cxn>
                  <a:cxn ang="f82">
                    <a:pos x="f171" y="f172"/>
                  </a:cxn>
                </a:cxnLst>
                <a:rect l="f143" t="f146" r="f144" b="f145"/>
                <a:pathLst>
                  <a:path w="184705" h="35158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11" y="f12"/>
                      <a:pt x="f11" y="f13"/>
                    </a:cubicBezTo>
                    <a:lnTo>
                      <a:pt x="f11" y="f14"/>
                    </a:lnTo>
                    <a:lnTo>
                      <a:pt x="f15" y="f16"/>
                    </a:lnTo>
                    <a:lnTo>
                      <a:pt x="f17" y="f18"/>
                    </a:lnTo>
                    <a:cubicBezTo>
                      <a:pt x="f19" y="f18"/>
                      <a:pt x="f5" y="f20"/>
                      <a:pt x="f5" y="f17"/>
                    </a:cubicBezTo>
                    <a:cubicBezTo>
                      <a:pt x="f5" y="f19"/>
                      <a:pt x="f21" y="f5"/>
                      <a:pt x="f22" y="f5"/>
                    </a:cubicBezTo>
                    <a:lnTo>
                      <a:pt x="f23" y="f24"/>
                    </a:lnTo>
                    <a:cubicBezTo>
                      <a:pt x="f25" y="f24"/>
                      <a:pt x="f26" y="f27"/>
                      <a:pt x="f28" y="f29"/>
                    </a:cubicBezTo>
                    <a:lnTo>
                      <a:pt x="f30" y="f31"/>
                    </a:lnTo>
                    <a:lnTo>
                      <a:pt x="f8" y="f31"/>
                    </a:lnTo>
                    <a:cubicBezTo>
                      <a:pt x="f32" y="f31"/>
                      <a:pt x="f6" y="f33"/>
                      <a:pt x="f6" y="f34"/>
                    </a:cubicBezTo>
                    <a:lnTo>
                      <a:pt x="f6" y="f35"/>
                    </a:lnTo>
                    <a:cubicBezTo>
                      <a:pt x="f6" y="f36"/>
                      <a:pt x="f32" y="f37"/>
                      <a:pt x="f8" y="f37"/>
                    </a:cubicBezTo>
                    <a:close/>
                    <a:moveTo>
                      <a:pt x="f38" y="f39"/>
                    </a:moveTo>
                    <a:lnTo>
                      <a:pt x="f40" y="f39"/>
                    </a:lnTo>
                    <a:lnTo>
                      <a:pt x="f40" y="f41"/>
                    </a:lnTo>
                    <a:lnTo>
                      <a:pt x="f38" y="f41"/>
                    </a:lnTo>
                    <a:lnTo>
                      <a:pt x="f38" y="f39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95" name="Freeform: Shape 825"/>
              <p:cNvSpPr/>
              <p:nvPr/>
            </p:nvSpPr>
            <p:spPr>
              <a:xfrm>
                <a:off x="4330342" y="4565297"/>
                <a:ext cx="185092" cy="35040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5096"/>
                  <a:gd name="f7" fmla="val 350411"/>
                  <a:gd name="f8" fmla="val 182355"/>
                  <a:gd name="f9" fmla="val 54452"/>
                  <a:gd name="f10" fmla="val 52885"/>
                  <a:gd name="f11" fmla="val 51710"/>
                  <a:gd name="f12" fmla="val 349236"/>
                  <a:gd name="f13" fmla="val 347669"/>
                  <a:gd name="f14" fmla="val 86574"/>
                  <a:gd name="f15" fmla="val 10185"/>
                  <a:gd name="f16" fmla="val 5484"/>
                  <a:gd name="f17" fmla="val 2742"/>
                  <a:gd name="f18" fmla="val 1175"/>
                  <a:gd name="f19" fmla="val 4309"/>
                  <a:gd name="f20" fmla="val 11948"/>
                  <a:gd name="f21" fmla="val 12927"/>
                  <a:gd name="f22" fmla="val 13907"/>
                  <a:gd name="f23" fmla="val 588"/>
                  <a:gd name="f24" fmla="val 14494"/>
                  <a:gd name="f25" fmla="val 1567"/>
                  <a:gd name="f26" fmla="val 56215"/>
                  <a:gd name="f27" fmla="val 83245"/>
                  <a:gd name="f28" fmla="val 183922"/>
                  <a:gd name="f29" fmla="val 185097"/>
                  <a:gd name="f30" fmla="val 84420"/>
                  <a:gd name="f31" fmla="val 85987"/>
                  <a:gd name="f32" fmla="val 57194"/>
                  <a:gd name="f33" fmla="val 344731"/>
                  <a:gd name="f34" fmla="val 179417"/>
                  <a:gd name="f35" fmla="val 88729"/>
                  <a:gd name="f36" fmla="+- 0 0 -90"/>
                  <a:gd name="f37" fmla="*/ f3 1 185096"/>
                  <a:gd name="f38" fmla="*/ f4 1 350411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185096"/>
                  <a:gd name="f47" fmla="*/ f43 1 350411"/>
                  <a:gd name="f48" fmla="*/ 182355 f44 1"/>
                  <a:gd name="f49" fmla="*/ 350411 f43 1"/>
                  <a:gd name="f50" fmla="*/ 54452 f44 1"/>
                  <a:gd name="f51" fmla="*/ 51710 f44 1"/>
                  <a:gd name="f52" fmla="*/ 347669 f43 1"/>
                  <a:gd name="f53" fmla="*/ 86574 f43 1"/>
                  <a:gd name="f54" fmla="*/ 10185 f44 1"/>
                  <a:gd name="f55" fmla="*/ 5484 f43 1"/>
                  <a:gd name="f56" fmla="*/ 2742 f44 1"/>
                  <a:gd name="f57" fmla="*/ 0 f44 1"/>
                  <a:gd name="f58" fmla="*/ 2742 f43 1"/>
                  <a:gd name="f59" fmla="*/ 0 f43 1"/>
                  <a:gd name="f60" fmla="*/ 11948 f44 1"/>
                  <a:gd name="f61" fmla="*/ 14494 f44 1"/>
                  <a:gd name="f62" fmla="*/ 1567 f43 1"/>
                  <a:gd name="f63" fmla="*/ 56215 f44 1"/>
                  <a:gd name="f64" fmla="*/ 83245 f43 1"/>
                  <a:gd name="f65" fmla="*/ 185097 f44 1"/>
                  <a:gd name="f66" fmla="*/ 85987 f43 1"/>
                  <a:gd name="f67" fmla="*/ 57194 f44 1"/>
                  <a:gd name="f68" fmla="*/ 344731 f43 1"/>
                  <a:gd name="f69" fmla="*/ 179417 f44 1"/>
                  <a:gd name="f70" fmla="*/ 88729 f43 1"/>
                  <a:gd name="f71" fmla="+- f45 0 f1"/>
                  <a:gd name="f72" fmla="*/ f48 1 185096"/>
                  <a:gd name="f73" fmla="*/ f49 1 350411"/>
                  <a:gd name="f74" fmla="*/ f50 1 185096"/>
                  <a:gd name="f75" fmla="*/ f51 1 185096"/>
                  <a:gd name="f76" fmla="*/ f52 1 350411"/>
                  <a:gd name="f77" fmla="*/ f53 1 350411"/>
                  <a:gd name="f78" fmla="*/ f54 1 185096"/>
                  <a:gd name="f79" fmla="*/ f55 1 350411"/>
                  <a:gd name="f80" fmla="*/ f56 1 185096"/>
                  <a:gd name="f81" fmla="*/ f57 1 185096"/>
                  <a:gd name="f82" fmla="*/ f58 1 350411"/>
                  <a:gd name="f83" fmla="*/ f59 1 350411"/>
                  <a:gd name="f84" fmla="*/ f60 1 185096"/>
                  <a:gd name="f85" fmla="*/ f61 1 185096"/>
                  <a:gd name="f86" fmla="*/ f62 1 350411"/>
                  <a:gd name="f87" fmla="*/ f63 1 185096"/>
                  <a:gd name="f88" fmla="*/ f64 1 350411"/>
                  <a:gd name="f89" fmla="*/ f65 1 185096"/>
                  <a:gd name="f90" fmla="*/ f66 1 350411"/>
                  <a:gd name="f91" fmla="*/ f67 1 185096"/>
                  <a:gd name="f92" fmla="*/ f68 1 350411"/>
                  <a:gd name="f93" fmla="*/ f69 1 185096"/>
                  <a:gd name="f94" fmla="*/ f70 1 350411"/>
                  <a:gd name="f95" fmla="*/ f39 1 f46"/>
                  <a:gd name="f96" fmla="*/ f40 1 f46"/>
                  <a:gd name="f97" fmla="*/ f39 1 f47"/>
                  <a:gd name="f98" fmla="*/ f41 1 f47"/>
                  <a:gd name="f99" fmla="*/ f72 1 f46"/>
                  <a:gd name="f100" fmla="*/ f73 1 f47"/>
                  <a:gd name="f101" fmla="*/ f74 1 f46"/>
                  <a:gd name="f102" fmla="*/ f75 1 f46"/>
                  <a:gd name="f103" fmla="*/ f76 1 f47"/>
                  <a:gd name="f104" fmla="*/ f77 1 f47"/>
                  <a:gd name="f105" fmla="*/ f78 1 f46"/>
                  <a:gd name="f106" fmla="*/ f79 1 f47"/>
                  <a:gd name="f107" fmla="*/ f80 1 f46"/>
                  <a:gd name="f108" fmla="*/ f81 1 f46"/>
                  <a:gd name="f109" fmla="*/ f82 1 f47"/>
                  <a:gd name="f110" fmla="*/ f83 1 f47"/>
                  <a:gd name="f111" fmla="*/ f84 1 f46"/>
                  <a:gd name="f112" fmla="*/ f85 1 f46"/>
                  <a:gd name="f113" fmla="*/ f86 1 f47"/>
                  <a:gd name="f114" fmla="*/ f87 1 f46"/>
                  <a:gd name="f115" fmla="*/ f88 1 f47"/>
                  <a:gd name="f116" fmla="*/ f89 1 f46"/>
                  <a:gd name="f117" fmla="*/ f90 1 f47"/>
                  <a:gd name="f118" fmla="*/ f91 1 f46"/>
                  <a:gd name="f119" fmla="*/ f92 1 f47"/>
                  <a:gd name="f120" fmla="*/ f93 1 f46"/>
                  <a:gd name="f121" fmla="*/ f94 1 f47"/>
                  <a:gd name="f122" fmla="*/ f95 f37 1"/>
                  <a:gd name="f123" fmla="*/ f96 f37 1"/>
                  <a:gd name="f124" fmla="*/ f98 f38 1"/>
                  <a:gd name="f125" fmla="*/ f97 f38 1"/>
                  <a:gd name="f126" fmla="*/ f99 f37 1"/>
                  <a:gd name="f127" fmla="*/ f100 f38 1"/>
                  <a:gd name="f128" fmla="*/ f101 f37 1"/>
                  <a:gd name="f129" fmla="*/ f102 f37 1"/>
                  <a:gd name="f130" fmla="*/ f103 f38 1"/>
                  <a:gd name="f131" fmla="*/ f104 f38 1"/>
                  <a:gd name="f132" fmla="*/ f105 f37 1"/>
                  <a:gd name="f133" fmla="*/ f106 f38 1"/>
                  <a:gd name="f134" fmla="*/ f107 f37 1"/>
                  <a:gd name="f135" fmla="*/ f108 f37 1"/>
                  <a:gd name="f136" fmla="*/ f109 f38 1"/>
                  <a:gd name="f137" fmla="*/ f110 f38 1"/>
                  <a:gd name="f138" fmla="*/ f111 f37 1"/>
                  <a:gd name="f139" fmla="*/ f112 f37 1"/>
                  <a:gd name="f140" fmla="*/ f113 f38 1"/>
                  <a:gd name="f141" fmla="*/ f114 f37 1"/>
                  <a:gd name="f142" fmla="*/ f115 f38 1"/>
                  <a:gd name="f143" fmla="*/ f116 f37 1"/>
                  <a:gd name="f144" fmla="*/ f117 f38 1"/>
                  <a:gd name="f145" fmla="*/ f118 f37 1"/>
                  <a:gd name="f146" fmla="*/ f119 f38 1"/>
                  <a:gd name="f147" fmla="*/ f120 f37 1"/>
                  <a:gd name="f148" fmla="*/ f121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26" y="f127"/>
                  </a:cxn>
                  <a:cxn ang="f71">
                    <a:pos x="f128" y="f127"/>
                  </a:cxn>
                  <a:cxn ang="f71">
                    <a:pos x="f129" y="f130"/>
                  </a:cxn>
                  <a:cxn ang="f71">
                    <a:pos x="f129" y="f131"/>
                  </a:cxn>
                  <a:cxn ang="f71">
                    <a:pos x="f132" y="f133"/>
                  </a:cxn>
                  <a:cxn ang="f71">
                    <a:pos x="f134" y="f133"/>
                  </a:cxn>
                  <a:cxn ang="f71">
                    <a:pos x="f135" y="f136"/>
                  </a:cxn>
                  <a:cxn ang="f71">
                    <a:pos x="f134" y="f137"/>
                  </a:cxn>
                  <a:cxn ang="f71">
                    <a:pos x="f138" y="f137"/>
                  </a:cxn>
                  <a:cxn ang="f71">
                    <a:pos x="f139" y="f140"/>
                  </a:cxn>
                  <a:cxn ang="f71">
                    <a:pos x="f141" y="f142"/>
                  </a:cxn>
                  <a:cxn ang="f71">
                    <a:pos x="f126" y="f142"/>
                  </a:cxn>
                  <a:cxn ang="f71">
                    <a:pos x="f143" y="f144"/>
                  </a:cxn>
                  <a:cxn ang="f71">
                    <a:pos x="f143" y="f130"/>
                  </a:cxn>
                  <a:cxn ang="f71">
                    <a:pos x="f126" y="f127"/>
                  </a:cxn>
                  <a:cxn ang="f71">
                    <a:pos x="f145" y="f146"/>
                  </a:cxn>
                  <a:cxn ang="f71">
                    <a:pos x="f147" y="f146"/>
                  </a:cxn>
                  <a:cxn ang="f71">
                    <a:pos x="f147" y="f148"/>
                  </a:cxn>
                  <a:cxn ang="f71">
                    <a:pos x="f145" y="f148"/>
                  </a:cxn>
                  <a:cxn ang="f71">
                    <a:pos x="f145" y="f146"/>
                  </a:cxn>
                </a:cxnLst>
                <a:rect l="f122" t="f125" r="f123" b="f124"/>
                <a:pathLst>
                  <a:path w="185096" h="350411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11" y="f12"/>
                      <a:pt x="f11" y="f13"/>
                    </a:cubicBezTo>
                    <a:lnTo>
                      <a:pt x="f11" y="f14"/>
                    </a:lnTo>
                    <a:lnTo>
                      <a:pt x="f15" y="f16"/>
                    </a:lnTo>
                    <a:lnTo>
                      <a:pt x="f17" y="f16"/>
                    </a:lnTo>
                    <a:cubicBezTo>
                      <a:pt x="f18" y="f16"/>
                      <a:pt x="f5" y="f19"/>
                      <a:pt x="f5" y="f17"/>
                    </a:cubicBezTo>
                    <a:cubicBezTo>
                      <a:pt x="f5" y="f18"/>
                      <a:pt x="f18" y="f5"/>
                      <a:pt x="f17" y="f5"/>
                    </a:cubicBezTo>
                    <a:lnTo>
                      <a:pt x="f20" y="f5"/>
                    </a:lnTo>
                    <a:cubicBezTo>
                      <a:pt x="f21" y="f5"/>
                      <a:pt x="f22" y="f23"/>
                      <a:pt x="f24" y="f25"/>
                    </a:cubicBezTo>
                    <a:lnTo>
                      <a:pt x="f26" y="f27"/>
                    </a:lnTo>
                    <a:lnTo>
                      <a:pt x="f8" y="f27"/>
                    </a:lnTo>
                    <a:cubicBezTo>
                      <a:pt x="f28" y="f27"/>
                      <a:pt x="f29" y="f30"/>
                      <a:pt x="f29" y="f31"/>
                    </a:cubicBezTo>
                    <a:lnTo>
                      <a:pt x="f29" y="f13"/>
                    </a:lnTo>
                    <a:cubicBezTo>
                      <a:pt x="f29" y="f12"/>
                      <a:pt x="f28" y="f7"/>
                      <a:pt x="f8" y="f7"/>
                    </a:cubicBezTo>
                    <a:close/>
                    <a:moveTo>
                      <a:pt x="f32" y="f33"/>
                    </a:moveTo>
                    <a:lnTo>
                      <a:pt x="f34" y="f33"/>
                    </a:lnTo>
                    <a:lnTo>
                      <a:pt x="f34" y="f35"/>
                    </a:lnTo>
                    <a:lnTo>
                      <a:pt x="f32" y="f35"/>
                    </a:lnTo>
                    <a:lnTo>
                      <a:pt x="f32" y="f33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96" name="Freeform: Shape 826"/>
              <p:cNvSpPr/>
              <p:nvPr/>
            </p:nvSpPr>
            <p:spPr>
              <a:xfrm>
                <a:off x="4531693" y="4564511"/>
                <a:ext cx="180786" cy="350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0787"/>
                  <a:gd name="f7" fmla="val 350802"/>
                  <a:gd name="f8" fmla="val 178046"/>
                  <a:gd name="f9" fmla="val 350803"/>
                  <a:gd name="f10" fmla="val 50143"/>
                  <a:gd name="f11" fmla="val 48576"/>
                  <a:gd name="f12" fmla="val 47400"/>
                  <a:gd name="f13" fmla="val 349628"/>
                  <a:gd name="f14" fmla="val 348061"/>
                  <a:gd name="f15" fmla="val 86966"/>
                  <a:gd name="f16" fmla="val 6072"/>
                  <a:gd name="f17" fmla="val 5876"/>
                  <a:gd name="f18" fmla="val 3134"/>
                  <a:gd name="f19" fmla="val 1567"/>
                  <a:gd name="f20" fmla="val 196"/>
                  <a:gd name="f21" fmla="val 5093"/>
                  <a:gd name="f22" fmla="val 3526"/>
                  <a:gd name="f23" fmla="val 1959"/>
                  <a:gd name="f24" fmla="val 979"/>
                  <a:gd name="f25" fmla="val 588"/>
                  <a:gd name="f26" fmla="val 2546"/>
                  <a:gd name="f27" fmla="val 392"/>
                  <a:gd name="f28" fmla="val 7443"/>
                  <a:gd name="f29" fmla="val 8618"/>
                  <a:gd name="f30" fmla="val 9597"/>
                  <a:gd name="f31" fmla="val 10185"/>
                  <a:gd name="f32" fmla="val 51905"/>
                  <a:gd name="f33" fmla="val 83245"/>
                  <a:gd name="f34" fmla="val 179613"/>
                  <a:gd name="f35" fmla="val 180788"/>
                  <a:gd name="f36" fmla="val 84420"/>
                  <a:gd name="f37" fmla="val 85987"/>
                  <a:gd name="f38" fmla="val 347669"/>
                  <a:gd name="f39" fmla="val 349236"/>
                  <a:gd name="f40" fmla="val 350411"/>
                  <a:gd name="f41" fmla="val 52885"/>
                  <a:gd name="f42" fmla="val 345123"/>
                  <a:gd name="f43" fmla="val 175108"/>
                  <a:gd name="f44" fmla="val 89121"/>
                  <a:gd name="f45" fmla="+- 0 0 -90"/>
                  <a:gd name="f46" fmla="*/ f3 1 180787"/>
                  <a:gd name="f47" fmla="*/ f4 1 350802"/>
                  <a:gd name="f48" fmla="val f5"/>
                  <a:gd name="f49" fmla="val f6"/>
                  <a:gd name="f50" fmla="val f7"/>
                  <a:gd name="f51" fmla="*/ f45 f0 1"/>
                  <a:gd name="f52" fmla="+- f50 0 f48"/>
                  <a:gd name="f53" fmla="+- f49 0 f48"/>
                  <a:gd name="f54" fmla="*/ f51 1 f2"/>
                  <a:gd name="f55" fmla="*/ f53 1 180787"/>
                  <a:gd name="f56" fmla="*/ f52 1 350802"/>
                  <a:gd name="f57" fmla="*/ 178046 f53 1"/>
                  <a:gd name="f58" fmla="*/ 350803 f52 1"/>
                  <a:gd name="f59" fmla="*/ 50143 f53 1"/>
                  <a:gd name="f60" fmla="*/ 47400 f53 1"/>
                  <a:gd name="f61" fmla="*/ 348061 f52 1"/>
                  <a:gd name="f62" fmla="*/ 86966 f52 1"/>
                  <a:gd name="f63" fmla="*/ 6072 f53 1"/>
                  <a:gd name="f64" fmla="*/ 5876 f52 1"/>
                  <a:gd name="f65" fmla="*/ 3134 f53 1"/>
                  <a:gd name="f66" fmla="*/ 0 f53 1"/>
                  <a:gd name="f67" fmla="*/ 3526 f52 1"/>
                  <a:gd name="f68" fmla="*/ 2546 f53 1"/>
                  <a:gd name="f69" fmla="*/ 392 f52 1"/>
                  <a:gd name="f70" fmla="*/ 7443 f53 1"/>
                  <a:gd name="f71" fmla="*/ 0 f52 1"/>
                  <a:gd name="f72" fmla="*/ 10185 f53 1"/>
                  <a:gd name="f73" fmla="*/ 1567 f52 1"/>
                  <a:gd name="f74" fmla="*/ 51905 f53 1"/>
                  <a:gd name="f75" fmla="*/ 83245 f52 1"/>
                  <a:gd name="f76" fmla="*/ 180788 f53 1"/>
                  <a:gd name="f77" fmla="*/ 85987 f52 1"/>
                  <a:gd name="f78" fmla="*/ 347669 f52 1"/>
                  <a:gd name="f79" fmla="*/ 350411 f52 1"/>
                  <a:gd name="f80" fmla="*/ 52885 f53 1"/>
                  <a:gd name="f81" fmla="*/ 345123 f52 1"/>
                  <a:gd name="f82" fmla="*/ 175108 f53 1"/>
                  <a:gd name="f83" fmla="*/ 89121 f52 1"/>
                  <a:gd name="f84" fmla="+- f54 0 f1"/>
                  <a:gd name="f85" fmla="*/ f57 1 180787"/>
                  <a:gd name="f86" fmla="*/ f58 1 350802"/>
                  <a:gd name="f87" fmla="*/ f59 1 180787"/>
                  <a:gd name="f88" fmla="*/ f60 1 180787"/>
                  <a:gd name="f89" fmla="*/ f61 1 350802"/>
                  <a:gd name="f90" fmla="*/ f62 1 350802"/>
                  <a:gd name="f91" fmla="*/ f63 1 180787"/>
                  <a:gd name="f92" fmla="*/ f64 1 350802"/>
                  <a:gd name="f93" fmla="*/ f65 1 180787"/>
                  <a:gd name="f94" fmla="*/ f66 1 180787"/>
                  <a:gd name="f95" fmla="*/ f67 1 350802"/>
                  <a:gd name="f96" fmla="*/ f68 1 180787"/>
                  <a:gd name="f97" fmla="*/ f69 1 350802"/>
                  <a:gd name="f98" fmla="*/ f70 1 180787"/>
                  <a:gd name="f99" fmla="*/ f71 1 350802"/>
                  <a:gd name="f100" fmla="*/ f72 1 180787"/>
                  <a:gd name="f101" fmla="*/ f73 1 350802"/>
                  <a:gd name="f102" fmla="*/ f74 1 180787"/>
                  <a:gd name="f103" fmla="*/ f75 1 350802"/>
                  <a:gd name="f104" fmla="*/ f76 1 180787"/>
                  <a:gd name="f105" fmla="*/ f77 1 350802"/>
                  <a:gd name="f106" fmla="*/ f78 1 350802"/>
                  <a:gd name="f107" fmla="*/ f79 1 350802"/>
                  <a:gd name="f108" fmla="*/ f80 1 180787"/>
                  <a:gd name="f109" fmla="*/ f81 1 350802"/>
                  <a:gd name="f110" fmla="*/ f82 1 180787"/>
                  <a:gd name="f111" fmla="*/ f83 1 350802"/>
                  <a:gd name="f112" fmla="*/ f48 1 f55"/>
                  <a:gd name="f113" fmla="*/ f49 1 f55"/>
                  <a:gd name="f114" fmla="*/ f48 1 f56"/>
                  <a:gd name="f115" fmla="*/ f50 1 f56"/>
                  <a:gd name="f116" fmla="*/ f85 1 f55"/>
                  <a:gd name="f117" fmla="*/ f86 1 f56"/>
                  <a:gd name="f118" fmla="*/ f87 1 f55"/>
                  <a:gd name="f119" fmla="*/ f88 1 f55"/>
                  <a:gd name="f120" fmla="*/ f89 1 f56"/>
                  <a:gd name="f121" fmla="*/ f90 1 f56"/>
                  <a:gd name="f122" fmla="*/ f91 1 f55"/>
                  <a:gd name="f123" fmla="*/ f92 1 f56"/>
                  <a:gd name="f124" fmla="*/ f93 1 f55"/>
                  <a:gd name="f125" fmla="*/ f94 1 f55"/>
                  <a:gd name="f126" fmla="*/ f95 1 f56"/>
                  <a:gd name="f127" fmla="*/ f96 1 f55"/>
                  <a:gd name="f128" fmla="*/ f97 1 f56"/>
                  <a:gd name="f129" fmla="*/ f98 1 f55"/>
                  <a:gd name="f130" fmla="*/ f99 1 f56"/>
                  <a:gd name="f131" fmla="*/ f100 1 f55"/>
                  <a:gd name="f132" fmla="*/ f101 1 f56"/>
                  <a:gd name="f133" fmla="*/ f102 1 f55"/>
                  <a:gd name="f134" fmla="*/ f103 1 f56"/>
                  <a:gd name="f135" fmla="*/ f104 1 f55"/>
                  <a:gd name="f136" fmla="*/ f105 1 f56"/>
                  <a:gd name="f137" fmla="*/ f106 1 f56"/>
                  <a:gd name="f138" fmla="*/ f107 1 f56"/>
                  <a:gd name="f139" fmla="*/ f108 1 f55"/>
                  <a:gd name="f140" fmla="*/ f109 1 f56"/>
                  <a:gd name="f141" fmla="*/ f110 1 f55"/>
                  <a:gd name="f142" fmla="*/ f111 1 f56"/>
                  <a:gd name="f143" fmla="*/ f112 f46 1"/>
                  <a:gd name="f144" fmla="*/ f113 f46 1"/>
                  <a:gd name="f145" fmla="*/ f115 f47 1"/>
                  <a:gd name="f146" fmla="*/ f114 f47 1"/>
                  <a:gd name="f147" fmla="*/ f116 f46 1"/>
                  <a:gd name="f148" fmla="*/ f117 f47 1"/>
                  <a:gd name="f149" fmla="*/ f118 f46 1"/>
                  <a:gd name="f150" fmla="*/ f119 f46 1"/>
                  <a:gd name="f151" fmla="*/ f120 f47 1"/>
                  <a:gd name="f152" fmla="*/ f121 f47 1"/>
                  <a:gd name="f153" fmla="*/ f122 f46 1"/>
                  <a:gd name="f154" fmla="*/ f123 f47 1"/>
                  <a:gd name="f155" fmla="*/ f124 f46 1"/>
                  <a:gd name="f156" fmla="*/ f125 f46 1"/>
                  <a:gd name="f157" fmla="*/ f126 f47 1"/>
                  <a:gd name="f158" fmla="*/ f127 f46 1"/>
                  <a:gd name="f159" fmla="*/ f128 f47 1"/>
                  <a:gd name="f160" fmla="*/ f129 f46 1"/>
                  <a:gd name="f161" fmla="*/ f130 f47 1"/>
                  <a:gd name="f162" fmla="*/ f131 f46 1"/>
                  <a:gd name="f163" fmla="*/ f132 f47 1"/>
                  <a:gd name="f164" fmla="*/ f133 f46 1"/>
                  <a:gd name="f165" fmla="*/ f134 f47 1"/>
                  <a:gd name="f166" fmla="*/ f135 f46 1"/>
                  <a:gd name="f167" fmla="*/ f136 f47 1"/>
                  <a:gd name="f168" fmla="*/ f137 f47 1"/>
                  <a:gd name="f169" fmla="*/ f138 f47 1"/>
                  <a:gd name="f170" fmla="*/ f139 f46 1"/>
                  <a:gd name="f171" fmla="*/ f140 f47 1"/>
                  <a:gd name="f172" fmla="*/ f141 f46 1"/>
                  <a:gd name="f173" fmla="*/ f142 f4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4">
                    <a:pos x="f147" y="f148"/>
                  </a:cxn>
                  <a:cxn ang="f84">
                    <a:pos x="f149" y="f148"/>
                  </a:cxn>
                  <a:cxn ang="f84">
                    <a:pos x="f150" y="f151"/>
                  </a:cxn>
                  <a:cxn ang="f84">
                    <a:pos x="f150" y="f152"/>
                  </a:cxn>
                  <a:cxn ang="f84">
                    <a:pos x="f153" y="f154"/>
                  </a:cxn>
                  <a:cxn ang="f84">
                    <a:pos x="f155" y="f154"/>
                  </a:cxn>
                  <a:cxn ang="f84">
                    <a:pos x="f156" y="f157"/>
                  </a:cxn>
                  <a:cxn ang="f84">
                    <a:pos x="f158" y="f159"/>
                  </a:cxn>
                  <a:cxn ang="f84">
                    <a:pos x="f160" y="f161"/>
                  </a:cxn>
                  <a:cxn ang="f84">
                    <a:pos x="f162" y="f163"/>
                  </a:cxn>
                  <a:cxn ang="f84">
                    <a:pos x="f164" y="f165"/>
                  </a:cxn>
                  <a:cxn ang="f84">
                    <a:pos x="f147" y="f165"/>
                  </a:cxn>
                  <a:cxn ang="f84">
                    <a:pos x="f166" y="f167"/>
                  </a:cxn>
                  <a:cxn ang="f84">
                    <a:pos x="f166" y="f168"/>
                  </a:cxn>
                  <a:cxn ang="f84">
                    <a:pos x="f147" y="f169"/>
                  </a:cxn>
                  <a:cxn ang="f84">
                    <a:pos x="f170" y="f171"/>
                  </a:cxn>
                  <a:cxn ang="f84">
                    <a:pos x="f172" y="f171"/>
                  </a:cxn>
                  <a:cxn ang="f84">
                    <a:pos x="f172" y="f173"/>
                  </a:cxn>
                  <a:cxn ang="f84">
                    <a:pos x="f170" y="f173"/>
                  </a:cxn>
                  <a:cxn ang="f84">
                    <a:pos x="f170" y="f171"/>
                  </a:cxn>
                </a:cxnLst>
                <a:rect l="f143" t="f146" r="f144" b="f145"/>
                <a:pathLst>
                  <a:path w="180787" h="350802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16" y="f17"/>
                    </a:lnTo>
                    <a:lnTo>
                      <a:pt x="f18" y="f17"/>
                    </a:lnTo>
                    <a:cubicBezTo>
                      <a:pt x="f19" y="f16"/>
                      <a:pt x="f20" y="f21"/>
                      <a:pt x="f5" y="f22"/>
                    </a:cubicBezTo>
                    <a:cubicBezTo>
                      <a:pt x="f5" y="f23"/>
                      <a:pt x="f24" y="f25"/>
                      <a:pt x="f26" y="f27"/>
                    </a:cubicBezTo>
                    <a:lnTo>
                      <a:pt x="f28" y="f5"/>
                    </a:lnTo>
                    <a:cubicBezTo>
                      <a:pt x="f29" y="f5"/>
                      <a:pt x="f30" y="f25"/>
                      <a:pt x="f31" y="f19"/>
                    </a:cubicBezTo>
                    <a:lnTo>
                      <a:pt x="f32" y="f33"/>
                    </a:lnTo>
                    <a:lnTo>
                      <a:pt x="f8" y="f33"/>
                    </a:lnTo>
                    <a:cubicBezTo>
                      <a:pt x="f34" y="f33"/>
                      <a:pt x="f35" y="f36"/>
                      <a:pt x="f35" y="f37"/>
                    </a:cubicBezTo>
                    <a:lnTo>
                      <a:pt x="f35" y="f38"/>
                    </a:lnTo>
                    <a:cubicBezTo>
                      <a:pt x="f35" y="f39"/>
                      <a:pt x="f34" y="f40"/>
                      <a:pt x="f8" y="f40"/>
                    </a:cubicBezTo>
                    <a:close/>
                    <a:moveTo>
                      <a:pt x="f41" y="f42"/>
                    </a:moveTo>
                    <a:lnTo>
                      <a:pt x="f43" y="f42"/>
                    </a:lnTo>
                    <a:lnTo>
                      <a:pt x="f43" y="f44"/>
                    </a:lnTo>
                    <a:lnTo>
                      <a:pt x="f41" y="f44"/>
                    </a:lnTo>
                    <a:lnTo>
                      <a:pt x="f41" y="f4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97" name="Freeform: Shape 827"/>
              <p:cNvSpPr/>
              <p:nvPr/>
            </p:nvSpPr>
            <p:spPr>
              <a:xfrm>
                <a:off x="4730502" y="4565297"/>
                <a:ext cx="179021" cy="35040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9024"/>
                  <a:gd name="f7" fmla="val 350411"/>
                  <a:gd name="f8" fmla="val 176283"/>
                  <a:gd name="f9" fmla="val 48380"/>
                  <a:gd name="f10" fmla="val 46813"/>
                  <a:gd name="f11" fmla="val 45638"/>
                  <a:gd name="f12" fmla="val 349236"/>
                  <a:gd name="f13" fmla="val 347669"/>
                  <a:gd name="f14" fmla="val 86574"/>
                  <a:gd name="f15" fmla="val 4113"/>
                  <a:gd name="f16" fmla="val 5484"/>
                  <a:gd name="f17" fmla="val 2742"/>
                  <a:gd name="f18" fmla="val 1175"/>
                  <a:gd name="f19" fmla="val 4309"/>
                  <a:gd name="f20" fmla="val 5876"/>
                  <a:gd name="f21" fmla="val 6856"/>
                  <a:gd name="f22" fmla="val 7835"/>
                  <a:gd name="f23" fmla="val 588"/>
                  <a:gd name="f24" fmla="val 8423"/>
                  <a:gd name="f25" fmla="val 1567"/>
                  <a:gd name="f26" fmla="val 50143"/>
                  <a:gd name="f27" fmla="val 83245"/>
                  <a:gd name="f28" fmla="val 177850"/>
                  <a:gd name="f29" fmla="val 179025"/>
                  <a:gd name="f30" fmla="val 84420"/>
                  <a:gd name="f31" fmla="val 85987"/>
                  <a:gd name="f32" fmla="val 51318"/>
                  <a:gd name="f33" fmla="val 344731"/>
                  <a:gd name="f34" fmla="val 173541"/>
                  <a:gd name="f35" fmla="val 88729"/>
                  <a:gd name="f36" fmla="+- 0 0 -90"/>
                  <a:gd name="f37" fmla="*/ f3 1 179024"/>
                  <a:gd name="f38" fmla="*/ f4 1 350411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179024"/>
                  <a:gd name="f47" fmla="*/ f43 1 350411"/>
                  <a:gd name="f48" fmla="*/ 176283 f44 1"/>
                  <a:gd name="f49" fmla="*/ 350411 f43 1"/>
                  <a:gd name="f50" fmla="*/ 48380 f44 1"/>
                  <a:gd name="f51" fmla="*/ 45638 f44 1"/>
                  <a:gd name="f52" fmla="*/ 347669 f43 1"/>
                  <a:gd name="f53" fmla="*/ 86574 f43 1"/>
                  <a:gd name="f54" fmla="*/ 4113 f44 1"/>
                  <a:gd name="f55" fmla="*/ 5484 f43 1"/>
                  <a:gd name="f56" fmla="*/ 2742 f44 1"/>
                  <a:gd name="f57" fmla="*/ 0 f44 1"/>
                  <a:gd name="f58" fmla="*/ 2742 f43 1"/>
                  <a:gd name="f59" fmla="*/ 0 f43 1"/>
                  <a:gd name="f60" fmla="*/ 5876 f44 1"/>
                  <a:gd name="f61" fmla="*/ 8423 f44 1"/>
                  <a:gd name="f62" fmla="*/ 1567 f43 1"/>
                  <a:gd name="f63" fmla="*/ 50143 f44 1"/>
                  <a:gd name="f64" fmla="*/ 83245 f43 1"/>
                  <a:gd name="f65" fmla="*/ 179025 f44 1"/>
                  <a:gd name="f66" fmla="*/ 85987 f43 1"/>
                  <a:gd name="f67" fmla="*/ 51318 f44 1"/>
                  <a:gd name="f68" fmla="*/ 344731 f43 1"/>
                  <a:gd name="f69" fmla="*/ 173541 f44 1"/>
                  <a:gd name="f70" fmla="*/ 88729 f43 1"/>
                  <a:gd name="f71" fmla="+- f45 0 f1"/>
                  <a:gd name="f72" fmla="*/ f48 1 179024"/>
                  <a:gd name="f73" fmla="*/ f49 1 350411"/>
                  <a:gd name="f74" fmla="*/ f50 1 179024"/>
                  <a:gd name="f75" fmla="*/ f51 1 179024"/>
                  <a:gd name="f76" fmla="*/ f52 1 350411"/>
                  <a:gd name="f77" fmla="*/ f53 1 350411"/>
                  <a:gd name="f78" fmla="*/ f54 1 179024"/>
                  <a:gd name="f79" fmla="*/ f55 1 350411"/>
                  <a:gd name="f80" fmla="*/ f56 1 179024"/>
                  <a:gd name="f81" fmla="*/ f57 1 179024"/>
                  <a:gd name="f82" fmla="*/ f58 1 350411"/>
                  <a:gd name="f83" fmla="*/ f59 1 350411"/>
                  <a:gd name="f84" fmla="*/ f60 1 179024"/>
                  <a:gd name="f85" fmla="*/ f61 1 179024"/>
                  <a:gd name="f86" fmla="*/ f62 1 350411"/>
                  <a:gd name="f87" fmla="*/ f63 1 179024"/>
                  <a:gd name="f88" fmla="*/ f64 1 350411"/>
                  <a:gd name="f89" fmla="*/ f65 1 179024"/>
                  <a:gd name="f90" fmla="*/ f66 1 350411"/>
                  <a:gd name="f91" fmla="*/ f67 1 179024"/>
                  <a:gd name="f92" fmla="*/ f68 1 350411"/>
                  <a:gd name="f93" fmla="*/ f69 1 179024"/>
                  <a:gd name="f94" fmla="*/ f70 1 350411"/>
                  <a:gd name="f95" fmla="*/ f39 1 f46"/>
                  <a:gd name="f96" fmla="*/ f40 1 f46"/>
                  <a:gd name="f97" fmla="*/ f39 1 f47"/>
                  <a:gd name="f98" fmla="*/ f41 1 f47"/>
                  <a:gd name="f99" fmla="*/ f72 1 f46"/>
                  <a:gd name="f100" fmla="*/ f73 1 f47"/>
                  <a:gd name="f101" fmla="*/ f74 1 f46"/>
                  <a:gd name="f102" fmla="*/ f75 1 f46"/>
                  <a:gd name="f103" fmla="*/ f76 1 f47"/>
                  <a:gd name="f104" fmla="*/ f77 1 f47"/>
                  <a:gd name="f105" fmla="*/ f78 1 f46"/>
                  <a:gd name="f106" fmla="*/ f79 1 f47"/>
                  <a:gd name="f107" fmla="*/ f80 1 f46"/>
                  <a:gd name="f108" fmla="*/ f81 1 f46"/>
                  <a:gd name="f109" fmla="*/ f82 1 f47"/>
                  <a:gd name="f110" fmla="*/ f83 1 f47"/>
                  <a:gd name="f111" fmla="*/ f84 1 f46"/>
                  <a:gd name="f112" fmla="*/ f85 1 f46"/>
                  <a:gd name="f113" fmla="*/ f86 1 f47"/>
                  <a:gd name="f114" fmla="*/ f87 1 f46"/>
                  <a:gd name="f115" fmla="*/ f88 1 f47"/>
                  <a:gd name="f116" fmla="*/ f89 1 f46"/>
                  <a:gd name="f117" fmla="*/ f90 1 f47"/>
                  <a:gd name="f118" fmla="*/ f91 1 f46"/>
                  <a:gd name="f119" fmla="*/ f92 1 f47"/>
                  <a:gd name="f120" fmla="*/ f93 1 f46"/>
                  <a:gd name="f121" fmla="*/ f94 1 f47"/>
                  <a:gd name="f122" fmla="*/ f95 f37 1"/>
                  <a:gd name="f123" fmla="*/ f96 f37 1"/>
                  <a:gd name="f124" fmla="*/ f98 f38 1"/>
                  <a:gd name="f125" fmla="*/ f97 f38 1"/>
                  <a:gd name="f126" fmla="*/ f99 f37 1"/>
                  <a:gd name="f127" fmla="*/ f100 f38 1"/>
                  <a:gd name="f128" fmla="*/ f101 f37 1"/>
                  <a:gd name="f129" fmla="*/ f102 f37 1"/>
                  <a:gd name="f130" fmla="*/ f103 f38 1"/>
                  <a:gd name="f131" fmla="*/ f104 f38 1"/>
                  <a:gd name="f132" fmla="*/ f105 f37 1"/>
                  <a:gd name="f133" fmla="*/ f106 f38 1"/>
                  <a:gd name="f134" fmla="*/ f107 f37 1"/>
                  <a:gd name="f135" fmla="*/ f108 f37 1"/>
                  <a:gd name="f136" fmla="*/ f109 f38 1"/>
                  <a:gd name="f137" fmla="*/ f110 f38 1"/>
                  <a:gd name="f138" fmla="*/ f111 f37 1"/>
                  <a:gd name="f139" fmla="*/ f112 f37 1"/>
                  <a:gd name="f140" fmla="*/ f113 f38 1"/>
                  <a:gd name="f141" fmla="*/ f114 f37 1"/>
                  <a:gd name="f142" fmla="*/ f115 f38 1"/>
                  <a:gd name="f143" fmla="*/ f116 f37 1"/>
                  <a:gd name="f144" fmla="*/ f117 f38 1"/>
                  <a:gd name="f145" fmla="*/ f118 f37 1"/>
                  <a:gd name="f146" fmla="*/ f119 f38 1"/>
                  <a:gd name="f147" fmla="*/ f120 f37 1"/>
                  <a:gd name="f148" fmla="*/ f121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26" y="f127"/>
                  </a:cxn>
                  <a:cxn ang="f71">
                    <a:pos x="f128" y="f127"/>
                  </a:cxn>
                  <a:cxn ang="f71">
                    <a:pos x="f129" y="f130"/>
                  </a:cxn>
                  <a:cxn ang="f71">
                    <a:pos x="f129" y="f131"/>
                  </a:cxn>
                  <a:cxn ang="f71">
                    <a:pos x="f132" y="f133"/>
                  </a:cxn>
                  <a:cxn ang="f71">
                    <a:pos x="f134" y="f133"/>
                  </a:cxn>
                  <a:cxn ang="f71">
                    <a:pos x="f135" y="f136"/>
                  </a:cxn>
                  <a:cxn ang="f71">
                    <a:pos x="f134" y="f137"/>
                  </a:cxn>
                  <a:cxn ang="f71">
                    <a:pos x="f138" y="f137"/>
                  </a:cxn>
                  <a:cxn ang="f71">
                    <a:pos x="f139" y="f140"/>
                  </a:cxn>
                  <a:cxn ang="f71">
                    <a:pos x="f141" y="f142"/>
                  </a:cxn>
                  <a:cxn ang="f71">
                    <a:pos x="f126" y="f142"/>
                  </a:cxn>
                  <a:cxn ang="f71">
                    <a:pos x="f143" y="f144"/>
                  </a:cxn>
                  <a:cxn ang="f71">
                    <a:pos x="f143" y="f130"/>
                  </a:cxn>
                  <a:cxn ang="f71">
                    <a:pos x="f126" y="f127"/>
                  </a:cxn>
                  <a:cxn ang="f71">
                    <a:pos x="f145" y="f146"/>
                  </a:cxn>
                  <a:cxn ang="f71">
                    <a:pos x="f147" y="f146"/>
                  </a:cxn>
                  <a:cxn ang="f71">
                    <a:pos x="f147" y="f148"/>
                  </a:cxn>
                  <a:cxn ang="f71">
                    <a:pos x="f145" y="f148"/>
                  </a:cxn>
                  <a:cxn ang="f71">
                    <a:pos x="f145" y="f146"/>
                  </a:cxn>
                </a:cxnLst>
                <a:rect l="f122" t="f125" r="f123" b="f124"/>
                <a:pathLst>
                  <a:path w="179024" h="350411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11" y="f12"/>
                      <a:pt x="f11" y="f13"/>
                    </a:cubicBezTo>
                    <a:lnTo>
                      <a:pt x="f11" y="f14"/>
                    </a:lnTo>
                    <a:lnTo>
                      <a:pt x="f15" y="f16"/>
                    </a:lnTo>
                    <a:lnTo>
                      <a:pt x="f17" y="f16"/>
                    </a:lnTo>
                    <a:cubicBezTo>
                      <a:pt x="f18" y="f16"/>
                      <a:pt x="f5" y="f19"/>
                      <a:pt x="f5" y="f17"/>
                    </a:cubicBezTo>
                    <a:cubicBezTo>
                      <a:pt x="f5" y="f18"/>
                      <a:pt x="f18" y="f5"/>
                      <a:pt x="f17" y="f5"/>
                    </a:cubicBezTo>
                    <a:lnTo>
                      <a:pt x="f20" y="f5"/>
                    </a:lnTo>
                    <a:cubicBezTo>
                      <a:pt x="f21" y="f5"/>
                      <a:pt x="f22" y="f23"/>
                      <a:pt x="f24" y="f25"/>
                    </a:cubicBezTo>
                    <a:lnTo>
                      <a:pt x="f26" y="f27"/>
                    </a:lnTo>
                    <a:lnTo>
                      <a:pt x="f8" y="f27"/>
                    </a:lnTo>
                    <a:cubicBezTo>
                      <a:pt x="f28" y="f27"/>
                      <a:pt x="f29" y="f30"/>
                      <a:pt x="f29" y="f31"/>
                    </a:cubicBezTo>
                    <a:lnTo>
                      <a:pt x="f29" y="f13"/>
                    </a:lnTo>
                    <a:cubicBezTo>
                      <a:pt x="f29" y="f12"/>
                      <a:pt x="f28" y="f7"/>
                      <a:pt x="f8" y="f7"/>
                    </a:cubicBezTo>
                    <a:close/>
                    <a:moveTo>
                      <a:pt x="f32" y="f33"/>
                    </a:moveTo>
                    <a:lnTo>
                      <a:pt x="f34" y="f33"/>
                    </a:lnTo>
                    <a:lnTo>
                      <a:pt x="f34" y="f35"/>
                    </a:lnTo>
                    <a:lnTo>
                      <a:pt x="f32" y="f35"/>
                    </a:lnTo>
                    <a:lnTo>
                      <a:pt x="f32" y="f33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98" name="Freeform: Shape 828"/>
              <p:cNvSpPr/>
              <p:nvPr/>
            </p:nvSpPr>
            <p:spPr>
              <a:xfrm>
                <a:off x="4932017" y="4565260"/>
                <a:ext cx="177293" cy="35044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7293"/>
                  <a:gd name="f7" fmla="val 350442"/>
                  <a:gd name="f8" fmla="val 174355"/>
                  <a:gd name="f9" fmla="val 41555"/>
                  <a:gd name="f10" fmla="val 39988"/>
                  <a:gd name="f11" fmla="val 38813"/>
                  <a:gd name="f12" fmla="val 349267"/>
                  <a:gd name="f13" fmla="val 347700"/>
                  <a:gd name="f14" fmla="val 86605"/>
                  <a:gd name="f15" fmla="val 227"/>
                  <a:gd name="f16" fmla="val 3948"/>
                  <a:gd name="f17" fmla="val -361"/>
                  <a:gd name="f18" fmla="val 2577"/>
                  <a:gd name="f19" fmla="val 814"/>
                  <a:gd name="f20" fmla="val 1598"/>
                  <a:gd name="f21" fmla="val 2969"/>
                  <a:gd name="f22" fmla="val 4732"/>
                  <a:gd name="f23" fmla="val 5319"/>
                  <a:gd name="f24" fmla="val 43514"/>
                  <a:gd name="f25" fmla="val 83276"/>
                  <a:gd name="f26" fmla="val 174551"/>
                  <a:gd name="f27" fmla="val 176118"/>
                  <a:gd name="f28" fmla="val 84451"/>
                  <a:gd name="f29" fmla="val 86018"/>
                  <a:gd name="f30" fmla="val 44298"/>
                  <a:gd name="f31" fmla="val 344762"/>
                  <a:gd name="f32" fmla="val 171417"/>
                  <a:gd name="f33" fmla="val 88760"/>
                  <a:gd name="f34" fmla="+- 0 0 -90"/>
                  <a:gd name="f35" fmla="*/ f3 1 177293"/>
                  <a:gd name="f36" fmla="*/ f4 1 350442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177293"/>
                  <a:gd name="f45" fmla="*/ f41 1 350442"/>
                  <a:gd name="f46" fmla="*/ 174355 f42 1"/>
                  <a:gd name="f47" fmla="*/ 350442 f41 1"/>
                  <a:gd name="f48" fmla="*/ 41555 f42 1"/>
                  <a:gd name="f49" fmla="*/ 38813 f42 1"/>
                  <a:gd name="f50" fmla="*/ 347700 f41 1"/>
                  <a:gd name="f51" fmla="*/ 86605 f41 1"/>
                  <a:gd name="f52" fmla="*/ 227 f42 1"/>
                  <a:gd name="f53" fmla="*/ 3948 f41 1"/>
                  <a:gd name="f54" fmla="*/ 1598 f42 1"/>
                  <a:gd name="f55" fmla="*/ 227 f41 1"/>
                  <a:gd name="f56" fmla="*/ 5319 f42 1"/>
                  <a:gd name="f57" fmla="*/ 1598 f41 1"/>
                  <a:gd name="f58" fmla="*/ 43514 f42 1"/>
                  <a:gd name="f59" fmla="*/ 83276 f41 1"/>
                  <a:gd name="f60" fmla="*/ 174551 f42 1"/>
                  <a:gd name="f61" fmla="*/ 177293 f42 1"/>
                  <a:gd name="f62" fmla="*/ 86018 f41 1"/>
                  <a:gd name="f63" fmla="*/ 44298 f42 1"/>
                  <a:gd name="f64" fmla="*/ 344762 f41 1"/>
                  <a:gd name="f65" fmla="*/ 171417 f42 1"/>
                  <a:gd name="f66" fmla="*/ 88760 f41 1"/>
                  <a:gd name="f67" fmla="+- f43 0 f1"/>
                  <a:gd name="f68" fmla="*/ f46 1 177293"/>
                  <a:gd name="f69" fmla="*/ f47 1 350442"/>
                  <a:gd name="f70" fmla="*/ f48 1 177293"/>
                  <a:gd name="f71" fmla="*/ f49 1 177293"/>
                  <a:gd name="f72" fmla="*/ f50 1 350442"/>
                  <a:gd name="f73" fmla="*/ f51 1 350442"/>
                  <a:gd name="f74" fmla="*/ f52 1 177293"/>
                  <a:gd name="f75" fmla="*/ f53 1 350442"/>
                  <a:gd name="f76" fmla="*/ f54 1 177293"/>
                  <a:gd name="f77" fmla="*/ f55 1 350442"/>
                  <a:gd name="f78" fmla="*/ f56 1 177293"/>
                  <a:gd name="f79" fmla="*/ f57 1 350442"/>
                  <a:gd name="f80" fmla="*/ f58 1 177293"/>
                  <a:gd name="f81" fmla="*/ f59 1 350442"/>
                  <a:gd name="f82" fmla="*/ f60 1 177293"/>
                  <a:gd name="f83" fmla="*/ f61 1 177293"/>
                  <a:gd name="f84" fmla="*/ f62 1 350442"/>
                  <a:gd name="f85" fmla="*/ f63 1 177293"/>
                  <a:gd name="f86" fmla="*/ f64 1 350442"/>
                  <a:gd name="f87" fmla="*/ f65 1 177293"/>
                  <a:gd name="f88" fmla="*/ f66 1 350442"/>
                  <a:gd name="f89" fmla="*/ f37 1 f44"/>
                  <a:gd name="f90" fmla="*/ f38 1 f44"/>
                  <a:gd name="f91" fmla="*/ f37 1 f45"/>
                  <a:gd name="f92" fmla="*/ f39 1 f45"/>
                  <a:gd name="f93" fmla="*/ f68 1 f44"/>
                  <a:gd name="f94" fmla="*/ f69 1 f45"/>
                  <a:gd name="f95" fmla="*/ f70 1 f44"/>
                  <a:gd name="f96" fmla="*/ f71 1 f44"/>
                  <a:gd name="f97" fmla="*/ f72 1 f45"/>
                  <a:gd name="f98" fmla="*/ f73 1 f45"/>
                  <a:gd name="f99" fmla="*/ f74 1 f44"/>
                  <a:gd name="f100" fmla="*/ f75 1 f45"/>
                  <a:gd name="f101" fmla="*/ f76 1 f44"/>
                  <a:gd name="f102" fmla="*/ f77 1 f45"/>
                  <a:gd name="f103" fmla="*/ f78 1 f44"/>
                  <a:gd name="f104" fmla="*/ f79 1 f45"/>
                  <a:gd name="f105" fmla="*/ f80 1 f44"/>
                  <a:gd name="f106" fmla="*/ f81 1 f45"/>
                  <a:gd name="f107" fmla="*/ f82 1 f44"/>
                  <a:gd name="f108" fmla="*/ f83 1 f44"/>
                  <a:gd name="f109" fmla="*/ f84 1 f45"/>
                  <a:gd name="f110" fmla="*/ f85 1 f44"/>
                  <a:gd name="f111" fmla="*/ f86 1 f45"/>
                  <a:gd name="f112" fmla="*/ f87 1 f44"/>
                  <a:gd name="f113" fmla="*/ f88 1 f45"/>
                  <a:gd name="f114" fmla="*/ f89 f35 1"/>
                  <a:gd name="f115" fmla="*/ f90 f35 1"/>
                  <a:gd name="f116" fmla="*/ f92 f36 1"/>
                  <a:gd name="f117" fmla="*/ f91 f36 1"/>
                  <a:gd name="f118" fmla="*/ f93 f35 1"/>
                  <a:gd name="f119" fmla="*/ f94 f36 1"/>
                  <a:gd name="f120" fmla="*/ f95 f35 1"/>
                  <a:gd name="f121" fmla="*/ f96 f35 1"/>
                  <a:gd name="f122" fmla="*/ f97 f36 1"/>
                  <a:gd name="f123" fmla="*/ f98 f36 1"/>
                  <a:gd name="f124" fmla="*/ f99 f35 1"/>
                  <a:gd name="f125" fmla="*/ f100 f36 1"/>
                  <a:gd name="f126" fmla="*/ f101 f35 1"/>
                  <a:gd name="f127" fmla="*/ f102 f36 1"/>
                  <a:gd name="f128" fmla="*/ f103 f35 1"/>
                  <a:gd name="f129" fmla="*/ f104 f36 1"/>
                  <a:gd name="f130" fmla="*/ f105 f35 1"/>
                  <a:gd name="f131" fmla="*/ f106 f36 1"/>
                  <a:gd name="f132" fmla="*/ f107 f35 1"/>
                  <a:gd name="f133" fmla="*/ f108 f35 1"/>
                  <a:gd name="f134" fmla="*/ f109 f36 1"/>
                  <a:gd name="f135" fmla="*/ f110 f35 1"/>
                  <a:gd name="f136" fmla="*/ f111 f36 1"/>
                  <a:gd name="f137" fmla="*/ f112 f35 1"/>
                  <a:gd name="f138" fmla="*/ f113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18" y="f119"/>
                  </a:cxn>
                  <a:cxn ang="f67">
                    <a:pos x="f120" y="f119"/>
                  </a:cxn>
                  <a:cxn ang="f67">
                    <a:pos x="f121" y="f122"/>
                  </a:cxn>
                  <a:cxn ang="f67">
                    <a:pos x="f121" y="f123"/>
                  </a:cxn>
                  <a:cxn ang="f67">
                    <a:pos x="f124" y="f125"/>
                  </a:cxn>
                  <a:cxn ang="f67">
                    <a:pos x="f126" y="f127"/>
                  </a:cxn>
                  <a:cxn ang="f67">
                    <a:pos x="f128" y="f129"/>
                  </a:cxn>
                  <a:cxn ang="f67">
                    <a:pos x="f130" y="f131"/>
                  </a:cxn>
                  <a:cxn ang="f67">
                    <a:pos x="f132" y="f131"/>
                  </a:cxn>
                  <a:cxn ang="f67">
                    <a:pos x="f133" y="f134"/>
                  </a:cxn>
                  <a:cxn ang="f67">
                    <a:pos x="f133" y="f122"/>
                  </a:cxn>
                  <a:cxn ang="f67">
                    <a:pos x="f132" y="f119"/>
                  </a:cxn>
                  <a:cxn ang="f67">
                    <a:pos x="f135" y="f136"/>
                  </a:cxn>
                  <a:cxn ang="f67">
                    <a:pos x="f137" y="f136"/>
                  </a:cxn>
                  <a:cxn ang="f67">
                    <a:pos x="f137" y="f138"/>
                  </a:cxn>
                  <a:cxn ang="f67">
                    <a:pos x="f135" y="f138"/>
                  </a:cxn>
                  <a:cxn ang="f67">
                    <a:pos x="f135" y="f136"/>
                  </a:cxn>
                </a:cxnLst>
                <a:rect l="f114" t="f117" r="f115" b="f116"/>
                <a:pathLst>
                  <a:path w="177293" h="350442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11" y="f12"/>
                      <a:pt x="f11" y="f13"/>
                    </a:cubicBezTo>
                    <a:lnTo>
                      <a:pt x="f11" y="f14"/>
                    </a:lnTo>
                    <a:lnTo>
                      <a:pt x="f15" y="f16"/>
                    </a:lnTo>
                    <a:cubicBezTo>
                      <a:pt x="f17" y="f18"/>
                      <a:pt x="f15" y="f19"/>
                      <a:pt x="f20" y="f15"/>
                    </a:cubicBezTo>
                    <a:cubicBezTo>
                      <a:pt x="f21" y="f17"/>
                      <a:pt x="f22" y="f15"/>
                      <a:pt x="f23" y="f20"/>
                    </a:cubicBezTo>
                    <a:lnTo>
                      <a:pt x="f24" y="f25"/>
                    </a:lnTo>
                    <a:lnTo>
                      <a:pt x="f26" y="f25"/>
                    </a:lnTo>
                    <a:cubicBezTo>
                      <a:pt x="f27" y="f25"/>
                      <a:pt x="f6" y="f28"/>
                      <a:pt x="f6" y="f29"/>
                    </a:cubicBezTo>
                    <a:lnTo>
                      <a:pt x="f6" y="f13"/>
                    </a:lnTo>
                    <a:cubicBezTo>
                      <a:pt x="f6" y="f12"/>
                      <a:pt x="f27" y="f7"/>
                      <a:pt x="f26" y="f7"/>
                    </a:cubicBezTo>
                    <a:close/>
                    <a:moveTo>
                      <a:pt x="f30" y="f31"/>
                    </a:moveTo>
                    <a:lnTo>
                      <a:pt x="f32" y="f31"/>
                    </a:lnTo>
                    <a:lnTo>
                      <a:pt x="f32" y="f33"/>
                    </a:lnTo>
                    <a:lnTo>
                      <a:pt x="f30" y="f33"/>
                    </a:lnTo>
                    <a:lnTo>
                      <a:pt x="f30" y="f31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199" name="Freeform: Shape 829"/>
              <p:cNvSpPr/>
              <p:nvPr/>
            </p:nvSpPr>
            <p:spPr>
              <a:xfrm>
                <a:off x="5138077" y="4564876"/>
                <a:ext cx="170828" cy="3508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0825"/>
                  <a:gd name="f7" fmla="val 350830"/>
                  <a:gd name="f8" fmla="val 167888"/>
                  <a:gd name="f9" fmla="val 35088"/>
                  <a:gd name="f10" fmla="val 33521"/>
                  <a:gd name="f11" fmla="val 32346"/>
                  <a:gd name="f12" fmla="val 349655"/>
                  <a:gd name="f13" fmla="val 348088"/>
                  <a:gd name="f14" fmla="val 86798"/>
                  <a:gd name="f15" fmla="val 224"/>
                  <a:gd name="f16" fmla="val 3945"/>
                  <a:gd name="f17" fmla="val -364"/>
                  <a:gd name="f18" fmla="val 2574"/>
                  <a:gd name="f19" fmla="val 811"/>
                  <a:gd name="f20" fmla="val 1790"/>
                  <a:gd name="f21" fmla="val 3161"/>
                  <a:gd name="f22" fmla="val 4924"/>
                  <a:gd name="f23" fmla="val 5512"/>
                  <a:gd name="f24" fmla="val 37243"/>
                  <a:gd name="f25" fmla="val 83272"/>
                  <a:gd name="f26" fmla="val 168084"/>
                  <a:gd name="f27" fmla="val 169455"/>
                  <a:gd name="f28" fmla="val 83468"/>
                  <a:gd name="f29" fmla="val 170043"/>
                  <a:gd name="f30" fmla="val 84056"/>
                  <a:gd name="f31" fmla="val 170630"/>
                  <a:gd name="f32" fmla="val 84643"/>
                  <a:gd name="f33" fmla="val 170826"/>
                  <a:gd name="f34" fmla="val 85231"/>
                  <a:gd name="f35" fmla="val 86014"/>
                  <a:gd name="f36" fmla="val 347697"/>
                  <a:gd name="f37" fmla="val 349263"/>
                  <a:gd name="f38" fmla="val 169651"/>
                  <a:gd name="f39" fmla="val 350439"/>
                  <a:gd name="f40" fmla="val 37830"/>
                  <a:gd name="f41" fmla="val 345150"/>
                  <a:gd name="f42" fmla="val 164950"/>
                  <a:gd name="f43" fmla="val 89148"/>
                  <a:gd name="f44" fmla="+- 0 0 -90"/>
                  <a:gd name="f45" fmla="*/ f3 1 170825"/>
                  <a:gd name="f46" fmla="*/ f4 1 350830"/>
                  <a:gd name="f47" fmla="val f5"/>
                  <a:gd name="f48" fmla="val f6"/>
                  <a:gd name="f49" fmla="val f7"/>
                  <a:gd name="f50" fmla="*/ f44 f0 1"/>
                  <a:gd name="f51" fmla="+- f49 0 f47"/>
                  <a:gd name="f52" fmla="+- f48 0 f47"/>
                  <a:gd name="f53" fmla="*/ f50 1 f2"/>
                  <a:gd name="f54" fmla="*/ f52 1 170825"/>
                  <a:gd name="f55" fmla="*/ f51 1 350830"/>
                  <a:gd name="f56" fmla="*/ 167888 f52 1"/>
                  <a:gd name="f57" fmla="*/ 350830 f51 1"/>
                  <a:gd name="f58" fmla="*/ 35088 f52 1"/>
                  <a:gd name="f59" fmla="*/ 32346 f52 1"/>
                  <a:gd name="f60" fmla="*/ 348088 f51 1"/>
                  <a:gd name="f61" fmla="*/ 86798 f51 1"/>
                  <a:gd name="f62" fmla="*/ 224 f52 1"/>
                  <a:gd name="f63" fmla="*/ 3945 f51 1"/>
                  <a:gd name="f64" fmla="*/ 1790 f52 1"/>
                  <a:gd name="f65" fmla="*/ 224 f51 1"/>
                  <a:gd name="f66" fmla="*/ 5512 f52 1"/>
                  <a:gd name="f67" fmla="*/ 1790 f51 1"/>
                  <a:gd name="f68" fmla="*/ 37243 f52 1"/>
                  <a:gd name="f69" fmla="*/ 83272 f51 1"/>
                  <a:gd name="f70" fmla="*/ 168084 f52 1"/>
                  <a:gd name="f71" fmla="*/ 170043 f52 1"/>
                  <a:gd name="f72" fmla="*/ 84056 f51 1"/>
                  <a:gd name="f73" fmla="*/ 170826 f52 1"/>
                  <a:gd name="f74" fmla="*/ 86014 f51 1"/>
                  <a:gd name="f75" fmla="*/ 347697 f51 1"/>
                  <a:gd name="f76" fmla="*/ 350439 f51 1"/>
                  <a:gd name="f77" fmla="*/ 37830 f52 1"/>
                  <a:gd name="f78" fmla="*/ 345150 f51 1"/>
                  <a:gd name="f79" fmla="*/ 164950 f52 1"/>
                  <a:gd name="f80" fmla="*/ 89148 f51 1"/>
                  <a:gd name="f81" fmla="+- f53 0 f1"/>
                  <a:gd name="f82" fmla="*/ f56 1 170825"/>
                  <a:gd name="f83" fmla="*/ f57 1 350830"/>
                  <a:gd name="f84" fmla="*/ f58 1 170825"/>
                  <a:gd name="f85" fmla="*/ f59 1 170825"/>
                  <a:gd name="f86" fmla="*/ f60 1 350830"/>
                  <a:gd name="f87" fmla="*/ f61 1 350830"/>
                  <a:gd name="f88" fmla="*/ f62 1 170825"/>
                  <a:gd name="f89" fmla="*/ f63 1 350830"/>
                  <a:gd name="f90" fmla="*/ f64 1 170825"/>
                  <a:gd name="f91" fmla="*/ f65 1 350830"/>
                  <a:gd name="f92" fmla="*/ f66 1 170825"/>
                  <a:gd name="f93" fmla="*/ f67 1 350830"/>
                  <a:gd name="f94" fmla="*/ f68 1 170825"/>
                  <a:gd name="f95" fmla="*/ f69 1 350830"/>
                  <a:gd name="f96" fmla="*/ f70 1 170825"/>
                  <a:gd name="f97" fmla="*/ f71 1 170825"/>
                  <a:gd name="f98" fmla="*/ f72 1 350830"/>
                  <a:gd name="f99" fmla="*/ f73 1 170825"/>
                  <a:gd name="f100" fmla="*/ f74 1 350830"/>
                  <a:gd name="f101" fmla="*/ f75 1 350830"/>
                  <a:gd name="f102" fmla="*/ f76 1 350830"/>
                  <a:gd name="f103" fmla="*/ f77 1 170825"/>
                  <a:gd name="f104" fmla="*/ f78 1 350830"/>
                  <a:gd name="f105" fmla="*/ f79 1 170825"/>
                  <a:gd name="f106" fmla="*/ f80 1 350830"/>
                  <a:gd name="f107" fmla="*/ f47 1 f54"/>
                  <a:gd name="f108" fmla="*/ f48 1 f54"/>
                  <a:gd name="f109" fmla="*/ f47 1 f55"/>
                  <a:gd name="f110" fmla="*/ f49 1 f55"/>
                  <a:gd name="f111" fmla="*/ f82 1 f54"/>
                  <a:gd name="f112" fmla="*/ f83 1 f55"/>
                  <a:gd name="f113" fmla="*/ f84 1 f54"/>
                  <a:gd name="f114" fmla="*/ f85 1 f54"/>
                  <a:gd name="f115" fmla="*/ f86 1 f55"/>
                  <a:gd name="f116" fmla="*/ f87 1 f55"/>
                  <a:gd name="f117" fmla="*/ f88 1 f54"/>
                  <a:gd name="f118" fmla="*/ f89 1 f55"/>
                  <a:gd name="f119" fmla="*/ f90 1 f54"/>
                  <a:gd name="f120" fmla="*/ f91 1 f55"/>
                  <a:gd name="f121" fmla="*/ f92 1 f54"/>
                  <a:gd name="f122" fmla="*/ f93 1 f55"/>
                  <a:gd name="f123" fmla="*/ f94 1 f54"/>
                  <a:gd name="f124" fmla="*/ f95 1 f55"/>
                  <a:gd name="f125" fmla="*/ f96 1 f54"/>
                  <a:gd name="f126" fmla="*/ f97 1 f54"/>
                  <a:gd name="f127" fmla="*/ f98 1 f55"/>
                  <a:gd name="f128" fmla="*/ f99 1 f54"/>
                  <a:gd name="f129" fmla="*/ f100 1 f55"/>
                  <a:gd name="f130" fmla="*/ f101 1 f55"/>
                  <a:gd name="f131" fmla="*/ f102 1 f55"/>
                  <a:gd name="f132" fmla="*/ f103 1 f54"/>
                  <a:gd name="f133" fmla="*/ f104 1 f55"/>
                  <a:gd name="f134" fmla="*/ f105 1 f54"/>
                  <a:gd name="f135" fmla="*/ f106 1 f55"/>
                  <a:gd name="f136" fmla="*/ f107 f45 1"/>
                  <a:gd name="f137" fmla="*/ f108 f45 1"/>
                  <a:gd name="f138" fmla="*/ f110 f46 1"/>
                  <a:gd name="f139" fmla="*/ f109 f46 1"/>
                  <a:gd name="f140" fmla="*/ f111 f45 1"/>
                  <a:gd name="f141" fmla="*/ f112 f46 1"/>
                  <a:gd name="f142" fmla="*/ f113 f45 1"/>
                  <a:gd name="f143" fmla="*/ f114 f45 1"/>
                  <a:gd name="f144" fmla="*/ f115 f46 1"/>
                  <a:gd name="f145" fmla="*/ f116 f46 1"/>
                  <a:gd name="f146" fmla="*/ f117 f45 1"/>
                  <a:gd name="f147" fmla="*/ f118 f46 1"/>
                  <a:gd name="f148" fmla="*/ f119 f45 1"/>
                  <a:gd name="f149" fmla="*/ f120 f46 1"/>
                  <a:gd name="f150" fmla="*/ f121 f45 1"/>
                  <a:gd name="f151" fmla="*/ f122 f46 1"/>
                  <a:gd name="f152" fmla="*/ f123 f45 1"/>
                  <a:gd name="f153" fmla="*/ f124 f46 1"/>
                  <a:gd name="f154" fmla="*/ f125 f45 1"/>
                  <a:gd name="f155" fmla="*/ f126 f45 1"/>
                  <a:gd name="f156" fmla="*/ f127 f46 1"/>
                  <a:gd name="f157" fmla="*/ f128 f45 1"/>
                  <a:gd name="f158" fmla="*/ f129 f46 1"/>
                  <a:gd name="f159" fmla="*/ f130 f46 1"/>
                  <a:gd name="f160" fmla="*/ f131 f46 1"/>
                  <a:gd name="f161" fmla="*/ f132 f45 1"/>
                  <a:gd name="f162" fmla="*/ f133 f46 1"/>
                  <a:gd name="f163" fmla="*/ f134 f45 1"/>
                  <a:gd name="f164" fmla="*/ f135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1">
                    <a:pos x="f140" y="f141"/>
                  </a:cxn>
                  <a:cxn ang="f81">
                    <a:pos x="f142" y="f141"/>
                  </a:cxn>
                  <a:cxn ang="f81">
                    <a:pos x="f143" y="f144"/>
                  </a:cxn>
                  <a:cxn ang="f81">
                    <a:pos x="f143" y="f145"/>
                  </a:cxn>
                  <a:cxn ang="f81">
                    <a:pos x="f146" y="f147"/>
                  </a:cxn>
                  <a:cxn ang="f81">
                    <a:pos x="f148" y="f149"/>
                  </a:cxn>
                  <a:cxn ang="f81">
                    <a:pos x="f150" y="f151"/>
                  </a:cxn>
                  <a:cxn ang="f81">
                    <a:pos x="f152" y="f153"/>
                  </a:cxn>
                  <a:cxn ang="f81">
                    <a:pos x="f154" y="f153"/>
                  </a:cxn>
                  <a:cxn ang="f81">
                    <a:pos x="f155" y="f156"/>
                  </a:cxn>
                  <a:cxn ang="f81">
                    <a:pos x="f157" y="f158"/>
                  </a:cxn>
                  <a:cxn ang="f81">
                    <a:pos x="f157" y="f159"/>
                  </a:cxn>
                  <a:cxn ang="f81">
                    <a:pos x="f154" y="f160"/>
                  </a:cxn>
                  <a:cxn ang="f81">
                    <a:pos x="f161" y="f162"/>
                  </a:cxn>
                  <a:cxn ang="f81">
                    <a:pos x="f163" y="f162"/>
                  </a:cxn>
                  <a:cxn ang="f81">
                    <a:pos x="f163" y="f164"/>
                  </a:cxn>
                  <a:cxn ang="f81">
                    <a:pos x="f161" y="f164"/>
                  </a:cxn>
                  <a:cxn ang="f81">
                    <a:pos x="f161" y="f162"/>
                  </a:cxn>
                </a:cxnLst>
                <a:rect l="f136" t="f139" r="f137" b="f138"/>
                <a:pathLst>
                  <a:path w="170825" h="35083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11" y="f12"/>
                      <a:pt x="f11" y="f13"/>
                    </a:cubicBezTo>
                    <a:lnTo>
                      <a:pt x="f11" y="f14"/>
                    </a:lnTo>
                    <a:lnTo>
                      <a:pt x="f15" y="f16"/>
                    </a:lnTo>
                    <a:cubicBezTo>
                      <a:pt x="f17" y="f18"/>
                      <a:pt x="f15" y="f19"/>
                      <a:pt x="f20" y="f15"/>
                    </a:cubicBezTo>
                    <a:cubicBezTo>
                      <a:pt x="f21" y="f17"/>
                      <a:pt x="f22" y="f15"/>
                      <a:pt x="f23" y="f20"/>
                    </a:cubicBezTo>
                    <a:lnTo>
                      <a:pt x="f24" y="f25"/>
                    </a:lnTo>
                    <a:lnTo>
                      <a:pt x="f26" y="f25"/>
                    </a:lnTo>
                    <a:cubicBezTo>
                      <a:pt x="f26" y="f25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3" y="f35"/>
                    </a:cubicBezTo>
                    <a:lnTo>
                      <a:pt x="f33" y="f36"/>
                    </a:lnTo>
                    <a:cubicBezTo>
                      <a:pt x="f33" y="f37"/>
                      <a:pt x="f38" y="f39"/>
                      <a:pt x="f26" y="f39"/>
                    </a:cubicBezTo>
                    <a:close/>
                    <a:moveTo>
                      <a:pt x="f40" y="f41"/>
                    </a:moveTo>
                    <a:lnTo>
                      <a:pt x="f42" y="f41"/>
                    </a:lnTo>
                    <a:lnTo>
                      <a:pt x="f42" y="f43"/>
                    </a:lnTo>
                    <a:lnTo>
                      <a:pt x="f40" y="f43"/>
                    </a:lnTo>
                    <a:lnTo>
                      <a:pt x="f40" y="f41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00" name="Freeform: Shape 830"/>
              <p:cNvSpPr/>
              <p:nvPr/>
            </p:nvSpPr>
            <p:spPr>
              <a:xfrm>
                <a:off x="2144039" y="5131557"/>
                <a:ext cx="134563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4562"/>
                  <a:gd name="f7" fmla="val 194890"/>
                  <a:gd name="f8" fmla="val 131820"/>
                  <a:gd name="f9" fmla="val 2742"/>
                  <a:gd name="f10" fmla="val 1175"/>
                  <a:gd name="f11" fmla="val 193715"/>
                  <a:gd name="f12" fmla="val 192148"/>
                  <a:gd name="f13" fmla="val 133387"/>
                  <a:gd name="f14" fmla="val 134563"/>
                  <a:gd name="f15" fmla="val 5484"/>
                  <a:gd name="f16" fmla="val 189406"/>
                  <a:gd name="f17" fmla="val 128882"/>
                  <a:gd name="f18" fmla="val 5680"/>
                  <a:gd name="f19" fmla="+- 0 0 -90"/>
                  <a:gd name="f20" fmla="*/ f3 1 134562"/>
                  <a:gd name="f21" fmla="*/ f4 1 19489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34562"/>
                  <a:gd name="f30" fmla="*/ f26 1 194890"/>
                  <a:gd name="f31" fmla="*/ 131820 f27 1"/>
                  <a:gd name="f32" fmla="*/ 194890 f26 1"/>
                  <a:gd name="f33" fmla="*/ 2742 f27 1"/>
                  <a:gd name="f34" fmla="*/ 0 f27 1"/>
                  <a:gd name="f35" fmla="*/ 192148 f26 1"/>
                  <a:gd name="f36" fmla="*/ 2742 f26 1"/>
                  <a:gd name="f37" fmla="*/ 0 f26 1"/>
                  <a:gd name="f38" fmla="*/ 134563 f27 1"/>
                  <a:gd name="f39" fmla="*/ 5484 f27 1"/>
                  <a:gd name="f40" fmla="*/ 189406 f26 1"/>
                  <a:gd name="f41" fmla="*/ 128882 f27 1"/>
                  <a:gd name="f42" fmla="*/ 5680 f26 1"/>
                  <a:gd name="f43" fmla="+- f28 0 f1"/>
                  <a:gd name="f44" fmla="*/ f31 1 134562"/>
                  <a:gd name="f45" fmla="*/ f32 1 194890"/>
                  <a:gd name="f46" fmla="*/ f33 1 134562"/>
                  <a:gd name="f47" fmla="*/ f34 1 134562"/>
                  <a:gd name="f48" fmla="*/ f35 1 194890"/>
                  <a:gd name="f49" fmla="*/ f36 1 194890"/>
                  <a:gd name="f50" fmla="*/ f37 1 194890"/>
                  <a:gd name="f51" fmla="*/ f38 1 134562"/>
                  <a:gd name="f52" fmla="*/ f39 1 134562"/>
                  <a:gd name="f53" fmla="*/ f40 1 194890"/>
                  <a:gd name="f54" fmla="*/ f41 1 134562"/>
                  <a:gd name="f55" fmla="*/ f42 1 194890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34562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01" name="Freeform: Shape 831"/>
              <p:cNvSpPr/>
              <p:nvPr/>
            </p:nvSpPr>
            <p:spPr>
              <a:xfrm>
                <a:off x="2323261" y="5131557"/>
                <a:ext cx="128683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8686"/>
                  <a:gd name="f7" fmla="val 194890"/>
                  <a:gd name="f8" fmla="val 125944"/>
                  <a:gd name="f9" fmla="val 2742"/>
                  <a:gd name="f10" fmla="val 1175"/>
                  <a:gd name="f11" fmla="val 193715"/>
                  <a:gd name="f12" fmla="val 192148"/>
                  <a:gd name="f13" fmla="val 127511"/>
                  <a:gd name="f14" fmla="val 5680"/>
                  <a:gd name="f15" fmla="val 189406"/>
                  <a:gd name="f16" fmla="val 123202"/>
                  <a:gd name="f17" fmla="+- 0 0 -90"/>
                  <a:gd name="f18" fmla="*/ f3 1 128686"/>
                  <a:gd name="f19" fmla="*/ f4 1 194890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28686"/>
                  <a:gd name="f28" fmla="*/ f24 1 194890"/>
                  <a:gd name="f29" fmla="*/ 125944 f25 1"/>
                  <a:gd name="f30" fmla="*/ 194890 f24 1"/>
                  <a:gd name="f31" fmla="*/ 2742 f25 1"/>
                  <a:gd name="f32" fmla="*/ 0 f25 1"/>
                  <a:gd name="f33" fmla="*/ 192148 f24 1"/>
                  <a:gd name="f34" fmla="*/ 2742 f24 1"/>
                  <a:gd name="f35" fmla="*/ 0 f24 1"/>
                  <a:gd name="f36" fmla="*/ 128686 f25 1"/>
                  <a:gd name="f37" fmla="*/ 5680 f25 1"/>
                  <a:gd name="f38" fmla="*/ 189406 f24 1"/>
                  <a:gd name="f39" fmla="*/ 123202 f25 1"/>
                  <a:gd name="f40" fmla="*/ 5680 f24 1"/>
                  <a:gd name="f41" fmla="+- f26 0 f1"/>
                  <a:gd name="f42" fmla="*/ f29 1 128686"/>
                  <a:gd name="f43" fmla="*/ f30 1 194890"/>
                  <a:gd name="f44" fmla="*/ f31 1 128686"/>
                  <a:gd name="f45" fmla="*/ f32 1 128686"/>
                  <a:gd name="f46" fmla="*/ f33 1 194890"/>
                  <a:gd name="f47" fmla="*/ f34 1 194890"/>
                  <a:gd name="f48" fmla="*/ f35 1 194890"/>
                  <a:gd name="f49" fmla="*/ f36 1 128686"/>
                  <a:gd name="f50" fmla="*/ f37 1 128686"/>
                  <a:gd name="f51" fmla="*/ f38 1 194890"/>
                  <a:gd name="f52" fmla="*/ f39 1 128686"/>
                  <a:gd name="f53" fmla="*/ f40 1 194890"/>
                  <a:gd name="f54" fmla="*/ f20 1 f27"/>
                  <a:gd name="f55" fmla="*/ f21 1 f27"/>
                  <a:gd name="f56" fmla="*/ f20 1 f28"/>
                  <a:gd name="f57" fmla="*/ f22 1 f28"/>
                  <a:gd name="f58" fmla="*/ f42 1 f27"/>
                  <a:gd name="f59" fmla="*/ f43 1 f28"/>
                  <a:gd name="f60" fmla="*/ f44 1 f27"/>
                  <a:gd name="f61" fmla="*/ f45 1 f27"/>
                  <a:gd name="f62" fmla="*/ f46 1 f28"/>
                  <a:gd name="f63" fmla="*/ f47 1 f28"/>
                  <a:gd name="f64" fmla="*/ f48 1 f28"/>
                  <a:gd name="f65" fmla="*/ f49 1 f27"/>
                  <a:gd name="f66" fmla="*/ f50 1 f27"/>
                  <a:gd name="f67" fmla="*/ f51 1 f28"/>
                  <a:gd name="f68" fmla="*/ f52 1 f27"/>
                  <a:gd name="f69" fmla="*/ f53 1 f28"/>
                  <a:gd name="f70" fmla="*/ f54 f18 1"/>
                  <a:gd name="f71" fmla="*/ f55 f18 1"/>
                  <a:gd name="f72" fmla="*/ f57 f19 1"/>
                  <a:gd name="f73" fmla="*/ f56 f19 1"/>
                  <a:gd name="f74" fmla="*/ f58 f18 1"/>
                  <a:gd name="f75" fmla="*/ f59 f19 1"/>
                  <a:gd name="f76" fmla="*/ f60 f18 1"/>
                  <a:gd name="f77" fmla="*/ f61 f18 1"/>
                  <a:gd name="f78" fmla="*/ f62 f19 1"/>
                  <a:gd name="f79" fmla="*/ f63 f19 1"/>
                  <a:gd name="f80" fmla="*/ f64 f19 1"/>
                  <a:gd name="f81" fmla="*/ f65 f18 1"/>
                  <a:gd name="f82" fmla="*/ f66 f18 1"/>
                  <a:gd name="f83" fmla="*/ f67 f19 1"/>
                  <a:gd name="f84" fmla="*/ f68 f18 1"/>
                  <a:gd name="f85" fmla="*/ f6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5"/>
                  </a:cxn>
                  <a:cxn ang="f41">
                    <a:pos x="f77" y="f78"/>
                  </a:cxn>
                  <a:cxn ang="f41">
                    <a:pos x="f77" y="f79"/>
                  </a:cxn>
                  <a:cxn ang="f41">
                    <a:pos x="f76" y="f80"/>
                  </a:cxn>
                  <a:cxn ang="f41">
                    <a:pos x="f74" y="f80"/>
                  </a:cxn>
                  <a:cxn ang="f41">
                    <a:pos x="f81" y="f79"/>
                  </a:cxn>
                  <a:cxn ang="f41">
                    <a:pos x="f81" y="f78"/>
                  </a:cxn>
                  <a:cxn ang="f41">
                    <a:pos x="f74" y="f75"/>
                  </a:cxn>
                  <a:cxn ang="f41">
                    <a:pos x="f82" y="f83"/>
                  </a:cxn>
                  <a:cxn ang="f41">
                    <a:pos x="f84" y="f83"/>
                  </a:cxn>
                  <a:cxn ang="f41">
                    <a:pos x="f84" y="f85"/>
                  </a:cxn>
                  <a:cxn ang="f41">
                    <a:pos x="f82" y="f85"/>
                  </a:cxn>
                  <a:cxn ang="f41">
                    <a:pos x="f82" y="f83"/>
                  </a:cxn>
                </a:cxnLst>
                <a:rect l="f70" t="f73" r="f71" b="f72"/>
                <a:pathLst>
                  <a:path w="128686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4"/>
                    </a:lnTo>
                    <a:lnTo>
                      <a:pt x="f14" y="f14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02" name="Freeform: Shape 832"/>
              <p:cNvSpPr/>
              <p:nvPr/>
            </p:nvSpPr>
            <p:spPr>
              <a:xfrm>
                <a:off x="2511097" y="5131557"/>
                <a:ext cx="105183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5182"/>
                  <a:gd name="f7" fmla="val 194890"/>
                  <a:gd name="f8" fmla="val 102440"/>
                  <a:gd name="f9" fmla="val 2742"/>
                  <a:gd name="f10" fmla="val 1175"/>
                  <a:gd name="f11" fmla="val 193715"/>
                  <a:gd name="f12" fmla="val 192148"/>
                  <a:gd name="f13" fmla="val 104007"/>
                  <a:gd name="f14" fmla="val 5484"/>
                  <a:gd name="f15" fmla="val 189406"/>
                  <a:gd name="f16" fmla="val 99502"/>
                  <a:gd name="f17" fmla="val 5680"/>
                  <a:gd name="f18" fmla="+- 0 0 -90"/>
                  <a:gd name="f19" fmla="*/ f3 1 105182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05182"/>
                  <a:gd name="f29" fmla="*/ f25 1 194890"/>
                  <a:gd name="f30" fmla="*/ 102440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05182 f26 1"/>
                  <a:gd name="f38" fmla="*/ 5484 f26 1"/>
                  <a:gd name="f39" fmla="*/ 189406 f25 1"/>
                  <a:gd name="f40" fmla="*/ 99502 f26 1"/>
                  <a:gd name="f41" fmla="*/ 5680 f25 1"/>
                  <a:gd name="f42" fmla="+- f27 0 f1"/>
                  <a:gd name="f43" fmla="*/ f30 1 105182"/>
                  <a:gd name="f44" fmla="*/ f31 1 194890"/>
                  <a:gd name="f45" fmla="*/ f32 1 105182"/>
                  <a:gd name="f46" fmla="*/ f33 1 105182"/>
                  <a:gd name="f47" fmla="*/ f34 1 194890"/>
                  <a:gd name="f48" fmla="*/ f35 1 194890"/>
                  <a:gd name="f49" fmla="*/ f36 1 194890"/>
                  <a:gd name="f50" fmla="*/ f37 1 105182"/>
                  <a:gd name="f51" fmla="*/ f38 1 105182"/>
                  <a:gd name="f52" fmla="*/ f39 1 194890"/>
                  <a:gd name="f53" fmla="*/ f40 1 105182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05182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03" name="Freeform: Shape 833"/>
              <p:cNvSpPr/>
              <p:nvPr/>
            </p:nvSpPr>
            <p:spPr>
              <a:xfrm>
                <a:off x="2144039" y="5343095"/>
                <a:ext cx="134563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4562"/>
                  <a:gd name="f7" fmla="val 47596"/>
                  <a:gd name="f8" fmla="val 131820"/>
                  <a:gd name="f9" fmla="val 2742"/>
                  <a:gd name="f10" fmla="val 1175"/>
                  <a:gd name="f11" fmla="val 46421"/>
                  <a:gd name="f12" fmla="val 44854"/>
                  <a:gd name="f13" fmla="val 133387"/>
                  <a:gd name="f14" fmla="val 134563"/>
                  <a:gd name="f15" fmla="val 5484"/>
                  <a:gd name="f16" fmla="val 41916"/>
                  <a:gd name="f17" fmla="val 128882"/>
                  <a:gd name="f18" fmla="+- 0 0 -90"/>
                  <a:gd name="f19" fmla="*/ f3 1 134562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4562"/>
                  <a:gd name="f29" fmla="*/ f25 1 47596"/>
                  <a:gd name="f30" fmla="*/ 131820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34563 f26 1"/>
                  <a:gd name="f38" fmla="*/ 5484 f26 1"/>
                  <a:gd name="f39" fmla="*/ 41916 f25 1"/>
                  <a:gd name="f40" fmla="*/ 128882 f26 1"/>
                  <a:gd name="f41" fmla="*/ 5484 f25 1"/>
                  <a:gd name="f42" fmla="+- f27 0 f1"/>
                  <a:gd name="f43" fmla="*/ f30 1 134562"/>
                  <a:gd name="f44" fmla="*/ f31 1 47596"/>
                  <a:gd name="f45" fmla="*/ f32 1 134562"/>
                  <a:gd name="f46" fmla="*/ f33 1 134562"/>
                  <a:gd name="f47" fmla="*/ f34 1 47596"/>
                  <a:gd name="f48" fmla="*/ f35 1 47596"/>
                  <a:gd name="f49" fmla="*/ f36 1 47596"/>
                  <a:gd name="f50" fmla="*/ f37 1 134562"/>
                  <a:gd name="f51" fmla="*/ f38 1 134562"/>
                  <a:gd name="f52" fmla="*/ f39 1 47596"/>
                  <a:gd name="f53" fmla="*/ f40 1 134562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4562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04" name="Freeform: Shape 834"/>
              <p:cNvSpPr/>
              <p:nvPr/>
            </p:nvSpPr>
            <p:spPr>
              <a:xfrm>
                <a:off x="2323261" y="5343095"/>
                <a:ext cx="128683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8686"/>
                  <a:gd name="f7" fmla="val 47596"/>
                  <a:gd name="f8" fmla="val 125944"/>
                  <a:gd name="f9" fmla="val 2742"/>
                  <a:gd name="f10" fmla="val 1175"/>
                  <a:gd name="f11" fmla="val 46421"/>
                  <a:gd name="f12" fmla="val 44854"/>
                  <a:gd name="f13" fmla="val 127511"/>
                  <a:gd name="f14" fmla="val 5680"/>
                  <a:gd name="f15" fmla="val 41916"/>
                  <a:gd name="f16" fmla="val 123202"/>
                  <a:gd name="f17" fmla="val 5484"/>
                  <a:gd name="f18" fmla="+- 0 0 -90"/>
                  <a:gd name="f19" fmla="*/ f3 1 128686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28686"/>
                  <a:gd name="f29" fmla="*/ f25 1 47596"/>
                  <a:gd name="f30" fmla="*/ 125944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28686 f26 1"/>
                  <a:gd name="f38" fmla="*/ 5680 f26 1"/>
                  <a:gd name="f39" fmla="*/ 41916 f25 1"/>
                  <a:gd name="f40" fmla="*/ 123202 f26 1"/>
                  <a:gd name="f41" fmla="*/ 5484 f25 1"/>
                  <a:gd name="f42" fmla="+- f27 0 f1"/>
                  <a:gd name="f43" fmla="*/ f30 1 128686"/>
                  <a:gd name="f44" fmla="*/ f31 1 47596"/>
                  <a:gd name="f45" fmla="*/ f32 1 128686"/>
                  <a:gd name="f46" fmla="*/ f33 1 128686"/>
                  <a:gd name="f47" fmla="*/ f34 1 47596"/>
                  <a:gd name="f48" fmla="*/ f35 1 47596"/>
                  <a:gd name="f49" fmla="*/ f36 1 47596"/>
                  <a:gd name="f50" fmla="*/ f37 1 128686"/>
                  <a:gd name="f51" fmla="*/ f38 1 128686"/>
                  <a:gd name="f52" fmla="*/ f39 1 47596"/>
                  <a:gd name="f53" fmla="*/ f40 1 128686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28686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05" name="Freeform: Shape 835"/>
              <p:cNvSpPr/>
              <p:nvPr/>
            </p:nvSpPr>
            <p:spPr>
              <a:xfrm>
                <a:off x="2511097" y="5343095"/>
                <a:ext cx="105183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5182"/>
                  <a:gd name="f7" fmla="val 47596"/>
                  <a:gd name="f8" fmla="val 102440"/>
                  <a:gd name="f9" fmla="val 2742"/>
                  <a:gd name="f10" fmla="val 1175"/>
                  <a:gd name="f11" fmla="val 46421"/>
                  <a:gd name="f12" fmla="val 44854"/>
                  <a:gd name="f13" fmla="val 104007"/>
                  <a:gd name="f14" fmla="val 5484"/>
                  <a:gd name="f15" fmla="val 41916"/>
                  <a:gd name="f16" fmla="val 99502"/>
                  <a:gd name="f17" fmla="+- 0 0 -90"/>
                  <a:gd name="f18" fmla="*/ f3 1 105182"/>
                  <a:gd name="f19" fmla="*/ f4 1 47596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05182"/>
                  <a:gd name="f28" fmla="*/ f24 1 47596"/>
                  <a:gd name="f29" fmla="*/ 102440 f25 1"/>
                  <a:gd name="f30" fmla="*/ 47596 f24 1"/>
                  <a:gd name="f31" fmla="*/ 2742 f25 1"/>
                  <a:gd name="f32" fmla="*/ 0 f25 1"/>
                  <a:gd name="f33" fmla="*/ 44854 f24 1"/>
                  <a:gd name="f34" fmla="*/ 2742 f24 1"/>
                  <a:gd name="f35" fmla="*/ 0 f24 1"/>
                  <a:gd name="f36" fmla="*/ 105182 f25 1"/>
                  <a:gd name="f37" fmla="*/ 5484 f25 1"/>
                  <a:gd name="f38" fmla="*/ 41916 f24 1"/>
                  <a:gd name="f39" fmla="*/ 99502 f25 1"/>
                  <a:gd name="f40" fmla="*/ 5484 f24 1"/>
                  <a:gd name="f41" fmla="+- f26 0 f1"/>
                  <a:gd name="f42" fmla="*/ f29 1 105182"/>
                  <a:gd name="f43" fmla="*/ f30 1 47596"/>
                  <a:gd name="f44" fmla="*/ f31 1 105182"/>
                  <a:gd name="f45" fmla="*/ f32 1 105182"/>
                  <a:gd name="f46" fmla="*/ f33 1 47596"/>
                  <a:gd name="f47" fmla="*/ f34 1 47596"/>
                  <a:gd name="f48" fmla="*/ f35 1 47596"/>
                  <a:gd name="f49" fmla="*/ f36 1 105182"/>
                  <a:gd name="f50" fmla="*/ f37 1 105182"/>
                  <a:gd name="f51" fmla="*/ f38 1 47596"/>
                  <a:gd name="f52" fmla="*/ f39 1 105182"/>
                  <a:gd name="f53" fmla="*/ f40 1 47596"/>
                  <a:gd name="f54" fmla="*/ f20 1 f27"/>
                  <a:gd name="f55" fmla="*/ f21 1 f27"/>
                  <a:gd name="f56" fmla="*/ f20 1 f28"/>
                  <a:gd name="f57" fmla="*/ f22 1 f28"/>
                  <a:gd name="f58" fmla="*/ f42 1 f27"/>
                  <a:gd name="f59" fmla="*/ f43 1 f28"/>
                  <a:gd name="f60" fmla="*/ f44 1 f27"/>
                  <a:gd name="f61" fmla="*/ f45 1 f27"/>
                  <a:gd name="f62" fmla="*/ f46 1 f28"/>
                  <a:gd name="f63" fmla="*/ f47 1 f28"/>
                  <a:gd name="f64" fmla="*/ f48 1 f28"/>
                  <a:gd name="f65" fmla="*/ f49 1 f27"/>
                  <a:gd name="f66" fmla="*/ f50 1 f27"/>
                  <a:gd name="f67" fmla="*/ f51 1 f28"/>
                  <a:gd name="f68" fmla="*/ f52 1 f27"/>
                  <a:gd name="f69" fmla="*/ f53 1 f28"/>
                  <a:gd name="f70" fmla="*/ f54 f18 1"/>
                  <a:gd name="f71" fmla="*/ f55 f18 1"/>
                  <a:gd name="f72" fmla="*/ f57 f19 1"/>
                  <a:gd name="f73" fmla="*/ f56 f19 1"/>
                  <a:gd name="f74" fmla="*/ f58 f18 1"/>
                  <a:gd name="f75" fmla="*/ f59 f19 1"/>
                  <a:gd name="f76" fmla="*/ f60 f18 1"/>
                  <a:gd name="f77" fmla="*/ f61 f18 1"/>
                  <a:gd name="f78" fmla="*/ f62 f19 1"/>
                  <a:gd name="f79" fmla="*/ f63 f19 1"/>
                  <a:gd name="f80" fmla="*/ f64 f19 1"/>
                  <a:gd name="f81" fmla="*/ f65 f18 1"/>
                  <a:gd name="f82" fmla="*/ f66 f18 1"/>
                  <a:gd name="f83" fmla="*/ f67 f19 1"/>
                  <a:gd name="f84" fmla="*/ f68 f18 1"/>
                  <a:gd name="f85" fmla="*/ f6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5"/>
                  </a:cxn>
                  <a:cxn ang="f41">
                    <a:pos x="f77" y="f78"/>
                  </a:cxn>
                  <a:cxn ang="f41">
                    <a:pos x="f77" y="f79"/>
                  </a:cxn>
                  <a:cxn ang="f41">
                    <a:pos x="f76" y="f80"/>
                  </a:cxn>
                  <a:cxn ang="f41">
                    <a:pos x="f74" y="f80"/>
                  </a:cxn>
                  <a:cxn ang="f41">
                    <a:pos x="f81" y="f79"/>
                  </a:cxn>
                  <a:cxn ang="f41">
                    <a:pos x="f81" y="f78"/>
                  </a:cxn>
                  <a:cxn ang="f41">
                    <a:pos x="f74" y="f75"/>
                  </a:cxn>
                  <a:cxn ang="f41">
                    <a:pos x="f82" y="f83"/>
                  </a:cxn>
                  <a:cxn ang="f41">
                    <a:pos x="f84" y="f83"/>
                  </a:cxn>
                  <a:cxn ang="f41">
                    <a:pos x="f84" y="f85"/>
                  </a:cxn>
                  <a:cxn ang="f41">
                    <a:pos x="f82" y="f85"/>
                  </a:cxn>
                  <a:cxn ang="f41">
                    <a:pos x="f82" y="f83"/>
                  </a:cxn>
                </a:cxnLst>
                <a:rect l="f70" t="f73" r="f71" b="f72"/>
                <a:pathLst>
                  <a:path w="105182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4"/>
                    </a:lnTo>
                    <a:lnTo>
                      <a:pt x="f14" y="f14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06" name="Freeform: Shape 836"/>
              <p:cNvSpPr/>
              <p:nvPr/>
            </p:nvSpPr>
            <p:spPr>
              <a:xfrm>
                <a:off x="2743401" y="5131557"/>
                <a:ext cx="114391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4387"/>
                  <a:gd name="f7" fmla="val 194890"/>
                  <a:gd name="f8" fmla="val 111646"/>
                  <a:gd name="f9" fmla="val 2742"/>
                  <a:gd name="f10" fmla="val 1175"/>
                  <a:gd name="f11" fmla="val 193715"/>
                  <a:gd name="f12" fmla="val 192148"/>
                  <a:gd name="f13" fmla="val 113213"/>
                  <a:gd name="f14" fmla="val 114388"/>
                  <a:gd name="f15" fmla="val 5680"/>
                  <a:gd name="f16" fmla="val 189406"/>
                  <a:gd name="f17" fmla="val 108904"/>
                  <a:gd name="f18" fmla="+- 0 0 -90"/>
                  <a:gd name="f19" fmla="*/ f3 1 114387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14387"/>
                  <a:gd name="f29" fmla="*/ f25 1 194890"/>
                  <a:gd name="f30" fmla="*/ 111646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14388 f26 1"/>
                  <a:gd name="f38" fmla="*/ 5680 f26 1"/>
                  <a:gd name="f39" fmla="*/ 189406 f25 1"/>
                  <a:gd name="f40" fmla="*/ 108904 f26 1"/>
                  <a:gd name="f41" fmla="*/ 5680 f25 1"/>
                  <a:gd name="f42" fmla="+- f27 0 f1"/>
                  <a:gd name="f43" fmla="*/ f30 1 114387"/>
                  <a:gd name="f44" fmla="*/ f31 1 194890"/>
                  <a:gd name="f45" fmla="*/ f32 1 114387"/>
                  <a:gd name="f46" fmla="*/ f33 1 114387"/>
                  <a:gd name="f47" fmla="*/ f34 1 194890"/>
                  <a:gd name="f48" fmla="*/ f35 1 194890"/>
                  <a:gd name="f49" fmla="*/ f36 1 194890"/>
                  <a:gd name="f50" fmla="*/ f37 1 114387"/>
                  <a:gd name="f51" fmla="*/ f38 1 114387"/>
                  <a:gd name="f52" fmla="*/ f39 1 194890"/>
                  <a:gd name="f53" fmla="*/ f40 1 114387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14387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07" name="Freeform: Shape 837"/>
              <p:cNvSpPr/>
              <p:nvPr/>
            </p:nvSpPr>
            <p:spPr>
              <a:xfrm>
                <a:off x="2899114" y="5131557"/>
                <a:ext cx="141805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1809"/>
                  <a:gd name="f7" fmla="val 194890"/>
                  <a:gd name="f8" fmla="val 139068"/>
                  <a:gd name="f9" fmla="val 2742"/>
                  <a:gd name="f10" fmla="val 1175"/>
                  <a:gd name="f11" fmla="val 193715"/>
                  <a:gd name="f12" fmla="val 192148"/>
                  <a:gd name="f13" fmla="val 140635"/>
                  <a:gd name="f14" fmla="val 141810"/>
                  <a:gd name="f15" fmla="val 5484"/>
                  <a:gd name="f16" fmla="val 189406"/>
                  <a:gd name="f17" fmla="val 136130"/>
                  <a:gd name="f18" fmla="val 5680"/>
                  <a:gd name="f19" fmla="+- 0 0 -90"/>
                  <a:gd name="f20" fmla="*/ f3 1 141809"/>
                  <a:gd name="f21" fmla="*/ f4 1 19489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41809"/>
                  <a:gd name="f30" fmla="*/ f26 1 194890"/>
                  <a:gd name="f31" fmla="*/ 139068 f27 1"/>
                  <a:gd name="f32" fmla="*/ 194890 f26 1"/>
                  <a:gd name="f33" fmla="*/ 2742 f27 1"/>
                  <a:gd name="f34" fmla="*/ 0 f27 1"/>
                  <a:gd name="f35" fmla="*/ 192148 f26 1"/>
                  <a:gd name="f36" fmla="*/ 2742 f26 1"/>
                  <a:gd name="f37" fmla="*/ 0 f26 1"/>
                  <a:gd name="f38" fmla="*/ 141810 f27 1"/>
                  <a:gd name="f39" fmla="*/ 5484 f27 1"/>
                  <a:gd name="f40" fmla="*/ 189406 f26 1"/>
                  <a:gd name="f41" fmla="*/ 136130 f27 1"/>
                  <a:gd name="f42" fmla="*/ 5680 f26 1"/>
                  <a:gd name="f43" fmla="+- f28 0 f1"/>
                  <a:gd name="f44" fmla="*/ f31 1 141809"/>
                  <a:gd name="f45" fmla="*/ f32 1 194890"/>
                  <a:gd name="f46" fmla="*/ f33 1 141809"/>
                  <a:gd name="f47" fmla="*/ f34 1 141809"/>
                  <a:gd name="f48" fmla="*/ f35 1 194890"/>
                  <a:gd name="f49" fmla="*/ f36 1 194890"/>
                  <a:gd name="f50" fmla="*/ f37 1 194890"/>
                  <a:gd name="f51" fmla="*/ f38 1 141809"/>
                  <a:gd name="f52" fmla="*/ f39 1 141809"/>
                  <a:gd name="f53" fmla="*/ f40 1 194890"/>
                  <a:gd name="f54" fmla="*/ f41 1 141809"/>
                  <a:gd name="f55" fmla="*/ f42 1 194890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41809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08" name="Freeform: Shape 838"/>
              <p:cNvSpPr/>
              <p:nvPr/>
            </p:nvSpPr>
            <p:spPr>
              <a:xfrm>
                <a:off x="3082058" y="5131557"/>
                <a:ext cx="133584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3583"/>
                  <a:gd name="f7" fmla="val 194890"/>
                  <a:gd name="f8" fmla="val 130841"/>
                  <a:gd name="f9" fmla="val 2742"/>
                  <a:gd name="f10" fmla="val 1175"/>
                  <a:gd name="f11" fmla="val 193715"/>
                  <a:gd name="f12" fmla="val 192148"/>
                  <a:gd name="f13" fmla="val 132408"/>
                  <a:gd name="f14" fmla="val 5484"/>
                  <a:gd name="f15" fmla="val 189406"/>
                  <a:gd name="f16" fmla="val 127903"/>
                  <a:gd name="f17" fmla="val 5680"/>
                  <a:gd name="f18" fmla="+- 0 0 -90"/>
                  <a:gd name="f19" fmla="*/ f3 1 133583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3583"/>
                  <a:gd name="f29" fmla="*/ f25 1 194890"/>
                  <a:gd name="f30" fmla="*/ 130841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33583 f26 1"/>
                  <a:gd name="f38" fmla="*/ 5484 f26 1"/>
                  <a:gd name="f39" fmla="*/ 189406 f25 1"/>
                  <a:gd name="f40" fmla="*/ 127903 f26 1"/>
                  <a:gd name="f41" fmla="*/ 5680 f25 1"/>
                  <a:gd name="f42" fmla="+- f27 0 f1"/>
                  <a:gd name="f43" fmla="*/ f30 1 133583"/>
                  <a:gd name="f44" fmla="*/ f31 1 194890"/>
                  <a:gd name="f45" fmla="*/ f32 1 133583"/>
                  <a:gd name="f46" fmla="*/ f33 1 133583"/>
                  <a:gd name="f47" fmla="*/ f34 1 194890"/>
                  <a:gd name="f48" fmla="*/ f35 1 194890"/>
                  <a:gd name="f49" fmla="*/ f36 1 194890"/>
                  <a:gd name="f50" fmla="*/ f37 1 133583"/>
                  <a:gd name="f51" fmla="*/ f38 1 133583"/>
                  <a:gd name="f52" fmla="*/ f39 1 194890"/>
                  <a:gd name="f53" fmla="*/ f40 1 133583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3583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09" name="Freeform: Shape 839"/>
              <p:cNvSpPr/>
              <p:nvPr/>
            </p:nvSpPr>
            <p:spPr>
              <a:xfrm>
                <a:off x="2743401" y="5343095"/>
                <a:ext cx="114391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4387"/>
                  <a:gd name="f7" fmla="val 47596"/>
                  <a:gd name="f8" fmla="val 111646"/>
                  <a:gd name="f9" fmla="val 2742"/>
                  <a:gd name="f10" fmla="val 1175"/>
                  <a:gd name="f11" fmla="val 46421"/>
                  <a:gd name="f12" fmla="val 44854"/>
                  <a:gd name="f13" fmla="val 113213"/>
                  <a:gd name="f14" fmla="val 114388"/>
                  <a:gd name="f15" fmla="val 5680"/>
                  <a:gd name="f16" fmla="val 41916"/>
                  <a:gd name="f17" fmla="val 108904"/>
                  <a:gd name="f18" fmla="val 5484"/>
                  <a:gd name="f19" fmla="+- 0 0 -90"/>
                  <a:gd name="f20" fmla="*/ f3 1 114387"/>
                  <a:gd name="f21" fmla="*/ f4 1 4759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14387"/>
                  <a:gd name="f30" fmla="*/ f26 1 47596"/>
                  <a:gd name="f31" fmla="*/ 111646 f27 1"/>
                  <a:gd name="f32" fmla="*/ 47596 f26 1"/>
                  <a:gd name="f33" fmla="*/ 2742 f27 1"/>
                  <a:gd name="f34" fmla="*/ 0 f27 1"/>
                  <a:gd name="f35" fmla="*/ 44854 f26 1"/>
                  <a:gd name="f36" fmla="*/ 2742 f26 1"/>
                  <a:gd name="f37" fmla="*/ 0 f26 1"/>
                  <a:gd name="f38" fmla="*/ 114388 f27 1"/>
                  <a:gd name="f39" fmla="*/ 5680 f27 1"/>
                  <a:gd name="f40" fmla="*/ 41916 f26 1"/>
                  <a:gd name="f41" fmla="*/ 108904 f27 1"/>
                  <a:gd name="f42" fmla="*/ 5484 f26 1"/>
                  <a:gd name="f43" fmla="+- f28 0 f1"/>
                  <a:gd name="f44" fmla="*/ f31 1 114387"/>
                  <a:gd name="f45" fmla="*/ f32 1 47596"/>
                  <a:gd name="f46" fmla="*/ f33 1 114387"/>
                  <a:gd name="f47" fmla="*/ f34 1 114387"/>
                  <a:gd name="f48" fmla="*/ f35 1 47596"/>
                  <a:gd name="f49" fmla="*/ f36 1 47596"/>
                  <a:gd name="f50" fmla="*/ f37 1 47596"/>
                  <a:gd name="f51" fmla="*/ f38 1 114387"/>
                  <a:gd name="f52" fmla="*/ f39 1 114387"/>
                  <a:gd name="f53" fmla="*/ f40 1 47596"/>
                  <a:gd name="f54" fmla="*/ f41 1 114387"/>
                  <a:gd name="f55" fmla="*/ f42 1 4759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14387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10" name="Freeform: Shape 840"/>
              <p:cNvSpPr/>
              <p:nvPr/>
            </p:nvSpPr>
            <p:spPr>
              <a:xfrm>
                <a:off x="2899114" y="5343095"/>
                <a:ext cx="141805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1809"/>
                  <a:gd name="f7" fmla="val 47596"/>
                  <a:gd name="f8" fmla="val 139068"/>
                  <a:gd name="f9" fmla="val 2742"/>
                  <a:gd name="f10" fmla="val 1175"/>
                  <a:gd name="f11" fmla="val 46421"/>
                  <a:gd name="f12" fmla="val 44854"/>
                  <a:gd name="f13" fmla="val 140635"/>
                  <a:gd name="f14" fmla="val 141810"/>
                  <a:gd name="f15" fmla="val 5484"/>
                  <a:gd name="f16" fmla="val 41916"/>
                  <a:gd name="f17" fmla="val 136130"/>
                  <a:gd name="f18" fmla="+- 0 0 -90"/>
                  <a:gd name="f19" fmla="*/ f3 1 141809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41809"/>
                  <a:gd name="f29" fmla="*/ f25 1 47596"/>
                  <a:gd name="f30" fmla="*/ 139068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41810 f26 1"/>
                  <a:gd name="f38" fmla="*/ 5484 f26 1"/>
                  <a:gd name="f39" fmla="*/ 41916 f25 1"/>
                  <a:gd name="f40" fmla="*/ 136130 f26 1"/>
                  <a:gd name="f41" fmla="*/ 5484 f25 1"/>
                  <a:gd name="f42" fmla="+- f27 0 f1"/>
                  <a:gd name="f43" fmla="*/ f30 1 141809"/>
                  <a:gd name="f44" fmla="*/ f31 1 47596"/>
                  <a:gd name="f45" fmla="*/ f32 1 141809"/>
                  <a:gd name="f46" fmla="*/ f33 1 141809"/>
                  <a:gd name="f47" fmla="*/ f34 1 47596"/>
                  <a:gd name="f48" fmla="*/ f35 1 47596"/>
                  <a:gd name="f49" fmla="*/ f36 1 47596"/>
                  <a:gd name="f50" fmla="*/ f37 1 141809"/>
                  <a:gd name="f51" fmla="*/ f38 1 141809"/>
                  <a:gd name="f52" fmla="*/ f39 1 47596"/>
                  <a:gd name="f53" fmla="*/ f40 1 141809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41809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11" name="Freeform: Shape 841"/>
              <p:cNvSpPr/>
              <p:nvPr/>
            </p:nvSpPr>
            <p:spPr>
              <a:xfrm>
                <a:off x="3082058" y="5343095"/>
                <a:ext cx="133584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3583"/>
                  <a:gd name="f7" fmla="val 47596"/>
                  <a:gd name="f8" fmla="val 130841"/>
                  <a:gd name="f9" fmla="val 2742"/>
                  <a:gd name="f10" fmla="val 1175"/>
                  <a:gd name="f11" fmla="val 46421"/>
                  <a:gd name="f12" fmla="val 44854"/>
                  <a:gd name="f13" fmla="val 132408"/>
                  <a:gd name="f14" fmla="val 5484"/>
                  <a:gd name="f15" fmla="val 41916"/>
                  <a:gd name="f16" fmla="val 127903"/>
                  <a:gd name="f17" fmla="+- 0 0 -90"/>
                  <a:gd name="f18" fmla="*/ f3 1 133583"/>
                  <a:gd name="f19" fmla="*/ f4 1 47596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33583"/>
                  <a:gd name="f28" fmla="*/ f24 1 47596"/>
                  <a:gd name="f29" fmla="*/ 130841 f25 1"/>
                  <a:gd name="f30" fmla="*/ 47596 f24 1"/>
                  <a:gd name="f31" fmla="*/ 2742 f25 1"/>
                  <a:gd name="f32" fmla="*/ 0 f25 1"/>
                  <a:gd name="f33" fmla="*/ 44854 f24 1"/>
                  <a:gd name="f34" fmla="*/ 2742 f24 1"/>
                  <a:gd name="f35" fmla="*/ 0 f24 1"/>
                  <a:gd name="f36" fmla="*/ 133583 f25 1"/>
                  <a:gd name="f37" fmla="*/ 5484 f25 1"/>
                  <a:gd name="f38" fmla="*/ 41916 f24 1"/>
                  <a:gd name="f39" fmla="*/ 127903 f25 1"/>
                  <a:gd name="f40" fmla="*/ 5484 f24 1"/>
                  <a:gd name="f41" fmla="+- f26 0 f1"/>
                  <a:gd name="f42" fmla="*/ f29 1 133583"/>
                  <a:gd name="f43" fmla="*/ f30 1 47596"/>
                  <a:gd name="f44" fmla="*/ f31 1 133583"/>
                  <a:gd name="f45" fmla="*/ f32 1 133583"/>
                  <a:gd name="f46" fmla="*/ f33 1 47596"/>
                  <a:gd name="f47" fmla="*/ f34 1 47596"/>
                  <a:gd name="f48" fmla="*/ f35 1 47596"/>
                  <a:gd name="f49" fmla="*/ f36 1 133583"/>
                  <a:gd name="f50" fmla="*/ f37 1 133583"/>
                  <a:gd name="f51" fmla="*/ f38 1 47596"/>
                  <a:gd name="f52" fmla="*/ f39 1 133583"/>
                  <a:gd name="f53" fmla="*/ f40 1 47596"/>
                  <a:gd name="f54" fmla="*/ f20 1 f27"/>
                  <a:gd name="f55" fmla="*/ f21 1 f27"/>
                  <a:gd name="f56" fmla="*/ f20 1 f28"/>
                  <a:gd name="f57" fmla="*/ f22 1 f28"/>
                  <a:gd name="f58" fmla="*/ f42 1 f27"/>
                  <a:gd name="f59" fmla="*/ f43 1 f28"/>
                  <a:gd name="f60" fmla="*/ f44 1 f27"/>
                  <a:gd name="f61" fmla="*/ f45 1 f27"/>
                  <a:gd name="f62" fmla="*/ f46 1 f28"/>
                  <a:gd name="f63" fmla="*/ f47 1 f28"/>
                  <a:gd name="f64" fmla="*/ f48 1 f28"/>
                  <a:gd name="f65" fmla="*/ f49 1 f27"/>
                  <a:gd name="f66" fmla="*/ f50 1 f27"/>
                  <a:gd name="f67" fmla="*/ f51 1 f28"/>
                  <a:gd name="f68" fmla="*/ f52 1 f27"/>
                  <a:gd name="f69" fmla="*/ f53 1 f28"/>
                  <a:gd name="f70" fmla="*/ f54 f18 1"/>
                  <a:gd name="f71" fmla="*/ f55 f18 1"/>
                  <a:gd name="f72" fmla="*/ f57 f19 1"/>
                  <a:gd name="f73" fmla="*/ f56 f19 1"/>
                  <a:gd name="f74" fmla="*/ f58 f18 1"/>
                  <a:gd name="f75" fmla="*/ f59 f19 1"/>
                  <a:gd name="f76" fmla="*/ f60 f18 1"/>
                  <a:gd name="f77" fmla="*/ f61 f18 1"/>
                  <a:gd name="f78" fmla="*/ f62 f19 1"/>
                  <a:gd name="f79" fmla="*/ f63 f19 1"/>
                  <a:gd name="f80" fmla="*/ f64 f19 1"/>
                  <a:gd name="f81" fmla="*/ f65 f18 1"/>
                  <a:gd name="f82" fmla="*/ f66 f18 1"/>
                  <a:gd name="f83" fmla="*/ f67 f19 1"/>
                  <a:gd name="f84" fmla="*/ f68 f18 1"/>
                  <a:gd name="f85" fmla="*/ f6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5"/>
                  </a:cxn>
                  <a:cxn ang="f41">
                    <a:pos x="f77" y="f78"/>
                  </a:cxn>
                  <a:cxn ang="f41">
                    <a:pos x="f77" y="f79"/>
                  </a:cxn>
                  <a:cxn ang="f41">
                    <a:pos x="f76" y="f80"/>
                  </a:cxn>
                  <a:cxn ang="f41">
                    <a:pos x="f74" y="f80"/>
                  </a:cxn>
                  <a:cxn ang="f41">
                    <a:pos x="f81" y="f79"/>
                  </a:cxn>
                  <a:cxn ang="f41">
                    <a:pos x="f81" y="f78"/>
                  </a:cxn>
                  <a:cxn ang="f41">
                    <a:pos x="f74" y="f75"/>
                  </a:cxn>
                  <a:cxn ang="f41">
                    <a:pos x="f82" y="f83"/>
                  </a:cxn>
                  <a:cxn ang="f41">
                    <a:pos x="f84" y="f83"/>
                  </a:cxn>
                  <a:cxn ang="f41">
                    <a:pos x="f84" y="f85"/>
                  </a:cxn>
                  <a:cxn ang="f41">
                    <a:pos x="f82" y="f85"/>
                  </a:cxn>
                  <a:cxn ang="f41">
                    <a:pos x="f82" y="f83"/>
                  </a:cxn>
                </a:cxnLst>
                <a:rect l="f70" t="f73" r="f71" b="f72"/>
                <a:pathLst>
                  <a:path w="133583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4"/>
                    </a:lnTo>
                    <a:lnTo>
                      <a:pt x="f14" y="f14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12" name="Freeform: Shape 842"/>
              <p:cNvSpPr/>
              <p:nvPr/>
            </p:nvSpPr>
            <p:spPr>
              <a:xfrm>
                <a:off x="3268330" y="5131557"/>
                <a:ext cx="112041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2037"/>
                  <a:gd name="f7" fmla="val 194890"/>
                  <a:gd name="f8" fmla="val 109295"/>
                  <a:gd name="f9" fmla="val 2742"/>
                  <a:gd name="f10" fmla="val 1175"/>
                  <a:gd name="f11" fmla="val 193715"/>
                  <a:gd name="f12" fmla="val 192148"/>
                  <a:gd name="f13" fmla="val 110862"/>
                  <a:gd name="f14" fmla="val 112038"/>
                  <a:gd name="f15" fmla="val 5680"/>
                  <a:gd name="f16" fmla="val 189406"/>
                  <a:gd name="f17" fmla="val 106553"/>
                  <a:gd name="f18" fmla="+- 0 0 -90"/>
                  <a:gd name="f19" fmla="*/ f3 1 112037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12037"/>
                  <a:gd name="f29" fmla="*/ f25 1 194890"/>
                  <a:gd name="f30" fmla="*/ 109295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12038 f26 1"/>
                  <a:gd name="f38" fmla="*/ 5680 f26 1"/>
                  <a:gd name="f39" fmla="*/ 189406 f25 1"/>
                  <a:gd name="f40" fmla="*/ 106553 f26 1"/>
                  <a:gd name="f41" fmla="*/ 5680 f25 1"/>
                  <a:gd name="f42" fmla="+- f27 0 f1"/>
                  <a:gd name="f43" fmla="*/ f30 1 112037"/>
                  <a:gd name="f44" fmla="*/ f31 1 194890"/>
                  <a:gd name="f45" fmla="*/ f32 1 112037"/>
                  <a:gd name="f46" fmla="*/ f33 1 112037"/>
                  <a:gd name="f47" fmla="*/ f34 1 194890"/>
                  <a:gd name="f48" fmla="*/ f35 1 194890"/>
                  <a:gd name="f49" fmla="*/ f36 1 194890"/>
                  <a:gd name="f50" fmla="*/ f37 1 112037"/>
                  <a:gd name="f51" fmla="*/ f38 1 112037"/>
                  <a:gd name="f52" fmla="*/ f39 1 194890"/>
                  <a:gd name="f53" fmla="*/ f40 1 112037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12037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13" name="Freeform: Shape 843"/>
              <p:cNvSpPr/>
              <p:nvPr/>
            </p:nvSpPr>
            <p:spPr>
              <a:xfrm>
                <a:off x="3268330" y="5343095"/>
                <a:ext cx="112041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2037"/>
                  <a:gd name="f7" fmla="val 47596"/>
                  <a:gd name="f8" fmla="val 109295"/>
                  <a:gd name="f9" fmla="val 2742"/>
                  <a:gd name="f10" fmla="val 1175"/>
                  <a:gd name="f11" fmla="val 46421"/>
                  <a:gd name="f12" fmla="val 44854"/>
                  <a:gd name="f13" fmla="val 110862"/>
                  <a:gd name="f14" fmla="val 112038"/>
                  <a:gd name="f15" fmla="val 5680"/>
                  <a:gd name="f16" fmla="val 41916"/>
                  <a:gd name="f17" fmla="val 106553"/>
                  <a:gd name="f18" fmla="val 5484"/>
                  <a:gd name="f19" fmla="+- 0 0 -90"/>
                  <a:gd name="f20" fmla="*/ f3 1 112037"/>
                  <a:gd name="f21" fmla="*/ f4 1 4759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12037"/>
                  <a:gd name="f30" fmla="*/ f26 1 47596"/>
                  <a:gd name="f31" fmla="*/ 109295 f27 1"/>
                  <a:gd name="f32" fmla="*/ 47596 f26 1"/>
                  <a:gd name="f33" fmla="*/ 2742 f27 1"/>
                  <a:gd name="f34" fmla="*/ 0 f27 1"/>
                  <a:gd name="f35" fmla="*/ 44854 f26 1"/>
                  <a:gd name="f36" fmla="*/ 2742 f26 1"/>
                  <a:gd name="f37" fmla="*/ 0 f26 1"/>
                  <a:gd name="f38" fmla="*/ 112038 f27 1"/>
                  <a:gd name="f39" fmla="*/ 5680 f27 1"/>
                  <a:gd name="f40" fmla="*/ 41916 f26 1"/>
                  <a:gd name="f41" fmla="*/ 106553 f27 1"/>
                  <a:gd name="f42" fmla="*/ 5484 f26 1"/>
                  <a:gd name="f43" fmla="+- f28 0 f1"/>
                  <a:gd name="f44" fmla="*/ f31 1 112037"/>
                  <a:gd name="f45" fmla="*/ f32 1 47596"/>
                  <a:gd name="f46" fmla="*/ f33 1 112037"/>
                  <a:gd name="f47" fmla="*/ f34 1 112037"/>
                  <a:gd name="f48" fmla="*/ f35 1 47596"/>
                  <a:gd name="f49" fmla="*/ f36 1 47596"/>
                  <a:gd name="f50" fmla="*/ f37 1 47596"/>
                  <a:gd name="f51" fmla="*/ f38 1 112037"/>
                  <a:gd name="f52" fmla="*/ f39 1 112037"/>
                  <a:gd name="f53" fmla="*/ f40 1 47596"/>
                  <a:gd name="f54" fmla="*/ f41 1 112037"/>
                  <a:gd name="f55" fmla="*/ f42 1 4759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12037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14" name="Freeform: Shape 844"/>
              <p:cNvSpPr/>
              <p:nvPr/>
            </p:nvSpPr>
            <p:spPr>
              <a:xfrm>
                <a:off x="3489277" y="5131557"/>
                <a:ext cx="123590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3593"/>
                  <a:gd name="f7" fmla="val 194890"/>
                  <a:gd name="f8" fmla="val 120852"/>
                  <a:gd name="f9" fmla="val 2742"/>
                  <a:gd name="f10" fmla="val 1175"/>
                  <a:gd name="f11" fmla="val 193715"/>
                  <a:gd name="f12" fmla="val 192148"/>
                  <a:gd name="f13" fmla="val 122419"/>
                  <a:gd name="f14" fmla="val 123594"/>
                  <a:gd name="f15" fmla="val 5680"/>
                  <a:gd name="f16" fmla="val 189406"/>
                  <a:gd name="f17" fmla="val 118109"/>
                  <a:gd name="f18" fmla="+- 0 0 -90"/>
                  <a:gd name="f19" fmla="*/ f3 1 123593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23593"/>
                  <a:gd name="f29" fmla="*/ f25 1 194890"/>
                  <a:gd name="f30" fmla="*/ 120852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23594 f26 1"/>
                  <a:gd name="f38" fmla="*/ 5680 f26 1"/>
                  <a:gd name="f39" fmla="*/ 189406 f25 1"/>
                  <a:gd name="f40" fmla="*/ 118109 f26 1"/>
                  <a:gd name="f41" fmla="*/ 5680 f25 1"/>
                  <a:gd name="f42" fmla="+- f27 0 f1"/>
                  <a:gd name="f43" fmla="*/ f30 1 123593"/>
                  <a:gd name="f44" fmla="*/ f31 1 194890"/>
                  <a:gd name="f45" fmla="*/ f32 1 123593"/>
                  <a:gd name="f46" fmla="*/ f33 1 123593"/>
                  <a:gd name="f47" fmla="*/ f34 1 194890"/>
                  <a:gd name="f48" fmla="*/ f35 1 194890"/>
                  <a:gd name="f49" fmla="*/ f36 1 194890"/>
                  <a:gd name="f50" fmla="*/ f37 1 123593"/>
                  <a:gd name="f51" fmla="*/ f38 1 123593"/>
                  <a:gd name="f52" fmla="*/ f39 1 194890"/>
                  <a:gd name="f53" fmla="*/ f40 1 123593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23593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15" name="Freeform: Shape 845"/>
              <p:cNvSpPr/>
              <p:nvPr/>
            </p:nvSpPr>
            <p:spPr>
              <a:xfrm>
                <a:off x="3659483" y="5131557"/>
                <a:ext cx="131819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1820"/>
                  <a:gd name="f7" fmla="val 194890"/>
                  <a:gd name="f8" fmla="val 129078"/>
                  <a:gd name="f9" fmla="val 2742"/>
                  <a:gd name="f10" fmla="val 1175"/>
                  <a:gd name="f11" fmla="val 193715"/>
                  <a:gd name="f12" fmla="val 192148"/>
                  <a:gd name="f13" fmla="val 130645"/>
                  <a:gd name="f14" fmla="val 5680"/>
                  <a:gd name="f15" fmla="val 189406"/>
                  <a:gd name="f16" fmla="val 126336"/>
                  <a:gd name="f17" fmla="+- 0 0 -90"/>
                  <a:gd name="f18" fmla="*/ f3 1 131820"/>
                  <a:gd name="f19" fmla="*/ f4 1 194890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31820"/>
                  <a:gd name="f28" fmla="*/ f24 1 194890"/>
                  <a:gd name="f29" fmla="*/ 129078 f25 1"/>
                  <a:gd name="f30" fmla="*/ 194890 f24 1"/>
                  <a:gd name="f31" fmla="*/ 2742 f25 1"/>
                  <a:gd name="f32" fmla="*/ 0 f25 1"/>
                  <a:gd name="f33" fmla="*/ 192148 f24 1"/>
                  <a:gd name="f34" fmla="*/ 2742 f24 1"/>
                  <a:gd name="f35" fmla="*/ 0 f24 1"/>
                  <a:gd name="f36" fmla="*/ 131820 f25 1"/>
                  <a:gd name="f37" fmla="*/ 5680 f25 1"/>
                  <a:gd name="f38" fmla="*/ 189406 f24 1"/>
                  <a:gd name="f39" fmla="*/ 126336 f25 1"/>
                  <a:gd name="f40" fmla="*/ 5680 f24 1"/>
                  <a:gd name="f41" fmla="+- f26 0 f1"/>
                  <a:gd name="f42" fmla="*/ f29 1 131820"/>
                  <a:gd name="f43" fmla="*/ f30 1 194890"/>
                  <a:gd name="f44" fmla="*/ f31 1 131820"/>
                  <a:gd name="f45" fmla="*/ f32 1 131820"/>
                  <a:gd name="f46" fmla="*/ f33 1 194890"/>
                  <a:gd name="f47" fmla="*/ f34 1 194890"/>
                  <a:gd name="f48" fmla="*/ f35 1 194890"/>
                  <a:gd name="f49" fmla="*/ f36 1 131820"/>
                  <a:gd name="f50" fmla="*/ f37 1 131820"/>
                  <a:gd name="f51" fmla="*/ f38 1 194890"/>
                  <a:gd name="f52" fmla="*/ f39 1 131820"/>
                  <a:gd name="f53" fmla="*/ f40 1 194890"/>
                  <a:gd name="f54" fmla="*/ f20 1 f27"/>
                  <a:gd name="f55" fmla="*/ f21 1 f27"/>
                  <a:gd name="f56" fmla="*/ f20 1 f28"/>
                  <a:gd name="f57" fmla="*/ f22 1 f28"/>
                  <a:gd name="f58" fmla="*/ f42 1 f27"/>
                  <a:gd name="f59" fmla="*/ f43 1 f28"/>
                  <a:gd name="f60" fmla="*/ f44 1 f27"/>
                  <a:gd name="f61" fmla="*/ f45 1 f27"/>
                  <a:gd name="f62" fmla="*/ f46 1 f28"/>
                  <a:gd name="f63" fmla="*/ f47 1 f28"/>
                  <a:gd name="f64" fmla="*/ f48 1 f28"/>
                  <a:gd name="f65" fmla="*/ f49 1 f27"/>
                  <a:gd name="f66" fmla="*/ f50 1 f27"/>
                  <a:gd name="f67" fmla="*/ f51 1 f28"/>
                  <a:gd name="f68" fmla="*/ f52 1 f27"/>
                  <a:gd name="f69" fmla="*/ f53 1 f28"/>
                  <a:gd name="f70" fmla="*/ f54 f18 1"/>
                  <a:gd name="f71" fmla="*/ f55 f18 1"/>
                  <a:gd name="f72" fmla="*/ f57 f19 1"/>
                  <a:gd name="f73" fmla="*/ f56 f19 1"/>
                  <a:gd name="f74" fmla="*/ f58 f18 1"/>
                  <a:gd name="f75" fmla="*/ f59 f19 1"/>
                  <a:gd name="f76" fmla="*/ f60 f18 1"/>
                  <a:gd name="f77" fmla="*/ f61 f18 1"/>
                  <a:gd name="f78" fmla="*/ f62 f19 1"/>
                  <a:gd name="f79" fmla="*/ f63 f19 1"/>
                  <a:gd name="f80" fmla="*/ f64 f19 1"/>
                  <a:gd name="f81" fmla="*/ f65 f18 1"/>
                  <a:gd name="f82" fmla="*/ f66 f18 1"/>
                  <a:gd name="f83" fmla="*/ f67 f19 1"/>
                  <a:gd name="f84" fmla="*/ f68 f18 1"/>
                  <a:gd name="f85" fmla="*/ f6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5"/>
                  </a:cxn>
                  <a:cxn ang="f41">
                    <a:pos x="f77" y="f78"/>
                  </a:cxn>
                  <a:cxn ang="f41">
                    <a:pos x="f77" y="f79"/>
                  </a:cxn>
                  <a:cxn ang="f41">
                    <a:pos x="f76" y="f80"/>
                  </a:cxn>
                  <a:cxn ang="f41">
                    <a:pos x="f74" y="f80"/>
                  </a:cxn>
                  <a:cxn ang="f41">
                    <a:pos x="f81" y="f79"/>
                  </a:cxn>
                  <a:cxn ang="f41">
                    <a:pos x="f81" y="f78"/>
                  </a:cxn>
                  <a:cxn ang="f41">
                    <a:pos x="f74" y="f75"/>
                  </a:cxn>
                  <a:cxn ang="f41">
                    <a:pos x="f82" y="f83"/>
                  </a:cxn>
                  <a:cxn ang="f41">
                    <a:pos x="f84" y="f83"/>
                  </a:cxn>
                  <a:cxn ang="f41">
                    <a:pos x="f84" y="f85"/>
                  </a:cxn>
                  <a:cxn ang="f41">
                    <a:pos x="f82" y="f85"/>
                  </a:cxn>
                  <a:cxn ang="f41">
                    <a:pos x="f82" y="f83"/>
                  </a:cxn>
                </a:cxnLst>
                <a:rect l="f70" t="f73" r="f71" b="f72"/>
                <a:pathLst>
                  <a:path w="131820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4"/>
                    </a:lnTo>
                    <a:lnTo>
                      <a:pt x="f14" y="f14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16" name="Freeform: Shape 846"/>
              <p:cNvSpPr/>
              <p:nvPr/>
            </p:nvSpPr>
            <p:spPr>
              <a:xfrm>
                <a:off x="3840662" y="5131557"/>
                <a:ext cx="136327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6325"/>
                  <a:gd name="f7" fmla="val 194890"/>
                  <a:gd name="f8" fmla="val 133583"/>
                  <a:gd name="f9" fmla="val 2742"/>
                  <a:gd name="f10" fmla="val 1175"/>
                  <a:gd name="f11" fmla="val 193715"/>
                  <a:gd name="f12" fmla="val 192148"/>
                  <a:gd name="f13" fmla="val 135150"/>
                  <a:gd name="f14" fmla="val 5680"/>
                  <a:gd name="f15" fmla="val 189406"/>
                  <a:gd name="f16" fmla="val 130841"/>
                  <a:gd name="f17" fmla="+- 0 0 -90"/>
                  <a:gd name="f18" fmla="*/ f3 1 136325"/>
                  <a:gd name="f19" fmla="*/ f4 1 194890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36325"/>
                  <a:gd name="f28" fmla="*/ f24 1 194890"/>
                  <a:gd name="f29" fmla="*/ 133583 f25 1"/>
                  <a:gd name="f30" fmla="*/ 194890 f24 1"/>
                  <a:gd name="f31" fmla="*/ 2742 f25 1"/>
                  <a:gd name="f32" fmla="*/ 0 f25 1"/>
                  <a:gd name="f33" fmla="*/ 192148 f24 1"/>
                  <a:gd name="f34" fmla="*/ 2742 f24 1"/>
                  <a:gd name="f35" fmla="*/ 0 f24 1"/>
                  <a:gd name="f36" fmla="*/ 136325 f25 1"/>
                  <a:gd name="f37" fmla="*/ 5680 f25 1"/>
                  <a:gd name="f38" fmla="*/ 189406 f24 1"/>
                  <a:gd name="f39" fmla="*/ 130841 f25 1"/>
                  <a:gd name="f40" fmla="*/ 5680 f24 1"/>
                  <a:gd name="f41" fmla="+- f26 0 f1"/>
                  <a:gd name="f42" fmla="*/ f29 1 136325"/>
                  <a:gd name="f43" fmla="*/ f30 1 194890"/>
                  <a:gd name="f44" fmla="*/ f31 1 136325"/>
                  <a:gd name="f45" fmla="*/ f32 1 136325"/>
                  <a:gd name="f46" fmla="*/ f33 1 194890"/>
                  <a:gd name="f47" fmla="*/ f34 1 194890"/>
                  <a:gd name="f48" fmla="*/ f35 1 194890"/>
                  <a:gd name="f49" fmla="*/ f36 1 136325"/>
                  <a:gd name="f50" fmla="*/ f37 1 136325"/>
                  <a:gd name="f51" fmla="*/ f38 1 194890"/>
                  <a:gd name="f52" fmla="*/ f39 1 136325"/>
                  <a:gd name="f53" fmla="*/ f40 1 194890"/>
                  <a:gd name="f54" fmla="*/ f20 1 f27"/>
                  <a:gd name="f55" fmla="*/ f21 1 f27"/>
                  <a:gd name="f56" fmla="*/ f20 1 f28"/>
                  <a:gd name="f57" fmla="*/ f22 1 f28"/>
                  <a:gd name="f58" fmla="*/ f42 1 f27"/>
                  <a:gd name="f59" fmla="*/ f43 1 f28"/>
                  <a:gd name="f60" fmla="*/ f44 1 f27"/>
                  <a:gd name="f61" fmla="*/ f45 1 f27"/>
                  <a:gd name="f62" fmla="*/ f46 1 f28"/>
                  <a:gd name="f63" fmla="*/ f47 1 f28"/>
                  <a:gd name="f64" fmla="*/ f48 1 f28"/>
                  <a:gd name="f65" fmla="*/ f49 1 f27"/>
                  <a:gd name="f66" fmla="*/ f50 1 f27"/>
                  <a:gd name="f67" fmla="*/ f51 1 f28"/>
                  <a:gd name="f68" fmla="*/ f52 1 f27"/>
                  <a:gd name="f69" fmla="*/ f53 1 f28"/>
                  <a:gd name="f70" fmla="*/ f54 f18 1"/>
                  <a:gd name="f71" fmla="*/ f55 f18 1"/>
                  <a:gd name="f72" fmla="*/ f57 f19 1"/>
                  <a:gd name="f73" fmla="*/ f56 f19 1"/>
                  <a:gd name="f74" fmla="*/ f58 f18 1"/>
                  <a:gd name="f75" fmla="*/ f59 f19 1"/>
                  <a:gd name="f76" fmla="*/ f60 f18 1"/>
                  <a:gd name="f77" fmla="*/ f61 f18 1"/>
                  <a:gd name="f78" fmla="*/ f62 f19 1"/>
                  <a:gd name="f79" fmla="*/ f63 f19 1"/>
                  <a:gd name="f80" fmla="*/ f64 f19 1"/>
                  <a:gd name="f81" fmla="*/ f65 f18 1"/>
                  <a:gd name="f82" fmla="*/ f66 f18 1"/>
                  <a:gd name="f83" fmla="*/ f67 f19 1"/>
                  <a:gd name="f84" fmla="*/ f68 f18 1"/>
                  <a:gd name="f85" fmla="*/ f6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5"/>
                  </a:cxn>
                  <a:cxn ang="f41">
                    <a:pos x="f77" y="f78"/>
                  </a:cxn>
                  <a:cxn ang="f41">
                    <a:pos x="f77" y="f79"/>
                  </a:cxn>
                  <a:cxn ang="f41">
                    <a:pos x="f76" y="f80"/>
                  </a:cxn>
                  <a:cxn ang="f41">
                    <a:pos x="f74" y="f80"/>
                  </a:cxn>
                  <a:cxn ang="f41">
                    <a:pos x="f81" y="f79"/>
                  </a:cxn>
                  <a:cxn ang="f41">
                    <a:pos x="f81" y="f78"/>
                  </a:cxn>
                  <a:cxn ang="f41">
                    <a:pos x="f74" y="f75"/>
                  </a:cxn>
                  <a:cxn ang="f41">
                    <a:pos x="f82" y="f83"/>
                  </a:cxn>
                  <a:cxn ang="f41">
                    <a:pos x="f84" y="f83"/>
                  </a:cxn>
                  <a:cxn ang="f41">
                    <a:pos x="f84" y="f85"/>
                  </a:cxn>
                  <a:cxn ang="f41">
                    <a:pos x="f82" y="f85"/>
                  </a:cxn>
                  <a:cxn ang="f41">
                    <a:pos x="f82" y="f83"/>
                  </a:cxn>
                </a:cxnLst>
                <a:rect l="f70" t="f73" r="f71" b="f72"/>
                <a:pathLst>
                  <a:path w="136325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4"/>
                    </a:lnTo>
                    <a:lnTo>
                      <a:pt x="f14" y="f14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17" name="Freeform: Shape 847"/>
              <p:cNvSpPr/>
              <p:nvPr/>
            </p:nvSpPr>
            <p:spPr>
              <a:xfrm>
                <a:off x="3489277" y="5343095"/>
                <a:ext cx="123590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3593"/>
                  <a:gd name="f7" fmla="val 47596"/>
                  <a:gd name="f8" fmla="val 120852"/>
                  <a:gd name="f9" fmla="val 2742"/>
                  <a:gd name="f10" fmla="val 1175"/>
                  <a:gd name="f11" fmla="val 46421"/>
                  <a:gd name="f12" fmla="val 44854"/>
                  <a:gd name="f13" fmla="val 122419"/>
                  <a:gd name="f14" fmla="val 123594"/>
                  <a:gd name="f15" fmla="val 5680"/>
                  <a:gd name="f16" fmla="val 41916"/>
                  <a:gd name="f17" fmla="val 118109"/>
                  <a:gd name="f18" fmla="val 5484"/>
                  <a:gd name="f19" fmla="+- 0 0 -90"/>
                  <a:gd name="f20" fmla="*/ f3 1 123593"/>
                  <a:gd name="f21" fmla="*/ f4 1 4759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23593"/>
                  <a:gd name="f30" fmla="*/ f26 1 47596"/>
                  <a:gd name="f31" fmla="*/ 120852 f27 1"/>
                  <a:gd name="f32" fmla="*/ 47596 f26 1"/>
                  <a:gd name="f33" fmla="*/ 2742 f27 1"/>
                  <a:gd name="f34" fmla="*/ 0 f27 1"/>
                  <a:gd name="f35" fmla="*/ 44854 f26 1"/>
                  <a:gd name="f36" fmla="*/ 2742 f26 1"/>
                  <a:gd name="f37" fmla="*/ 0 f26 1"/>
                  <a:gd name="f38" fmla="*/ 123594 f27 1"/>
                  <a:gd name="f39" fmla="*/ 5680 f27 1"/>
                  <a:gd name="f40" fmla="*/ 41916 f26 1"/>
                  <a:gd name="f41" fmla="*/ 118109 f27 1"/>
                  <a:gd name="f42" fmla="*/ 5484 f26 1"/>
                  <a:gd name="f43" fmla="+- f28 0 f1"/>
                  <a:gd name="f44" fmla="*/ f31 1 123593"/>
                  <a:gd name="f45" fmla="*/ f32 1 47596"/>
                  <a:gd name="f46" fmla="*/ f33 1 123593"/>
                  <a:gd name="f47" fmla="*/ f34 1 123593"/>
                  <a:gd name="f48" fmla="*/ f35 1 47596"/>
                  <a:gd name="f49" fmla="*/ f36 1 47596"/>
                  <a:gd name="f50" fmla="*/ f37 1 47596"/>
                  <a:gd name="f51" fmla="*/ f38 1 123593"/>
                  <a:gd name="f52" fmla="*/ f39 1 123593"/>
                  <a:gd name="f53" fmla="*/ f40 1 47596"/>
                  <a:gd name="f54" fmla="*/ f41 1 123593"/>
                  <a:gd name="f55" fmla="*/ f42 1 4759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23593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18" name="Freeform: Shape 848"/>
              <p:cNvSpPr/>
              <p:nvPr/>
            </p:nvSpPr>
            <p:spPr>
              <a:xfrm>
                <a:off x="3659483" y="5343095"/>
                <a:ext cx="131819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1820"/>
                  <a:gd name="f7" fmla="val 47596"/>
                  <a:gd name="f8" fmla="val 129078"/>
                  <a:gd name="f9" fmla="val 2742"/>
                  <a:gd name="f10" fmla="val 1175"/>
                  <a:gd name="f11" fmla="val 46421"/>
                  <a:gd name="f12" fmla="val 44854"/>
                  <a:gd name="f13" fmla="val 130645"/>
                  <a:gd name="f14" fmla="val 5680"/>
                  <a:gd name="f15" fmla="val 41916"/>
                  <a:gd name="f16" fmla="val 126336"/>
                  <a:gd name="f17" fmla="val 5484"/>
                  <a:gd name="f18" fmla="+- 0 0 -90"/>
                  <a:gd name="f19" fmla="*/ f3 1 131820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1820"/>
                  <a:gd name="f29" fmla="*/ f25 1 47596"/>
                  <a:gd name="f30" fmla="*/ 129078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31820 f26 1"/>
                  <a:gd name="f38" fmla="*/ 5680 f26 1"/>
                  <a:gd name="f39" fmla="*/ 41916 f25 1"/>
                  <a:gd name="f40" fmla="*/ 126336 f26 1"/>
                  <a:gd name="f41" fmla="*/ 5484 f25 1"/>
                  <a:gd name="f42" fmla="+- f27 0 f1"/>
                  <a:gd name="f43" fmla="*/ f30 1 131820"/>
                  <a:gd name="f44" fmla="*/ f31 1 47596"/>
                  <a:gd name="f45" fmla="*/ f32 1 131820"/>
                  <a:gd name="f46" fmla="*/ f33 1 131820"/>
                  <a:gd name="f47" fmla="*/ f34 1 47596"/>
                  <a:gd name="f48" fmla="*/ f35 1 47596"/>
                  <a:gd name="f49" fmla="*/ f36 1 47596"/>
                  <a:gd name="f50" fmla="*/ f37 1 131820"/>
                  <a:gd name="f51" fmla="*/ f38 1 131820"/>
                  <a:gd name="f52" fmla="*/ f39 1 47596"/>
                  <a:gd name="f53" fmla="*/ f40 1 131820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1820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19" name="Freeform: Shape 849"/>
              <p:cNvSpPr/>
              <p:nvPr/>
            </p:nvSpPr>
            <p:spPr>
              <a:xfrm>
                <a:off x="3840662" y="5343095"/>
                <a:ext cx="136327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6325"/>
                  <a:gd name="f7" fmla="val 47596"/>
                  <a:gd name="f8" fmla="val 133583"/>
                  <a:gd name="f9" fmla="val 2742"/>
                  <a:gd name="f10" fmla="val 1175"/>
                  <a:gd name="f11" fmla="val 46421"/>
                  <a:gd name="f12" fmla="val 44854"/>
                  <a:gd name="f13" fmla="val 135150"/>
                  <a:gd name="f14" fmla="val 5680"/>
                  <a:gd name="f15" fmla="val 41916"/>
                  <a:gd name="f16" fmla="val 130841"/>
                  <a:gd name="f17" fmla="val 5484"/>
                  <a:gd name="f18" fmla="+- 0 0 -90"/>
                  <a:gd name="f19" fmla="*/ f3 1 136325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6325"/>
                  <a:gd name="f29" fmla="*/ f25 1 47596"/>
                  <a:gd name="f30" fmla="*/ 133583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36325 f26 1"/>
                  <a:gd name="f38" fmla="*/ 5680 f26 1"/>
                  <a:gd name="f39" fmla="*/ 41916 f25 1"/>
                  <a:gd name="f40" fmla="*/ 130841 f26 1"/>
                  <a:gd name="f41" fmla="*/ 5484 f25 1"/>
                  <a:gd name="f42" fmla="+- f27 0 f1"/>
                  <a:gd name="f43" fmla="*/ f30 1 136325"/>
                  <a:gd name="f44" fmla="*/ f31 1 47596"/>
                  <a:gd name="f45" fmla="*/ f32 1 136325"/>
                  <a:gd name="f46" fmla="*/ f33 1 136325"/>
                  <a:gd name="f47" fmla="*/ f34 1 47596"/>
                  <a:gd name="f48" fmla="*/ f35 1 47596"/>
                  <a:gd name="f49" fmla="*/ f36 1 47596"/>
                  <a:gd name="f50" fmla="*/ f37 1 136325"/>
                  <a:gd name="f51" fmla="*/ f38 1 136325"/>
                  <a:gd name="f52" fmla="*/ f39 1 47596"/>
                  <a:gd name="f53" fmla="*/ f40 1 136325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6325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20" name="Freeform: Shape 850"/>
              <p:cNvSpPr/>
              <p:nvPr/>
            </p:nvSpPr>
            <p:spPr>
              <a:xfrm>
                <a:off x="4025563" y="5131557"/>
                <a:ext cx="125355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356"/>
                  <a:gd name="f7" fmla="val 194890"/>
                  <a:gd name="f8" fmla="val 122615"/>
                  <a:gd name="f9" fmla="val 2742"/>
                  <a:gd name="f10" fmla="val 1175"/>
                  <a:gd name="f11" fmla="val 193715"/>
                  <a:gd name="f12" fmla="val 192148"/>
                  <a:gd name="f13" fmla="val 124182"/>
                  <a:gd name="f14" fmla="val 125357"/>
                  <a:gd name="f15" fmla="val 5485"/>
                  <a:gd name="f16" fmla="val 189406"/>
                  <a:gd name="f17" fmla="val 119676"/>
                  <a:gd name="f18" fmla="val 5680"/>
                  <a:gd name="f19" fmla="+- 0 0 -90"/>
                  <a:gd name="f20" fmla="*/ f3 1 125356"/>
                  <a:gd name="f21" fmla="*/ f4 1 19489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25356"/>
                  <a:gd name="f30" fmla="*/ f26 1 194890"/>
                  <a:gd name="f31" fmla="*/ 122615 f27 1"/>
                  <a:gd name="f32" fmla="*/ 194890 f26 1"/>
                  <a:gd name="f33" fmla="*/ 2742 f27 1"/>
                  <a:gd name="f34" fmla="*/ 0 f27 1"/>
                  <a:gd name="f35" fmla="*/ 192148 f26 1"/>
                  <a:gd name="f36" fmla="*/ 2742 f26 1"/>
                  <a:gd name="f37" fmla="*/ 0 f26 1"/>
                  <a:gd name="f38" fmla="*/ 125357 f27 1"/>
                  <a:gd name="f39" fmla="*/ 5485 f27 1"/>
                  <a:gd name="f40" fmla="*/ 189406 f26 1"/>
                  <a:gd name="f41" fmla="*/ 119676 f27 1"/>
                  <a:gd name="f42" fmla="*/ 5680 f26 1"/>
                  <a:gd name="f43" fmla="+- f28 0 f1"/>
                  <a:gd name="f44" fmla="*/ f31 1 125356"/>
                  <a:gd name="f45" fmla="*/ f32 1 194890"/>
                  <a:gd name="f46" fmla="*/ f33 1 125356"/>
                  <a:gd name="f47" fmla="*/ f34 1 125356"/>
                  <a:gd name="f48" fmla="*/ f35 1 194890"/>
                  <a:gd name="f49" fmla="*/ f36 1 194890"/>
                  <a:gd name="f50" fmla="*/ f37 1 194890"/>
                  <a:gd name="f51" fmla="*/ f38 1 125356"/>
                  <a:gd name="f52" fmla="*/ f39 1 125356"/>
                  <a:gd name="f53" fmla="*/ f40 1 194890"/>
                  <a:gd name="f54" fmla="*/ f41 1 125356"/>
                  <a:gd name="f55" fmla="*/ f42 1 194890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25356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21" name="Freeform: Shape 851"/>
              <p:cNvSpPr/>
              <p:nvPr/>
            </p:nvSpPr>
            <p:spPr>
              <a:xfrm>
                <a:off x="4025563" y="5343095"/>
                <a:ext cx="125355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356"/>
                  <a:gd name="f7" fmla="val 47596"/>
                  <a:gd name="f8" fmla="val 122615"/>
                  <a:gd name="f9" fmla="val 2742"/>
                  <a:gd name="f10" fmla="val 1175"/>
                  <a:gd name="f11" fmla="val 46421"/>
                  <a:gd name="f12" fmla="val 44854"/>
                  <a:gd name="f13" fmla="val 124182"/>
                  <a:gd name="f14" fmla="val 125357"/>
                  <a:gd name="f15" fmla="val 5485"/>
                  <a:gd name="f16" fmla="val 41916"/>
                  <a:gd name="f17" fmla="val 119676"/>
                  <a:gd name="f18" fmla="val 5484"/>
                  <a:gd name="f19" fmla="+- 0 0 -90"/>
                  <a:gd name="f20" fmla="*/ f3 1 125356"/>
                  <a:gd name="f21" fmla="*/ f4 1 4759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25356"/>
                  <a:gd name="f30" fmla="*/ f26 1 47596"/>
                  <a:gd name="f31" fmla="*/ 122615 f27 1"/>
                  <a:gd name="f32" fmla="*/ 47596 f26 1"/>
                  <a:gd name="f33" fmla="*/ 2742 f27 1"/>
                  <a:gd name="f34" fmla="*/ 0 f27 1"/>
                  <a:gd name="f35" fmla="*/ 44854 f26 1"/>
                  <a:gd name="f36" fmla="*/ 2742 f26 1"/>
                  <a:gd name="f37" fmla="*/ 0 f26 1"/>
                  <a:gd name="f38" fmla="*/ 125357 f27 1"/>
                  <a:gd name="f39" fmla="*/ 5485 f27 1"/>
                  <a:gd name="f40" fmla="*/ 41916 f26 1"/>
                  <a:gd name="f41" fmla="*/ 119676 f27 1"/>
                  <a:gd name="f42" fmla="*/ 5484 f26 1"/>
                  <a:gd name="f43" fmla="+- f28 0 f1"/>
                  <a:gd name="f44" fmla="*/ f31 1 125356"/>
                  <a:gd name="f45" fmla="*/ f32 1 47596"/>
                  <a:gd name="f46" fmla="*/ f33 1 125356"/>
                  <a:gd name="f47" fmla="*/ f34 1 125356"/>
                  <a:gd name="f48" fmla="*/ f35 1 47596"/>
                  <a:gd name="f49" fmla="*/ f36 1 47596"/>
                  <a:gd name="f50" fmla="*/ f37 1 47596"/>
                  <a:gd name="f51" fmla="*/ f38 1 125356"/>
                  <a:gd name="f52" fmla="*/ f39 1 125356"/>
                  <a:gd name="f53" fmla="*/ f40 1 47596"/>
                  <a:gd name="f54" fmla="*/ f41 1 125356"/>
                  <a:gd name="f55" fmla="*/ f42 1 4759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25356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22" name="Freeform: Shape 852"/>
              <p:cNvSpPr/>
              <p:nvPr/>
            </p:nvSpPr>
            <p:spPr>
              <a:xfrm>
                <a:off x="4237887" y="5131557"/>
                <a:ext cx="130841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0840"/>
                  <a:gd name="f7" fmla="val 194890"/>
                  <a:gd name="f8" fmla="val 128099"/>
                  <a:gd name="f9" fmla="val 2742"/>
                  <a:gd name="f10" fmla="val 1175"/>
                  <a:gd name="f11" fmla="val 193715"/>
                  <a:gd name="f12" fmla="val 192148"/>
                  <a:gd name="f13" fmla="val 129666"/>
                  <a:gd name="f14" fmla="val 130841"/>
                  <a:gd name="f15" fmla="val 5484"/>
                  <a:gd name="f16" fmla="val 189406"/>
                  <a:gd name="f17" fmla="val 125161"/>
                  <a:gd name="f18" fmla="val 5680"/>
                  <a:gd name="f19" fmla="+- 0 0 -90"/>
                  <a:gd name="f20" fmla="*/ f3 1 130840"/>
                  <a:gd name="f21" fmla="*/ f4 1 19489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30840"/>
                  <a:gd name="f30" fmla="*/ f26 1 194890"/>
                  <a:gd name="f31" fmla="*/ 128099 f27 1"/>
                  <a:gd name="f32" fmla="*/ 194890 f26 1"/>
                  <a:gd name="f33" fmla="*/ 2742 f27 1"/>
                  <a:gd name="f34" fmla="*/ 0 f27 1"/>
                  <a:gd name="f35" fmla="*/ 192148 f26 1"/>
                  <a:gd name="f36" fmla="*/ 2742 f26 1"/>
                  <a:gd name="f37" fmla="*/ 0 f26 1"/>
                  <a:gd name="f38" fmla="*/ 130841 f27 1"/>
                  <a:gd name="f39" fmla="*/ 5484 f27 1"/>
                  <a:gd name="f40" fmla="*/ 189406 f26 1"/>
                  <a:gd name="f41" fmla="*/ 125161 f27 1"/>
                  <a:gd name="f42" fmla="*/ 5680 f26 1"/>
                  <a:gd name="f43" fmla="+- f28 0 f1"/>
                  <a:gd name="f44" fmla="*/ f31 1 130840"/>
                  <a:gd name="f45" fmla="*/ f32 1 194890"/>
                  <a:gd name="f46" fmla="*/ f33 1 130840"/>
                  <a:gd name="f47" fmla="*/ f34 1 130840"/>
                  <a:gd name="f48" fmla="*/ f35 1 194890"/>
                  <a:gd name="f49" fmla="*/ f36 1 194890"/>
                  <a:gd name="f50" fmla="*/ f37 1 194890"/>
                  <a:gd name="f51" fmla="*/ f38 1 130840"/>
                  <a:gd name="f52" fmla="*/ f39 1 130840"/>
                  <a:gd name="f53" fmla="*/ f40 1 194890"/>
                  <a:gd name="f54" fmla="*/ f41 1 130840"/>
                  <a:gd name="f55" fmla="*/ f42 1 194890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30840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23" name="Freeform: Shape 853"/>
              <p:cNvSpPr/>
              <p:nvPr/>
            </p:nvSpPr>
            <p:spPr>
              <a:xfrm>
                <a:off x="4408294" y="5131557"/>
                <a:ext cx="140826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0830"/>
                  <a:gd name="f7" fmla="val 194890"/>
                  <a:gd name="f8" fmla="val 138088"/>
                  <a:gd name="f9" fmla="val 2742"/>
                  <a:gd name="f10" fmla="val 1175"/>
                  <a:gd name="f11" fmla="val 193715"/>
                  <a:gd name="f12" fmla="val 192148"/>
                  <a:gd name="f13" fmla="val 139655"/>
                  <a:gd name="f14" fmla="val 5289"/>
                  <a:gd name="f15" fmla="val 189406"/>
                  <a:gd name="f16" fmla="val 135150"/>
                  <a:gd name="f17" fmla="val 5680"/>
                  <a:gd name="f18" fmla="+- 0 0 -90"/>
                  <a:gd name="f19" fmla="*/ f3 1 140830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40830"/>
                  <a:gd name="f29" fmla="*/ f25 1 194890"/>
                  <a:gd name="f30" fmla="*/ 138088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40830 f26 1"/>
                  <a:gd name="f38" fmla="*/ 5289 f26 1"/>
                  <a:gd name="f39" fmla="*/ 189406 f25 1"/>
                  <a:gd name="f40" fmla="*/ 135150 f26 1"/>
                  <a:gd name="f41" fmla="*/ 5680 f25 1"/>
                  <a:gd name="f42" fmla="+- f27 0 f1"/>
                  <a:gd name="f43" fmla="*/ f30 1 140830"/>
                  <a:gd name="f44" fmla="*/ f31 1 194890"/>
                  <a:gd name="f45" fmla="*/ f32 1 140830"/>
                  <a:gd name="f46" fmla="*/ f33 1 140830"/>
                  <a:gd name="f47" fmla="*/ f34 1 194890"/>
                  <a:gd name="f48" fmla="*/ f35 1 194890"/>
                  <a:gd name="f49" fmla="*/ f36 1 194890"/>
                  <a:gd name="f50" fmla="*/ f37 1 140830"/>
                  <a:gd name="f51" fmla="*/ f38 1 140830"/>
                  <a:gd name="f52" fmla="*/ f39 1 194890"/>
                  <a:gd name="f53" fmla="*/ f40 1 140830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40830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24" name="Freeform: Shape 854"/>
              <p:cNvSpPr/>
              <p:nvPr/>
            </p:nvSpPr>
            <p:spPr>
              <a:xfrm>
                <a:off x="4593003" y="5131557"/>
                <a:ext cx="142984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2985"/>
                  <a:gd name="f7" fmla="val 194890"/>
                  <a:gd name="f8" fmla="val 140243"/>
                  <a:gd name="f9" fmla="val 2742"/>
                  <a:gd name="f10" fmla="val 1175"/>
                  <a:gd name="f11" fmla="val 193715"/>
                  <a:gd name="f12" fmla="val 192148"/>
                  <a:gd name="f13" fmla="val 141810"/>
                  <a:gd name="f14" fmla="val 5484"/>
                  <a:gd name="f15" fmla="val 189406"/>
                  <a:gd name="f16" fmla="val 137501"/>
                  <a:gd name="f17" fmla="val 5680"/>
                  <a:gd name="f18" fmla="+- 0 0 -90"/>
                  <a:gd name="f19" fmla="*/ f3 1 142985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42985"/>
                  <a:gd name="f29" fmla="*/ f25 1 194890"/>
                  <a:gd name="f30" fmla="*/ 140243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42985 f26 1"/>
                  <a:gd name="f38" fmla="*/ 5484 f26 1"/>
                  <a:gd name="f39" fmla="*/ 189406 f25 1"/>
                  <a:gd name="f40" fmla="*/ 137501 f26 1"/>
                  <a:gd name="f41" fmla="*/ 5680 f25 1"/>
                  <a:gd name="f42" fmla="+- f27 0 f1"/>
                  <a:gd name="f43" fmla="*/ f30 1 142985"/>
                  <a:gd name="f44" fmla="*/ f31 1 194890"/>
                  <a:gd name="f45" fmla="*/ f32 1 142985"/>
                  <a:gd name="f46" fmla="*/ f33 1 142985"/>
                  <a:gd name="f47" fmla="*/ f34 1 194890"/>
                  <a:gd name="f48" fmla="*/ f35 1 194890"/>
                  <a:gd name="f49" fmla="*/ f36 1 194890"/>
                  <a:gd name="f50" fmla="*/ f37 1 142985"/>
                  <a:gd name="f51" fmla="*/ f38 1 142985"/>
                  <a:gd name="f52" fmla="*/ f39 1 194890"/>
                  <a:gd name="f53" fmla="*/ f40 1 142985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42985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25" name="Freeform: Shape 855"/>
              <p:cNvSpPr/>
              <p:nvPr/>
            </p:nvSpPr>
            <p:spPr>
              <a:xfrm>
                <a:off x="4237887" y="5343095"/>
                <a:ext cx="130841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0840"/>
                  <a:gd name="f7" fmla="val 47596"/>
                  <a:gd name="f8" fmla="val 128099"/>
                  <a:gd name="f9" fmla="val 2742"/>
                  <a:gd name="f10" fmla="val 1175"/>
                  <a:gd name="f11" fmla="val 46421"/>
                  <a:gd name="f12" fmla="val 44854"/>
                  <a:gd name="f13" fmla="val 129666"/>
                  <a:gd name="f14" fmla="val 130841"/>
                  <a:gd name="f15" fmla="val 5484"/>
                  <a:gd name="f16" fmla="val 41916"/>
                  <a:gd name="f17" fmla="val 125161"/>
                  <a:gd name="f18" fmla="+- 0 0 -90"/>
                  <a:gd name="f19" fmla="*/ f3 1 130840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0840"/>
                  <a:gd name="f29" fmla="*/ f25 1 47596"/>
                  <a:gd name="f30" fmla="*/ 128099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30841 f26 1"/>
                  <a:gd name="f38" fmla="*/ 5484 f26 1"/>
                  <a:gd name="f39" fmla="*/ 41916 f25 1"/>
                  <a:gd name="f40" fmla="*/ 125161 f26 1"/>
                  <a:gd name="f41" fmla="*/ 5484 f25 1"/>
                  <a:gd name="f42" fmla="+- f27 0 f1"/>
                  <a:gd name="f43" fmla="*/ f30 1 130840"/>
                  <a:gd name="f44" fmla="*/ f31 1 47596"/>
                  <a:gd name="f45" fmla="*/ f32 1 130840"/>
                  <a:gd name="f46" fmla="*/ f33 1 130840"/>
                  <a:gd name="f47" fmla="*/ f34 1 47596"/>
                  <a:gd name="f48" fmla="*/ f35 1 47596"/>
                  <a:gd name="f49" fmla="*/ f36 1 47596"/>
                  <a:gd name="f50" fmla="*/ f37 1 130840"/>
                  <a:gd name="f51" fmla="*/ f38 1 130840"/>
                  <a:gd name="f52" fmla="*/ f39 1 47596"/>
                  <a:gd name="f53" fmla="*/ f40 1 130840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0840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26" name="Freeform: Shape 856"/>
              <p:cNvSpPr/>
              <p:nvPr/>
            </p:nvSpPr>
            <p:spPr>
              <a:xfrm>
                <a:off x="4408294" y="5343095"/>
                <a:ext cx="140826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0830"/>
                  <a:gd name="f7" fmla="val 47596"/>
                  <a:gd name="f8" fmla="val 138088"/>
                  <a:gd name="f9" fmla="val 2742"/>
                  <a:gd name="f10" fmla="val 1175"/>
                  <a:gd name="f11" fmla="val 46421"/>
                  <a:gd name="f12" fmla="val 44854"/>
                  <a:gd name="f13" fmla="val 139655"/>
                  <a:gd name="f14" fmla="val 5289"/>
                  <a:gd name="f15" fmla="val 41916"/>
                  <a:gd name="f16" fmla="val 135150"/>
                  <a:gd name="f17" fmla="val 5484"/>
                  <a:gd name="f18" fmla="+- 0 0 -90"/>
                  <a:gd name="f19" fmla="*/ f3 1 140830"/>
                  <a:gd name="f20" fmla="*/ f4 1 4759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40830"/>
                  <a:gd name="f29" fmla="*/ f25 1 47596"/>
                  <a:gd name="f30" fmla="*/ 138088 f26 1"/>
                  <a:gd name="f31" fmla="*/ 47596 f25 1"/>
                  <a:gd name="f32" fmla="*/ 2742 f26 1"/>
                  <a:gd name="f33" fmla="*/ 0 f26 1"/>
                  <a:gd name="f34" fmla="*/ 44854 f25 1"/>
                  <a:gd name="f35" fmla="*/ 2742 f25 1"/>
                  <a:gd name="f36" fmla="*/ 0 f25 1"/>
                  <a:gd name="f37" fmla="*/ 140830 f26 1"/>
                  <a:gd name="f38" fmla="*/ 5289 f26 1"/>
                  <a:gd name="f39" fmla="*/ 41916 f25 1"/>
                  <a:gd name="f40" fmla="*/ 135150 f26 1"/>
                  <a:gd name="f41" fmla="*/ 5484 f25 1"/>
                  <a:gd name="f42" fmla="+- f27 0 f1"/>
                  <a:gd name="f43" fmla="*/ f30 1 140830"/>
                  <a:gd name="f44" fmla="*/ f31 1 47596"/>
                  <a:gd name="f45" fmla="*/ f32 1 140830"/>
                  <a:gd name="f46" fmla="*/ f33 1 140830"/>
                  <a:gd name="f47" fmla="*/ f34 1 47596"/>
                  <a:gd name="f48" fmla="*/ f35 1 47596"/>
                  <a:gd name="f49" fmla="*/ f36 1 47596"/>
                  <a:gd name="f50" fmla="*/ f37 1 140830"/>
                  <a:gd name="f51" fmla="*/ f38 1 140830"/>
                  <a:gd name="f52" fmla="*/ f39 1 47596"/>
                  <a:gd name="f53" fmla="*/ f40 1 140830"/>
                  <a:gd name="f54" fmla="*/ f41 1 4759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40830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27" name="Freeform: Shape 857"/>
              <p:cNvSpPr/>
              <p:nvPr/>
            </p:nvSpPr>
            <p:spPr>
              <a:xfrm>
                <a:off x="4593003" y="5343095"/>
                <a:ext cx="142984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2985"/>
                  <a:gd name="f7" fmla="val 47596"/>
                  <a:gd name="f8" fmla="val 140243"/>
                  <a:gd name="f9" fmla="val 2742"/>
                  <a:gd name="f10" fmla="val 1175"/>
                  <a:gd name="f11" fmla="val 46421"/>
                  <a:gd name="f12" fmla="val 44854"/>
                  <a:gd name="f13" fmla="val 141810"/>
                  <a:gd name="f14" fmla="val 5484"/>
                  <a:gd name="f15" fmla="val 41916"/>
                  <a:gd name="f16" fmla="val 137501"/>
                  <a:gd name="f17" fmla="+- 0 0 -90"/>
                  <a:gd name="f18" fmla="*/ f3 1 142985"/>
                  <a:gd name="f19" fmla="*/ f4 1 47596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42985"/>
                  <a:gd name="f28" fmla="*/ f24 1 47596"/>
                  <a:gd name="f29" fmla="*/ 140243 f25 1"/>
                  <a:gd name="f30" fmla="*/ 47596 f24 1"/>
                  <a:gd name="f31" fmla="*/ 2742 f25 1"/>
                  <a:gd name="f32" fmla="*/ 0 f25 1"/>
                  <a:gd name="f33" fmla="*/ 44854 f24 1"/>
                  <a:gd name="f34" fmla="*/ 2742 f24 1"/>
                  <a:gd name="f35" fmla="*/ 0 f24 1"/>
                  <a:gd name="f36" fmla="*/ 142985 f25 1"/>
                  <a:gd name="f37" fmla="*/ 5484 f25 1"/>
                  <a:gd name="f38" fmla="*/ 41916 f24 1"/>
                  <a:gd name="f39" fmla="*/ 137501 f25 1"/>
                  <a:gd name="f40" fmla="*/ 5484 f24 1"/>
                  <a:gd name="f41" fmla="+- f26 0 f1"/>
                  <a:gd name="f42" fmla="*/ f29 1 142985"/>
                  <a:gd name="f43" fmla="*/ f30 1 47596"/>
                  <a:gd name="f44" fmla="*/ f31 1 142985"/>
                  <a:gd name="f45" fmla="*/ f32 1 142985"/>
                  <a:gd name="f46" fmla="*/ f33 1 47596"/>
                  <a:gd name="f47" fmla="*/ f34 1 47596"/>
                  <a:gd name="f48" fmla="*/ f35 1 47596"/>
                  <a:gd name="f49" fmla="*/ f36 1 142985"/>
                  <a:gd name="f50" fmla="*/ f37 1 142985"/>
                  <a:gd name="f51" fmla="*/ f38 1 47596"/>
                  <a:gd name="f52" fmla="*/ f39 1 142985"/>
                  <a:gd name="f53" fmla="*/ f40 1 47596"/>
                  <a:gd name="f54" fmla="*/ f20 1 f27"/>
                  <a:gd name="f55" fmla="*/ f21 1 f27"/>
                  <a:gd name="f56" fmla="*/ f20 1 f28"/>
                  <a:gd name="f57" fmla="*/ f22 1 f28"/>
                  <a:gd name="f58" fmla="*/ f42 1 f27"/>
                  <a:gd name="f59" fmla="*/ f43 1 f28"/>
                  <a:gd name="f60" fmla="*/ f44 1 f27"/>
                  <a:gd name="f61" fmla="*/ f45 1 f27"/>
                  <a:gd name="f62" fmla="*/ f46 1 f28"/>
                  <a:gd name="f63" fmla="*/ f47 1 f28"/>
                  <a:gd name="f64" fmla="*/ f48 1 f28"/>
                  <a:gd name="f65" fmla="*/ f49 1 f27"/>
                  <a:gd name="f66" fmla="*/ f50 1 f27"/>
                  <a:gd name="f67" fmla="*/ f51 1 f28"/>
                  <a:gd name="f68" fmla="*/ f52 1 f27"/>
                  <a:gd name="f69" fmla="*/ f53 1 f28"/>
                  <a:gd name="f70" fmla="*/ f54 f18 1"/>
                  <a:gd name="f71" fmla="*/ f55 f18 1"/>
                  <a:gd name="f72" fmla="*/ f57 f19 1"/>
                  <a:gd name="f73" fmla="*/ f56 f19 1"/>
                  <a:gd name="f74" fmla="*/ f58 f18 1"/>
                  <a:gd name="f75" fmla="*/ f59 f19 1"/>
                  <a:gd name="f76" fmla="*/ f60 f18 1"/>
                  <a:gd name="f77" fmla="*/ f61 f18 1"/>
                  <a:gd name="f78" fmla="*/ f62 f19 1"/>
                  <a:gd name="f79" fmla="*/ f63 f19 1"/>
                  <a:gd name="f80" fmla="*/ f64 f19 1"/>
                  <a:gd name="f81" fmla="*/ f65 f18 1"/>
                  <a:gd name="f82" fmla="*/ f66 f18 1"/>
                  <a:gd name="f83" fmla="*/ f67 f19 1"/>
                  <a:gd name="f84" fmla="*/ f68 f18 1"/>
                  <a:gd name="f85" fmla="*/ f6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5"/>
                  </a:cxn>
                  <a:cxn ang="f41">
                    <a:pos x="f77" y="f78"/>
                  </a:cxn>
                  <a:cxn ang="f41">
                    <a:pos x="f77" y="f79"/>
                  </a:cxn>
                  <a:cxn ang="f41">
                    <a:pos x="f76" y="f80"/>
                  </a:cxn>
                  <a:cxn ang="f41">
                    <a:pos x="f74" y="f80"/>
                  </a:cxn>
                  <a:cxn ang="f41">
                    <a:pos x="f81" y="f79"/>
                  </a:cxn>
                  <a:cxn ang="f41">
                    <a:pos x="f81" y="f78"/>
                  </a:cxn>
                  <a:cxn ang="f41">
                    <a:pos x="f74" y="f75"/>
                  </a:cxn>
                  <a:cxn ang="f41">
                    <a:pos x="f82" y="f83"/>
                  </a:cxn>
                  <a:cxn ang="f41">
                    <a:pos x="f84" y="f83"/>
                  </a:cxn>
                  <a:cxn ang="f41">
                    <a:pos x="f84" y="f85"/>
                  </a:cxn>
                  <a:cxn ang="f41">
                    <a:pos x="f82" y="f85"/>
                  </a:cxn>
                  <a:cxn ang="f41">
                    <a:pos x="f82" y="f83"/>
                  </a:cxn>
                </a:cxnLst>
                <a:rect l="f70" t="f73" r="f71" b="f72"/>
                <a:pathLst>
                  <a:path w="142985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4"/>
                    </a:lnTo>
                    <a:lnTo>
                      <a:pt x="f14" y="f14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28" name="Freeform: Shape 858"/>
              <p:cNvSpPr/>
              <p:nvPr/>
            </p:nvSpPr>
            <p:spPr>
              <a:xfrm>
                <a:off x="4777703" y="5131557"/>
                <a:ext cx="137306" cy="1948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7304"/>
                  <a:gd name="f7" fmla="val 194890"/>
                  <a:gd name="f8" fmla="val 134562"/>
                  <a:gd name="f9" fmla="val 2742"/>
                  <a:gd name="f10" fmla="val 1175"/>
                  <a:gd name="f11" fmla="val 193715"/>
                  <a:gd name="f12" fmla="val 192148"/>
                  <a:gd name="f13" fmla="val 136129"/>
                  <a:gd name="f14" fmla="val 137305"/>
                  <a:gd name="f15" fmla="val 5680"/>
                  <a:gd name="f16" fmla="val 189406"/>
                  <a:gd name="f17" fmla="val 131820"/>
                  <a:gd name="f18" fmla="+- 0 0 -90"/>
                  <a:gd name="f19" fmla="*/ f3 1 137304"/>
                  <a:gd name="f20" fmla="*/ f4 1 1948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7304"/>
                  <a:gd name="f29" fmla="*/ f25 1 194890"/>
                  <a:gd name="f30" fmla="*/ 134562 f26 1"/>
                  <a:gd name="f31" fmla="*/ 194890 f25 1"/>
                  <a:gd name="f32" fmla="*/ 2742 f26 1"/>
                  <a:gd name="f33" fmla="*/ 0 f26 1"/>
                  <a:gd name="f34" fmla="*/ 192148 f25 1"/>
                  <a:gd name="f35" fmla="*/ 2742 f25 1"/>
                  <a:gd name="f36" fmla="*/ 0 f25 1"/>
                  <a:gd name="f37" fmla="*/ 137305 f26 1"/>
                  <a:gd name="f38" fmla="*/ 5680 f26 1"/>
                  <a:gd name="f39" fmla="*/ 189406 f25 1"/>
                  <a:gd name="f40" fmla="*/ 131820 f26 1"/>
                  <a:gd name="f41" fmla="*/ 5680 f25 1"/>
                  <a:gd name="f42" fmla="+- f27 0 f1"/>
                  <a:gd name="f43" fmla="*/ f30 1 137304"/>
                  <a:gd name="f44" fmla="*/ f31 1 194890"/>
                  <a:gd name="f45" fmla="*/ f32 1 137304"/>
                  <a:gd name="f46" fmla="*/ f33 1 137304"/>
                  <a:gd name="f47" fmla="*/ f34 1 194890"/>
                  <a:gd name="f48" fmla="*/ f35 1 194890"/>
                  <a:gd name="f49" fmla="*/ f36 1 194890"/>
                  <a:gd name="f50" fmla="*/ f37 1 137304"/>
                  <a:gd name="f51" fmla="*/ f38 1 137304"/>
                  <a:gd name="f52" fmla="*/ f39 1 194890"/>
                  <a:gd name="f53" fmla="*/ f40 1 137304"/>
                  <a:gd name="f54" fmla="*/ f41 1 19489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7304" h="19489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29" name="Freeform: Shape 859"/>
              <p:cNvSpPr/>
              <p:nvPr/>
            </p:nvSpPr>
            <p:spPr>
              <a:xfrm>
                <a:off x="4777703" y="5343095"/>
                <a:ext cx="137306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7304"/>
                  <a:gd name="f7" fmla="val 47596"/>
                  <a:gd name="f8" fmla="val 134562"/>
                  <a:gd name="f9" fmla="val 2742"/>
                  <a:gd name="f10" fmla="val 1175"/>
                  <a:gd name="f11" fmla="val 46421"/>
                  <a:gd name="f12" fmla="val 44854"/>
                  <a:gd name="f13" fmla="val 136129"/>
                  <a:gd name="f14" fmla="val 137305"/>
                  <a:gd name="f15" fmla="val 5680"/>
                  <a:gd name="f16" fmla="val 41916"/>
                  <a:gd name="f17" fmla="val 131820"/>
                  <a:gd name="f18" fmla="val 5484"/>
                  <a:gd name="f19" fmla="+- 0 0 -90"/>
                  <a:gd name="f20" fmla="*/ f3 1 137304"/>
                  <a:gd name="f21" fmla="*/ f4 1 4759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37304"/>
                  <a:gd name="f30" fmla="*/ f26 1 47596"/>
                  <a:gd name="f31" fmla="*/ 134562 f27 1"/>
                  <a:gd name="f32" fmla="*/ 47596 f26 1"/>
                  <a:gd name="f33" fmla="*/ 2742 f27 1"/>
                  <a:gd name="f34" fmla="*/ 0 f27 1"/>
                  <a:gd name="f35" fmla="*/ 44854 f26 1"/>
                  <a:gd name="f36" fmla="*/ 2742 f26 1"/>
                  <a:gd name="f37" fmla="*/ 0 f26 1"/>
                  <a:gd name="f38" fmla="*/ 137305 f27 1"/>
                  <a:gd name="f39" fmla="*/ 5680 f27 1"/>
                  <a:gd name="f40" fmla="*/ 41916 f26 1"/>
                  <a:gd name="f41" fmla="*/ 131820 f27 1"/>
                  <a:gd name="f42" fmla="*/ 5484 f26 1"/>
                  <a:gd name="f43" fmla="+- f28 0 f1"/>
                  <a:gd name="f44" fmla="*/ f31 1 137304"/>
                  <a:gd name="f45" fmla="*/ f32 1 47596"/>
                  <a:gd name="f46" fmla="*/ f33 1 137304"/>
                  <a:gd name="f47" fmla="*/ f34 1 137304"/>
                  <a:gd name="f48" fmla="*/ f35 1 47596"/>
                  <a:gd name="f49" fmla="*/ f36 1 47596"/>
                  <a:gd name="f50" fmla="*/ f37 1 47596"/>
                  <a:gd name="f51" fmla="*/ f38 1 137304"/>
                  <a:gd name="f52" fmla="*/ f39 1 137304"/>
                  <a:gd name="f53" fmla="*/ f40 1 47596"/>
                  <a:gd name="f54" fmla="*/ f41 1 137304"/>
                  <a:gd name="f55" fmla="*/ f42 1 4759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37304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30" name="Freeform: Shape 860"/>
              <p:cNvSpPr/>
              <p:nvPr/>
            </p:nvSpPr>
            <p:spPr>
              <a:xfrm>
                <a:off x="5005105" y="5131749"/>
                <a:ext cx="126534" cy="20174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6531"/>
                  <a:gd name="f7" fmla="val 201745"/>
                  <a:gd name="f8" fmla="val 123790"/>
                  <a:gd name="f9" fmla="val 201746"/>
                  <a:gd name="f10" fmla="val 2742"/>
                  <a:gd name="f11" fmla="val 1175"/>
                  <a:gd name="f12" fmla="val 200571"/>
                  <a:gd name="f13" fmla="val 199004"/>
                  <a:gd name="f14" fmla="val 125357"/>
                  <a:gd name="f15" fmla="val 126532"/>
                  <a:gd name="f16" fmla="val 5680"/>
                  <a:gd name="f17" fmla="val 196066"/>
                  <a:gd name="f18" fmla="val 121047"/>
                  <a:gd name="f19" fmla="val 5484"/>
                  <a:gd name="f20" fmla="+- 0 0 -90"/>
                  <a:gd name="f21" fmla="*/ f3 1 126531"/>
                  <a:gd name="f22" fmla="*/ f4 1 201745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126531"/>
                  <a:gd name="f31" fmla="*/ f27 1 201745"/>
                  <a:gd name="f32" fmla="*/ 123790 f28 1"/>
                  <a:gd name="f33" fmla="*/ 201746 f27 1"/>
                  <a:gd name="f34" fmla="*/ 2742 f28 1"/>
                  <a:gd name="f35" fmla="*/ 0 f28 1"/>
                  <a:gd name="f36" fmla="*/ 199004 f27 1"/>
                  <a:gd name="f37" fmla="*/ 2742 f27 1"/>
                  <a:gd name="f38" fmla="*/ 0 f27 1"/>
                  <a:gd name="f39" fmla="*/ 126532 f28 1"/>
                  <a:gd name="f40" fmla="*/ 5680 f28 1"/>
                  <a:gd name="f41" fmla="*/ 196066 f27 1"/>
                  <a:gd name="f42" fmla="*/ 121047 f28 1"/>
                  <a:gd name="f43" fmla="*/ 5484 f27 1"/>
                  <a:gd name="f44" fmla="+- f29 0 f1"/>
                  <a:gd name="f45" fmla="*/ f32 1 126531"/>
                  <a:gd name="f46" fmla="*/ f33 1 201745"/>
                  <a:gd name="f47" fmla="*/ f34 1 126531"/>
                  <a:gd name="f48" fmla="*/ f35 1 126531"/>
                  <a:gd name="f49" fmla="*/ f36 1 201745"/>
                  <a:gd name="f50" fmla="*/ f37 1 201745"/>
                  <a:gd name="f51" fmla="*/ f38 1 201745"/>
                  <a:gd name="f52" fmla="*/ f39 1 126531"/>
                  <a:gd name="f53" fmla="*/ f40 1 126531"/>
                  <a:gd name="f54" fmla="*/ f41 1 201745"/>
                  <a:gd name="f55" fmla="*/ f42 1 126531"/>
                  <a:gd name="f56" fmla="*/ f43 1 201745"/>
                  <a:gd name="f57" fmla="*/ f23 1 f30"/>
                  <a:gd name="f58" fmla="*/ f24 1 f30"/>
                  <a:gd name="f59" fmla="*/ f23 1 f31"/>
                  <a:gd name="f60" fmla="*/ f25 1 f31"/>
                  <a:gd name="f61" fmla="*/ f45 1 f30"/>
                  <a:gd name="f62" fmla="*/ f46 1 f31"/>
                  <a:gd name="f63" fmla="*/ f47 1 f30"/>
                  <a:gd name="f64" fmla="*/ f48 1 f30"/>
                  <a:gd name="f65" fmla="*/ f49 1 f31"/>
                  <a:gd name="f66" fmla="*/ f50 1 f31"/>
                  <a:gd name="f67" fmla="*/ f51 1 f31"/>
                  <a:gd name="f68" fmla="*/ f52 1 f30"/>
                  <a:gd name="f69" fmla="*/ f53 1 f30"/>
                  <a:gd name="f70" fmla="*/ f54 1 f31"/>
                  <a:gd name="f71" fmla="*/ f55 1 f30"/>
                  <a:gd name="f72" fmla="*/ f56 1 f31"/>
                  <a:gd name="f73" fmla="*/ f57 f21 1"/>
                  <a:gd name="f74" fmla="*/ f58 f21 1"/>
                  <a:gd name="f75" fmla="*/ f60 f22 1"/>
                  <a:gd name="f76" fmla="*/ f59 f22 1"/>
                  <a:gd name="f77" fmla="*/ f61 f21 1"/>
                  <a:gd name="f78" fmla="*/ f62 f22 1"/>
                  <a:gd name="f79" fmla="*/ f63 f21 1"/>
                  <a:gd name="f80" fmla="*/ f64 f21 1"/>
                  <a:gd name="f81" fmla="*/ f65 f22 1"/>
                  <a:gd name="f82" fmla="*/ f66 f22 1"/>
                  <a:gd name="f83" fmla="*/ f67 f22 1"/>
                  <a:gd name="f84" fmla="*/ f68 f21 1"/>
                  <a:gd name="f85" fmla="*/ f69 f21 1"/>
                  <a:gd name="f86" fmla="*/ f70 f22 1"/>
                  <a:gd name="f87" fmla="*/ f71 f21 1"/>
                  <a:gd name="f88" fmla="*/ f7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7" y="f78"/>
                  </a:cxn>
                  <a:cxn ang="f44">
                    <a:pos x="f79" y="f78"/>
                  </a:cxn>
                  <a:cxn ang="f44">
                    <a:pos x="f80" y="f81"/>
                  </a:cxn>
                  <a:cxn ang="f44">
                    <a:pos x="f80" y="f82"/>
                  </a:cxn>
                  <a:cxn ang="f44">
                    <a:pos x="f79" y="f83"/>
                  </a:cxn>
                  <a:cxn ang="f44">
                    <a:pos x="f77" y="f83"/>
                  </a:cxn>
                  <a:cxn ang="f44">
                    <a:pos x="f84" y="f82"/>
                  </a:cxn>
                  <a:cxn ang="f44">
                    <a:pos x="f84" y="f81"/>
                  </a:cxn>
                  <a:cxn ang="f44">
                    <a:pos x="f77" y="f78"/>
                  </a:cxn>
                  <a:cxn ang="f44">
                    <a:pos x="f85" y="f86"/>
                  </a:cxn>
                  <a:cxn ang="f44">
                    <a:pos x="f87" y="f86"/>
                  </a:cxn>
                  <a:cxn ang="f44">
                    <a:pos x="f87" y="f88"/>
                  </a:cxn>
                  <a:cxn ang="f44">
                    <a:pos x="f85" y="f88"/>
                  </a:cxn>
                  <a:cxn ang="f44">
                    <a:pos x="f85" y="f86"/>
                  </a:cxn>
                </a:cxnLst>
                <a:rect l="f73" t="f76" r="f74" b="f75"/>
                <a:pathLst>
                  <a:path w="126531" h="201745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15" y="f11"/>
                      <a:pt x="f15" y="f10"/>
                    </a:cubicBezTo>
                    <a:lnTo>
                      <a:pt x="f15" y="f13"/>
                    </a:lnTo>
                    <a:cubicBezTo>
                      <a:pt x="f15" y="f12"/>
                      <a:pt x="f14" y="f9"/>
                      <a:pt x="f8" y="f9"/>
                    </a:cubicBezTo>
                    <a:close/>
                    <a:moveTo>
                      <a:pt x="f16" y="f17"/>
                    </a:moveTo>
                    <a:lnTo>
                      <a:pt x="f18" y="f17"/>
                    </a:lnTo>
                    <a:lnTo>
                      <a:pt x="f18" y="f19"/>
                    </a:lnTo>
                    <a:lnTo>
                      <a:pt x="f16" y="f19"/>
                    </a:lnTo>
                    <a:lnTo>
                      <a:pt x="f16" y="f1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31" name="Freeform: Shape 861"/>
              <p:cNvSpPr/>
              <p:nvPr/>
            </p:nvSpPr>
            <p:spPr>
              <a:xfrm>
                <a:off x="5171014" y="5131749"/>
                <a:ext cx="140826" cy="20174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0830"/>
                  <a:gd name="f7" fmla="val 201745"/>
                  <a:gd name="f8" fmla="val 138088"/>
                  <a:gd name="f9" fmla="val 201746"/>
                  <a:gd name="f10" fmla="val 2742"/>
                  <a:gd name="f11" fmla="val 1175"/>
                  <a:gd name="f12" fmla="val 200571"/>
                  <a:gd name="f13" fmla="val 199004"/>
                  <a:gd name="f14" fmla="val 139655"/>
                  <a:gd name="f15" fmla="val 5484"/>
                  <a:gd name="f16" fmla="val 196066"/>
                  <a:gd name="f17" fmla="val 135150"/>
                  <a:gd name="f18" fmla="+- 0 0 -90"/>
                  <a:gd name="f19" fmla="*/ f3 1 140830"/>
                  <a:gd name="f20" fmla="*/ f4 1 201745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40830"/>
                  <a:gd name="f29" fmla="*/ f25 1 201745"/>
                  <a:gd name="f30" fmla="*/ 138088 f26 1"/>
                  <a:gd name="f31" fmla="*/ 201746 f25 1"/>
                  <a:gd name="f32" fmla="*/ 2742 f26 1"/>
                  <a:gd name="f33" fmla="*/ 0 f26 1"/>
                  <a:gd name="f34" fmla="*/ 199004 f25 1"/>
                  <a:gd name="f35" fmla="*/ 2742 f25 1"/>
                  <a:gd name="f36" fmla="*/ 0 f25 1"/>
                  <a:gd name="f37" fmla="*/ 140830 f26 1"/>
                  <a:gd name="f38" fmla="*/ 5484 f26 1"/>
                  <a:gd name="f39" fmla="*/ 196066 f25 1"/>
                  <a:gd name="f40" fmla="*/ 135150 f26 1"/>
                  <a:gd name="f41" fmla="*/ 5484 f25 1"/>
                  <a:gd name="f42" fmla="+- f27 0 f1"/>
                  <a:gd name="f43" fmla="*/ f30 1 140830"/>
                  <a:gd name="f44" fmla="*/ f31 1 201745"/>
                  <a:gd name="f45" fmla="*/ f32 1 140830"/>
                  <a:gd name="f46" fmla="*/ f33 1 140830"/>
                  <a:gd name="f47" fmla="*/ f34 1 201745"/>
                  <a:gd name="f48" fmla="*/ f35 1 201745"/>
                  <a:gd name="f49" fmla="*/ f36 1 201745"/>
                  <a:gd name="f50" fmla="*/ f37 1 140830"/>
                  <a:gd name="f51" fmla="*/ f38 1 140830"/>
                  <a:gd name="f52" fmla="*/ f39 1 201745"/>
                  <a:gd name="f53" fmla="*/ f40 1 140830"/>
                  <a:gd name="f54" fmla="*/ f41 1 201745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40830" h="201745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32" name="Freeform: Shape 862"/>
              <p:cNvSpPr/>
              <p:nvPr/>
            </p:nvSpPr>
            <p:spPr>
              <a:xfrm>
                <a:off x="5005105" y="5343095"/>
                <a:ext cx="126534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6531"/>
                  <a:gd name="f7" fmla="val 47596"/>
                  <a:gd name="f8" fmla="val 123790"/>
                  <a:gd name="f9" fmla="val 2742"/>
                  <a:gd name="f10" fmla="val 1175"/>
                  <a:gd name="f11" fmla="val 46421"/>
                  <a:gd name="f12" fmla="val 44854"/>
                  <a:gd name="f13" fmla="val 125357"/>
                  <a:gd name="f14" fmla="val 126532"/>
                  <a:gd name="f15" fmla="val 5680"/>
                  <a:gd name="f16" fmla="val 41916"/>
                  <a:gd name="f17" fmla="val 121047"/>
                  <a:gd name="f18" fmla="val 5484"/>
                  <a:gd name="f19" fmla="+- 0 0 -90"/>
                  <a:gd name="f20" fmla="*/ f3 1 126531"/>
                  <a:gd name="f21" fmla="*/ f4 1 4759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26531"/>
                  <a:gd name="f30" fmla="*/ f26 1 47596"/>
                  <a:gd name="f31" fmla="*/ 123790 f27 1"/>
                  <a:gd name="f32" fmla="*/ 47596 f26 1"/>
                  <a:gd name="f33" fmla="*/ 2742 f27 1"/>
                  <a:gd name="f34" fmla="*/ 0 f27 1"/>
                  <a:gd name="f35" fmla="*/ 44854 f26 1"/>
                  <a:gd name="f36" fmla="*/ 2742 f26 1"/>
                  <a:gd name="f37" fmla="*/ 0 f26 1"/>
                  <a:gd name="f38" fmla="*/ 126532 f27 1"/>
                  <a:gd name="f39" fmla="*/ 5680 f27 1"/>
                  <a:gd name="f40" fmla="*/ 41916 f26 1"/>
                  <a:gd name="f41" fmla="*/ 121047 f27 1"/>
                  <a:gd name="f42" fmla="*/ 5484 f26 1"/>
                  <a:gd name="f43" fmla="+- f28 0 f1"/>
                  <a:gd name="f44" fmla="*/ f31 1 126531"/>
                  <a:gd name="f45" fmla="*/ f32 1 47596"/>
                  <a:gd name="f46" fmla="*/ f33 1 126531"/>
                  <a:gd name="f47" fmla="*/ f34 1 126531"/>
                  <a:gd name="f48" fmla="*/ f35 1 47596"/>
                  <a:gd name="f49" fmla="*/ f36 1 47596"/>
                  <a:gd name="f50" fmla="*/ f37 1 47596"/>
                  <a:gd name="f51" fmla="*/ f38 1 126531"/>
                  <a:gd name="f52" fmla="*/ f39 1 126531"/>
                  <a:gd name="f53" fmla="*/ f40 1 47596"/>
                  <a:gd name="f54" fmla="*/ f41 1 126531"/>
                  <a:gd name="f55" fmla="*/ f42 1 4759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26531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33" name="Freeform: Shape 863"/>
              <p:cNvSpPr/>
              <p:nvPr/>
            </p:nvSpPr>
            <p:spPr>
              <a:xfrm>
                <a:off x="5171014" y="5343095"/>
                <a:ext cx="140826" cy="475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0830"/>
                  <a:gd name="f7" fmla="val 47596"/>
                  <a:gd name="f8" fmla="val 138088"/>
                  <a:gd name="f9" fmla="val 2742"/>
                  <a:gd name="f10" fmla="val 1175"/>
                  <a:gd name="f11" fmla="val 46421"/>
                  <a:gd name="f12" fmla="val 44854"/>
                  <a:gd name="f13" fmla="val 139655"/>
                  <a:gd name="f14" fmla="val 5484"/>
                  <a:gd name="f15" fmla="val 41916"/>
                  <a:gd name="f16" fmla="val 135150"/>
                  <a:gd name="f17" fmla="+- 0 0 -90"/>
                  <a:gd name="f18" fmla="*/ f3 1 140830"/>
                  <a:gd name="f19" fmla="*/ f4 1 47596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40830"/>
                  <a:gd name="f28" fmla="*/ f24 1 47596"/>
                  <a:gd name="f29" fmla="*/ 138088 f25 1"/>
                  <a:gd name="f30" fmla="*/ 47596 f24 1"/>
                  <a:gd name="f31" fmla="*/ 2742 f25 1"/>
                  <a:gd name="f32" fmla="*/ 0 f25 1"/>
                  <a:gd name="f33" fmla="*/ 44854 f24 1"/>
                  <a:gd name="f34" fmla="*/ 2742 f24 1"/>
                  <a:gd name="f35" fmla="*/ 0 f24 1"/>
                  <a:gd name="f36" fmla="*/ 140830 f25 1"/>
                  <a:gd name="f37" fmla="*/ 5484 f25 1"/>
                  <a:gd name="f38" fmla="*/ 41916 f24 1"/>
                  <a:gd name="f39" fmla="*/ 135150 f25 1"/>
                  <a:gd name="f40" fmla="*/ 5484 f24 1"/>
                  <a:gd name="f41" fmla="+- f26 0 f1"/>
                  <a:gd name="f42" fmla="*/ f29 1 140830"/>
                  <a:gd name="f43" fmla="*/ f30 1 47596"/>
                  <a:gd name="f44" fmla="*/ f31 1 140830"/>
                  <a:gd name="f45" fmla="*/ f32 1 140830"/>
                  <a:gd name="f46" fmla="*/ f33 1 47596"/>
                  <a:gd name="f47" fmla="*/ f34 1 47596"/>
                  <a:gd name="f48" fmla="*/ f35 1 47596"/>
                  <a:gd name="f49" fmla="*/ f36 1 140830"/>
                  <a:gd name="f50" fmla="*/ f37 1 140830"/>
                  <a:gd name="f51" fmla="*/ f38 1 47596"/>
                  <a:gd name="f52" fmla="*/ f39 1 140830"/>
                  <a:gd name="f53" fmla="*/ f40 1 47596"/>
                  <a:gd name="f54" fmla="*/ f20 1 f27"/>
                  <a:gd name="f55" fmla="*/ f21 1 f27"/>
                  <a:gd name="f56" fmla="*/ f20 1 f28"/>
                  <a:gd name="f57" fmla="*/ f22 1 f28"/>
                  <a:gd name="f58" fmla="*/ f42 1 f27"/>
                  <a:gd name="f59" fmla="*/ f43 1 f28"/>
                  <a:gd name="f60" fmla="*/ f44 1 f27"/>
                  <a:gd name="f61" fmla="*/ f45 1 f27"/>
                  <a:gd name="f62" fmla="*/ f46 1 f28"/>
                  <a:gd name="f63" fmla="*/ f47 1 f28"/>
                  <a:gd name="f64" fmla="*/ f48 1 f28"/>
                  <a:gd name="f65" fmla="*/ f49 1 f27"/>
                  <a:gd name="f66" fmla="*/ f50 1 f27"/>
                  <a:gd name="f67" fmla="*/ f51 1 f28"/>
                  <a:gd name="f68" fmla="*/ f52 1 f27"/>
                  <a:gd name="f69" fmla="*/ f53 1 f28"/>
                  <a:gd name="f70" fmla="*/ f54 f18 1"/>
                  <a:gd name="f71" fmla="*/ f55 f18 1"/>
                  <a:gd name="f72" fmla="*/ f57 f19 1"/>
                  <a:gd name="f73" fmla="*/ f56 f19 1"/>
                  <a:gd name="f74" fmla="*/ f58 f18 1"/>
                  <a:gd name="f75" fmla="*/ f59 f19 1"/>
                  <a:gd name="f76" fmla="*/ f60 f18 1"/>
                  <a:gd name="f77" fmla="*/ f61 f18 1"/>
                  <a:gd name="f78" fmla="*/ f62 f19 1"/>
                  <a:gd name="f79" fmla="*/ f63 f19 1"/>
                  <a:gd name="f80" fmla="*/ f64 f19 1"/>
                  <a:gd name="f81" fmla="*/ f65 f18 1"/>
                  <a:gd name="f82" fmla="*/ f66 f18 1"/>
                  <a:gd name="f83" fmla="*/ f67 f19 1"/>
                  <a:gd name="f84" fmla="*/ f68 f18 1"/>
                  <a:gd name="f85" fmla="*/ f6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5"/>
                  </a:cxn>
                  <a:cxn ang="f41">
                    <a:pos x="f77" y="f78"/>
                  </a:cxn>
                  <a:cxn ang="f41">
                    <a:pos x="f77" y="f79"/>
                  </a:cxn>
                  <a:cxn ang="f41">
                    <a:pos x="f76" y="f80"/>
                  </a:cxn>
                  <a:cxn ang="f41">
                    <a:pos x="f74" y="f80"/>
                  </a:cxn>
                  <a:cxn ang="f41">
                    <a:pos x="f81" y="f79"/>
                  </a:cxn>
                  <a:cxn ang="f41">
                    <a:pos x="f81" y="f78"/>
                  </a:cxn>
                  <a:cxn ang="f41">
                    <a:pos x="f74" y="f75"/>
                  </a:cxn>
                  <a:cxn ang="f41">
                    <a:pos x="f82" y="f83"/>
                  </a:cxn>
                  <a:cxn ang="f41">
                    <a:pos x="f84" y="f83"/>
                  </a:cxn>
                  <a:cxn ang="f41">
                    <a:pos x="f84" y="f85"/>
                  </a:cxn>
                  <a:cxn ang="f41">
                    <a:pos x="f82" y="f85"/>
                  </a:cxn>
                  <a:cxn ang="f41">
                    <a:pos x="f82" y="f83"/>
                  </a:cxn>
                </a:cxnLst>
                <a:rect l="f70" t="f73" r="f71" b="f72"/>
                <a:pathLst>
                  <a:path w="140830" h="4759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4"/>
                    </a:lnTo>
                    <a:lnTo>
                      <a:pt x="f14" y="f14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34" name="Freeform: Shape 864"/>
              <p:cNvSpPr/>
              <p:nvPr/>
            </p:nvSpPr>
            <p:spPr>
              <a:xfrm>
                <a:off x="2144039" y="5636306"/>
                <a:ext cx="394289" cy="75723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4285"/>
                  <a:gd name="f7" fmla="val 757232"/>
                  <a:gd name="f8" fmla="val 391544"/>
                  <a:gd name="f9" fmla="val 757233"/>
                  <a:gd name="f10" fmla="val 2742"/>
                  <a:gd name="f11" fmla="val 1175"/>
                  <a:gd name="f12" fmla="val 756057"/>
                  <a:gd name="f13" fmla="val 754490"/>
                  <a:gd name="f14" fmla="val 393111"/>
                  <a:gd name="f15" fmla="val 394286"/>
                  <a:gd name="f16" fmla="val 5484"/>
                  <a:gd name="f17" fmla="val 751552"/>
                  <a:gd name="f18" fmla="val 388606"/>
                  <a:gd name="f19" fmla="+- 0 0 -90"/>
                  <a:gd name="f20" fmla="*/ f3 1 394285"/>
                  <a:gd name="f21" fmla="*/ f4 1 757232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394285"/>
                  <a:gd name="f30" fmla="*/ f26 1 757232"/>
                  <a:gd name="f31" fmla="*/ 391544 f27 1"/>
                  <a:gd name="f32" fmla="*/ 757233 f26 1"/>
                  <a:gd name="f33" fmla="*/ 2742 f27 1"/>
                  <a:gd name="f34" fmla="*/ 0 f27 1"/>
                  <a:gd name="f35" fmla="*/ 754490 f26 1"/>
                  <a:gd name="f36" fmla="*/ 2742 f26 1"/>
                  <a:gd name="f37" fmla="*/ 0 f26 1"/>
                  <a:gd name="f38" fmla="*/ 394286 f27 1"/>
                  <a:gd name="f39" fmla="*/ 5484 f27 1"/>
                  <a:gd name="f40" fmla="*/ 751552 f26 1"/>
                  <a:gd name="f41" fmla="*/ 388606 f27 1"/>
                  <a:gd name="f42" fmla="*/ 5484 f26 1"/>
                  <a:gd name="f43" fmla="+- f28 0 f1"/>
                  <a:gd name="f44" fmla="*/ f31 1 394285"/>
                  <a:gd name="f45" fmla="*/ f32 1 757232"/>
                  <a:gd name="f46" fmla="*/ f33 1 394285"/>
                  <a:gd name="f47" fmla="*/ f34 1 394285"/>
                  <a:gd name="f48" fmla="*/ f35 1 757232"/>
                  <a:gd name="f49" fmla="*/ f36 1 757232"/>
                  <a:gd name="f50" fmla="*/ f37 1 757232"/>
                  <a:gd name="f51" fmla="*/ f38 1 394285"/>
                  <a:gd name="f52" fmla="*/ f39 1 394285"/>
                  <a:gd name="f53" fmla="*/ f40 1 757232"/>
                  <a:gd name="f54" fmla="*/ f41 1 394285"/>
                  <a:gd name="f55" fmla="*/ f42 1 757232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394285" h="757232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15" y="f11"/>
                      <a:pt x="f15" y="f10"/>
                    </a:cubicBezTo>
                    <a:lnTo>
                      <a:pt x="f15" y="f13"/>
                    </a:lnTo>
                    <a:cubicBezTo>
                      <a:pt x="f15" y="f12"/>
                      <a:pt x="f14" y="f9"/>
                      <a:pt x="f8" y="f9"/>
                    </a:cubicBezTo>
                    <a:close/>
                    <a:moveTo>
                      <a:pt x="f16" y="f17"/>
                    </a:moveTo>
                    <a:lnTo>
                      <a:pt x="f18" y="f17"/>
                    </a:lnTo>
                    <a:lnTo>
                      <a:pt x="f18" y="f16"/>
                    </a:lnTo>
                    <a:lnTo>
                      <a:pt x="f16" y="f16"/>
                    </a:lnTo>
                    <a:lnTo>
                      <a:pt x="f16" y="f1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35" name="Freeform: Shape 865"/>
              <p:cNvSpPr/>
              <p:nvPr/>
            </p:nvSpPr>
            <p:spPr>
              <a:xfrm>
                <a:off x="2199863" y="5554632"/>
                <a:ext cx="136126" cy="87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6129"/>
                  <a:gd name="f7" fmla="val 87161"/>
                  <a:gd name="f8" fmla="val 133387"/>
                  <a:gd name="f9" fmla="val 87162"/>
                  <a:gd name="f10" fmla="val 2742"/>
                  <a:gd name="f11" fmla="val 1175"/>
                  <a:gd name="f12" fmla="val 85987"/>
                  <a:gd name="f13" fmla="val 84420"/>
                  <a:gd name="f14" fmla="val 134954"/>
                  <a:gd name="f15" fmla="val 5484"/>
                  <a:gd name="f16" fmla="val 81678"/>
                  <a:gd name="f17" fmla="val 130449"/>
                  <a:gd name="f18" fmla="val 5680"/>
                  <a:gd name="f19" fmla="+- 0 0 -90"/>
                  <a:gd name="f20" fmla="*/ f3 1 136129"/>
                  <a:gd name="f21" fmla="*/ f4 1 87161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36129"/>
                  <a:gd name="f30" fmla="*/ f26 1 87161"/>
                  <a:gd name="f31" fmla="*/ 133387 f27 1"/>
                  <a:gd name="f32" fmla="*/ 87162 f26 1"/>
                  <a:gd name="f33" fmla="*/ 2742 f27 1"/>
                  <a:gd name="f34" fmla="*/ 0 f27 1"/>
                  <a:gd name="f35" fmla="*/ 84420 f26 1"/>
                  <a:gd name="f36" fmla="*/ 2742 f26 1"/>
                  <a:gd name="f37" fmla="*/ 0 f26 1"/>
                  <a:gd name="f38" fmla="*/ 136129 f27 1"/>
                  <a:gd name="f39" fmla="*/ 5484 f27 1"/>
                  <a:gd name="f40" fmla="*/ 81678 f26 1"/>
                  <a:gd name="f41" fmla="*/ 130449 f27 1"/>
                  <a:gd name="f42" fmla="*/ 5680 f26 1"/>
                  <a:gd name="f43" fmla="+- f28 0 f1"/>
                  <a:gd name="f44" fmla="*/ f31 1 136129"/>
                  <a:gd name="f45" fmla="*/ f32 1 87161"/>
                  <a:gd name="f46" fmla="*/ f33 1 136129"/>
                  <a:gd name="f47" fmla="*/ f34 1 136129"/>
                  <a:gd name="f48" fmla="*/ f35 1 87161"/>
                  <a:gd name="f49" fmla="*/ f36 1 87161"/>
                  <a:gd name="f50" fmla="*/ f37 1 87161"/>
                  <a:gd name="f51" fmla="*/ f38 1 136129"/>
                  <a:gd name="f52" fmla="*/ f39 1 136129"/>
                  <a:gd name="f53" fmla="*/ f40 1 87161"/>
                  <a:gd name="f54" fmla="*/ f41 1 136129"/>
                  <a:gd name="f55" fmla="*/ f42 1 87161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36129" h="87161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36" name="Freeform: Shape 866"/>
              <p:cNvSpPr/>
              <p:nvPr/>
            </p:nvSpPr>
            <p:spPr>
              <a:xfrm>
                <a:off x="2378491" y="5558354"/>
                <a:ext cx="138083" cy="834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8088"/>
                  <a:gd name="f7" fmla="val 83440"/>
                  <a:gd name="f8" fmla="val 135346"/>
                  <a:gd name="f9" fmla="val 2742"/>
                  <a:gd name="f10" fmla="val 1175"/>
                  <a:gd name="f11" fmla="val 82265"/>
                  <a:gd name="f12" fmla="val 80698"/>
                  <a:gd name="f13" fmla="val 136913"/>
                  <a:gd name="f14" fmla="val 5484"/>
                  <a:gd name="f15" fmla="val 77956"/>
                  <a:gd name="f16" fmla="val 132604"/>
                  <a:gd name="f17" fmla="val 5680"/>
                  <a:gd name="f18" fmla="+- 0 0 -90"/>
                  <a:gd name="f19" fmla="*/ f3 1 138088"/>
                  <a:gd name="f20" fmla="*/ f4 1 8344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8088"/>
                  <a:gd name="f29" fmla="*/ f25 1 83440"/>
                  <a:gd name="f30" fmla="*/ 135346 f26 1"/>
                  <a:gd name="f31" fmla="*/ 83440 f25 1"/>
                  <a:gd name="f32" fmla="*/ 2742 f26 1"/>
                  <a:gd name="f33" fmla="*/ 0 f26 1"/>
                  <a:gd name="f34" fmla="*/ 80698 f25 1"/>
                  <a:gd name="f35" fmla="*/ 2742 f25 1"/>
                  <a:gd name="f36" fmla="*/ 0 f25 1"/>
                  <a:gd name="f37" fmla="*/ 138088 f26 1"/>
                  <a:gd name="f38" fmla="*/ 5484 f26 1"/>
                  <a:gd name="f39" fmla="*/ 77956 f25 1"/>
                  <a:gd name="f40" fmla="*/ 132604 f26 1"/>
                  <a:gd name="f41" fmla="*/ 5680 f25 1"/>
                  <a:gd name="f42" fmla="+- f27 0 f1"/>
                  <a:gd name="f43" fmla="*/ f30 1 138088"/>
                  <a:gd name="f44" fmla="*/ f31 1 83440"/>
                  <a:gd name="f45" fmla="*/ f32 1 138088"/>
                  <a:gd name="f46" fmla="*/ f33 1 138088"/>
                  <a:gd name="f47" fmla="*/ f34 1 83440"/>
                  <a:gd name="f48" fmla="*/ f35 1 83440"/>
                  <a:gd name="f49" fmla="*/ f36 1 83440"/>
                  <a:gd name="f50" fmla="*/ f37 1 138088"/>
                  <a:gd name="f51" fmla="*/ f38 1 138088"/>
                  <a:gd name="f52" fmla="*/ f39 1 83440"/>
                  <a:gd name="f53" fmla="*/ f40 1 138088"/>
                  <a:gd name="f54" fmla="*/ f41 1 8344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138088" h="8344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37" name="Freeform: Shape 867"/>
              <p:cNvSpPr/>
              <p:nvPr/>
            </p:nvSpPr>
            <p:spPr>
              <a:xfrm>
                <a:off x="2560850" y="5558354"/>
                <a:ext cx="55430" cy="2129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5431"/>
                  <a:gd name="f7" fmla="val 212910"/>
                  <a:gd name="f8" fmla="val 52689"/>
                  <a:gd name="f9" fmla="val 2742"/>
                  <a:gd name="f10" fmla="val 1175"/>
                  <a:gd name="f11" fmla="val 211735"/>
                  <a:gd name="f12" fmla="val 210168"/>
                  <a:gd name="f13" fmla="val 54256"/>
                  <a:gd name="f14" fmla="val 5680"/>
                  <a:gd name="f15" fmla="val 207230"/>
                  <a:gd name="f16" fmla="val 49947"/>
                  <a:gd name="f17" fmla="val 5484"/>
                  <a:gd name="f18" fmla="+- 0 0 -90"/>
                  <a:gd name="f19" fmla="*/ f3 1 55431"/>
                  <a:gd name="f20" fmla="*/ f4 1 21291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55431"/>
                  <a:gd name="f29" fmla="*/ f25 1 212910"/>
                  <a:gd name="f30" fmla="*/ 52689 f26 1"/>
                  <a:gd name="f31" fmla="*/ 212910 f25 1"/>
                  <a:gd name="f32" fmla="*/ 2742 f26 1"/>
                  <a:gd name="f33" fmla="*/ 0 f26 1"/>
                  <a:gd name="f34" fmla="*/ 210168 f25 1"/>
                  <a:gd name="f35" fmla="*/ 2742 f25 1"/>
                  <a:gd name="f36" fmla="*/ 0 f25 1"/>
                  <a:gd name="f37" fmla="*/ 55431 f26 1"/>
                  <a:gd name="f38" fmla="*/ 5680 f26 1"/>
                  <a:gd name="f39" fmla="*/ 207230 f25 1"/>
                  <a:gd name="f40" fmla="*/ 49947 f26 1"/>
                  <a:gd name="f41" fmla="*/ 5484 f25 1"/>
                  <a:gd name="f42" fmla="+- f27 0 f1"/>
                  <a:gd name="f43" fmla="*/ f30 1 55431"/>
                  <a:gd name="f44" fmla="*/ f31 1 212910"/>
                  <a:gd name="f45" fmla="*/ f32 1 55431"/>
                  <a:gd name="f46" fmla="*/ f33 1 55431"/>
                  <a:gd name="f47" fmla="*/ f34 1 212910"/>
                  <a:gd name="f48" fmla="*/ f35 1 212910"/>
                  <a:gd name="f49" fmla="*/ f36 1 212910"/>
                  <a:gd name="f50" fmla="*/ f37 1 55431"/>
                  <a:gd name="f51" fmla="*/ f38 1 55431"/>
                  <a:gd name="f52" fmla="*/ f39 1 212910"/>
                  <a:gd name="f53" fmla="*/ f40 1 55431"/>
                  <a:gd name="f54" fmla="*/ f41 1 212910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55431" h="212910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38" name="Freeform: Shape 868"/>
              <p:cNvSpPr/>
              <p:nvPr/>
            </p:nvSpPr>
            <p:spPr>
              <a:xfrm>
                <a:off x="2560850" y="5783022"/>
                <a:ext cx="55430" cy="554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5431"/>
                  <a:gd name="f7" fmla="val 52689"/>
                  <a:gd name="f8" fmla="val 2742"/>
                  <a:gd name="f9" fmla="val 1175"/>
                  <a:gd name="f10" fmla="val 54256"/>
                  <a:gd name="f11" fmla="val 5680"/>
                  <a:gd name="f12" fmla="val 49751"/>
                  <a:gd name="f13" fmla="val 49947"/>
                  <a:gd name="f14" fmla="val 5484"/>
                  <a:gd name="f15" fmla="+- 0 0 -90"/>
                  <a:gd name="f16" fmla="*/ f3 1 55431"/>
                  <a:gd name="f17" fmla="*/ f4 1 55431"/>
                  <a:gd name="f18" fmla="val f5"/>
                  <a:gd name="f19" fmla="val f6"/>
                  <a:gd name="f20" fmla="*/ f15 f0 1"/>
                  <a:gd name="f21" fmla="+- f19 0 f18"/>
                  <a:gd name="f22" fmla="*/ f20 1 f2"/>
                  <a:gd name="f23" fmla="*/ f21 1 55431"/>
                  <a:gd name="f24" fmla="*/ 52689 f21 1"/>
                  <a:gd name="f25" fmla="*/ 55431 f21 1"/>
                  <a:gd name="f26" fmla="*/ 2742 f21 1"/>
                  <a:gd name="f27" fmla="*/ 0 f21 1"/>
                  <a:gd name="f28" fmla="*/ 5680 f21 1"/>
                  <a:gd name="f29" fmla="*/ 49751 f21 1"/>
                  <a:gd name="f30" fmla="*/ 49947 f21 1"/>
                  <a:gd name="f31" fmla="*/ 5484 f21 1"/>
                  <a:gd name="f32" fmla="+- f22 0 f1"/>
                  <a:gd name="f33" fmla="*/ f24 1 55431"/>
                  <a:gd name="f34" fmla="*/ f25 1 55431"/>
                  <a:gd name="f35" fmla="*/ f26 1 55431"/>
                  <a:gd name="f36" fmla="*/ f27 1 55431"/>
                  <a:gd name="f37" fmla="*/ f28 1 55431"/>
                  <a:gd name="f38" fmla="*/ f29 1 55431"/>
                  <a:gd name="f39" fmla="*/ f30 1 55431"/>
                  <a:gd name="f40" fmla="*/ f31 1 55431"/>
                  <a:gd name="f41" fmla="*/ f18 1 f23"/>
                  <a:gd name="f42" fmla="*/ f19 1 f23"/>
                  <a:gd name="f43" fmla="*/ f33 1 f23"/>
                  <a:gd name="f44" fmla="*/ f34 1 f23"/>
                  <a:gd name="f45" fmla="*/ f35 1 f23"/>
                  <a:gd name="f46" fmla="*/ f36 1 f23"/>
                  <a:gd name="f47" fmla="*/ f37 1 f23"/>
                  <a:gd name="f48" fmla="*/ f38 1 f23"/>
                  <a:gd name="f49" fmla="*/ f39 1 f23"/>
                  <a:gd name="f50" fmla="*/ f40 1 f23"/>
                  <a:gd name="f51" fmla="*/ f41 f16 1"/>
                  <a:gd name="f52" fmla="*/ f42 f16 1"/>
                  <a:gd name="f53" fmla="*/ f42 f17 1"/>
                  <a:gd name="f54" fmla="*/ f41 f17 1"/>
                  <a:gd name="f55" fmla="*/ f43 f16 1"/>
                  <a:gd name="f56" fmla="*/ f44 f17 1"/>
                  <a:gd name="f57" fmla="*/ f45 f16 1"/>
                  <a:gd name="f58" fmla="*/ f46 f16 1"/>
                  <a:gd name="f59" fmla="*/ f43 f17 1"/>
                  <a:gd name="f60" fmla="*/ f45 f17 1"/>
                  <a:gd name="f61" fmla="*/ f46 f17 1"/>
                  <a:gd name="f62" fmla="*/ f44 f16 1"/>
                  <a:gd name="f63" fmla="*/ f47 f16 1"/>
                  <a:gd name="f64" fmla="*/ f48 f17 1"/>
                  <a:gd name="f65" fmla="*/ f49 f16 1"/>
                  <a:gd name="f66" fmla="*/ f50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8" y="f60"/>
                  </a:cxn>
                  <a:cxn ang="f32">
                    <a:pos x="f57" y="f61"/>
                  </a:cxn>
                  <a:cxn ang="f32">
                    <a:pos x="f55" y="f61"/>
                  </a:cxn>
                  <a:cxn ang="f32">
                    <a:pos x="f62" y="f60"/>
                  </a:cxn>
                  <a:cxn ang="f32">
                    <a:pos x="f62" y="f59"/>
                  </a:cxn>
                  <a:cxn ang="f32">
                    <a:pos x="f55" y="f56"/>
                  </a:cxn>
                  <a:cxn ang="f32">
                    <a:pos x="f63" y="f64"/>
                  </a:cxn>
                  <a:cxn ang="f32">
                    <a:pos x="f65" y="f64"/>
                  </a:cxn>
                  <a:cxn ang="f32">
                    <a:pos x="f65" y="f66"/>
                  </a:cxn>
                  <a:cxn ang="f32">
                    <a:pos x="f63" y="f66"/>
                  </a:cxn>
                  <a:cxn ang="f32">
                    <a:pos x="f63" y="f64"/>
                  </a:cxn>
                </a:cxnLst>
                <a:rect l="f51" t="f54" r="f52" b="f53"/>
                <a:pathLst>
                  <a:path w="55431" h="55431">
                    <a:moveTo>
                      <a:pt x="f7" y="f6"/>
                    </a:moveTo>
                    <a:lnTo>
                      <a:pt x="f8" y="f6"/>
                    </a:lnTo>
                    <a:cubicBezTo>
                      <a:pt x="f9" y="f6"/>
                      <a:pt x="f5" y="f10"/>
                      <a:pt x="f5" y="f7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lnTo>
                      <a:pt x="f7" y="f5"/>
                    </a:lnTo>
                    <a:cubicBezTo>
                      <a:pt x="f10" y="f5"/>
                      <a:pt x="f6" y="f9"/>
                      <a:pt x="f6" y="f8"/>
                    </a:cubicBezTo>
                    <a:lnTo>
                      <a:pt x="f6" y="f7"/>
                    </a:lnTo>
                    <a:cubicBezTo>
                      <a:pt x="f6" y="f10"/>
                      <a:pt x="f10" y="f6"/>
                      <a:pt x="f7" y="f6"/>
                    </a:cubicBezTo>
                    <a:close/>
                    <a:moveTo>
                      <a:pt x="f11" y="f12"/>
                    </a:moveTo>
                    <a:lnTo>
                      <a:pt x="f13" y="f12"/>
                    </a:lnTo>
                    <a:lnTo>
                      <a:pt x="f13" y="f14"/>
                    </a:lnTo>
                    <a:lnTo>
                      <a:pt x="f11" y="f14"/>
                    </a:lnTo>
                    <a:lnTo>
                      <a:pt x="f11" y="f1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39" name="Freeform: Shape 869"/>
              <p:cNvSpPr/>
              <p:nvPr/>
            </p:nvSpPr>
            <p:spPr>
              <a:xfrm>
                <a:off x="2556150" y="5940299"/>
                <a:ext cx="60130" cy="2983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132"/>
                  <a:gd name="f7" fmla="val 298309"/>
                  <a:gd name="f8" fmla="val 57390"/>
                  <a:gd name="f9" fmla="val 298310"/>
                  <a:gd name="f10" fmla="val 2742"/>
                  <a:gd name="f11" fmla="val 1175"/>
                  <a:gd name="f12" fmla="val 297134"/>
                  <a:gd name="f13" fmla="val 295568"/>
                  <a:gd name="f14" fmla="val 58957"/>
                  <a:gd name="f15" fmla="val 5484"/>
                  <a:gd name="f16" fmla="val 292629"/>
                  <a:gd name="f17" fmla="val 54452"/>
                  <a:gd name="f18" fmla="+- 0 0 -90"/>
                  <a:gd name="f19" fmla="*/ f3 1 60132"/>
                  <a:gd name="f20" fmla="*/ f4 1 298309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60132"/>
                  <a:gd name="f29" fmla="*/ f25 1 298309"/>
                  <a:gd name="f30" fmla="*/ 57390 f26 1"/>
                  <a:gd name="f31" fmla="*/ 298310 f25 1"/>
                  <a:gd name="f32" fmla="*/ 2742 f26 1"/>
                  <a:gd name="f33" fmla="*/ 0 f26 1"/>
                  <a:gd name="f34" fmla="*/ 295568 f25 1"/>
                  <a:gd name="f35" fmla="*/ 2742 f25 1"/>
                  <a:gd name="f36" fmla="*/ 0 f25 1"/>
                  <a:gd name="f37" fmla="*/ 60132 f26 1"/>
                  <a:gd name="f38" fmla="*/ 5484 f26 1"/>
                  <a:gd name="f39" fmla="*/ 292629 f25 1"/>
                  <a:gd name="f40" fmla="*/ 54452 f26 1"/>
                  <a:gd name="f41" fmla="*/ 5484 f25 1"/>
                  <a:gd name="f42" fmla="+- f27 0 f1"/>
                  <a:gd name="f43" fmla="*/ f30 1 60132"/>
                  <a:gd name="f44" fmla="*/ f31 1 298309"/>
                  <a:gd name="f45" fmla="*/ f32 1 60132"/>
                  <a:gd name="f46" fmla="*/ f33 1 60132"/>
                  <a:gd name="f47" fmla="*/ f34 1 298309"/>
                  <a:gd name="f48" fmla="*/ f35 1 298309"/>
                  <a:gd name="f49" fmla="*/ f36 1 298309"/>
                  <a:gd name="f50" fmla="*/ f37 1 60132"/>
                  <a:gd name="f51" fmla="*/ f38 1 60132"/>
                  <a:gd name="f52" fmla="*/ f39 1 298309"/>
                  <a:gd name="f53" fmla="*/ f40 1 60132"/>
                  <a:gd name="f54" fmla="*/ f41 1 298309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60132" h="29830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40" name="Freeform: Shape 870"/>
              <p:cNvSpPr/>
              <p:nvPr/>
            </p:nvSpPr>
            <p:spPr>
              <a:xfrm>
                <a:off x="2243736" y="6159873"/>
                <a:ext cx="170206" cy="8853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0210"/>
                  <a:gd name="f7" fmla="val 88533"/>
                  <a:gd name="f8" fmla="val 167469"/>
                  <a:gd name="f9" fmla="val 2742"/>
                  <a:gd name="f10" fmla="val 1175"/>
                  <a:gd name="f11" fmla="val 87358"/>
                  <a:gd name="f12" fmla="val 85791"/>
                  <a:gd name="f13" fmla="val 169036"/>
                  <a:gd name="f14" fmla="val 170211"/>
                  <a:gd name="f15" fmla="val 5680"/>
                  <a:gd name="f16" fmla="val 82853"/>
                  <a:gd name="f17" fmla="val 164727"/>
                  <a:gd name="f18" fmla="val 5484"/>
                  <a:gd name="f19" fmla="+- 0 0 -90"/>
                  <a:gd name="f20" fmla="*/ f3 1 170210"/>
                  <a:gd name="f21" fmla="*/ f4 1 88533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70210"/>
                  <a:gd name="f30" fmla="*/ f26 1 88533"/>
                  <a:gd name="f31" fmla="*/ 167469 f27 1"/>
                  <a:gd name="f32" fmla="*/ 88533 f26 1"/>
                  <a:gd name="f33" fmla="*/ 2742 f27 1"/>
                  <a:gd name="f34" fmla="*/ 0 f27 1"/>
                  <a:gd name="f35" fmla="*/ 85791 f26 1"/>
                  <a:gd name="f36" fmla="*/ 2742 f26 1"/>
                  <a:gd name="f37" fmla="*/ 0 f26 1"/>
                  <a:gd name="f38" fmla="*/ 170211 f27 1"/>
                  <a:gd name="f39" fmla="*/ 5680 f27 1"/>
                  <a:gd name="f40" fmla="*/ 82853 f26 1"/>
                  <a:gd name="f41" fmla="*/ 164727 f27 1"/>
                  <a:gd name="f42" fmla="*/ 5484 f26 1"/>
                  <a:gd name="f43" fmla="+- f28 0 f1"/>
                  <a:gd name="f44" fmla="*/ f31 1 170210"/>
                  <a:gd name="f45" fmla="*/ f32 1 88533"/>
                  <a:gd name="f46" fmla="*/ f33 1 170210"/>
                  <a:gd name="f47" fmla="*/ f34 1 170210"/>
                  <a:gd name="f48" fmla="*/ f35 1 88533"/>
                  <a:gd name="f49" fmla="*/ f36 1 88533"/>
                  <a:gd name="f50" fmla="*/ f37 1 88533"/>
                  <a:gd name="f51" fmla="*/ f38 1 170210"/>
                  <a:gd name="f52" fmla="*/ f39 1 170210"/>
                  <a:gd name="f53" fmla="*/ f40 1 88533"/>
                  <a:gd name="f54" fmla="*/ f41 1 170210"/>
                  <a:gd name="f55" fmla="*/ f42 1 88533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70210" h="88533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14" y="f10"/>
                      <a:pt x="f14" y="f9"/>
                    </a:cubicBezTo>
                    <a:lnTo>
                      <a:pt x="f14" y="f12"/>
                    </a:lnTo>
                    <a:cubicBezTo>
                      <a:pt x="f14" y="f11"/>
                      <a:pt x="f13" y="f7"/>
                      <a:pt x="f8" y="f7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41" name="Freeform: Shape 871"/>
              <p:cNvSpPr/>
              <p:nvPr/>
            </p:nvSpPr>
            <p:spPr>
              <a:xfrm>
                <a:off x="2115638" y="5554632"/>
                <a:ext cx="33887" cy="2166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885"/>
                  <a:gd name="f7" fmla="val 216631"/>
                  <a:gd name="f8" fmla="val 31143"/>
                  <a:gd name="f9" fmla="val 216632"/>
                  <a:gd name="f10" fmla="val 2742"/>
                  <a:gd name="f11" fmla="val 1175"/>
                  <a:gd name="f12" fmla="val 215457"/>
                  <a:gd name="f13" fmla="val 213890"/>
                  <a:gd name="f14" fmla="val 32710"/>
                  <a:gd name="f15" fmla="val 5680"/>
                  <a:gd name="f16" fmla="val 210952"/>
                  <a:gd name="f17" fmla="val 28401"/>
                  <a:gd name="f18" fmla="val 5484"/>
                  <a:gd name="f19" fmla="+- 0 0 -90"/>
                  <a:gd name="f20" fmla="*/ f3 1 33885"/>
                  <a:gd name="f21" fmla="*/ f4 1 216631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33885"/>
                  <a:gd name="f30" fmla="*/ f26 1 216631"/>
                  <a:gd name="f31" fmla="*/ 31143 f27 1"/>
                  <a:gd name="f32" fmla="*/ 216632 f26 1"/>
                  <a:gd name="f33" fmla="*/ 2742 f27 1"/>
                  <a:gd name="f34" fmla="*/ 0 f27 1"/>
                  <a:gd name="f35" fmla="*/ 213890 f26 1"/>
                  <a:gd name="f36" fmla="*/ 2742 f26 1"/>
                  <a:gd name="f37" fmla="*/ 0 f26 1"/>
                  <a:gd name="f38" fmla="*/ 33885 f27 1"/>
                  <a:gd name="f39" fmla="*/ 5680 f27 1"/>
                  <a:gd name="f40" fmla="*/ 210952 f26 1"/>
                  <a:gd name="f41" fmla="*/ 28401 f27 1"/>
                  <a:gd name="f42" fmla="*/ 5484 f26 1"/>
                  <a:gd name="f43" fmla="+- f28 0 f1"/>
                  <a:gd name="f44" fmla="*/ f31 1 33885"/>
                  <a:gd name="f45" fmla="*/ f32 1 216631"/>
                  <a:gd name="f46" fmla="*/ f33 1 33885"/>
                  <a:gd name="f47" fmla="*/ f34 1 33885"/>
                  <a:gd name="f48" fmla="*/ f35 1 216631"/>
                  <a:gd name="f49" fmla="*/ f36 1 216631"/>
                  <a:gd name="f50" fmla="*/ f37 1 216631"/>
                  <a:gd name="f51" fmla="*/ f38 1 33885"/>
                  <a:gd name="f52" fmla="*/ f39 1 33885"/>
                  <a:gd name="f53" fmla="*/ f40 1 216631"/>
                  <a:gd name="f54" fmla="*/ f41 1 33885"/>
                  <a:gd name="f55" fmla="*/ f42 1 216631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33885" h="216631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42" name="Freeform: Shape 872"/>
              <p:cNvSpPr/>
              <p:nvPr/>
            </p:nvSpPr>
            <p:spPr>
              <a:xfrm>
                <a:off x="2115638" y="5783022"/>
                <a:ext cx="33887" cy="554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885"/>
                  <a:gd name="f7" fmla="val 55431"/>
                  <a:gd name="f8" fmla="val 31143"/>
                  <a:gd name="f9" fmla="val 2742"/>
                  <a:gd name="f10" fmla="val 1175"/>
                  <a:gd name="f11" fmla="val 54256"/>
                  <a:gd name="f12" fmla="val 52689"/>
                  <a:gd name="f13" fmla="val 32710"/>
                  <a:gd name="f14" fmla="val 5680"/>
                  <a:gd name="f15" fmla="val 49751"/>
                  <a:gd name="f16" fmla="val 28401"/>
                  <a:gd name="f17" fmla="val 5484"/>
                  <a:gd name="f18" fmla="+- 0 0 -90"/>
                  <a:gd name="f19" fmla="*/ f3 1 33885"/>
                  <a:gd name="f20" fmla="*/ f4 1 55431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33885"/>
                  <a:gd name="f29" fmla="*/ f25 1 55431"/>
                  <a:gd name="f30" fmla="*/ 31143 f26 1"/>
                  <a:gd name="f31" fmla="*/ 55431 f25 1"/>
                  <a:gd name="f32" fmla="*/ 2742 f26 1"/>
                  <a:gd name="f33" fmla="*/ 0 f26 1"/>
                  <a:gd name="f34" fmla="*/ 52689 f25 1"/>
                  <a:gd name="f35" fmla="*/ 2742 f25 1"/>
                  <a:gd name="f36" fmla="*/ 0 f25 1"/>
                  <a:gd name="f37" fmla="*/ 33885 f26 1"/>
                  <a:gd name="f38" fmla="*/ 5680 f26 1"/>
                  <a:gd name="f39" fmla="*/ 49751 f25 1"/>
                  <a:gd name="f40" fmla="*/ 28401 f26 1"/>
                  <a:gd name="f41" fmla="*/ 5484 f25 1"/>
                  <a:gd name="f42" fmla="+- f27 0 f1"/>
                  <a:gd name="f43" fmla="*/ f30 1 33885"/>
                  <a:gd name="f44" fmla="*/ f31 1 55431"/>
                  <a:gd name="f45" fmla="*/ f32 1 33885"/>
                  <a:gd name="f46" fmla="*/ f33 1 33885"/>
                  <a:gd name="f47" fmla="*/ f34 1 55431"/>
                  <a:gd name="f48" fmla="*/ f35 1 55431"/>
                  <a:gd name="f49" fmla="*/ f36 1 55431"/>
                  <a:gd name="f50" fmla="*/ f37 1 33885"/>
                  <a:gd name="f51" fmla="*/ f38 1 33885"/>
                  <a:gd name="f52" fmla="*/ f39 1 55431"/>
                  <a:gd name="f53" fmla="*/ f40 1 33885"/>
                  <a:gd name="f54" fmla="*/ f41 1 55431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33885" h="55431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7"/>
                    </a:lnTo>
                    <a:lnTo>
                      <a:pt x="f14" y="f17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grpSp>
            <p:nvGrpSpPr>
              <p:cNvPr id="243" name="Graphic 316"/>
              <p:cNvGrpSpPr/>
              <p:nvPr/>
            </p:nvGrpSpPr>
            <p:grpSpPr>
              <a:xfrm>
                <a:off x="3393301" y="5098255"/>
                <a:ext cx="49752" cy="1295284"/>
                <a:chOff x="3393301" y="5098255"/>
                <a:chExt cx="49752" cy="1295284"/>
              </a:xfrm>
            </p:grpSpPr>
            <p:sp>
              <p:nvSpPr>
                <p:cNvPr id="303" name="Freeform: Shape 874"/>
                <p:cNvSpPr/>
                <p:nvPr/>
              </p:nvSpPr>
              <p:spPr>
                <a:xfrm>
                  <a:off x="3437567" y="5098255"/>
                  <a:ext cx="5486" cy="129528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484"/>
                    <a:gd name="f7" fmla="val 1295286"/>
                    <a:gd name="f8" fmla="val 2742"/>
                    <a:gd name="f9" fmla="val 1295287"/>
                    <a:gd name="f10" fmla="val 1175"/>
                    <a:gd name="f11" fmla="val 1294112"/>
                    <a:gd name="f12" fmla="val 1292545"/>
                    <a:gd name="f13" fmla="val 4309"/>
                    <a:gd name="f14" fmla="+- 0 0 -90"/>
                    <a:gd name="f15" fmla="*/ f3 1 5484"/>
                    <a:gd name="f16" fmla="*/ f4 1 1295286"/>
                    <a:gd name="f17" fmla="val f5"/>
                    <a:gd name="f18" fmla="val f6"/>
                    <a:gd name="f19" fmla="val f7"/>
                    <a:gd name="f20" fmla="*/ f14 f0 1"/>
                    <a:gd name="f21" fmla="+- f19 0 f17"/>
                    <a:gd name="f22" fmla="+- f18 0 f17"/>
                    <a:gd name="f23" fmla="*/ f20 1 f2"/>
                    <a:gd name="f24" fmla="*/ f22 1 5484"/>
                    <a:gd name="f25" fmla="*/ f21 1 1295286"/>
                    <a:gd name="f26" fmla="*/ 2742 f22 1"/>
                    <a:gd name="f27" fmla="*/ 1295287 f21 1"/>
                    <a:gd name="f28" fmla="*/ 0 f22 1"/>
                    <a:gd name="f29" fmla="*/ 1292545 f21 1"/>
                    <a:gd name="f30" fmla="*/ 2742 f21 1"/>
                    <a:gd name="f31" fmla="*/ 0 f21 1"/>
                    <a:gd name="f32" fmla="*/ 5484 f22 1"/>
                    <a:gd name="f33" fmla="+- f23 0 f1"/>
                    <a:gd name="f34" fmla="*/ f26 1 5484"/>
                    <a:gd name="f35" fmla="*/ f27 1 1295286"/>
                    <a:gd name="f36" fmla="*/ f28 1 5484"/>
                    <a:gd name="f37" fmla="*/ f29 1 1295286"/>
                    <a:gd name="f38" fmla="*/ f30 1 1295286"/>
                    <a:gd name="f39" fmla="*/ f31 1 1295286"/>
                    <a:gd name="f40" fmla="*/ f32 1 5484"/>
                    <a:gd name="f41" fmla="*/ f17 1 f24"/>
                    <a:gd name="f42" fmla="*/ f18 1 f24"/>
                    <a:gd name="f43" fmla="*/ f17 1 f25"/>
                    <a:gd name="f44" fmla="*/ f19 1 f25"/>
                    <a:gd name="f45" fmla="*/ f34 1 f24"/>
                    <a:gd name="f46" fmla="*/ f35 1 f25"/>
                    <a:gd name="f47" fmla="*/ f36 1 f24"/>
                    <a:gd name="f48" fmla="*/ f37 1 f25"/>
                    <a:gd name="f49" fmla="*/ f38 1 f25"/>
                    <a:gd name="f50" fmla="*/ f39 1 f25"/>
                    <a:gd name="f51" fmla="*/ f40 1 f24"/>
                    <a:gd name="f52" fmla="*/ f41 f15 1"/>
                    <a:gd name="f53" fmla="*/ f42 f15 1"/>
                    <a:gd name="f54" fmla="*/ f44 f16 1"/>
                    <a:gd name="f55" fmla="*/ f43 f16 1"/>
                    <a:gd name="f56" fmla="*/ f45 f15 1"/>
                    <a:gd name="f57" fmla="*/ f46 f16 1"/>
                    <a:gd name="f58" fmla="*/ f47 f15 1"/>
                    <a:gd name="f59" fmla="*/ f48 f16 1"/>
                    <a:gd name="f60" fmla="*/ f49 f16 1"/>
                    <a:gd name="f61" fmla="*/ f50 f16 1"/>
                    <a:gd name="f62" fmla="*/ f51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56" y="f57"/>
                    </a:cxn>
                    <a:cxn ang="f33">
                      <a:pos x="f58" y="f59"/>
                    </a:cxn>
                    <a:cxn ang="f33">
                      <a:pos x="f58" y="f60"/>
                    </a:cxn>
                    <a:cxn ang="f33">
                      <a:pos x="f56" y="f61"/>
                    </a:cxn>
                    <a:cxn ang="f33">
                      <a:pos x="f62" y="f60"/>
                    </a:cxn>
                    <a:cxn ang="f33">
                      <a:pos x="f62" y="f59"/>
                    </a:cxn>
                    <a:cxn ang="f33">
                      <a:pos x="f56" y="f57"/>
                    </a:cxn>
                  </a:cxnLst>
                  <a:rect l="f52" t="f55" r="f53" b="f54"/>
                  <a:pathLst>
                    <a:path w="5484" h="1295286">
                      <a:moveTo>
                        <a:pt x="f8" y="f9"/>
                      </a:moveTo>
                      <a:cubicBezTo>
                        <a:pt x="f10" y="f9"/>
                        <a:pt x="f5" y="f11"/>
                        <a:pt x="f5" y="f12"/>
                      </a:cubicBezTo>
                      <a:lnTo>
                        <a:pt x="f5" y="f8"/>
                      </a:lnTo>
                      <a:cubicBezTo>
                        <a:pt x="f5" y="f10"/>
                        <a:pt x="f10" y="f5"/>
                        <a:pt x="f8" y="f5"/>
                      </a:cubicBezTo>
                      <a:cubicBezTo>
                        <a:pt x="f13" y="f5"/>
                        <a:pt x="f6" y="f10"/>
                        <a:pt x="f6" y="f8"/>
                      </a:cubicBezTo>
                      <a:lnTo>
                        <a:pt x="f6" y="f12"/>
                      </a:lnTo>
                      <a:cubicBezTo>
                        <a:pt x="f6" y="f11"/>
                        <a:pt x="f13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  <p:sp>
              <p:nvSpPr>
                <p:cNvPr id="304" name="Freeform: Shape 875"/>
                <p:cNvSpPr/>
                <p:nvPr/>
              </p:nvSpPr>
              <p:spPr>
                <a:xfrm>
                  <a:off x="3393301" y="5098456"/>
                  <a:ext cx="49752" cy="548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9750"/>
                    <a:gd name="f7" fmla="val 5484"/>
                    <a:gd name="f8" fmla="val 47009"/>
                    <a:gd name="f9" fmla="val 2742"/>
                    <a:gd name="f10" fmla="val 1175"/>
                    <a:gd name="f11" fmla="val 4309"/>
                    <a:gd name="f12" fmla="val 48576"/>
                    <a:gd name="f13" fmla="val 49751"/>
                    <a:gd name="f14" fmla="+- 0 0 -90"/>
                    <a:gd name="f15" fmla="*/ f3 1 49750"/>
                    <a:gd name="f16" fmla="*/ f4 1 5484"/>
                    <a:gd name="f17" fmla="val f5"/>
                    <a:gd name="f18" fmla="val f6"/>
                    <a:gd name="f19" fmla="val f7"/>
                    <a:gd name="f20" fmla="*/ f14 f0 1"/>
                    <a:gd name="f21" fmla="+- f19 0 f17"/>
                    <a:gd name="f22" fmla="+- f18 0 f17"/>
                    <a:gd name="f23" fmla="*/ f20 1 f2"/>
                    <a:gd name="f24" fmla="*/ f22 1 49750"/>
                    <a:gd name="f25" fmla="*/ f21 1 5484"/>
                    <a:gd name="f26" fmla="*/ 47009 f22 1"/>
                    <a:gd name="f27" fmla="*/ 5484 f21 1"/>
                    <a:gd name="f28" fmla="*/ 2742 f22 1"/>
                    <a:gd name="f29" fmla="*/ 0 f22 1"/>
                    <a:gd name="f30" fmla="*/ 2742 f21 1"/>
                    <a:gd name="f31" fmla="*/ 0 f21 1"/>
                    <a:gd name="f32" fmla="*/ 49751 f22 1"/>
                    <a:gd name="f33" fmla="+- f23 0 f1"/>
                    <a:gd name="f34" fmla="*/ f26 1 49750"/>
                    <a:gd name="f35" fmla="*/ f27 1 5484"/>
                    <a:gd name="f36" fmla="*/ f28 1 49750"/>
                    <a:gd name="f37" fmla="*/ f29 1 49750"/>
                    <a:gd name="f38" fmla="*/ f30 1 5484"/>
                    <a:gd name="f39" fmla="*/ f31 1 5484"/>
                    <a:gd name="f40" fmla="*/ f32 1 49750"/>
                    <a:gd name="f41" fmla="*/ f17 1 f24"/>
                    <a:gd name="f42" fmla="*/ f18 1 f24"/>
                    <a:gd name="f43" fmla="*/ f17 1 f25"/>
                    <a:gd name="f44" fmla="*/ f19 1 f25"/>
                    <a:gd name="f45" fmla="*/ f34 1 f24"/>
                    <a:gd name="f46" fmla="*/ f35 1 f25"/>
                    <a:gd name="f47" fmla="*/ f36 1 f24"/>
                    <a:gd name="f48" fmla="*/ f37 1 f24"/>
                    <a:gd name="f49" fmla="*/ f38 1 f25"/>
                    <a:gd name="f50" fmla="*/ f39 1 f25"/>
                    <a:gd name="f51" fmla="*/ f40 1 f24"/>
                    <a:gd name="f52" fmla="*/ f41 f15 1"/>
                    <a:gd name="f53" fmla="*/ f42 f15 1"/>
                    <a:gd name="f54" fmla="*/ f44 f16 1"/>
                    <a:gd name="f55" fmla="*/ f43 f16 1"/>
                    <a:gd name="f56" fmla="*/ f45 f15 1"/>
                    <a:gd name="f57" fmla="*/ f46 f16 1"/>
                    <a:gd name="f58" fmla="*/ f47 f15 1"/>
                    <a:gd name="f59" fmla="*/ f48 f15 1"/>
                    <a:gd name="f60" fmla="*/ f49 f16 1"/>
                    <a:gd name="f61" fmla="*/ f50 f16 1"/>
                    <a:gd name="f62" fmla="*/ f51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56" y="f57"/>
                    </a:cxn>
                    <a:cxn ang="f33">
                      <a:pos x="f58" y="f57"/>
                    </a:cxn>
                    <a:cxn ang="f33">
                      <a:pos x="f59" y="f60"/>
                    </a:cxn>
                    <a:cxn ang="f33">
                      <a:pos x="f58" y="f61"/>
                    </a:cxn>
                    <a:cxn ang="f33">
                      <a:pos x="f56" y="f61"/>
                    </a:cxn>
                    <a:cxn ang="f33">
                      <a:pos x="f62" y="f60"/>
                    </a:cxn>
                    <a:cxn ang="f33">
                      <a:pos x="f56" y="f57"/>
                    </a:cxn>
                  </a:cxnLst>
                  <a:rect l="f52" t="f55" r="f53" b="f54"/>
                  <a:pathLst>
                    <a:path w="49750" h="5484">
                      <a:moveTo>
                        <a:pt x="f8" y="f7"/>
                      </a:moveTo>
                      <a:lnTo>
                        <a:pt x="f9" y="f7"/>
                      </a:lnTo>
                      <a:cubicBezTo>
                        <a:pt x="f10" y="f7"/>
                        <a:pt x="f5" y="f11"/>
                        <a:pt x="f5" y="f9"/>
                      </a:cubicBezTo>
                      <a:cubicBezTo>
                        <a:pt x="f5" y="f10"/>
                        <a:pt x="f10" y="f5"/>
                        <a:pt x="f9" y="f5"/>
                      </a:cubicBezTo>
                      <a:lnTo>
                        <a:pt x="f8" y="f5"/>
                      </a:lnTo>
                      <a:cubicBezTo>
                        <a:pt x="f12" y="f5"/>
                        <a:pt x="f13" y="f10"/>
                        <a:pt x="f13" y="f9"/>
                      </a:cubicBezTo>
                      <a:cubicBezTo>
                        <a:pt x="f13" y="f11"/>
                        <a:pt x="f12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244" name="Graphic 316"/>
              <p:cNvGrpSpPr/>
              <p:nvPr/>
            </p:nvGrpSpPr>
            <p:grpSpPr>
              <a:xfrm>
                <a:off x="2643118" y="5098255"/>
                <a:ext cx="49753" cy="1295284"/>
                <a:chOff x="2643118" y="5098255"/>
                <a:chExt cx="49753" cy="1295284"/>
              </a:xfrm>
            </p:grpSpPr>
            <p:sp>
              <p:nvSpPr>
                <p:cNvPr id="301" name="Freeform: Shape 877"/>
                <p:cNvSpPr/>
                <p:nvPr/>
              </p:nvSpPr>
              <p:spPr>
                <a:xfrm>
                  <a:off x="2687385" y="5098255"/>
                  <a:ext cx="5486" cy="129528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484"/>
                    <a:gd name="f7" fmla="val 1295286"/>
                    <a:gd name="f8" fmla="val 2742"/>
                    <a:gd name="f9" fmla="val 1295287"/>
                    <a:gd name="f10" fmla="val 1175"/>
                    <a:gd name="f11" fmla="val 1294112"/>
                    <a:gd name="f12" fmla="val 1292545"/>
                    <a:gd name="f13" fmla="val 4309"/>
                    <a:gd name="f14" fmla="+- 0 0 -90"/>
                    <a:gd name="f15" fmla="*/ f3 1 5484"/>
                    <a:gd name="f16" fmla="*/ f4 1 1295286"/>
                    <a:gd name="f17" fmla="val f5"/>
                    <a:gd name="f18" fmla="val f6"/>
                    <a:gd name="f19" fmla="val f7"/>
                    <a:gd name="f20" fmla="*/ f14 f0 1"/>
                    <a:gd name="f21" fmla="+- f19 0 f17"/>
                    <a:gd name="f22" fmla="+- f18 0 f17"/>
                    <a:gd name="f23" fmla="*/ f20 1 f2"/>
                    <a:gd name="f24" fmla="*/ f22 1 5484"/>
                    <a:gd name="f25" fmla="*/ f21 1 1295286"/>
                    <a:gd name="f26" fmla="*/ 2742 f22 1"/>
                    <a:gd name="f27" fmla="*/ 1295287 f21 1"/>
                    <a:gd name="f28" fmla="*/ 0 f22 1"/>
                    <a:gd name="f29" fmla="*/ 1292545 f21 1"/>
                    <a:gd name="f30" fmla="*/ 2742 f21 1"/>
                    <a:gd name="f31" fmla="*/ 0 f21 1"/>
                    <a:gd name="f32" fmla="*/ 5484 f22 1"/>
                    <a:gd name="f33" fmla="+- f23 0 f1"/>
                    <a:gd name="f34" fmla="*/ f26 1 5484"/>
                    <a:gd name="f35" fmla="*/ f27 1 1295286"/>
                    <a:gd name="f36" fmla="*/ f28 1 5484"/>
                    <a:gd name="f37" fmla="*/ f29 1 1295286"/>
                    <a:gd name="f38" fmla="*/ f30 1 1295286"/>
                    <a:gd name="f39" fmla="*/ f31 1 1295286"/>
                    <a:gd name="f40" fmla="*/ f32 1 5484"/>
                    <a:gd name="f41" fmla="*/ f17 1 f24"/>
                    <a:gd name="f42" fmla="*/ f18 1 f24"/>
                    <a:gd name="f43" fmla="*/ f17 1 f25"/>
                    <a:gd name="f44" fmla="*/ f19 1 f25"/>
                    <a:gd name="f45" fmla="*/ f34 1 f24"/>
                    <a:gd name="f46" fmla="*/ f35 1 f25"/>
                    <a:gd name="f47" fmla="*/ f36 1 f24"/>
                    <a:gd name="f48" fmla="*/ f37 1 f25"/>
                    <a:gd name="f49" fmla="*/ f38 1 f25"/>
                    <a:gd name="f50" fmla="*/ f39 1 f25"/>
                    <a:gd name="f51" fmla="*/ f40 1 f24"/>
                    <a:gd name="f52" fmla="*/ f41 f15 1"/>
                    <a:gd name="f53" fmla="*/ f42 f15 1"/>
                    <a:gd name="f54" fmla="*/ f44 f16 1"/>
                    <a:gd name="f55" fmla="*/ f43 f16 1"/>
                    <a:gd name="f56" fmla="*/ f45 f15 1"/>
                    <a:gd name="f57" fmla="*/ f46 f16 1"/>
                    <a:gd name="f58" fmla="*/ f47 f15 1"/>
                    <a:gd name="f59" fmla="*/ f48 f16 1"/>
                    <a:gd name="f60" fmla="*/ f49 f16 1"/>
                    <a:gd name="f61" fmla="*/ f50 f16 1"/>
                    <a:gd name="f62" fmla="*/ f51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56" y="f57"/>
                    </a:cxn>
                    <a:cxn ang="f33">
                      <a:pos x="f58" y="f59"/>
                    </a:cxn>
                    <a:cxn ang="f33">
                      <a:pos x="f58" y="f60"/>
                    </a:cxn>
                    <a:cxn ang="f33">
                      <a:pos x="f56" y="f61"/>
                    </a:cxn>
                    <a:cxn ang="f33">
                      <a:pos x="f62" y="f60"/>
                    </a:cxn>
                    <a:cxn ang="f33">
                      <a:pos x="f62" y="f59"/>
                    </a:cxn>
                    <a:cxn ang="f33">
                      <a:pos x="f56" y="f57"/>
                    </a:cxn>
                  </a:cxnLst>
                  <a:rect l="f52" t="f55" r="f53" b="f54"/>
                  <a:pathLst>
                    <a:path w="5484" h="1295286">
                      <a:moveTo>
                        <a:pt x="f8" y="f9"/>
                      </a:moveTo>
                      <a:cubicBezTo>
                        <a:pt x="f10" y="f9"/>
                        <a:pt x="f5" y="f11"/>
                        <a:pt x="f5" y="f12"/>
                      </a:cubicBezTo>
                      <a:lnTo>
                        <a:pt x="f5" y="f8"/>
                      </a:lnTo>
                      <a:cubicBezTo>
                        <a:pt x="f5" y="f10"/>
                        <a:pt x="f10" y="f5"/>
                        <a:pt x="f8" y="f5"/>
                      </a:cubicBezTo>
                      <a:cubicBezTo>
                        <a:pt x="f13" y="f5"/>
                        <a:pt x="f6" y="f10"/>
                        <a:pt x="f6" y="f8"/>
                      </a:cubicBezTo>
                      <a:lnTo>
                        <a:pt x="f6" y="f12"/>
                      </a:lnTo>
                      <a:cubicBezTo>
                        <a:pt x="f6" y="f11"/>
                        <a:pt x="f13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  <p:sp>
              <p:nvSpPr>
                <p:cNvPr id="302" name="Freeform: Shape 878"/>
                <p:cNvSpPr/>
                <p:nvPr/>
              </p:nvSpPr>
              <p:spPr>
                <a:xfrm>
                  <a:off x="2643118" y="5098456"/>
                  <a:ext cx="49752" cy="548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9750"/>
                    <a:gd name="f7" fmla="val 5484"/>
                    <a:gd name="f8" fmla="val 47009"/>
                    <a:gd name="f9" fmla="val 2742"/>
                    <a:gd name="f10" fmla="val 1175"/>
                    <a:gd name="f11" fmla="val 4309"/>
                    <a:gd name="f12" fmla="val 48576"/>
                    <a:gd name="f13" fmla="val 49751"/>
                    <a:gd name="f14" fmla="+- 0 0 -90"/>
                    <a:gd name="f15" fmla="*/ f3 1 49750"/>
                    <a:gd name="f16" fmla="*/ f4 1 5484"/>
                    <a:gd name="f17" fmla="val f5"/>
                    <a:gd name="f18" fmla="val f6"/>
                    <a:gd name="f19" fmla="val f7"/>
                    <a:gd name="f20" fmla="*/ f14 f0 1"/>
                    <a:gd name="f21" fmla="+- f19 0 f17"/>
                    <a:gd name="f22" fmla="+- f18 0 f17"/>
                    <a:gd name="f23" fmla="*/ f20 1 f2"/>
                    <a:gd name="f24" fmla="*/ f22 1 49750"/>
                    <a:gd name="f25" fmla="*/ f21 1 5484"/>
                    <a:gd name="f26" fmla="*/ 47009 f22 1"/>
                    <a:gd name="f27" fmla="*/ 5484 f21 1"/>
                    <a:gd name="f28" fmla="*/ 2742 f22 1"/>
                    <a:gd name="f29" fmla="*/ 0 f22 1"/>
                    <a:gd name="f30" fmla="*/ 2742 f21 1"/>
                    <a:gd name="f31" fmla="*/ 0 f21 1"/>
                    <a:gd name="f32" fmla="*/ 49751 f22 1"/>
                    <a:gd name="f33" fmla="+- f23 0 f1"/>
                    <a:gd name="f34" fmla="*/ f26 1 49750"/>
                    <a:gd name="f35" fmla="*/ f27 1 5484"/>
                    <a:gd name="f36" fmla="*/ f28 1 49750"/>
                    <a:gd name="f37" fmla="*/ f29 1 49750"/>
                    <a:gd name="f38" fmla="*/ f30 1 5484"/>
                    <a:gd name="f39" fmla="*/ f31 1 5484"/>
                    <a:gd name="f40" fmla="*/ f32 1 49750"/>
                    <a:gd name="f41" fmla="*/ f17 1 f24"/>
                    <a:gd name="f42" fmla="*/ f18 1 f24"/>
                    <a:gd name="f43" fmla="*/ f17 1 f25"/>
                    <a:gd name="f44" fmla="*/ f19 1 f25"/>
                    <a:gd name="f45" fmla="*/ f34 1 f24"/>
                    <a:gd name="f46" fmla="*/ f35 1 f25"/>
                    <a:gd name="f47" fmla="*/ f36 1 f24"/>
                    <a:gd name="f48" fmla="*/ f37 1 f24"/>
                    <a:gd name="f49" fmla="*/ f38 1 f25"/>
                    <a:gd name="f50" fmla="*/ f39 1 f25"/>
                    <a:gd name="f51" fmla="*/ f40 1 f24"/>
                    <a:gd name="f52" fmla="*/ f41 f15 1"/>
                    <a:gd name="f53" fmla="*/ f42 f15 1"/>
                    <a:gd name="f54" fmla="*/ f44 f16 1"/>
                    <a:gd name="f55" fmla="*/ f43 f16 1"/>
                    <a:gd name="f56" fmla="*/ f45 f15 1"/>
                    <a:gd name="f57" fmla="*/ f46 f16 1"/>
                    <a:gd name="f58" fmla="*/ f47 f15 1"/>
                    <a:gd name="f59" fmla="*/ f48 f15 1"/>
                    <a:gd name="f60" fmla="*/ f49 f16 1"/>
                    <a:gd name="f61" fmla="*/ f50 f16 1"/>
                    <a:gd name="f62" fmla="*/ f51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56" y="f57"/>
                    </a:cxn>
                    <a:cxn ang="f33">
                      <a:pos x="f58" y="f57"/>
                    </a:cxn>
                    <a:cxn ang="f33">
                      <a:pos x="f59" y="f60"/>
                    </a:cxn>
                    <a:cxn ang="f33">
                      <a:pos x="f58" y="f61"/>
                    </a:cxn>
                    <a:cxn ang="f33">
                      <a:pos x="f56" y="f61"/>
                    </a:cxn>
                    <a:cxn ang="f33">
                      <a:pos x="f62" y="f60"/>
                    </a:cxn>
                    <a:cxn ang="f33">
                      <a:pos x="f56" y="f57"/>
                    </a:cxn>
                  </a:cxnLst>
                  <a:rect l="f52" t="f55" r="f53" b="f54"/>
                  <a:pathLst>
                    <a:path w="49750" h="5484">
                      <a:moveTo>
                        <a:pt x="f8" y="f7"/>
                      </a:moveTo>
                      <a:lnTo>
                        <a:pt x="f9" y="f7"/>
                      </a:lnTo>
                      <a:cubicBezTo>
                        <a:pt x="f10" y="f7"/>
                        <a:pt x="f5" y="f11"/>
                        <a:pt x="f5" y="f9"/>
                      </a:cubicBezTo>
                      <a:cubicBezTo>
                        <a:pt x="f5" y="f10"/>
                        <a:pt x="f10" y="f5"/>
                        <a:pt x="f9" y="f5"/>
                      </a:cubicBezTo>
                      <a:lnTo>
                        <a:pt x="f8" y="f5"/>
                      </a:lnTo>
                      <a:cubicBezTo>
                        <a:pt x="f12" y="f5"/>
                        <a:pt x="f13" y="f10"/>
                        <a:pt x="f13" y="f9"/>
                      </a:cubicBezTo>
                      <a:cubicBezTo>
                        <a:pt x="f13" y="f11"/>
                        <a:pt x="f12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245" name="Graphic 316"/>
              <p:cNvGrpSpPr/>
              <p:nvPr/>
            </p:nvGrpSpPr>
            <p:grpSpPr>
              <a:xfrm>
                <a:off x="4920889" y="5098456"/>
                <a:ext cx="49752" cy="1295284"/>
                <a:chOff x="4920889" y="5098456"/>
                <a:chExt cx="49752" cy="1295284"/>
              </a:xfrm>
            </p:grpSpPr>
            <p:sp>
              <p:nvSpPr>
                <p:cNvPr id="299" name="Freeform: Shape 880"/>
                <p:cNvSpPr/>
                <p:nvPr/>
              </p:nvSpPr>
              <p:spPr>
                <a:xfrm>
                  <a:off x="4965155" y="5098456"/>
                  <a:ext cx="5486" cy="129528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484"/>
                    <a:gd name="f7" fmla="val 1295287"/>
                    <a:gd name="f8" fmla="val 2742"/>
                    <a:gd name="f9" fmla="val 1175"/>
                    <a:gd name="f10" fmla="val 1294112"/>
                    <a:gd name="f11" fmla="val 1292545"/>
                    <a:gd name="f12" fmla="val 4309"/>
                    <a:gd name="f13" fmla="+- 0 0 -90"/>
                    <a:gd name="f14" fmla="*/ f3 1 5484"/>
                    <a:gd name="f15" fmla="*/ f4 1 1295287"/>
                    <a:gd name="f16" fmla="val f5"/>
                    <a:gd name="f17" fmla="val f6"/>
                    <a:gd name="f18" fmla="val f7"/>
                    <a:gd name="f19" fmla="*/ f13 f0 1"/>
                    <a:gd name="f20" fmla="+- f18 0 f16"/>
                    <a:gd name="f21" fmla="+- f17 0 f16"/>
                    <a:gd name="f22" fmla="*/ f19 1 f2"/>
                    <a:gd name="f23" fmla="*/ f21 1 5484"/>
                    <a:gd name="f24" fmla="*/ f20 1 1295287"/>
                    <a:gd name="f25" fmla="*/ 2742 f21 1"/>
                    <a:gd name="f26" fmla="*/ 1295287 f20 1"/>
                    <a:gd name="f27" fmla="*/ 0 f21 1"/>
                    <a:gd name="f28" fmla="*/ 1292545 f20 1"/>
                    <a:gd name="f29" fmla="*/ 2742 f20 1"/>
                    <a:gd name="f30" fmla="*/ 0 f20 1"/>
                    <a:gd name="f31" fmla="*/ 5484 f21 1"/>
                    <a:gd name="f32" fmla="+- f22 0 f1"/>
                    <a:gd name="f33" fmla="*/ f25 1 5484"/>
                    <a:gd name="f34" fmla="*/ f26 1 1295287"/>
                    <a:gd name="f35" fmla="*/ f27 1 5484"/>
                    <a:gd name="f36" fmla="*/ f28 1 1295287"/>
                    <a:gd name="f37" fmla="*/ f29 1 1295287"/>
                    <a:gd name="f38" fmla="*/ f30 1 1295287"/>
                    <a:gd name="f39" fmla="*/ f31 1 5484"/>
                    <a:gd name="f40" fmla="*/ f16 1 f23"/>
                    <a:gd name="f41" fmla="*/ f17 1 f23"/>
                    <a:gd name="f42" fmla="*/ f16 1 f24"/>
                    <a:gd name="f43" fmla="*/ f18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4"/>
                    <a:gd name="f49" fmla="*/ f38 1 f24"/>
                    <a:gd name="f50" fmla="*/ f39 1 f23"/>
                    <a:gd name="f51" fmla="*/ f40 f14 1"/>
                    <a:gd name="f52" fmla="*/ f41 f14 1"/>
                    <a:gd name="f53" fmla="*/ f43 f15 1"/>
                    <a:gd name="f54" fmla="*/ f42 f15 1"/>
                    <a:gd name="f55" fmla="*/ f44 f14 1"/>
                    <a:gd name="f56" fmla="*/ f45 f15 1"/>
                    <a:gd name="f57" fmla="*/ f46 f14 1"/>
                    <a:gd name="f58" fmla="*/ f47 f15 1"/>
                    <a:gd name="f59" fmla="*/ f48 f15 1"/>
                    <a:gd name="f60" fmla="*/ f49 f15 1"/>
                    <a:gd name="f61" fmla="*/ f5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55" y="f56"/>
                    </a:cxn>
                    <a:cxn ang="f32">
                      <a:pos x="f57" y="f58"/>
                    </a:cxn>
                    <a:cxn ang="f32">
                      <a:pos x="f57" y="f59"/>
                    </a:cxn>
                    <a:cxn ang="f32">
                      <a:pos x="f55" y="f60"/>
                    </a:cxn>
                    <a:cxn ang="f32">
                      <a:pos x="f61" y="f59"/>
                    </a:cxn>
                    <a:cxn ang="f32">
                      <a:pos x="f61" y="f58"/>
                    </a:cxn>
                    <a:cxn ang="f32">
                      <a:pos x="f55" y="f56"/>
                    </a:cxn>
                  </a:cxnLst>
                  <a:rect l="f51" t="f54" r="f52" b="f53"/>
                  <a:pathLst>
                    <a:path w="5484" h="1295287">
                      <a:moveTo>
                        <a:pt x="f8" y="f7"/>
                      </a:moveTo>
                      <a:cubicBezTo>
                        <a:pt x="f9" y="f7"/>
                        <a:pt x="f5" y="f10"/>
                        <a:pt x="f5" y="f11"/>
                      </a:cubicBezTo>
                      <a:lnTo>
                        <a:pt x="f5" y="f8"/>
                      </a:lnTo>
                      <a:cubicBezTo>
                        <a:pt x="f5" y="f9"/>
                        <a:pt x="f9" y="f5"/>
                        <a:pt x="f8" y="f5"/>
                      </a:cubicBezTo>
                      <a:cubicBezTo>
                        <a:pt x="f12" y="f5"/>
                        <a:pt x="f6" y="f9"/>
                        <a:pt x="f6" y="f8"/>
                      </a:cubicBezTo>
                      <a:lnTo>
                        <a:pt x="f6" y="f11"/>
                      </a:lnTo>
                      <a:cubicBezTo>
                        <a:pt x="f6" y="f10"/>
                        <a:pt x="f12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  <p:sp>
              <p:nvSpPr>
                <p:cNvPr id="300" name="Freeform: Shape 881"/>
                <p:cNvSpPr/>
                <p:nvPr/>
              </p:nvSpPr>
              <p:spPr>
                <a:xfrm>
                  <a:off x="4920889" y="5098648"/>
                  <a:ext cx="49752" cy="548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9750"/>
                    <a:gd name="f7" fmla="val 5484"/>
                    <a:gd name="f8" fmla="val 47009"/>
                    <a:gd name="f9" fmla="val 2742"/>
                    <a:gd name="f10" fmla="val 1175"/>
                    <a:gd name="f11" fmla="val 4309"/>
                    <a:gd name="f12" fmla="val 48576"/>
                    <a:gd name="f13" fmla="val 49751"/>
                    <a:gd name="f14" fmla="+- 0 0 -90"/>
                    <a:gd name="f15" fmla="*/ f3 1 49750"/>
                    <a:gd name="f16" fmla="*/ f4 1 5484"/>
                    <a:gd name="f17" fmla="val f5"/>
                    <a:gd name="f18" fmla="val f6"/>
                    <a:gd name="f19" fmla="val f7"/>
                    <a:gd name="f20" fmla="*/ f14 f0 1"/>
                    <a:gd name="f21" fmla="+- f19 0 f17"/>
                    <a:gd name="f22" fmla="+- f18 0 f17"/>
                    <a:gd name="f23" fmla="*/ f20 1 f2"/>
                    <a:gd name="f24" fmla="*/ f22 1 49750"/>
                    <a:gd name="f25" fmla="*/ f21 1 5484"/>
                    <a:gd name="f26" fmla="*/ 47009 f22 1"/>
                    <a:gd name="f27" fmla="*/ 5484 f21 1"/>
                    <a:gd name="f28" fmla="*/ 2742 f22 1"/>
                    <a:gd name="f29" fmla="*/ 0 f22 1"/>
                    <a:gd name="f30" fmla="*/ 2742 f21 1"/>
                    <a:gd name="f31" fmla="*/ 0 f21 1"/>
                    <a:gd name="f32" fmla="*/ 49751 f22 1"/>
                    <a:gd name="f33" fmla="+- f23 0 f1"/>
                    <a:gd name="f34" fmla="*/ f26 1 49750"/>
                    <a:gd name="f35" fmla="*/ f27 1 5484"/>
                    <a:gd name="f36" fmla="*/ f28 1 49750"/>
                    <a:gd name="f37" fmla="*/ f29 1 49750"/>
                    <a:gd name="f38" fmla="*/ f30 1 5484"/>
                    <a:gd name="f39" fmla="*/ f31 1 5484"/>
                    <a:gd name="f40" fmla="*/ f32 1 49750"/>
                    <a:gd name="f41" fmla="*/ f17 1 f24"/>
                    <a:gd name="f42" fmla="*/ f18 1 f24"/>
                    <a:gd name="f43" fmla="*/ f17 1 f25"/>
                    <a:gd name="f44" fmla="*/ f19 1 f25"/>
                    <a:gd name="f45" fmla="*/ f34 1 f24"/>
                    <a:gd name="f46" fmla="*/ f35 1 f25"/>
                    <a:gd name="f47" fmla="*/ f36 1 f24"/>
                    <a:gd name="f48" fmla="*/ f37 1 f24"/>
                    <a:gd name="f49" fmla="*/ f38 1 f25"/>
                    <a:gd name="f50" fmla="*/ f39 1 f25"/>
                    <a:gd name="f51" fmla="*/ f40 1 f24"/>
                    <a:gd name="f52" fmla="*/ f41 f15 1"/>
                    <a:gd name="f53" fmla="*/ f42 f15 1"/>
                    <a:gd name="f54" fmla="*/ f44 f16 1"/>
                    <a:gd name="f55" fmla="*/ f43 f16 1"/>
                    <a:gd name="f56" fmla="*/ f45 f15 1"/>
                    <a:gd name="f57" fmla="*/ f46 f16 1"/>
                    <a:gd name="f58" fmla="*/ f47 f15 1"/>
                    <a:gd name="f59" fmla="*/ f48 f15 1"/>
                    <a:gd name="f60" fmla="*/ f49 f16 1"/>
                    <a:gd name="f61" fmla="*/ f50 f16 1"/>
                    <a:gd name="f62" fmla="*/ f51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56" y="f57"/>
                    </a:cxn>
                    <a:cxn ang="f33">
                      <a:pos x="f58" y="f57"/>
                    </a:cxn>
                    <a:cxn ang="f33">
                      <a:pos x="f59" y="f60"/>
                    </a:cxn>
                    <a:cxn ang="f33">
                      <a:pos x="f58" y="f61"/>
                    </a:cxn>
                    <a:cxn ang="f33">
                      <a:pos x="f56" y="f61"/>
                    </a:cxn>
                    <a:cxn ang="f33">
                      <a:pos x="f62" y="f60"/>
                    </a:cxn>
                    <a:cxn ang="f33">
                      <a:pos x="f56" y="f57"/>
                    </a:cxn>
                  </a:cxnLst>
                  <a:rect l="f52" t="f55" r="f53" b="f54"/>
                  <a:pathLst>
                    <a:path w="49750" h="5484">
                      <a:moveTo>
                        <a:pt x="f8" y="f7"/>
                      </a:moveTo>
                      <a:lnTo>
                        <a:pt x="f9" y="f7"/>
                      </a:lnTo>
                      <a:cubicBezTo>
                        <a:pt x="f10" y="f7"/>
                        <a:pt x="f5" y="f11"/>
                        <a:pt x="f5" y="f9"/>
                      </a:cubicBezTo>
                      <a:cubicBezTo>
                        <a:pt x="f5" y="f10"/>
                        <a:pt x="f10" y="f5"/>
                        <a:pt x="f9" y="f5"/>
                      </a:cubicBezTo>
                      <a:lnTo>
                        <a:pt x="f8" y="f5"/>
                      </a:lnTo>
                      <a:cubicBezTo>
                        <a:pt x="f12" y="f5"/>
                        <a:pt x="f13" y="f10"/>
                        <a:pt x="f13" y="f9"/>
                      </a:cubicBezTo>
                      <a:cubicBezTo>
                        <a:pt x="f13" y="f11"/>
                        <a:pt x="f12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246" name="Graphic 316"/>
              <p:cNvGrpSpPr/>
              <p:nvPr/>
            </p:nvGrpSpPr>
            <p:grpSpPr>
              <a:xfrm>
                <a:off x="4151119" y="5098255"/>
                <a:ext cx="49753" cy="1295284"/>
                <a:chOff x="4151119" y="5098255"/>
                <a:chExt cx="49753" cy="1295284"/>
              </a:xfrm>
            </p:grpSpPr>
            <p:sp>
              <p:nvSpPr>
                <p:cNvPr id="297" name="Freeform: Shape 883"/>
                <p:cNvSpPr/>
                <p:nvPr/>
              </p:nvSpPr>
              <p:spPr>
                <a:xfrm>
                  <a:off x="4195386" y="5098255"/>
                  <a:ext cx="5486" cy="129528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484"/>
                    <a:gd name="f7" fmla="val 1295286"/>
                    <a:gd name="f8" fmla="val 2742"/>
                    <a:gd name="f9" fmla="val 1295287"/>
                    <a:gd name="f10" fmla="val 1175"/>
                    <a:gd name="f11" fmla="val 1294112"/>
                    <a:gd name="f12" fmla="val 1292545"/>
                    <a:gd name="f13" fmla="val 4309"/>
                    <a:gd name="f14" fmla="+- 0 0 -90"/>
                    <a:gd name="f15" fmla="*/ f3 1 5484"/>
                    <a:gd name="f16" fmla="*/ f4 1 1295286"/>
                    <a:gd name="f17" fmla="val f5"/>
                    <a:gd name="f18" fmla="val f6"/>
                    <a:gd name="f19" fmla="val f7"/>
                    <a:gd name="f20" fmla="*/ f14 f0 1"/>
                    <a:gd name="f21" fmla="+- f19 0 f17"/>
                    <a:gd name="f22" fmla="+- f18 0 f17"/>
                    <a:gd name="f23" fmla="*/ f20 1 f2"/>
                    <a:gd name="f24" fmla="*/ f22 1 5484"/>
                    <a:gd name="f25" fmla="*/ f21 1 1295286"/>
                    <a:gd name="f26" fmla="*/ 2742 f22 1"/>
                    <a:gd name="f27" fmla="*/ 1295287 f21 1"/>
                    <a:gd name="f28" fmla="*/ 0 f22 1"/>
                    <a:gd name="f29" fmla="*/ 1292545 f21 1"/>
                    <a:gd name="f30" fmla="*/ 2742 f21 1"/>
                    <a:gd name="f31" fmla="*/ 0 f21 1"/>
                    <a:gd name="f32" fmla="*/ 5484 f22 1"/>
                    <a:gd name="f33" fmla="+- f23 0 f1"/>
                    <a:gd name="f34" fmla="*/ f26 1 5484"/>
                    <a:gd name="f35" fmla="*/ f27 1 1295286"/>
                    <a:gd name="f36" fmla="*/ f28 1 5484"/>
                    <a:gd name="f37" fmla="*/ f29 1 1295286"/>
                    <a:gd name="f38" fmla="*/ f30 1 1295286"/>
                    <a:gd name="f39" fmla="*/ f31 1 1295286"/>
                    <a:gd name="f40" fmla="*/ f32 1 5484"/>
                    <a:gd name="f41" fmla="*/ f17 1 f24"/>
                    <a:gd name="f42" fmla="*/ f18 1 f24"/>
                    <a:gd name="f43" fmla="*/ f17 1 f25"/>
                    <a:gd name="f44" fmla="*/ f19 1 f25"/>
                    <a:gd name="f45" fmla="*/ f34 1 f24"/>
                    <a:gd name="f46" fmla="*/ f35 1 f25"/>
                    <a:gd name="f47" fmla="*/ f36 1 f24"/>
                    <a:gd name="f48" fmla="*/ f37 1 f25"/>
                    <a:gd name="f49" fmla="*/ f38 1 f25"/>
                    <a:gd name="f50" fmla="*/ f39 1 f25"/>
                    <a:gd name="f51" fmla="*/ f40 1 f24"/>
                    <a:gd name="f52" fmla="*/ f41 f15 1"/>
                    <a:gd name="f53" fmla="*/ f42 f15 1"/>
                    <a:gd name="f54" fmla="*/ f44 f16 1"/>
                    <a:gd name="f55" fmla="*/ f43 f16 1"/>
                    <a:gd name="f56" fmla="*/ f45 f15 1"/>
                    <a:gd name="f57" fmla="*/ f46 f16 1"/>
                    <a:gd name="f58" fmla="*/ f47 f15 1"/>
                    <a:gd name="f59" fmla="*/ f48 f16 1"/>
                    <a:gd name="f60" fmla="*/ f49 f16 1"/>
                    <a:gd name="f61" fmla="*/ f50 f16 1"/>
                    <a:gd name="f62" fmla="*/ f51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56" y="f57"/>
                    </a:cxn>
                    <a:cxn ang="f33">
                      <a:pos x="f58" y="f59"/>
                    </a:cxn>
                    <a:cxn ang="f33">
                      <a:pos x="f58" y="f60"/>
                    </a:cxn>
                    <a:cxn ang="f33">
                      <a:pos x="f56" y="f61"/>
                    </a:cxn>
                    <a:cxn ang="f33">
                      <a:pos x="f62" y="f60"/>
                    </a:cxn>
                    <a:cxn ang="f33">
                      <a:pos x="f62" y="f59"/>
                    </a:cxn>
                    <a:cxn ang="f33">
                      <a:pos x="f56" y="f57"/>
                    </a:cxn>
                  </a:cxnLst>
                  <a:rect l="f52" t="f55" r="f53" b="f54"/>
                  <a:pathLst>
                    <a:path w="5484" h="1295286">
                      <a:moveTo>
                        <a:pt x="f8" y="f9"/>
                      </a:moveTo>
                      <a:cubicBezTo>
                        <a:pt x="f10" y="f9"/>
                        <a:pt x="f5" y="f11"/>
                        <a:pt x="f5" y="f12"/>
                      </a:cubicBezTo>
                      <a:lnTo>
                        <a:pt x="f5" y="f8"/>
                      </a:lnTo>
                      <a:cubicBezTo>
                        <a:pt x="f5" y="f10"/>
                        <a:pt x="f10" y="f5"/>
                        <a:pt x="f8" y="f5"/>
                      </a:cubicBezTo>
                      <a:cubicBezTo>
                        <a:pt x="f13" y="f5"/>
                        <a:pt x="f6" y="f10"/>
                        <a:pt x="f6" y="f8"/>
                      </a:cubicBezTo>
                      <a:lnTo>
                        <a:pt x="f6" y="f12"/>
                      </a:lnTo>
                      <a:cubicBezTo>
                        <a:pt x="f6" y="f11"/>
                        <a:pt x="f13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  <p:sp>
              <p:nvSpPr>
                <p:cNvPr id="298" name="Freeform: Shape 884"/>
                <p:cNvSpPr/>
                <p:nvPr/>
              </p:nvSpPr>
              <p:spPr>
                <a:xfrm>
                  <a:off x="4151119" y="5098456"/>
                  <a:ext cx="49752" cy="548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9751"/>
                    <a:gd name="f7" fmla="val 5484"/>
                    <a:gd name="f8" fmla="val 47009"/>
                    <a:gd name="f9" fmla="val 2742"/>
                    <a:gd name="f10" fmla="val 1175"/>
                    <a:gd name="f11" fmla="val 4309"/>
                    <a:gd name="f12" fmla="val 48576"/>
                    <a:gd name="f13" fmla="+- 0 0 -90"/>
                    <a:gd name="f14" fmla="*/ f3 1 49751"/>
                    <a:gd name="f15" fmla="*/ f4 1 5484"/>
                    <a:gd name="f16" fmla="val f5"/>
                    <a:gd name="f17" fmla="val f6"/>
                    <a:gd name="f18" fmla="val f7"/>
                    <a:gd name="f19" fmla="*/ f13 f0 1"/>
                    <a:gd name="f20" fmla="+- f18 0 f16"/>
                    <a:gd name="f21" fmla="+- f17 0 f16"/>
                    <a:gd name="f22" fmla="*/ f19 1 f2"/>
                    <a:gd name="f23" fmla="*/ f21 1 49751"/>
                    <a:gd name="f24" fmla="*/ f20 1 5484"/>
                    <a:gd name="f25" fmla="*/ 47009 f21 1"/>
                    <a:gd name="f26" fmla="*/ 5484 f20 1"/>
                    <a:gd name="f27" fmla="*/ 2742 f21 1"/>
                    <a:gd name="f28" fmla="*/ 0 f21 1"/>
                    <a:gd name="f29" fmla="*/ 2742 f20 1"/>
                    <a:gd name="f30" fmla="*/ 0 f20 1"/>
                    <a:gd name="f31" fmla="*/ 49751 f21 1"/>
                    <a:gd name="f32" fmla="+- f22 0 f1"/>
                    <a:gd name="f33" fmla="*/ f25 1 49751"/>
                    <a:gd name="f34" fmla="*/ f26 1 5484"/>
                    <a:gd name="f35" fmla="*/ f27 1 49751"/>
                    <a:gd name="f36" fmla="*/ f28 1 49751"/>
                    <a:gd name="f37" fmla="*/ f29 1 5484"/>
                    <a:gd name="f38" fmla="*/ f30 1 5484"/>
                    <a:gd name="f39" fmla="*/ f31 1 49751"/>
                    <a:gd name="f40" fmla="*/ f16 1 f23"/>
                    <a:gd name="f41" fmla="*/ f17 1 f23"/>
                    <a:gd name="f42" fmla="*/ f16 1 f24"/>
                    <a:gd name="f43" fmla="*/ f18 1 f24"/>
                    <a:gd name="f44" fmla="*/ f33 1 f23"/>
                    <a:gd name="f45" fmla="*/ f34 1 f24"/>
                    <a:gd name="f46" fmla="*/ f35 1 f23"/>
                    <a:gd name="f47" fmla="*/ f36 1 f23"/>
                    <a:gd name="f48" fmla="*/ f37 1 f24"/>
                    <a:gd name="f49" fmla="*/ f38 1 f24"/>
                    <a:gd name="f50" fmla="*/ f39 1 f23"/>
                    <a:gd name="f51" fmla="*/ f40 f14 1"/>
                    <a:gd name="f52" fmla="*/ f41 f14 1"/>
                    <a:gd name="f53" fmla="*/ f43 f15 1"/>
                    <a:gd name="f54" fmla="*/ f42 f15 1"/>
                    <a:gd name="f55" fmla="*/ f44 f14 1"/>
                    <a:gd name="f56" fmla="*/ f45 f15 1"/>
                    <a:gd name="f57" fmla="*/ f46 f14 1"/>
                    <a:gd name="f58" fmla="*/ f47 f14 1"/>
                    <a:gd name="f59" fmla="*/ f48 f15 1"/>
                    <a:gd name="f60" fmla="*/ f49 f15 1"/>
                    <a:gd name="f61" fmla="*/ f5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55" y="f56"/>
                    </a:cxn>
                    <a:cxn ang="f32">
                      <a:pos x="f57" y="f56"/>
                    </a:cxn>
                    <a:cxn ang="f32">
                      <a:pos x="f58" y="f59"/>
                    </a:cxn>
                    <a:cxn ang="f32">
                      <a:pos x="f57" y="f60"/>
                    </a:cxn>
                    <a:cxn ang="f32">
                      <a:pos x="f55" y="f60"/>
                    </a:cxn>
                    <a:cxn ang="f32">
                      <a:pos x="f61" y="f59"/>
                    </a:cxn>
                    <a:cxn ang="f32">
                      <a:pos x="f55" y="f56"/>
                    </a:cxn>
                  </a:cxnLst>
                  <a:rect l="f51" t="f54" r="f52" b="f53"/>
                  <a:pathLst>
                    <a:path w="49751" h="5484">
                      <a:moveTo>
                        <a:pt x="f8" y="f7"/>
                      </a:moveTo>
                      <a:lnTo>
                        <a:pt x="f9" y="f7"/>
                      </a:lnTo>
                      <a:cubicBezTo>
                        <a:pt x="f10" y="f7"/>
                        <a:pt x="f5" y="f11"/>
                        <a:pt x="f5" y="f9"/>
                      </a:cubicBezTo>
                      <a:cubicBezTo>
                        <a:pt x="f5" y="f10"/>
                        <a:pt x="f10" y="f5"/>
                        <a:pt x="f9" y="f5"/>
                      </a:cubicBezTo>
                      <a:lnTo>
                        <a:pt x="f8" y="f5"/>
                      </a:lnTo>
                      <a:cubicBezTo>
                        <a:pt x="f12" y="f5"/>
                        <a:pt x="f6" y="f10"/>
                        <a:pt x="f6" y="f9"/>
                      </a:cubicBezTo>
                      <a:cubicBezTo>
                        <a:pt x="f6" y="f11"/>
                        <a:pt x="f12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</p:grpSp>
          <p:sp>
            <p:nvSpPr>
              <p:cNvPr id="247" name="Freeform: Shape 885"/>
              <p:cNvSpPr/>
              <p:nvPr/>
            </p:nvSpPr>
            <p:spPr>
              <a:xfrm>
                <a:off x="2115638" y="5405768"/>
                <a:ext cx="500643" cy="1130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0643"/>
                  <a:gd name="f7" fmla="val 113016"/>
                  <a:gd name="f8" fmla="val 497901"/>
                  <a:gd name="f9" fmla="val 113017"/>
                  <a:gd name="f10" fmla="val 2742"/>
                  <a:gd name="f11" fmla="val 1175"/>
                  <a:gd name="f12" fmla="val 111842"/>
                  <a:gd name="f13" fmla="val 110275"/>
                  <a:gd name="f14" fmla="val 499468"/>
                  <a:gd name="f15" fmla="val 5680"/>
                  <a:gd name="f16" fmla="val 107337"/>
                  <a:gd name="f17" fmla="val 495159"/>
                  <a:gd name="f18" fmla="val 5484"/>
                  <a:gd name="f19" fmla="+- 0 0 -90"/>
                  <a:gd name="f20" fmla="*/ f3 1 500643"/>
                  <a:gd name="f21" fmla="*/ f4 1 11301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500643"/>
                  <a:gd name="f30" fmla="*/ f26 1 113016"/>
                  <a:gd name="f31" fmla="*/ 497901 f27 1"/>
                  <a:gd name="f32" fmla="*/ 113017 f26 1"/>
                  <a:gd name="f33" fmla="*/ 2742 f27 1"/>
                  <a:gd name="f34" fmla="*/ 0 f27 1"/>
                  <a:gd name="f35" fmla="*/ 110275 f26 1"/>
                  <a:gd name="f36" fmla="*/ 2742 f26 1"/>
                  <a:gd name="f37" fmla="*/ 0 f26 1"/>
                  <a:gd name="f38" fmla="*/ 500643 f27 1"/>
                  <a:gd name="f39" fmla="*/ 5680 f27 1"/>
                  <a:gd name="f40" fmla="*/ 107337 f26 1"/>
                  <a:gd name="f41" fmla="*/ 495159 f27 1"/>
                  <a:gd name="f42" fmla="*/ 5484 f26 1"/>
                  <a:gd name="f43" fmla="+- f28 0 f1"/>
                  <a:gd name="f44" fmla="*/ f31 1 500643"/>
                  <a:gd name="f45" fmla="*/ f32 1 113016"/>
                  <a:gd name="f46" fmla="*/ f33 1 500643"/>
                  <a:gd name="f47" fmla="*/ f34 1 500643"/>
                  <a:gd name="f48" fmla="*/ f35 1 113016"/>
                  <a:gd name="f49" fmla="*/ f36 1 113016"/>
                  <a:gd name="f50" fmla="*/ f37 1 113016"/>
                  <a:gd name="f51" fmla="*/ f38 1 500643"/>
                  <a:gd name="f52" fmla="*/ f39 1 500643"/>
                  <a:gd name="f53" fmla="*/ f40 1 113016"/>
                  <a:gd name="f54" fmla="*/ f41 1 500643"/>
                  <a:gd name="f55" fmla="*/ f42 1 11301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500643" h="11301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48" name="Freeform: Shape 886"/>
              <p:cNvSpPr/>
              <p:nvPr/>
            </p:nvSpPr>
            <p:spPr>
              <a:xfrm>
                <a:off x="2687385" y="5405768"/>
                <a:ext cx="692987" cy="1130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92987"/>
                  <a:gd name="f7" fmla="val 113016"/>
                  <a:gd name="f8" fmla="val 690245"/>
                  <a:gd name="f9" fmla="val 113017"/>
                  <a:gd name="f10" fmla="val 2742"/>
                  <a:gd name="f11" fmla="val 1175"/>
                  <a:gd name="f12" fmla="val 111842"/>
                  <a:gd name="f13" fmla="val 110275"/>
                  <a:gd name="f14" fmla="val 691812"/>
                  <a:gd name="f15" fmla="val 5484"/>
                  <a:gd name="f16" fmla="val 107337"/>
                  <a:gd name="f17" fmla="val 687503"/>
                  <a:gd name="f18" fmla="+- 0 0 -90"/>
                  <a:gd name="f19" fmla="*/ f3 1 692987"/>
                  <a:gd name="f20" fmla="*/ f4 1 11301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692987"/>
                  <a:gd name="f29" fmla="*/ f25 1 113016"/>
                  <a:gd name="f30" fmla="*/ 690245 f26 1"/>
                  <a:gd name="f31" fmla="*/ 113017 f25 1"/>
                  <a:gd name="f32" fmla="*/ 2742 f26 1"/>
                  <a:gd name="f33" fmla="*/ 0 f26 1"/>
                  <a:gd name="f34" fmla="*/ 110275 f25 1"/>
                  <a:gd name="f35" fmla="*/ 2742 f25 1"/>
                  <a:gd name="f36" fmla="*/ 0 f25 1"/>
                  <a:gd name="f37" fmla="*/ 692987 f26 1"/>
                  <a:gd name="f38" fmla="*/ 5484 f26 1"/>
                  <a:gd name="f39" fmla="*/ 107337 f25 1"/>
                  <a:gd name="f40" fmla="*/ 687503 f26 1"/>
                  <a:gd name="f41" fmla="*/ 5484 f25 1"/>
                  <a:gd name="f42" fmla="+- f27 0 f1"/>
                  <a:gd name="f43" fmla="*/ f30 1 692987"/>
                  <a:gd name="f44" fmla="*/ f31 1 113016"/>
                  <a:gd name="f45" fmla="*/ f32 1 692987"/>
                  <a:gd name="f46" fmla="*/ f33 1 692987"/>
                  <a:gd name="f47" fmla="*/ f34 1 113016"/>
                  <a:gd name="f48" fmla="*/ f35 1 113016"/>
                  <a:gd name="f49" fmla="*/ f36 1 113016"/>
                  <a:gd name="f50" fmla="*/ f37 1 692987"/>
                  <a:gd name="f51" fmla="*/ f38 1 692987"/>
                  <a:gd name="f52" fmla="*/ f39 1 113016"/>
                  <a:gd name="f53" fmla="*/ f40 1 692987"/>
                  <a:gd name="f54" fmla="*/ f41 1 11301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692987" h="11301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49" name="Freeform: Shape 887"/>
              <p:cNvSpPr/>
              <p:nvPr/>
            </p:nvSpPr>
            <p:spPr>
              <a:xfrm>
                <a:off x="3437951" y="5405768"/>
                <a:ext cx="712966" cy="1130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12966"/>
                  <a:gd name="f7" fmla="val 113016"/>
                  <a:gd name="f8" fmla="val 710224"/>
                  <a:gd name="f9" fmla="val 113017"/>
                  <a:gd name="f10" fmla="val 2742"/>
                  <a:gd name="f11" fmla="val 1175"/>
                  <a:gd name="f12" fmla="val 111842"/>
                  <a:gd name="f13" fmla="val 110275"/>
                  <a:gd name="f14" fmla="val 711791"/>
                  <a:gd name="f15" fmla="val 5484"/>
                  <a:gd name="f16" fmla="val 107337"/>
                  <a:gd name="f17" fmla="val 707286"/>
                  <a:gd name="f18" fmla="+- 0 0 -90"/>
                  <a:gd name="f19" fmla="*/ f3 1 712966"/>
                  <a:gd name="f20" fmla="*/ f4 1 11301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712966"/>
                  <a:gd name="f29" fmla="*/ f25 1 113016"/>
                  <a:gd name="f30" fmla="*/ 710224 f26 1"/>
                  <a:gd name="f31" fmla="*/ 113017 f25 1"/>
                  <a:gd name="f32" fmla="*/ 2742 f26 1"/>
                  <a:gd name="f33" fmla="*/ 0 f26 1"/>
                  <a:gd name="f34" fmla="*/ 110275 f25 1"/>
                  <a:gd name="f35" fmla="*/ 2742 f25 1"/>
                  <a:gd name="f36" fmla="*/ 0 f25 1"/>
                  <a:gd name="f37" fmla="*/ 712966 f26 1"/>
                  <a:gd name="f38" fmla="*/ 5484 f26 1"/>
                  <a:gd name="f39" fmla="*/ 107337 f25 1"/>
                  <a:gd name="f40" fmla="*/ 707286 f26 1"/>
                  <a:gd name="f41" fmla="*/ 5484 f25 1"/>
                  <a:gd name="f42" fmla="+- f27 0 f1"/>
                  <a:gd name="f43" fmla="*/ f30 1 712966"/>
                  <a:gd name="f44" fmla="*/ f31 1 113016"/>
                  <a:gd name="f45" fmla="*/ f32 1 712966"/>
                  <a:gd name="f46" fmla="*/ f33 1 712966"/>
                  <a:gd name="f47" fmla="*/ f34 1 113016"/>
                  <a:gd name="f48" fmla="*/ f35 1 113016"/>
                  <a:gd name="f49" fmla="*/ f36 1 113016"/>
                  <a:gd name="f50" fmla="*/ f37 1 712966"/>
                  <a:gd name="f51" fmla="*/ f38 1 712966"/>
                  <a:gd name="f52" fmla="*/ f39 1 113016"/>
                  <a:gd name="f53" fmla="*/ f40 1 712966"/>
                  <a:gd name="f54" fmla="*/ f41 1 113016"/>
                  <a:gd name="f55" fmla="*/ f21 1 f28"/>
                  <a:gd name="f56" fmla="*/ f22 1 f28"/>
                  <a:gd name="f57" fmla="*/ f21 1 f29"/>
                  <a:gd name="f58" fmla="*/ f23 1 f29"/>
                  <a:gd name="f59" fmla="*/ f43 1 f28"/>
                  <a:gd name="f60" fmla="*/ f44 1 f29"/>
                  <a:gd name="f61" fmla="*/ f45 1 f28"/>
                  <a:gd name="f62" fmla="*/ f46 1 f28"/>
                  <a:gd name="f63" fmla="*/ f47 1 f29"/>
                  <a:gd name="f64" fmla="*/ f48 1 f29"/>
                  <a:gd name="f65" fmla="*/ f49 1 f29"/>
                  <a:gd name="f66" fmla="*/ f50 1 f28"/>
                  <a:gd name="f67" fmla="*/ f51 1 f28"/>
                  <a:gd name="f68" fmla="*/ f52 1 f29"/>
                  <a:gd name="f69" fmla="*/ f53 1 f28"/>
                  <a:gd name="f70" fmla="*/ f54 1 f29"/>
                  <a:gd name="f71" fmla="*/ f55 f19 1"/>
                  <a:gd name="f72" fmla="*/ f56 f19 1"/>
                  <a:gd name="f73" fmla="*/ f58 f20 1"/>
                  <a:gd name="f74" fmla="*/ f57 f20 1"/>
                  <a:gd name="f75" fmla="*/ f59 f19 1"/>
                  <a:gd name="f76" fmla="*/ f60 f20 1"/>
                  <a:gd name="f77" fmla="*/ f61 f19 1"/>
                  <a:gd name="f78" fmla="*/ f62 f19 1"/>
                  <a:gd name="f79" fmla="*/ f63 f20 1"/>
                  <a:gd name="f80" fmla="*/ f64 f20 1"/>
                  <a:gd name="f81" fmla="*/ f65 f20 1"/>
                  <a:gd name="f82" fmla="*/ f66 f19 1"/>
                  <a:gd name="f83" fmla="*/ f67 f19 1"/>
                  <a:gd name="f84" fmla="*/ f68 f20 1"/>
                  <a:gd name="f85" fmla="*/ f69 f19 1"/>
                  <a:gd name="f86" fmla="*/ f7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5" y="f76"/>
                  </a:cxn>
                  <a:cxn ang="f42">
                    <a:pos x="f77" y="f76"/>
                  </a:cxn>
                  <a:cxn ang="f42">
                    <a:pos x="f78" y="f79"/>
                  </a:cxn>
                  <a:cxn ang="f42">
                    <a:pos x="f78" y="f80"/>
                  </a:cxn>
                  <a:cxn ang="f42">
                    <a:pos x="f77" y="f81"/>
                  </a:cxn>
                  <a:cxn ang="f42">
                    <a:pos x="f75" y="f81"/>
                  </a:cxn>
                  <a:cxn ang="f42">
                    <a:pos x="f82" y="f80"/>
                  </a:cxn>
                  <a:cxn ang="f42">
                    <a:pos x="f82" y="f79"/>
                  </a:cxn>
                  <a:cxn ang="f42">
                    <a:pos x="f75" y="f76"/>
                  </a:cxn>
                  <a:cxn ang="f42">
                    <a:pos x="f83" y="f84"/>
                  </a:cxn>
                  <a:cxn ang="f42">
                    <a:pos x="f85" y="f84"/>
                  </a:cxn>
                  <a:cxn ang="f42">
                    <a:pos x="f85" y="f86"/>
                  </a:cxn>
                  <a:cxn ang="f42">
                    <a:pos x="f83" y="f86"/>
                  </a:cxn>
                  <a:cxn ang="f42">
                    <a:pos x="f83" y="f84"/>
                  </a:cxn>
                </a:cxnLst>
                <a:rect l="f71" t="f74" r="f72" b="f73"/>
                <a:pathLst>
                  <a:path w="712966" h="11301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5"/>
                    </a:lnTo>
                    <a:lnTo>
                      <a:pt x="f15" y="f15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50" name="Freeform: Shape 888"/>
              <p:cNvSpPr/>
              <p:nvPr/>
            </p:nvSpPr>
            <p:spPr>
              <a:xfrm>
                <a:off x="4218492" y="5405768"/>
                <a:ext cx="703758" cy="1130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03760"/>
                  <a:gd name="f7" fmla="val 113016"/>
                  <a:gd name="f8" fmla="val 701018"/>
                  <a:gd name="f9" fmla="val 113017"/>
                  <a:gd name="f10" fmla="val 2742"/>
                  <a:gd name="f11" fmla="val 1175"/>
                  <a:gd name="f12" fmla="val 111842"/>
                  <a:gd name="f13" fmla="val 110275"/>
                  <a:gd name="f14" fmla="val 702585"/>
                  <a:gd name="f15" fmla="val 5680"/>
                  <a:gd name="f16" fmla="val 107337"/>
                  <a:gd name="f17" fmla="val 698276"/>
                  <a:gd name="f18" fmla="val 5484"/>
                  <a:gd name="f19" fmla="+- 0 0 -90"/>
                  <a:gd name="f20" fmla="*/ f3 1 703760"/>
                  <a:gd name="f21" fmla="*/ f4 1 11301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703760"/>
                  <a:gd name="f30" fmla="*/ f26 1 113016"/>
                  <a:gd name="f31" fmla="*/ 701018 f27 1"/>
                  <a:gd name="f32" fmla="*/ 113017 f26 1"/>
                  <a:gd name="f33" fmla="*/ 2742 f27 1"/>
                  <a:gd name="f34" fmla="*/ 0 f27 1"/>
                  <a:gd name="f35" fmla="*/ 110275 f26 1"/>
                  <a:gd name="f36" fmla="*/ 2742 f26 1"/>
                  <a:gd name="f37" fmla="*/ 0 f26 1"/>
                  <a:gd name="f38" fmla="*/ 703760 f27 1"/>
                  <a:gd name="f39" fmla="*/ 5680 f27 1"/>
                  <a:gd name="f40" fmla="*/ 107337 f26 1"/>
                  <a:gd name="f41" fmla="*/ 698276 f27 1"/>
                  <a:gd name="f42" fmla="*/ 5484 f26 1"/>
                  <a:gd name="f43" fmla="+- f28 0 f1"/>
                  <a:gd name="f44" fmla="*/ f31 1 703760"/>
                  <a:gd name="f45" fmla="*/ f32 1 113016"/>
                  <a:gd name="f46" fmla="*/ f33 1 703760"/>
                  <a:gd name="f47" fmla="*/ f34 1 703760"/>
                  <a:gd name="f48" fmla="*/ f35 1 113016"/>
                  <a:gd name="f49" fmla="*/ f36 1 113016"/>
                  <a:gd name="f50" fmla="*/ f37 1 113016"/>
                  <a:gd name="f51" fmla="*/ f38 1 703760"/>
                  <a:gd name="f52" fmla="*/ f39 1 703760"/>
                  <a:gd name="f53" fmla="*/ f40 1 113016"/>
                  <a:gd name="f54" fmla="*/ f41 1 703760"/>
                  <a:gd name="f55" fmla="*/ f42 1 113016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703760" h="113016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51" name="Freeform: Shape 889"/>
              <p:cNvSpPr/>
              <p:nvPr/>
            </p:nvSpPr>
            <p:spPr>
              <a:xfrm>
                <a:off x="2899114" y="6212360"/>
                <a:ext cx="383709" cy="1202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3709"/>
                  <a:gd name="f7" fmla="val 120264"/>
                  <a:gd name="f8" fmla="val 380967"/>
                  <a:gd name="f9" fmla="val 2742"/>
                  <a:gd name="f10" fmla="val 1175"/>
                  <a:gd name="f11" fmla="val 119089"/>
                  <a:gd name="f12" fmla="val 117522"/>
                  <a:gd name="f13" fmla="val 382534"/>
                  <a:gd name="f14" fmla="val 5484"/>
                  <a:gd name="f15" fmla="val 114584"/>
                  <a:gd name="f16" fmla="val 378029"/>
                  <a:gd name="f17" fmla="+- 0 0 -90"/>
                  <a:gd name="f18" fmla="*/ f3 1 383709"/>
                  <a:gd name="f19" fmla="*/ f4 1 120264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383709"/>
                  <a:gd name="f28" fmla="*/ f24 1 120264"/>
                  <a:gd name="f29" fmla="*/ 380967 f25 1"/>
                  <a:gd name="f30" fmla="*/ 120264 f24 1"/>
                  <a:gd name="f31" fmla="*/ 2742 f25 1"/>
                  <a:gd name="f32" fmla="*/ 0 f25 1"/>
                  <a:gd name="f33" fmla="*/ 117522 f24 1"/>
                  <a:gd name="f34" fmla="*/ 2742 f24 1"/>
                  <a:gd name="f35" fmla="*/ 0 f24 1"/>
                  <a:gd name="f36" fmla="*/ 383709 f25 1"/>
                  <a:gd name="f37" fmla="*/ 5484 f25 1"/>
                  <a:gd name="f38" fmla="*/ 114584 f24 1"/>
                  <a:gd name="f39" fmla="*/ 378029 f25 1"/>
                  <a:gd name="f40" fmla="*/ 5484 f24 1"/>
                  <a:gd name="f41" fmla="+- f26 0 f1"/>
                  <a:gd name="f42" fmla="*/ f29 1 383709"/>
                  <a:gd name="f43" fmla="*/ f30 1 120264"/>
                  <a:gd name="f44" fmla="*/ f31 1 383709"/>
                  <a:gd name="f45" fmla="*/ f32 1 383709"/>
                  <a:gd name="f46" fmla="*/ f33 1 120264"/>
                  <a:gd name="f47" fmla="*/ f34 1 120264"/>
                  <a:gd name="f48" fmla="*/ f35 1 120264"/>
                  <a:gd name="f49" fmla="*/ f36 1 383709"/>
                  <a:gd name="f50" fmla="*/ f37 1 383709"/>
                  <a:gd name="f51" fmla="*/ f38 1 120264"/>
                  <a:gd name="f52" fmla="*/ f39 1 383709"/>
                  <a:gd name="f53" fmla="*/ f40 1 120264"/>
                  <a:gd name="f54" fmla="*/ f20 1 f27"/>
                  <a:gd name="f55" fmla="*/ f21 1 f27"/>
                  <a:gd name="f56" fmla="*/ f20 1 f28"/>
                  <a:gd name="f57" fmla="*/ f22 1 f28"/>
                  <a:gd name="f58" fmla="*/ f42 1 f27"/>
                  <a:gd name="f59" fmla="*/ f43 1 f28"/>
                  <a:gd name="f60" fmla="*/ f44 1 f27"/>
                  <a:gd name="f61" fmla="*/ f45 1 f27"/>
                  <a:gd name="f62" fmla="*/ f46 1 f28"/>
                  <a:gd name="f63" fmla="*/ f47 1 f28"/>
                  <a:gd name="f64" fmla="*/ f48 1 f28"/>
                  <a:gd name="f65" fmla="*/ f49 1 f27"/>
                  <a:gd name="f66" fmla="*/ f50 1 f27"/>
                  <a:gd name="f67" fmla="*/ f51 1 f28"/>
                  <a:gd name="f68" fmla="*/ f52 1 f27"/>
                  <a:gd name="f69" fmla="*/ f53 1 f28"/>
                  <a:gd name="f70" fmla="*/ f54 f18 1"/>
                  <a:gd name="f71" fmla="*/ f55 f18 1"/>
                  <a:gd name="f72" fmla="*/ f57 f19 1"/>
                  <a:gd name="f73" fmla="*/ f56 f19 1"/>
                  <a:gd name="f74" fmla="*/ f58 f18 1"/>
                  <a:gd name="f75" fmla="*/ f59 f19 1"/>
                  <a:gd name="f76" fmla="*/ f60 f18 1"/>
                  <a:gd name="f77" fmla="*/ f61 f18 1"/>
                  <a:gd name="f78" fmla="*/ f62 f19 1"/>
                  <a:gd name="f79" fmla="*/ f63 f19 1"/>
                  <a:gd name="f80" fmla="*/ f64 f19 1"/>
                  <a:gd name="f81" fmla="*/ f65 f18 1"/>
                  <a:gd name="f82" fmla="*/ f66 f18 1"/>
                  <a:gd name="f83" fmla="*/ f67 f19 1"/>
                  <a:gd name="f84" fmla="*/ f68 f18 1"/>
                  <a:gd name="f85" fmla="*/ f6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5"/>
                  </a:cxn>
                  <a:cxn ang="f41">
                    <a:pos x="f77" y="f78"/>
                  </a:cxn>
                  <a:cxn ang="f41">
                    <a:pos x="f77" y="f79"/>
                  </a:cxn>
                  <a:cxn ang="f41">
                    <a:pos x="f76" y="f80"/>
                  </a:cxn>
                  <a:cxn ang="f41">
                    <a:pos x="f74" y="f80"/>
                  </a:cxn>
                  <a:cxn ang="f41">
                    <a:pos x="f81" y="f79"/>
                  </a:cxn>
                  <a:cxn ang="f41">
                    <a:pos x="f81" y="f78"/>
                  </a:cxn>
                  <a:cxn ang="f41">
                    <a:pos x="f74" y="f75"/>
                  </a:cxn>
                  <a:cxn ang="f41">
                    <a:pos x="f82" y="f83"/>
                  </a:cxn>
                  <a:cxn ang="f41">
                    <a:pos x="f84" y="f83"/>
                  </a:cxn>
                  <a:cxn ang="f41">
                    <a:pos x="f84" y="f85"/>
                  </a:cxn>
                  <a:cxn ang="f41">
                    <a:pos x="f82" y="f85"/>
                  </a:cxn>
                  <a:cxn ang="f41">
                    <a:pos x="f82" y="f83"/>
                  </a:cxn>
                </a:cxnLst>
                <a:rect l="f70" t="f73" r="f71" b="f72"/>
                <a:pathLst>
                  <a:path w="383709" h="12026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3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1"/>
                      <a:pt x="f13" y="f7"/>
                      <a:pt x="f8" y="f7"/>
                    </a:cubicBezTo>
                    <a:close/>
                    <a:moveTo>
                      <a:pt x="f14" y="f15"/>
                    </a:moveTo>
                    <a:lnTo>
                      <a:pt x="f16" y="f15"/>
                    </a:lnTo>
                    <a:lnTo>
                      <a:pt x="f16" y="f14"/>
                    </a:lnTo>
                    <a:lnTo>
                      <a:pt x="f14" y="f14"/>
                    </a:lnTo>
                    <a:lnTo>
                      <a:pt x="f14" y="f1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52" name="Freeform: Shape 890"/>
              <p:cNvSpPr/>
              <p:nvPr/>
            </p:nvSpPr>
            <p:spPr>
              <a:xfrm>
                <a:off x="3012527" y="6327145"/>
                <a:ext cx="160413" cy="663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0417"/>
                  <a:gd name="f7" fmla="val 66399"/>
                  <a:gd name="f8" fmla="val 157675"/>
                  <a:gd name="f9" fmla="val 66400"/>
                  <a:gd name="f10" fmla="val 2742"/>
                  <a:gd name="f11" fmla="val 1175"/>
                  <a:gd name="f12" fmla="val 65225"/>
                  <a:gd name="f13" fmla="val 63658"/>
                  <a:gd name="f14" fmla="val 159242"/>
                  <a:gd name="f15" fmla="val 5484"/>
                  <a:gd name="f16" fmla="val 60720"/>
                  <a:gd name="f17" fmla="val 154737"/>
                  <a:gd name="f18" fmla="val 5289"/>
                  <a:gd name="f19" fmla="+- 0 0 -90"/>
                  <a:gd name="f20" fmla="*/ f3 1 160417"/>
                  <a:gd name="f21" fmla="*/ f4 1 66399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60417"/>
                  <a:gd name="f30" fmla="*/ f26 1 66399"/>
                  <a:gd name="f31" fmla="*/ 157675 f27 1"/>
                  <a:gd name="f32" fmla="*/ 66400 f26 1"/>
                  <a:gd name="f33" fmla="*/ 2742 f27 1"/>
                  <a:gd name="f34" fmla="*/ 0 f27 1"/>
                  <a:gd name="f35" fmla="*/ 63658 f26 1"/>
                  <a:gd name="f36" fmla="*/ 2742 f26 1"/>
                  <a:gd name="f37" fmla="*/ 0 f26 1"/>
                  <a:gd name="f38" fmla="*/ 160417 f27 1"/>
                  <a:gd name="f39" fmla="*/ 5484 f27 1"/>
                  <a:gd name="f40" fmla="*/ 60720 f26 1"/>
                  <a:gd name="f41" fmla="*/ 154737 f27 1"/>
                  <a:gd name="f42" fmla="*/ 5289 f26 1"/>
                  <a:gd name="f43" fmla="+- f28 0 f1"/>
                  <a:gd name="f44" fmla="*/ f31 1 160417"/>
                  <a:gd name="f45" fmla="*/ f32 1 66399"/>
                  <a:gd name="f46" fmla="*/ f33 1 160417"/>
                  <a:gd name="f47" fmla="*/ f34 1 160417"/>
                  <a:gd name="f48" fmla="*/ f35 1 66399"/>
                  <a:gd name="f49" fmla="*/ f36 1 66399"/>
                  <a:gd name="f50" fmla="*/ f37 1 66399"/>
                  <a:gd name="f51" fmla="*/ f38 1 160417"/>
                  <a:gd name="f52" fmla="*/ f39 1 160417"/>
                  <a:gd name="f53" fmla="*/ f40 1 66399"/>
                  <a:gd name="f54" fmla="*/ f41 1 160417"/>
                  <a:gd name="f55" fmla="*/ f42 1 66399"/>
                  <a:gd name="f56" fmla="*/ f22 1 f29"/>
                  <a:gd name="f57" fmla="*/ f23 1 f29"/>
                  <a:gd name="f58" fmla="*/ f22 1 f30"/>
                  <a:gd name="f59" fmla="*/ f24 1 f30"/>
                  <a:gd name="f60" fmla="*/ f44 1 f29"/>
                  <a:gd name="f61" fmla="*/ f45 1 f30"/>
                  <a:gd name="f62" fmla="*/ f46 1 f29"/>
                  <a:gd name="f63" fmla="*/ f47 1 f29"/>
                  <a:gd name="f64" fmla="*/ f48 1 f30"/>
                  <a:gd name="f65" fmla="*/ f49 1 f30"/>
                  <a:gd name="f66" fmla="*/ f50 1 f30"/>
                  <a:gd name="f67" fmla="*/ f51 1 f29"/>
                  <a:gd name="f68" fmla="*/ f52 1 f29"/>
                  <a:gd name="f69" fmla="*/ f53 1 f30"/>
                  <a:gd name="f70" fmla="*/ f54 1 f29"/>
                  <a:gd name="f71" fmla="*/ f55 1 f30"/>
                  <a:gd name="f72" fmla="*/ f56 f20 1"/>
                  <a:gd name="f73" fmla="*/ f57 f20 1"/>
                  <a:gd name="f74" fmla="*/ f59 f21 1"/>
                  <a:gd name="f75" fmla="*/ f58 f21 1"/>
                  <a:gd name="f76" fmla="*/ f60 f20 1"/>
                  <a:gd name="f77" fmla="*/ f61 f21 1"/>
                  <a:gd name="f78" fmla="*/ f62 f20 1"/>
                  <a:gd name="f79" fmla="*/ f63 f20 1"/>
                  <a:gd name="f80" fmla="*/ f64 f21 1"/>
                  <a:gd name="f81" fmla="*/ f65 f21 1"/>
                  <a:gd name="f82" fmla="*/ f66 f21 1"/>
                  <a:gd name="f83" fmla="*/ f67 f20 1"/>
                  <a:gd name="f84" fmla="*/ f68 f20 1"/>
                  <a:gd name="f85" fmla="*/ f69 f21 1"/>
                  <a:gd name="f86" fmla="*/ f70 f20 1"/>
                  <a:gd name="f87" fmla="*/ f7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6" y="f77"/>
                  </a:cxn>
                  <a:cxn ang="f43">
                    <a:pos x="f78" y="f77"/>
                  </a:cxn>
                  <a:cxn ang="f43">
                    <a:pos x="f79" y="f80"/>
                  </a:cxn>
                  <a:cxn ang="f43">
                    <a:pos x="f79" y="f81"/>
                  </a:cxn>
                  <a:cxn ang="f43">
                    <a:pos x="f78" y="f82"/>
                  </a:cxn>
                  <a:cxn ang="f43">
                    <a:pos x="f76" y="f82"/>
                  </a:cxn>
                  <a:cxn ang="f43">
                    <a:pos x="f83" y="f81"/>
                  </a:cxn>
                  <a:cxn ang="f43">
                    <a:pos x="f83" y="f80"/>
                  </a:cxn>
                  <a:cxn ang="f43">
                    <a:pos x="f76" y="f77"/>
                  </a:cxn>
                  <a:cxn ang="f43">
                    <a:pos x="f84" y="f85"/>
                  </a:cxn>
                  <a:cxn ang="f43">
                    <a:pos x="f86" y="f85"/>
                  </a:cxn>
                  <a:cxn ang="f43">
                    <a:pos x="f86" y="f87"/>
                  </a:cxn>
                  <a:cxn ang="f43">
                    <a:pos x="f84" y="f87"/>
                  </a:cxn>
                  <a:cxn ang="f43">
                    <a:pos x="f84" y="f85"/>
                  </a:cxn>
                </a:cxnLst>
                <a:rect l="f72" t="f75" r="f73" b="f74"/>
                <a:pathLst>
                  <a:path w="160417" h="663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5" y="f12"/>
                      <a:pt x="f5" y="f13"/>
                    </a:cubicBezTo>
                    <a:lnTo>
                      <a:pt x="f5" y="f10"/>
                    </a:lnTo>
                    <a:cubicBezTo>
                      <a:pt x="f5" y="f11"/>
                      <a:pt x="f11" y="f5"/>
                      <a:pt x="f10" y="f5"/>
                    </a:cubicBezTo>
                    <a:lnTo>
                      <a:pt x="f8" y="f5"/>
                    </a:lnTo>
                    <a:cubicBezTo>
                      <a:pt x="f14" y="f5"/>
                      <a:pt x="f6" y="f11"/>
                      <a:pt x="f6" y="f10"/>
                    </a:cubicBezTo>
                    <a:lnTo>
                      <a:pt x="f6" y="f13"/>
                    </a:lnTo>
                    <a:cubicBezTo>
                      <a:pt x="f6" y="f12"/>
                      <a:pt x="f14" y="f9"/>
                      <a:pt x="f8" y="f9"/>
                    </a:cubicBezTo>
                    <a:close/>
                    <a:moveTo>
                      <a:pt x="f15" y="f16"/>
                    </a:moveTo>
                    <a:lnTo>
                      <a:pt x="f17" y="f16"/>
                    </a:lnTo>
                    <a:lnTo>
                      <a:pt x="f17" y="f18"/>
                    </a:lnTo>
                    <a:lnTo>
                      <a:pt x="f15" y="f18"/>
                    </a:lnTo>
                    <a:lnTo>
                      <a:pt x="f15" y="f16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53" name="Freeform: Shape 891"/>
              <p:cNvSpPr/>
              <p:nvPr/>
            </p:nvSpPr>
            <p:spPr>
              <a:xfrm>
                <a:off x="2686991" y="5513383"/>
                <a:ext cx="285183" cy="1007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5184"/>
                  <a:gd name="f7" fmla="val 100794"/>
                  <a:gd name="f8" fmla="val 282444"/>
                  <a:gd name="f9" fmla="val 100599"/>
                  <a:gd name="f10" fmla="val 281856"/>
                  <a:gd name="f11" fmla="val 281464"/>
                  <a:gd name="f12" fmla="val 1958"/>
                  <a:gd name="f13" fmla="val 5406"/>
                  <a:gd name="f14" fmla="val 391"/>
                  <a:gd name="f15" fmla="val 4818"/>
                  <a:gd name="f16" fmla="val -393"/>
                  <a:gd name="f17" fmla="val 3251"/>
                  <a:gd name="f18" fmla="val 195"/>
                  <a:gd name="f19" fmla="val 1880"/>
                  <a:gd name="f20" fmla="val 783"/>
                  <a:gd name="f21" fmla="val 313"/>
                  <a:gd name="f22" fmla="val 2350"/>
                  <a:gd name="f23" fmla="val -274"/>
                  <a:gd name="f24" fmla="val 3721"/>
                  <a:gd name="f25" fmla="val 118"/>
                  <a:gd name="f26" fmla="val 283227"/>
                  <a:gd name="f27" fmla="val 95310"/>
                  <a:gd name="f28" fmla="val 284794"/>
                  <a:gd name="f29" fmla="val 95898"/>
                  <a:gd name="f30" fmla="val 285577"/>
                  <a:gd name="f31" fmla="val 97465"/>
                  <a:gd name="f32" fmla="val 284990"/>
                  <a:gd name="f33" fmla="val 98836"/>
                  <a:gd name="f34" fmla="val 284598"/>
                  <a:gd name="f35" fmla="val 100011"/>
                  <a:gd name="f36" fmla="val 283423"/>
                  <a:gd name="f37" fmla="val 100795"/>
                  <a:gd name="f38" fmla="val 282248"/>
                  <a:gd name="f39" fmla="+- 0 0 -90"/>
                  <a:gd name="f40" fmla="*/ f3 1 285184"/>
                  <a:gd name="f41" fmla="*/ f4 1 100794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285184"/>
                  <a:gd name="f50" fmla="*/ f46 1 100794"/>
                  <a:gd name="f51" fmla="*/ 282444 f47 1"/>
                  <a:gd name="f52" fmla="*/ 100599 f46 1"/>
                  <a:gd name="f53" fmla="*/ 281464 f47 1"/>
                  <a:gd name="f54" fmla="*/ 1958 f47 1"/>
                  <a:gd name="f55" fmla="*/ 5406 f46 1"/>
                  <a:gd name="f56" fmla="*/ 195 f47 1"/>
                  <a:gd name="f57" fmla="*/ 1880 f46 1"/>
                  <a:gd name="f58" fmla="*/ 3721 f47 1"/>
                  <a:gd name="f59" fmla="*/ 118 f46 1"/>
                  <a:gd name="f60" fmla="*/ 283227 f47 1"/>
                  <a:gd name="f61" fmla="*/ 95310 f46 1"/>
                  <a:gd name="f62" fmla="*/ 284990 f47 1"/>
                  <a:gd name="f63" fmla="*/ 98836 f46 1"/>
                  <a:gd name="f64" fmla="*/ 282248 f47 1"/>
                  <a:gd name="f65" fmla="*/ 100795 f46 1"/>
                  <a:gd name="f66" fmla="+- f48 0 f1"/>
                  <a:gd name="f67" fmla="*/ f51 1 285184"/>
                  <a:gd name="f68" fmla="*/ f52 1 100794"/>
                  <a:gd name="f69" fmla="*/ f53 1 285184"/>
                  <a:gd name="f70" fmla="*/ f54 1 285184"/>
                  <a:gd name="f71" fmla="*/ f55 1 100794"/>
                  <a:gd name="f72" fmla="*/ f56 1 285184"/>
                  <a:gd name="f73" fmla="*/ f57 1 100794"/>
                  <a:gd name="f74" fmla="*/ f58 1 285184"/>
                  <a:gd name="f75" fmla="*/ f59 1 100794"/>
                  <a:gd name="f76" fmla="*/ f60 1 285184"/>
                  <a:gd name="f77" fmla="*/ f61 1 100794"/>
                  <a:gd name="f78" fmla="*/ f62 1 285184"/>
                  <a:gd name="f79" fmla="*/ f63 1 100794"/>
                  <a:gd name="f80" fmla="*/ f64 1 285184"/>
                  <a:gd name="f81" fmla="*/ f65 1 100794"/>
                  <a:gd name="f82" fmla="*/ f42 1 f49"/>
                  <a:gd name="f83" fmla="*/ f43 1 f49"/>
                  <a:gd name="f84" fmla="*/ f42 1 f50"/>
                  <a:gd name="f85" fmla="*/ f44 1 f50"/>
                  <a:gd name="f86" fmla="*/ f67 1 f49"/>
                  <a:gd name="f87" fmla="*/ f68 1 f50"/>
                  <a:gd name="f88" fmla="*/ f69 1 f49"/>
                  <a:gd name="f89" fmla="*/ f70 1 f49"/>
                  <a:gd name="f90" fmla="*/ f71 1 f50"/>
                  <a:gd name="f91" fmla="*/ f72 1 f49"/>
                  <a:gd name="f92" fmla="*/ f73 1 f50"/>
                  <a:gd name="f93" fmla="*/ f74 1 f49"/>
                  <a:gd name="f94" fmla="*/ f75 1 f50"/>
                  <a:gd name="f95" fmla="*/ f76 1 f49"/>
                  <a:gd name="f96" fmla="*/ f77 1 f50"/>
                  <a:gd name="f97" fmla="*/ f78 1 f49"/>
                  <a:gd name="f98" fmla="*/ f79 1 f50"/>
                  <a:gd name="f99" fmla="*/ f80 1 f49"/>
                  <a:gd name="f100" fmla="*/ f81 1 f50"/>
                  <a:gd name="f101" fmla="*/ f82 f40 1"/>
                  <a:gd name="f102" fmla="*/ f83 f40 1"/>
                  <a:gd name="f103" fmla="*/ f85 f41 1"/>
                  <a:gd name="f104" fmla="*/ f84 f41 1"/>
                  <a:gd name="f105" fmla="*/ f86 f40 1"/>
                  <a:gd name="f106" fmla="*/ f87 f41 1"/>
                  <a:gd name="f107" fmla="*/ f88 f40 1"/>
                  <a:gd name="f108" fmla="*/ f89 f40 1"/>
                  <a:gd name="f109" fmla="*/ f90 f41 1"/>
                  <a:gd name="f110" fmla="*/ f91 f40 1"/>
                  <a:gd name="f111" fmla="*/ f92 f41 1"/>
                  <a:gd name="f112" fmla="*/ f93 f40 1"/>
                  <a:gd name="f113" fmla="*/ f94 f41 1"/>
                  <a:gd name="f114" fmla="*/ f95 f40 1"/>
                  <a:gd name="f115" fmla="*/ f96 f41 1"/>
                  <a:gd name="f116" fmla="*/ f97 f40 1"/>
                  <a:gd name="f117" fmla="*/ f98 f41 1"/>
                  <a:gd name="f118" fmla="*/ f99 f40 1"/>
                  <a:gd name="f119" fmla="*/ f100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6">
                    <a:pos x="f105" y="f106"/>
                  </a:cxn>
                  <a:cxn ang="f66">
                    <a:pos x="f107" y="f106"/>
                  </a:cxn>
                  <a:cxn ang="f66">
                    <a:pos x="f108" y="f109"/>
                  </a:cxn>
                  <a:cxn ang="f66">
                    <a:pos x="f110" y="f111"/>
                  </a:cxn>
                  <a:cxn ang="f66">
                    <a:pos x="f112" y="f113"/>
                  </a:cxn>
                  <a:cxn ang="f66">
                    <a:pos x="f114" y="f115"/>
                  </a:cxn>
                  <a:cxn ang="f66">
                    <a:pos x="f116" y="f117"/>
                  </a:cxn>
                  <a:cxn ang="f66">
                    <a:pos x="f118" y="f119"/>
                  </a:cxn>
                </a:cxnLst>
                <a:rect l="f101" t="f104" r="f102" b="f103"/>
                <a:pathLst>
                  <a:path w="285184" h="100794">
                    <a:moveTo>
                      <a:pt x="f8" y="f9"/>
                    </a:moveTo>
                    <a:cubicBezTo>
                      <a:pt x="f8" y="f9"/>
                      <a:pt x="f10" y="f9"/>
                      <a:pt x="f11" y="f9"/>
                    </a:cubicBezTo>
                    <a:lnTo>
                      <a:pt x="f12" y="f13"/>
                    </a:ln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lnTo>
                      <a:pt x="f26" y="f27"/>
                    </a:ln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54" name="Freeform: Shape 892"/>
              <p:cNvSpPr/>
              <p:nvPr/>
            </p:nvSpPr>
            <p:spPr>
              <a:xfrm>
                <a:off x="2967282" y="5608298"/>
                <a:ext cx="5486" cy="60954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609546"/>
                  <a:gd name="f8" fmla="val 2742"/>
                  <a:gd name="f9" fmla="val 609547"/>
                  <a:gd name="f10" fmla="val 1175"/>
                  <a:gd name="f11" fmla="val 608372"/>
                  <a:gd name="f12" fmla="val 606805"/>
                  <a:gd name="f13" fmla="val 4309"/>
                  <a:gd name="f14" fmla="+- 0 0 -90"/>
                  <a:gd name="f15" fmla="*/ f3 1 5484"/>
                  <a:gd name="f16" fmla="*/ f4 1 609546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609546"/>
                  <a:gd name="f26" fmla="*/ 2742 f22 1"/>
                  <a:gd name="f27" fmla="*/ 609547 f21 1"/>
                  <a:gd name="f28" fmla="*/ 0 f22 1"/>
                  <a:gd name="f29" fmla="*/ 606805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609546"/>
                  <a:gd name="f36" fmla="*/ f28 1 5484"/>
                  <a:gd name="f37" fmla="*/ f29 1 609546"/>
                  <a:gd name="f38" fmla="*/ f30 1 609546"/>
                  <a:gd name="f39" fmla="*/ f31 1 609546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609546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55" name="Freeform: Shape 893"/>
              <p:cNvSpPr/>
              <p:nvPr/>
            </p:nvSpPr>
            <p:spPr>
              <a:xfrm>
                <a:off x="2967282" y="5608499"/>
                <a:ext cx="413089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13089"/>
                  <a:gd name="f7" fmla="val 5484"/>
                  <a:gd name="f8" fmla="val 410347"/>
                  <a:gd name="f9" fmla="val 2742"/>
                  <a:gd name="f10" fmla="val 1175"/>
                  <a:gd name="f11" fmla="val 4309"/>
                  <a:gd name="f12" fmla="val 411914"/>
                  <a:gd name="f13" fmla="+- 0 0 -90"/>
                  <a:gd name="f14" fmla="*/ f3 1 413089"/>
                  <a:gd name="f15" fmla="*/ f4 1 548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413089"/>
                  <a:gd name="f24" fmla="*/ f20 1 5484"/>
                  <a:gd name="f25" fmla="*/ 410347 f21 1"/>
                  <a:gd name="f26" fmla="*/ 5484 f20 1"/>
                  <a:gd name="f27" fmla="*/ 2742 f21 1"/>
                  <a:gd name="f28" fmla="*/ 0 f21 1"/>
                  <a:gd name="f29" fmla="*/ 2742 f20 1"/>
                  <a:gd name="f30" fmla="*/ 0 f20 1"/>
                  <a:gd name="f31" fmla="*/ 413089 f21 1"/>
                  <a:gd name="f32" fmla="+- f22 0 f1"/>
                  <a:gd name="f33" fmla="*/ f25 1 413089"/>
                  <a:gd name="f34" fmla="*/ f26 1 5484"/>
                  <a:gd name="f35" fmla="*/ f27 1 413089"/>
                  <a:gd name="f36" fmla="*/ f28 1 413089"/>
                  <a:gd name="f37" fmla="*/ f29 1 5484"/>
                  <a:gd name="f38" fmla="*/ f30 1 5484"/>
                  <a:gd name="f39" fmla="*/ f31 1 413089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413089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6" y="f10"/>
                      <a:pt x="f6" y="f9"/>
                    </a:cubicBezTo>
                    <a:cubicBezTo>
                      <a:pt x="f6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56" name="Freeform: Shape 894"/>
              <p:cNvSpPr/>
              <p:nvPr/>
            </p:nvSpPr>
            <p:spPr>
              <a:xfrm>
                <a:off x="3096944" y="5701146"/>
                <a:ext cx="283427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3423"/>
                  <a:gd name="f7" fmla="val 5484"/>
                  <a:gd name="f8" fmla="val 280681"/>
                  <a:gd name="f9" fmla="val 2742"/>
                  <a:gd name="f10" fmla="val 1175"/>
                  <a:gd name="f11" fmla="val 4309"/>
                  <a:gd name="f12" fmla="val 282248"/>
                  <a:gd name="f13" fmla="val 283424"/>
                  <a:gd name="f14" fmla="+- 0 0 -90"/>
                  <a:gd name="f15" fmla="*/ f3 1 283423"/>
                  <a:gd name="f16" fmla="*/ f4 1 548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283423"/>
                  <a:gd name="f25" fmla="*/ f21 1 5484"/>
                  <a:gd name="f26" fmla="*/ 280681 f22 1"/>
                  <a:gd name="f27" fmla="*/ 5484 f21 1"/>
                  <a:gd name="f28" fmla="*/ 2742 f22 1"/>
                  <a:gd name="f29" fmla="*/ 0 f22 1"/>
                  <a:gd name="f30" fmla="*/ 2742 f21 1"/>
                  <a:gd name="f31" fmla="*/ 0 f21 1"/>
                  <a:gd name="f32" fmla="*/ 283424 f22 1"/>
                  <a:gd name="f33" fmla="+- f23 0 f1"/>
                  <a:gd name="f34" fmla="*/ f26 1 283423"/>
                  <a:gd name="f35" fmla="*/ f27 1 5484"/>
                  <a:gd name="f36" fmla="*/ f28 1 283423"/>
                  <a:gd name="f37" fmla="*/ f29 1 283423"/>
                  <a:gd name="f38" fmla="*/ f30 1 5484"/>
                  <a:gd name="f39" fmla="*/ f31 1 5484"/>
                  <a:gd name="f40" fmla="*/ f32 1 283423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283423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13" y="f10"/>
                      <a:pt x="f13" y="f9"/>
                    </a:cubicBezTo>
                    <a:cubicBezTo>
                      <a:pt x="f13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57" name="Freeform: Shape 895"/>
              <p:cNvSpPr/>
              <p:nvPr/>
            </p:nvSpPr>
            <p:spPr>
              <a:xfrm>
                <a:off x="3096944" y="5702125"/>
                <a:ext cx="5486" cy="5157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515725"/>
                  <a:gd name="f8" fmla="val 2742"/>
                  <a:gd name="f9" fmla="val 1175"/>
                  <a:gd name="f10" fmla="val 514550"/>
                  <a:gd name="f11" fmla="val 512983"/>
                  <a:gd name="f12" fmla="val 4309"/>
                  <a:gd name="f13" fmla="+- 0 0 -90"/>
                  <a:gd name="f14" fmla="*/ f3 1 5484"/>
                  <a:gd name="f15" fmla="*/ f4 1 515725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484"/>
                  <a:gd name="f24" fmla="*/ f20 1 515725"/>
                  <a:gd name="f25" fmla="*/ 2742 f21 1"/>
                  <a:gd name="f26" fmla="*/ 515725 f20 1"/>
                  <a:gd name="f27" fmla="*/ 0 f21 1"/>
                  <a:gd name="f28" fmla="*/ 512983 f20 1"/>
                  <a:gd name="f29" fmla="*/ 2742 f20 1"/>
                  <a:gd name="f30" fmla="*/ 0 f20 1"/>
                  <a:gd name="f31" fmla="*/ 5484 f21 1"/>
                  <a:gd name="f32" fmla="+- f22 0 f1"/>
                  <a:gd name="f33" fmla="*/ f25 1 5484"/>
                  <a:gd name="f34" fmla="*/ f26 1 515725"/>
                  <a:gd name="f35" fmla="*/ f27 1 5484"/>
                  <a:gd name="f36" fmla="*/ f28 1 515725"/>
                  <a:gd name="f37" fmla="*/ f29 1 515725"/>
                  <a:gd name="f38" fmla="*/ f30 1 515725"/>
                  <a:gd name="f39" fmla="*/ f31 1 5484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4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5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7" y="f59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61" y="f58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484" h="515725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6" y="f9"/>
                      <a:pt x="f6" y="f8"/>
                    </a:cubicBezTo>
                    <a:lnTo>
                      <a:pt x="f6" y="f11"/>
                    </a:lnTo>
                    <a:cubicBezTo>
                      <a:pt x="f6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58" name="Freeform: Shape 896"/>
              <p:cNvSpPr/>
              <p:nvPr/>
            </p:nvSpPr>
            <p:spPr>
              <a:xfrm>
                <a:off x="2966688" y="6327538"/>
                <a:ext cx="5486" cy="5875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58760"/>
                  <a:gd name="f8" fmla="val 2742"/>
                  <a:gd name="f9" fmla="val 58761"/>
                  <a:gd name="f10" fmla="val 1175"/>
                  <a:gd name="f11" fmla="val 57586"/>
                  <a:gd name="f12" fmla="val 56019"/>
                  <a:gd name="f13" fmla="val 4309"/>
                  <a:gd name="f14" fmla="+- 0 0 -90"/>
                  <a:gd name="f15" fmla="*/ f3 1 5484"/>
                  <a:gd name="f16" fmla="*/ f4 1 58760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58760"/>
                  <a:gd name="f26" fmla="*/ 2742 f22 1"/>
                  <a:gd name="f27" fmla="*/ 58761 f21 1"/>
                  <a:gd name="f28" fmla="*/ 0 f22 1"/>
                  <a:gd name="f29" fmla="*/ 56019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58760"/>
                  <a:gd name="f36" fmla="*/ f28 1 5484"/>
                  <a:gd name="f37" fmla="*/ f29 1 58760"/>
                  <a:gd name="f38" fmla="*/ f30 1 58760"/>
                  <a:gd name="f39" fmla="*/ f31 1 58760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58760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59" name="Freeform: Shape 897"/>
              <p:cNvSpPr/>
              <p:nvPr/>
            </p:nvSpPr>
            <p:spPr>
              <a:xfrm>
                <a:off x="2687385" y="6380619"/>
                <a:ext cx="285183" cy="1292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5186"/>
                  <a:gd name="f7" fmla="val 12927"/>
                  <a:gd name="f8" fmla="val 2742"/>
                  <a:gd name="f9" fmla="val 1175"/>
                  <a:gd name="f10" fmla="val 11752"/>
                  <a:gd name="f11" fmla="val 10185"/>
                  <a:gd name="f12" fmla="val 8618"/>
                  <a:gd name="f13" fmla="val 7247"/>
                  <a:gd name="f14" fmla="val 282248"/>
                  <a:gd name="f15" fmla="val 283815"/>
                  <a:gd name="f16" fmla="val 196"/>
                  <a:gd name="f17" fmla="val 4309"/>
                  <a:gd name="f18" fmla="val 284011"/>
                  <a:gd name="f19" fmla="val 5680"/>
                  <a:gd name="f20" fmla="val 282444"/>
                  <a:gd name="f21" fmla="val 2938"/>
                  <a:gd name="f22" fmla="+- 0 0 -90"/>
                  <a:gd name="f23" fmla="*/ f3 1 285186"/>
                  <a:gd name="f24" fmla="*/ f4 1 12927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85186"/>
                  <a:gd name="f33" fmla="*/ f29 1 12927"/>
                  <a:gd name="f34" fmla="*/ 2742 f30 1"/>
                  <a:gd name="f35" fmla="*/ 12927 f29 1"/>
                  <a:gd name="f36" fmla="*/ 0 f30 1"/>
                  <a:gd name="f37" fmla="*/ 10185 f29 1"/>
                  <a:gd name="f38" fmla="*/ 7247 f29 1"/>
                  <a:gd name="f39" fmla="*/ 282248 f30 1"/>
                  <a:gd name="f40" fmla="*/ 0 f29 1"/>
                  <a:gd name="f41" fmla="*/ 285186 f30 1"/>
                  <a:gd name="f42" fmla="*/ 2742 f29 1"/>
                  <a:gd name="f43" fmla="*/ 282444 f30 1"/>
                  <a:gd name="f44" fmla="*/ 5680 f29 1"/>
                  <a:gd name="f45" fmla="*/ 2938 f30 1"/>
                  <a:gd name="f46" fmla="+- f31 0 f1"/>
                  <a:gd name="f47" fmla="*/ f34 1 285186"/>
                  <a:gd name="f48" fmla="*/ f35 1 12927"/>
                  <a:gd name="f49" fmla="*/ f36 1 285186"/>
                  <a:gd name="f50" fmla="*/ f37 1 12927"/>
                  <a:gd name="f51" fmla="*/ f38 1 12927"/>
                  <a:gd name="f52" fmla="*/ f39 1 285186"/>
                  <a:gd name="f53" fmla="*/ f40 1 12927"/>
                  <a:gd name="f54" fmla="*/ f41 1 285186"/>
                  <a:gd name="f55" fmla="*/ f42 1 12927"/>
                  <a:gd name="f56" fmla="*/ f43 1 285186"/>
                  <a:gd name="f57" fmla="*/ f44 1 12927"/>
                  <a:gd name="f58" fmla="*/ f45 1 285186"/>
                  <a:gd name="f59" fmla="*/ f25 1 f32"/>
                  <a:gd name="f60" fmla="*/ f26 1 f32"/>
                  <a:gd name="f61" fmla="*/ f25 1 f33"/>
                  <a:gd name="f62" fmla="*/ f27 1 f33"/>
                  <a:gd name="f63" fmla="*/ f47 1 f32"/>
                  <a:gd name="f64" fmla="*/ f48 1 f33"/>
                  <a:gd name="f65" fmla="*/ f49 1 f32"/>
                  <a:gd name="f66" fmla="*/ f50 1 f33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2"/>
                  <a:gd name="f73" fmla="*/ f57 1 f33"/>
                  <a:gd name="f74" fmla="*/ f58 1 f32"/>
                  <a:gd name="f75" fmla="*/ f59 f23 1"/>
                  <a:gd name="f76" fmla="*/ f60 f23 1"/>
                  <a:gd name="f77" fmla="*/ f62 f24 1"/>
                  <a:gd name="f78" fmla="*/ f61 f24 1"/>
                  <a:gd name="f79" fmla="*/ f63 f23 1"/>
                  <a:gd name="f80" fmla="*/ f64 f24 1"/>
                  <a:gd name="f81" fmla="*/ f65 f23 1"/>
                  <a:gd name="f82" fmla="*/ f66 f24 1"/>
                  <a:gd name="f83" fmla="*/ f67 f24 1"/>
                  <a:gd name="f84" fmla="*/ f68 f23 1"/>
                  <a:gd name="f85" fmla="*/ f69 f24 1"/>
                  <a:gd name="f86" fmla="*/ f70 f23 1"/>
                  <a:gd name="f87" fmla="*/ f71 f24 1"/>
                  <a:gd name="f88" fmla="*/ f72 f23 1"/>
                  <a:gd name="f89" fmla="*/ f73 f24 1"/>
                  <a:gd name="f90" fmla="*/ f74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6">
                    <a:pos x="f79" y="f80"/>
                  </a:cxn>
                  <a:cxn ang="f46">
                    <a:pos x="f81" y="f82"/>
                  </a:cxn>
                  <a:cxn ang="f46">
                    <a:pos x="f79" y="f83"/>
                  </a:cxn>
                  <a:cxn ang="f46">
                    <a:pos x="f84" y="f85"/>
                  </a:cxn>
                  <a:cxn ang="f46">
                    <a:pos x="f86" y="f87"/>
                  </a:cxn>
                  <a:cxn ang="f46">
                    <a:pos x="f88" y="f89"/>
                  </a:cxn>
                  <a:cxn ang="f46">
                    <a:pos x="f90" y="f80"/>
                  </a:cxn>
                  <a:cxn ang="f46">
                    <a:pos x="f90" y="f80"/>
                  </a:cxn>
                </a:cxnLst>
                <a:rect l="f75" t="f78" r="f76" b="f77"/>
                <a:pathLst>
                  <a:path w="285186" h="12927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cubicBezTo>
                      <a:pt x="f5" y="f12"/>
                      <a:pt x="f9" y="f13"/>
                      <a:pt x="f8" y="f13"/>
                    </a:cubicBezTo>
                    <a:lnTo>
                      <a:pt x="f14" y="f5"/>
                    </a:lnTo>
                    <a:cubicBezTo>
                      <a:pt x="f15" y="f16"/>
                      <a:pt x="f6" y="f9"/>
                      <a:pt x="f6" y="f8"/>
                    </a:cubicBezTo>
                    <a:cubicBezTo>
                      <a:pt x="f6" y="f17"/>
                      <a:pt x="f18" y="f19"/>
                      <a:pt x="f20" y="f19"/>
                    </a:cubicBezTo>
                    <a:lnTo>
                      <a:pt x="f21" y="f7"/>
                    </a:lnTo>
                    <a:lnTo>
                      <a:pt x="f21" y="f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60" name="Freeform: Shape 898"/>
              <p:cNvSpPr/>
              <p:nvPr/>
            </p:nvSpPr>
            <p:spPr>
              <a:xfrm>
                <a:off x="3437842" y="5513191"/>
                <a:ext cx="344180" cy="1546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4178"/>
                  <a:gd name="f7" fmla="val 154656"/>
                  <a:gd name="f8" fmla="val 341321"/>
                  <a:gd name="f9" fmla="val 154461"/>
                  <a:gd name="f10" fmla="val 340537"/>
                  <a:gd name="f11" fmla="val 340145"/>
                  <a:gd name="f12" fmla="val 154265"/>
                  <a:gd name="f13" fmla="val 1682"/>
                  <a:gd name="f14" fmla="val 5404"/>
                  <a:gd name="f15" fmla="val 311"/>
                  <a:gd name="f16" fmla="val 4816"/>
                  <a:gd name="f17" fmla="val -472"/>
                  <a:gd name="f18" fmla="val 3053"/>
                  <a:gd name="f19" fmla="val 899"/>
                  <a:gd name="f20" fmla="val 2662"/>
                  <a:gd name="f21" fmla="val 4033"/>
                  <a:gd name="f22" fmla="val 342496"/>
                  <a:gd name="f23" fmla="val 149172"/>
                  <a:gd name="f24" fmla="val 343867"/>
                  <a:gd name="f25" fmla="val 149760"/>
                  <a:gd name="f26" fmla="val 344650"/>
                  <a:gd name="f27" fmla="val 151523"/>
                  <a:gd name="f28" fmla="val 152894"/>
                  <a:gd name="f29" fmla="val 343475"/>
                  <a:gd name="f30" fmla="val 153873"/>
                  <a:gd name="f31" fmla="val 342300"/>
                  <a:gd name="f32" fmla="val 154657"/>
                  <a:gd name="f33" fmla="+- 0 0 -90"/>
                  <a:gd name="f34" fmla="*/ f3 1 344178"/>
                  <a:gd name="f35" fmla="*/ f4 1 154656"/>
                  <a:gd name="f36" fmla="val f5"/>
                  <a:gd name="f37" fmla="val f6"/>
                  <a:gd name="f38" fmla="val f7"/>
                  <a:gd name="f39" fmla="*/ f33 f0 1"/>
                  <a:gd name="f40" fmla="+- f38 0 f36"/>
                  <a:gd name="f41" fmla="+- f37 0 f36"/>
                  <a:gd name="f42" fmla="*/ f39 1 f2"/>
                  <a:gd name="f43" fmla="*/ f41 1 344178"/>
                  <a:gd name="f44" fmla="*/ f40 1 154656"/>
                  <a:gd name="f45" fmla="*/ 341321 f41 1"/>
                  <a:gd name="f46" fmla="*/ 154461 f40 1"/>
                  <a:gd name="f47" fmla="*/ 340145 f41 1"/>
                  <a:gd name="f48" fmla="*/ 154265 f40 1"/>
                  <a:gd name="f49" fmla="*/ 1682 f41 1"/>
                  <a:gd name="f50" fmla="*/ 5404 f40 1"/>
                  <a:gd name="f51" fmla="*/ 311 f41 1"/>
                  <a:gd name="f52" fmla="*/ 1682 f40 1"/>
                  <a:gd name="f53" fmla="*/ 4033 f41 1"/>
                  <a:gd name="f54" fmla="*/ 311 f40 1"/>
                  <a:gd name="f55" fmla="*/ 342496 f41 1"/>
                  <a:gd name="f56" fmla="*/ 149172 f40 1"/>
                  <a:gd name="f57" fmla="*/ 343867 f41 1"/>
                  <a:gd name="f58" fmla="*/ 152894 f40 1"/>
                  <a:gd name="f59" fmla="*/ 154657 f40 1"/>
                  <a:gd name="f60" fmla="+- f42 0 f1"/>
                  <a:gd name="f61" fmla="*/ f45 1 344178"/>
                  <a:gd name="f62" fmla="*/ f46 1 154656"/>
                  <a:gd name="f63" fmla="*/ f47 1 344178"/>
                  <a:gd name="f64" fmla="*/ f48 1 154656"/>
                  <a:gd name="f65" fmla="*/ f49 1 344178"/>
                  <a:gd name="f66" fmla="*/ f50 1 154656"/>
                  <a:gd name="f67" fmla="*/ f51 1 344178"/>
                  <a:gd name="f68" fmla="*/ f52 1 154656"/>
                  <a:gd name="f69" fmla="*/ f53 1 344178"/>
                  <a:gd name="f70" fmla="*/ f54 1 154656"/>
                  <a:gd name="f71" fmla="*/ f55 1 344178"/>
                  <a:gd name="f72" fmla="*/ f56 1 154656"/>
                  <a:gd name="f73" fmla="*/ f57 1 344178"/>
                  <a:gd name="f74" fmla="*/ f58 1 154656"/>
                  <a:gd name="f75" fmla="*/ f59 1 154656"/>
                  <a:gd name="f76" fmla="*/ f36 1 f43"/>
                  <a:gd name="f77" fmla="*/ f37 1 f43"/>
                  <a:gd name="f78" fmla="*/ f36 1 f44"/>
                  <a:gd name="f79" fmla="*/ f38 1 f44"/>
                  <a:gd name="f80" fmla="*/ f61 1 f43"/>
                  <a:gd name="f81" fmla="*/ f62 1 f44"/>
                  <a:gd name="f82" fmla="*/ f63 1 f43"/>
                  <a:gd name="f83" fmla="*/ f64 1 f44"/>
                  <a:gd name="f84" fmla="*/ f65 1 f43"/>
                  <a:gd name="f85" fmla="*/ f66 1 f44"/>
                  <a:gd name="f86" fmla="*/ f67 1 f43"/>
                  <a:gd name="f87" fmla="*/ f68 1 f44"/>
                  <a:gd name="f88" fmla="*/ f69 1 f43"/>
                  <a:gd name="f89" fmla="*/ f70 1 f44"/>
                  <a:gd name="f90" fmla="*/ f71 1 f43"/>
                  <a:gd name="f91" fmla="*/ f72 1 f44"/>
                  <a:gd name="f92" fmla="*/ f73 1 f43"/>
                  <a:gd name="f93" fmla="*/ f74 1 f44"/>
                  <a:gd name="f94" fmla="*/ f75 1 f44"/>
                  <a:gd name="f95" fmla="*/ f76 f34 1"/>
                  <a:gd name="f96" fmla="*/ f77 f34 1"/>
                  <a:gd name="f97" fmla="*/ f79 f35 1"/>
                  <a:gd name="f98" fmla="*/ f78 f35 1"/>
                  <a:gd name="f99" fmla="*/ f80 f34 1"/>
                  <a:gd name="f100" fmla="*/ f81 f35 1"/>
                  <a:gd name="f101" fmla="*/ f82 f34 1"/>
                  <a:gd name="f102" fmla="*/ f83 f35 1"/>
                  <a:gd name="f103" fmla="*/ f84 f34 1"/>
                  <a:gd name="f104" fmla="*/ f85 f35 1"/>
                  <a:gd name="f105" fmla="*/ f86 f34 1"/>
                  <a:gd name="f106" fmla="*/ f87 f35 1"/>
                  <a:gd name="f107" fmla="*/ f88 f34 1"/>
                  <a:gd name="f108" fmla="*/ f89 f35 1"/>
                  <a:gd name="f109" fmla="*/ f90 f34 1"/>
                  <a:gd name="f110" fmla="*/ f91 f35 1"/>
                  <a:gd name="f111" fmla="*/ f92 f34 1"/>
                  <a:gd name="f112" fmla="*/ f93 f35 1"/>
                  <a:gd name="f113" fmla="*/ f94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99" y="f100"/>
                  </a:cxn>
                  <a:cxn ang="f60">
                    <a:pos x="f101" y="f102"/>
                  </a:cxn>
                  <a:cxn ang="f60">
                    <a:pos x="f103" y="f104"/>
                  </a:cxn>
                  <a:cxn ang="f60">
                    <a:pos x="f105" y="f106"/>
                  </a:cxn>
                  <a:cxn ang="f60">
                    <a:pos x="f107" y="f108"/>
                  </a:cxn>
                  <a:cxn ang="f60">
                    <a:pos x="f109" y="f110"/>
                  </a:cxn>
                  <a:cxn ang="f60">
                    <a:pos x="f111" y="f112"/>
                  </a:cxn>
                  <a:cxn ang="f60">
                    <a:pos x="f99" y="f113"/>
                  </a:cxn>
                </a:cxnLst>
                <a:rect l="f95" t="f98" r="f96" b="f97"/>
                <a:pathLst>
                  <a:path w="344178" h="154656">
                    <a:moveTo>
                      <a:pt x="f8" y="f9"/>
                    </a:moveTo>
                    <a:cubicBezTo>
                      <a:pt x="f8" y="f9"/>
                      <a:pt x="f10" y="f9"/>
                      <a:pt x="f11" y="f12"/>
                    </a:cubicBezTo>
                    <a:lnTo>
                      <a:pt x="f13" y="f14"/>
                    </a:lnTo>
                    <a:cubicBezTo>
                      <a:pt x="f15" y="f16"/>
                      <a:pt x="f17" y="f18"/>
                      <a:pt x="f15" y="f13"/>
                    </a:cubicBezTo>
                    <a:cubicBezTo>
                      <a:pt x="f19" y="f15"/>
                      <a:pt x="f20" y="f17"/>
                      <a:pt x="f21" y="f15"/>
                    </a:cubicBezTo>
                    <a:lnTo>
                      <a:pt x="f22" y="f23"/>
                    </a:lnTo>
                    <a:cubicBezTo>
                      <a:pt x="f24" y="f25"/>
                      <a:pt x="f26" y="f27"/>
                      <a:pt x="f24" y="f28"/>
                    </a:cubicBezTo>
                    <a:cubicBezTo>
                      <a:pt x="f29" y="f30"/>
                      <a:pt x="f31" y="f32"/>
                      <a:pt x="f8" y="f3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61" name="Freeform: Shape 899"/>
              <p:cNvSpPr/>
              <p:nvPr/>
            </p:nvSpPr>
            <p:spPr>
              <a:xfrm>
                <a:off x="3776417" y="5662165"/>
                <a:ext cx="374501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4503"/>
                  <a:gd name="f7" fmla="val 5484"/>
                  <a:gd name="f8" fmla="val 371761"/>
                  <a:gd name="f9" fmla="val 2742"/>
                  <a:gd name="f10" fmla="val 1175"/>
                  <a:gd name="f11" fmla="val 4309"/>
                  <a:gd name="f12" fmla="val 373328"/>
                  <a:gd name="f13" fmla="+- 0 0 -90"/>
                  <a:gd name="f14" fmla="*/ f3 1 374503"/>
                  <a:gd name="f15" fmla="*/ f4 1 548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374503"/>
                  <a:gd name="f24" fmla="*/ f20 1 5484"/>
                  <a:gd name="f25" fmla="*/ 371761 f21 1"/>
                  <a:gd name="f26" fmla="*/ 5484 f20 1"/>
                  <a:gd name="f27" fmla="*/ 2742 f21 1"/>
                  <a:gd name="f28" fmla="*/ 0 f21 1"/>
                  <a:gd name="f29" fmla="*/ 2742 f20 1"/>
                  <a:gd name="f30" fmla="*/ 0 f20 1"/>
                  <a:gd name="f31" fmla="*/ 374503 f21 1"/>
                  <a:gd name="f32" fmla="+- f22 0 f1"/>
                  <a:gd name="f33" fmla="*/ f25 1 374503"/>
                  <a:gd name="f34" fmla="*/ f26 1 5484"/>
                  <a:gd name="f35" fmla="*/ f27 1 374503"/>
                  <a:gd name="f36" fmla="*/ f28 1 374503"/>
                  <a:gd name="f37" fmla="*/ f29 1 5484"/>
                  <a:gd name="f38" fmla="*/ f30 1 5484"/>
                  <a:gd name="f39" fmla="*/ f31 1 374503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374503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6" y="f10"/>
                      <a:pt x="f6" y="f9"/>
                    </a:cubicBezTo>
                    <a:cubicBezTo>
                      <a:pt x="f6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62" name="Freeform: Shape 900"/>
              <p:cNvSpPr/>
              <p:nvPr/>
            </p:nvSpPr>
            <p:spPr>
              <a:xfrm>
                <a:off x="4254538" y="5662165"/>
                <a:ext cx="660471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0472"/>
                  <a:gd name="f7" fmla="val 5484"/>
                  <a:gd name="f8" fmla="val 657731"/>
                  <a:gd name="f9" fmla="val 2742"/>
                  <a:gd name="f10" fmla="val 1175"/>
                  <a:gd name="f11" fmla="val 4309"/>
                  <a:gd name="f12" fmla="val 659298"/>
                  <a:gd name="f13" fmla="val 660473"/>
                  <a:gd name="f14" fmla="+- 0 0 -90"/>
                  <a:gd name="f15" fmla="*/ f3 1 660472"/>
                  <a:gd name="f16" fmla="*/ f4 1 548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660472"/>
                  <a:gd name="f25" fmla="*/ f21 1 5484"/>
                  <a:gd name="f26" fmla="*/ 657731 f22 1"/>
                  <a:gd name="f27" fmla="*/ 5484 f21 1"/>
                  <a:gd name="f28" fmla="*/ 2742 f22 1"/>
                  <a:gd name="f29" fmla="*/ 0 f22 1"/>
                  <a:gd name="f30" fmla="*/ 2742 f21 1"/>
                  <a:gd name="f31" fmla="*/ 0 f21 1"/>
                  <a:gd name="f32" fmla="*/ 660473 f22 1"/>
                  <a:gd name="f33" fmla="+- f23 0 f1"/>
                  <a:gd name="f34" fmla="*/ f26 1 660472"/>
                  <a:gd name="f35" fmla="*/ f27 1 5484"/>
                  <a:gd name="f36" fmla="*/ f28 1 660472"/>
                  <a:gd name="f37" fmla="*/ f29 1 660472"/>
                  <a:gd name="f38" fmla="*/ f30 1 5484"/>
                  <a:gd name="f39" fmla="*/ f31 1 5484"/>
                  <a:gd name="f40" fmla="*/ f32 1 660472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660472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13" y="f10"/>
                      <a:pt x="f13" y="f9"/>
                    </a:cubicBezTo>
                    <a:cubicBezTo>
                      <a:pt x="f13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63" name="Freeform: Shape 901"/>
              <p:cNvSpPr/>
              <p:nvPr/>
            </p:nvSpPr>
            <p:spPr>
              <a:xfrm>
                <a:off x="4218456" y="5513265"/>
                <a:ext cx="41797" cy="493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1799"/>
                  <a:gd name="f7" fmla="val 49398"/>
                  <a:gd name="f8" fmla="val 39018"/>
                  <a:gd name="f9" fmla="val 49399"/>
                  <a:gd name="f10" fmla="val 37451"/>
                  <a:gd name="f11" fmla="val 49007"/>
                  <a:gd name="f12" fmla="val 36863"/>
                  <a:gd name="f13" fmla="val 48419"/>
                  <a:gd name="f14" fmla="val 627"/>
                  <a:gd name="f15" fmla="val 4545"/>
                  <a:gd name="f16" fmla="val -352"/>
                  <a:gd name="f17" fmla="val 3369"/>
                  <a:gd name="f18" fmla="val -156"/>
                  <a:gd name="f19" fmla="val 1606"/>
                  <a:gd name="f20" fmla="val 1019"/>
                  <a:gd name="f21" fmla="val 2194"/>
                  <a:gd name="f22" fmla="val 3957"/>
                  <a:gd name="f23" fmla="val 4936"/>
                  <a:gd name="f24" fmla="val 41172"/>
                  <a:gd name="f25" fmla="val 44894"/>
                  <a:gd name="f26" fmla="val 42151"/>
                  <a:gd name="f27" fmla="val 46069"/>
                  <a:gd name="f28" fmla="val 41956"/>
                  <a:gd name="f29" fmla="val 47832"/>
                  <a:gd name="f30" fmla="val 40780"/>
                  <a:gd name="f31" fmla="val 48811"/>
                  <a:gd name="f32" fmla="val 40193"/>
                  <a:gd name="f33" fmla="val 49203"/>
                  <a:gd name="f34" fmla="val 39605"/>
                  <a:gd name="f35" fmla="+- 0 0 -90"/>
                  <a:gd name="f36" fmla="*/ f3 1 41799"/>
                  <a:gd name="f37" fmla="*/ f4 1 49398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41799"/>
                  <a:gd name="f46" fmla="*/ f42 1 49398"/>
                  <a:gd name="f47" fmla="*/ 39018 f43 1"/>
                  <a:gd name="f48" fmla="*/ 49399 f42 1"/>
                  <a:gd name="f49" fmla="*/ 36863 f43 1"/>
                  <a:gd name="f50" fmla="*/ 48419 f42 1"/>
                  <a:gd name="f51" fmla="*/ 627 f43 1"/>
                  <a:gd name="f52" fmla="*/ 4545 f42 1"/>
                  <a:gd name="f53" fmla="*/ 1019 f43 1"/>
                  <a:gd name="f54" fmla="*/ 627 f42 1"/>
                  <a:gd name="f55" fmla="*/ 4936 f43 1"/>
                  <a:gd name="f56" fmla="*/ 1019 f42 1"/>
                  <a:gd name="f57" fmla="*/ 41172 f43 1"/>
                  <a:gd name="f58" fmla="*/ 44894 f42 1"/>
                  <a:gd name="f59" fmla="*/ 40780 f43 1"/>
                  <a:gd name="f60" fmla="*/ 48811 f42 1"/>
                  <a:gd name="f61" fmla="+- f44 0 f1"/>
                  <a:gd name="f62" fmla="*/ f47 1 41799"/>
                  <a:gd name="f63" fmla="*/ f48 1 49398"/>
                  <a:gd name="f64" fmla="*/ f49 1 41799"/>
                  <a:gd name="f65" fmla="*/ f50 1 49398"/>
                  <a:gd name="f66" fmla="*/ f51 1 41799"/>
                  <a:gd name="f67" fmla="*/ f52 1 49398"/>
                  <a:gd name="f68" fmla="*/ f53 1 41799"/>
                  <a:gd name="f69" fmla="*/ f54 1 49398"/>
                  <a:gd name="f70" fmla="*/ f55 1 41799"/>
                  <a:gd name="f71" fmla="*/ f56 1 49398"/>
                  <a:gd name="f72" fmla="*/ f57 1 41799"/>
                  <a:gd name="f73" fmla="*/ f58 1 49398"/>
                  <a:gd name="f74" fmla="*/ f59 1 41799"/>
                  <a:gd name="f75" fmla="*/ f60 1 49398"/>
                  <a:gd name="f76" fmla="*/ f38 1 f45"/>
                  <a:gd name="f77" fmla="*/ f39 1 f45"/>
                  <a:gd name="f78" fmla="*/ f38 1 f46"/>
                  <a:gd name="f79" fmla="*/ f40 1 f46"/>
                  <a:gd name="f80" fmla="*/ f62 1 f45"/>
                  <a:gd name="f81" fmla="*/ f63 1 f46"/>
                  <a:gd name="f82" fmla="*/ f64 1 f45"/>
                  <a:gd name="f83" fmla="*/ f65 1 f46"/>
                  <a:gd name="f84" fmla="*/ f66 1 f45"/>
                  <a:gd name="f85" fmla="*/ f67 1 f46"/>
                  <a:gd name="f86" fmla="*/ f68 1 f45"/>
                  <a:gd name="f87" fmla="*/ f69 1 f46"/>
                  <a:gd name="f88" fmla="*/ f70 1 f45"/>
                  <a:gd name="f89" fmla="*/ f71 1 f46"/>
                  <a:gd name="f90" fmla="*/ f72 1 f45"/>
                  <a:gd name="f91" fmla="*/ f73 1 f46"/>
                  <a:gd name="f92" fmla="*/ f74 1 f45"/>
                  <a:gd name="f93" fmla="*/ f75 1 f46"/>
                  <a:gd name="f94" fmla="*/ f76 f36 1"/>
                  <a:gd name="f95" fmla="*/ f77 f36 1"/>
                  <a:gd name="f96" fmla="*/ f79 f37 1"/>
                  <a:gd name="f97" fmla="*/ f78 f37 1"/>
                  <a:gd name="f98" fmla="*/ f80 f36 1"/>
                  <a:gd name="f99" fmla="*/ f81 f37 1"/>
                  <a:gd name="f100" fmla="*/ f82 f36 1"/>
                  <a:gd name="f101" fmla="*/ f83 f37 1"/>
                  <a:gd name="f102" fmla="*/ f84 f36 1"/>
                  <a:gd name="f103" fmla="*/ f85 f37 1"/>
                  <a:gd name="f104" fmla="*/ f86 f36 1"/>
                  <a:gd name="f105" fmla="*/ f87 f37 1"/>
                  <a:gd name="f106" fmla="*/ f88 f36 1"/>
                  <a:gd name="f107" fmla="*/ f89 f37 1"/>
                  <a:gd name="f108" fmla="*/ f90 f36 1"/>
                  <a:gd name="f109" fmla="*/ f91 f37 1"/>
                  <a:gd name="f110" fmla="*/ f92 f36 1"/>
                  <a:gd name="f111" fmla="*/ f93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98" y="f99"/>
                  </a:cxn>
                  <a:cxn ang="f61">
                    <a:pos x="f100" y="f101"/>
                  </a:cxn>
                  <a:cxn ang="f61">
                    <a:pos x="f102" y="f103"/>
                  </a:cxn>
                  <a:cxn ang="f61">
                    <a:pos x="f104" y="f105"/>
                  </a:cxn>
                  <a:cxn ang="f61">
                    <a:pos x="f106" y="f107"/>
                  </a:cxn>
                  <a:cxn ang="f61">
                    <a:pos x="f108" y="f109"/>
                  </a:cxn>
                  <a:cxn ang="f61">
                    <a:pos x="f110" y="f111"/>
                  </a:cxn>
                  <a:cxn ang="f61">
                    <a:pos x="f98" y="f99"/>
                  </a:cxn>
                </a:cxnLst>
                <a:rect l="f94" t="f97" r="f95" b="f96"/>
                <a:pathLst>
                  <a:path w="41799" h="49398">
                    <a:moveTo>
                      <a:pt x="f8" y="f9"/>
                    </a:moveTo>
                    <a:cubicBezTo>
                      <a:pt x="f8" y="f9"/>
                      <a:pt x="f10" y="f11"/>
                      <a:pt x="f12" y="f13"/>
                    </a:cubicBezTo>
                    <a:lnTo>
                      <a:pt x="f14" y="f15"/>
                    </a:lnTo>
                    <a:cubicBezTo>
                      <a:pt x="f16" y="f17"/>
                      <a:pt x="f18" y="f19"/>
                      <a:pt x="f20" y="f14"/>
                    </a:cubicBezTo>
                    <a:cubicBezTo>
                      <a:pt x="f21" y="f16"/>
                      <a:pt x="f22" y="f18"/>
                      <a:pt x="f23" y="f20"/>
                    </a:cubicBezTo>
                    <a:lnTo>
                      <a:pt x="f24" y="f25"/>
                    </a:ln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64" name="Freeform: Shape 902"/>
              <p:cNvSpPr/>
              <p:nvPr/>
            </p:nvSpPr>
            <p:spPr>
              <a:xfrm>
                <a:off x="4254730" y="5557183"/>
                <a:ext cx="5486" cy="8363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836363"/>
                  <a:gd name="f8" fmla="val 2742"/>
                  <a:gd name="f9" fmla="val 836364"/>
                  <a:gd name="f10" fmla="val 1175"/>
                  <a:gd name="f11" fmla="val 835189"/>
                  <a:gd name="f12" fmla="val 833622"/>
                  <a:gd name="f13" fmla="val 4309"/>
                  <a:gd name="f14" fmla="+- 0 0 -90"/>
                  <a:gd name="f15" fmla="*/ f3 1 5484"/>
                  <a:gd name="f16" fmla="*/ f4 1 836363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836363"/>
                  <a:gd name="f26" fmla="*/ 2742 f22 1"/>
                  <a:gd name="f27" fmla="*/ 836364 f21 1"/>
                  <a:gd name="f28" fmla="*/ 0 f22 1"/>
                  <a:gd name="f29" fmla="*/ 833622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836363"/>
                  <a:gd name="f36" fmla="*/ f28 1 5484"/>
                  <a:gd name="f37" fmla="*/ f29 1 836363"/>
                  <a:gd name="f38" fmla="*/ f30 1 836363"/>
                  <a:gd name="f39" fmla="*/ f31 1 836363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836363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65" name="Freeform: Shape 903"/>
              <p:cNvSpPr/>
              <p:nvPr/>
            </p:nvSpPr>
            <p:spPr>
              <a:xfrm>
                <a:off x="5000021" y="5852352"/>
                <a:ext cx="5486" cy="5411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541188"/>
                  <a:gd name="f8" fmla="val 2742"/>
                  <a:gd name="f9" fmla="val 1175"/>
                  <a:gd name="f10" fmla="val 540013"/>
                  <a:gd name="f11" fmla="val 538446"/>
                  <a:gd name="f12" fmla="val 4309"/>
                  <a:gd name="f13" fmla="val 5485"/>
                  <a:gd name="f14" fmla="+- 0 0 -90"/>
                  <a:gd name="f15" fmla="*/ f3 1 5484"/>
                  <a:gd name="f16" fmla="*/ f4 1 541188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541188"/>
                  <a:gd name="f26" fmla="*/ 2742 f22 1"/>
                  <a:gd name="f27" fmla="*/ 541188 f21 1"/>
                  <a:gd name="f28" fmla="*/ 0 f22 1"/>
                  <a:gd name="f29" fmla="*/ 538446 f21 1"/>
                  <a:gd name="f30" fmla="*/ 2742 f21 1"/>
                  <a:gd name="f31" fmla="*/ 0 f21 1"/>
                  <a:gd name="f32" fmla="*/ 5485 f22 1"/>
                  <a:gd name="f33" fmla="+- f23 0 f1"/>
                  <a:gd name="f34" fmla="*/ f26 1 5484"/>
                  <a:gd name="f35" fmla="*/ f27 1 541188"/>
                  <a:gd name="f36" fmla="*/ f28 1 5484"/>
                  <a:gd name="f37" fmla="*/ f29 1 541188"/>
                  <a:gd name="f38" fmla="*/ f30 1 541188"/>
                  <a:gd name="f39" fmla="*/ f31 1 541188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541188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13" y="f9"/>
                      <a:pt x="f13" y="f8"/>
                    </a:cubicBezTo>
                    <a:lnTo>
                      <a:pt x="f13" y="f11"/>
                    </a:lnTo>
                    <a:cubicBezTo>
                      <a:pt x="f13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grpSp>
            <p:nvGrpSpPr>
              <p:cNvPr id="266" name="Graphic 316"/>
              <p:cNvGrpSpPr/>
              <p:nvPr/>
            </p:nvGrpSpPr>
            <p:grpSpPr>
              <a:xfrm>
                <a:off x="5162172" y="5687138"/>
                <a:ext cx="358170" cy="170892"/>
                <a:chOff x="5162172" y="5687138"/>
                <a:chExt cx="358170" cy="170892"/>
              </a:xfrm>
            </p:grpSpPr>
            <p:sp>
              <p:nvSpPr>
                <p:cNvPr id="295" name="Freeform: Shape 905"/>
                <p:cNvSpPr/>
                <p:nvPr/>
              </p:nvSpPr>
              <p:spPr>
                <a:xfrm>
                  <a:off x="5162172" y="5687211"/>
                  <a:ext cx="177905" cy="1706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7902"/>
                    <a:gd name="f7" fmla="val 170628"/>
                    <a:gd name="f8" fmla="val 2768"/>
                    <a:gd name="f9" fmla="val 170629"/>
                    <a:gd name="f10" fmla="val 1201"/>
                    <a:gd name="f11" fmla="val 170433"/>
                    <a:gd name="f12" fmla="val 810"/>
                    <a:gd name="f13" fmla="val 169845"/>
                    <a:gd name="f14" fmla="val -366"/>
                    <a:gd name="f15" fmla="val 168670"/>
                    <a:gd name="f16" fmla="val -170"/>
                    <a:gd name="f17" fmla="val 166907"/>
                    <a:gd name="f18" fmla="val 165928"/>
                    <a:gd name="f19" fmla="val 173175"/>
                    <a:gd name="f20" fmla="val 174350"/>
                    <a:gd name="f21" fmla="val 176113"/>
                    <a:gd name="f22" fmla="val 177092"/>
                    <a:gd name="f23" fmla="val 178268"/>
                    <a:gd name="f24" fmla="val 1985"/>
                    <a:gd name="f25" fmla="val 178072"/>
                    <a:gd name="f26" fmla="val 3748"/>
                    <a:gd name="f27" fmla="val 4727"/>
                    <a:gd name="f28" fmla="val 3552"/>
                    <a:gd name="f29" fmla="+- 0 0 -90"/>
                    <a:gd name="f30" fmla="*/ f3 1 177902"/>
                    <a:gd name="f31" fmla="*/ f4 1 170628"/>
                    <a:gd name="f32" fmla="val f5"/>
                    <a:gd name="f33" fmla="val f6"/>
                    <a:gd name="f34" fmla="val f7"/>
                    <a:gd name="f35" fmla="*/ f29 f0 1"/>
                    <a:gd name="f36" fmla="+- f34 0 f32"/>
                    <a:gd name="f37" fmla="+- f33 0 f32"/>
                    <a:gd name="f38" fmla="*/ f35 1 f2"/>
                    <a:gd name="f39" fmla="*/ f37 1 177902"/>
                    <a:gd name="f40" fmla="*/ f36 1 170628"/>
                    <a:gd name="f41" fmla="*/ 2768 f37 1"/>
                    <a:gd name="f42" fmla="*/ 170629 f36 1"/>
                    <a:gd name="f43" fmla="*/ 810 f37 1"/>
                    <a:gd name="f44" fmla="*/ 169845 f36 1"/>
                    <a:gd name="f45" fmla="*/ 165928 f36 1"/>
                    <a:gd name="f46" fmla="*/ 173175 f37 1"/>
                    <a:gd name="f47" fmla="*/ 810 f36 1"/>
                    <a:gd name="f48" fmla="*/ 177092 f37 1"/>
                    <a:gd name="f49" fmla="*/ 4727 f36 1"/>
                    <a:gd name="f50" fmla="*/ 4727 f37 1"/>
                    <a:gd name="f51" fmla="+- f38 0 f1"/>
                    <a:gd name="f52" fmla="*/ f41 1 177902"/>
                    <a:gd name="f53" fmla="*/ f42 1 170628"/>
                    <a:gd name="f54" fmla="*/ f43 1 177902"/>
                    <a:gd name="f55" fmla="*/ f44 1 170628"/>
                    <a:gd name="f56" fmla="*/ f45 1 170628"/>
                    <a:gd name="f57" fmla="*/ f46 1 177902"/>
                    <a:gd name="f58" fmla="*/ f47 1 170628"/>
                    <a:gd name="f59" fmla="*/ f48 1 177902"/>
                    <a:gd name="f60" fmla="*/ f49 1 170628"/>
                    <a:gd name="f61" fmla="*/ f50 1 177902"/>
                    <a:gd name="f62" fmla="*/ f32 1 f39"/>
                    <a:gd name="f63" fmla="*/ f33 1 f39"/>
                    <a:gd name="f64" fmla="*/ f32 1 f40"/>
                    <a:gd name="f65" fmla="*/ f34 1 f40"/>
                    <a:gd name="f66" fmla="*/ f52 1 f39"/>
                    <a:gd name="f67" fmla="*/ f53 1 f40"/>
                    <a:gd name="f68" fmla="*/ f54 1 f39"/>
                    <a:gd name="f69" fmla="*/ f55 1 f40"/>
                    <a:gd name="f70" fmla="*/ f56 1 f40"/>
                    <a:gd name="f71" fmla="*/ f57 1 f39"/>
                    <a:gd name="f72" fmla="*/ f58 1 f40"/>
                    <a:gd name="f73" fmla="*/ f59 1 f39"/>
                    <a:gd name="f74" fmla="*/ f60 1 f40"/>
                    <a:gd name="f75" fmla="*/ f61 1 f39"/>
                    <a:gd name="f76" fmla="*/ f62 f30 1"/>
                    <a:gd name="f77" fmla="*/ f63 f30 1"/>
                    <a:gd name="f78" fmla="*/ f65 f31 1"/>
                    <a:gd name="f79" fmla="*/ f64 f31 1"/>
                    <a:gd name="f80" fmla="*/ f66 f30 1"/>
                    <a:gd name="f81" fmla="*/ f67 f31 1"/>
                    <a:gd name="f82" fmla="*/ f68 f30 1"/>
                    <a:gd name="f83" fmla="*/ f69 f31 1"/>
                    <a:gd name="f84" fmla="*/ f70 f31 1"/>
                    <a:gd name="f85" fmla="*/ f71 f30 1"/>
                    <a:gd name="f86" fmla="*/ f72 f31 1"/>
                    <a:gd name="f87" fmla="*/ f73 f30 1"/>
                    <a:gd name="f88" fmla="*/ f74 f31 1"/>
                    <a:gd name="f89" fmla="*/ f7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1">
                      <a:pos x="f80" y="f81"/>
                    </a:cxn>
                    <a:cxn ang="f51">
                      <a:pos x="f82" y="f83"/>
                    </a:cxn>
                    <a:cxn ang="f51">
                      <a:pos x="f82" y="f84"/>
                    </a:cxn>
                    <a:cxn ang="f51">
                      <a:pos x="f85" y="f86"/>
                    </a:cxn>
                    <a:cxn ang="f51">
                      <a:pos x="f87" y="f86"/>
                    </a:cxn>
                    <a:cxn ang="f51">
                      <a:pos x="f87" y="f88"/>
                    </a:cxn>
                    <a:cxn ang="f51">
                      <a:pos x="f89" y="f83"/>
                    </a:cxn>
                    <a:cxn ang="f51">
                      <a:pos x="f80" y="f81"/>
                    </a:cxn>
                  </a:cxnLst>
                  <a:rect l="f76" t="f79" r="f77" b="f78"/>
                  <a:pathLst>
                    <a:path w="177902" h="170628">
                      <a:moveTo>
                        <a:pt x="f8" y="f9"/>
                      </a:moveTo>
                      <a:cubicBezTo>
                        <a:pt x="f8" y="f9"/>
                        <a:pt x="f10" y="f11"/>
                        <a:pt x="f12" y="f13"/>
                      </a:cubicBezTo>
                      <a:cubicBezTo>
                        <a:pt x="f14" y="f15"/>
                        <a:pt x="f16" y="f17"/>
                        <a:pt x="f12" y="f18"/>
                      </a:cubicBezTo>
                      <a:lnTo>
                        <a:pt x="f19" y="f12"/>
                      </a:lnTo>
                      <a:cubicBezTo>
                        <a:pt x="f20" y="f14"/>
                        <a:pt x="f21" y="f16"/>
                        <a:pt x="f22" y="f12"/>
                      </a:cubicBezTo>
                      <a:cubicBezTo>
                        <a:pt x="f23" y="f24"/>
                        <a:pt x="f25" y="f26"/>
                        <a:pt x="f22" y="f27"/>
                      </a:cubicBezTo>
                      <a:lnTo>
                        <a:pt x="f27" y="f13"/>
                      </a:lnTo>
                      <a:cubicBezTo>
                        <a:pt x="f27" y="f13"/>
                        <a:pt x="f2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  <p:sp>
              <p:nvSpPr>
                <p:cNvPr id="296" name="Freeform: Shape 906"/>
                <p:cNvSpPr/>
                <p:nvPr/>
              </p:nvSpPr>
              <p:spPr>
                <a:xfrm>
                  <a:off x="5334463" y="5687138"/>
                  <a:ext cx="185879" cy="17089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85880"/>
                    <a:gd name="f7" fmla="val 170896"/>
                    <a:gd name="f8" fmla="val 183040"/>
                    <a:gd name="f9" fmla="val 170701"/>
                    <a:gd name="f10" fmla="val 181669"/>
                    <a:gd name="f11" fmla="val 170505"/>
                    <a:gd name="f12" fmla="val 181082"/>
                    <a:gd name="f13" fmla="val 169917"/>
                    <a:gd name="f14" fmla="val 881"/>
                    <a:gd name="f15" fmla="val 4799"/>
                    <a:gd name="f16" fmla="val -294"/>
                    <a:gd name="f17" fmla="val 3819"/>
                    <a:gd name="f18" fmla="val 1861"/>
                    <a:gd name="f19" fmla="val 184999"/>
                    <a:gd name="f20" fmla="val 166000"/>
                    <a:gd name="f21" fmla="val 186174"/>
                    <a:gd name="f22" fmla="val 166979"/>
                    <a:gd name="f23" fmla="val 168938"/>
                    <a:gd name="f24" fmla="val 184411"/>
                    <a:gd name="f25" fmla="val 183628"/>
                    <a:gd name="f26" fmla="val 182844"/>
                    <a:gd name="f27" fmla="+- 0 0 -90"/>
                    <a:gd name="f28" fmla="*/ f3 1 185880"/>
                    <a:gd name="f29" fmla="*/ f4 1 170896"/>
                    <a:gd name="f30" fmla="val f5"/>
                    <a:gd name="f31" fmla="val f6"/>
                    <a:gd name="f32" fmla="val f7"/>
                    <a:gd name="f33" fmla="*/ f27 f0 1"/>
                    <a:gd name="f34" fmla="+- f32 0 f30"/>
                    <a:gd name="f35" fmla="+- f31 0 f30"/>
                    <a:gd name="f36" fmla="*/ f33 1 f2"/>
                    <a:gd name="f37" fmla="*/ f35 1 185880"/>
                    <a:gd name="f38" fmla="*/ f34 1 170896"/>
                    <a:gd name="f39" fmla="*/ 183040 f35 1"/>
                    <a:gd name="f40" fmla="*/ 170701 f34 1"/>
                    <a:gd name="f41" fmla="*/ 181082 f35 1"/>
                    <a:gd name="f42" fmla="*/ 169917 f34 1"/>
                    <a:gd name="f43" fmla="*/ 881 f35 1"/>
                    <a:gd name="f44" fmla="*/ 4799 f34 1"/>
                    <a:gd name="f45" fmla="*/ 881 f34 1"/>
                    <a:gd name="f46" fmla="*/ 4799 f35 1"/>
                    <a:gd name="f47" fmla="*/ 184999 f35 1"/>
                    <a:gd name="f48" fmla="*/ 166000 f34 1"/>
                    <a:gd name="f49" fmla="*/ 182844 f35 1"/>
                    <a:gd name="f50" fmla="*/ 170896 f34 1"/>
                    <a:gd name="f51" fmla="+- f36 0 f1"/>
                    <a:gd name="f52" fmla="*/ f39 1 185880"/>
                    <a:gd name="f53" fmla="*/ f40 1 170896"/>
                    <a:gd name="f54" fmla="*/ f41 1 185880"/>
                    <a:gd name="f55" fmla="*/ f42 1 170896"/>
                    <a:gd name="f56" fmla="*/ f43 1 185880"/>
                    <a:gd name="f57" fmla="*/ f44 1 170896"/>
                    <a:gd name="f58" fmla="*/ f45 1 170896"/>
                    <a:gd name="f59" fmla="*/ f46 1 185880"/>
                    <a:gd name="f60" fmla="*/ f47 1 185880"/>
                    <a:gd name="f61" fmla="*/ f48 1 170896"/>
                    <a:gd name="f62" fmla="*/ f49 1 185880"/>
                    <a:gd name="f63" fmla="*/ f50 1 170896"/>
                    <a:gd name="f64" fmla="*/ f30 1 f37"/>
                    <a:gd name="f65" fmla="*/ f31 1 f37"/>
                    <a:gd name="f66" fmla="*/ f30 1 f38"/>
                    <a:gd name="f67" fmla="*/ f32 1 f38"/>
                    <a:gd name="f68" fmla="*/ f52 1 f37"/>
                    <a:gd name="f69" fmla="*/ f53 1 f38"/>
                    <a:gd name="f70" fmla="*/ f54 1 f37"/>
                    <a:gd name="f71" fmla="*/ f55 1 f38"/>
                    <a:gd name="f72" fmla="*/ f56 1 f37"/>
                    <a:gd name="f73" fmla="*/ f57 1 f38"/>
                    <a:gd name="f74" fmla="*/ f58 1 f38"/>
                    <a:gd name="f75" fmla="*/ f59 1 f37"/>
                    <a:gd name="f76" fmla="*/ f60 1 f37"/>
                    <a:gd name="f77" fmla="*/ f61 1 f38"/>
                    <a:gd name="f78" fmla="*/ f62 1 f37"/>
                    <a:gd name="f79" fmla="*/ f63 1 f38"/>
                    <a:gd name="f80" fmla="*/ f64 f28 1"/>
                    <a:gd name="f81" fmla="*/ f65 f28 1"/>
                    <a:gd name="f82" fmla="*/ f67 f29 1"/>
                    <a:gd name="f83" fmla="*/ f66 f29 1"/>
                    <a:gd name="f84" fmla="*/ f68 f28 1"/>
                    <a:gd name="f85" fmla="*/ f69 f29 1"/>
                    <a:gd name="f86" fmla="*/ f70 f28 1"/>
                    <a:gd name="f87" fmla="*/ f71 f29 1"/>
                    <a:gd name="f88" fmla="*/ f72 f28 1"/>
                    <a:gd name="f89" fmla="*/ f73 f29 1"/>
                    <a:gd name="f90" fmla="*/ f74 f29 1"/>
                    <a:gd name="f91" fmla="*/ f75 f28 1"/>
                    <a:gd name="f92" fmla="*/ f76 f28 1"/>
                    <a:gd name="f93" fmla="*/ f77 f29 1"/>
                    <a:gd name="f94" fmla="*/ f78 f28 1"/>
                    <a:gd name="f95" fmla="*/ f79 f2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1">
                      <a:pos x="f84" y="f85"/>
                    </a:cxn>
                    <a:cxn ang="f51">
                      <a:pos x="f86" y="f87"/>
                    </a:cxn>
                    <a:cxn ang="f51">
                      <a:pos x="f88" y="f89"/>
                    </a:cxn>
                    <a:cxn ang="f51">
                      <a:pos x="f88" y="f90"/>
                    </a:cxn>
                    <a:cxn ang="f51">
                      <a:pos x="f91" y="f90"/>
                    </a:cxn>
                    <a:cxn ang="f51">
                      <a:pos x="f92" y="f93"/>
                    </a:cxn>
                    <a:cxn ang="f51">
                      <a:pos x="f92" y="f87"/>
                    </a:cxn>
                    <a:cxn ang="f51">
                      <a:pos x="f94" y="f95"/>
                    </a:cxn>
                  </a:cxnLst>
                  <a:rect l="f80" t="f83" r="f81" b="f82"/>
                  <a:pathLst>
                    <a:path w="185880" h="170896">
                      <a:moveTo>
                        <a:pt x="f8" y="f9"/>
                      </a:moveTo>
                      <a:cubicBezTo>
                        <a:pt x="f8" y="f9"/>
                        <a:pt x="f10" y="f11"/>
                        <a:pt x="f12" y="f13"/>
                      </a:cubicBezTo>
                      <a:lnTo>
                        <a:pt x="f14" y="f15"/>
                      </a:lnTo>
                      <a:cubicBezTo>
                        <a:pt x="f16" y="f17"/>
                        <a:pt x="f16" y="f18"/>
                        <a:pt x="f14" y="f14"/>
                      </a:cubicBezTo>
                      <a:cubicBezTo>
                        <a:pt x="f18" y="f16"/>
                        <a:pt x="f17" y="f16"/>
                        <a:pt x="f15" y="f14"/>
                      </a:cubicBezTo>
                      <a:lnTo>
                        <a:pt x="f19" y="f20"/>
                      </a:lnTo>
                      <a:cubicBezTo>
                        <a:pt x="f21" y="f22"/>
                        <a:pt x="f21" y="f23"/>
                        <a:pt x="f19" y="f13"/>
                      </a:cubicBezTo>
                      <a:cubicBezTo>
                        <a:pt x="f24" y="f11"/>
                        <a:pt x="f25" y="f7"/>
                        <a:pt x="f26" y="f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</p:grpSp>
          <p:sp>
            <p:nvSpPr>
              <p:cNvPr id="267" name="Freeform: Shape 907"/>
              <p:cNvSpPr/>
              <p:nvPr/>
            </p:nvSpPr>
            <p:spPr>
              <a:xfrm>
                <a:off x="5666363" y="5852352"/>
                <a:ext cx="5486" cy="5411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541188"/>
                  <a:gd name="f8" fmla="val 2742"/>
                  <a:gd name="f9" fmla="val 1175"/>
                  <a:gd name="f10" fmla="val 540013"/>
                  <a:gd name="f11" fmla="val 538446"/>
                  <a:gd name="f12" fmla="val 4309"/>
                  <a:gd name="f13" fmla="+- 0 0 -90"/>
                  <a:gd name="f14" fmla="*/ f3 1 5484"/>
                  <a:gd name="f15" fmla="*/ f4 1 541188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484"/>
                  <a:gd name="f24" fmla="*/ f20 1 541188"/>
                  <a:gd name="f25" fmla="*/ 2742 f21 1"/>
                  <a:gd name="f26" fmla="*/ 541188 f20 1"/>
                  <a:gd name="f27" fmla="*/ 0 f21 1"/>
                  <a:gd name="f28" fmla="*/ 538446 f20 1"/>
                  <a:gd name="f29" fmla="*/ 2742 f20 1"/>
                  <a:gd name="f30" fmla="*/ 0 f20 1"/>
                  <a:gd name="f31" fmla="*/ 5484 f21 1"/>
                  <a:gd name="f32" fmla="+- f22 0 f1"/>
                  <a:gd name="f33" fmla="*/ f25 1 5484"/>
                  <a:gd name="f34" fmla="*/ f26 1 541188"/>
                  <a:gd name="f35" fmla="*/ f27 1 5484"/>
                  <a:gd name="f36" fmla="*/ f28 1 541188"/>
                  <a:gd name="f37" fmla="*/ f29 1 541188"/>
                  <a:gd name="f38" fmla="*/ f30 1 541188"/>
                  <a:gd name="f39" fmla="*/ f31 1 5484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4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5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7" y="f59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61" y="f58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484" h="541188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6" y="f9"/>
                      <a:pt x="f6" y="f8"/>
                    </a:cubicBezTo>
                    <a:lnTo>
                      <a:pt x="f6" y="f11"/>
                    </a:lnTo>
                    <a:cubicBezTo>
                      <a:pt x="f6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68" name="Freeform: Shape 908"/>
              <p:cNvSpPr/>
              <p:nvPr/>
            </p:nvSpPr>
            <p:spPr>
              <a:xfrm>
                <a:off x="3519635" y="5549146"/>
                <a:ext cx="5486" cy="8445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844590"/>
                  <a:gd name="f8" fmla="val 2742"/>
                  <a:gd name="f9" fmla="val 844591"/>
                  <a:gd name="f10" fmla="val 1175"/>
                  <a:gd name="f11" fmla="val 843415"/>
                  <a:gd name="f12" fmla="val 841848"/>
                  <a:gd name="f13" fmla="val 4309"/>
                  <a:gd name="f14" fmla="+- 0 0 -90"/>
                  <a:gd name="f15" fmla="*/ f3 1 5484"/>
                  <a:gd name="f16" fmla="*/ f4 1 844590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844590"/>
                  <a:gd name="f26" fmla="*/ 2742 f22 1"/>
                  <a:gd name="f27" fmla="*/ 844591 f21 1"/>
                  <a:gd name="f28" fmla="*/ 0 f22 1"/>
                  <a:gd name="f29" fmla="*/ 841848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844590"/>
                  <a:gd name="f36" fmla="*/ f28 1 5484"/>
                  <a:gd name="f37" fmla="*/ f29 1 844590"/>
                  <a:gd name="f38" fmla="*/ f30 1 844590"/>
                  <a:gd name="f39" fmla="*/ f31 1 844590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844590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69" name="Freeform: Shape 909"/>
              <p:cNvSpPr/>
              <p:nvPr/>
            </p:nvSpPr>
            <p:spPr>
              <a:xfrm>
                <a:off x="3519635" y="5852352"/>
                <a:ext cx="631283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31288"/>
                  <a:gd name="f7" fmla="val 5484"/>
                  <a:gd name="f8" fmla="val 628546"/>
                  <a:gd name="f9" fmla="val 2742"/>
                  <a:gd name="f10" fmla="val 1175"/>
                  <a:gd name="f11" fmla="val 4309"/>
                  <a:gd name="f12" fmla="val 630113"/>
                  <a:gd name="f13" fmla="+- 0 0 -90"/>
                  <a:gd name="f14" fmla="*/ f3 1 631288"/>
                  <a:gd name="f15" fmla="*/ f4 1 548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631288"/>
                  <a:gd name="f24" fmla="*/ f20 1 5484"/>
                  <a:gd name="f25" fmla="*/ 628546 f21 1"/>
                  <a:gd name="f26" fmla="*/ 5484 f20 1"/>
                  <a:gd name="f27" fmla="*/ 2742 f21 1"/>
                  <a:gd name="f28" fmla="*/ 0 f21 1"/>
                  <a:gd name="f29" fmla="*/ 2742 f20 1"/>
                  <a:gd name="f30" fmla="*/ 0 f20 1"/>
                  <a:gd name="f31" fmla="*/ 631288 f21 1"/>
                  <a:gd name="f32" fmla="+- f22 0 f1"/>
                  <a:gd name="f33" fmla="*/ f25 1 631288"/>
                  <a:gd name="f34" fmla="*/ f26 1 5484"/>
                  <a:gd name="f35" fmla="*/ f27 1 631288"/>
                  <a:gd name="f36" fmla="*/ f28 1 631288"/>
                  <a:gd name="f37" fmla="*/ f29 1 5484"/>
                  <a:gd name="f38" fmla="*/ f30 1 5484"/>
                  <a:gd name="f39" fmla="*/ f31 1 631288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631288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6" y="f10"/>
                      <a:pt x="f6" y="f9"/>
                    </a:cubicBezTo>
                    <a:cubicBezTo>
                      <a:pt x="f6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70" name="Freeform: Shape 910"/>
              <p:cNvSpPr/>
              <p:nvPr/>
            </p:nvSpPr>
            <p:spPr>
              <a:xfrm>
                <a:off x="4145441" y="5852352"/>
                <a:ext cx="5486" cy="5411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541188"/>
                  <a:gd name="f8" fmla="val 2742"/>
                  <a:gd name="f9" fmla="val 1175"/>
                  <a:gd name="f10" fmla="val 540013"/>
                  <a:gd name="f11" fmla="val 538446"/>
                  <a:gd name="f12" fmla="val 4309"/>
                  <a:gd name="f13" fmla="+- 0 0 -90"/>
                  <a:gd name="f14" fmla="*/ f3 1 5484"/>
                  <a:gd name="f15" fmla="*/ f4 1 541188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484"/>
                  <a:gd name="f24" fmla="*/ f20 1 541188"/>
                  <a:gd name="f25" fmla="*/ 2742 f21 1"/>
                  <a:gd name="f26" fmla="*/ 541188 f20 1"/>
                  <a:gd name="f27" fmla="*/ 0 f21 1"/>
                  <a:gd name="f28" fmla="*/ 538446 f20 1"/>
                  <a:gd name="f29" fmla="*/ 2742 f20 1"/>
                  <a:gd name="f30" fmla="*/ 0 f20 1"/>
                  <a:gd name="f31" fmla="*/ 5484 f21 1"/>
                  <a:gd name="f32" fmla="+- f22 0 f1"/>
                  <a:gd name="f33" fmla="*/ f25 1 5484"/>
                  <a:gd name="f34" fmla="*/ f26 1 541188"/>
                  <a:gd name="f35" fmla="*/ f27 1 5484"/>
                  <a:gd name="f36" fmla="*/ f28 1 541188"/>
                  <a:gd name="f37" fmla="*/ f29 1 541188"/>
                  <a:gd name="f38" fmla="*/ f30 1 541188"/>
                  <a:gd name="f39" fmla="*/ f31 1 5484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4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5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7" y="f59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61" y="f58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484" h="541188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6" y="f9"/>
                      <a:pt x="f6" y="f8"/>
                    </a:cubicBezTo>
                    <a:lnTo>
                      <a:pt x="f6" y="f11"/>
                    </a:lnTo>
                    <a:cubicBezTo>
                      <a:pt x="f6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71" name="Freeform: Shape 911"/>
              <p:cNvSpPr/>
              <p:nvPr/>
            </p:nvSpPr>
            <p:spPr>
              <a:xfrm>
                <a:off x="3519635" y="5933056"/>
                <a:ext cx="631283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31288"/>
                  <a:gd name="f7" fmla="val 5484"/>
                  <a:gd name="f8" fmla="val 628546"/>
                  <a:gd name="f9" fmla="val 2742"/>
                  <a:gd name="f10" fmla="val 1175"/>
                  <a:gd name="f11" fmla="val 4309"/>
                  <a:gd name="f12" fmla="val 630113"/>
                  <a:gd name="f13" fmla="+- 0 0 -90"/>
                  <a:gd name="f14" fmla="*/ f3 1 631288"/>
                  <a:gd name="f15" fmla="*/ f4 1 548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631288"/>
                  <a:gd name="f24" fmla="*/ f20 1 5484"/>
                  <a:gd name="f25" fmla="*/ 628546 f21 1"/>
                  <a:gd name="f26" fmla="*/ 5484 f20 1"/>
                  <a:gd name="f27" fmla="*/ 2742 f21 1"/>
                  <a:gd name="f28" fmla="*/ 0 f21 1"/>
                  <a:gd name="f29" fmla="*/ 2742 f20 1"/>
                  <a:gd name="f30" fmla="*/ 0 f20 1"/>
                  <a:gd name="f31" fmla="*/ 631288 f21 1"/>
                  <a:gd name="f32" fmla="+- f22 0 f1"/>
                  <a:gd name="f33" fmla="*/ f25 1 631288"/>
                  <a:gd name="f34" fmla="*/ f26 1 5484"/>
                  <a:gd name="f35" fmla="*/ f27 1 631288"/>
                  <a:gd name="f36" fmla="*/ f28 1 631288"/>
                  <a:gd name="f37" fmla="*/ f29 1 5484"/>
                  <a:gd name="f38" fmla="*/ f30 1 5484"/>
                  <a:gd name="f39" fmla="*/ f31 1 631288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631288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6" y="f10"/>
                      <a:pt x="f6" y="f9"/>
                    </a:cubicBezTo>
                    <a:cubicBezTo>
                      <a:pt x="f6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72" name="Freeform: Shape 912"/>
              <p:cNvSpPr/>
              <p:nvPr/>
            </p:nvSpPr>
            <p:spPr>
              <a:xfrm>
                <a:off x="4017928" y="5933056"/>
                <a:ext cx="5486" cy="459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59706"/>
                  <a:gd name="f8" fmla="val 2742"/>
                  <a:gd name="f9" fmla="val 1175"/>
                  <a:gd name="f10" fmla="val 458531"/>
                  <a:gd name="f11" fmla="val 456964"/>
                  <a:gd name="f12" fmla="val 4309"/>
                  <a:gd name="f13" fmla="+- 0 0 -90"/>
                  <a:gd name="f14" fmla="*/ f3 1 5484"/>
                  <a:gd name="f15" fmla="*/ f4 1 459706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484"/>
                  <a:gd name="f24" fmla="*/ f20 1 459706"/>
                  <a:gd name="f25" fmla="*/ 2742 f21 1"/>
                  <a:gd name="f26" fmla="*/ 459706 f20 1"/>
                  <a:gd name="f27" fmla="*/ 0 f21 1"/>
                  <a:gd name="f28" fmla="*/ 456964 f20 1"/>
                  <a:gd name="f29" fmla="*/ 2742 f20 1"/>
                  <a:gd name="f30" fmla="*/ 0 f20 1"/>
                  <a:gd name="f31" fmla="*/ 5484 f21 1"/>
                  <a:gd name="f32" fmla="+- f22 0 f1"/>
                  <a:gd name="f33" fmla="*/ f25 1 5484"/>
                  <a:gd name="f34" fmla="*/ f26 1 459706"/>
                  <a:gd name="f35" fmla="*/ f27 1 5484"/>
                  <a:gd name="f36" fmla="*/ f28 1 459706"/>
                  <a:gd name="f37" fmla="*/ f29 1 459706"/>
                  <a:gd name="f38" fmla="*/ f30 1 459706"/>
                  <a:gd name="f39" fmla="*/ f31 1 5484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4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5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7" y="f59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61" y="f58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484" h="459706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cubicBezTo>
                      <a:pt x="f12" y="f5"/>
                      <a:pt x="f6" y="f9"/>
                      <a:pt x="f6" y="f8"/>
                    </a:cubicBezTo>
                    <a:lnTo>
                      <a:pt x="f6" y="f11"/>
                    </a:lnTo>
                    <a:cubicBezTo>
                      <a:pt x="f6" y="f10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73" name="Freeform: Shape 913"/>
              <p:cNvSpPr/>
              <p:nvPr/>
            </p:nvSpPr>
            <p:spPr>
              <a:xfrm>
                <a:off x="3840662" y="5940299"/>
                <a:ext cx="5486" cy="45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53242"/>
                  <a:gd name="f8" fmla="val 2742"/>
                  <a:gd name="f9" fmla="val 453243"/>
                  <a:gd name="f10" fmla="val 1175"/>
                  <a:gd name="f11" fmla="val 452067"/>
                  <a:gd name="f12" fmla="val 450500"/>
                  <a:gd name="f13" fmla="val 4309"/>
                  <a:gd name="f14" fmla="+- 0 0 -90"/>
                  <a:gd name="f15" fmla="*/ f3 1 5484"/>
                  <a:gd name="f16" fmla="*/ f4 1 453242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453242"/>
                  <a:gd name="f26" fmla="*/ 2742 f22 1"/>
                  <a:gd name="f27" fmla="*/ 453243 f21 1"/>
                  <a:gd name="f28" fmla="*/ 0 f22 1"/>
                  <a:gd name="f29" fmla="*/ 450500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453242"/>
                  <a:gd name="f36" fmla="*/ f28 1 5484"/>
                  <a:gd name="f37" fmla="*/ f29 1 453242"/>
                  <a:gd name="f38" fmla="*/ f30 1 453242"/>
                  <a:gd name="f39" fmla="*/ f31 1 453242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453242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74" name="Freeform: Shape 914"/>
              <p:cNvSpPr/>
              <p:nvPr/>
            </p:nvSpPr>
            <p:spPr>
              <a:xfrm>
                <a:off x="3675156" y="5932855"/>
                <a:ext cx="5486" cy="4606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60685"/>
                  <a:gd name="f8" fmla="val 2742"/>
                  <a:gd name="f9" fmla="val 460686"/>
                  <a:gd name="f10" fmla="val 1175"/>
                  <a:gd name="f11" fmla="val 459511"/>
                  <a:gd name="f12" fmla="val 457944"/>
                  <a:gd name="f13" fmla="val 4309"/>
                  <a:gd name="f14" fmla="+- 0 0 -90"/>
                  <a:gd name="f15" fmla="*/ f3 1 5484"/>
                  <a:gd name="f16" fmla="*/ f4 1 46068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460685"/>
                  <a:gd name="f26" fmla="*/ 2742 f22 1"/>
                  <a:gd name="f27" fmla="*/ 460686 f21 1"/>
                  <a:gd name="f28" fmla="*/ 0 f22 1"/>
                  <a:gd name="f29" fmla="*/ 457944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460685"/>
                  <a:gd name="f36" fmla="*/ f28 1 5484"/>
                  <a:gd name="f37" fmla="*/ f29 1 460685"/>
                  <a:gd name="f38" fmla="*/ f30 1 460685"/>
                  <a:gd name="f39" fmla="*/ f31 1 46068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46068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75" name="Freeform: Shape 915"/>
              <p:cNvSpPr/>
              <p:nvPr/>
            </p:nvSpPr>
            <p:spPr>
              <a:xfrm>
                <a:off x="4255910" y="5852352"/>
                <a:ext cx="666350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6349"/>
                  <a:gd name="f7" fmla="val 5484"/>
                  <a:gd name="f8" fmla="val 663607"/>
                  <a:gd name="f9" fmla="val 2742"/>
                  <a:gd name="f10" fmla="val 1175"/>
                  <a:gd name="f11" fmla="val 4309"/>
                  <a:gd name="f12" fmla="val 665174"/>
                  <a:gd name="f13" fmla="+- 0 0 -90"/>
                  <a:gd name="f14" fmla="*/ f3 1 666349"/>
                  <a:gd name="f15" fmla="*/ f4 1 548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666349"/>
                  <a:gd name="f24" fmla="*/ f20 1 5484"/>
                  <a:gd name="f25" fmla="*/ 663607 f21 1"/>
                  <a:gd name="f26" fmla="*/ 5484 f20 1"/>
                  <a:gd name="f27" fmla="*/ 2742 f21 1"/>
                  <a:gd name="f28" fmla="*/ 0 f21 1"/>
                  <a:gd name="f29" fmla="*/ 2742 f20 1"/>
                  <a:gd name="f30" fmla="*/ 0 f20 1"/>
                  <a:gd name="f31" fmla="*/ 666349 f21 1"/>
                  <a:gd name="f32" fmla="+- f22 0 f1"/>
                  <a:gd name="f33" fmla="*/ f25 1 666349"/>
                  <a:gd name="f34" fmla="*/ f26 1 5484"/>
                  <a:gd name="f35" fmla="*/ f27 1 666349"/>
                  <a:gd name="f36" fmla="*/ f28 1 666349"/>
                  <a:gd name="f37" fmla="*/ f29 1 5484"/>
                  <a:gd name="f38" fmla="*/ f30 1 5484"/>
                  <a:gd name="f39" fmla="*/ f31 1 666349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666349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6" y="f10"/>
                      <a:pt x="f6" y="f9"/>
                    </a:cubicBezTo>
                    <a:cubicBezTo>
                      <a:pt x="f6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76" name="Freeform: Shape 916"/>
              <p:cNvSpPr/>
              <p:nvPr/>
            </p:nvSpPr>
            <p:spPr>
              <a:xfrm>
                <a:off x="4255910" y="5933056"/>
                <a:ext cx="666350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6349"/>
                  <a:gd name="f7" fmla="val 5484"/>
                  <a:gd name="f8" fmla="val 663607"/>
                  <a:gd name="f9" fmla="val 2742"/>
                  <a:gd name="f10" fmla="val 1175"/>
                  <a:gd name="f11" fmla="val 4309"/>
                  <a:gd name="f12" fmla="val 665174"/>
                  <a:gd name="f13" fmla="+- 0 0 -90"/>
                  <a:gd name="f14" fmla="*/ f3 1 666349"/>
                  <a:gd name="f15" fmla="*/ f4 1 548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666349"/>
                  <a:gd name="f24" fmla="*/ f20 1 5484"/>
                  <a:gd name="f25" fmla="*/ 663607 f21 1"/>
                  <a:gd name="f26" fmla="*/ 5484 f20 1"/>
                  <a:gd name="f27" fmla="*/ 2742 f21 1"/>
                  <a:gd name="f28" fmla="*/ 0 f21 1"/>
                  <a:gd name="f29" fmla="*/ 2742 f20 1"/>
                  <a:gd name="f30" fmla="*/ 0 f20 1"/>
                  <a:gd name="f31" fmla="*/ 666349 f21 1"/>
                  <a:gd name="f32" fmla="+- f22 0 f1"/>
                  <a:gd name="f33" fmla="*/ f25 1 666349"/>
                  <a:gd name="f34" fmla="*/ f26 1 5484"/>
                  <a:gd name="f35" fmla="*/ f27 1 666349"/>
                  <a:gd name="f36" fmla="*/ f28 1 666349"/>
                  <a:gd name="f37" fmla="*/ f29 1 5484"/>
                  <a:gd name="f38" fmla="*/ f30 1 5484"/>
                  <a:gd name="f39" fmla="*/ f31 1 666349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666349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6" y="f10"/>
                      <a:pt x="f6" y="f9"/>
                    </a:cubicBezTo>
                    <a:cubicBezTo>
                      <a:pt x="f6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77" name="Freeform: Shape 917"/>
              <p:cNvSpPr/>
              <p:nvPr/>
            </p:nvSpPr>
            <p:spPr>
              <a:xfrm>
                <a:off x="4776331" y="5932855"/>
                <a:ext cx="5486" cy="4606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60685"/>
                  <a:gd name="f8" fmla="val 2742"/>
                  <a:gd name="f9" fmla="val 460686"/>
                  <a:gd name="f10" fmla="val 1175"/>
                  <a:gd name="f11" fmla="val 459511"/>
                  <a:gd name="f12" fmla="val 457944"/>
                  <a:gd name="f13" fmla="val 4309"/>
                  <a:gd name="f14" fmla="+- 0 0 -90"/>
                  <a:gd name="f15" fmla="*/ f3 1 5484"/>
                  <a:gd name="f16" fmla="*/ f4 1 46068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460685"/>
                  <a:gd name="f26" fmla="*/ 2742 f22 1"/>
                  <a:gd name="f27" fmla="*/ 460686 f21 1"/>
                  <a:gd name="f28" fmla="*/ 0 f22 1"/>
                  <a:gd name="f29" fmla="*/ 457944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460685"/>
                  <a:gd name="f36" fmla="*/ f28 1 5484"/>
                  <a:gd name="f37" fmla="*/ f29 1 460685"/>
                  <a:gd name="f38" fmla="*/ f30 1 460685"/>
                  <a:gd name="f39" fmla="*/ f31 1 46068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46068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78" name="Freeform: Shape 918"/>
              <p:cNvSpPr/>
              <p:nvPr/>
            </p:nvSpPr>
            <p:spPr>
              <a:xfrm>
                <a:off x="4591238" y="5932855"/>
                <a:ext cx="5486" cy="4606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60685"/>
                  <a:gd name="f8" fmla="val 2742"/>
                  <a:gd name="f9" fmla="val 460686"/>
                  <a:gd name="f10" fmla="val 1175"/>
                  <a:gd name="f11" fmla="val 459511"/>
                  <a:gd name="f12" fmla="val 457944"/>
                  <a:gd name="f13" fmla="val 4309"/>
                  <a:gd name="f14" fmla="+- 0 0 -90"/>
                  <a:gd name="f15" fmla="*/ f3 1 5484"/>
                  <a:gd name="f16" fmla="*/ f4 1 46068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460685"/>
                  <a:gd name="f26" fmla="*/ 2742 f22 1"/>
                  <a:gd name="f27" fmla="*/ 460686 f21 1"/>
                  <a:gd name="f28" fmla="*/ 0 f22 1"/>
                  <a:gd name="f29" fmla="*/ 457944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460685"/>
                  <a:gd name="f36" fmla="*/ f28 1 5484"/>
                  <a:gd name="f37" fmla="*/ f29 1 460685"/>
                  <a:gd name="f38" fmla="*/ f30 1 460685"/>
                  <a:gd name="f39" fmla="*/ f31 1 46068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46068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79" name="Freeform: Shape 919"/>
              <p:cNvSpPr/>
              <p:nvPr/>
            </p:nvSpPr>
            <p:spPr>
              <a:xfrm>
                <a:off x="4418280" y="5932855"/>
                <a:ext cx="5486" cy="4606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460685"/>
                  <a:gd name="f8" fmla="val 2742"/>
                  <a:gd name="f9" fmla="val 460686"/>
                  <a:gd name="f10" fmla="val 1175"/>
                  <a:gd name="f11" fmla="val 459511"/>
                  <a:gd name="f12" fmla="val 457944"/>
                  <a:gd name="f13" fmla="val 4309"/>
                  <a:gd name="f14" fmla="+- 0 0 -90"/>
                  <a:gd name="f15" fmla="*/ f3 1 5484"/>
                  <a:gd name="f16" fmla="*/ f4 1 46068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460685"/>
                  <a:gd name="f26" fmla="*/ 2742 f22 1"/>
                  <a:gd name="f27" fmla="*/ 460686 f21 1"/>
                  <a:gd name="f28" fmla="*/ 0 f22 1"/>
                  <a:gd name="f29" fmla="*/ 457944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460685"/>
                  <a:gd name="f36" fmla="*/ f28 1 5484"/>
                  <a:gd name="f37" fmla="*/ f29 1 460685"/>
                  <a:gd name="f38" fmla="*/ f30 1 460685"/>
                  <a:gd name="f39" fmla="*/ f31 1 46068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46068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80" name="Freeform: Shape 920"/>
              <p:cNvSpPr/>
              <p:nvPr/>
            </p:nvSpPr>
            <p:spPr>
              <a:xfrm>
                <a:off x="4916774" y="5513109"/>
                <a:ext cx="5486" cy="8804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880434"/>
                  <a:gd name="f8" fmla="val 2742"/>
                  <a:gd name="f9" fmla="val 880435"/>
                  <a:gd name="f10" fmla="val 1175"/>
                  <a:gd name="f11" fmla="val 879260"/>
                  <a:gd name="f12" fmla="val 877693"/>
                  <a:gd name="f13" fmla="val 4309"/>
                  <a:gd name="f14" fmla="val 5485"/>
                  <a:gd name="f15" fmla="+- 0 0 -90"/>
                  <a:gd name="f16" fmla="*/ f3 1 5484"/>
                  <a:gd name="f17" fmla="*/ f4 1 88043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5484"/>
                  <a:gd name="f26" fmla="*/ f22 1 880434"/>
                  <a:gd name="f27" fmla="*/ 2742 f23 1"/>
                  <a:gd name="f28" fmla="*/ 880435 f22 1"/>
                  <a:gd name="f29" fmla="*/ 0 f23 1"/>
                  <a:gd name="f30" fmla="*/ 877693 f22 1"/>
                  <a:gd name="f31" fmla="*/ 2742 f22 1"/>
                  <a:gd name="f32" fmla="*/ 0 f22 1"/>
                  <a:gd name="f33" fmla="*/ 5485 f23 1"/>
                  <a:gd name="f34" fmla="+- f24 0 f1"/>
                  <a:gd name="f35" fmla="*/ f27 1 5484"/>
                  <a:gd name="f36" fmla="*/ f28 1 880434"/>
                  <a:gd name="f37" fmla="*/ f29 1 5484"/>
                  <a:gd name="f38" fmla="*/ f30 1 880434"/>
                  <a:gd name="f39" fmla="*/ f31 1 880434"/>
                  <a:gd name="f40" fmla="*/ f32 1 880434"/>
                  <a:gd name="f41" fmla="*/ f33 1 5484"/>
                  <a:gd name="f42" fmla="*/ f18 1 f25"/>
                  <a:gd name="f43" fmla="*/ f19 1 f25"/>
                  <a:gd name="f44" fmla="*/ f18 1 f26"/>
                  <a:gd name="f45" fmla="*/ f20 1 f26"/>
                  <a:gd name="f46" fmla="*/ f35 1 f25"/>
                  <a:gd name="f47" fmla="*/ f36 1 f26"/>
                  <a:gd name="f48" fmla="*/ f37 1 f25"/>
                  <a:gd name="f49" fmla="*/ f38 1 f26"/>
                  <a:gd name="f50" fmla="*/ f39 1 f26"/>
                  <a:gd name="f51" fmla="*/ f40 1 f26"/>
                  <a:gd name="f52" fmla="*/ f41 1 f25"/>
                  <a:gd name="f53" fmla="*/ f42 f16 1"/>
                  <a:gd name="f54" fmla="*/ f43 f16 1"/>
                  <a:gd name="f55" fmla="*/ f45 f17 1"/>
                  <a:gd name="f56" fmla="*/ f44 f17 1"/>
                  <a:gd name="f57" fmla="*/ f46 f16 1"/>
                  <a:gd name="f58" fmla="*/ f47 f17 1"/>
                  <a:gd name="f59" fmla="*/ f48 f16 1"/>
                  <a:gd name="f60" fmla="*/ f49 f17 1"/>
                  <a:gd name="f61" fmla="*/ f50 f17 1"/>
                  <a:gd name="f62" fmla="*/ f51 f17 1"/>
                  <a:gd name="f63" fmla="*/ f5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7" y="f58"/>
                  </a:cxn>
                  <a:cxn ang="f34">
                    <a:pos x="f59" y="f60"/>
                  </a:cxn>
                  <a:cxn ang="f34">
                    <a:pos x="f59" y="f61"/>
                  </a:cxn>
                  <a:cxn ang="f34">
                    <a:pos x="f57" y="f62"/>
                  </a:cxn>
                  <a:cxn ang="f34">
                    <a:pos x="f63" y="f61"/>
                  </a:cxn>
                  <a:cxn ang="f34">
                    <a:pos x="f63" y="f60"/>
                  </a:cxn>
                  <a:cxn ang="f34">
                    <a:pos x="f57" y="f58"/>
                  </a:cxn>
                </a:cxnLst>
                <a:rect l="f53" t="f56" r="f54" b="f55"/>
                <a:pathLst>
                  <a:path w="5484" h="880434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14" y="f10"/>
                      <a:pt x="f14" y="f8"/>
                    </a:cubicBezTo>
                    <a:lnTo>
                      <a:pt x="f14" y="f12"/>
                    </a:lnTo>
                    <a:cubicBezTo>
                      <a:pt x="f14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81" name="Freeform: Shape 921"/>
              <p:cNvSpPr/>
              <p:nvPr/>
            </p:nvSpPr>
            <p:spPr>
              <a:xfrm>
                <a:off x="5000021" y="5852352"/>
                <a:ext cx="671837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1833"/>
                  <a:gd name="f7" fmla="val 5484"/>
                  <a:gd name="f8" fmla="val 669091"/>
                  <a:gd name="f9" fmla="val 2742"/>
                  <a:gd name="f10" fmla="val 1175"/>
                  <a:gd name="f11" fmla="val 4309"/>
                  <a:gd name="f12" fmla="val 670658"/>
                  <a:gd name="f13" fmla="val 671834"/>
                  <a:gd name="f14" fmla="+- 0 0 -90"/>
                  <a:gd name="f15" fmla="*/ f3 1 671833"/>
                  <a:gd name="f16" fmla="*/ f4 1 548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671833"/>
                  <a:gd name="f25" fmla="*/ f21 1 5484"/>
                  <a:gd name="f26" fmla="*/ 669091 f22 1"/>
                  <a:gd name="f27" fmla="*/ 5484 f21 1"/>
                  <a:gd name="f28" fmla="*/ 2742 f22 1"/>
                  <a:gd name="f29" fmla="*/ 0 f22 1"/>
                  <a:gd name="f30" fmla="*/ 2742 f21 1"/>
                  <a:gd name="f31" fmla="*/ 0 f21 1"/>
                  <a:gd name="f32" fmla="*/ 671834 f22 1"/>
                  <a:gd name="f33" fmla="+- f23 0 f1"/>
                  <a:gd name="f34" fmla="*/ f26 1 671833"/>
                  <a:gd name="f35" fmla="*/ f27 1 5484"/>
                  <a:gd name="f36" fmla="*/ f28 1 671833"/>
                  <a:gd name="f37" fmla="*/ f29 1 671833"/>
                  <a:gd name="f38" fmla="*/ f30 1 5484"/>
                  <a:gd name="f39" fmla="*/ f31 1 5484"/>
                  <a:gd name="f40" fmla="*/ f32 1 671833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671833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13" y="f10"/>
                      <a:pt x="f13" y="f9"/>
                    </a:cubicBezTo>
                    <a:cubicBezTo>
                      <a:pt x="f13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82" name="Freeform: Shape 922"/>
              <p:cNvSpPr/>
              <p:nvPr/>
            </p:nvSpPr>
            <p:spPr>
              <a:xfrm>
                <a:off x="5333978" y="4284814"/>
                <a:ext cx="5486" cy="76721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767221"/>
                  <a:gd name="f8" fmla="val 2742"/>
                  <a:gd name="f9" fmla="val 767222"/>
                  <a:gd name="f10" fmla="val 1175"/>
                  <a:gd name="f11" fmla="val 766047"/>
                  <a:gd name="f12" fmla="val 764480"/>
                  <a:gd name="f13" fmla="val 4309"/>
                  <a:gd name="f14" fmla="+- 0 0 -90"/>
                  <a:gd name="f15" fmla="*/ f3 1 5484"/>
                  <a:gd name="f16" fmla="*/ f4 1 767221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767221"/>
                  <a:gd name="f26" fmla="*/ 2742 f22 1"/>
                  <a:gd name="f27" fmla="*/ 767222 f21 1"/>
                  <a:gd name="f28" fmla="*/ 0 f22 1"/>
                  <a:gd name="f29" fmla="*/ 764480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767221"/>
                  <a:gd name="f36" fmla="*/ f28 1 5484"/>
                  <a:gd name="f37" fmla="*/ f29 1 767221"/>
                  <a:gd name="f38" fmla="*/ f30 1 767221"/>
                  <a:gd name="f39" fmla="*/ f31 1 767221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767221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83" name="Freeform: Shape 923"/>
              <p:cNvSpPr/>
              <p:nvPr/>
            </p:nvSpPr>
            <p:spPr>
              <a:xfrm>
                <a:off x="1595015" y="5046546"/>
                <a:ext cx="375288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5286"/>
                  <a:gd name="f7" fmla="val 5484"/>
                  <a:gd name="f8" fmla="val 372348"/>
                  <a:gd name="f9" fmla="val 2742"/>
                  <a:gd name="f10" fmla="val 1175"/>
                  <a:gd name="f11" fmla="val 4309"/>
                  <a:gd name="f12" fmla="val 372544"/>
                  <a:gd name="f13" fmla="val 374111"/>
                  <a:gd name="f14" fmla="val 375287"/>
                  <a:gd name="f15" fmla="+- 0 0 -90"/>
                  <a:gd name="f16" fmla="*/ f3 1 375286"/>
                  <a:gd name="f17" fmla="*/ f4 1 548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375286"/>
                  <a:gd name="f26" fmla="*/ f22 1 5484"/>
                  <a:gd name="f27" fmla="*/ 372348 f23 1"/>
                  <a:gd name="f28" fmla="*/ 5484 f22 1"/>
                  <a:gd name="f29" fmla="*/ 2742 f23 1"/>
                  <a:gd name="f30" fmla="*/ 0 f23 1"/>
                  <a:gd name="f31" fmla="*/ 2742 f22 1"/>
                  <a:gd name="f32" fmla="*/ 0 f22 1"/>
                  <a:gd name="f33" fmla="*/ 372544 f23 1"/>
                  <a:gd name="f34" fmla="*/ 375287 f23 1"/>
                  <a:gd name="f35" fmla="+- f24 0 f1"/>
                  <a:gd name="f36" fmla="*/ f27 1 375286"/>
                  <a:gd name="f37" fmla="*/ f28 1 5484"/>
                  <a:gd name="f38" fmla="*/ f29 1 375286"/>
                  <a:gd name="f39" fmla="*/ f30 1 375286"/>
                  <a:gd name="f40" fmla="*/ f31 1 5484"/>
                  <a:gd name="f41" fmla="*/ f32 1 5484"/>
                  <a:gd name="f42" fmla="*/ f33 1 375286"/>
                  <a:gd name="f43" fmla="*/ f34 1 375286"/>
                  <a:gd name="f44" fmla="*/ f18 1 f25"/>
                  <a:gd name="f45" fmla="*/ f19 1 f25"/>
                  <a:gd name="f46" fmla="*/ f18 1 f26"/>
                  <a:gd name="f47" fmla="*/ f20 1 f26"/>
                  <a:gd name="f48" fmla="*/ f36 1 f25"/>
                  <a:gd name="f49" fmla="*/ f37 1 f26"/>
                  <a:gd name="f50" fmla="*/ f38 1 f25"/>
                  <a:gd name="f51" fmla="*/ f39 1 f25"/>
                  <a:gd name="f52" fmla="*/ f40 1 f26"/>
                  <a:gd name="f53" fmla="*/ f41 1 f26"/>
                  <a:gd name="f54" fmla="*/ f42 1 f25"/>
                  <a:gd name="f55" fmla="*/ f43 1 f25"/>
                  <a:gd name="f56" fmla="*/ f44 f16 1"/>
                  <a:gd name="f57" fmla="*/ f45 f16 1"/>
                  <a:gd name="f58" fmla="*/ f47 f17 1"/>
                  <a:gd name="f59" fmla="*/ f46 f17 1"/>
                  <a:gd name="f60" fmla="*/ f48 f16 1"/>
                  <a:gd name="f61" fmla="*/ f49 f17 1"/>
                  <a:gd name="f62" fmla="*/ f50 f16 1"/>
                  <a:gd name="f63" fmla="*/ f51 f16 1"/>
                  <a:gd name="f64" fmla="*/ f52 f17 1"/>
                  <a:gd name="f65" fmla="*/ f53 f17 1"/>
                  <a:gd name="f66" fmla="*/ f54 f16 1"/>
                  <a:gd name="f67" fmla="*/ f55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60" y="f61"/>
                  </a:cxn>
                  <a:cxn ang="f35">
                    <a:pos x="f62" y="f61"/>
                  </a:cxn>
                  <a:cxn ang="f35">
                    <a:pos x="f63" y="f64"/>
                  </a:cxn>
                  <a:cxn ang="f35">
                    <a:pos x="f62" y="f65"/>
                  </a:cxn>
                  <a:cxn ang="f35">
                    <a:pos x="f66" y="f65"/>
                  </a:cxn>
                  <a:cxn ang="f35">
                    <a:pos x="f67" y="f64"/>
                  </a:cxn>
                  <a:cxn ang="f35">
                    <a:pos x="f66" y="f61"/>
                  </a:cxn>
                </a:cxnLst>
                <a:rect l="f56" t="f59" r="f57" b="f58"/>
                <a:pathLst>
                  <a:path w="375286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12" y="f5"/>
                    </a:lnTo>
                    <a:cubicBezTo>
                      <a:pt x="f13" y="f5"/>
                      <a:pt x="f14" y="f10"/>
                      <a:pt x="f14" y="f9"/>
                    </a:cubicBezTo>
                    <a:cubicBezTo>
                      <a:pt x="f14" y="f11"/>
                      <a:pt x="f13" y="f7"/>
                      <a:pt x="f12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84" name="Freeform: Shape 924"/>
              <p:cNvSpPr/>
              <p:nvPr/>
            </p:nvSpPr>
            <p:spPr>
              <a:xfrm>
                <a:off x="2115638" y="5046546"/>
                <a:ext cx="6441966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441962"/>
                  <a:gd name="f7" fmla="val 5484"/>
                  <a:gd name="f8" fmla="val 6439220"/>
                  <a:gd name="f9" fmla="val 2742"/>
                  <a:gd name="f10" fmla="val 1175"/>
                  <a:gd name="f11" fmla="val 4309"/>
                  <a:gd name="f12" fmla="val 6440787"/>
                  <a:gd name="f13" fmla="+- 0 0 -90"/>
                  <a:gd name="f14" fmla="*/ f3 1 6441962"/>
                  <a:gd name="f15" fmla="*/ f4 1 548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6441962"/>
                  <a:gd name="f24" fmla="*/ f20 1 5484"/>
                  <a:gd name="f25" fmla="*/ 6439220 f21 1"/>
                  <a:gd name="f26" fmla="*/ 5484 f20 1"/>
                  <a:gd name="f27" fmla="*/ 2742 f21 1"/>
                  <a:gd name="f28" fmla="*/ 0 f21 1"/>
                  <a:gd name="f29" fmla="*/ 2742 f20 1"/>
                  <a:gd name="f30" fmla="*/ 0 f20 1"/>
                  <a:gd name="f31" fmla="*/ 6441962 f21 1"/>
                  <a:gd name="f32" fmla="+- f22 0 f1"/>
                  <a:gd name="f33" fmla="*/ f25 1 6441962"/>
                  <a:gd name="f34" fmla="*/ f26 1 5484"/>
                  <a:gd name="f35" fmla="*/ f27 1 6441962"/>
                  <a:gd name="f36" fmla="*/ f28 1 6441962"/>
                  <a:gd name="f37" fmla="*/ f29 1 5484"/>
                  <a:gd name="f38" fmla="*/ f30 1 5484"/>
                  <a:gd name="f39" fmla="*/ f31 1 6441962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6441962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6" y="f10"/>
                      <a:pt x="f6" y="f9"/>
                    </a:cubicBezTo>
                    <a:cubicBezTo>
                      <a:pt x="f6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85" name="Freeform: Shape 925"/>
              <p:cNvSpPr/>
              <p:nvPr/>
            </p:nvSpPr>
            <p:spPr>
              <a:xfrm>
                <a:off x="8707438" y="5046546"/>
                <a:ext cx="370981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0977"/>
                  <a:gd name="f7" fmla="val 5484"/>
                  <a:gd name="f8" fmla="val 368235"/>
                  <a:gd name="f9" fmla="val 2742"/>
                  <a:gd name="f10" fmla="val 1175"/>
                  <a:gd name="f11" fmla="val 4309"/>
                  <a:gd name="f12" fmla="val 369802"/>
                  <a:gd name="f13" fmla="+- 0 0 -90"/>
                  <a:gd name="f14" fmla="*/ f3 1 370977"/>
                  <a:gd name="f15" fmla="*/ f4 1 548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370977"/>
                  <a:gd name="f24" fmla="*/ f20 1 5484"/>
                  <a:gd name="f25" fmla="*/ 368235 f21 1"/>
                  <a:gd name="f26" fmla="*/ 5484 f20 1"/>
                  <a:gd name="f27" fmla="*/ 2742 f21 1"/>
                  <a:gd name="f28" fmla="*/ 0 f21 1"/>
                  <a:gd name="f29" fmla="*/ 2742 f20 1"/>
                  <a:gd name="f30" fmla="*/ 0 f20 1"/>
                  <a:gd name="f31" fmla="*/ 370977 f21 1"/>
                  <a:gd name="f32" fmla="+- f22 0 f1"/>
                  <a:gd name="f33" fmla="*/ f25 1 370977"/>
                  <a:gd name="f34" fmla="*/ f26 1 5484"/>
                  <a:gd name="f35" fmla="*/ f27 1 370977"/>
                  <a:gd name="f36" fmla="*/ f28 1 370977"/>
                  <a:gd name="f37" fmla="*/ f29 1 5484"/>
                  <a:gd name="f38" fmla="*/ f30 1 5484"/>
                  <a:gd name="f39" fmla="*/ f31 1 370977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370977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6" y="f10"/>
                      <a:pt x="f6" y="f9"/>
                    </a:cubicBezTo>
                    <a:cubicBezTo>
                      <a:pt x="f6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86" name="Freeform: Shape 926"/>
              <p:cNvSpPr/>
              <p:nvPr/>
            </p:nvSpPr>
            <p:spPr>
              <a:xfrm>
                <a:off x="4145441" y="5661973"/>
                <a:ext cx="5486" cy="19586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195869"/>
                  <a:gd name="f8" fmla="val 2742"/>
                  <a:gd name="f9" fmla="val 195870"/>
                  <a:gd name="f10" fmla="val 1175"/>
                  <a:gd name="f11" fmla="val 194694"/>
                  <a:gd name="f12" fmla="val 193127"/>
                  <a:gd name="f13" fmla="val 4309"/>
                  <a:gd name="f14" fmla="+- 0 0 -90"/>
                  <a:gd name="f15" fmla="*/ f3 1 5484"/>
                  <a:gd name="f16" fmla="*/ f4 1 195869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195869"/>
                  <a:gd name="f26" fmla="*/ 2742 f22 1"/>
                  <a:gd name="f27" fmla="*/ 195870 f21 1"/>
                  <a:gd name="f28" fmla="*/ 0 f22 1"/>
                  <a:gd name="f29" fmla="*/ 193127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195869"/>
                  <a:gd name="f36" fmla="*/ f28 1 5484"/>
                  <a:gd name="f37" fmla="*/ f29 1 195869"/>
                  <a:gd name="f38" fmla="*/ f30 1 195869"/>
                  <a:gd name="f39" fmla="*/ f31 1 195869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195869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87" name="Freeform: Shape 927"/>
              <p:cNvSpPr/>
              <p:nvPr/>
            </p:nvSpPr>
            <p:spPr>
              <a:xfrm>
                <a:off x="3437567" y="6388062"/>
                <a:ext cx="87553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553"/>
                  <a:gd name="f7" fmla="val 5484"/>
                  <a:gd name="f8" fmla="val 84812"/>
                  <a:gd name="f9" fmla="val 2742"/>
                  <a:gd name="f10" fmla="val 1175"/>
                  <a:gd name="f11" fmla="val 4309"/>
                  <a:gd name="f12" fmla="val 86379"/>
                  <a:gd name="f13" fmla="val 87554"/>
                  <a:gd name="f14" fmla="+- 0 0 -90"/>
                  <a:gd name="f15" fmla="*/ f3 1 87553"/>
                  <a:gd name="f16" fmla="*/ f4 1 548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87553"/>
                  <a:gd name="f25" fmla="*/ f21 1 5484"/>
                  <a:gd name="f26" fmla="*/ 84812 f22 1"/>
                  <a:gd name="f27" fmla="*/ 5484 f21 1"/>
                  <a:gd name="f28" fmla="*/ 2742 f22 1"/>
                  <a:gd name="f29" fmla="*/ 0 f22 1"/>
                  <a:gd name="f30" fmla="*/ 2742 f21 1"/>
                  <a:gd name="f31" fmla="*/ 0 f21 1"/>
                  <a:gd name="f32" fmla="*/ 87554 f22 1"/>
                  <a:gd name="f33" fmla="+- f23 0 f1"/>
                  <a:gd name="f34" fmla="*/ f26 1 87553"/>
                  <a:gd name="f35" fmla="*/ f27 1 5484"/>
                  <a:gd name="f36" fmla="*/ f28 1 87553"/>
                  <a:gd name="f37" fmla="*/ f29 1 87553"/>
                  <a:gd name="f38" fmla="*/ f30 1 5484"/>
                  <a:gd name="f39" fmla="*/ f31 1 5484"/>
                  <a:gd name="f40" fmla="*/ f32 1 87553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87553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13" y="f10"/>
                      <a:pt x="f13" y="f9"/>
                    </a:cubicBezTo>
                    <a:cubicBezTo>
                      <a:pt x="f13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88" name="Freeform: Shape 928"/>
              <p:cNvSpPr/>
              <p:nvPr/>
            </p:nvSpPr>
            <p:spPr>
              <a:xfrm>
                <a:off x="4145441" y="6388062"/>
                <a:ext cx="55430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5431"/>
                  <a:gd name="f7" fmla="val 5484"/>
                  <a:gd name="f8" fmla="val 52689"/>
                  <a:gd name="f9" fmla="val 2742"/>
                  <a:gd name="f10" fmla="val 1175"/>
                  <a:gd name="f11" fmla="val 4309"/>
                  <a:gd name="f12" fmla="val 54256"/>
                  <a:gd name="f13" fmla="+- 0 0 -90"/>
                  <a:gd name="f14" fmla="*/ f3 1 55431"/>
                  <a:gd name="f15" fmla="*/ f4 1 548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5431"/>
                  <a:gd name="f24" fmla="*/ f20 1 5484"/>
                  <a:gd name="f25" fmla="*/ 52689 f21 1"/>
                  <a:gd name="f26" fmla="*/ 5484 f20 1"/>
                  <a:gd name="f27" fmla="*/ 2742 f21 1"/>
                  <a:gd name="f28" fmla="*/ 0 f21 1"/>
                  <a:gd name="f29" fmla="*/ 2742 f20 1"/>
                  <a:gd name="f30" fmla="*/ 0 f20 1"/>
                  <a:gd name="f31" fmla="*/ 55431 f21 1"/>
                  <a:gd name="f32" fmla="+- f22 0 f1"/>
                  <a:gd name="f33" fmla="*/ f25 1 55431"/>
                  <a:gd name="f34" fmla="*/ f26 1 5484"/>
                  <a:gd name="f35" fmla="*/ f27 1 55431"/>
                  <a:gd name="f36" fmla="*/ f28 1 55431"/>
                  <a:gd name="f37" fmla="*/ f29 1 5484"/>
                  <a:gd name="f38" fmla="*/ f30 1 5484"/>
                  <a:gd name="f39" fmla="*/ f31 1 55431"/>
                  <a:gd name="f40" fmla="*/ f16 1 f23"/>
                  <a:gd name="f41" fmla="*/ f17 1 f23"/>
                  <a:gd name="f42" fmla="*/ f16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4"/>
                  <a:gd name="f50" fmla="*/ f39 1 f23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5 1"/>
                  <a:gd name="f61" fmla="*/ f5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57" y="f60"/>
                  </a:cxn>
                  <a:cxn ang="f32">
                    <a:pos x="f55" y="f60"/>
                  </a:cxn>
                  <a:cxn ang="f32">
                    <a:pos x="f61" y="f59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55431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6" y="f10"/>
                      <a:pt x="f6" y="f9"/>
                    </a:cubicBezTo>
                    <a:cubicBezTo>
                      <a:pt x="f6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89" name="Freeform: Shape 929"/>
              <p:cNvSpPr/>
              <p:nvPr/>
            </p:nvSpPr>
            <p:spPr>
              <a:xfrm>
                <a:off x="4916573" y="6387861"/>
                <a:ext cx="54059" cy="58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059"/>
                  <a:gd name="f7" fmla="val 5876"/>
                  <a:gd name="f8" fmla="val 51318"/>
                  <a:gd name="f9" fmla="val 2742"/>
                  <a:gd name="f10" fmla="val 1175"/>
                  <a:gd name="f11" fmla="val 5680"/>
                  <a:gd name="f12" fmla="val 4309"/>
                  <a:gd name="f13" fmla="val 1567"/>
                  <a:gd name="f14" fmla="val 52885"/>
                  <a:gd name="f15" fmla="val 196"/>
                  <a:gd name="f16" fmla="val 54060"/>
                  <a:gd name="f17" fmla="val 3134"/>
                  <a:gd name="f18" fmla="val 4701"/>
                  <a:gd name="f19" fmla="+- 0 0 -90"/>
                  <a:gd name="f20" fmla="*/ f3 1 54059"/>
                  <a:gd name="f21" fmla="*/ f4 1 587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54059"/>
                  <a:gd name="f30" fmla="*/ f26 1 5876"/>
                  <a:gd name="f31" fmla="*/ 51318 f27 1"/>
                  <a:gd name="f32" fmla="*/ 5876 f26 1"/>
                  <a:gd name="f33" fmla="*/ 2742 f27 1"/>
                  <a:gd name="f34" fmla="*/ 0 f27 1"/>
                  <a:gd name="f35" fmla="*/ 2742 f26 1"/>
                  <a:gd name="f36" fmla="*/ 0 f26 1"/>
                  <a:gd name="f37" fmla="*/ 54060 f27 1"/>
                  <a:gd name="f38" fmla="*/ 3134 f26 1"/>
                  <a:gd name="f39" fmla="+- f28 0 f1"/>
                  <a:gd name="f40" fmla="*/ f31 1 54059"/>
                  <a:gd name="f41" fmla="*/ f32 1 5876"/>
                  <a:gd name="f42" fmla="*/ f33 1 54059"/>
                  <a:gd name="f43" fmla="*/ f34 1 54059"/>
                  <a:gd name="f44" fmla="*/ f35 1 5876"/>
                  <a:gd name="f45" fmla="*/ f36 1 5876"/>
                  <a:gd name="f46" fmla="*/ f37 1 54059"/>
                  <a:gd name="f47" fmla="*/ f38 1 5876"/>
                  <a:gd name="f48" fmla="*/ f22 1 f29"/>
                  <a:gd name="f49" fmla="*/ f23 1 f29"/>
                  <a:gd name="f50" fmla="*/ f22 1 f30"/>
                  <a:gd name="f51" fmla="*/ f24 1 f30"/>
                  <a:gd name="f52" fmla="*/ f40 1 f29"/>
                  <a:gd name="f53" fmla="*/ f41 1 f30"/>
                  <a:gd name="f54" fmla="*/ f42 1 f29"/>
                  <a:gd name="f55" fmla="*/ f43 1 f29"/>
                  <a:gd name="f56" fmla="*/ f44 1 f30"/>
                  <a:gd name="f57" fmla="*/ f45 1 f30"/>
                  <a:gd name="f58" fmla="*/ f46 1 f29"/>
                  <a:gd name="f59" fmla="*/ f47 1 f30"/>
                  <a:gd name="f60" fmla="*/ f48 f20 1"/>
                  <a:gd name="f61" fmla="*/ f49 f20 1"/>
                  <a:gd name="f62" fmla="*/ f51 f21 1"/>
                  <a:gd name="f63" fmla="*/ f50 f21 1"/>
                  <a:gd name="f64" fmla="*/ f52 f20 1"/>
                  <a:gd name="f65" fmla="*/ f53 f21 1"/>
                  <a:gd name="f66" fmla="*/ f54 f20 1"/>
                  <a:gd name="f67" fmla="*/ f55 f20 1"/>
                  <a:gd name="f68" fmla="*/ f56 f21 1"/>
                  <a:gd name="f69" fmla="*/ f57 f21 1"/>
                  <a:gd name="f70" fmla="*/ f58 f20 1"/>
                  <a:gd name="f71" fmla="*/ f59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4" y="f65"/>
                  </a:cxn>
                  <a:cxn ang="f39">
                    <a:pos x="f66" y="f65"/>
                  </a:cxn>
                  <a:cxn ang="f39">
                    <a:pos x="f67" y="f68"/>
                  </a:cxn>
                  <a:cxn ang="f39">
                    <a:pos x="f66" y="f69"/>
                  </a:cxn>
                  <a:cxn ang="f39">
                    <a:pos x="f64" y="f69"/>
                  </a:cxn>
                  <a:cxn ang="f39">
                    <a:pos x="f70" y="f71"/>
                  </a:cxn>
                  <a:cxn ang="f39">
                    <a:pos x="f64" y="f65"/>
                  </a:cxn>
                </a:cxnLst>
                <a:rect l="f60" t="f63" r="f61" b="f62"/>
                <a:pathLst>
                  <a:path w="54059" h="5876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11"/>
                      <a:pt x="f5" y="f12"/>
                      <a:pt x="f5" y="f9"/>
                    </a:cubicBezTo>
                    <a:cubicBezTo>
                      <a:pt x="f5" y="f10"/>
                      <a:pt x="f13" y="f5"/>
                      <a:pt x="f9" y="f5"/>
                    </a:cubicBezTo>
                    <a:lnTo>
                      <a:pt x="f8" y="f5"/>
                    </a:lnTo>
                    <a:cubicBezTo>
                      <a:pt x="f14" y="f15"/>
                      <a:pt x="f16" y="f13"/>
                      <a:pt x="f16" y="f17"/>
                    </a:cubicBezTo>
                    <a:cubicBezTo>
                      <a:pt x="f16" y="f18"/>
                      <a:pt x="f14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90" name="Freeform: Shape 930"/>
              <p:cNvSpPr/>
              <p:nvPr/>
            </p:nvSpPr>
            <p:spPr>
              <a:xfrm>
                <a:off x="5702600" y="6388062"/>
                <a:ext cx="54059" cy="5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059"/>
                  <a:gd name="f7" fmla="val 5680"/>
                  <a:gd name="f8" fmla="val 2742"/>
                  <a:gd name="f9" fmla="val 1175"/>
                  <a:gd name="f10" fmla="val 4505"/>
                  <a:gd name="f11" fmla="val 2938"/>
                  <a:gd name="f12" fmla="val 1371"/>
                  <a:gd name="f13" fmla="val 196"/>
                  <a:gd name="f14" fmla="val 51318"/>
                  <a:gd name="f15" fmla="val 52885"/>
                  <a:gd name="f16" fmla="val 54060"/>
                  <a:gd name="f17" fmla="val 4309"/>
                  <a:gd name="f18" fmla="val 5484"/>
                  <a:gd name="f19" fmla="+- 0 0 -90"/>
                  <a:gd name="f20" fmla="*/ f3 1 54059"/>
                  <a:gd name="f21" fmla="*/ f4 1 568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54059"/>
                  <a:gd name="f30" fmla="*/ f26 1 5680"/>
                  <a:gd name="f31" fmla="*/ 2742 f27 1"/>
                  <a:gd name="f32" fmla="*/ 5680 f26 1"/>
                  <a:gd name="f33" fmla="*/ 0 f27 1"/>
                  <a:gd name="f34" fmla="*/ 2938 f26 1"/>
                  <a:gd name="f35" fmla="*/ 196 f26 1"/>
                  <a:gd name="f36" fmla="*/ 51318 f27 1"/>
                  <a:gd name="f37" fmla="*/ 0 f26 1"/>
                  <a:gd name="f38" fmla="*/ 54060 f27 1"/>
                  <a:gd name="f39" fmla="*/ 2742 f26 1"/>
                  <a:gd name="f40" fmla="*/ 5484 f26 1"/>
                  <a:gd name="f41" fmla="+- f28 0 f1"/>
                  <a:gd name="f42" fmla="*/ f31 1 54059"/>
                  <a:gd name="f43" fmla="*/ f32 1 5680"/>
                  <a:gd name="f44" fmla="*/ f33 1 54059"/>
                  <a:gd name="f45" fmla="*/ f34 1 5680"/>
                  <a:gd name="f46" fmla="*/ f35 1 5680"/>
                  <a:gd name="f47" fmla="*/ f36 1 54059"/>
                  <a:gd name="f48" fmla="*/ f37 1 5680"/>
                  <a:gd name="f49" fmla="*/ f38 1 54059"/>
                  <a:gd name="f50" fmla="*/ f39 1 5680"/>
                  <a:gd name="f51" fmla="*/ f40 1 5680"/>
                  <a:gd name="f52" fmla="*/ f22 1 f29"/>
                  <a:gd name="f53" fmla="*/ f23 1 f29"/>
                  <a:gd name="f54" fmla="*/ f22 1 f30"/>
                  <a:gd name="f55" fmla="*/ f24 1 f30"/>
                  <a:gd name="f56" fmla="*/ f42 1 f29"/>
                  <a:gd name="f57" fmla="*/ f43 1 f30"/>
                  <a:gd name="f58" fmla="*/ f44 1 f29"/>
                  <a:gd name="f59" fmla="*/ f45 1 f30"/>
                  <a:gd name="f60" fmla="*/ f46 1 f30"/>
                  <a:gd name="f61" fmla="*/ f47 1 f29"/>
                  <a:gd name="f62" fmla="*/ f48 1 f30"/>
                  <a:gd name="f63" fmla="*/ f49 1 f29"/>
                  <a:gd name="f64" fmla="*/ f50 1 f30"/>
                  <a:gd name="f65" fmla="*/ f51 1 f30"/>
                  <a:gd name="f66" fmla="*/ f52 f20 1"/>
                  <a:gd name="f67" fmla="*/ f53 f20 1"/>
                  <a:gd name="f68" fmla="*/ f55 f21 1"/>
                  <a:gd name="f69" fmla="*/ f54 f21 1"/>
                  <a:gd name="f70" fmla="*/ f56 f20 1"/>
                  <a:gd name="f71" fmla="*/ f57 f21 1"/>
                  <a:gd name="f72" fmla="*/ f58 f20 1"/>
                  <a:gd name="f73" fmla="*/ f59 f21 1"/>
                  <a:gd name="f74" fmla="*/ f60 f21 1"/>
                  <a:gd name="f75" fmla="*/ f61 f20 1"/>
                  <a:gd name="f76" fmla="*/ f62 f21 1"/>
                  <a:gd name="f77" fmla="*/ f63 f20 1"/>
                  <a:gd name="f78" fmla="*/ f64 f21 1"/>
                  <a:gd name="f79" fmla="*/ f65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0" y="f71"/>
                  </a:cxn>
                  <a:cxn ang="f41">
                    <a:pos x="f72" y="f73"/>
                  </a:cxn>
                  <a:cxn ang="f41">
                    <a:pos x="f70" y="f74"/>
                  </a:cxn>
                  <a:cxn ang="f41">
                    <a:pos x="f75" y="f74"/>
                  </a:cxn>
                  <a:cxn ang="f41">
                    <a:pos x="f75" y="f76"/>
                  </a:cxn>
                  <a:cxn ang="f41">
                    <a:pos x="f77" y="f78"/>
                  </a:cxn>
                  <a:cxn ang="f41">
                    <a:pos x="f75" y="f79"/>
                  </a:cxn>
                  <a:cxn ang="f41">
                    <a:pos x="f70" y="f79"/>
                  </a:cxn>
                  <a:cxn ang="f41">
                    <a:pos x="f70" y="f71"/>
                  </a:cxn>
                </a:cxnLst>
                <a:rect l="f66" t="f69" r="f67" b="f68"/>
                <a:pathLst>
                  <a:path w="54059" h="5680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cubicBezTo>
                      <a:pt x="f5" y="f12"/>
                      <a:pt x="f9" y="f13"/>
                      <a:pt x="f8" y="f13"/>
                    </a:cubicBezTo>
                    <a:lnTo>
                      <a:pt x="f14" y="f13"/>
                    </a:lnTo>
                    <a:cubicBezTo>
                      <a:pt x="f14" y="f13"/>
                      <a:pt x="f14" y="f5"/>
                      <a:pt x="f14" y="f5"/>
                    </a:cubicBezTo>
                    <a:cubicBezTo>
                      <a:pt x="f15" y="f5"/>
                      <a:pt x="f16" y="f9"/>
                      <a:pt x="f16" y="f8"/>
                    </a:cubicBezTo>
                    <a:cubicBezTo>
                      <a:pt x="f16" y="f17"/>
                      <a:pt x="f15" y="f18"/>
                      <a:pt x="f14" y="f18"/>
                    </a:cubicBezTo>
                    <a:lnTo>
                      <a:pt x="f8" y="f18"/>
                    </a:lnTo>
                    <a:cubicBezTo>
                      <a:pt x="f8" y="f18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91" name="Freeform: Shape 931"/>
              <p:cNvSpPr/>
              <p:nvPr/>
            </p:nvSpPr>
            <p:spPr>
              <a:xfrm>
                <a:off x="6413217" y="6388062"/>
                <a:ext cx="64830" cy="54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4832"/>
                  <a:gd name="f7" fmla="val 5484"/>
                  <a:gd name="f8" fmla="val 62090"/>
                  <a:gd name="f9" fmla="val 2742"/>
                  <a:gd name="f10" fmla="val 1175"/>
                  <a:gd name="f11" fmla="val 4309"/>
                  <a:gd name="f12" fmla="val 63658"/>
                  <a:gd name="f13" fmla="val 64833"/>
                  <a:gd name="f14" fmla="+- 0 0 -90"/>
                  <a:gd name="f15" fmla="*/ f3 1 64832"/>
                  <a:gd name="f16" fmla="*/ f4 1 548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64832"/>
                  <a:gd name="f25" fmla="*/ f21 1 5484"/>
                  <a:gd name="f26" fmla="*/ 62090 f22 1"/>
                  <a:gd name="f27" fmla="*/ 5484 f21 1"/>
                  <a:gd name="f28" fmla="*/ 2742 f22 1"/>
                  <a:gd name="f29" fmla="*/ 0 f22 1"/>
                  <a:gd name="f30" fmla="*/ 2742 f21 1"/>
                  <a:gd name="f31" fmla="*/ 0 f21 1"/>
                  <a:gd name="f32" fmla="*/ 64833 f22 1"/>
                  <a:gd name="f33" fmla="+- f23 0 f1"/>
                  <a:gd name="f34" fmla="*/ f26 1 64832"/>
                  <a:gd name="f35" fmla="*/ f27 1 5484"/>
                  <a:gd name="f36" fmla="*/ f28 1 64832"/>
                  <a:gd name="f37" fmla="*/ f29 1 64832"/>
                  <a:gd name="f38" fmla="*/ f30 1 5484"/>
                  <a:gd name="f39" fmla="*/ f31 1 5484"/>
                  <a:gd name="f40" fmla="*/ f32 1 64832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4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5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7"/>
                  </a:cxn>
                  <a:cxn ang="f33">
                    <a:pos x="f59" y="f60"/>
                  </a:cxn>
                  <a:cxn ang="f33">
                    <a:pos x="f58" y="f61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64832" h="5484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9"/>
                    </a:cubicBezTo>
                    <a:cubicBezTo>
                      <a:pt x="f5" y="f10"/>
                      <a:pt x="f10" y="f5"/>
                      <a:pt x="f9" y="f5"/>
                    </a:cubicBezTo>
                    <a:lnTo>
                      <a:pt x="f8" y="f5"/>
                    </a:lnTo>
                    <a:cubicBezTo>
                      <a:pt x="f12" y="f5"/>
                      <a:pt x="f13" y="f10"/>
                      <a:pt x="f13" y="f9"/>
                    </a:cubicBezTo>
                    <a:cubicBezTo>
                      <a:pt x="f13" y="f11"/>
                      <a:pt x="f12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92" name="Freeform: Shape 932"/>
              <p:cNvSpPr/>
              <p:nvPr/>
            </p:nvSpPr>
            <p:spPr>
              <a:xfrm>
                <a:off x="7148120" y="6388062"/>
                <a:ext cx="87553" cy="5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553"/>
                  <a:gd name="f7" fmla="val 5680"/>
                  <a:gd name="f8" fmla="val 2742"/>
                  <a:gd name="f9" fmla="val 1175"/>
                  <a:gd name="f10" fmla="val 4505"/>
                  <a:gd name="f11" fmla="val 2938"/>
                  <a:gd name="f12" fmla="val 1371"/>
                  <a:gd name="f13" fmla="val 196"/>
                  <a:gd name="f14" fmla="val 84812"/>
                  <a:gd name="f15" fmla="val 86379"/>
                  <a:gd name="f16" fmla="val 87554"/>
                  <a:gd name="f17" fmla="val 4309"/>
                  <a:gd name="f18" fmla="val 5484"/>
                  <a:gd name="f19" fmla="+- 0 0 -90"/>
                  <a:gd name="f20" fmla="*/ f3 1 87553"/>
                  <a:gd name="f21" fmla="*/ f4 1 568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87553"/>
                  <a:gd name="f30" fmla="*/ f26 1 5680"/>
                  <a:gd name="f31" fmla="*/ 2742 f27 1"/>
                  <a:gd name="f32" fmla="*/ 5680 f26 1"/>
                  <a:gd name="f33" fmla="*/ 0 f27 1"/>
                  <a:gd name="f34" fmla="*/ 2938 f26 1"/>
                  <a:gd name="f35" fmla="*/ 196 f26 1"/>
                  <a:gd name="f36" fmla="*/ 84812 f27 1"/>
                  <a:gd name="f37" fmla="*/ 0 f26 1"/>
                  <a:gd name="f38" fmla="*/ 87554 f27 1"/>
                  <a:gd name="f39" fmla="*/ 2742 f26 1"/>
                  <a:gd name="f40" fmla="*/ 5484 f26 1"/>
                  <a:gd name="f41" fmla="+- f28 0 f1"/>
                  <a:gd name="f42" fmla="*/ f31 1 87553"/>
                  <a:gd name="f43" fmla="*/ f32 1 5680"/>
                  <a:gd name="f44" fmla="*/ f33 1 87553"/>
                  <a:gd name="f45" fmla="*/ f34 1 5680"/>
                  <a:gd name="f46" fmla="*/ f35 1 5680"/>
                  <a:gd name="f47" fmla="*/ f36 1 87553"/>
                  <a:gd name="f48" fmla="*/ f37 1 5680"/>
                  <a:gd name="f49" fmla="*/ f38 1 87553"/>
                  <a:gd name="f50" fmla="*/ f39 1 5680"/>
                  <a:gd name="f51" fmla="*/ f40 1 5680"/>
                  <a:gd name="f52" fmla="*/ f22 1 f29"/>
                  <a:gd name="f53" fmla="*/ f23 1 f29"/>
                  <a:gd name="f54" fmla="*/ f22 1 f30"/>
                  <a:gd name="f55" fmla="*/ f24 1 f30"/>
                  <a:gd name="f56" fmla="*/ f42 1 f29"/>
                  <a:gd name="f57" fmla="*/ f43 1 f30"/>
                  <a:gd name="f58" fmla="*/ f44 1 f29"/>
                  <a:gd name="f59" fmla="*/ f45 1 f30"/>
                  <a:gd name="f60" fmla="*/ f46 1 f30"/>
                  <a:gd name="f61" fmla="*/ f47 1 f29"/>
                  <a:gd name="f62" fmla="*/ f48 1 f30"/>
                  <a:gd name="f63" fmla="*/ f49 1 f29"/>
                  <a:gd name="f64" fmla="*/ f50 1 f30"/>
                  <a:gd name="f65" fmla="*/ f51 1 f30"/>
                  <a:gd name="f66" fmla="*/ f52 f20 1"/>
                  <a:gd name="f67" fmla="*/ f53 f20 1"/>
                  <a:gd name="f68" fmla="*/ f55 f21 1"/>
                  <a:gd name="f69" fmla="*/ f54 f21 1"/>
                  <a:gd name="f70" fmla="*/ f56 f20 1"/>
                  <a:gd name="f71" fmla="*/ f57 f21 1"/>
                  <a:gd name="f72" fmla="*/ f58 f20 1"/>
                  <a:gd name="f73" fmla="*/ f59 f21 1"/>
                  <a:gd name="f74" fmla="*/ f60 f21 1"/>
                  <a:gd name="f75" fmla="*/ f61 f20 1"/>
                  <a:gd name="f76" fmla="*/ f62 f21 1"/>
                  <a:gd name="f77" fmla="*/ f63 f20 1"/>
                  <a:gd name="f78" fmla="*/ f64 f21 1"/>
                  <a:gd name="f79" fmla="*/ f65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0" y="f71"/>
                  </a:cxn>
                  <a:cxn ang="f41">
                    <a:pos x="f72" y="f73"/>
                  </a:cxn>
                  <a:cxn ang="f41">
                    <a:pos x="f70" y="f74"/>
                  </a:cxn>
                  <a:cxn ang="f41">
                    <a:pos x="f75" y="f74"/>
                  </a:cxn>
                  <a:cxn ang="f41">
                    <a:pos x="f75" y="f76"/>
                  </a:cxn>
                  <a:cxn ang="f41">
                    <a:pos x="f77" y="f78"/>
                  </a:cxn>
                  <a:cxn ang="f41">
                    <a:pos x="f75" y="f79"/>
                  </a:cxn>
                  <a:cxn ang="f41">
                    <a:pos x="f70" y="f79"/>
                  </a:cxn>
                  <a:cxn ang="f41">
                    <a:pos x="f70" y="f71"/>
                  </a:cxn>
                </a:cxnLst>
                <a:rect l="f66" t="f69" r="f67" b="f68"/>
                <a:pathLst>
                  <a:path w="87553" h="5680">
                    <a:moveTo>
                      <a:pt x="f8" y="f7"/>
                    </a:moveTo>
                    <a:cubicBezTo>
                      <a:pt x="f9" y="f7"/>
                      <a:pt x="f5" y="f10"/>
                      <a:pt x="f5" y="f11"/>
                    </a:cubicBezTo>
                    <a:cubicBezTo>
                      <a:pt x="f5" y="f12"/>
                      <a:pt x="f9" y="f13"/>
                      <a:pt x="f8" y="f13"/>
                    </a:cubicBezTo>
                    <a:lnTo>
                      <a:pt x="f14" y="f13"/>
                    </a:lnTo>
                    <a:cubicBezTo>
                      <a:pt x="f14" y="f13"/>
                      <a:pt x="f14" y="f5"/>
                      <a:pt x="f14" y="f5"/>
                    </a:cubicBezTo>
                    <a:cubicBezTo>
                      <a:pt x="f15" y="f5"/>
                      <a:pt x="f16" y="f9"/>
                      <a:pt x="f16" y="f8"/>
                    </a:cubicBezTo>
                    <a:cubicBezTo>
                      <a:pt x="f16" y="f17"/>
                      <a:pt x="f15" y="f18"/>
                      <a:pt x="f14" y="f18"/>
                    </a:cubicBezTo>
                    <a:lnTo>
                      <a:pt x="f8" y="f18"/>
                    </a:lnTo>
                    <a:cubicBezTo>
                      <a:pt x="f8" y="f18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93" name="Freeform: Shape 933"/>
              <p:cNvSpPr/>
              <p:nvPr/>
            </p:nvSpPr>
            <p:spPr>
              <a:xfrm>
                <a:off x="7292870" y="5701146"/>
                <a:ext cx="5486" cy="69259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692595"/>
                  <a:gd name="f8" fmla="val 2742"/>
                  <a:gd name="f9" fmla="val 692596"/>
                  <a:gd name="f10" fmla="val 1175"/>
                  <a:gd name="f11" fmla="val 691420"/>
                  <a:gd name="f12" fmla="val 689853"/>
                  <a:gd name="f13" fmla="val 4309"/>
                  <a:gd name="f14" fmla="+- 0 0 -90"/>
                  <a:gd name="f15" fmla="*/ f3 1 5484"/>
                  <a:gd name="f16" fmla="*/ f4 1 69259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692595"/>
                  <a:gd name="f26" fmla="*/ 2742 f22 1"/>
                  <a:gd name="f27" fmla="*/ 692596 f21 1"/>
                  <a:gd name="f28" fmla="*/ 0 f22 1"/>
                  <a:gd name="f29" fmla="*/ 689853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692595"/>
                  <a:gd name="f36" fmla="*/ f28 1 5484"/>
                  <a:gd name="f37" fmla="*/ f29 1 692595"/>
                  <a:gd name="f38" fmla="*/ f30 1 692595"/>
                  <a:gd name="f39" fmla="*/ f31 1 69259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69259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294" name="Freeform: Shape 934"/>
              <p:cNvSpPr/>
              <p:nvPr/>
            </p:nvSpPr>
            <p:spPr>
              <a:xfrm>
                <a:off x="3374885" y="5701146"/>
                <a:ext cx="5486" cy="69259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84"/>
                  <a:gd name="f7" fmla="val 692595"/>
                  <a:gd name="f8" fmla="val 2742"/>
                  <a:gd name="f9" fmla="val 692596"/>
                  <a:gd name="f10" fmla="val 1175"/>
                  <a:gd name="f11" fmla="val 691420"/>
                  <a:gd name="f12" fmla="val 689853"/>
                  <a:gd name="f13" fmla="val 4309"/>
                  <a:gd name="f14" fmla="+- 0 0 -90"/>
                  <a:gd name="f15" fmla="*/ f3 1 5484"/>
                  <a:gd name="f16" fmla="*/ f4 1 69259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5484"/>
                  <a:gd name="f25" fmla="*/ f21 1 692595"/>
                  <a:gd name="f26" fmla="*/ 2742 f22 1"/>
                  <a:gd name="f27" fmla="*/ 692596 f21 1"/>
                  <a:gd name="f28" fmla="*/ 0 f22 1"/>
                  <a:gd name="f29" fmla="*/ 689853 f21 1"/>
                  <a:gd name="f30" fmla="*/ 2742 f21 1"/>
                  <a:gd name="f31" fmla="*/ 0 f21 1"/>
                  <a:gd name="f32" fmla="*/ 5484 f22 1"/>
                  <a:gd name="f33" fmla="+- f23 0 f1"/>
                  <a:gd name="f34" fmla="*/ f26 1 5484"/>
                  <a:gd name="f35" fmla="*/ f27 1 692595"/>
                  <a:gd name="f36" fmla="*/ f28 1 5484"/>
                  <a:gd name="f37" fmla="*/ f29 1 692595"/>
                  <a:gd name="f38" fmla="*/ f30 1 692595"/>
                  <a:gd name="f39" fmla="*/ f31 1 692595"/>
                  <a:gd name="f40" fmla="*/ f32 1 5484"/>
                  <a:gd name="f41" fmla="*/ f17 1 f24"/>
                  <a:gd name="f42" fmla="*/ f18 1 f24"/>
                  <a:gd name="f43" fmla="*/ f17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5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56" y="f61"/>
                  </a:cxn>
                  <a:cxn ang="f33">
                    <a:pos x="f62" y="f60"/>
                  </a:cxn>
                  <a:cxn ang="f33">
                    <a:pos x="f62" y="f59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5484" h="692595">
                    <a:moveTo>
                      <a:pt x="f8" y="f9"/>
                    </a:moveTo>
                    <a:cubicBezTo>
                      <a:pt x="f10" y="f9"/>
                      <a:pt x="f5" y="f11"/>
                      <a:pt x="f5" y="f12"/>
                    </a:cubicBezTo>
                    <a:lnTo>
                      <a:pt x="f5" y="f8"/>
                    </a:lnTo>
                    <a:cubicBezTo>
                      <a:pt x="f5" y="f10"/>
                      <a:pt x="f10" y="f5"/>
                      <a:pt x="f8" y="f5"/>
                    </a:cubicBezTo>
                    <a:cubicBezTo>
                      <a:pt x="f13" y="f5"/>
                      <a:pt x="f6" y="f10"/>
                      <a:pt x="f6" y="f8"/>
                    </a:cubicBezTo>
                    <a:lnTo>
                      <a:pt x="f6" y="f12"/>
                    </a:lnTo>
                    <a:cubicBezTo>
                      <a:pt x="f6" y="f11"/>
                      <a:pt x="f13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p:grpSp>
      </p:grpSp>
      <p:sp>
        <p:nvSpPr>
          <p:cNvPr id="329" name="Text Placeholder 2"/>
          <p:cNvSpPr txBox="1"/>
          <p:nvPr/>
        </p:nvSpPr>
        <p:spPr>
          <a:xfrm rot="16200004">
            <a:off x="8990106" y="3905375"/>
            <a:ext cx="4833253" cy="6436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1200" cap="none" spc="0" baseline="0">
                <a:solidFill>
                  <a:srgbClr val="000000"/>
                </a:solidFill>
                <a:uFillTx/>
                <a:latin typeface="Adobe Garamond Pro" pitchFamily="18"/>
                <a:ea typeface="Inter Medium" pitchFamily="34"/>
                <a:cs typeface="Arial" pitchFamily="34"/>
              </a:rPr>
              <a:t>JONAS BASANAVI</a:t>
            </a:r>
            <a:r>
              <a:rPr lang="lt-LT" sz="1050" b="1" i="0" u="none" strike="noStrike" kern="1200" cap="none" spc="0" baseline="0">
                <a:solidFill>
                  <a:srgbClr val="000000"/>
                </a:solidFill>
                <a:uFillTx/>
                <a:latin typeface="Adobe Garamond Pro" pitchFamily="18"/>
                <a:ea typeface="Inter Medium" pitchFamily="34"/>
                <a:cs typeface="Arial" pitchFamily="34"/>
              </a:rPr>
              <a:t>ČIUS, 1882</a:t>
            </a:r>
            <a:endParaRPr lang="en-LT" sz="1050" b="1" i="0" u="none" strike="noStrike" kern="1200" cap="none" spc="0" baseline="0">
              <a:solidFill>
                <a:srgbClr val="000000"/>
              </a:solidFill>
              <a:uFillTx/>
              <a:latin typeface="Adobe Garamond Pro" pitchFamily="18"/>
              <a:ea typeface="Inter Medium" pitchFamily="34"/>
              <a:cs typeface="Arial" pitchFamily="34"/>
            </a:endParaRPr>
          </a:p>
        </p:txBody>
      </p:sp>
      <p:grpSp>
        <p:nvGrpSpPr>
          <p:cNvPr id="331" name="Grupė 330"/>
          <p:cNvGrpSpPr/>
          <p:nvPr/>
        </p:nvGrpSpPr>
        <p:grpSpPr>
          <a:xfrm>
            <a:off x="10659563" y="359779"/>
            <a:ext cx="1243529" cy="909617"/>
            <a:chOff x="10659563" y="359779"/>
            <a:chExt cx="1243529" cy="909617"/>
          </a:xfrm>
        </p:grpSpPr>
        <p:sp>
          <p:nvSpPr>
            <p:cNvPr id="317" name="Freeform: Shape 939"/>
            <p:cNvSpPr/>
            <p:nvPr/>
          </p:nvSpPr>
          <p:spPr>
            <a:xfrm>
              <a:off x="10659563" y="1011509"/>
              <a:ext cx="1243529" cy="757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3525"/>
                <a:gd name="f7" fmla="val 75789"/>
                <a:gd name="f8" fmla="val 1243526"/>
                <a:gd name="f9" fmla="val 55605"/>
                <a:gd name="f10" fmla="val 45513"/>
                <a:gd name="f11" fmla="val 1236944"/>
                <a:gd name="f12" fmla="val 39370"/>
                <a:gd name="f13" fmla="val 1230143"/>
                <a:gd name="f14" fmla="val 35201"/>
                <a:gd name="f15" fmla="val 1221586"/>
                <a:gd name="f16" fmla="val 29936"/>
                <a:gd name="f17" fmla="val 1217637"/>
                <a:gd name="f18" fmla="val 27522"/>
                <a:gd name="f19" fmla="val 1212591"/>
                <a:gd name="f20" fmla="val 22915"/>
                <a:gd name="f21" fmla="val 16772"/>
                <a:gd name="f22" fmla="val 11945"/>
                <a:gd name="f23" fmla="val 1214785"/>
                <a:gd name="f24" fmla="val 4924"/>
                <a:gd name="f25" fmla="val 1225316"/>
                <a:gd name="f26" fmla="val 1235847"/>
                <a:gd name="f27" fmla="val 1238480"/>
                <a:gd name="f28" fmla="val 1239796"/>
                <a:gd name="f29" fmla="val 16991"/>
                <a:gd name="f30" fmla="val 1240235"/>
                <a:gd name="f31" fmla="val 17649"/>
                <a:gd name="f32" fmla="val 1241990"/>
                <a:gd name="f33" fmla="val 17211"/>
                <a:gd name="f34" fmla="val 1242429"/>
                <a:gd name="f35" fmla="val 12384"/>
                <a:gd name="f36" fmla="val 1241551"/>
                <a:gd name="f37" fmla="val 6241"/>
                <a:gd name="f38" fmla="val 1240454"/>
                <a:gd name="f39" fmla="val 3827"/>
                <a:gd name="f40" fmla="val 1239577"/>
                <a:gd name="f41" fmla="val 1238041"/>
                <a:gd name="f42" fmla="val 1236725"/>
                <a:gd name="f43" fmla="val 3169"/>
                <a:gd name="f44" fmla="val 1233872"/>
                <a:gd name="f45" fmla="val 2511"/>
                <a:gd name="f46" fmla="val 1853"/>
                <a:gd name="f47" fmla="val 1226852"/>
                <a:gd name="f48" fmla="val 1213030"/>
                <a:gd name="f49" fmla="val 1205131"/>
                <a:gd name="f50" fmla="val 9970"/>
                <a:gd name="f51" fmla="val 20282"/>
                <a:gd name="f52" fmla="val 29058"/>
                <a:gd name="f53" fmla="val 1211274"/>
                <a:gd name="f54" fmla="val 1216540"/>
                <a:gd name="f55" fmla="val 38712"/>
                <a:gd name="f56" fmla="val 1226632"/>
                <a:gd name="f57" fmla="val 45294"/>
                <a:gd name="f58" fmla="val 1234311"/>
                <a:gd name="f59" fmla="val 50340"/>
                <a:gd name="f60" fmla="val 1235408"/>
                <a:gd name="f61" fmla="val 60213"/>
                <a:gd name="f62" fmla="val 66575"/>
                <a:gd name="f63" fmla="val 1231020"/>
                <a:gd name="f64" fmla="val 72499"/>
                <a:gd name="f65" fmla="val 1222025"/>
                <a:gd name="f66" fmla="val 1209739"/>
                <a:gd name="f67" fmla="val 1205351"/>
                <a:gd name="f68" fmla="val 61968"/>
                <a:gd name="f69" fmla="val 1203595"/>
                <a:gd name="f70" fmla="val 56702"/>
                <a:gd name="f71" fmla="val 1203157"/>
                <a:gd name="f72" fmla="val 56044"/>
                <a:gd name="f73" fmla="val 1201621"/>
                <a:gd name="f74" fmla="val 56264"/>
                <a:gd name="f75" fmla="val 1200963"/>
                <a:gd name="f76" fmla="val 56922"/>
                <a:gd name="f77" fmla="val 1202498"/>
                <a:gd name="f78" fmla="val 69427"/>
                <a:gd name="f79" fmla="val 1203815"/>
                <a:gd name="f80" fmla="val 71841"/>
                <a:gd name="f81" fmla="val 1205789"/>
                <a:gd name="f82" fmla="val 72938"/>
                <a:gd name="f83" fmla="val 1211494"/>
                <a:gd name="f84" fmla="val 75790"/>
                <a:gd name="f85" fmla="val 1220489"/>
                <a:gd name="f86" fmla="val 1243307"/>
                <a:gd name="f87" fmla="val 67892"/>
                <a:gd name="f88" fmla="val 1154889"/>
                <a:gd name="f89" fmla="val 72060"/>
                <a:gd name="f90" fmla="val 1133827"/>
                <a:gd name="f91" fmla="val 1126148"/>
                <a:gd name="f92" fmla="val 51656"/>
                <a:gd name="f93" fmla="val 35859"/>
                <a:gd name="f94" fmla="val 12603"/>
                <a:gd name="f95" fmla="val 1140628"/>
                <a:gd name="f96" fmla="val 1151598"/>
                <a:gd name="f97" fmla="val 1172002"/>
                <a:gd name="f98" fmla="val 1179681"/>
                <a:gd name="f99" fmla="val 24012"/>
                <a:gd name="f100" fmla="val 41564"/>
                <a:gd name="f101" fmla="val 62626"/>
                <a:gd name="f102" fmla="val 1167614"/>
                <a:gd name="f103" fmla="val 1154670"/>
                <a:gd name="f104" fmla="val 1153573"/>
                <a:gd name="f105" fmla="val 75351"/>
                <a:gd name="f106" fmla="val 1174196"/>
                <a:gd name="f107" fmla="val 1190651"/>
                <a:gd name="f108" fmla="val 59774"/>
                <a:gd name="f109" fmla="val 38053"/>
                <a:gd name="f110" fmla="val 19185"/>
                <a:gd name="f111" fmla="val 1178365"/>
                <a:gd name="f112" fmla="val 1414"/>
                <a:gd name="f113" fmla="val 1131633"/>
                <a:gd name="f114" fmla="val 1115617"/>
                <a:gd name="f115" fmla="val 39150"/>
                <a:gd name="f116" fmla="val 58457"/>
                <a:gd name="f117" fmla="val 1129878"/>
                <a:gd name="f118" fmla="val 1056818"/>
                <a:gd name="f119" fmla="val 57580"/>
                <a:gd name="f120" fmla="val 68769"/>
                <a:gd name="f121" fmla="val 70086"/>
                <a:gd name="f122" fmla="val 1050894"/>
                <a:gd name="f123" fmla="val 70963"/>
                <a:gd name="f124" fmla="val 1048700"/>
                <a:gd name="f125" fmla="val 1048261"/>
                <a:gd name="f126" fmla="val 73596"/>
                <a:gd name="f127" fmla="val 74035"/>
                <a:gd name="f128" fmla="val 1053088"/>
                <a:gd name="f129" fmla="val 1056598"/>
                <a:gd name="f130" fmla="val 73815"/>
                <a:gd name="f131" fmla="val 1060986"/>
                <a:gd name="f132" fmla="val 1065374"/>
                <a:gd name="f133" fmla="val 1068665"/>
                <a:gd name="f134" fmla="val 1073931"/>
                <a:gd name="f135" fmla="val 1074589"/>
                <a:gd name="f136" fmla="val 1074809"/>
                <a:gd name="f137" fmla="val 71402"/>
                <a:gd name="f138" fmla="val 1071079"/>
                <a:gd name="f139" fmla="val 1065155"/>
                <a:gd name="f140" fmla="val 70524"/>
                <a:gd name="f141" fmla="val 1064936"/>
                <a:gd name="f142" fmla="val 68989"/>
                <a:gd name="f143" fmla="val 57799"/>
                <a:gd name="f144" fmla="val 43977"/>
                <a:gd name="f145" fmla="val 40247"/>
                <a:gd name="f146" fmla="val 38931"/>
                <a:gd name="f147" fmla="val 1066691"/>
                <a:gd name="f148" fmla="val 1069324"/>
                <a:gd name="f149" fmla="val 1070859"/>
                <a:gd name="f150" fmla="val 41125"/>
                <a:gd name="f151" fmla="val 1077003"/>
                <a:gd name="f152" fmla="val 47926"/>
                <a:gd name="f153" fmla="val 1085559"/>
                <a:gd name="f154" fmla="val 1089508"/>
                <a:gd name="f155" fmla="val 62187"/>
                <a:gd name="f156" fmla="val 1092360"/>
                <a:gd name="f157" fmla="val 65040"/>
                <a:gd name="f158" fmla="val 1094335"/>
                <a:gd name="f159" fmla="val 67672"/>
                <a:gd name="f160" fmla="val 1094993"/>
                <a:gd name="f161" fmla="val 68550"/>
                <a:gd name="f162" fmla="val 1095871"/>
                <a:gd name="f163" fmla="val 1094774"/>
                <a:gd name="f164" fmla="val 1093238"/>
                <a:gd name="f165" fmla="val 71183"/>
                <a:gd name="f166" fmla="val 1090825"/>
                <a:gd name="f167" fmla="val 71621"/>
                <a:gd name="f168" fmla="val 1090605"/>
                <a:gd name="f169" fmla="val 1091263"/>
                <a:gd name="f170" fmla="val 74254"/>
                <a:gd name="f171" fmla="val 1096090"/>
                <a:gd name="f172" fmla="val 1099820"/>
                <a:gd name="f173" fmla="val 1104208"/>
                <a:gd name="f174" fmla="val 1109254"/>
                <a:gd name="f175" fmla="val 1113423"/>
                <a:gd name="f176" fmla="val 1116055"/>
                <a:gd name="f177" fmla="val 1116714"/>
                <a:gd name="f178" fmla="val 1116933"/>
                <a:gd name="f179" fmla="val 1113203"/>
                <a:gd name="f180" fmla="val 1109474"/>
                <a:gd name="f181" fmla="val 1107280"/>
                <a:gd name="f182" fmla="val 1104647"/>
                <a:gd name="f183" fmla="val 67014"/>
                <a:gd name="f184" fmla="val 1096310"/>
                <a:gd name="f185" fmla="val 58238"/>
                <a:gd name="f186" fmla="val 1088192"/>
                <a:gd name="f187" fmla="val 48585"/>
                <a:gd name="f188" fmla="val 1078100"/>
                <a:gd name="f189" fmla="val 37176"/>
                <a:gd name="f190" fmla="val 1076783"/>
                <a:gd name="f191" fmla="val 35421"/>
                <a:gd name="f192" fmla="val 1076125"/>
                <a:gd name="f193" fmla="val 34543"/>
                <a:gd name="f194" fmla="val 33885"/>
                <a:gd name="f195" fmla="val 33007"/>
                <a:gd name="f196" fmla="val 32130"/>
                <a:gd name="f197" fmla="val 1078538"/>
                <a:gd name="f198" fmla="val 30594"/>
                <a:gd name="f199" fmla="val 21599"/>
                <a:gd name="f200" fmla="val 1094116"/>
                <a:gd name="f201" fmla="val 15894"/>
                <a:gd name="f202" fmla="val 1100039"/>
                <a:gd name="f203" fmla="val 10848"/>
                <a:gd name="f204" fmla="val 1103111"/>
                <a:gd name="f205" fmla="val 9312"/>
                <a:gd name="f206" fmla="val 1106183"/>
                <a:gd name="f207" fmla="val 7557"/>
                <a:gd name="f208" fmla="val 1110351"/>
                <a:gd name="f209" fmla="val 6460"/>
                <a:gd name="f210" fmla="val 1112984"/>
                <a:gd name="f211" fmla="val 1113642"/>
                <a:gd name="f212" fmla="val 5582"/>
                <a:gd name="f213" fmla="val 4047"/>
                <a:gd name="f214" fmla="val 3608"/>
                <a:gd name="f215" fmla="val 1109693"/>
                <a:gd name="f216" fmla="val 1102453"/>
                <a:gd name="f217" fmla="val 1098723"/>
                <a:gd name="f218" fmla="val 1094554"/>
                <a:gd name="f219" fmla="val 1089947"/>
                <a:gd name="f220" fmla="val 1093677"/>
                <a:gd name="f221" fmla="val 6899"/>
                <a:gd name="f222" fmla="val 7118"/>
                <a:gd name="f223" fmla="val 1095432"/>
                <a:gd name="f224" fmla="val 7996"/>
                <a:gd name="f225" fmla="val 8435"/>
                <a:gd name="f226" fmla="val 8873"/>
                <a:gd name="f227" fmla="val 9751"/>
                <a:gd name="f228" fmla="val 11287"/>
                <a:gd name="f229" fmla="val 1088411"/>
                <a:gd name="f230" fmla="val 1086437"/>
                <a:gd name="f231" fmla="val 18527"/>
                <a:gd name="f232" fmla="val 1075028"/>
                <a:gd name="f233" fmla="val 31033"/>
                <a:gd name="f234" fmla="val 1069543"/>
                <a:gd name="f235" fmla="val 34982"/>
                <a:gd name="f236" fmla="val 1068885"/>
                <a:gd name="f237" fmla="val 1067568"/>
                <a:gd name="f238" fmla="val 36079"/>
                <a:gd name="f239" fmla="val 1066471"/>
                <a:gd name="f240" fmla="val 34104"/>
                <a:gd name="f241" fmla="val 19843"/>
                <a:gd name="f242" fmla="val 8654"/>
                <a:gd name="f243" fmla="val 1071518"/>
                <a:gd name="f244" fmla="val 1073492"/>
                <a:gd name="f245" fmla="val 1061206"/>
                <a:gd name="f246" fmla="val 1056379"/>
                <a:gd name="f247" fmla="val 1047823"/>
                <a:gd name="f248" fmla="val 1047164"/>
                <a:gd name="f249" fmla="val 1046945"/>
                <a:gd name="f250" fmla="val 5802"/>
                <a:gd name="f251" fmla="val 1050455"/>
                <a:gd name="f252" fmla="val 1016229"/>
                <a:gd name="f253" fmla="val 57361"/>
                <a:gd name="f254" fmla="val 1009647"/>
                <a:gd name="f255" fmla="val 1007014"/>
                <a:gd name="f256" fmla="val 1006576"/>
                <a:gd name="f257" fmla="val 1012280"/>
                <a:gd name="f258" fmla="val 1016010"/>
                <a:gd name="f259" fmla="val 1020398"/>
                <a:gd name="f260" fmla="val 1024786"/>
                <a:gd name="f261" fmla="val 1028296"/>
                <a:gd name="f262" fmla="val 1033562"/>
                <a:gd name="f263" fmla="val 1034220"/>
                <a:gd name="f264" fmla="val 1034439"/>
                <a:gd name="f265" fmla="val 1030929"/>
                <a:gd name="f266" fmla="val 1024566"/>
                <a:gd name="f267" fmla="val 70305"/>
                <a:gd name="f268" fmla="val 1024347"/>
                <a:gd name="f269" fmla="val 19624"/>
                <a:gd name="f270" fmla="val 6021"/>
                <a:gd name="f271" fmla="val 1034000"/>
                <a:gd name="f272" fmla="val 3388"/>
                <a:gd name="f273" fmla="val 1006356"/>
                <a:gd name="f274" fmla="val 1006137"/>
                <a:gd name="f275" fmla="val 5363"/>
                <a:gd name="f276" fmla="val 960941"/>
                <a:gd name="f277" fmla="val 954578"/>
                <a:gd name="f278" fmla="val 951287"/>
                <a:gd name="f279" fmla="val 950848"/>
                <a:gd name="f280" fmla="val 957211"/>
                <a:gd name="f281" fmla="val 960721"/>
                <a:gd name="f282" fmla="val 965109"/>
                <a:gd name="f283" fmla="val 974982"/>
                <a:gd name="f284" fmla="val 985952"/>
                <a:gd name="f285" fmla="val 996044"/>
                <a:gd name="f286" fmla="val 1001529"/>
                <a:gd name="f287" fmla="val 1003065"/>
                <a:gd name="f288" fmla="val 1005917"/>
                <a:gd name="f289" fmla="val 59116"/>
                <a:gd name="f290" fmla="val 1003943"/>
                <a:gd name="f291" fmla="val 58019"/>
                <a:gd name="f292" fmla="val 1003285"/>
                <a:gd name="f293" fmla="val 1001091"/>
                <a:gd name="f294" fmla="val 63942"/>
                <a:gd name="f295" fmla="val 998458"/>
                <a:gd name="f296" fmla="val 996264"/>
                <a:gd name="f297" fmla="val 994509"/>
                <a:gd name="f298" fmla="val 69866"/>
                <a:gd name="f299" fmla="val 992315"/>
                <a:gd name="f300" fmla="val 983319"/>
                <a:gd name="f301" fmla="val 972788"/>
                <a:gd name="f302" fmla="val 971691"/>
                <a:gd name="f303" fmla="val 969717"/>
                <a:gd name="f304" fmla="val 65917"/>
                <a:gd name="f305" fmla="val 969497"/>
                <a:gd name="f306" fmla="val 63065"/>
                <a:gd name="f307" fmla="val 56483"/>
                <a:gd name="f308" fmla="val 19405"/>
                <a:gd name="f309" fmla="val 8215"/>
                <a:gd name="f310" fmla="val 976079"/>
                <a:gd name="f311" fmla="val 978712"/>
                <a:gd name="f312" fmla="val 979151"/>
                <a:gd name="f313" fmla="val 973446"/>
                <a:gd name="f314" fmla="val 965548"/>
                <a:gd name="f315" fmla="val 961380"/>
                <a:gd name="f316" fmla="val 957650"/>
                <a:gd name="f317" fmla="val 951726"/>
                <a:gd name="f318" fmla="val 951068"/>
                <a:gd name="f319" fmla="val 954359"/>
                <a:gd name="f320" fmla="val 961160"/>
                <a:gd name="f321" fmla="val 901703"/>
                <a:gd name="f322" fmla="val 7776"/>
                <a:gd name="f323" fmla="val 902142"/>
                <a:gd name="f324" fmla="val 7338"/>
                <a:gd name="f325" fmla="val 903239"/>
                <a:gd name="f326" fmla="val 904117"/>
                <a:gd name="f327" fmla="val 905872"/>
                <a:gd name="f328" fmla="val 908066"/>
                <a:gd name="f329" fmla="val 916183"/>
                <a:gd name="f330" fmla="val 923862"/>
                <a:gd name="f331" fmla="val 10190"/>
                <a:gd name="f332" fmla="val 20721"/>
                <a:gd name="f333" fmla="val 31252"/>
                <a:gd name="f334" fmla="val 917939"/>
                <a:gd name="f335" fmla="val 907188"/>
                <a:gd name="f336" fmla="val 34324"/>
                <a:gd name="f337" fmla="val 9532"/>
                <a:gd name="f338" fmla="val 37395"/>
                <a:gd name="f339" fmla="val 907846"/>
                <a:gd name="f340" fmla="val 924740"/>
                <a:gd name="f341" fmla="val 929128"/>
                <a:gd name="f342" fmla="val 47268"/>
                <a:gd name="f343" fmla="val 66356"/>
                <a:gd name="f344" fmla="val 921888"/>
                <a:gd name="f345" fmla="val 912454"/>
                <a:gd name="f346" fmla="val 909163"/>
                <a:gd name="f347" fmla="val 906091"/>
                <a:gd name="f348" fmla="val 67453"/>
                <a:gd name="f349" fmla="val 901923"/>
                <a:gd name="f350" fmla="val 55825"/>
                <a:gd name="f351" fmla="val 40028"/>
                <a:gd name="f352" fmla="val 892927"/>
                <a:gd name="f353" fmla="val 887003"/>
                <a:gd name="f354" fmla="val 885029"/>
                <a:gd name="f355" fmla="val 884590"/>
                <a:gd name="f356" fmla="val 888978"/>
                <a:gd name="f357" fmla="val 892708"/>
                <a:gd name="f358" fmla="val 897315"/>
                <a:gd name="f359" fmla="val 906969"/>
                <a:gd name="f360" fmla="val 910040"/>
                <a:gd name="f361" fmla="val 938343"/>
                <a:gd name="f362" fmla="val 65698"/>
                <a:gd name="f363" fmla="val 53411"/>
                <a:gd name="f364" fmla="val 42003"/>
                <a:gd name="f365" fmla="val 929786"/>
                <a:gd name="f366" fmla="val 36737"/>
                <a:gd name="f367" fmla="val 924082"/>
                <a:gd name="f368" fmla="val 35640"/>
                <a:gd name="f369" fmla="val 922985"/>
                <a:gd name="f370" fmla="val 922107"/>
                <a:gd name="f371" fmla="val 928470"/>
                <a:gd name="f372" fmla="val 933077"/>
                <a:gd name="f373" fmla="val 27084"/>
                <a:gd name="f374" fmla="val 929567"/>
                <a:gd name="f375" fmla="val 924959"/>
                <a:gd name="f376" fmla="val 920133"/>
                <a:gd name="f377" fmla="val 913770"/>
                <a:gd name="f378" fmla="val 2950"/>
                <a:gd name="f379" fmla="val 897096"/>
                <a:gd name="f380" fmla="val 889856"/>
                <a:gd name="f381" fmla="val 883932"/>
                <a:gd name="f382" fmla="val 883054"/>
                <a:gd name="f383" fmla="val 4266"/>
                <a:gd name="f384" fmla="val 887442"/>
                <a:gd name="f385" fmla="val 892269"/>
                <a:gd name="f386" fmla="val 860456"/>
                <a:gd name="f387" fmla="val 42222"/>
                <a:gd name="f388" fmla="val 854532"/>
                <a:gd name="f389" fmla="val 839175"/>
                <a:gd name="f390" fmla="val 822939"/>
                <a:gd name="f391" fmla="val 817454"/>
                <a:gd name="f392" fmla="val 18966"/>
                <a:gd name="f393" fmla="val 823817"/>
                <a:gd name="f394" fmla="val 826450"/>
                <a:gd name="f395" fmla="val 826888"/>
                <a:gd name="f396" fmla="val 2730"/>
                <a:gd name="f397" fmla="val 821184"/>
                <a:gd name="f398" fmla="val 817674"/>
                <a:gd name="f399" fmla="val 813286"/>
                <a:gd name="f400" fmla="val 808898"/>
                <a:gd name="f401" fmla="val 805387"/>
                <a:gd name="f402" fmla="val 800122"/>
                <a:gd name="f403" fmla="val 799464"/>
                <a:gd name="f404" fmla="val 799244"/>
                <a:gd name="f405" fmla="val 802754"/>
                <a:gd name="f406" fmla="val 809117"/>
                <a:gd name="f407" fmla="val 44197"/>
                <a:gd name="f408" fmla="val 811750"/>
                <a:gd name="f409" fmla="val 64601"/>
                <a:gd name="f410" fmla="val 822720"/>
                <a:gd name="f411" fmla="val 829960"/>
                <a:gd name="f412" fmla="val 837419"/>
                <a:gd name="f413" fmla="val 845318"/>
                <a:gd name="f414" fmla="val 853216"/>
                <a:gd name="f415" fmla="val 857823"/>
                <a:gd name="f416" fmla="val 863747"/>
                <a:gd name="f417" fmla="val 61310"/>
                <a:gd name="f418" fmla="val 865283"/>
                <a:gd name="f419" fmla="val 51437"/>
                <a:gd name="f420" fmla="val 30155"/>
                <a:gd name="f421" fmla="val 24231"/>
                <a:gd name="f422" fmla="val 866819"/>
                <a:gd name="f423" fmla="val 867477"/>
                <a:gd name="f424" fmla="val 869452"/>
                <a:gd name="f425" fmla="val 872084"/>
                <a:gd name="f426" fmla="val 874717"/>
                <a:gd name="f427" fmla="val 875375"/>
                <a:gd name="f428" fmla="val 870768"/>
                <a:gd name="f429" fmla="val 867916"/>
                <a:gd name="f430" fmla="val 863528"/>
                <a:gd name="f431" fmla="val 859359"/>
                <a:gd name="f432" fmla="val 855410"/>
                <a:gd name="f433" fmla="val 851461"/>
                <a:gd name="f434" fmla="val 850803"/>
                <a:gd name="f435" fmla="val 850583"/>
                <a:gd name="f436" fmla="val 4705"/>
                <a:gd name="f437" fmla="val 854094"/>
                <a:gd name="f438" fmla="val 856727"/>
                <a:gd name="f439" fmla="val 858701"/>
                <a:gd name="f440" fmla="val 6679"/>
                <a:gd name="f441" fmla="val 861114"/>
                <a:gd name="f442" fmla="val 861334"/>
                <a:gd name="f443" fmla="val 23354"/>
                <a:gd name="f444" fmla="val 42441"/>
                <a:gd name="f445" fmla="val 760630"/>
                <a:gd name="f446" fmla="val 766334"/>
                <a:gd name="f447" fmla="val 777524"/>
                <a:gd name="f448" fmla="val 783447"/>
                <a:gd name="f449" fmla="val 13042"/>
                <a:gd name="f450" fmla="val 32568"/>
                <a:gd name="f451" fmla="val 779279"/>
                <a:gd name="f452" fmla="val 767870"/>
                <a:gd name="f453" fmla="val 41344"/>
                <a:gd name="f454" fmla="val 767212"/>
                <a:gd name="f455" fmla="val 43100"/>
                <a:gd name="f456" fmla="val 43538"/>
                <a:gd name="f457" fmla="val 772258"/>
                <a:gd name="f458" fmla="val 777962"/>
                <a:gd name="f459" fmla="val 42661"/>
                <a:gd name="f460" fmla="val 782570"/>
                <a:gd name="f461" fmla="val 787177"/>
                <a:gd name="f462" fmla="val 793320"/>
                <a:gd name="f463" fmla="val 789591"/>
                <a:gd name="f464" fmla="val 10409"/>
                <a:gd name="f465" fmla="val 784764"/>
                <a:gd name="f466" fmla="val 779718"/>
                <a:gd name="f467" fmla="val 773136"/>
                <a:gd name="f468" fmla="val 764360"/>
                <a:gd name="f469" fmla="val 755584"/>
                <a:gd name="f470" fmla="val 749002"/>
                <a:gd name="f471" fmla="val 743297"/>
                <a:gd name="f472" fmla="val 742420"/>
                <a:gd name="f473" fmla="val 4485"/>
                <a:gd name="f474" fmla="val 747247"/>
                <a:gd name="f475" fmla="val 752073"/>
                <a:gd name="f476" fmla="val 752293"/>
                <a:gd name="f477" fmla="val 745930"/>
                <a:gd name="f478" fmla="val 743736"/>
                <a:gd name="f479" fmla="val 748344"/>
                <a:gd name="f480" fmla="val 756681"/>
                <a:gd name="f481" fmla="val 761069"/>
                <a:gd name="f482" fmla="val 770503"/>
                <a:gd name="f483" fmla="val 771161"/>
                <a:gd name="f484" fmla="val 771380"/>
                <a:gd name="f485" fmla="val 767651"/>
                <a:gd name="f486" fmla="val 760849"/>
                <a:gd name="f487" fmla="val 69208"/>
                <a:gd name="f488" fmla="val 729037"/>
                <a:gd name="f489" fmla="val 722455"/>
                <a:gd name="f490" fmla="val 715653"/>
                <a:gd name="f491" fmla="val 707097"/>
                <a:gd name="f492" fmla="val 703148"/>
                <a:gd name="f493" fmla="val 698101"/>
                <a:gd name="f494" fmla="val 700295"/>
                <a:gd name="f495" fmla="val 710827"/>
                <a:gd name="f496" fmla="val 721358"/>
                <a:gd name="f497" fmla="val 723990"/>
                <a:gd name="f498" fmla="val 725307"/>
                <a:gd name="f499" fmla="val 725746"/>
                <a:gd name="f500" fmla="val 727501"/>
                <a:gd name="f501" fmla="val 727940"/>
                <a:gd name="f502" fmla="val 727062"/>
                <a:gd name="f503" fmla="val 725965"/>
                <a:gd name="f504" fmla="val 725087"/>
                <a:gd name="f505" fmla="val 723552"/>
                <a:gd name="f506" fmla="val 722235"/>
                <a:gd name="f507" fmla="val 719383"/>
                <a:gd name="f508" fmla="val 712362"/>
                <a:gd name="f509" fmla="val 698540"/>
                <a:gd name="f510" fmla="val 690642"/>
                <a:gd name="f511" fmla="val 696785"/>
                <a:gd name="f512" fmla="val 702051"/>
                <a:gd name="f513" fmla="val 712143"/>
                <a:gd name="f514" fmla="val 719822"/>
                <a:gd name="f515" fmla="val 720919"/>
                <a:gd name="f516" fmla="val 716531"/>
                <a:gd name="f517" fmla="val 707536"/>
                <a:gd name="f518" fmla="val 695249"/>
                <a:gd name="f519" fmla="val 690861"/>
                <a:gd name="f520" fmla="val 689106"/>
                <a:gd name="f521" fmla="val 688667"/>
                <a:gd name="f522" fmla="val 687132"/>
                <a:gd name="f523" fmla="val 686473"/>
                <a:gd name="f524" fmla="val 688009"/>
                <a:gd name="f525" fmla="val 689325"/>
                <a:gd name="f526" fmla="val 691300"/>
                <a:gd name="f527" fmla="val 697004"/>
                <a:gd name="f528" fmla="val 706000"/>
                <a:gd name="f529" fmla="val 728817"/>
                <a:gd name="f530" fmla="val 632282"/>
                <a:gd name="f531" fmla="val 631843"/>
                <a:gd name="f532" fmla="val 625700"/>
                <a:gd name="f533" fmla="val 622190"/>
                <a:gd name="f534" fmla="val 621751"/>
                <a:gd name="f535" fmla="val 628552"/>
                <a:gd name="f536" fmla="val 632062"/>
                <a:gd name="f537" fmla="val 636670"/>
                <a:gd name="f538" fmla="val 646323"/>
                <a:gd name="f539" fmla="val 655758"/>
                <a:gd name="f540" fmla="val 665411"/>
                <a:gd name="f541" fmla="val 674845"/>
                <a:gd name="f542" fmla="val 676162"/>
                <a:gd name="f543" fmla="val 678794"/>
                <a:gd name="f544" fmla="val 62845"/>
                <a:gd name="f545" fmla="val 679672"/>
                <a:gd name="f546" fmla="val 679233"/>
                <a:gd name="f547" fmla="val 677697"/>
                <a:gd name="f548" fmla="val 677039"/>
                <a:gd name="f549" fmla="val 674187"/>
                <a:gd name="f550" fmla="val 671335"/>
                <a:gd name="f551" fmla="val 669360"/>
                <a:gd name="f552" fmla="val 666947"/>
                <a:gd name="f553" fmla="val 663875"/>
                <a:gd name="f554" fmla="val 644129"/>
                <a:gd name="f555" fmla="val 642813"/>
                <a:gd name="f556" fmla="val 641058"/>
                <a:gd name="f557" fmla="val 66136"/>
                <a:gd name="f558" fmla="val 640838"/>
                <a:gd name="f559" fmla="val 62407"/>
                <a:gd name="f560" fmla="val 644349"/>
                <a:gd name="f561" fmla="val 650492"/>
                <a:gd name="f562" fmla="val 654661"/>
                <a:gd name="f563" fmla="val 657293"/>
                <a:gd name="f564" fmla="val 658610"/>
                <a:gd name="f565" fmla="val 660804"/>
                <a:gd name="f566" fmla="val 39589"/>
                <a:gd name="f567" fmla="val 661462"/>
                <a:gd name="f568" fmla="val 661901"/>
                <a:gd name="f569" fmla="val 662778"/>
                <a:gd name="f570" fmla="val 665192"/>
                <a:gd name="f571" fmla="val 665630"/>
                <a:gd name="f572" fmla="val 44855"/>
                <a:gd name="f573" fmla="val 40906"/>
                <a:gd name="f574" fmla="val 36956"/>
                <a:gd name="f575" fmla="val 32788"/>
                <a:gd name="f576" fmla="val 28839"/>
                <a:gd name="f577" fmla="val 26206"/>
                <a:gd name="f578" fmla="val 25548"/>
                <a:gd name="f579" fmla="val 663436"/>
                <a:gd name="f580" fmla="val 33227"/>
                <a:gd name="f581" fmla="val 660584"/>
                <a:gd name="f582" fmla="val 659268"/>
                <a:gd name="f583" fmla="val 657952"/>
                <a:gd name="f584" fmla="val 34762"/>
                <a:gd name="f585" fmla="val 650273"/>
                <a:gd name="f586" fmla="val 640619"/>
                <a:gd name="f587" fmla="val 31910"/>
                <a:gd name="f588" fmla="val 10629"/>
                <a:gd name="f589" fmla="val 643910"/>
                <a:gd name="f590" fmla="val 651589"/>
                <a:gd name="f591" fmla="val 656196"/>
                <a:gd name="f592" fmla="val 659707"/>
                <a:gd name="f593" fmla="val 667386"/>
                <a:gd name="f594" fmla="val 668483"/>
                <a:gd name="f595" fmla="val 12164"/>
                <a:gd name="f596" fmla="val 670018"/>
                <a:gd name="f597" fmla="val 670457"/>
                <a:gd name="f598" fmla="val 17869"/>
                <a:gd name="f599" fmla="val 672212"/>
                <a:gd name="f600" fmla="val 672651"/>
                <a:gd name="f601" fmla="val 671554"/>
                <a:gd name="f602" fmla="val 670896"/>
                <a:gd name="f603" fmla="val 669580"/>
                <a:gd name="f604" fmla="val 663217"/>
                <a:gd name="f605" fmla="val 656416"/>
                <a:gd name="f606" fmla="val 636450"/>
                <a:gd name="f607" fmla="val 623945"/>
                <a:gd name="f608" fmla="val 623287"/>
                <a:gd name="f609" fmla="val 623067"/>
                <a:gd name="f610" fmla="val 5144"/>
                <a:gd name="f611" fmla="val 570631"/>
                <a:gd name="f612" fmla="val 570850"/>
                <a:gd name="f613" fmla="val 577652"/>
                <a:gd name="f614" fmla="val 589499"/>
                <a:gd name="f615" fmla="val 594765"/>
                <a:gd name="f616" fmla="val 14139"/>
                <a:gd name="f617" fmla="val 22696"/>
                <a:gd name="f618" fmla="val 592351"/>
                <a:gd name="f619" fmla="val 33665"/>
                <a:gd name="f620" fmla="val 586428"/>
                <a:gd name="f621" fmla="val 38273"/>
                <a:gd name="f622" fmla="val 582259"/>
                <a:gd name="f623" fmla="val 578529"/>
                <a:gd name="f624" fmla="val 573044"/>
                <a:gd name="f625" fmla="val 571509"/>
                <a:gd name="f626" fmla="val 571070"/>
                <a:gd name="f627" fmla="val 37834"/>
                <a:gd name="f628" fmla="val 562074"/>
                <a:gd name="f629" fmla="val 555712"/>
                <a:gd name="f630" fmla="val 553079"/>
                <a:gd name="f631" fmla="val 552640"/>
                <a:gd name="f632" fmla="val 558125"/>
                <a:gd name="f633" fmla="val 561855"/>
                <a:gd name="f634" fmla="val 566462"/>
                <a:gd name="f635" fmla="val 574361"/>
                <a:gd name="f636" fmla="val 579187"/>
                <a:gd name="f637" fmla="val 579846"/>
                <a:gd name="f638" fmla="val 580065"/>
                <a:gd name="f639" fmla="val 576993"/>
                <a:gd name="f640" fmla="val 44416"/>
                <a:gd name="f641" fmla="val 575677"/>
                <a:gd name="f642" fmla="val 581601"/>
                <a:gd name="f643" fmla="val 583356"/>
                <a:gd name="f644" fmla="val 586647"/>
                <a:gd name="f645" fmla="val 50120"/>
                <a:gd name="f646" fmla="val 591035"/>
                <a:gd name="f647" fmla="val 593887"/>
                <a:gd name="f648" fmla="val 601566"/>
                <a:gd name="f649" fmla="val 606832"/>
                <a:gd name="f650" fmla="val 74693"/>
                <a:gd name="f651" fmla="val 616046"/>
                <a:gd name="f652" fmla="val 618021"/>
                <a:gd name="f653" fmla="val 619776"/>
                <a:gd name="f654" fmla="val 620654"/>
                <a:gd name="f655" fmla="val 621093"/>
                <a:gd name="f656" fmla="val 72718"/>
                <a:gd name="f657" fmla="val 617802"/>
                <a:gd name="f658" fmla="val 615169"/>
                <a:gd name="f659" fmla="val 613194"/>
                <a:gd name="f660" fmla="val 69647"/>
                <a:gd name="f661" fmla="val 605954"/>
                <a:gd name="f662" fmla="val 63504"/>
                <a:gd name="f663" fmla="val 600250"/>
                <a:gd name="f664" fmla="val 54947"/>
                <a:gd name="f665" fmla="val 591693"/>
                <a:gd name="f666" fmla="val 591254"/>
                <a:gd name="f667" fmla="val 40467"/>
                <a:gd name="f668" fmla="val 590596"/>
                <a:gd name="f669" fmla="val 596520"/>
                <a:gd name="f670" fmla="val 36518"/>
                <a:gd name="f671" fmla="val 604638"/>
                <a:gd name="f672" fmla="val 20940"/>
                <a:gd name="f673" fmla="val 13481"/>
                <a:gd name="f674" fmla="val 600908"/>
                <a:gd name="f675" fmla="val 595862"/>
                <a:gd name="f676" fmla="val 584672"/>
                <a:gd name="f677" fmla="val 578091"/>
                <a:gd name="f678" fmla="val 567559"/>
                <a:gd name="f679" fmla="val 560319"/>
                <a:gd name="f680" fmla="val 554395"/>
                <a:gd name="f681" fmla="val 553518"/>
                <a:gd name="f682" fmla="val 557906"/>
                <a:gd name="f683" fmla="val 562294"/>
                <a:gd name="f684" fmla="val 562513"/>
                <a:gd name="f685" fmla="val 9093"/>
                <a:gd name="f686" fmla="val 514684"/>
                <a:gd name="f687" fmla="val 508102"/>
                <a:gd name="f688" fmla="val 501301"/>
                <a:gd name="f689" fmla="val 492744"/>
                <a:gd name="f690" fmla="val 488795"/>
                <a:gd name="f691" fmla="val 483749"/>
                <a:gd name="f692" fmla="val 485943"/>
                <a:gd name="f693" fmla="val 496474"/>
                <a:gd name="f694" fmla="val 507005"/>
                <a:gd name="f695" fmla="val 509638"/>
                <a:gd name="f696" fmla="val 510955"/>
                <a:gd name="f697" fmla="val 511393"/>
                <a:gd name="f698" fmla="val 513149"/>
                <a:gd name="f699" fmla="val 513587"/>
                <a:gd name="f700" fmla="val 512710"/>
                <a:gd name="f701" fmla="val 511613"/>
                <a:gd name="f702" fmla="val 510735"/>
                <a:gd name="f703" fmla="val 509199"/>
                <a:gd name="f704" fmla="val 507883"/>
                <a:gd name="f705" fmla="val 505031"/>
                <a:gd name="f706" fmla="val 498010"/>
                <a:gd name="f707" fmla="val 484188"/>
                <a:gd name="f708" fmla="val 476290"/>
                <a:gd name="f709" fmla="val 482433"/>
                <a:gd name="f710" fmla="val 487698"/>
                <a:gd name="f711" fmla="val 497791"/>
                <a:gd name="f712" fmla="val 505470"/>
                <a:gd name="f713" fmla="val 506567"/>
                <a:gd name="f714" fmla="val 502179"/>
                <a:gd name="f715" fmla="val 493183"/>
                <a:gd name="f716" fmla="val 480897"/>
                <a:gd name="f717" fmla="val 476509"/>
                <a:gd name="f718" fmla="val 474754"/>
                <a:gd name="f719" fmla="val 474315"/>
                <a:gd name="f720" fmla="val 472779"/>
                <a:gd name="f721" fmla="val 472121"/>
                <a:gd name="f722" fmla="val 473657"/>
                <a:gd name="f723" fmla="val 474973"/>
                <a:gd name="f724" fmla="val 476948"/>
                <a:gd name="f725" fmla="val 482652"/>
                <a:gd name="f726" fmla="val 491648"/>
                <a:gd name="f727" fmla="val 514465"/>
                <a:gd name="f728" fmla="val 426047"/>
                <a:gd name="f729" fmla="val 404985"/>
                <a:gd name="f730" fmla="val 397306"/>
                <a:gd name="f731" fmla="val 411786"/>
                <a:gd name="f732" fmla="val 422756"/>
                <a:gd name="f733" fmla="val 443160"/>
                <a:gd name="f734" fmla="val 450839"/>
                <a:gd name="f735" fmla="val 438772"/>
                <a:gd name="f736" fmla="val 425828"/>
                <a:gd name="f737" fmla="val 424731"/>
                <a:gd name="f738" fmla="val 445354"/>
                <a:gd name="f739" fmla="val 461809"/>
                <a:gd name="f740" fmla="val 449523"/>
                <a:gd name="f741" fmla="val 402791"/>
                <a:gd name="f742" fmla="val 386775"/>
                <a:gd name="f743" fmla="val 401036"/>
                <a:gd name="f744" fmla="val 340263"/>
                <a:gd name="f745" fmla="val 60871"/>
                <a:gd name="f746" fmla="val 342018"/>
                <a:gd name="f747" fmla="val 65259"/>
                <a:gd name="f748" fmla="val 343992"/>
                <a:gd name="f749" fmla="val 345089"/>
                <a:gd name="f750" fmla="val 75132"/>
                <a:gd name="f751" fmla="val 345528"/>
                <a:gd name="f752" fmla="val 346186"/>
                <a:gd name="f753" fmla="val 346625"/>
                <a:gd name="f754" fmla="val 347064"/>
                <a:gd name="f755" fmla="val 347503"/>
                <a:gd name="f756" fmla="val 347722"/>
                <a:gd name="f757" fmla="val 349477"/>
                <a:gd name="f758" fmla="val 354523"/>
                <a:gd name="f759" fmla="val 57141"/>
                <a:gd name="f760" fmla="val 358911"/>
                <a:gd name="f761" fmla="val 364616"/>
                <a:gd name="f762" fmla="val 369443"/>
                <a:gd name="f763" fmla="val 23134"/>
                <a:gd name="f764" fmla="val 373611"/>
                <a:gd name="f765" fmla="val 14578"/>
                <a:gd name="f766" fmla="val 376463"/>
                <a:gd name="f767" fmla="val 377780"/>
                <a:gd name="f768" fmla="val 379535"/>
                <a:gd name="f769" fmla="val 381948"/>
                <a:gd name="f770" fmla="val 385239"/>
                <a:gd name="f771" fmla="val 385678"/>
                <a:gd name="f772" fmla="val 381729"/>
                <a:gd name="f773" fmla="val 378438"/>
                <a:gd name="f774" fmla="val 374928"/>
                <a:gd name="f775" fmla="val 370759"/>
                <a:gd name="f776" fmla="val 366810"/>
                <a:gd name="f777" fmla="val 363738"/>
                <a:gd name="f778" fmla="val 363080"/>
                <a:gd name="f779" fmla="val 362861"/>
                <a:gd name="f780" fmla="val 365713"/>
                <a:gd name="f781" fmla="val 370540"/>
                <a:gd name="f782" fmla="val 369662"/>
                <a:gd name="f783" fmla="val 367907"/>
                <a:gd name="f784" fmla="val 16552"/>
                <a:gd name="f785" fmla="val 28619"/>
                <a:gd name="f786" fmla="val 359789"/>
                <a:gd name="f787" fmla="val 357376"/>
                <a:gd name="f788" fmla="val 352768"/>
                <a:gd name="f789" fmla="val 52534"/>
                <a:gd name="f790" fmla="val 59555"/>
                <a:gd name="f791" fmla="val 344212"/>
                <a:gd name="f792" fmla="val 47488"/>
                <a:gd name="f793" fmla="val 339166"/>
                <a:gd name="f794" fmla="val 334339"/>
                <a:gd name="f795" fmla="val 331048"/>
                <a:gd name="f796" fmla="val 329293"/>
                <a:gd name="f797" fmla="val 329073"/>
                <a:gd name="f798" fmla="val 329951"/>
                <a:gd name="f799" fmla="val 334119"/>
                <a:gd name="f800" fmla="val 335655"/>
                <a:gd name="f801" fmla="val 336094"/>
                <a:gd name="f802" fmla="val 331267"/>
                <a:gd name="f803" fmla="val 327537"/>
                <a:gd name="f804" fmla="val 322711"/>
                <a:gd name="f805" fmla="val 317884"/>
                <a:gd name="f806" fmla="val 314812"/>
                <a:gd name="f807" fmla="val 311521"/>
                <a:gd name="f808" fmla="val 310644"/>
                <a:gd name="f809" fmla="val 313496"/>
                <a:gd name="f810" fmla="val 318103"/>
                <a:gd name="f811" fmla="val 319639"/>
                <a:gd name="f812" fmla="val 322053"/>
                <a:gd name="f813" fmla="val 340921"/>
                <a:gd name="f814" fmla="val 294189"/>
                <a:gd name="f815" fmla="val 288265"/>
                <a:gd name="f816" fmla="val 272907"/>
                <a:gd name="f817" fmla="val 256672"/>
                <a:gd name="f818" fmla="val 251187"/>
                <a:gd name="f819" fmla="val 257549"/>
                <a:gd name="f820" fmla="val 260182"/>
                <a:gd name="f821" fmla="val 260621"/>
                <a:gd name="f822" fmla="val 254917"/>
                <a:gd name="f823" fmla="val 251406"/>
                <a:gd name="f824" fmla="val 247018"/>
                <a:gd name="f825" fmla="val 242630"/>
                <a:gd name="f826" fmla="val 239120"/>
                <a:gd name="f827" fmla="val 233854"/>
                <a:gd name="f828" fmla="val 233196"/>
                <a:gd name="f829" fmla="val 232977"/>
                <a:gd name="f830" fmla="val 236487"/>
                <a:gd name="f831" fmla="val 242850"/>
                <a:gd name="f832" fmla="val 245482"/>
                <a:gd name="f833" fmla="val 256452"/>
                <a:gd name="f834" fmla="val 263693"/>
                <a:gd name="f835" fmla="val 271152"/>
                <a:gd name="f836" fmla="val 279050"/>
                <a:gd name="f837" fmla="val 286949"/>
                <a:gd name="f838" fmla="val 291556"/>
                <a:gd name="f839" fmla="val 297480"/>
                <a:gd name="f840" fmla="val 299016"/>
                <a:gd name="f841" fmla="val 300551"/>
                <a:gd name="f842" fmla="val 301210"/>
                <a:gd name="f843" fmla="val 303184"/>
                <a:gd name="f844" fmla="val 305817"/>
                <a:gd name="f845" fmla="val 308450"/>
                <a:gd name="f846" fmla="val 309108"/>
                <a:gd name="f847" fmla="val 304720"/>
                <a:gd name="f848" fmla="val 301648"/>
                <a:gd name="f849" fmla="val 297261"/>
                <a:gd name="f850" fmla="val 293092"/>
                <a:gd name="f851" fmla="val 289143"/>
                <a:gd name="f852" fmla="val 285194"/>
                <a:gd name="f853" fmla="val 284535"/>
                <a:gd name="f854" fmla="val 284316"/>
                <a:gd name="f855" fmla="val 287826"/>
                <a:gd name="f856" fmla="val 290459"/>
                <a:gd name="f857" fmla="val 292434"/>
                <a:gd name="f858" fmla="val 294847"/>
                <a:gd name="f859" fmla="val 295067"/>
                <a:gd name="f860" fmla="val 199189"/>
                <a:gd name="f861" fmla="val 202261"/>
                <a:gd name="f862" fmla="val 209940"/>
                <a:gd name="f863" fmla="val 215864"/>
                <a:gd name="f864" fmla="val 219813"/>
                <a:gd name="f865" fmla="val 222226"/>
                <a:gd name="f866" fmla="val 223762"/>
                <a:gd name="f867" fmla="val 224640"/>
                <a:gd name="f868" fmla="val 224859"/>
                <a:gd name="f869" fmla="val 225298"/>
                <a:gd name="f870" fmla="val 17430"/>
                <a:gd name="f871" fmla="val 227272"/>
                <a:gd name="f872" fmla="val 227711"/>
                <a:gd name="f873" fmla="val 227492"/>
                <a:gd name="f874" fmla="val 228150"/>
                <a:gd name="f875" fmla="val 229247"/>
                <a:gd name="f876" fmla="val 536"/>
                <a:gd name="f877" fmla="val 98"/>
                <a:gd name="f878" fmla="val 227931"/>
                <a:gd name="f879" fmla="val 317"/>
                <a:gd name="f880" fmla="val 225737"/>
                <a:gd name="f881" fmla="val 218935"/>
                <a:gd name="f882" fmla="val 175714"/>
                <a:gd name="f883" fmla="val 170887"/>
                <a:gd name="f884" fmla="val 167377"/>
                <a:gd name="f885" fmla="val 166718"/>
                <a:gd name="f886" fmla="val 166499"/>
                <a:gd name="f887" fmla="val -122"/>
                <a:gd name="f888" fmla="val 164963"/>
                <a:gd name="f889" fmla="val 164744"/>
                <a:gd name="f890" fmla="val 164086"/>
                <a:gd name="f891" fmla="val 162330"/>
                <a:gd name="f892" fmla="val 11067"/>
                <a:gd name="f893" fmla="val 160795"/>
                <a:gd name="f894" fmla="val 161233"/>
                <a:gd name="f895" fmla="val 162769"/>
                <a:gd name="f896" fmla="val 163647"/>
                <a:gd name="f897" fmla="val 13920"/>
                <a:gd name="f898" fmla="val 165841"/>
                <a:gd name="f899" fmla="val 11506"/>
                <a:gd name="f900" fmla="val 168474"/>
                <a:gd name="f901" fmla="val 171106"/>
                <a:gd name="f902" fmla="val 177030"/>
                <a:gd name="f903" fmla="val 181638"/>
                <a:gd name="f904" fmla="val 187561"/>
                <a:gd name="f905" fmla="val 190852"/>
                <a:gd name="f906" fmla="val 190413"/>
                <a:gd name="f907" fmla="val 184270"/>
                <a:gd name="f908" fmla="val 180321"/>
                <a:gd name="f909" fmla="val 179663"/>
                <a:gd name="f910" fmla="val 187122"/>
                <a:gd name="f911" fmla="val 195240"/>
                <a:gd name="f912" fmla="val 199628"/>
                <a:gd name="f913" fmla="val 203139"/>
                <a:gd name="f914" fmla="val 209282"/>
                <a:gd name="f915" fmla="val 210159"/>
                <a:gd name="f916" fmla="val 205771"/>
                <a:gd name="f917" fmla="val 70744"/>
                <a:gd name="f918" fmla="val 199409"/>
                <a:gd name="f919" fmla="val 114063"/>
                <a:gd name="f920" fmla="val 113624"/>
                <a:gd name="f921" fmla="val 107481"/>
                <a:gd name="f922" fmla="val 103970"/>
                <a:gd name="f923" fmla="val 103532"/>
                <a:gd name="f924" fmla="val 110333"/>
                <a:gd name="f925" fmla="val 113843"/>
                <a:gd name="f926" fmla="val 118451"/>
                <a:gd name="f927" fmla="val 128104"/>
                <a:gd name="f928" fmla="val 137538"/>
                <a:gd name="f929" fmla="val 147192"/>
                <a:gd name="f930" fmla="val 156626"/>
                <a:gd name="f931" fmla="val 157942"/>
                <a:gd name="f932" fmla="val 161453"/>
                <a:gd name="f933" fmla="val 161014"/>
                <a:gd name="f934" fmla="val 159478"/>
                <a:gd name="f935" fmla="val 158820"/>
                <a:gd name="f936" fmla="val 155968"/>
                <a:gd name="f937" fmla="val 153116"/>
                <a:gd name="f938" fmla="val 151141"/>
                <a:gd name="f939" fmla="val 148728"/>
                <a:gd name="f940" fmla="val 145656"/>
                <a:gd name="f941" fmla="val 125910"/>
                <a:gd name="f942" fmla="val 124594"/>
                <a:gd name="f943" fmla="val 122839"/>
                <a:gd name="f944" fmla="val 122619"/>
                <a:gd name="f945" fmla="val 126130"/>
                <a:gd name="f946" fmla="val 132273"/>
                <a:gd name="f947" fmla="val 136441"/>
                <a:gd name="f948" fmla="val 139074"/>
                <a:gd name="f949" fmla="val 140391"/>
                <a:gd name="f950" fmla="val 142585"/>
                <a:gd name="f951" fmla="val 143243"/>
                <a:gd name="f952" fmla="val 143682"/>
                <a:gd name="f953" fmla="val 144559"/>
                <a:gd name="f954" fmla="val 146973"/>
                <a:gd name="f955" fmla="val 147411"/>
                <a:gd name="f956" fmla="val 145217"/>
                <a:gd name="f957" fmla="val 142365"/>
                <a:gd name="f958" fmla="val 141049"/>
                <a:gd name="f959" fmla="val 139732"/>
                <a:gd name="f960" fmla="val 132053"/>
                <a:gd name="f961" fmla="val 122400"/>
                <a:gd name="f962" fmla="val 125691"/>
                <a:gd name="f963" fmla="val 133370"/>
                <a:gd name="f964" fmla="val 137977"/>
                <a:gd name="f965" fmla="val 141488"/>
                <a:gd name="f966" fmla="val 149167"/>
                <a:gd name="f967" fmla="val 150264"/>
                <a:gd name="f968" fmla="val 151799"/>
                <a:gd name="f969" fmla="val 152238"/>
                <a:gd name="f970" fmla="val 153993"/>
                <a:gd name="f971" fmla="val 154432"/>
                <a:gd name="f972" fmla="val 153335"/>
                <a:gd name="f973" fmla="val 152677"/>
                <a:gd name="f974" fmla="val 151361"/>
                <a:gd name="f975" fmla="val 144998"/>
                <a:gd name="f976" fmla="val 138197"/>
                <a:gd name="f977" fmla="val 118231"/>
                <a:gd name="f978" fmla="val 105726"/>
                <a:gd name="f979" fmla="val 105067"/>
                <a:gd name="f980" fmla="val 104848"/>
                <a:gd name="f981" fmla="val 70183"/>
                <a:gd name="f982" fmla="val 63601"/>
                <a:gd name="f983" fmla="val 60968"/>
                <a:gd name="f984" fmla="val 60530"/>
                <a:gd name="f985" fmla="val 66234"/>
                <a:gd name="f986" fmla="val 69964"/>
                <a:gd name="f987" fmla="val 74352"/>
                <a:gd name="f988" fmla="val 78740"/>
                <a:gd name="f989" fmla="val 82250"/>
                <a:gd name="f990" fmla="val 87516"/>
                <a:gd name="f991" fmla="val 88174"/>
                <a:gd name="f992" fmla="val 88393"/>
                <a:gd name="f993" fmla="val 84883"/>
                <a:gd name="f994" fmla="val 78520"/>
                <a:gd name="f995" fmla="val 78301"/>
                <a:gd name="f996" fmla="val 87954"/>
                <a:gd name="f997" fmla="val 60310"/>
                <a:gd name="f998" fmla="val 60091"/>
                <a:gd name="f999" fmla="val 9849"/>
                <a:gd name="f1000" fmla="val 3486"/>
                <a:gd name="f1001" fmla="val 195"/>
                <a:gd name="f1002" fmla="val -244"/>
                <a:gd name="f1003" fmla="val 6119"/>
                <a:gd name="f1004" fmla="val 9629"/>
                <a:gd name="f1005" fmla="val 14017"/>
                <a:gd name="f1006" fmla="val 23890"/>
                <a:gd name="f1007" fmla="val 34860"/>
                <a:gd name="f1008" fmla="val 44952"/>
                <a:gd name="f1009" fmla="val 50437"/>
                <a:gd name="f1010" fmla="val 51973"/>
                <a:gd name="f1011" fmla="val 54825"/>
                <a:gd name="f1012" fmla="val 52851"/>
                <a:gd name="f1013" fmla="val 52192"/>
                <a:gd name="f1014" fmla="val 49998"/>
                <a:gd name="f1015" fmla="val 47366"/>
                <a:gd name="f1016" fmla="val 45172"/>
                <a:gd name="f1017" fmla="val 43417"/>
                <a:gd name="f1018" fmla="val 41223"/>
                <a:gd name="f1019" fmla="val 32227"/>
                <a:gd name="f1020" fmla="val 21696"/>
                <a:gd name="f1021" fmla="val 20599"/>
                <a:gd name="f1022" fmla="val 18624"/>
                <a:gd name="f1023" fmla="val 18405"/>
                <a:gd name="f1024" fmla="val 24987"/>
                <a:gd name="f1025" fmla="val 27620"/>
                <a:gd name="f1026" fmla="val 28059"/>
                <a:gd name="f1027" fmla="val 22354"/>
                <a:gd name="f1028" fmla="val 14456"/>
                <a:gd name="f1029" fmla="val 10287"/>
                <a:gd name="f1030" fmla="val 6558"/>
                <a:gd name="f1031" fmla="val 634"/>
                <a:gd name="f1032" fmla="val -24"/>
                <a:gd name="f1033" fmla="val 3267"/>
                <a:gd name="f1034" fmla="val 10068"/>
                <a:gd name="f1035" fmla="+- 0 0 -90"/>
                <a:gd name="f1036" fmla="*/ f3 1 1243525"/>
                <a:gd name="f1037" fmla="*/ f4 1 75789"/>
                <a:gd name="f1038" fmla="val f5"/>
                <a:gd name="f1039" fmla="val f6"/>
                <a:gd name="f1040" fmla="val f7"/>
                <a:gd name="f1041" fmla="*/ f1035 f0 1"/>
                <a:gd name="f1042" fmla="+- f1040 0 f1038"/>
                <a:gd name="f1043" fmla="+- f1039 0 f1038"/>
                <a:gd name="f1044" fmla="*/ f1041 1 f2"/>
                <a:gd name="f1045" fmla="*/ f1043 1 1243525"/>
                <a:gd name="f1046" fmla="*/ f1042 1 75789"/>
                <a:gd name="f1047" fmla="*/ 1243526 f1043 1"/>
                <a:gd name="f1048" fmla="*/ 55605 f1042 1"/>
                <a:gd name="f1049" fmla="*/ 1230143 f1043 1"/>
                <a:gd name="f1050" fmla="*/ 35201 f1042 1"/>
                <a:gd name="f1051" fmla="*/ 1221586 f1043 1"/>
                <a:gd name="f1052" fmla="*/ 29936 f1042 1"/>
                <a:gd name="f1053" fmla="*/ 1212591 f1043 1"/>
                <a:gd name="f1054" fmla="*/ 16772 f1042 1"/>
                <a:gd name="f1055" fmla="*/ 1225316 f1043 1"/>
                <a:gd name="f1056" fmla="*/ 4924 f1042 1"/>
                <a:gd name="f1057" fmla="*/ 1239796 f1043 1"/>
                <a:gd name="f1058" fmla="*/ 16991 f1042 1"/>
                <a:gd name="f1059" fmla="*/ 1242429 f1043 1"/>
                <a:gd name="f1060" fmla="*/ 1240454 f1043 1"/>
                <a:gd name="f1061" fmla="*/ 3827 f1042 1"/>
                <a:gd name="f1062" fmla="*/ 1236725 f1043 1"/>
                <a:gd name="f1063" fmla="*/ 3169 f1042 1"/>
                <a:gd name="f1064" fmla="*/ 1226852 f1043 1"/>
                <a:gd name="f1065" fmla="*/ 1853 f1042 1"/>
                <a:gd name="f1066" fmla="*/ 1205131 f1043 1"/>
                <a:gd name="f1067" fmla="*/ 20282 f1042 1"/>
                <a:gd name="f1068" fmla="*/ 1216540 f1043 1"/>
                <a:gd name="f1069" fmla="*/ 38712 f1042 1"/>
                <a:gd name="f1070" fmla="*/ 1226632 f1043 1"/>
                <a:gd name="f1071" fmla="*/ 45294 f1042 1"/>
                <a:gd name="f1072" fmla="*/ 1235408 f1043 1"/>
                <a:gd name="f1073" fmla="*/ 60213 f1042 1"/>
                <a:gd name="f1074" fmla="*/ 1222025 f1043 1"/>
                <a:gd name="f1075" fmla="*/ 72499 f1042 1"/>
                <a:gd name="f1076" fmla="*/ 1203595 f1043 1"/>
                <a:gd name="f1077" fmla="*/ 56702 f1042 1"/>
                <a:gd name="f1078" fmla="*/ 1200963 f1043 1"/>
                <a:gd name="f1079" fmla="*/ 56922 f1042 1"/>
                <a:gd name="f1080" fmla="*/ 1203815 f1043 1"/>
                <a:gd name="f1081" fmla="*/ 71841 f1042 1"/>
                <a:gd name="f1082" fmla="*/ 1220489 f1043 1"/>
                <a:gd name="f1083" fmla="*/ 75790 f1042 1"/>
                <a:gd name="f1084" fmla="*/ 1243307 f1043 1"/>
                <a:gd name="f1085" fmla="*/ 56044 f1042 1"/>
                <a:gd name="f1086" fmla="*/ 1154889 f1043 1"/>
                <a:gd name="f1087" fmla="*/ 72060 f1042 1"/>
                <a:gd name="f1088" fmla="*/ 1126148 f1043 1"/>
                <a:gd name="f1089" fmla="*/ 35859 f1042 1"/>
                <a:gd name="f1090" fmla="*/ 1151598 f1043 1"/>
                <a:gd name="f1091" fmla="*/ 1179681 f1043 1"/>
                <a:gd name="f1092" fmla="*/ 41564 f1042 1"/>
                <a:gd name="f1093" fmla="*/ 1154670 f1043 1"/>
                <a:gd name="f1094" fmla="*/ 1153573 f1043 1"/>
                <a:gd name="f1095" fmla="*/ 75351 f1042 1"/>
                <a:gd name="f1096" fmla="*/ 1190651 f1043 1"/>
                <a:gd name="f1097" fmla="*/ 38053 f1042 1"/>
                <a:gd name="f1098" fmla="*/ 1414 f1042 1"/>
                <a:gd name="f1099" fmla="*/ 1115617 f1043 1"/>
                <a:gd name="f1100" fmla="*/ 39150 f1042 1"/>
                <a:gd name="f1101" fmla="*/ 1056818 f1043 1"/>
                <a:gd name="f1102" fmla="*/ 57580 f1042 1"/>
                <a:gd name="f1103" fmla="*/ 1050894 f1043 1"/>
                <a:gd name="f1104" fmla="*/ 70963 f1042 1"/>
                <a:gd name="f1105" fmla="*/ 1048700 f1043 1"/>
                <a:gd name="f1106" fmla="*/ 74035 f1042 1"/>
                <a:gd name="f1107" fmla="*/ 1060986 f1043 1"/>
                <a:gd name="f1108" fmla="*/ 73815 f1042 1"/>
                <a:gd name="f1109" fmla="*/ 1073931 f1043 1"/>
                <a:gd name="f1110" fmla="*/ 71402 f1042 1"/>
                <a:gd name="f1111" fmla="*/ 1071079 f1043 1"/>
                <a:gd name="f1112" fmla="*/ 1064936 f1043 1"/>
                <a:gd name="f1113" fmla="*/ 57799 f1042 1"/>
                <a:gd name="f1114" fmla="*/ 43977 f1042 1"/>
                <a:gd name="f1115" fmla="*/ 1066691 f1043 1"/>
                <a:gd name="f1116" fmla="*/ 38931 f1042 1"/>
                <a:gd name="f1117" fmla="*/ 1077003 f1043 1"/>
                <a:gd name="f1118" fmla="*/ 47926 f1042 1"/>
                <a:gd name="f1119" fmla="*/ 1085559 f1043 1"/>
                <a:gd name="f1120" fmla="*/ 1094335 f1043 1"/>
                <a:gd name="f1121" fmla="*/ 67672 f1042 1"/>
                <a:gd name="f1122" fmla="*/ 1095871 f1043 1"/>
                <a:gd name="f1123" fmla="*/ 70086 f1042 1"/>
                <a:gd name="f1124" fmla="*/ 1093238 f1043 1"/>
                <a:gd name="f1125" fmla="*/ 71183 f1042 1"/>
                <a:gd name="f1126" fmla="*/ 1090825 f1043 1"/>
                <a:gd name="f1127" fmla="*/ 71621 f1042 1"/>
                <a:gd name="f1128" fmla="*/ 1091263 f1043 1"/>
                <a:gd name="f1129" fmla="*/ 74254 f1042 1"/>
                <a:gd name="f1130" fmla="*/ 1104208 f1043 1"/>
                <a:gd name="f1131" fmla="*/ 1116055 f1043 1"/>
                <a:gd name="f1132" fmla="*/ 1113203 f1043 1"/>
                <a:gd name="f1133" fmla="*/ 1104647 f1043 1"/>
                <a:gd name="f1134" fmla="*/ 67014 f1042 1"/>
                <a:gd name="f1135" fmla="*/ 1078100 f1043 1"/>
                <a:gd name="f1136" fmla="*/ 37176 f1042 1"/>
                <a:gd name="f1137" fmla="*/ 1076125 f1043 1"/>
                <a:gd name="f1138" fmla="*/ 33885 f1042 1"/>
                <a:gd name="f1139" fmla="*/ 1078538 f1043 1"/>
                <a:gd name="f1140" fmla="*/ 30594 f1042 1"/>
                <a:gd name="f1141" fmla="*/ 1088192 f1043 1"/>
                <a:gd name="f1142" fmla="*/ 21599 f1042 1"/>
                <a:gd name="f1143" fmla="*/ 1103111 f1043 1"/>
                <a:gd name="f1144" fmla="*/ 9312 f1042 1"/>
                <a:gd name="f1145" fmla="*/ 1112984 f1043 1"/>
                <a:gd name="f1146" fmla="*/ 6241 f1042 1"/>
                <a:gd name="f1147" fmla="*/ 3608 f1042 1"/>
                <a:gd name="f1148" fmla="*/ 1102453 f1043 1"/>
                <a:gd name="f1149" fmla="*/ 1093677 f1043 1"/>
                <a:gd name="f1150" fmla="*/ 6899 f1042 1"/>
                <a:gd name="f1151" fmla="*/ 1095432 f1043 1"/>
                <a:gd name="f1152" fmla="*/ 7996 f1042 1"/>
                <a:gd name="f1153" fmla="*/ 1094774 f1043 1"/>
                <a:gd name="f1154" fmla="*/ 9751 f1042 1"/>
                <a:gd name="f1155" fmla="*/ 1086437 f1043 1"/>
                <a:gd name="f1156" fmla="*/ 18527 f1042 1"/>
                <a:gd name="f1157" fmla="*/ 1075028 f1043 1"/>
                <a:gd name="f1158" fmla="*/ 1069543 f1043 1"/>
                <a:gd name="f1159" fmla="*/ 34982 f1042 1"/>
                <a:gd name="f1160" fmla="*/ 1066471 f1043 1"/>
                <a:gd name="f1161" fmla="*/ 36079 f1042 1"/>
                <a:gd name="f1162" fmla="*/ 1065155 f1043 1"/>
                <a:gd name="f1163" fmla="*/ 32130 f1042 1"/>
                <a:gd name="f1164" fmla="*/ 19843 f1042 1"/>
                <a:gd name="f1165" fmla="*/ 1071518 f1043 1"/>
                <a:gd name="f1166" fmla="*/ 6460 f1042 1"/>
                <a:gd name="f1167" fmla="*/ 1073492 f1043 1"/>
                <a:gd name="f1168" fmla="*/ 1061206 f1043 1"/>
                <a:gd name="f1169" fmla="*/ 1047823 f1043 1"/>
                <a:gd name="f1170" fmla="*/ 1050455 f1043 1"/>
                <a:gd name="f1171" fmla="*/ 58238 f1042 1"/>
                <a:gd name="f1172" fmla="*/ 1016229 f1043 1"/>
                <a:gd name="f1173" fmla="*/ 57361 f1042 1"/>
                <a:gd name="f1174" fmla="*/ 1009647 f1043 1"/>
                <a:gd name="f1175" fmla="*/ 1007014 f1043 1"/>
                <a:gd name="f1176" fmla="*/ 1020398 f1043 1"/>
                <a:gd name="f1177" fmla="*/ 1033562 f1043 1"/>
                <a:gd name="f1178" fmla="*/ 1030929 f1043 1"/>
                <a:gd name="f1179" fmla="*/ 1024347 f1043 1"/>
                <a:gd name="f1180" fmla="*/ 19624 f1042 1"/>
                <a:gd name="f1181" fmla="*/ 6021 f1042 1"/>
                <a:gd name="f1182" fmla="*/ 3388 f1042 1"/>
                <a:gd name="f1183" fmla="*/ 5802 f1042 1"/>
                <a:gd name="f1184" fmla="*/ 960941 f1043 1"/>
                <a:gd name="f1185" fmla="*/ 954578 f1043 1"/>
                <a:gd name="f1186" fmla="*/ 951287 f1043 1"/>
                <a:gd name="f1187" fmla="*/ 965109 f1043 1"/>
                <a:gd name="f1188" fmla="*/ 974982 f1043 1"/>
                <a:gd name="f1189" fmla="*/ 1001529 f1043 1"/>
                <a:gd name="f1190" fmla="*/ 1005917 f1043 1"/>
                <a:gd name="f1191" fmla="*/ 59116 f1042 1"/>
                <a:gd name="f1192" fmla="*/ 1003285 f1043 1"/>
                <a:gd name="f1193" fmla="*/ 58457 f1042 1"/>
                <a:gd name="f1194" fmla="*/ 996264 f1043 1"/>
                <a:gd name="f1195" fmla="*/ 68989 f1042 1"/>
                <a:gd name="f1196" fmla="*/ 983319 f1043 1"/>
                <a:gd name="f1197" fmla="*/ 70305 f1042 1"/>
                <a:gd name="f1198" fmla="*/ 971691 f1043 1"/>
                <a:gd name="f1199" fmla="*/ 67892 f1042 1"/>
                <a:gd name="f1200" fmla="*/ 969497 f1043 1"/>
                <a:gd name="f1201" fmla="*/ 56483 f1042 1"/>
                <a:gd name="f1202" fmla="*/ 19405 f1042 1"/>
                <a:gd name="f1203" fmla="*/ 976079 f1043 1"/>
                <a:gd name="f1204" fmla="*/ 978712 f1043 1"/>
                <a:gd name="f1205" fmla="*/ 965548 f1043 1"/>
                <a:gd name="f1206" fmla="*/ 951726 f1043 1"/>
                <a:gd name="f1207" fmla="*/ 954359 f1043 1"/>
                <a:gd name="f1208" fmla="*/ 961380 f1043 1"/>
                <a:gd name="f1209" fmla="*/ 901703 f1043 1"/>
                <a:gd name="f1210" fmla="*/ 903239 f1043 1"/>
                <a:gd name="f1211" fmla="*/ 908066 f1043 1"/>
                <a:gd name="f1212" fmla="*/ 923862 f1043 1"/>
                <a:gd name="f1213" fmla="*/ 20721 f1042 1"/>
                <a:gd name="f1214" fmla="*/ 907188 f1043 1"/>
                <a:gd name="f1215" fmla="*/ 34324 f1042 1"/>
                <a:gd name="f1216" fmla="*/ 31252 f1042 1"/>
                <a:gd name="f1217" fmla="*/ 9532 f1042 1"/>
                <a:gd name="f1218" fmla="*/ 40247 f1042 1"/>
                <a:gd name="f1219" fmla="*/ 907846 f1043 1"/>
                <a:gd name="f1220" fmla="*/ 37395 f1042 1"/>
                <a:gd name="f1221" fmla="*/ 929128 f1043 1"/>
                <a:gd name="f1222" fmla="*/ 912454 f1043 1"/>
                <a:gd name="f1223" fmla="*/ 70524 f1042 1"/>
                <a:gd name="f1224" fmla="*/ 904117 f1043 1"/>
                <a:gd name="f1225" fmla="*/ 67453 f1042 1"/>
                <a:gd name="f1226" fmla="*/ 901923 f1043 1"/>
                <a:gd name="f1227" fmla="*/ 55825 f1042 1"/>
                <a:gd name="f1228" fmla="*/ 40028 f1042 1"/>
                <a:gd name="f1229" fmla="*/ 892927 f1043 1"/>
                <a:gd name="f1230" fmla="*/ 887003 f1043 1"/>
                <a:gd name="f1231" fmla="*/ 885029 f1043 1"/>
                <a:gd name="f1232" fmla="*/ 897315 f1043 1"/>
                <a:gd name="f1233" fmla="*/ 910040 f1043 1"/>
                <a:gd name="f1234" fmla="*/ 938343 f1043 1"/>
                <a:gd name="f1235" fmla="*/ 53411 f1042 1"/>
                <a:gd name="f1236" fmla="*/ 924082 f1043 1"/>
                <a:gd name="f1237" fmla="*/ 35640 f1042 1"/>
                <a:gd name="f1238" fmla="*/ 922107 f1043 1"/>
                <a:gd name="f1239" fmla="*/ 34104 f1042 1"/>
                <a:gd name="f1240" fmla="*/ 933077 f1043 1"/>
                <a:gd name="f1241" fmla="*/ 924959 f1043 1"/>
                <a:gd name="f1242" fmla="*/ 906969 f1043 1"/>
                <a:gd name="f1243" fmla="*/ 2950 f1042 1"/>
                <a:gd name="f1244" fmla="*/ 883932 f1043 1"/>
                <a:gd name="f1245" fmla="*/ 887442 f1043 1"/>
                <a:gd name="f1246" fmla="*/ 892708 f1043 1"/>
                <a:gd name="f1247" fmla="*/ 17211 f1042 1"/>
                <a:gd name="f1248" fmla="*/ 860456 f1043 1"/>
                <a:gd name="f1249" fmla="*/ 42222 f1042 1"/>
                <a:gd name="f1250" fmla="*/ 839175 f1043 1"/>
                <a:gd name="f1251" fmla="*/ 817454 f1043 1"/>
                <a:gd name="f1252" fmla="*/ 42003 f1042 1"/>
                <a:gd name="f1253" fmla="*/ 18966 f1042 1"/>
                <a:gd name="f1254" fmla="*/ 823817 f1043 1"/>
                <a:gd name="f1255" fmla="*/ 5582 f1042 1"/>
                <a:gd name="f1256" fmla="*/ 826450 f1043 1"/>
                <a:gd name="f1257" fmla="*/ 2730 f1042 1"/>
                <a:gd name="f1258" fmla="*/ 813286 f1043 1"/>
                <a:gd name="f1259" fmla="*/ 800122 f1043 1"/>
                <a:gd name="f1260" fmla="*/ 5363 f1042 1"/>
                <a:gd name="f1261" fmla="*/ 802754 f1043 1"/>
                <a:gd name="f1262" fmla="*/ 809117 f1043 1"/>
                <a:gd name="f1263" fmla="*/ 44197 f1042 1"/>
                <a:gd name="f1264" fmla="*/ 69427 f1042 1"/>
                <a:gd name="f1265" fmla="*/ 837419 f1043 1"/>
                <a:gd name="f1266" fmla="*/ 857823 f1043 1"/>
                <a:gd name="f1267" fmla="*/ 865283 f1043 1"/>
                <a:gd name="f1268" fmla="*/ 30155 f1042 1"/>
                <a:gd name="f1269" fmla="*/ 866819 f1043 1"/>
                <a:gd name="f1270" fmla="*/ 8435 f1042 1"/>
                <a:gd name="f1271" fmla="*/ 872084 f1043 1"/>
                <a:gd name="f1272" fmla="*/ 874717 f1043 1"/>
                <a:gd name="f1273" fmla="*/ 863528 f1043 1"/>
                <a:gd name="f1274" fmla="*/ 851461 f1043 1"/>
                <a:gd name="f1275" fmla="*/ 854094 f1043 1"/>
                <a:gd name="f1276" fmla="*/ 859359 f1043 1"/>
                <a:gd name="f1277" fmla="*/ 861334 f1043 1"/>
                <a:gd name="f1278" fmla="*/ 42441 f1042 1"/>
                <a:gd name="f1279" fmla="*/ 760630 f1043 1"/>
                <a:gd name="f1280" fmla="*/ 10190 f1042 1"/>
                <a:gd name="f1281" fmla="*/ 766334 f1043 1"/>
                <a:gd name="f1282" fmla="*/ 783447 f1043 1"/>
                <a:gd name="f1283" fmla="*/ 23354 f1042 1"/>
                <a:gd name="f1284" fmla="*/ 767870 f1043 1"/>
                <a:gd name="f1285" fmla="*/ 41344 f1042 1"/>
                <a:gd name="f1286" fmla="*/ 43538 f1042 1"/>
                <a:gd name="f1287" fmla="*/ 782570 f1043 1"/>
                <a:gd name="f1288" fmla="*/ 793320 f1043 1"/>
                <a:gd name="f1289" fmla="*/ 784764 f1043 1"/>
                <a:gd name="f1290" fmla="*/ 7338 f1042 1"/>
                <a:gd name="f1291" fmla="*/ 764360 f1043 1"/>
                <a:gd name="f1292" fmla="*/ 743297 f1043 1"/>
                <a:gd name="f1293" fmla="*/ 4047 f1042 1"/>
                <a:gd name="f1294" fmla="*/ 6679 f1042 1"/>
                <a:gd name="f1295" fmla="*/ 747247 f1043 1"/>
                <a:gd name="f1296" fmla="*/ 7118 f1042 1"/>
                <a:gd name="f1297" fmla="*/ 752293 f1043 1"/>
                <a:gd name="f1298" fmla="*/ 745930 f1043 1"/>
                <a:gd name="f1299" fmla="*/ 743736 f1043 1"/>
                <a:gd name="f1300" fmla="*/ 756681 f1043 1"/>
                <a:gd name="f1301" fmla="*/ 770503 f1043 1"/>
                <a:gd name="f1302" fmla="*/ 767651 f1043 1"/>
                <a:gd name="f1303" fmla="*/ 58019 f1042 1"/>
                <a:gd name="f1304" fmla="*/ 10409 f1042 1"/>
                <a:gd name="f1305" fmla="*/ 729037 f1043 1"/>
                <a:gd name="f1306" fmla="*/ 715653 f1043 1"/>
                <a:gd name="f1307" fmla="*/ 707097 f1043 1"/>
                <a:gd name="f1308" fmla="*/ 698101 f1043 1"/>
                <a:gd name="f1309" fmla="*/ 710827 f1043 1"/>
                <a:gd name="f1310" fmla="*/ 725307 f1043 1"/>
                <a:gd name="f1311" fmla="*/ 727940 f1043 1"/>
                <a:gd name="f1312" fmla="*/ 725965 f1043 1"/>
                <a:gd name="f1313" fmla="*/ 722235 f1043 1"/>
                <a:gd name="f1314" fmla="*/ 712362 f1043 1"/>
                <a:gd name="f1315" fmla="*/ 690642 f1043 1"/>
                <a:gd name="f1316" fmla="*/ 702051 f1043 1"/>
                <a:gd name="f1317" fmla="*/ 712143 f1043 1"/>
                <a:gd name="f1318" fmla="*/ 720919 f1043 1"/>
                <a:gd name="f1319" fmla="*/ 707536 f1043 1"/>
                <a:gd name="f1320" fmla="*/ 689106 f1043 1"/>
                <a:gd name="f1321" fmla="*/ 686473 f1043 1"/>
                <a:gd name="f1322" fmla="*/ 689325 f1043 1"/>
                <a:gd name="f1323" fmla="*/ 706000 f1043 1"/>
                <a:gd name="f1324" fmla="*/ 728817 f1043 1"/>
                <a:gd name="f1325" fmla="*/ 632282 f1043 1"/>
                <a:gd name="f1326" fmla="*/ 625700 f1043 1"/>
                <a:gd name="f1327" fmla="*/ 622190 f1043 1"/>
                <a:gd name="f1328" fmla="*/ 636670 f1043 1"/>
                <a:gd name="f1329" fmla="*/ 646323 f1043 1"/>
                <a:gd name="f1330" fmla="*/ 674845 f1043 1"/>
                <a:gd name="f1331" fmla="*/ 679672 f1043 1"/>
                <a:gd name="f1332" fmla="*/ 677039 f1043 1"/>
                <a:gd name="f1333" fmla="*/ 669360 f1043 1"/>
                <a:gd name="f1334" fmla="*/ 68769 f1042 1"/>
                <a:gd name="f1335" fmla="*/ 655758 f1043 1"/>
                <a:gd name="f1336" fmla="*/ 642813 f1043 1"/>
                <a:gd name="f1337" fmla="*/ 640838 f1043 1"/>
                <a:gd name="f1338" fmla="*/ 644349 f1043 1"/>
                <a:gd name="f1339" fmla="*/ 650492 f1043 1"/>
                <a:gd name="f1340" fmla="*/ 658610 f1043 1"/>
                <a:gd name="f1341" fmla="*/ 661901 f1043 1"/>
                <a:gd name="f1342" fmla="*/ 43100 f1042 1"/>
                <a:gd name="f1343" fmla="*/ 662778 f1043 1"/>
                <a:gd name="f1344" fmla="*/ 47268 f1042 1"/>
                <a:gd name="f1345" fmla="*/ 665630 f1043 1"/>
                <a:gd name="f1346" fmla="*/ 665192 f1043 1"/>
                <a:gd name="f1347" fmla="*/ 36956 f1042 1"/>
                <a:gd name="f1348" fmla="*/ 26206 f1042 1"/>
                <a:gd name="f1349" fmla="*/ 659268 f1043 1"/>
                <a:gd name="f1350" fmla="*/ 650273 f1043 1"/>
                <a:gd name="f1351" fmla="*/ 644129 f1043 1"/>
                <a:gd name="f1352" fmla="*/ 640619 f1043 1"/>
                <a:gd name="f1353" fmla="*/ 31910 f1042 1"/>
                <a:gd name="f1354" fmla="*/ 10629 f1042 1"/>
                <a:gd name="f1355" fmla="*/ 643910 f1043 1"/>
                <a:gd name="f1356" fmla="*/ 651589 f1043 1"/>
                <a:gd name="f1357" fmla="*/ 670018 f1043 1"/>
                <a:gd name="f1358" fmla="*/ 672651 f1043 1"/>
                <a:gd name="f1359" fmla="*/ 670896 f1043 1"/>
                <a:gd name="f1360" fmla="*/ 656416 f1043 1"/>
                <a:gd name="f1361" fmla="*/ 636450 f1043 1"/>
                <a:gd name="f1362" fmla="*/ 623945 f1043 1"/>
                <a:gd name="f1363" fmla="*/ 19185 f1042 1"/>
                <a:gd name="f1364" fmla="*/ 570631 f1043 1"/>
                <a:gd name="f1365" fmla="*/ 577652 f1043 1"/>
                <a:gd name="f1366" fmla="*/ 594765 f1043 1"/>
                <a:gd name="f1367" fmla="*/ 22696 f1042 1"/>
                <a:gd name="f1368" fmla="*/ 589499 f1043 1"/>
                <a:gd name="f1369" fmla="*/ 578529 f1043 1"/>
                <a:gd name="f1370" fmla="*/ 571070 f1043 1"/>
                <a:gd name="f1371" fmla="*/ 38273 f1042 1"/>
                <a:gd name="f1372" fmla="*/ 570850 f1043 1"/>
                <a:gd name="f1373" fmla="*/ 34762 f1042 1"/>
                <a:gd name="f1374" fmla="*/ 562074 f1043 1"/>
                <a:gd name="f1375" fmla="*/ 555712 f1043 1"/>
                <a:gd name="f1376" fmla="*/ 553079 f1043 1"/>
                <a:gd name="f1377" fmla="*/ 566462 f1043 1"/>
                <a:gd name="f1378" fmla="*/ 579187 f1043 1"/>
                <a:gd name="f1379" fmla="*/ 576993 f1043 1"/>
                <a:gd name="f1380" fmla="*/ 44416 f1042 1"/>
                <a:gd name="f1381" fmla="*/ 575677 f1043 1"/>
                <a:gd name="f1382" fmla="*/ 583356 f1043 1"/>
                <a:gd name="f1383" fmla="*/ 593887 f1043 1"/>
                <a:gd name="f1384" fmla="*/ 61310 f1042 1"/>
                <a:gd name="f1385" fmla="*/ 616046 f1043 1"/>
                <a:gd name="f1386" fmla="*/ 74693 f1042 1"/>
                <a:gd name="f1387" fmla="*/ 620654 f1043 1"/>
                <a:gd name="f1388" fmla="*/ 72718 f1042 1"/>
                <a:gd name="f1389" fmla="*/ 613194 f1043 1"/>
                <a:gd name="f1390" fmla="*/ 69647 f1042 1"/>
                <a:gd name="f1391" fmla="*/ 591693 f1043 1"/>
                <a:gd name="f1392" fmla="*/ 591254 f1043 1"/>
                <a:gd name="f1393" fmla="*/ 604638 f1043 1"/>
                <a:gd name="f1394" fmla="*/ 20940 f1042 1"/>
                <a:gd name="f1395" fmla="*/ 595862 f1043 1"/>
                <a:gd name="f1396" fmla="*/ 578091 f1043 1"/>
                <a:gd name="f1397" fmla="*/ 554395 f1043 1"/>
                <a:gd name="f1398" fmla="*/ 557906 f1043 1"/>
                <a:gd name="f1399" fmla="*/ 562513 f1043 1"/>
                <a:gd name="f1400" fmla="*/ 514684 f1043 1"/>
                <a:gd name="f1401" fmla="*/ 501301 f1043 1"/>
                <a:gd name="f1402" fmla="*/ 492744 f1043 1"/>
                <a:gd name="f1403" fmla="*/ 483749 f1043 1"/>
                <a:gd name="f1404" fmla="*/ 496474 f1043 1"/>
                <a:gd name="f1405" fmla="*/ 510955 f1043 1"/>
                <a:gd name="f1406" fmla="*/ 513587 f1043 1"/>
                <a:gd name="f1407" fmla="*/ 511613 f1043 1"/>
                <a:gd name="f1408" fmla="*/ 507883 f1043 1"/>
                <a:gd name="f1409" fmla="*/ 498010 f1043 1"/>
                <a:gd name="f1410" fmla="*/ 476290 f1043 1"/>
                <a:gd name="f1411" fmla="*/ 487698 f1043 1"/>
                <a:gd name="f1412" fmla="*/ 497791 f1043 1"/>
                <a:gd name="f1413" fmla="*/ 506567 f1043 1"/>
                <a:gd name="f1414" fmla="*/ 493183 f1043 1"/>
                <a:gd name="f1415" fmla="*/ 474754 f1043 1"/>
                <a:gd name="f1416" fmla="*/ 472121 f1043 1"/>
                <a:gd name="f1417" fmla="*/ 474973 f1043 1"/>
                <a:gd name="f1418" fmla="*/ 491648 f1043 1"/>
                <a:gd name="f1419" fmla="*/ 514465 f1043 1"/>
                <a:gd name="f1420" fmla="*/ 426047 f1043 1"/>
                <a:gd name="f1421" fmla="*/ 397306 f1043 1"/>
                <a:gd name="f1422" fmla="*/ 422756 f1043 1"/>
                <a:gd name="f1423" fmla="*/ 450839 f1043 1"/>
                <a:gd name="f1424" fmla="*/ 425828 f1043 1"/>
                <a:gd name="f1425" fmla="*/ 424731 f1043 1"/>
                <a:gd name="f1426" fmla="*/ 461809 f1043 1"/>
                <a:gd name="f1427" fmla="*/ 386775 f1043 1"/>
                <a:gd name="f1428" fmla="*/ 340263 f1043 1"/>
                <a:gd name="f1429" fmla="*/ 60871 f1042 1"/>
                <a:gd name="f1430" fmla="*/ 345089 f1043 1"/>
                <a:gd name="f1431" fmla="*/ 75132 f1042 1"/>
                <a:gd name="f1432" fmla="*/ 346625 f1043 1"/>
                <a:gd name="f1433" fmla="*/ 347722 f1043 1"/>
                <a:gd name="f1434" fmla="*/ 358911 f1043 1"/>
                <a:gd name="f1435" fmla="*/ 364616 f1043 1"/>
                <a:gd name="f1436" fmla="*/ 376463 f1043 1"/>
                <a:gd name="f1437" fmla="*/ 381948 f1043 1"/>
                <a:gd name="f1438" fmla="*/ 385239 f1043 1"/>
                <a:gd name="f1439" fmla="*/ 374928 f1043 1"/>
                <a:gd name="f1440" fmla="*/ 363738 f1043 1"/>
                <a:gd name="f1441" fmla="*/ 365713 f1043 1"/>
                <a:gd name="f1442" fmla="*/ 370540 f1043 1"/>
                <a:gd name="f1443" fmla="*/ 7776 f1042 1"/>
                <a:gd name="f1444" fmla="*/ 369662 f1043 1"/>
                <a:gd name="f1445" fmla="*/ 11945 f1042 1"/>
                <a:gd name="f1446" fmla="*/ 359789 f1043 1"/>
                <a:gd name="f1447" fmla="*/ 349477 f1043 1"/>
                <a:gd name="f1448" fmla="*/ 59555 f1042 1"/>
                <a:gd name="f1449" fmla="*/ 334339 f1043 1"/>
                <a:gd name="f1450" fmla="*/ 329073 f1043 1"/>
                <a:gd name="f1451" fmla="*/ 334119 f1043 1"/>
                <a:gd name="f1452" fmla="*/ 335655 f1043 1"/>
                <a:gd name="f1453" fmla="*/ 322711 f1043 1"/>
                <a:gd name="f1454" fmla="*/ 311521 f1043 1"/>
                <a:gd name="f1455" fmla="*/ 313496 f1043 1"/>
                <a:gd name="f1456" fmla="*/ 322053 f1043 1"/>
                <a:gd name="f1457" fmla="*/ 14578 f1042 1"/>
                <a:gd name="f1458" fmla="*/ 340921 f1043 1"/>
                <a:gd name="f1459" fmla="*/ 294189 f1043 1"/>
                <a:gd name="f1460" fmla="*/ 272907 f1043 1"/>
                <a:gd name="f1461" fmla="*/ 251187 f1043 1"/>
                <a:gd name="f1462" fmla="*/ 257549 f1043 1"/>
                <a:gd name="f1463" fmla="*/ 260182 f1043 1"/>
                <a:gd name="f1464" fmla="*/ 247018 f1043 1"/>
                <a:gd name="f1465" fmla="*/ 233854 f1043 1"/>
                <a:gd name="f1466" fmla="*/ 236487 f1043 1"/>
                <a:gd name="f1467" fmla="*/ 242850 f1043 1"/>
                <a:gd name="f1468" fmla="*/ 271152 f1043 1"/>
                <a:gd name="f1469" fmla="*/ 291556 f1043 1"/>
                <a:gd name="f1470" fmla="*/ 299016 f1043 1"/>
                <a:gd name="f1471" fmla="*/ 300551 f1043 1"/>
                <a:gd name="f1472" fmla="*/ 305817 f1043 1"/>
                <a:gd name="f1473" fmla="*/ 308450 f1043 1"/>
                <a:gd name="f1474" fmla="*/ 297261 f1043 1"/>
                <a:gd name="f1475" fmla="*/ 285194 f1043 1"/>
                <a:gd name="f1476" fmla="*/ 287826 f1043 1"/>
                <a:gd name="f1477" fmla="*/ 293092 f1043 1"/>
                <a:gd name="f1478" fmla="*/ 295067 f1043 1"/>
                <a:gd name="f1479" fmla="*/ 199189 f1043 1"/>
                <a:gd name="f1480" fmla="*/ 202261 f1043 1"/>
                <a:gd name="f1481" fmla="*/ 209940 f1043 1"/>
                <a:gd name="f1482" fmla="*/ 222226 f1043 1"/>
                <a:gd name="f1483" fmla="*/ 9093 f1042 1"/>
                <a:gd name="f1484" fmla="*/ 224859 f1043 1"/>
                <a:gd name="f1485" fmla="*/ 227711 f1043 1"/>
                <a:gd name="f1486" fmla="*/ 229247 f1043 1"/>
                <a:gd name="f1487" fmla="*/ 536 f1042 1"/>
                <a:gd name="f1488" fmla="*/ 227272 f1043 1"/>
                <a:gd name="f1489" fmla="*/ 317 f1042 1"/>
                <a:gd name="f1490" fmla="*/ 218935 f1043 1"/>
                <a:gd name="f1491" fmla="*/ 175714 f1043 1"/>
                <a:gd name="f1492" fmla="*/ 166718 f1043 1"/>
                <a:gd name="f1493" fmla="*/ 98 f1042 1"/>
                <a:gd name="f1494" fmla="*/ 164744 f1043 1"/>
                <a:gd name="f1495" fmla="*/ 160795 f1043 1"/>
                <a:gd name="f1496" fmla="*/ 15894 f1042 1"/>
                <a:gd name="f1497" fmla="*/ 163647 f1043 1"/>
                <a:gd name="f1498" fmla="*/ 16552 f1042 1"/>
                <a:gd name="f1499" fmla="*/ 168474 f1043 1"/>
                <a:gd name="f1500" fmla="*/ 181638 f1043 1"/>
                <a:gd name="f1501" fmla="*/ 187561 f1043 1"/>
                <a:gd name="f1502" fmla="*/ 190852 f1043 1"/>
                <a:gd name="f1503" fmla="*/ 184270 f1043 1"/>
                <a:gd name="f1504" fmla="*/ 180321 f1043 1"/>
                <a:gd name="f1505" fmla="*/ 195240 f1043 1"/>
                <a:gd name="f1506" fmla="*/ 209282 f1043 1"/>
                <a:gd name="f1507" fmla="*/ 205771 f1043 1"/>
                <a:gd name="f1508" fmla="*/ 199409 f1043 1"/>
                <a:gd name="f1509" fmla="*/ 114063 f1043 1"/>
                <a:gd name="f1510" fmla="*/ 107481 f1043 1"/>
                <a:gd name="f1511" fmla="*/ 103970 f1043 1"/>
                <a:gd name="f1512" fmla="*/ 118451 f1043 1"/>
                <a:gd name="f1513" fmla="*/ 128104 f1043 1"/>
                <a:gd name="f1514" fmla="*/ 156626 f1043 1"/>
                <a:gd name="f1515" fmla="*/ 161453 f1043 1"/>
                <a:gd name="f1516" fmla="*/ 158820 f1043 1"/>
                <a:gd name="f1517" fmla="*/ 151141 f1043 1"/>
                <a:gd name="f1518" fmla="*/ 137538 f1043 1"/>
                <a:gd name="f1519" fmla="*/ 124594 f1043 1"/>
                <a:gd name="f1520" fmla="*/ 122619 f1043 1"/>
                <a:gd name="f1521" fmla="*/ 126130 f1043 1"/>
                <a:gd name="f1522" fmla="*/ 132273 f1043 1"/>
                <a:gd name="f1523" fmla="*/ 140391 f1043 1"/>
                <a:gd name="f1524" fmla="*/ 143682 f1043 1"/>
                <a:gd name="f1525" fmla="*/ 144559 f1043 1"/>
                <a:gd name="f1526" fmla="*/ 147411 f1043 1"/>
                <a:gd name="f1527" fmla="*/ 146973 f1043 1"/>
                <a:gd name="f1528" fmla="*/ 141049 f1043 1"/>
                <a:gd name="f1529" fmla="*/ 132053 f1043 1"/>
                <a:gd name="f1530" fmla="*/ 125910 f1043 1"/>
                <a:gd name="f1531" fmla="*/ 122400 f1043 1"/>
                <a:gd name="f1532" fmla="*/ 125691 f1043 1"/>
                <a:gd name="f1533" fmla="*/ 133370 f1043 1"/>
                <a:gd name="f1534" fmla="*/ 151799 f1043 1"/>
                <a:gd name="f1535" fmla="*/ 154432 f1043 1"/>
                <a:gd name="f1536" fmla="*/ 152677 f1043 1"/>
                <a:gd name="f1537" fmla="*/ 138197 f1043 1"/>
                <a:gd name="f1538" fmla="*/ 118231 f1043 1"/>
                <a:gd name="f1539" fmla="*/ 105726 f1043 1"/>
                <a:gd name="f1540" fmla="*/ 70183 f1043 1"/>
                <a:gd name="f1541" fmla="*/ 63601 f1043 1"/>
                <a:gd name="f1542" fmla="*/ 60968 f1043 1"/>
                <a:gd name="f1543" fmla="*/ 74352 f1043 1"/>
                <a:gd name="f1544" fmla="*/ 87516 f1043 1"/>
                <a:gd name="f1545" fmla="*/ 84883 f1043 1"/>
                <a:gd name="f1546" fmla="*/ 78301 f1043 1"/>
                <a:gd name="f1547" fmla="*/ 9849 f1043 1"/>
                <a:gd name="f1548" fmla="*/ 3486 f1043 1"/>
                <a:gd name="f1549" fmla="*/ 195 f1043 1"/>
                <a:gd name="f1550" fmla="*/ 14017 f1043 1"/>
                <a:gd name="f1551" fmla="*/ 23890 f1043 1"/>
                <a:gd name="f1552" fmla="*/ 50437 f1043 1"/>
                <a:gd name="f1553" fmla="*/ 54825 f1043 1"/>
                <a:gd name="f1554" fmla="*/ 52192 f1043 1"/>
                <a:gd name="f1555" fmla="*/ 45172 f1043 1"/>
                <a:gd name="f1556" fmla="*/ 32227 f1043 1"/>
                <a:gd name="f1557" fmla="*/ 20599 f1043 1"/>
                <a:gd name="f1558" fmla="*/ 18405 f1043 1"/>
                <a:gd name="f1559" fmla="*/ 24987 f1043 1"/>
                <a:gd name="f1560" fmla="*/ 27620 f1043 1"/>
                <a:gd name="f1561" fmla="*/ 14456 f1043 1"/>
                <a:gd name="f1562" fmla="*/ 634 f1043 1"/>
                <a:gd name="f1563" fmla="*/ 3267 f1043 1"/>
                <a:gd name="f1564" fmla="*/ 10287 f1043 1"/>
                <a:gd name="f1565" fmla="+- f1044 0 f1"/>
                <a:gd name="f1566" fmla="*/ f1047 1 1243525"/>
                <a:gd name="f1567" fmla="*/ f1048 1 75789"/>
                <a:gd name="f1568" fmla="*/ f1049 1 1243525"/>
                <a:gd name="f1569" fmla="*/ f1050 1 75789"/>
                <a:gd name="f1570" fmla="*/ f1051 1 1243525"/>
                <a:gd name="f1571" fmla="*/ f1052 1 75789"/>
                <a:gd name="f1572" fmla="*/ f1053 1 1243525"/>
                <a:gd name="f1573" fmla="*/ f1054 1 75789"/>
                <a:gd name="f1574" fmla="*/ f1055 1 1243525"/>
                <a:gd name="f1575" fmla="*/ f1056 1 75789"/>
                <a:gd name="f1576" fmla="*/ f1057 1 1243525"/>
                <a:gd name="f1577" fmla="*/ f1058 1 75789"/>
                <a:gd name="f1578" fmla="*/ f1059 1 1243525"/>
                <a:gd name="f1579" fmla="*/ f1060 1 1243525"/>
                <a:gd name="f1580" fmla="*/ f1061 1 75789"/>
                <a:gd name="f1581" fmla="*/ f1062 1 1243525"/>
                <a:gd name="f1582" fmla="*/ f1063 1 75789"/>
                <a:gd name="f1583" fmla="*/ f1064 1 1243525"/>
                <a:gd name="f1584" fmla="*/ f1065 1 75789"/>
                <a:gd name="f1585" fmla="*/ f1066 1 1243525"/>
                <a:gd name="f1586" fmla="*/ f1067 1 75789"/>
                <a:gd name="f1587" fmla="*/ f1068 1 1243525"/>
                <a:gd name="f1588" fmla="*/ f1069 1 75789"/>
                <a:gd name="f1589" fmla="*/ f1070 1 1243525"/>
                <a:gd name="f1590" fmla="*/ f1071 1 75789"/>
                <a:gd name="f1591" fmla="*/ f1072 1 1243525"/>
                <a:gd name="f1592" fmla="*/ f1073 1 75789"/>
                <a:gd name="f1593" fmla="*/ f1074 1 1243525"/>
                <a:gd name="f1594" fmla="*/ f1075 1 75789"/>
                <a:gd name="f1595" fmla="*/ f1076 1 1243525"/>
                <a:gd name="f1596" fmla="*/ f1077 1 75789"/>
                <a:gd name="f1597" fmla="*/ f1078 1 1243525"/>
                <a:gd name="f1598" fmla="*/ f1079 1 75789"/>
                <a:gd name="f1599" fmla="*/ f1080 1 1243525"/>
                <a:gd name="f1600" fmla="*/ f1081 1 75789"/>
                <a:gd name="f1601" fmla="*/ f1082 1 1243525"/>
                <a:gd name="f1602" fmla="*/ f1083 1 75789"/>
                <a:gd name="f1603" fmla="*/ f1084 1 1243525"/>
                <a:gd name="f1604" fmla="*/ f1085 1 75789"/>
                <a:gd name="f1605" fmla="*/ f1086 1 1243525"/>
                <a:gd name="f1606" fmla="*/ f1087 1 75789"/>
                <a:gd name="f1607" fmla="*/ f1088 1 1243525"/>
                <a:gd name="f1608" fmla="*/ f1089 1 75789"/>
                <a:gd name="f1609" fmla="*/ f1090 1 1243525"/>
                <a:gd name="f1610" fmla="*/ f1091 1 1243525"/>
                <a:gd name="f1611" fmla="*/ f1092 1 75789"/>
                <a:gd name="f1612" fmla="*/ f1093 1 1243525"/>
                <a:gd name="f1613" fmla="*/ f1094 1 1243525"/>
                <a:gd name="f1614" fmla="*/ f1095 1 75789"/>
                <a:gd name="f1615" fmla="*/ f1096 1 1243525"/>
                <a:gd name="f1616" fmla="*/ f1097 1 75789"/>
                <a:gd name="f1617" fmla="*/ f1098 1 75789"/>
                <a:gd name="f1618" fmla="*/ f1099 1 1243525"/>
                <a:gd name="f1619" fmla="*/ f1100 1 75789"/>
                <a:gd name="f1620" fmla="*/ f1101 1 1243525"/>
                <a:gd name="f1621" fmla="*/ f1102 1 75789"/>
                <a:gd name="f1622" fmla="*/ f1103 1 1243525"/>
                <a:gd name="f1623" fmla="*/ f1104 1 75789"/>
                <a:gd name="f1624" fmla="*/ f1105 1 1243525"/>
                <a:gd name="f1625" fmla="*/ f1106 1 75789"/>
                <a:gd name="f1626" fmla="*/ f1107 1 1243525"/>
                <a:gd name="f1627" fmla="*/ f1108 1 75789"/>
                <a:gd name="f1628" fmla="*/ f1109 1 1243525"/>
                <a:gd name="f1629" fmla="*/ f1110 1 75789"/>
                <a:gd name="f1630" fmla="*/ f1111 1 1243525"/>
                <a:gd name="f1631" fmla="*/ f1112 1 1243525"/>
                <a:gd name="f1632" fmla="*/ f1113 1 75789"/>
                <a:gd name="f1633" fmla="*/ f1114 1 75789"/>
                <a:gd name="f1634" fmla="*/ f1115 1 1243525"/>
                <a:gd name="f1635" fmla="*/ f1116 1 75789"/>
                <a:gd name="f1636" fmla="*/ f1117 1 1243525"/>
                <a:gd name="f1637" fmla="*/ f1118 1 75789"/>
                <a:gd name="f1638" fmla="*/ f1119 1 1243525"/>
                <a:gd name="f1639" fmla="*/ f1120 1 1243525"/>
                <a:gd name="f1640" fmla="*/ f1121 1 75789"/>
                <a:gd name="f1641" fmla="*/ f1122 1 1243525"/>
                <a:gd name="f1642" fmla="*/ f1123 1 75789"/>
                <a:gd name="f1643" fmla="*/ f1124 1 1243525"/>
                <a:gd name="f1644" fmla="*/ f1125 1 75789"/>
                <a:gd name="f1645" fmla="*/ f1126 1 1243525"/>
                <a:gd name="f1646" fmla="*/ f1127 1 75789"/>
                <a:gd name="f1647" fmla="*/ f1128 1 1243525"/>
                <a:gd name="f1648" fmla="*/ f1129 1 75789"/>
                <a:gd name="f1649" fmla="*/ f1130 1 1243525"/>
                <a:gd name="f1650" fmla="*/ f1131 1 1243525"/>
                <a:gd name="f1651" fmla="*/ f1132 1 1243525"/>
                <a:gd name="f1652" fmla="*/ f1133 1 1243525"/>
                <a:gd name="f1653" fmla="*/ f1134 1 75789"/>
                <a:gd name="f1654" fmla="*/ f1135 1 1243525"/>
                <a:gd name="f1655" fmla="*/ f1136 1 75789"/>
                <a:gd name="f1656" fmla="*/ f1137 1 1243525"/>
                <a:gd name="f1657" fmla="*/ f1138 1 75789"/>
                <a:gd name="f1658" fmla="*/ f1139 1 1243525"/>
                <a:gd name="f1659" fmla="*/ f1140 1 75789"/>
                <a:gd name="f1660" fmla="*/ f1141 1 1243525"/>
                <a:gd name="f1661" fmla="*/ f1142 1 75789"/>
                <a:gd name="f1662" fmla="*/ f1143 1 1243525"/>
                <a:gd name="f1663" fmla="*/ f1144 1 75789"/>
                <a:gd name="f1664" fmla="*/ f1145 1 1243525"/>
                <a:gd name="f1665" fmla="*/ f1146 1 75789"/>
                <a:gd name="f1666" fmla="*/ f1147 1 75789"/>
                <a:gd name="f1667" fmla="*/ f1148 1 1243525"/>
                <a:gd name="f1668" fmla="*/ f1149 1 1243525"/>
                <a:gd name="f1669" fmla="*/ f1150 1 75789"/>
                <a:gd name="f1670" fmla="*/ f1151 1 1243525"/>
                <a:gd name="f1671" fmla="*/ f1152 1 75789"/>
                <a:gd name="f1672" fmla="*/ f1153 1 1243525"/>
                <a:gd name="f1673" fmla="*/ f1154 1 75789"/>
                <a:gd name="f1674" fmla="*/ f1155 1 1243525"/>
                <a:gd name="f1675" fmla="*/ f1156 1 75789"/>
                <a:gd name="f1676" fmla="*/ f1157 1 1243525"/>
                <a:gd name="f1677" fmla="*/ f1158 1 1243525"/>
                <a:gd name="f1678" fmla="*/ f1159 1 75789"/>
                <a:gd name="f1679" fmla="*/ f1160 1 1243525"/>
                <a:gd name="f1680" fmla="*/ f1161 1 75789"/>
                <a:gd name="f1681" fmla="*/ f1162 1 1243525"/>
                <a:gd name="f1682" fmla="*/ f1163 1 75789"/>
                <a:gd name="f1683" fmla="*/ f1164 1 75789"/>
                <a:gd name="f1684" fmla="*/ f1165 1 1243525"/>
                <a:gd name="f1685" fmla="*/ f1166 1 75789"/>
                <a:gd name="f1686" fmla="*/ f1167 1 1243525"/>
                <a:gd name="f1687" fmla="*/ f1168 1 1243525"/>
                <a:gd name="f1688" fmla="*/ f1169 1 1243525"/>
                <a:gd name="f1689" fmla="*/ f1170 1 1243525"/>
                <a:gd name="f1690" fmla="*/ f1171 1 75789"/>
                <a:gd name="f1691" fmla="*/ f1172 1 1243525"/>
                <a:gd name="f1692" fmla="*/ f1173 1 75789"/>
                <a:gd name="f1693" fmla="*/ f1174 1 1243525"/>
                <a:gd name="f1694" fmla="*/ f1175 1 1243525"/>
                <a:gd name="f1695" fmla="*/ f1176 1 1243525"/>
                <a:gd name="f1696" fmla="*/ f1177 1 1243525"/>
                <a:gd name="f1697" fmla="*/ f1178 1 1243525"/>
                <a:gd name="f1698" fmla="*/ f1179 1 1243525"/>
                <a:gd name="f1699" fmla="*/ f1180 1 75789"/>
                <a:gd name="f1700" fmla="*/ f1181 1 75789"/>
                <a:gd name="f1701" fmla="*/ f1182 1 75789"/>
                <a:gd name="f1702" fmla="*/ f1183 1 75789"/>
                <a:gd name="f1703" fmla="*/ f1184 1 1243525"/>
                <a:gd name="f1704" fmla="*/ f1185 1 1243525"/>
                <a:gd name="f1705" fmla="*/ f1186 1 1243525"/>
                <a:gd name="f1706" fmla="*/ f1187 1 1243525"/>
                <a:gd name="f1707" fmla="*/ f1188 1 1243525"/>
                <a:gd name="f1708" fmla="*/ f1189 1 1243525"/>
                <a:gd name="f1709" fmla="*/ f1190 1 1243525"/>
                <a:gd name="f1710" fmla="*/ f1191 1 75789"/>
                <a:gd name="f1711" fmla="*/ f1192 1 1243525"/>
                <a:gd name="f1712" fmla="*/ f1193 1 75789"/>
                <a:gd name="f1713" fmla="*/ f1194 1 1243525"/>
                <a:gd name="f1714" fmla="*/ f1195 1 75789"/>
                <a:gd name="f1715" fmla="*/ f1196 1 1243525"/>
                <a:gd name="f1716" fmla="*/ f1197 1 75789"/>
                <a:gd name="f1717" fmla="*/ f1198 1 1243525"/>
                <a:gd name="f1718" fmla="*/ f1199 1 75789"/>
                <a:gd name="f1719" fmla="*/ f1200 1 1243525"/>
                <a:gd name="f1720" fmla="*/ f1201 1 75789"/>
                <a:gd name="f1721" fmla="*/ f1202 1 75789"/>
                <a:gd name="f1722" fmla="*/ f1203 1 1243525"/>
                <a:gd name="f1723" fmla="*/ f1204 1 1243525"/>
                <a:gd name="f1724" fmla="*/ f1205 1 1243525"/>
                <a:gd name="f1725" fmla="*/ f1206 1 1243525"/>
                <a:gd name="f1726" fmla="*/ f1207 1 1243525"/>
                <a:gd name="f1727" fmla="*/ f1208 1 1243525"/>
                <a:gd name="f1728" fmla="*/ f1209 1 1243525"/>
                <a:gd name="f1729" fmla="*/ f1210 1 1243525"/>
                <a:gd name="f1730" fmla="*/ f1211 1 1243525"/>
                <a:gd name="f1731" fmla="*/ f1212 1 1243525"/>
                <a:gd name="f1732" fmla="*/ f1213 1 75789"/>
                <a:gd name="f1733" fmla="*/ f1214 1 1243525"/>
                <a:gd name="f1734" fmla="*/ f1215 1 75789"/>
                <a:gd name="f1735" fmla="*/ f1216 1 75789"/>
                <a:gd name="f1736" fmla="*/ f1217 1 75789"/>
                <a:gd name="f1737" fmla="*/ f1218 1 75789"/>
                <a:gd name="f1738" fmla="*/ f1219 1 1243525"/>
                <a:gd name="f1739" fmla="*/ f1220 1 75789"/>
                <a:gd name="f1740" fmla="*/ f1221 1 1243525"/>
                <a:gd name="f1741" fmla="*/ f1222 1 1243525"/>
                <a:gd name="f1742" fmla="*/ f1223 1 75789"/>
                <a:gd name="f1743" fmla="*/ f1224 1 1243525"/>
                <a:gd name="f1744" fmla="*/ f1225 1 75789"/>
                <a:gd name="f1745" fmla="*/ f1226 1 1243525"/>
                <a:gd name="f1746" fmla="*/ f1227 1 75789"/>
                <a:gd name="f1747" fmla="*/ f1228 1 75789"/>
                <a:gd name="f1748" fmla="*/ f1229 1 1243525"/>
                <a:gd name="f1749" fmla="*/ f1230 1 1243525"/>
                <a:gd name="f1750" fmla="*/ f1231 1 1243525"/>
                <a:gd name="f1751" fmla="*/ f1232 1 1243525"/>
                <a:gd name="f1752" fmla="*/ f1233 1 1243525"/>
                <a:gd name="f1753" fmla="*/ f1234 1 1243525"/>
                <a:gd name="f1754" fmla="*/ f1235 1 75789"/>
                <a:gd name="f1755" fmla="*/ f1236 1 1243525"/>
                <a:gd name="f1756" fmla="*/ f1237 1 75789"/>
                <a:gd name="f1757" fmla="*/ f1238 1 1243525"/>
                <a:gd name="f1758" fmla="*/ f1239 1 75789"/>
                <a:gd name="f1759" fmla="*/ f1240 1 1243525"/>
                <a:gd name="f1760" fmla="*/ f1241 1 1243525"/>
                <a:gd name="f1761" fmla="*/ f1242 1 1243525"/>
                <a:gd name="f1762" fmla="*/ f1243 1 75789"/>
                <a:gd name="f1763" fmla="*/ f1244 1 1243525"/>
                <a:gd name="f1764" fmla="*/ f1245 1 1243525"/>
                <a:gd name="f1765" fmla="*/ f1246 1 1243525"/>
                <a:gd name="f1766" fmla="*/ f1247 1 75789"/>
                <a:gd name="f1767" fmla="*/ f1248 1 1243525"/>
                <a:gd name="f1768" fmla="*/ f1249 1 75789"/>
                <a:gd name="f1769" fmla="*/ f1250 1 1243525"/>
                <a:gd name="f1770" fmla="*/ f1251 1 1243525"/>
                <a:gd name="f1771" fmla="*/ f1252 1 75789"/>
                <a:gd name="f1772" fmla="*/ f1253 1 75789"/>
                <a:gd name="f1773" fmla="*/ f1254 1 1243525"/>
                <a:gd name="f1774" fmla="*/ f1255 1 75789"/>
                <a:gd name="f1775" fmla="*/ f1256 1 1243525"/>
                <a:gd name="f1776" fmla="*/ f1257 1 75789"/>
                <a:gd name="f1777" fmla="*/ f1258 1 1243525"/>
                <a:gd name="f1778" fmla="*/ f1259 1 1243525"/>
                <a:gd name="f1779" fmla="*/ f1260 1 75789"/>
                <a:gd name="f1780" fmla="*/ f1261 1 1243525"/>
                <a:gd name="f1781" fmla="*/ f1262 1 1243525"/>
                <a:gd name="f1782" fmla="*/ f1263 1 75789"/>
                <a:gd name="f1783" fmla="*/ f1264 1 75789"/>
                <a:gd name="f1784" fmla="*/ f1265 1 1243525"/>
                <a:gd name="f1785" fmla="*/ f1266 1 1243525"/>
                <a:gd name="f1786" fmla="*/ f1267 1 1243525"/>
                <a:gd name="f1787" fmla="*/ f1268 1 75789"/>
                <a:gd name="f1788" fmla="*/ f1269 1 1243525"/>
                <a:gd name="f1789" fmla="*/ f1270 1 75789"/>
                <a:gd name="f1790" fmla="*/ f1271 1 1243525"/>
                <a:gd name="f1791" fmla="*/ f1272 1 1243525"/>
                <a:gd name="f1792" fmla="*/ f1273 1 1243525"/>
                <a:gd name="f1793" fmla="*/ f1274 1 1243525"/>
                <a:gd name="f1794" fmla="*/ f1275 1 1243525"/>
                <a:gd name="f1795" fmla="*/ f1276 1 1243525"/>
                <a:gd name="f1796" fmla="*/ f1277 1 1243525"/>
                <a:gd name="f1797" fmla="*/ f1278 1 75789"/>
                <a:gd name="f1798" fmla="*/ f1279 1 1243525"/>
                <a:gd name="f1799" fmla="*/ f1280 1 75789"/>
                <a:gd name="f1800" fmla="*/ f1281 1 1243525"/>
                <a:gd name="f1801" fmla="*/ f1282 1 1243525"/>
                <a:gd name="f1802" fmla="*/ f1283 1 75789"/>
                <a:gd name="f1803" fmla="*/ f1284 1 1243525"/>
                <a:gd name="f1804" fmla="*/ f1285 1 75789"/>
                <a:gd name="f1805" fmla="*/ f1286 1 75789"/>
                <a:gd name="f1806" fmla="*/ f1287 1 1243525"/>
                <a:gd name="f1807" fmla="*/ f1288 1 1243525"/>
                <a:gd name="f1808" fmla="*/ f1289 1 1243525"/>
                <a:gd name="f1809" fmla="*/ f1290 1 75789"/>
                <a:gd name="f1810" fmla="*/ f1291 1 1243525"/>
                <a:gd name="f1811" fmla="*/ f1292 1 1243525"/>
                <a:gd name="f1812" fmla="*/ f1293 1 75789"/>
                <a:gd name="f1813" fmla="*/ f1294 1 75789"/>
                <a:gd name="f1814" fmla="*/ f1295 1 1243525"/>
                <a:gd name="f1815" fmla="*/ f1296 1 75789"/>
                <a:gd name="f1816" fmla="*/ f1297 1 1243525"/>
                <a:gd name="f1817" fmla="*/ f1298 1 1243525"/>
                <a:gd name="f1818" fmla="*/ f1299 1 1243525"/>
                <a:gd name="f1819" fmla="*/ f1300 1 1243525"/>
                <a:gd name="f1820" fmla="*/ f1301 1 1243525"/>
                <a:gd name="f1821" fmla="*/ f1302 1 1243525"/>
                <a:gd name="f1822" fmla="*/ f1303 1 75789"/>
                <a:gd name="f1823" fmla="*/ f1304 1 75789"/>
                <a:gd name="f1824" fmla="*/ f1305 1 1243525"/>
                <a:gd name="f1825" fmla="*/ f1306 1 1243525"/>
                <a:gd name="f1826" fmla="*/ f1307 1 1243525"/>
                <a:gd name="f1827" fmla="*/ f1308 1 1243525"/>
                <a:gd name="f1828" fmla="*/ f1309 1 1243525"/>
                <a:gd name="f1829" fmla="*/ f1310 1 1243525"/>
                <a:gd name="f1830" fmla="*/ f1311 1 1243525"/>
                <a:gd name="f1831" fmla="*/ f1312 1 1243525"/>
                <a:gd name="f1832" fmla="*/ f1313 1 1243525"/>
                <a:gd name="f1833" fmla="*/ f1314 1 1243525"/>
                <a:gd name="f1834" fmla="*/ f1315 1 1243525"/>
                <a:gd name="f1835" fmla="*/ f1316 1 1243525"/>
                <a:gd name="f1836" fmla="*/ f1317 1 1243525"/>
                <a:gd name="f1837" fmla="*/ f1318 1 1243525"/>
                <a:gd name="f1838" fmla="*/ f1319 1 1243525"/>
                <a:gd name="f1839" fmla="*/ f1320 1 1243525"/>
                <a:gd name="f1840" fmla="*/ f1321 1 1243525"/>
                <a:gd name="f1841" fmla="*/ f1322 1 1243525"/>
                <a:gd name="f1842" fmla="*/ f1323 1 1243525"/>
                <a:gd name="f1843" fmla="*/ f1324 1 1243525"/>
                <a:gd name="f1844" fmla="*/ f1325 1 1243525"/>
                <a:gd name="f1845" fmla="*/ f1326 1 1243525"/>
                <a:gd name="f1846" fmla="*/ f1327 1 1243525"/>
                <a:gd name="f1847" fmla="*/ f1328 1 1243525"/>
                <a:gd name="f1848" fmla="*/ f1329 1 1243525"/>
                <a:gd name="f1849" fmla="*/ f1330 1 1243525"/>
                <a:gd name="f1850" fmla="*/ f1331 1 1243525"/>
                <a:gd name="f1851" fmla="*/ f1332 1 1243525"/>
                <a:gd name="f1852" fmla="*/ f1333 1 1243525"/>
                <a:gd name="f1853" fmla="*/ f1334 1 75789"/>
                <a:gd name="f1854" fmla="*/ f1335 1 1243525"/>
                <a:gd name="f1855" fmla="*/ f1336 1 1243525"/>
                <a:gd name="f1856" fmla="*/ f1337 1 1243525"/>
                <a:gd name="f1857" fmla="*/ f1338 1 1243525"/>
                <a:gd name="f1858" fmla="*/ f1339 1 1243525"/>
                <a:gd name="f1859" fmla="*/ f1340 1 1243525"/>
                <a:gd name="f1860" fmla="*/ f1341 1 1243525"/>
                <a:gd name="f1861" fmla="*/ f1342 1 75789"/>
                <a:gd name="f1862" fmla="*/ f1343 1 1243525"/>
                <a:gd name="f1863" fmla="*/ f1344 1 75789"/>
                <a:gd name="f1864" fmla="*/ f1345 1 1243525"/>
                <a:gd name="f1865" fmla="*/ f1346 1 1243525"/>
                <a:gd name="f1866" fmla="*/ f1347 1 75789"/>
                <a:gd name="f1867" fmla="*/ f1348 1 75789"/>
                <a:gd name="f1868" fmla="*/ f1349 1 1243525"/>
                <a:gd name="f1869" fmla="*/ f1350 1 1243525"/>
                <a:gd name="f1870" fmla="*/ f1351 1 1243525"/>
                <a:gd name="f1871" fmla="*/ f1352 1 1243525"/>
                <a:gd name="f1872" fmla="*/ f1353 1 75789"/>
                <a:gd name="f1873" fmla="*/ f1354 1 75789"/>
                <a:gd name="f1874" fmla="*/ f1355 1 1243525"/>
                <a:gd name="f1875" fmla="*/ f1356 1 1243525"/>
                <a:gd name="f1876" fmla="*/ f1357 1 1243525"/>
                <a:gd name="f1877" fmla="*/ f1358 1 1243525"/>
                <a:gd name="f1878" fmla="*/ f1359 1 1243525"/>
                <a:gd name="f1879" fmla="*/ f1360 1 1243525"/>
                <a:gd name="f1880" fmla="*/ f1361 1 1243525"/>
                <a:gd name="f1881" fmla="*/ f1362 1 1243525"/>
                <a:gd name="f1882" fmla="*/ f1363 1 75789"/>
                <a:gd name="f1883" fmla="*/ f1364 1 1243525"/>
                <a:gd name="f1884" fmla="*/ f1365 1 1243525"/>
                <a:gd name="f1885" fmla="*/ f1366 1 1243525"/>
                <a:gd name="f1886" fmla="*/ f1367 1 75789"/>
                <a:gd name="f1887" fmla="*/ f1368 1 1243525"/>
                <a:gd name="f1888" fmla="*/ f1369 1 1243525"/>
                <a:gd name="f1889" fmla="*/ f1370 1 1243525"/>
                <a:gd name="f1890" fmla="*/ f1371 1 75789"/>
                <a:gd name="f1891" fmla="*/ f1372 1 1243525"/>
                <a:gd name="f1892" fmla="*/ f1373 1 75789"/>
                <a:gd name="f1893" fmla="*/ f1374 1 1243525"/>
                <a:gd name="f1894" fmla="*/ f1375 1 1243525"/>
                <a:gd name="f1895" fmla="*/ f1376 1 1243525"/>
                <a:gd name="f1896" fmla="*/ f1377 1 1243525"/>
                <a:gd name="f1897" fmla="*/ f1378 1 1243525"/>
                <a:gd name="f1898" fmla="*/ f1379 1 1243525"/>
                <a:gd name="f1899" fmla="*/ f1380 1 75789"/>
                <a:gd name="f1900" fmla="*/ f1381 1 1243525"/>
                <a:gd name="f1901" fmla="*/ f1382 1 1243525"/>
                <a:gd name="f1902" fmla="*/ f1383 1 1243525"/>
                <a:gd name="f1903" fmla="*/ f1384 1 75789"/>
                <a:gd name="f1904" fmla="*/ f1385 1 1243525"/>
                <a:gd name="f1905" fmla="*/ f1386 1 75789"/>
                <a:gd name="f1906" fmla="*/ f1387 1 1243525"/>
                <a:gd name="f1907" fmla="*/ f1388 1 75789"/>
                <a:gd name="f1908" fmla="*/ f1389 1 1243525"/>
                <a:gd name="f1909" fmla="*/ f1390 1 75789"/>
                <a:gd name="f1910" fmla="*/ f1391 1 1243525"/>
                <a:gd name="f1911" fmla="*/ f1392 1 1243525"/>
                <a:gd name="f1912" fmla="*/ f1393 1 1243525"/>
                <a:gd name="f1913" fmla="*/ f1394 1 75789"/>
                <a:gd name="f1914" fmla="*/ f1395 1 1243525"/>
                <a:gd name="f1915" fmla="*/ f1396 1 1243525"/>
                <a:gd name="f1916" fmla="*/ f1397 1 1243525"/>
                <a:gd name="f1917" fmla="*/ f1398 1 1243525"/>
                <a:gd name="f1918" fmla="*/ f1399 1 1243525"/>
                <a:gd name="f1919" fmla="*/ f1400 1 1243525"/>
                <a:gd name="f1920" fmla="*/ f1401 1 1243525"/>
                <a:gd name="f1921" fmla="*/ f1402 1 1243525"/>
                <a:gd name="f1922" fmla="*/ f1403 1 1243525"/>
                <a:gd name="f1923" fmla="*/ f1404 1 1243525"/>
                <a:gd name="f1924" fmla="*/ f1405 1 1243525"/>
                <a:gd name="f1925" fmla="*/ f1406 1 1243525"/>
                <a:gd name="f1926" fmla="*/ f1407 1 1243525"/>
                <a:gd name="f1927" fmla="*/ f1408 1 1243525"/>
                <a:gd name="f1928" fmla="*/ f1409 1 1243525"/>
                <a:gd name="f1929" fmla="*/ f1410 1 1243525"/>
                <a:gd name="f1930" fmla="*/ f1411 1 1243525"/>
                <a:gd name="f1931" fmla="*/ f1412 1 1243525"/>
                <a:gd name="f1932" fmla="*/ f1413 1 1243525"/>
                <a:gd name="f1933" fmla="*/ f1414 1 1243525"/>
                <a:gd name="f1934" fmla="*/ f1415 1 1243525"/>
                <a:gd name="f1935" fmla="*/ f1416 1 1243525"/>
                <a:gd name="f1936" fmla="*/ f1417 1 1243525"/>
                <a:gd name="f1937" fmla="*/ f1418 1 1243525"/>
                <a:gd name="f1938" fmla="*/ f1419 1 1243525"/>
                <a:gd name="f1939" fmla="*/ f1420 1 1243525"/>
                <a:gd name="f1940" fmla="*/ f1421 1 1243525"/>
                <a:gd name="f1941" fmla="*/ f1422 1 1243525"/>
                <a:gd name="f1942" fmla="*/ f1423 1 1243525"/>
                <a:gd name="f1943" fmla="*/ f1424 1 1243525"/>
                <a:gd name="f1944" fmla="*/ f1425 1 1243525"/>
                <a:gd name="f1945" fmla="*/ f1426 1 1243525"/>
                <a:gd name="f1946" fmla="*/ f1427 1 1243525"/>
                <a:gd name="f1947" fmla="*/ f1428 1 1243525"/>
                <a:gd name="f1948" fmla="*/ f1429 1 75789"/>
                <a:gd name="f1949" fmla="*/ f1430 1 1243525"/>
                <a:gd name="f1950" fmla="*/ f1431 1 75789"/>
                <a:gd name="f1951" fmla="*/ f1432 1 1243525"/>
                <a:gd name="f1952" fmla="*/ f1433 1 1243525"/>
                <a:gd name="f1953" fmla="*/ f1434 1 1243525"/>
                <a:gd name="f1954" fmla="*/ f1435 1 1243525"/>
                <a:gd name="f1955" fmla="*/ f1436 1 1243525"/>
                <a:gd name="f1956" fmla="*/ f1437 1 1243525"/>
                <a:gd name="f1957" fmla="*/ f1438 1 1243525"/>
                <a:gd name="f1958" fmla="*/ f1439 1 1243525"/>
                <a:gd name="f1959" fmla="*/ f1440 1 1243525"/>
                <a:gd name="f1960" fmla="*/ f1441 1 1243525"/>
                <a:gd name="f1961" fmla="*/ f1442 1 1243525"/>
                <a:gd name="f1962" fmla="*/ f1443 1 75789"/>
                <a:gd name="f1963" fmla="*/ f1444 1 1243525"/>
                <a:gd name="f1964" fmla="*/ f1445 1 75789"/>
                <a:gd name="f1965" fmla="*/ f1446 1 1243525"/>
                <a:gd name="f1966" fmla="*/ f1447 1 1243525"/>
                <a:gd name="f1967" fmla="*/ f1448 1 75789"/>
                <a:gd name="f1968" fmla="*/ f1449 1 1243525"/>
                <a:gd name="f1969" fmla="*/ f1450 1 1243525"/>
                <a:gd name="f1970" fmla="*/ f1451 1 1243525"/>
                <a:gd name="f1971" fmla="*/ f1452 1 1243525"/>
                <a:gd name="f1972" fmla="*/ f1453 1 1243525"/>
                <a:gd name="f1973" fmla="*/ f1454 1 1243525"/>
                <a:gd name="f1974" fmla="*/ f1455 1 1243525"/>
                <a:gd name="f1975" fmla="*/ f1456 1 1243525"/>
                <a:gd name="f1976" fmla="*/ f1457 1 75789"/>
                <a:gd name="f1977" fmla="*/ f1458 1 1243525"/>
                <a:gd name="f1978" fmla="*/ f1459 1 1243525"/>
                <a:gd name="f1979" fmla="*/ f1460 1 1243525"/>
                <a:gd name="f1980" fmla="*/ f1461 1 1243525"/>
                <a:gd name="f1981" fmla="*/ f1462 1 1243525"/>
                <a:gd name="f1982" fmla="*/ f1463 1 1243525"/>
                <a:gd name="f1983" fmla="*/ f1464 1 1243525"/>
                <a:gd name="f1984" fmla="*/ f1465 1 1243525"/>
                <a:gd name="f1985" fmla="*/ f1466 1 1243525"/>
                <a:gd name="f1986" fmla="*/ f1467 1 1243525"/>
                <a:gd name="f1987" fmla="*/ f1468 1 1243525"/>
                <a:gd name="f1988" fmla="*/ f1469 1 1243525"/>
                <a:gd name="f1989" fmla="*/ f1470 1 1243525"/>
                <a:gd name="f1990" fmla="*/ f1471 1 1243525"/>
                <a:gd name="f1991" fmla="*/ f1472 1 1243525"/>
                <a:gd name="f1992" fmla="*/ f1473 1 1243525"/>
                <a:gd name="f1993" fmla="*/ f1474 1 1243525"/>
                <a:gd name="f1994" fmla="*/ f1475 1 1243525"/>
                <a:gd name="f1995" fmla="*/ f1476 1 1243525"/>
                <a:gd name="f1996" fmla="*/ f1477 1 1243525"/>
                <a:gd name="f1997" fmla="*/ f1478 1 1243525"/>
                <a:gd name="f1998" fmla="*/ f1479 1 1243525"/>
                <a:gd name="f1999" fmla="*/ f1480 1 1243525"/>
                <a:gd name="f2000" fmla="*/ f1481 1 1243525"/>
                <a:gd name="f2001" fmla="*/ f1482 1 1243525"/>
                <a:gd name="f2002" fmla="*/ f1483 1 75789"/>
                <a:gd name="f2003" fmla="*/ f1484 1 1243525"/>
                <a:gd name="f2004" fmla="*/ f1485 1 1243525"/>
                <a:gd name="f2005" fmla="*/ f1486 1 1243525"/>
                <a:gd name="f2006" fmla="*/ f1487 1 75789"/>
                <a:gd name="f2007" fmla="*/ f1488 1 1243525"/>
                <a:gd name="f2008" fmla="*/ f1489 1 75789"/>
                <a:gd name="f2009" fmla="*/ f1490 1 1243525"/>
                <a:gd name="f2010" fmla="*/ f1491 1 1243525"/>
                <a:gd name="f2011" fmla="*/ f1492 1 1243525"/>
                <a:gd name="f2012" fmla="*/ f1493 1 75789"/>
                <a:gd name="f2013" fmla="*/ f1494 1 1243525"/>
                <a:gd name="f2014" fmla="*/ f1495 1 1243525"/>
                <a:gd name="f2015" fmla="*/ f1496 1 75789"/>
                <a:gd name="f2016" fmla="*/ f1497 1 1243525"/>
                <a:gd name="f2017" fmla="*/ f1498 1 75789"/>
                <a:gd name="f2018" fmla="*/ f1499 1 1243525"/>
                <a:gd name="f2019" fmla="*/ f1500 1 1243525"/>
                <a:gd name="f2020" fmla="*/ f1501 1 1243525"/>
                <a:gd name="f2021" fmla="*/ f1502 1 1243525"/>
                <a:gd name="f2022" fmla="*/ f1503 1 1243525"/>
                <a:gd name="f2023" fmla="*/ f1504 1 1243525"/>
                <a:gd name="f2024" fmla="*/ f1505 1 1243525"/>
                <a:gd name="f2025" fmla="*/ f1506 1 1243525"/>
                <a:gd name="f2026" fmla="*/ f1507 1 1243525"/>
                <a:gd name="f2027" fmla="*/ f1508 1 1243525"/>
                <a:gd name="f2028" fmla="*/ f1509 1 1243525"/>
                <a:gd name="f2029" fmla="*/ f1510 1 1243525"/>
                <a:gd name="f2030" fmla="*/ f1511 1 1243525"/>
                <a:gd name="f2031" fmla="*/ f1512 1 1243525"/>
                <a:gd name="f2032" fmla="*/ f1513 1 1243525"/>
                <a:gd name="f2033" fmla="*/ f1514 1 1243525"/>
                <a:gd name="f2034" fmla="*/ f1515 1 1243525"/>
                <a:gd name="f2035" fmla="*/ f1516 1 1243525"/>
                <a:gd name="f2036" fmla="*/ f1517 1 1243525"/>
                <a:gd name="f2037" fmla="*/ f1518 1 1243525"/>
                <a:gd name="f2038" fmla="*/ f1519 1 1243525"/>
                <a:gd name="f2039" fmla="*/ f1520 1 1243525"/>
                <a:gd name="f2040" fmla="*/ f1521 1 1243525"/>
                <a:gd name="f2041" fmla="*/ f1522 1 1243525"/>
                <a:gd name="f2042" fmla="*/ f1523 1 1243525"/>
                <a:gd name="f2043" fmla="*/ f1524 1 1243525"/>
                <a:gd name="f2044" fmla="*/ f1525 1 1243525"/>
                <a:gd name="f2045" fmla="*/ f1526 1 1243525"/>
                <a:gd name="f2046" fmla="*/ f1527 1 1243525"/>
                <a:gd name="f2047" fmla="*/ f1528 1 1243525"/>
                <a:gd name="f2048" fmla="*/ f1529 1 1243525"/>
                <a:gd name="f2049" fmla="*/ f1530 1 1243525"/>
                <a:gd name="f2050" fmla="*/ f1531 1 1243525"/>
                <a:gd name="f2051" fmla="*/ f1532 1 1243525"/>
                <a:gd name="f2052" fmla="*/ f1533 1 1243525"/>
                <a:gd name="f2053" fmla="*/ f1534 1 1243525"/>
                <a:gd name="f2054" fmla="*/ f1535 1 1243525"/>
                <a:gd name="f2055" fmla="*/ f1536 1 1243525"/>
                <a:gd name="f2056" fmla="*/ f1537 1 1243525"/>
                <a:gd name="f2057" fmla="*/ f1538 1 1243525"/>
                <a:gd name="f2058" fmla="*/ f1539 1 1243525"/>
                <a:gd name="f2059" fmla="*/ f1540 1 1243525"/>
                <a:gd name="f2060" fmla="*/ f1541 1 1243525"/>
                <a:gd name="f2061" fmla="*/ f1542 1 1243525"/>
                <a:gd name="f2062" fmla="*/ f1543 1 1243525"/>
                <a:gd name="f2063" fmla="*/ f1544 1 1243525"/>
                <a:gd name="f2064" fmla="*/ f1545 1 1243525"/>
                <a:gd name="f2065" fmla="*/ f1546 1 1243525"/>
                <a:gd name="f2066" fmla="*/ f1547 1 1243525"/>
                <a:gd name="f2067" fmla="*/ f1548 1 1243525"/>
                <a:gd name="f2068" fmla="*/ f1549 1 1243525"/>
                <a:gd name="f2069" fmla="*/ f1550 1 1243525"/>
                <a:gd name="f2070" fmla="*/ f1551 1 1243525"/>
                <a:gd name="f2071" fmla="*/ f1552 1 1243525"/>
                <a:gd name="f2072" fmla="*/ f1553 1 1243525"/>
                <a:gd name="f2073" fmla="*/ f1554 1 1243525"/>
                <a:gd name="f2074" fmla="*/ f1555 1 1243525"/>
                <a:gd name="f2075" fmla="*/ f1556 1 1243525"/>
                <a:gd name="f2076" fmla="*/ f1557 1 1243525"/>
                <a:gd name="f2077" fmla="*/ f1558 1 1243525"/>
                <a:gd name="f2078" fmla="*/ f1559 1 1243525"/>
                <a:gd name="f2079" fmla="*/ f1560 1 1243525"/>
                <a:gd name="f2080" fmla="*/ f1561 1 1243525"/>
                <a:gd name="f2081" fmla="*/ f1562 1 1243525"/>
                <a:gd name="f2082" fmla="*/ f1563 1 1243525"/>
                <a:gd name="f2083" fmla="*/ f1564 1 1243525"/>
                <a:gd name="f2084" fmla="*/ f1038 1 f1045"/>
                <a:gd name="f2085" fmla="*/ f1039 1 f1045"/>
                <a:gd name="f2086" fmla="*/ f1038 1 f1046"/>
                <a:gd name="f2087" fmla="*/ f1040 1 f1046"/>
                <a:gd name="f2088" fmla="*/ f1566 1 f1045"/>
                <a:gd name="f2089" fmla="*/ f1567 1 f1046"/>
                <a:gd name="f2090" fmla="*/ f1568 1 f1045"/>
                <a:gd name="f2091" fmla="*/ f1569 1 f1046"/>
                <a:gd name="f2092" fmla="*/ f1570 1 f1045"/>
                <a:gd name="f2093" fmla="*/ f1571 1 f1046"/>
                <a:gd name="f2094" fmla="*/ f1572 1 f1045"/>
                <a:gd name="f2095" fmla="*/ f1573 1 f1046"/>
                <a:gd name="f2096" fmla="*/ f1574 1 f1045"/>
                <a:gd name="f2097" fmla="*/ f1575 1 f1046"/>
                <a:gd name="f2098" fmla="*/ f1576 1 f1045"/>
                <a:gd name="f2099" fmla="*/ f1577 1 f1046"/>
                <a:gd name="f2100" fmla="*/ f1578 1 f1045"/>
                <a:gd name="f2101" fmla="*/ f1579 1 f1045"/>
                <a:gd name="f2102" fmla="*/ f1580 1 f1046"/>
                <a:gd name="f2103" fmla="*/ f1581 1 f1045"/>
                <a:gd name="f2104" fmla="*/ f1582 1 f1046"/>
                <a:gd name="f2105" fmla="*/ f1583 1 f1045"/>
                <a:gd name="f2106" fmla="*/ f1584 1 f1046"/>
                <a:gd name="f2107" fmla="*/ f1585 1 f1045"/>
                <a:gd name="f2108" fmla="*/ f1586 1 f1046"/>
                <a:gd name="f2109" fmla="*/ f1587 1 f1045"/>
                <a:gd name="f2110" fmla="*/ f1588 1 f1046"/>
                <a:gd name="f2111" fmla="*/ f1589 1 f1045"/>
                <a:gd name="f2112" fmla="*/ f1590 1 f1046"/>
                <a:gd name="f2113" fmla="*/ f1591 1 f1045"/>
                <a:gd name="f2114" fmla="*/ f1592 1 f1046"/>
                <a:gd name="f2115" fmla="*/ f1593 1 f1045"/>
                <a:gd name="f2116" fmla="*/ f1594 1 f1046"/>
                <a:gd name="f2117" fmla="*/ f1595 1 f1045"/>
                <a:gd name="f2118" fmla="*/ f1596 1 f1046"/>
                <a:gd name="f2119" fmla="*/ f1597 1 f1045"/>
                <a:gd name="f2120" fmla="*/ f1598 1 f1046"/>
                <a:gd name="f2121" fmla="*/ f1599 1 f1045"/>
                <a:gd name="f2122" fmla="*/ f1600 1 f1046"/>
                <a:gd name="f2123" fmla="*/ f1601 1 f1045"/>
                <a:gd name="f2124" fmla="*/ f1602 1 f1046"/>
                <a:gd name="f2125" fmla="*/ f1603 1 f1045"/>
                <a:gd name="f2126" fmla="*/ f1604 1 f1046"/>
                <a:gd name="f2127" fmla="*/ f1605 1 f1045"/>
                <a:gd name="f2128" fmla="*/ f1606 1 f1046"/>
                <a:gd name="f2129" fmla="*/ f1607 1 f1045"/>
                <a:gd name="f2130" fmla="*/ f1608 1 f1046"/>
                <a:gd name="f2131" fmla="*/ f1609 1 f1045"/>
                <a:gd name="f2132" fmla="*/ f1610 1 f1045"/>
                <a:gd name="f2133" fmla="*/ f1611 1 f1046"/>
                <a:gd name="f2134" fmla="*/ f1612 1 f1045"/>
                <a:gd name="f2135" fmla="*/ f1613 1 f1045"/>
                <a:gd name="f2136" fmla="*/ f1614 1 f1046"/>
                <a:gd name="f2137" fmla="*/ f1615 1 f1045"/>
                <a:gd name="f2138" fmla="*/ f1616 1 f1046"/>
                <a:gd name="f2139" fmla="*/ f1617 1 f1046"/>
                <a:gd name="f2140" fmla="*/ f1618 1 f1045"/>
                <a:gd name="f2141" fmla="*/ f1619 1 f1046"/>
                <a:gd name="f2142" fmla="*/ f1620 1 f1045"/>
                <a:gd name="f2143" fmla="*/ f1621 1 f1046"/>
                <a:gd name="f2144" fmla="*/ f1622 1 f1045"/>
                <a:gd name="f2145" fmla="*/ f1623 1 f1046"/>
                <a:gd name="f2146" fmla="*/ f1624 1 f1045"/>
                <a:gd name="f2147" fmla="*/ f1625 1 f1046"/>
                <a:gd name="f2148" fmla="*/ f1626 1 f1045"/>
                <a:gd name="f2149" fmla="*/ f1627 1 f1046"/>
                <a:gd name="f2150" fmla="*/ f1628 1 f1045"/>
                <a:gd name="f2151" fmla="*/ f1629 1 f1046"/>
                <a:gd name="f2152" fmla="*/ f1630 1 f1045"/>
                <a:gd name="f2153" fmla="*/ f1631 1 f1045"/>
                <a:gd name="f2154" fmla="*/ f1632 1 f1046"/>
                <a:gd name="f2155" fmla="*/ f1633 1 f1046"/>
                <a:gd name="f2156" fmla="*/ f1634 1 f1045"/>
                <a:gd name="f2157" fmla="*/ f1635 1 f1046"/>
                <a:gd name="f2158" fmla="*/ f1636 1 f1045"/>
                <a:gd name="f2159" fmla="*/ f1637 1 f1046"/>
                <a:gd name="f2160" fmla="*/ f1638 1 f1045"/>
                <a:gd name="f2161" fmla="*/ f1639 1 f1045"/>
                <a:gd name="f2162" fmla="*/ f1640 1 f1046"/>
                <a:gd name="f2163" fmla="*/ f1641 1 f1045"/>
                <a:gd name="f2164" fmla="*/ f1642 1 f1046"/>
                <a:gd name="f2165" fmla="*/ f1643 1 f1045"/>
                <a:gd name="f2166" fmla="*/ f1644 1 f1046"/>
                <a:gd name="f2167" fmla="*/ f1645 1 f1045"/>
                <a:gd name="f2168" fmla="*/ f1646 1 f1046"/>
                <a:gd name="f2169" fmla="*/ f1647 1 f1045"/>
                <a:gd name="f2170" fmla="*/ f1648 1 f1046"/>
                <a:gd name="f2171" fmla="*/ f1649 1 f1045"/>
                <a:gd name="f2172" fmla="*/ f1650 1 f1045"/>
                <a:gd name="f2173" fmla="*/ f1651 1 f1045"/>
                <a:gd name="f2174" fmla="*/ f1652 1 f1045"/>
                <a:gd name="f2175" fmla="*/ f1653 1 f1046"/>
                <a:gd name="f2176" fmla="*/ f1654 1 f1045"/>
                <a:gd name="f2177" fmla="*/ f1655 1 f1046"/>
                <a:gd name="f2178" fmla="*/ f1656 1 f1045"/>
                <a:gd name="f2179" fmla="*/ f1657 1 f1046"/>
                <a:gd name="f2180" fmla="*/ f1658 1 f1045"/>
                <a:gd name="f2181" fmla="*/ f1659 1 f1046"/>
                <a:gd name="f2182" fmla="*/ f1660 1 f1045"/>
                <a:gd name="f2183" fmla="*/ f1661 1 f1046"/>
                <a:gd name="f2184" fmla="*/ f1662 1 f1045"/>
                <a:gd name="f2185" fmla="*/ f1663 1 f1046"/>
                <a:gd name="f2186" fmla="*/ f1664 1 f1045"/>
                <a:gd name="f2187" fmla="*/ f1665 1 f1046"/>
                <a:gd name="f2188" fmla="*/ f1666 1 f1046"/>
                <a:gd name="f2189" fmla="*/ f1667 1 f1045"/>
                <a:gd name="f2190" fmla="*/ f1668 1 f1045"/>
                <a:gd name="f2191" fmla="*/ f1669 1 f1046"/>
                <a:gd name="f2192" fmla="*/ f1670 1 f1045"/>
                <a:gd name="f2193" fmla="*/ f1671 1 f1046"/>
                <a:gd name="f2194" fmla="*/ f1672 1 f1045"/>
                <a:gd name="f2195" fmla="*/ f1673 1 f1046"/>
                <a:gd name="f2196" fmla="*/ f1674 1 f1045"/>
                <a:gd name="f2197" fmla="*/ f1675 1 f1046"/>
                <a:gd name="f2198" fmla="*/ f1676 1 f1045"/>
                <a:gd name="f2199" fmla="*/ f1677 1 f1045"/>
                <a:gd name="f2200" fmla="*/ f1678 1 f1046"/>
                <a:gd name="f2201" fmla="*/ f1679 1 f1045"/>
                <a:gd name="f2202" fmla="*/ f1680 1 f1046"/>
                <a:gd name="f2203" fmla="*/ f1681 1 f1045"/>
                <a:gd name="f2204" fmla="*/ f1682 1 f1046"/>
                <a:gd name="f2205" fmla="*/ f1683 1 f1046"/>
                <a:gd name="f2206" fmla="*/ f1684 1 f1045"/>
                <a:gd name="f2207" fmla="*/ f1685 1 f1046"/>
                <a:gd name="f2208" fmla="*/ f1686 1 f1045"/>
                <a:gd name="f2209" fmla="*/ f1687 1 f1045"/>
                <a:gd name="f2210" fmla="*/ f1688 1 f1045"/>
                <a:gd name="f2211" fmla="*/ f1689 1 f1045"/>
                <a:gd name="f2212" fmla="*/ f1690 1 f1046"/>
                <a:gd name="f2213" fmla="*/ f1691 1 f1045"/>
                <a:gd name="f2214" fmla="*/ f1692 1 f1046"/>
                <a:gd name="f2215" fmla="*/ f1693 1 f1045"/>
                <a:gd name="f2216" fmla="*/ f1694 1 f1045"/>
                <a:gd name="f2217" fmla="*/ f1695 1 f1045"/>
                <a:gd name="f2218" fmla="*/ f1696 1 f1045"/>
                <a:gd name="f2219" fmla="*/ f1697 1 f1045"/>
                <a:gd name="f2220" fmla="*/ f1698 1 f1045"/>
                <a:gd name="f2221" fmla="*/ f1699 1 f1046"/>
                <a:gd name="f2222" fmla="*/ f1700 1 f1046"/>
                <a:gd name="f2223" fmla="*/ f1701 1 f1046"/>
                <a:gd name="f2224" fmla="*/ f1702 1 f1046"/>
                <a:gd name="f2225" fmla="*/ f1703 1 f1045"/>
                <a:gd name="f2226" fmla="*/ f1704 1 f1045"/>
                <a:gd name="f2227" fmla="*/ f1705 1 f1045"/>
                <a:gd name="f2228" fmla="*/ f1706 1 f1045"/>
                <a:gd name="f2229" fmla="*/ f1707 1 f1045"/>
                <a:gd name="f2230" fmla="*/ f1708 1 f1045"/>
                <a:gd name="f2231" fmla="*/ f1709 1 f1045"/>
                <a:gd name="f2232" fmla="*/ f1710 1 f1046"/>
                <a:gd name="f2233" fmla="*/ f1711 1 f1045"/>
                <a:gd name="f2234" fmla="*/ f1712 1 f1046"/>
                <a:gd name="f2235" fmla="*/ f1713 1 f1045"/>
                <a:gd name="f2236" fmla="*/ f1714 1 f1046"/>
                <a:gd name="f2237" fmla="*/ f1715 1 f1045"/>
                <a:gd name="f2238" fmla="*/ f1716 1 f1046"/>
                <a:gd name="f2239" fmla="*/ f1717 1 f1045"/>
                <a:gd name="f2240" fmla="*/ f1718 1 f1046"/>
                <a:gd name="f2241" fmla="*/ f1719 1 f1045"/>
                <a:gd name="f2242" fmla="*/ f1720 1 f1046"/>
                <a:gd name="f2243" fmla="*/ f1721 1 f1046"/>
                <a:gd name="f2244" fmla="*/ f1722 1 f1045"/>
                <a:gd name="f2245" fmla="*/ f1723 1 f1045"/>
                <a:gd name="f2246" fmla="*/ f1724 1 f1045"/>
                <a:gd name="f2247" fmla="*/ f1725 1 f1045"/>
                <a:gd name="f2248" fmla="*/ f1726 1 f1045"/>
                <a:gd name="f2249" fmla="*/ f1727 1 f1045"/>
                <a:gd name="f2250" fmla="*/ f1728 1 f1045"/>
                <a:gd name="f2251" fmla="*/ f1729 1 f1045"/>
                <a:gd name="f2252" fmla="*/ f1730 1 f1045"/>
                <a:gd name="f2253" fmla="*/ f1731 1 f1045"/>
                <a:gd name="f2254" fmla="*/ f1732 1 f1046"/>
                <a:gd name="f2255" fmla="*/ f1733 1 f1045"/>
                <a:gd name="f2256" fmla="*/ f1734 1 f1046"/>
                <a:gd name="f2257" fmla="*/ f1735 1 f1046"/>
                <a:gd name="f2258" fmla="*/ f1736 1 f1046"/>
                <a:gd name="f2259" fmla="*/ f1737 1 f1046"/>
                <a:gd name="f2260" fmla="*/ f1738 1 f1045"/>
                <a:gd name="f2261" fmla="*/ f1739 1 f1046"/>
                <a:gd name="f2262" fmla="*/ f1740 1 f1045"/>
                <a:gd name="f2263" fmla="*/ f1741 1 f1045"/>
                <a:gd name="f2264" fmla="*/ f1742 1 f1046"/>
                <a:gd name="f2265" fmla="*/ f1743 1 f1045"/>
                <a:gd name="f2266" fmla="*/ f1744 1 f1046"/>
                <a:gd name="f2267" fmla="*/ f1745 1 f1045"/>
                <a:gd name="f2268" fmla="*/ f1746 1 f1046"/>
                <a:gd name="f2269" fmla="*/ f1747 1 f1046"/>
                <a:gd name="f2270" fmla="*/ f1748 1 f1045"/>
                <a:gd name="f2271" fmla="*/ f1749 1 f1045"/>
                <a:gd name="f2272" fmla="*/ f1750 1 f1045"/>
                <a:gd name="f2273" fmla="*/ f1751 1 f1045"/>
                <a:gd name="f2274" fmla="*/ f1752 1 f1045"/>
                <a:gd name="f2275" fmla="*/ f1753 1 f1045"/>
                <a:gd name="f2276" fmla="*/ f1754 1 f1046"/>
                <a:gd name="f2277" fmla="*/ f1755 1 f1045"/>
                <a:gd name="f2278" fmla="*/ f1756 1 f1046"/>
                <a:gd name="f2279" fmla="*/ f1757 1 f1045"/>
                <a:gd name="f2280" fmla="*/ f1758 1 f1046"/>
                <a:gd name="f2281" fmla="*/ f1759 1 f1045"/>
                <a:gd name="f2282" fmla="*/ f1760 1 f1045"/>
                <a:gd name="f2283" fmla="*/ f1761 1 f1045"/>
                <a:gd name="f2284" fmla="*/ f1762 1 f1046"/>
                <a:gd name="f2285" fmla="*/ f1763 1 f1045"/>
                <a:gd name="f2286" fmla="*/ f1764 1 f1045"/>
                <a:gd name="f2287" fmla="*/ f1765 1 f1045"/>
                <a:gd name="f2288" fmla="*/ f1766 1 f1046"/>
                <a:gd name="f2289" fmla="*/ f1767 1 f1045"/>
                <a:gd name="f2290" fmla="*/ f1768 1 f1046"/>
                <a:gd name="f2291" fmla="*/ f1769 1 f1045"/>
                <a:gd name="f2292" fmla="*/ f1770 1 f1045"/>
                <a:gd name="f2293" fmla="*/ f1771 1 f1046"/>
                <a:gd name="f2294" fmla="*/ f1772 1 f1046"/>
                <a:gd name="f2295" fmla="*/ f1773 1 f1045"/>
                <a:gd name="f2296" fmla="*/ f1774 1 f1046"/>
                <a:gd name="f2297" fmla="*/ f1775 1 f1045"/>
                <a:gd name="f2298" fmla="*/ f1776 1 f1046"/>
                <a:gd name="f2299" fmla="*/ f1777 1 f1045"/>
                <a:gd name="f2300" fmla="*/ f1778 1 f1045"/>
                <a:gd name="f2301" fmla="*/ f1779 1 f1046"/>
                <a:gd name="f2302" fmla="*/ f1780 1 f1045"/>
                <a:gd name="f2303" fmla="*/ f1781 1 f1045"/>
                <a:gd name="f2304" fmla="*/ f1782 1 f1046"/>
                <a:gd name="f2305" fmla="*/ f1783 1 f1046"/>
                <a:gd name="f2306" fmla="*/ f1784 1 f1045"/>
                <a:gd name="f2307" fmla="*/ f1785 1 f1045"/>
                <a:gd name="f2308" fmla="*/ f1786 1 f1045"/>
                <a:gd name="f2309" fmla="*/ f1787 1 f1046"/>
                <a:gd name="f2310" fmla="*/ f1788 1 f1045"/>
                <a:gd name="f2311" fmla="*/ f1789 1 f1046"/>
                <a:gd name="f2312" fmla="*/ f1790 1 f1045"/>
                <a:gd name="f2313" fmla="*/ f1791 1 f1045"/>
                <a:gd name="f2314" fmla="*/ f1792 1 f1045"/>
                <a:gd name="f2315" fmla="*/ f1793 1 f1045"/>
                <a:gd name="f2316" fmla="*/ f1794 1 f1045"/>
                <a:gd name="f2317" fmla="*/ f1795 1 f1045"/>
                <a:gd name="f2318" fmla="*/ f1796 1 f1045"/>
                <a:gd name="f2319" fmla="*/ f1797 1 f1046"/>
                <a:gd name="f2320" fmla="*/ f1798 1 f1045"/>
                <a:gd name="f2321" fmla="*/ f1799 1 f1046"/>
                <a:gd name="f2322" fmla="*/ f1800 1 f1045"/>
                <a:gd name="f2323" fmla="*/ f1801 1 f1045"/>
                <a:gd name="f2324" fmla="*/ f1802 1 f1046"/>
                <a:gd name="f2325" fmla="*/ f1803 1 f1045"/>
                <a:gd name="f2326" fmla="*/ f1804 1 f1046"/>
                <a:gd name="f2327" fmla="*/ f1805 1 f1046"/>
                <a:gd name="f2328" fmla="*/ f1806 1 f1045"/>
                <a:gd name="f2329" fmla="*/ f1807 1 f1045"/>
                <a:gd name="f2330" fmla="*/ f1808 1 f1045"/>
                <a:gd name="f2331" fmla="*/ f1809 1 f1046"/>
                <a:gd name="f2332" fmla="*/ f1810 1 f1045"/>
                <a:gd name="f2333" fmla="*/ f1811 1 f1045"/>
                <a:gd name="f2334" fmla="*/ f1812 1 f1046"/>
                <a:gd name="f2335" fmla="*/ f1813 1 f1046"/>
                <a:gd name="f2336" fmla="*/ f1814 1 f1045"/>
                <a:gd name="f2337" fmla="*/ f1815 1 f1046"/>
                <a:gd name="f2338" fmla="*/ f1816 1 f1045"/>
                <a:gd name="f2339" fmla="*/ f1817 1 f1045"/>
                <a:gd name="f2340" fmla="*/ f1818 1 f1045"/>
                <a:gd name="f2341" fmla="*/ f1819 1 f1045"/>
                <a:gd name="f2342" fmla="*/ f1820 1 f1045"/>
                <a:gd name="f2343" fmla="*/ f1821 1 f1045"/>
                <a:gd name="f2344" fmla="*/ f1822 1 f1046"/>
                <a:gd name="f2345" fmla="*/ f1823 1 f1046"/>
                <a:gd name="f2346" fmla="*/ f1824 1 f1045"/>
                <a:gd name="f2347" fmla="*/ f1825 1 f1045"/>
                <a:gd name="f2348" fmla="*/ f1826 1 f1045"/>
                <a:gd name="f2349" fmla="*/ f1827 1 f1045"/>
                <a:gd name="f2350" fmla="*/ f1828 1 f1045"/>
                <a:gd name="f2351" fmla="*/ f1829 1 f1045"/>
                <a:gd name="f2352" fmla="*/ f1830 1 f1045"/>
                <a:gd name="f2353" fmla="*/ f1831 1 f1045"/>
                <a:gd name="f2354" fmla="*/ f1832 1 f1045"/>
                <a:gd name="f2355" fmla="*/ f1833 1 f1045"/>
                <a:gd name="f2356" fmla="*/ f1834 1 f1045"/>
                <a:gd name="f2357" fmla="*/ f1835 1 f1045"/>
                <a:gd name="f2358" fmla="*/ f1836 1 f1045"/>
                <a:gd name="f2359" fmla="*/ f1837 1 f1045"/>
                <a:gd name="f2360" fmla="*/ f1838 1 f1045"/>
                <a:gd name="f2361" fmla="*/ f1839 1 f1045"/>
                <a:gd name="f2362" fmla="*/ f1840 1 f1045"/>
                <a:gd name="f2363" fmla="*/ f1841 1 f1045"/>
                <a:gd name="f2364" fmla="*/ f1842 1 f1045"/>
                <a:gd name="f2365" fmla="*/ f1843 1 f1045"/>
                <a:gd name="f2366" fmla="*/ f1844 1 f1045"/>
                <a:gd name="f2367" fmla="*/ f1845 1 f1045"/>
                <a:gd name="f2368" fmla="*/ f1846 1 f1045"/>
                <a:gd name="f2369" fmla="*/ f1847 1 f1045"/>
                <a:gd name="f2370" fmla="*/ f1848 1 f1045"/>
                <a:gd name="f2371" fmla="*/ f1849 1 f1045"/>
                <a:gd name="f2372" fmla="*/ f1850 1 f1045"/>
                <a:gd name="f2373" fmla="*/ f1851 1 f1045"/>
                <a:gd name="f2374" fmla="*/ f1852 1 f1045"/>
                <a:gd name="f2375" fmla="*/ f1853 1 f1046"/>
                <a:gd name="f2376" fmla="*/ f1854 1 f1045"/>
                <a:gd name="f2377" fmla="*/ f1855 1 f1045"/>
                <a:gd name="f2378" fmla="*/ f1856 1 f1045"/>
                <a:gd name="f2379" fmla="*/ f1857 1 f1045"/>
                <a:gd name="f2380" fmla="*/ f1858 1 f1045"/>
                <a:gd name="f2381" fmla="*/ f1859 1 f1045"/>
                <a:gd name="f2382" fmla="*/ f1860 1 f1045"/>
                <a:gd name="f2383" fmla="*/ f1861 1 f1046"/>
                <a:gd name="f2384" fmla="*/ f1862 1 f1045"/>
                <a:gd name="f2385" fmla="*/ f1863 1 f1046"/>
                <a:gd name="f2386" fmla="*/ f1864 1 f1045"/>
                <a:gd name="f2387" fmla="*/ f1865 1 f1045"/>
                <a:gd name="f2388" fmla="*/ f1866 1 f1046"/>
                <a:gd name="f2389" fmla="*/ f1867 1 f1046"/>
                <a:gd name="f2390" fmla="*/ f1868 1 f1045"/>
                <a:gd name="f2391" fmla="*/ f1869 1 f1045"/>
                <a:gd name="f2392" fmla="*/ f1870 1 f1045"/>
                <a:gd name="f2393" fmla="*/ f1871 1 f1045"/>
                <a:gd name="f2394" fmla="*/ f1872 1 f1046"/>
                <a:gd name="f2395" fmla="*/ f1873 1 f1046"/>
                <a:gd name="f2396" fmla="*/ f1874 1 f1045"/>
                <a:gd name="f2397" fmla="*/ f1875 1 f1045"/>
                <a:gd name="f2398" fmla="*/ f1876 1 f1045"/>
                <a:gd name="f2399" fmla="*/ f1877 1 f1045"/>
                <a:gd name="f2400" fmla="*/ f1878 1 f1045"/>
                <a:gd name="f2401" fmla="*/ f1879 1 f1045"/>
                <a:gd name="f2402" fmla="*/ f1880 1 f1045"/>
                <a:gd name="f2403" fmla="*/ f1881 1 f1045"/>
                <a:gd name="f2404" fmla="*/ f1882 1 f1046"/>
                <a:gd name="f2405" fmla="*/ f1883 1 f1045"/>
                <a:gd name="f2406" fmla="*/ f1884 1 f1045"/>
                <a:gd name="f2407" fmla="*/ f1885 1 f1045"/>
                <a:gd name="f2408" fmla="*/ f1886 1 f1046"/>
                <a:gd name="f2409" fmla="*/ f1887 1 f1045"/>
                <a:gd name="f2410" fmla="*/ f1888 1 f1045"/>
                <a:gd name="f2411" fmla="*/ f1889 1 f1045"/>
                <a:gd name="f2412" fmla="*/ f1890 1 f1046"/>
                <a:gd name="f2413" fmla="*/ f1891 1 f1045"/>
                <a:gd name="f2414" fmla="*/ f1892 1 f1046"/>
                <a:gd name="f2415" fmla="*/ f1893 1 f1045"/>
                <a:gd name="f2416" fmla="*/ f1894 1 f1045"/>
                <a:gd name="f2417" fmla="*/ f1895 1 f1045"/>
                <a:gd name="f2418" fmla="*/ f1896 1 f1045"/>
                <a:gd name="f2419" fmla="*/ f1897 1 f1045"/>
                <a:gd name="f2420" fmla="*/ f1898 1 f1045"/>
                <a:gd name="f2421" fmla="*/ f1899 1 f1046"/>
                <a:gd name="f2422" fmla="*/ f1900 1 f1045"/>
                <a:gd name="f2423" fmla="*/ f1901 1 f1045"/>
                <a:gd name="f2424" fmla="*/ f1902 1 f1045"/>
                <a:gd name="f2425" fmla="*/ f1903 1 f1046"/>
                <a:gd name="f2426" fmla="*/ f1904 1 f1045"/>
                <a:gd name="f2427" fmla="*/ f1905 1 f1046"/>
                <a:gd name="f2428" fmla="*/ f1906 1 f1045"/>
                <a:gd name="f2429" fmla="*/ f1907 1 f1046"/>
                <a:gd name="f2430" fmla="*/ f1908 1 f1045"/>
                <a:gd name="f2431" fmla="*/ f1909 1 f1046"/>
                <a:gd name="f2432" fmla="*/ f1910 1 f1045"/>
                <a:gd name="f2433" fmla="*/ f1911 1 f1045"/>
                <a:gd name="f2434" fmla="*/ f1912 1 f1045"/>
                <a:gd name="f2435" fmla="*/ f1913 1 f1046"/>
                <a:gd name="f2436" fmla="*/ f1914 1 f1045"/>
                <a:gd name="f2437" fmla="*/ f1915 1 f1045"/>
                <a:gd name="f2438" fmla="*/ f1916 1 f1045"/>
                <a:gd name="f2439" fmla="*/ f1917 1 f1045"/>
                <a:gd name="f2440" fmla="*/ f1918 1 f1045"/>
                <a:gd name="f2441" fmla="*/ f1919 1 f1045"/>
                <a:gd name="f2442" fmla="*/ f1920 1 f1045"/>
                <a:gd name="f2443" fmla="*/ f1921 1 f1045"/>
                <a:gd name="f2444" fmla="*/ f1922 1 f1045"/>
                <a:gd name="f2445" fmla="*/ f1923 1 f1045"/>
                <a:gd name="f2446" fmla="*/ f1924 1 f1045"/>
                <a:gd name="f2447" fmla="*/ f1925 1 f1045"/>
                <a:gd name="f2448" fmla="*/ f1926 1 f1045"/>
                <a:gd name="f2449" fmla="*/ f1927 1 f1045"/>
                <a:gd name="f2450" fmla="*/ f1928 1 f1045"/>
                <a:gd name="f2451" fmla="*/ f1929 1 f1045"/>
                <a:gd name="f2452" fmla="*/ f1930 1 f1045"/>
                <a:gd name="f2453" fmla="*/ f1931 1 f1045"/>
                <a:gd name="f2454" fmla="*/ f1932 1 f1045"/>
                <a:gd name="f2455" fmla="*/ f1933 1 f1045"/>
                <a:gd name="f2456" fmla="*/ f1934 1 f1045"/>
                <a:gd name="f2457" fmla="*/ f1935 1 f1045"/>
                <a:gd name="f2458" fmla="*/ f1936 1 f1045"/>
                <a:gd name="f2459" fmla="*/ f1937 1 f1045"/>
                <a:gd name="f2460" fmla="*/ f1938 1 f1045"/>
                <a:gd name="f2461" fmla="*/ f1939 1 f1045"/>
                <a:gd name="f2462" fmla="*/ f1940 1 f1045"/>
                <a:gd name="f2463" fmla="*/ f1941 1 f1045"/>
                <a:gd name="f2464" fmla="*/ f1942 1 f1045"/>
                <a:gd name="f2465" fmla="*/ f1943 1 f1045"/>
                <a:gd name="f2466" fmla="*/ f1944 1 f1045"/>
                <a:gd name="f2467" fmla="*/ f1945 1 f1045"/>
                <a:gd name="f2468" fmla="*/ f1946 1 f1045"/>
                <a:gd name="f2469" fmla="*/ f1947 1 f1045"/>
                <a:gd name="f2470" fmla="*/ f1948 1 f1046"/>
                <a:gd name="f2471" fmla="*/ f1949 1 f1045"/>
                <a:gd name="f2472" fmla="*/ f1950 1 f1046"/>
                <a:gd name="f2473" fmla="*/ f1951 1 f1045"/>
                <a:gd name="f2474" fmla="*/ f1952 1 f1045"/>
                <a:gd name="f2475" fmla="*/ f1953 1 f1045"/>
                <a:gd name="f2476" fmla="*/ f1954 1 f1045"/>
                <a:gd name="f2477" fmla="*/ f1955 1 f1045"/>
                <a:gd name="f2478" fmla="*/ f1956 1 f1045"/>
                <a:gd name="f2479" fmla="*/ f1957 1 f1045"/>
                <a:gd name="f2480" fmla="*/ f1958 1 f1045"/>
                <a:gd name="f2481" fmla="*/ f1959 1 f1045"/>
                <a:gd name="f2482" fmla="*/ f1960 1 f1045"/>
                <a:gd name="f2483" fmla="*/ f1961 1 f1045"/>
                <a:gd name="f2484" fmla="*/ f1962 1 f1046"/>
                <a:gd name="f2485" fmla="*/ f1963 1 f1045"/>
                <a:gd name="f2486" fmla="*/ f1964 1 f1046"/>
                <a:gd name="f2487" fmla="*/ f1965 1 f1045"/>
                <a:gd name="f2488" fmla="*/ f1966 1 f1045"/>
                <a:gd name="f2489" fmla="*/ f1967 1 f1046"/>
                <a:gd name="f2490" fmla="*/ f1968 1 f1045"/>
                <a:gd name="f2491" fmla="*/ f1969 1 f1045"/>
                <a:gd name="f2492" fmla="*/ f1970 1 f1045"/>
                <a:gd name="f2493" fmla="*/ f1971 1 f1045"/>
                <a:gd name="f2494" fmla="*/ f1972 1 f1045"/>
                <a:gd name="f2495" fmla="*/ f1973 1 f1045"/>
                <a:gd name="f2496" fmla="*/ f1974 1 f1045"/>
                <a:gd name="f2497" fmla="*/ f1975 1 f1045"/>
                <a:gd name="f2498" fmla="*/ f1976 1 f1046"/>
                <a:gd name="f2499" fmla="*/ f1977 1 f1045"/>
                <a:gd name="f2500" fmla="*/ f1978 1 f1045"/>
                <a:gd name="f2501" fmla="*/ f1979 1 f1045"/>
                <a:gd name="f2502" fmla="*/ f1980 1 f1045"/>
                <a:gd name="f2503" fmla="*/ f1981 1 f1045"/>
                <a:gd name="f2504" fmla="*/ f1982 1 f1045"/>
                <a:gd name="f2505" fmla="*/ f1983 1 f1045"/>
                <a:gd name="f2506" fmla="*/ f1984 1 f1045"/>
                <a:gd name="f2507" fmla="*/ f1985 1 f1045"/>
                <a:gd name="f2508" fmla="*/ f1986 1 f1045"/>
                <a:gd name="f2509" fmla="*/ f1987 1 f1045"/>
                <a:gd name="f2510" fmla="*/ f1988 1 f1045"/>
                <a:gd name="f2511" fmla="*/ f1989 1 f1045"/>
                <a:gd name="f2512" fmla="*/ f1990 1 f1045"/>
                <a:gd name="f2513" fmla="*/ f1991 1 f1045"/>
                <a:gd name="f2514" fmla="*/ f1992 1 f1045"/>
                <a:gd name="f2515" fmla="*/ f1993 1 f1045"/>
                <a:gd name="f2516" fmla="*/ f1994 1 f1045"/>
                <a:gd name="f2517" fmla="*/ f1995 1 f1045"/>
                <a:gd name="f2518" fmla="*/ f1996 1 f1045"/>
                <a:gd name="f2519" fmla="*/ f1997 1 f1045"/>
                <a:gd name="f2520" fmla="*/ f1998 1 f1045"/>
                <a:gd name="f2521" fmla="*/ f1999 1 f1045"/>
                <a:gd name="f2522" fmla="*/ f2000 1 f1045"/>
                <a:gd name="f2523" fmla="*/ f2001 1 f1045"/>
                <a:gd name="f2524" fmla="*/ f2002 1 f1046"/>
                <a:gd name="f2525" fmla="*/ f2003 1 f1045"/>
                <a:gd name="f2526" fmla="*/ f2004 1 f1045"/>
                <a:gd name="f2527" fmla="*/ f2005 1 f1045"/>
                <a:gd name="f2528" fmla="*/ f2006 1 f1046"/>
                <a:gd name="f2529" fmla="*/ f2007 1 f1045"/>
                <a:gd name="f2530" fmla="*/ f2008 1 f1046"/>
                <a:gd name="f2531" fmla="*/ f2009 1 f1045"/>
                <a:gd name="f2532" fmla="*/ f2010 1 f1045"/>
                <a:gd name="f2533" fmla="*/ f2011 1 f1045"/>
                <a:gd name="f2534" fmla="*/ f2012 1 f1046"/>
                <a:gd name="f2535" fmla="*/ f2013 1 f1045"/>
                <a:gd name="f2536" fmla="*/ f2014 1 f1045"/>
                <a:gd name="f2537" fmla="*/ f2015 1 f1046"/>
                <a:gd name="f2538" fmla="*/ f2016 1 f1045"/>
                <a:gd name="f2539" fmla="*/ f2017 1 f1046"/>
                <a:gd name="f2540" fmla="*/ f2018 1 f1045"/>
                <a:gd name="f2541" fmla="*/ f2019 1 f1045"/>
                <a:gd name="f2542" fmla="*/ f2020 1 f1045"/>
                <a:gd name="f2543" fmla="*/ f2021 1 f1045"/>
                <a:gd name="f2544" fmla="*/ f2022 1 f1045"/>
                <a:gd name="f2545" fmla="*/ f2023 1 f1045"/>
                <a:gd name="f2546" fmla="*/ f2024 1 f1045"/>
                <a:gd name="f2547" fmla="*/ f2025 1 f1045"/>
                <a:gd name="f2548" fmla="*/ f2026 1 f1045"/>
                <a:gd name="f2549" fmla="*/ f2027 1 f1045"/>
                <a:gd name="f2550" fmla="*/ f2028 1 f1045"/>
                <a:gd name="f2551" fmla="*/ f2029 1 f1045"/>
                <a:gd name="f2552" fmla="*/ f2030 1 f1045"/>
                <a:gd name="f2553" fmla="*/ f2031 1 f1045"/>
                <a:gd name="f2554" fmla="*/ f2032 1 f1045"/>
                <a:gd name="f2555" fmla="*/ f2033 1 f1045"/>
                <a:gd name="f2556" fmla="*/ f2034 1 f1045"/>
                <a:gd name="f2557" fmla="*/ f2035 1 f1045"/>
                <a:gd name="f2558" fmla="*/ f2036 1 f1045"/>
                <a:gd name="f2559" fmla="*/ f2037 1 f1045"/>
                <a:gd name="f2560" fmla="*/ f2038 1 f1045"/>
                <a:gd name="f2561" fmla="*/ f2039 1 f1045"/>
                <a:gd name="f2562" fmla="*/ f2040 1 f1045"/>
                <a:gd name="f2563" fmla="*/ f2041 1 f1045"/>
                <a:gd name="f2564" fmla="*/ f2042 1 f1045"/>
                <a:gd name="f2565" fmla="*/ f2043 1 f1045"/>
                <a:gd name="f2566" fmla="*/ f2044 1 f1045"/>
                <a:gd name="f2567" fmla="*/ f2045 1 f1045"/>
                <a:gd name="f2568" fmla="*/ f2046 1 f1045"/>
                <a:gd name="f2569" fmla="*/ f2047 1 f1045"/>
                <a:gd name="f2570" fmla="*/ f2048 1 f1045"/>
                <a:gd name="f2571" fmla="*/ f2049 1 f1045"/>
                <a:gd name="f2572" fmla="*/ f2050 1 f1045"/>
                <a:gd name="f2573" fmla="*/ f2051 1 f1045"/>
                <a:gd name="f2574" fmla="*/ f2052 1 f1045"/>
                <a:gd name="f2575" fmla="*/ f2053 1 f1045"/>
                <a:gd name="f2576" fmla="*/ f2054 1 f1045"/>
                <a:gd name="f2577" fmla="*/ f2055 1 f1045"/>
                <a:gd name="f2578" fmla="*/ f2056 1 f1045"/>
                <a:gd name="f2579" fmla="*/ f2057 1 f1045"/>
                <a:gd name="f2580" fmla="*/ f2058 1 f1045"/>
                <a:gd name="f2581" fmla="*/ f2059 1 f1045"/>
                <a:gd name="f2582" fmla="*/ f2060 1 f1045"/>
                <a:gd name="f2583" fmla="*/ f2061 1 f1045"/>
                <a:gd name="f2584" fmla="*/ f2062 1 f1045"/>
                <a:gd name="f2585" fmla="*/ f2063 1 f1045"/>
                <a:gd name="f2586" fmla="*/ f2064 1 f1045"/>
                <a:gd name="f2587" fmla="*/ f2065 1 f1045"/>
                <a:gd name="f2588" fmla="*/ f2066 1 f1045"/>
                <a:gd name="f2589" fmla="*/ f2067 1 f1045"/>
                <a:gd name="f2590" fmla="*/ f2068 1 f1045"/>
                <a:gd name="f2591" fmla="*/ f2069 1 f1045"/>
                <a:gd name="f2592" fmla="*/ f2070 1 f1045"/>
                <a:gd name="f2593" fmla="*/ f2071 1 f1045"/>
                <a:gd name="f2594" fmla="*/ f2072 1 f1045"/>
                <a:gd name="f2595" fmla="*/ f2073 1 f1045"/>
                <a:gd name="f2596" fmla="*/ f2074 1 f1045"/>
                <a:gd name="f2597" fmla="*/ f2075 1 f1045"/>
                <a:gd name="f2598" fmla="*/ f2076 1 f1045"/>
                <a:gd name="f2599" fmla="*/ f2077 1 f1045"/>
                <a:gd name="f2600" fmla="*/ f2078 1 f1045"/>
                <a:gd name="f2601" fmla="*/ f2079 1 f1045"/>
                <a:gd name="f2602" fmla="*/ f2080 1 f1045"/>
                <a:gd name="f2603" fmla="*/ f2081 1 f1045"/>
                <a:gd name="f2604" fmla="*/ f2082 1 f1045"/>
                <a:gd name="f2605" fmla="*/ f2083 1 f1045"/>
                <a:gd name="f2606" fmla="*/ f2084 f1036 1"/>
                <a:gd name="f2607" fmla="*/ f2085 f1036 1"/>
                <a:gd name="f2608" fmla="*/ f2087 f1037 1"/>
                <a:gd name="f2609" fmla="*/ f2086 f1037 1"/>
                <a:gd name="f2610" fmla="*/ f2088 f1036 1"/>
                <a:gd name="f2611" fmla="*/ f2089 f1037 1"/>
                <a:gd name="f2612" fmla="*/ f2090 f1036 1"/>
                <a:gd name="f2613" fmla="*/ f2091 f1037 1"/>
                <a:gd name="f2614" fmla="*/ f2092 f1036 1"/>
                <a:gd name="f2615" fmla="*/ f2093 f1037 1"/>
                <a:gd name="f2616" fmla="*/ f2094 f1036 1"/>
                <a:gd name="f2617" fmla="*/ f2095 f1037 1"/>
                <a:gd name="f2618" fmla="*/ f2096 f1036 1"/>
                <a:gd name="f2619" fmla="*/ f2097 f1037 1"/>
                <a:gd name="f2620" fmla="*/ f2098 f1036 1"/>
                <a:gd name="f2621" fmla="*/ f2099 f1037 1"/>
                <a:gd name="f2622" fmla="*/ f2100 f1036 1"/>
                <a:gd name="f2623" fmla="*/ f2101 f1036 1"/>
                <a:gd name="f2624" fmla="*/ f2102 f1037 1"/>
                <a:gd name="f2625" fmla="*/ f2103 f1036 1"/>
                <a:gd name="f2626" fmla="*/ f2104 f1037 1"/>
                <a:gd name="f2627" fmla="*/ f2105 f1036 1"/>
                <a:gd name="f2628" fmla="*/ f2106 f1037 1"/>
                <a:gd name="f2629" fmla="*/ f2107 f1036 1"/>
                <a:gd name="f2630" fmla="*/ f2108 f1037 1"/>
                <a:gd name="f2631" fmla="*/ f2109 f1036 1"/>
                <a:gd name="f2632" fmla="*/ f2110 f1037 1"/>
                <a:gd name="f2633" fmla="*/ f2111 f1036 1"/>
                <a:gd name="f2634" fmla="*/ f2112 f1037 1"/>
                <a:gd name="f2635" fmla="*/ f2113 f1036 1"/>
                <a:gd name="f2636" fmla="*/ f2114 f1037 1"/>
                <a:gd name="f2637" fmla="*/ f2115 f1036 1"/>
                <a:gd name="f2638" fmla="*/ f2116 f1037 1"/>
                <a:gd name="f2639" fmla="*/ f2117 f1036 1"/>
                <a:gd name="f2640" fmla="*/ f2118 f1037 1"/>
                <a:gd name="f2641" fmla="*/ f2119 f1036 1"/>
                <a:gd name="f2642" fmla="*/ f2120 f1037 1"/>
                <a:gd name="f2643" fmla="*/ f2121 f1036 1"/>
                <a:gd name="f2644" fmla="*/ f2122 f1037 1"/>
                <a:gd name="f2645" fmla="*/ f2123 f1036 1"/>
                <a:gd name="f2646" fmla="*/ f2124 f1037 1"/>
                <a:gd name="f2647" fmla="*/ f2125 f1036 1"/>
                <a:gd name="f2648" fmla="*/ f2126 f1037 1"/>
                <a:gd name="f2649" fmla="*/ f2127 f1036 1"/>
                <a:gd name="f2650" fmla="*/ f2128 f1037 1"/>
                <a:gd name="f2651" fmla="*/ f2129 f1036 1"/>
                <a:gd name="f2652" fmla="*/ f2130 f1037 1"/>
                <a:gd name="f2653" fmla="*/ f2131 f1036 1"/>
                <a:gd name="f2654" fmla="*/ f2132 f1036 1"/>
                <a:gd name="f2655" fmla="*/ f2133 f1037 1"/>
                <a:gd name="f2656" fmla="*/ f2134 f1036 1"/>
                <a:gd name="f2657" fmla="*/ f2135 f1036 1"/>
                <a:gd name="f2658" fmla="*/ f2136 f1037 1"/>
                <a:gd name="f2659" fmla="*/ f2137 f1036 1"/>
                <a:gd name="f2660" fmla="*/ f2138 f1037 1"/>
                <a:gd name="f2661" fmla="*/ f2139 f1037 1"/>
                <a:gd name="f2662" fmla="*/ f2140 f1036 1"/>
                <a:gd name="f2663" fmla="*/ f2141 f1037 1"/>
                <a:gd name="f2664" fmla="*/ f2142 f1036 1"/>
                <a:gd name="f2665" fmla="*/ f2143 f1037 1"/>
                <a:gd name="f2666" fmla="*/ f2144 f1036 1"/>
                <a:gd name="f2667" fmla="*/ f2145 f1037 1"/>
                <a:gd name="f2668" fmla="*/ f2146 f1036 1"/>
                <a:gd name="f2669" fmla="*/ f2147 f1037 1"/>
                <a:gd name="f2670" fmla="*/ f2148 f1036 1"/>
                <a:gd name="f2671" fmla="*/ f2149 f1037 1"/>
                <a:gd name="f2672" fmla="*/ f2150 f1036 1"/>
                <a:gd name="f2673" fmla="*/ f2151 f1037 1"/>
                <a:gd name="f2674" fmla="*/ f2152 f1036 1"/>
                <a:gd name="f2675" fmla="*/ f2153 f1036 1"/>
                <a:gd name="f2676" fmla="*/ f2154 f1037 1"/>
                <a:gd name="f2677" fmla="*/ f2155 f1037 1"/>
                <a:gd name="f2678" fmla="*/ f2156 f1036 1"/>
                <a:gd name="f2679" fmla="*/ f2157 f1037 1"/>
                <a:gd name="f2680" fmla="*/ f2158 f1036 1"/>
                <a:gd name="f2681" fmla="*/ f2159 f1037 1"/>
                <a:gd name="f2682" fmla="*/ f2160 f1036 1"/>
                <a:gd name="f2683" fmla="*/ f2161 f1036 1"/>
                <a:gd name="f2684" fmla="*/ f2162 f1037 1"/>
                <a:gd name="f2685" fmla="*/ f2163 f1036 1"/>
                <a:gd name="f2686" fmla="*/ f2164 f1037 1"/>
                <a:gd name="f2687" fmla="*/ f2165 f1036 1"/>
                <a:gd name="f2688" fmla="*/ f2166 f1037 1"/>
                <a:gd name="f2689" fmla="*/ f2167 f1036 1"/>
                <a:gd name="f2690" fmla="*/ f2168 f1037 1"/>
                <a:gd name="f2691" fmla="*/ f2169 f1036 1"/>
                <a:gd name="f2692" fmla="*/ f2170 f1037 1"/>
                <a:gd name="f2693" fmla="*/ f2171 f1036 1"/>
                <a:gd name="f2694" fmla="*/ f2172 f1036 1"/>
                <a:gd name="f2695" fmla="*/ f2173 f1036 1"/>
                <a:gd name="f2696" fmla="*/ f2174 f1036 1"/>
                <a:gd name="f2697" fmla="*/ f2175 f1037 1"/>
                <a:gd name="f2698" fmla="*/ f2176 f1036 1"/>
                <a:gd name="f2699" fmla="*/ f2177 f1037 1"/>
                <a:gd name="f2700" fmla="*/ f2178 f1036 1"/>
                <a:gd name="f2701" fmla="*/ f2179 f1037 1"/>
                <a:gd name="f2702" fmla="*/ f2180 f1036 1"/>
                <a:gd name="f2703" fmla="*/ f2181 f1037 1"/>
                <a:gd name="f2704" fmla="*/ f2182 f1036 1"/>
                <a:gd name="f2705" fmla="*/ f2183 f1037 1"/>
                <a:gd name="f2706" fmla="*/ f2184 f1036 1"/>
                <a:gd name="f2707" fmla="*/ f2185 f1037 1"/>
                <a:gd name="f2708" fmla="*/ f2186 f1036 1"/>
                <a:gd name="f2709" fmla="*/ f2187 f1037 1"/>
                <a:gd name="f2710" fmla="*/ f2188 f1037 1"/>
                <a:gd name="f2711" fmla="*/ f2189 f1036 1"/>
                <a:gd name="f2712" fmla="*/ f2190 f1036 1"/>
                <a:gd name="f2713" fmla="*/ f2191 f1037 1"/>
                <a:gd name="f2714" fmla="*/ f2192 f1036 1"/>
                <a:gd name="f2715" fmla="*/ f2193 f1037 1"/>
                <a:gd name="f2716" fmla="*/ f2194 f1036 1"/>
                <a:gd name="f2717" fmla="*/ f2195 f1037 1"/>
                <a:gd name="f2718" fmla="*/ f2196 f1036 1"/>
                <a:gd name="f2719" fmla="*/ f2197 f1037 1"/>
                <a:gd name="f2720" fmla="*/ f2198 f1036 1"/>
                <a:gd name="f2721" fmla="*/ f2199 f1036 1"/>
                <a:gd name="f2722" fmla="*/ f2200 f1037 1"/>
                <a:gd name="f2723" fmla="*/ f2201 f1036 1"/>
                <a:gd name="f2724" fmla="*/ f2202 f1037 1"/>
                <a:gd name="f2725" fmla="*/ f2203 f1036 1"/>
                <a:gd name="f2726" fmla="*/ f2204 f1037 1"/>
                <a:gd name="f2727" fmla="*/ f2205 f1037 1"/>
                <a:gd name="f2728" fmla="*/ f2206 f1036 1"/>
                <a:gd name="f2729" fmla="*/ f2207 f1037 1"/>
                <a:gd name="f2730" fmla="*/ f2208 f1036 1"/>
                <a:gd name="f2731" fmla="*/ f2209 f1036 1"/>
                <a:gd name="f2732" fmla="*/ f2210 f1036 1"/>
                <a:gd name="f2733" fmla="*/ f2211 f1036 1"/>
                <a:gd name="f2734" fmla="*/ f2212 f1037 1"/>
                <a:gd name="f2735" fmla="*/ f2213 f1036 1"/>
                <a:gd name="f2736" fmla="*/ f2214 f1037 1"/>
                <a:gd name="f2737" fmla="*/ f2215 f1036 1"/>
                <a:gd name="f2738" fmla="*/ f2216 f1036 1"/>
                <a:gd name="f2739" fmla="*/ f2217 f1036 1"/>
                <a:gd name="f2740" fmla="*/ f2218 f1036 1"/>
                <a:gd name="f2741" fmla="*/ f2219 f1036 1"/>
                <a:gd name="f2742" fmla="*/ f2220 f1036 1"/>
                <a:gd name="f2743" fmla="*/ f2221 f1037 1"/>
                <a:gd name="f2744" fmla="*/ f2222 f1037 1"/>
                <a:gd name="f2745" fmla="*/ f2223 f1037 1"/>
                <a:gd name="f2746" fmla="*/ f2224 f1037 1"/>
                <a:gd name="f2747" fmla="*/ f2225 f1036 1"/>
                <a:gd name="f2748" fmla="*/ f2226 f1036 1"/>
                <a:gd name="f2749" fmla="*/ f2227 f1036 1"/>
                <a:gd name="f2750" fmla="*/ f2228 f1036 1"/>
                <a:gd name="f2751" fmla="*/ f2229 f1036 1"/>
                <a:gd name="f2752" fmla="*/ f2230 f1036 1"/>
                <a:gd name="f2753" fmla="*/ f2231 f1036 1"/>
                <a:gd name="f2754" fmla="*/ f2232 f1037 1"/>
                <a:gd name="f2755" fmla="*/ f2233 f1036 1"/>
                <a:gd name="f2756" fmla="*/ f2234 f1037 1"/>
                <a:gd name="f2757" fmla="*/ f2235 f1036 1"/>
                <a:gd name="f2758" fmla="*/ f2236 f1037 1"/>
                <a:gd name="f2759" fmla="*/ f2237 f1036 1"/>
                <a:gd name="f2760" fmla="*/ f2238 f1037 1"/>
                <a:gd name="f2761" fmla="*/ f2239 f1036 1"/>
                <a:gd name="f2762" fmla="*/ f2240 f1037 1"/>
                <a:gd name="f2763" fmla="*/ f2241 f1036 1"/>
                <a:gd name="f2764" fmla="*/ f2242 f1037 1"/>
                <a:gd name="f2765" fmla="*/ f2243 f1037 1"/>
                <a:gd name="f2766" fmla="*/ f2244 f1036 1"/>
                <a:gd name="f2767" fmla="*/ f2245 f1036 1"/>
                <a:gd name="f2768" fmla="*/ f2246 f1036 1"/>
                <a:gd name="f2769" fmla="*/ f2247 f1036 1"/>
                <a:gd name="f2770" fmla="*/ f2248 f1036 1"/>
                <a:gd name="f2771" fmla="*/ f2249 f1036 1"/>
                <a:gd name="f2772" fmla="*/ f2250 f1036 1"/>
                <a:gd name="f2773" fmla="*/ f2251 f1036 1"/>
                <a:gd name="f2774" fmla="*/ f2252 f1036 1"/>
                <a:gd name="f2775" fmla="*/ f2253 f1036 1"/>
                <a:gd name="f2776" fmla="*/ f2254 f1037 1"/>
                <a:gd name="f2777" fmla="*/ f2255 f1036 1"/>
                <a:gd name="f2778" fmla="*/ f2256 f1037 1"/>
                <a:gd name="f2779" fmla="*/ f2257 f1037 1"/>
                <a:gd name="f2780" fmla="*/ f2258 f1037 1"/>
                <a:gd name="f2781" fmla="*/ f2259 f1037 1"/>
                <a:gd name="f2782" fmla="*/ f2260 f1036 1"/>
                <a:gd name="f2783" fmla="*/ f2261 f1037 1"/>
                <a:gd name="f2784" fmla="*/ f2262 f1036 1"/>
                <a:gd name="f2785" fmla="*/ f2263 f1036 1"/>
                <a:gd name="f2786" fmla="*/ f2264 f1037 1"/>
                <a:gd name="f2787" fmla="*/ f2265 f1036 1"/>
                <a:gd name="f2788" fmla="*/ f2266 f1037 1"/>
                <a:gd name="f2789" fmla="*/ f2267 f1036 1"/>
                <a:gd name="f2790" fmla="*/ f2268 f1037 1"/>
                <a:gd name="f2791" fmla="*/ f2269 f1037 1"/>
                <a:gd name="f2792" fmla="*/ f2270 f1036 1"/>
                <a:gd name="f2793" fmla="*/ f2271 f1036 1"/>
                <a:gd name="f2794" fmla="*/ f2272 f1036 1"/>
                <a:gd name="f2795" fmla="*/ f2273 f1036 1"/>
                <a:gd name="f2796" fmla="*/ f2274 f1036 1"/>
                <a:gd name="f2797" fmla="*/ f2275 f1036 1"/>
                <a:gd name="f2798" fmla="*/ f2276 f1037 1"/>
                <a:gd name="f2799" fmla="*/ f2277 f1036 1"/>
                <a:gd name="f2800" fmla="*/ f2278 f1037 1"/>
                <a:gd name="f2801" fmla="*/ f2279 f1036 1"/>
                <a:gd name="f2802" fmla="*/ f2280 f1037 1"/>
                <a:gd name="f2803" fmla="*/ f2281 f1036 1"/>
                <a:gd name="f2804" fmla="*/ f2282 f1036 1"/>
                <a:gd name="f2805" fmla="*/ f2283 f1036 1"/>
                <a:gd name="f2806" fmla="*/ f2284 f1037 1"/>
                <a:gd name="f2807" fmla="*/ f2285 f1036 1"/>
                <a:gd name="f2808" fmla="*/ f2286 f1036 1"/>
                <a:gd name="f2809" fmla="*/ f2287 f1036 1"/>
                <a:gd name="f2810" fmla="*/ f2288 f1037 1"/>
                <a:gd name="f2811" fmla="*/ f2289 f1036 1"/>
                <a:gd name="f2812" fmla="*/ f2290 f1037 1"/>
                <a:gd name="f2813" fmla="*/ f2291 f1036 1"/>
                <a:gd name="f2814" fmla="*/ f2292 f1036 1"/>
                <a:gd name="f2815" fmla="*/ f2293 f1037 1"/>
                <a:gd name="f2816" fmla="*/ f2294 f1037 1"/>
                <a:gd name="f2817" fmla="*/ f2295 f1036 1"/>
                <a:gd name="f2818" fmla="*/ f2296 f1037 1"/>
                <a:gd name="f2819" fmla="*/ f2297 f1036 1"/>
                <a:gd name="f2820" fmla="*/ f2298 f1037 1"/>
                <a:gd name="f2821" fmla="*/ f2299 f1036 1"/>
                <a:gd name="f2822" fmla="*/ f2300 f1036 1"/>
                <a:gd name="f2823" fmla="*/ f2301 f1037 1"/>
                <a:gd name="f2824" fmla="*/ f2302 f1036 1"/>
                <a:gd name="f2825" fmla="*/ f2303 f1036 1"/>
                <a:gd name="f2826" fmla="*/ f2304 f1037 1"/>
                <a:gd name="f2827" fmla="*/ f2305 f1037 1"/>
                <a:gd name="f2828" fmla="*/ f2306 f1036 1"/>
                <a:gd name="f2829" fmla="*/ f2307 f1036 1"/>
                <a:gd name="f2830" fmla="*/ f2308 f1036 1"/>
                <a:gd name="f2831" fmla="*/ f2309 f1037 1"/>
                <a:gd name="f2832" fmla="*/ f2310 f1036 1"/>
                <a:gd name="f2833" fmla="*/ f2311 f1037 1"/>
                <a:gd name="f2834" fmla="*/ f2312 f1036 1"/>
                <a:gd name="f2835" fmla="*/ f2313 f1036 1"/>
                <a:gd name="f2836" fmla="*/ f2314 f1036 1"/>
                <a:gd name="f2837" fmla="*/ f2315 f1036 1"/>
                <a:gd name="f2838" fmla="*/ f2316 f1036 1"/>
                <a:gd name="f2839" fmla="*/ f2317 f1036 1"/>
                <a:gd name="f2840" fmla="*/ f2318 f1036 1"/>
                <a:gd name="f2841" fmla="*/ f2319 f1037 1"/>
                <a:gd name="f2842" fmla="*/ f2320 f1036 1"/>
                <a:gd name="f2843" fmla="*/ f2321 f1037 1"/>
                <a:gd name="f2844" fmla="*/ f2322 f1036 1"/>
                <a:gd name="f2845" fmla="*/ f2323 f1036 1"/>
                <a:gd name="f2846" fmla="*/ f2324 f1037 1"/>
                <a:gd name="f2847" fmla="*/ f2325 f1036 1"/>
                <a:gd name="f2848" fmla="*/ f2326 f1037 1"/>
                <a:gd name="f2849" fmla="*/ f2327 f1037 1"/>
                <a:gd name="f2850" fmla="*/ f2328 f1036 1"/>
                <a:gd name="f2851" fmla="*/ f2329 f1036 1"/>
                <a:gd name="f2852" fmla="*/ f2330 f1036 1"/>
                <a:gd name="f2853" fmla="*/ f2331 f1037 1"/>
                <a:gd name="f2854" fmla="*/ f2332 f1036 1"/>
                <a:gd name="f2855" fmla="*/ f2333 f1036 1"/>
                <a:gd name="f2856" fmla="*/ f2334 f1037 1"/>
                <a:gd name="f2857" fmla="*/ f2335 f1037 1"/>
                <a:gd name="f2858" fmla="*/ f2336 f1036 1"/>
                <a:gd name="f2859" fmla="*/ f2337 f1037 1"/>
                <a:gd name="f2860" fmla="*/ f2338 f1036 1"/>
                <a:gd name="f2861" fmla="*/ f2339 f1036 1"/>
                <a:gd name="f2862" fmla="*/ f2340 f1036 1"/>
                <a:gd name="f2863" fmla="*/ f2341 f1036 1"/>
                <a:gd name="f2864" fmla="*/ f2342 f1036 1"/>
                <a:gd name="f2865" fmla="*/ f2343 f1036 1"/>
                <a:gd name="f2866" fmla="*/ f2344 f1037 1"/>
                <a:gd name="f2867" fmla="*/ f2345 f1037 1"/>
                <a:gd name="f2868" fmla="*/ f2346 f1036 1"/>
                <a:gd name="f2869" fmla="*/ f2347 f1036 1"/>
                <a:gd name="f2870" fmla="*/ f2348 f1036 1"/>
                <a:gd name="f2871" fmla="*/ f2349 f1036 1"/>
                <a:gd name="f2872" fmla="*/ f2350 f1036 1"/>
                <a:gd name="f2873" fmla="*/ f2351 f1036 1"/>
                <a:gd name="f2874" fmla="*/ f2352 f1036 1"/>
                <a:gd name="f2875" fmla="*/ f2353 f1036 1"/>
                <a:gd name="f2876" fmla="*/ f2354 f1036 1"/>
                <a:gd name="f2877" fmla="*/ f2355 f1036 1"/>
                <a:gd name="f2878" fmla="*/ f2356 f1036 1"/>
                <a:gd name="f2879" fmla="*/ f2357 f1036 1"/>
                <a:gd name="f2880" fmla="*/ f2358 f1036 1"/>
                <a:gd name="f2881" fmla="*/ f2359 f1036 1"/>
                <a:gd name="f2882" fmla="*/ f2360 f1036 1"/>
                <a:gd name="f2883" fmla="*/ f2361 f1036 1"/>
                <a:gd name="f2884" fmla="*/ f2362 f1036 1"/>
                <a:gd name="f2885" fmla="*/ f2363 f1036 1"/>
                <a:gd name="f2886" fmla="*/ f2364 f1036 1"/>
                <a:gd name="f2887" fmla="*/ f2365 f1036 1"/>
                <a:gd name="f2888" fmla="*/ f2366 f1036 1"/>
                <a:gd name="f2889" fmla="*/ f2367 f1036 1"/>
                <a:gd name="f2890" fmla="*/ f2368 f1036 1"/>
                <a:gd name="f2891" fmla="*/ f2369 f1036 1"/>
                <a:gd name="f2892" fmla="*/ f2370 f1036 1"/>
                <a:gd name="f2893" fmla="*/ f2371 f1036 1"/>
                <a:gd name="f2894" fmla="*/ f2372 f1036 1"/>
                <a:gd name="f2895" fmla="*/ f2373 f1036 1"/>
                <a:gd name="f2896" fmla="*/ f2374 f1036 1"/>
                <a:gd name="f2897" fmla="*/ f2375 f1037 1"/>
                <a:gd name="f2898" fmla="*/ f2376 f1036 1"/>
                <a:gd name="f2899" fmla="*/ f2377 f1036 1"/>
                <a:gd name="f2900" fmla="*/ f2378 f1036 1"/>
                <a:gd name="f2901" fmla="*/ f2379 f1036 1"/>
                <a:gd name="f2902" fmla="*/ f2380 f1036 1"/>
                <a:gd name="f2903" fmla="*/ f2381 f1036 1"/>
                <a:gd name="f2904" fmla="*/ f2382 f1036 1"/>
                <a:gd name="f2905" fmla="*/ f2383 f1037 1"/>
                <a:gd name="f2906" fmla="*/ f2384 f1036 1"/>
                <a:gd name="f2907" fmla="*/ f2385 f1037 1"/>
                <a:gd name="f2908" fmla="*/ f2386 f1036 1"/>
                <a:gd name="f2909" fmla="*/ f2387 f1036 1"/>
                <a:gd name="f2910" fmla="*/ f2388 f1037 1"/>
                <a:gd name="f2911" fmla="*/ f2389 f1037 1"/>
                <a:gd name="f2912" fmla="*/ f2390 f1036 1"/>
                <a:gd name="f2913" fmla="*/ f2391 f1036 1"/>
                <a:gd name="f2914" fmla="*/ f2392 f1036 1"/>
                <a:gd name="f2915" fmla="*/ f2393 f1036 1"/>
                <a:gd name="f2916" fmla="*/ f2394 f1037 1"/>
                <a:gd name="f2917" fmla="*/ f2395 f1037 1"/>
                <a:gd name="f2918" fmla="*/ f2396 f1036 1"/>
                <a:gd name="f2919" fmla="*/ f2397 f1036 1"/>
                <a:gd name="f2920" fmla="*/ f2398 f1036 1"/>
                <a:gd name="f2921" fmla="*/ f2399 f1036 1"/>
                <a:gd name="f2922" fmla="*/ f2400 f1036 1"/>
                <a:gd name="f2923" fmla="*/ f2401 f1036 1"/>
                <a:gd name="f2924" fmla="*/ f2402 f1036 1"/>
                <a:gd name="f2925" fmla="*/ f2403 f1036 1"/>
                <a:gd name="f2926" fmla="*/ f2404 f1037 1"/>
                <a:gd name="f2927" fmla="*/ f2405 f1036 1"/>
                <a:gd name="f2928" fmla="*/ f2406 f1036 1"/>
                <a:gd name="f2929" fmla="*/ f2407 f1036 1"/>
                <a:gd name="f2930" fmla="*/ f2408 f1037 1"/>
                <a:gd name="f2931" fmla="*/ f2409 f1036 1"/>
                <a:gd name="f2932" fmla="*/ f2410 f1036 1"/>
                <a:gd name="f2933" fmla="*/ f2411 f1036 1"/>
                <a:gd name="f2934" fmla="*/ f2412 f1037 1"/>
                <a:gd name="f2935" fmla="*/ f2413 f1036 1"/>
                <a:gd name="f2936" fmla="*/ f2414 f1037 1"/>
                <a:gd name="f2937" fmla="*/ f2415 f1036 1"/>
                <a:gd name="f2938" fmla="*/ f2416 f1036 1"/>
                <a:gd name="f2939" fmla="*/ f2417 f1036 1"/>
                <a:gd name="f2940" fmla="*/ f2418 f1036 1"/>
                <a:gd name="f2941" fmla="*/ f2419 f1036 1"/>
                <a:gd name="f2942" fmla="*/ f2420 f1036 1"/>
                <a:gd name="f2943" fmla="*/ f2421 f1037 1"/>
                <a:gd name="f2944" fmla="*/ f2422 f1036 1"/>
                <a:gd name="f2945" fmla="*/ f2423 f1036 1"/>
                <a:gd name="f2946" fmla="*/ f2424 f1036 1"/>
                <a:gd name="f2947" fmla="*/ f2425 f1037 1"/>
                <a:gd name="f2948" fmla="*/ f2426 f1036 1"/>
                <a:gd name="f2949" fmla="*/ f2427 f1037 1"/>
                <a:gd name="f2950" fmla="*/ f2428 f1036 1"/>
                <a:gd name="f2951" fmla="*/ f2429 f1037 1"/>
                <a:gd name="f2952" fmla="*/ f2430 f1036 1"/>
                <a:gd name="f2953" fmla="*/ f2431 f1037 1"/>
                <a:gd name="f2954" fmla="*/ f2432 f1036 1"/>
                <a:gd name="f2955" fmla="*/ f2433 f1036 1"/>
                <a:gd name="f2956" fmla="*/ f2434 f1036 1"/>
                <a:gd name="f2957" fmla="*/ f2435 f1037 1"/>
                <a:gd name="f2958" fmla="*/ f2436 f1036 1"/>
                <a:gd name="f2959" fmla="*/ f2437 f1036 1"/>
                <a:gd name="f2960" fmla="*/ f2438 f1036 1"/>
                <a:gd name="f2961" fmla="*/ f2439 f1036 1"/>
                <a:gd name="f2962" fmla="*/ f2440 f1036 1"/>
                <a:gd name="f2963" fmla="*/ f2441 f1036 1"/>
                <a:gd name="f2964" fmla="*/ f2442 f1036 1"/>
                <a:gd name="f2965" fmla="*/ f2443 f1036 1"/>
                <a:gd name="f2966" fmla="*/ f2444 f1036 1"/>
                <a:gd name="f2967" fmla="*/ f2445 f1036 1"/>
                <a:gd name="f2968" fmla="*/ f2446 f1036 1"/>
                <a:gd name="f2969" fmla="*/ f2447 f1036 1"/>
                <a:gd name="f2970" fmla="*/ f2448 f1036 1"/>
                <a:gd name="f2971" fmla="*/ f2449 f1036 1"/>
                <a:gd name="f2972" fmla="*/ f2450 f1036 1"/>
                <a:gd name="f2973" fmla="*/ f2451 f1036 1"/>
                <a:gd name="f2974" fmla="*/ f2452 f1036 1"/>
                <a:gd name="f2975" fmla="*/ f2453 f1036 1"/>
                <a:gd name="f2976" fmla="*/ f2454 f1036 1"/>
                <a:gd name="f2977" fmla="*/ f2455 f1036 1"/>
                <a:gd name="f2978" fmla="*/ f2456 f1036 1"/>
                <a:gd name="f2979" fmla="*/ f2457 f1036 1"/>
                <a:gd name="f2980" fmla="*/ f2458 f1036 1"/>
                <a:gd name="f2981" fmla="*/ f2459 f1036 1"/>
                <a:gd name="f2982" fmla="*/ f2460 f1036 1"/>
                <a:gd name="f2983" fmla="*/ f2461 f1036 1"/>
                <a:gd name="f2984" fmla="*/ f2462 f1036 1"/>
                <a:gd name="f2985" fmla="*/ f2463 f1036 1"/>
                <a:gd name="f2986" fmla="*/ f2464 f1036 1"/>
                <a:gd name="f2987" fmla="*/ f2465 f1036 1"/>
                <a:gd name="f2988" fmla="*/ f2466 f1036 1"/>
                <a:gd name="f2989" fmla="*/ f2467 f1036 1"/>
                <a:gd name="f2990" fmla="*/ f2468 f1036 1"/>
                <a:gd name="f2991" fmla="*/ f2469 f1036 1"/>
                <a:gd name="f2992" fmla="*/ f2470 f1037 1"/>
                <a:gd name="f2993" fmla="*/ f2471 f1036 1"/>
                <a:gd name="f2994" fmla="*/ f2472 f1037 1"/>
                <a:gd name="f2995" fmla="*/ f2473 f1036 1"/>
                <a:gd name="f2996" fmla="*/ f2474 f1036 1"/>
                <a:gd name="f2997" fmla="*/ f2475 f1036 1"/>
                <a:gd name="f2998" fmla="*/ f2476 f1036 1"/>
                <a:gd name="f2999" fmla="*/ f2477 f1036 1"/>
                <a:gd name="f3000" fmla="*/ f2478 f1036 1"/>
                <a:gd name="f3001" fmla="*/ f2479 f1036 1"/>
                <a:gd name="f3002" fmla="*/ f2480 f1036 1"/>
                <a:gd name="f3003" fmla="*/ f2481 f1036 1"/>
                <a:gd name="f3004" fmla="*/ f2482 f1036 1"/>
                <a:gd name="f3005" fmla="*/ f2483 f1036 1"/>
                <a:gd name="f3006" fmla="*/ f2484 f1037 1"/>
                <a:gd name="f3007" fmla="*/ f2485 f1036 1"/>
                <a:gd name="f3008" fmla="*/ f2486 f1037 1"/>
                <a:gd name="f3009" fmla="*/ f2487 f1036 1"/>
                <a:gd name="f3010" fmla="*/ f2488 f1036 1"/>
                <a:gd name="f3011" fmla="*/ f2489 f1037 1"/>
                <a:gd name="f3012" fmla="*/ f2490 f1036 1"/>
                <a:gd name="f3013" fmla="*/ f2491 f1036 1"/>
                <a:gd name="f3014" fmla="*/ f2492 f1036 1"/>
                <a:gd name="f3015" fmla="*/ f2493 f1036 1"/>
                <a:gd name="f3016" fmla="*/ f2494 f1036 1"/>
                <a:gd name="f3017" fmla="*/ f2495 f1036 1"/>
                <a:gd name="f3018" fmla="*/ f2496 f1036 1"/>
                <a:gd name="f3019" fmla="*/ f2497 f1036 1"/>
                <a:gd name="f3020" fmla="*/ f2498 f1037 1"/>
                <a:gd name="f3021" fmla="*/ f2499 f1036 1"/>
                <a:gd name="f3022" fmla="*/ f2500 f1036 1"/>
                <a:gd name="f3023" fmla="*/ f2501 f1036 1"/>
                <a:gd name="f3024" fmla="*/ f2502 f1036 1"/>
                <a:gd name="f3025" fmla="*/ f2503 f1036 1"/>
                <a:gd name="f3026" fmla="*/ f2504 f1036 1"/>
                <a:gd name="f3027" fmla="*/ f2505 f1036 1"/>
                <a:gd name="f3028" fmla="*/ f2506 f1036 1"/>
                <a:gd name="f3029" fmla="*/ f2507 f1036 1"/>
                <a:gd name="f3030" fmla="*/ f2508 f1036 1"/>
                <a:gd name="f3031" fmla="*/ f2509 f1036 1"/>
                <a:gd name="f3032" fmla="*/ f2510 f1036 1"/>
                <a:gd name="f3033" fmla="*/ f2511 f1036 1"/>
                <a:gd name="f3034" fmla="*/ f2512 f1036 1"/>
                <a:gd name="f3035" fmla="*/ f2513 f1036 1"/>
                <a:gd name="f3036" fmla="*/ f2514 f1036 1"/>
                <a:gd name="f3037" fmla="*/ f2515 f1036 1"/>
                <a:gd name="f3038" fmla="*/ f2516 f1036 1"/>
                <a:gd name="f3039" fmla="*/ f2517 f1036 1"/>
                <a:gd name="f3040" fmla="*/ f2518 f1036 1"/>
                <a:gd name="f3041" fmla="*/ f2519 f1036 1"/>
                <a:gd name="f3042" fmla="*/ f2520 f1036 1"/>
                <a:gd name="f3043" fmla="*/ f2521 f1036 1"/>
                <a:gd name="f3044" fmla="*/ f2522 f1036 1"/>
                <a:gd name="f3045" fmla="*/ f2523 f1036 1"/>
                <a:gd name="f3046" fmla="*/ f2524 f1037 1"/>
                <a:gd name="f3047" fmla="*/ f2525 f1036 1"/>
                <a:gd name="f3048" fmla="*/ f2526 f1036 1"/>
                <a:gd name="f3049" fmla="*/ f2527 f1036 1"/>
                <a:gd name="f3050" fmla="*/ f2528 f1037 1"/>
                <a:gd name="f3051" fmla="*/ f2529 f1036 1"/>
                <a:gd name="f3052" fmla="*/ f2530 f1037 1"/>
                <a:gd name="f3053" fmla="*/ f2531 f1036 1"/>
                <a:gd name="f3054" fmla="*/ f2532 f1036 1"/>
                <a:gd name="f3055" fmla="*/ f2533 f1036 1"/>
                <a:gd name="f3056" fmla="*/ f2534 f1037 1"/>
                <a:gd name="f3057" fmla="*/ f2535 f1036 1"/>
                <a:gd name="f3058" fmla="*/ f2536 f1036 1"/>
                <a:gd name="f3059" fmla="*/ f2537 f1037 1"/>
                <a:gd name="f3060" fmla="*/ f2538 f1036 1"/>
                <a:gd name="f3061" fmla="*/ f2539 f1037 1"/>
                <a:gd name="f3062" fmla="*/ f2540 f1036 1"/>
                <a:gd name="f3063" fmla="*/ f2541 f1036 1"/>
                <a:gd name="f3064" fmla="*/ f2542 f1036 1"/>
                <a:gd name="f3065" fmla="*/ f2543 f1036 1"/>
                <a:gd name="f3066" fmla="*/ f2544 f1036 1"/>
                <a:gd name="f3067" fmla="*/ f2545 f1036 1"/>
                <a:gd name="f3068" fmla="*/ f2546 f1036 1"/>
                <a:gd name="f3069" fmla="*/ f2547 f1036 1"/>
                <a:gd name="f3070" fmla="*/ f2548 f1036 1"/>
                <a:gd name="f3071" fmla="*/ f2549 f1036 1"/>
                <a:gd name="f3072" fmla="*/ f2550 f1036 1"/>
                <a:gd name="f3073" fmla="*/ f2551 f1036 1"/>
                <a:gd name="f3074" fmla="*/ f2552 f1036 1"/>
                <a:gd name="f3075" fmla="*/ f2553 f1036 1"/>
                <a:gd name="f3076" fmla="*/ f2554 f1036 1"/>
                <a:gd name="f3077" fmla="*/ f2555 f1036 1"/>
                <a:gd name="f3078" fmla="*/ f2556 f1036 1"/>
                <a:gd name="f3079" fmla="*/ f2557 f1036 1"/>
                <a:gd name="f3080" fmla="*/ f2558 f1036 1"/>
                <a:gd name="f3081" fmla="*/ f2559 f1036 1"/>
                <a:gd name="f3082" fmla="*/ f2560 f1036 1"/>
                <a:gd name="f3083" fmla="*/ f2561 f1036 1"/>
                <a:gd name="f3084" fmla="*/ f2562 f1036 1"/>
                <a:gd name="f3085" fmla="*/ f2563 f1036 1"/>
                <a:gd name="f3086" fmla="*/ f2564 f1036 1"/>
                <a:gd name="f3087" fmla="*/ f2565 f1036 1"/>
                <a:gd name="f3088" fmla="*/ f2566 f1036 1"/>
                <a:gd name="f3089" fmla="*/ f2567 f1036 1"/>
                <a:gd name="f3090" fmla="*/ f2568 f1036 1"/>
                <a:gd name="f3091" fmla="*/ f2569 f1036 1"/>
                <a:gd name="f3092" fmla="*/ f2570 f1036 1"/>
                <a:gd name="f3093" fmla="*/ f2571 f1036 1"/>
                <a:gd name="f3094" fmla="*/ f2572 f1036 1"/>
                <a:gd name="f3095" fmla="*/ f2573 f1036 1"/>
                <a:gd name="f3096" fmla="*/ f2574 f1036 1"/>
                <a:gd name="f3097" fmla="*/ f2575 f1036 1"/>
                <a:gd name="f3098" fmla="*/ f2576 f1036 1"/>
                <a:gd name="f3099" fmla="*/ f2577 f1036 1"/>
                <a:gd name="f3100" fmla="*/ f2578 f1036 1"/>
                <a:gd name="f3101" fmla="*/ f2579 f1036 1"/>
                <a:gd name="f3102" fmla="*/ f2580 f1036 1"/>
                <a:gd name="f3103" fmla="*/ f2581 f1036 1"/>
                <a:gd name="f3104" fmla="*/ f2582 f1036 1"/>
                <a:gd name="f3105" fmla="*/ f2583 f1036 1"/>
                <a:gd name="f3106" fmla="*/ f2584 f1036 1"/>
                <a:gd name="f3107" fmla="*/ f2585 f1036 1"/>
                <a:gd name="f3108" fmla="*/ f2586 f1036 1"/>
                <a:gd name="f3109" fmla="*/ f2587 f1036 1"/>
                <a:gd name="f3110" fmla="*/ f2588 f1036 1"/>
                <a:gd name="f3111" fmla="*/ f2589 f1036 1"/>
                <a:gd name="f3112" fmla="*/ f2590 f1036 1"/>
                <a:gd name="f3113" fmla="*/ f2591 f1036 1"/>
                <a:gd name="f3114" fmla="*/ f2592 f1036 1"/>
                <a:gd name="f3115" fmla="*/ f2593 f1036 1"/>
                <a:gd name="f3116" fmla="*/ f2594 f1036 1"/>
                <a:gd name="f3117" fmla="*/ f2595 f1036 1"/>
                <a:gd name="f3118" fmla="*/ f2596 f1036 1"/>
                <a:gd name="f3119" fmla="*/ f2597 f1036 1"/>
                <a:gd name="f3120" fmla="*/ f2598 f1036 1"/>
                <a:gd name="f3121" fmla="*/ f2599 f1036 1"/>
                <a:gd name="f3122" fmla="*/ f2600 f1036 1"/>
                <a:gd name="f3123" fmla="*/ f2601 f1036 1"/>
                <a:gd name="f3124" fmla="*/ f2602 f1036 1"/>
                <a:gd name="f3125" fmla="*/ f2603 f1036 1"/>
                <a:gd name="f3126" fmla="*/ f2604 f1036 1"/>
                <a:gd name="f3127" fmla="*/ f2605 f10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5">
                  <a:pos x="f2610" y="f2611"/>
                </a:cxn>
                <a:cxn ang="f1565">
                  <a:pos x="f2612" y="f2613"/>
                </a:cxn>
                <a:cxn ang="f1565">
                  <a:pos x="f2614" y="f2615"/>
                </a:cxn>
                <a:cxn ang="f1565">
                  <a:pos x="f2616" y="f2617"/>
                </a:cxn>
                <a:cxn ang="f1565">
                  <a:pos x="f2618" y="f2619"/>
                </a:cxn>
                <a:cxn ang="f1565">
                  <a:pos x="f2620" y="f2621"/>
                </a:cxn>
                <a:cxn ang="f1565">
                  <a:pos x="f2622" y="f2617"/>
                </a:cxn>
                <a:cxn ang="f1565">
                  <a:pos x="f2623" y="f2624"/>
                </a:cxn>
                <a:cxn ang="f1565">
                  <a:pos x="f2625" y="f2626"/>
                </a:cxn>
                <a:cxn ang="f1565">
                  <a:pos x="f2627" y="f2628"/>
                </a:cxn>
                <a:cxn ang="f1565">
                  <a:pos x="f2629" y="f2630"/>
                </a:cxn>
                <a:cxn ang="f1565">
                  <a:pos x="f2631" y="f2632"/>
                </a:cxn>
                <a:cxn ang="f1565">
                  <a:pos x="f2633" y="f2634"/>
                </a:cxn>
                <a:cxn ang="f1565">
                  <a:pos x="f2635" y="f2636"/>
                </a:cxn>
                <a:cxn ang="f1565">
                  <a:pos x="f2637" y="f2638"/>
                </a:cxn>
                <a:cxn ang="f1565">
                  <a:pos x="f2639" y="f2640"/>
                </a:cxn>
                <a:cxn ang="f1565">
                  <a:pos x="f2641" y="f2642"/>
                </a:cxn>
                <a:cxn ang="f1565">
                  <a:pos x="f2643" y="f2644"/>
                </a:cxn>
                <a:cxn ang="f1565">
                  <a:pos x="f2645" y="f2646"/>
                </a:cxn>
                <a:cxn ang="f1565">
                  <a:pos x="f2647" y="f2648"/>
                </a:cxn>
                <a:cxn ang="f1565">
                  <a:pos x="f2649" y="f2650"/>
                </a:cxn>
                <a:cxn ang="f1565">
                  <a:pos x="f2651" y="f2652"/>
                </a:cxn>
                <a:cxn ang="f1565">
                  <a:pos x="f2653" y="f2619"/>
                </a:cxn>
                <a:cxn ang="f1565">
                  <a:pos x="f2654" y="f2655"/>
                </a:cxn>
                <a:cxn ang="f1565">
                  <a:pos x="f2656" y="f2650"/>
                </a:cxn>
                <a:cxn ang="f1565">
                  <a:pos x="f2657" y="f2658"/>
                </a:cxn>
                <a:cxn ang="f1565">
                  <a:pos x="f2659" y="f2660"/>
                </a:cxn>
                <a:cxn ang="f1565">
                  <a:pos x="f2657" y="f2661"/>
                </a:cxn>
                <a:cxn ang="f1565">
                  <a:pos x="f2662" y="f2663"/>
                </a:cxn>
                <a:cxn ang="f1565">
                  <a:pos x="f2657" y="f2658"/>
                </a:cxn>
                <a:cxn ang="f1565">
                  <a:pos x="f2664" y="f2665"/>
                </a:cxn>
                <a:cxn ang="f1565">
                  <a:pos x="f2666" y="f2667"/>
                </a:cxn>
                <a:cxn ang="f1565">
                  <a:pos x="f2668" y="f2667"/>
                </a:cxn>
                <a:cxn ang="f1565">
                  <a:pos x="f2668" y="f2669"/>
                </a:cxn>
                <a:cxn ang="f1565">
                  <a:pos x="f2670" y="f2671"/>
                </a:cxn>
                <a:cxn ang="f1565">
                  <a:pos x="f2672" y="f2669"/>
                </a:cxn>
                <a:cxn ang="f1565">
                  <a:pos x="f2672" y="f2673"/>
                </a:cxn>
                <a:cxn ang="f1565">
                  <a:pos x="f2674" y="f2673"/>
                </a:cxn>
                <a:cxn ang="f1565">
                  <a:pos x="f2675" y="f2676"/>
                </a:cxn>
                <a:cxn ang="f1565">
                  <a:pos x="f2675" y="f2677"/>
                </a:cxn>
                <a:cxn ang="f1565">
                  <a:pos x="f2678" y="f2679"/>
                </a:cxn>
                <a:cxn ang="f1565">
                  <a:pos x="f2680" y="f2681"/>
                </a:cxn>
                <a:cxn ang="f1565">
                  <a:pos x="f2682" y="f2665"/>
                </a:cxn>
                <a:cxn ang="f1565">
                  <a:pos x="f2683" y="f2684"/>
                </a:cxn>
                <a:cxn ang="f1565">
                  <a:pos x="f2685" y="f2686"/>
                </a:cxn>
                <a:cxn ang="f1565">
                  <a:pos x="f2687" y="f2688"/>
                </a:cxn>
                <a:cxn ang="f1565">
                  <a:pos x="f2689" y="f2690"/>
                </a:cxn>
                <a:cxn ang="f1565">
                  <a:pos x="f2691" y="f2692"/>
                </a:cxn>
                <a:cxn ang="f1565">
                  <a:pos x="f2693" y="f2669"/>
                </a:cxn>
                <a:cxn ang="f1565">
                  <a:pos x="f2694" y="f2692"/>
                </a:cxn>
                <a:cxn ang="f1565">
                  <a:pos x="f2694" y="f2690"/>
                </a:cxn>
                <a:cxn ang="f1565">
                  <a:pos x="f2695" y="f2690"/>
                </a:cxn>
                <a:cxn ang="f1565">
                  <a:pos x="f2696" y="f2697"/>
                </a:cxn>
                <a:cxn ang="f1565">
                  <a:pos x="f2698" y="f2699"/>
                </a:cxn>
                <a:cxn ang="f1565">
                  <a:pos x="f2700" y="f2701"/>
                </a:cxn>
                <a:cxn ang="f1565">
                  <a:pos x="f2702" y="f2703"/>
                </a:cxn>
                <a:cxn ang="f1565">
                  <a:pos x="f2704" y="f2705"/>
                </a:cxn>
                <a:cxn ang="f1565">
                  <a:pos x="f2706" y="f2707"/>
                </a:cxn>
                <a:cxn ang="f1565">
                  <a:pos x="f2708" y="f2709"/>
                </a:cxn>
                <a:cxn ang="f1565">
                  <a:pos x="f2708" y="f2710"/>
                </a:cxn>
                <a:cxn ang="f1565">
                  <a:pos x="f2711" y="f2624"/>
                </a:cxn>
                <a:cxn ang="f1565">
                  <a:pos x="f2689" y="f2710"/>
                </a:cxn>
                <a:cxn ang="f1565">
                  <a:pos x="f2689" y="f2709"/>
                </a:cxn>
                <a:cxn ang="f1565">
                  <a:pos x="f2712" y="f2713"/>
                </a:cxn>
                <a:cxn ang="f1565">
                  <a:pos x="f2714" y="f2715"/>
                </a:cxn>
                <a:cxn ang="f1565">
                  <a:pos x="f2716" y="f2717"/>
                </a:cxn>
                <a:cxn ang="f1565">
                  <a:pos x="f2718" y="f2719"/>
                </a:cxn>
                <a:cxn ang="f1565">
                  <a:pos x="f2720" y="f2615"/>
                </a:cxn>
                <a:cxn ang="f1565">
                  <a:pos x="f2721" y="f2722"/>
                </a:cxn>
                <a:cxn ang="f1565">
                  <a:pos x="f2723" y="f2724"/>
                </a:cxn>
                <a:cxn ang="f1565">
                  <a:pos x="f2725" y="f2726"/>
                </a:cxn>
                <a:cxn ang="f1565">
                  <a:pos x="f2725" y="f2727"/>
                </a:cxn>
                <a:cxn ang="f1565">
                  <a:pos x="f2728" y="f2729"/>
                </a:cxn>
                <a:cxn ang="f1565">
                  <a:pos x="f2730" y="f2729"/>
                </a:cxn>
                <a:cxn ang="f1565">
                  <a:pos x="f2730" y="f2710"/>
                </a:cxn>
                <a:cxn ang="f1565">
                  <a:pos x="f2731" y="f2624"/>
                </a:cxn>
                <a:cxn ang="f1565">
                  <a:pos x="f2732" y="f2710"/>
                </a:cxn>
                <a:cxn ang="f1565">
                  <a:pos x="f2732" y="f2709"/>
                </a:cxn>
                <a:cxn ang="f1565">
                  <a:pos x="f2733" y="f2709"/>
                </a:cxn>
                <a:cxn ang="f1565">
                  <a:pos x="f2664" y="f2727"/>
                </a:cxn>
                <a:cxn ang="f1565">
                  <a:pos x="f2664" y="f2734"/>
                </a:cxn>
                <a:cxn ang="f1565">
                  <a:pos x="f2735" y="f2736"/>
                </a:cxn>
                <a:cxn ang="f1565">
                  <a:pos x="f2737" y="f2667"/>
                </a:cxn>
                <a:cxn ang="f1565">
                  <a:pos x="f2738" y="f2667"/>
                </a:cxn>
                <a:cxn ang="f1565">
                  <a:pos x="f2738" y="f2669"/>
                </a:cxn>
                <a:cxn ang="f1565">
                  <a:pos x="f2739" y="f2671"/>
                </a:cxn>
                <a:cxn ang="f1565">
                  <a:pos x="f2740" y="f2669"/>
                </a:cxn>
                <a:cxn ang="f1565">
                  <a:pos x="f2740" y="f2673"/>
                </a:cxn>
                <a:cxn ang="f1565">
                  <a:pos x="f2741" y="f2673"/>
                </a:cxn>
                <a:cxn ang="f1565">
                  <a:pos x="f2742" y="f2665"/>
                </a:cxn>
                <a:cxn ang="f1565">
                  <a:pos x="f2742" y="f2743"/>
                </a:cxn>
                <a:cxn ang="f1565">
                  <a:pos x="f2741" y="f2744"/>
                </a:cxn>
                <a:cxn ang="f1565">
                  <a:pos x="f2740" y="f2744"/>
                </a:cxn>
                <a:cxn ang="f1565">
                  <a:pos x="f2740" y="f2626"/>
                </a:cxn>
                <a:cxn ang="f1565">
                  <a:pos x="f2739" y="f2745"/>
                </a:cxn>
                <a:cxn ang="f1565">
                  <a:pos x="f2738" y="f2626"/>
                </a:cxn>
                <a:cxn ang="f1565">
                  <a:pos x="f2738" y="f2746"/>
                </a:cxn>
                <a:cxn ang="f1565">
                  <a:pos x="f2737" y="f2746"/>
                </a:cxn>
                <a:cxn ang="f1565">
                  <a:pos x="f2735" y="f2743"/>
                </a:cxn>
                <a:cxn ang="f1565">
                  <a:pos x="f2735" y="f2665"/>
                </a:cxn>
                <a:cxn ang="f1565">
                  <a:pos x="f2747" y="f2665"/>
                </a:cxn>
                <a:cxn ang="f1565">
                  <a:pos x="f2748" y="f2667"/>
                </a:cxn>
                <a:cxn ang="f1565">
                  <a:pos x="f2749" y="f2667"/>
                </a:cxn>
                <a:cxn ang="f1565">
                  <a:pos x="f2749" y="f2669"/>
                </a:cxn>
                <a:cxn ang="f1565">
                  <a:pos x="f2750" y="f2671"/>
                </a:cxn>
                <a:cxn ang="f1565">
                  <a:pos x="f2751" y="f2671"/>
                </a:cxn>
                <a:cxn ang="f1565">
                  <a:pos x="f2752" y="f2669"/>
                </a:cxn>
                <a:cxn ang="f1565">
                  <a:pos x="f2753" y="f2754"/>
                </a:cxn>
                <a:cxn ang="f1565">
                  <a:pos x="f2755" y="f2756"/>
                </a:cxn>
                <a:cxn ang="f1565">
                  <a:pos x="f2757" y="f2758"/>
                </a:cxn>
                <a:cxn ang="f1565">
                  <a:pos x="f2759" y="f2760"/>
                </a:cxn>
                <a:cxn ang="f1565">
                  <a:pos x="f2761" y="f2762"/>
                </a:cxn>
                <a:cxn ang="f1565">
                  <a:pos x="f2763" y="f2764"/>
                </a:cxn>
                <a:cxn ang="f1565">
                  <a:pos x="f2763" y="f2765"/>
                </a:cxn>
                <a:cxn ang="f1565">
                  <a:pos x="f2766" y="f2744"/>
                </a:cxn>
                <a:cxn ang="f1565">
                  <a:pos x="f2767" y="f2744"/>
                </a:cxn>
                <a:cxn ang="f1565">
                  <a:pos x="f2767" y="f2626"/>
                </a:cxn>
                <a:cxn ang="f1565">
                  <a:pos x="f2768" y="f2745"/>
                </a:cxn>
                <a:cxn ang="f1565">
                  <a:pos x="f2769" y="f2626"/>
                </a:cxn>
                <a:cxn ang="f1565">
                  <a:pos x="f2769" y="f2746"/>
                </a:cxn>
                <a:cxn ang="f1565">
                  <a:pos x="f2770" y="f2746"/>
                </a:cxn>
                <a:cxn ang="f1565">
                  <a:pos x="f2771" y="f2765"/>
                </a:cxn>
                <a:cxn ang="f1565">
                  <a:pos x="f2771" y="f2676"/>
                </a:cxn>
                <a:cxn ang="f1565">
                  <a:pos x="f2772" y="f2717"/>
                </a:cxn>
                <a:cxn ang="f1565">
                  <a:pos x="f2773" y="f2713"/>
                </a:cxn>
                <a:cxn ang="f1565">
                  <a:pos x="f2774" y="f2709"/>
                </a:cxn>
                <a:cxn ang="f1565">
                  <a:pos x="f2775" y="f2776"/>
                </a:cxn>
                <a:cxn ang="f1565">
                  <a:pos x="f2777" y="f2778"/>
                </a:cxn>
                <a:cxn ang="f1565">
                  <a:pos x="f2772" y="f2779"/>
                </a:cxn>
                <a:cxn ang="f1565">
                  <a:pos x="f2772" y="f2780"/>
                </a:cxn>
                <a:cxn ang="f1565">
                  <a:pos x="f2772" y="f2781"/>
                </a:cxn>
                <a:cxn ang="f1565">
                  <a:pos x="f2782" y="f2783"/>
                </a:cxn>
                <a:cxn ang="f1565">
                  <a:pos x="f2784" y="f2611"/>
                </a:cxn>
                <a:cxn ang="f1565">
                  <a:pos x="f2785" y="f2786"/>
                </a:cxn>
                <a:cxn ang="f1565">
                  <a:pos x="f2787" y="f2788"/>
                </a:cxn>
                <a:cxn ang="f1565">
                  <a:pos x="f2789" y="f2790"/>
                </a:cxn>
                <a:cxn ang="f1565">
                  <a:pos x="f2789" y="f2791"/>
                </a:cxn>
                <a:cxn ang="f1565">
                  <a:pos x="f2792" y="f2665"/>
                </a:cxn>
                <a:cxn ang="f1565">
                  <a:pos x="f2793" y="f2667"/>
                </a:cxn>
                <a:cxn ang="f1565">
                  <a:pos x="f2794" y="f2667"/>
                </a:cxn>
                <a:cxn ang="f1565">
                  <a:pos x="f2794" y="f2669"/>
                </a:cxn>
                <a:cxn ang="f1565">
                  <a:pos x="f2795" y="f2671"/>
                </a:cxn>
                <a:cxn ang="f1565">
                  <a:pos x="f2796" y="f2669"/>
                </a:cxn>
                <a:cxn ang="f1565">
                  <a:pos x="f2797" y="f2798"/>
                </a:cxn>
                <a:cxn ang="f1565">
                  <a:pos x="f2799" y="f2800"/>
                </a:cxn>
                <a:cxn ang="f1565">
                  <a:pos x="f2801" y="f2802"/>
                </a:cxn>
                <a:cxn ang="f1565">
                  <a:pos x="f2803" y="f2765"/>
                </a:cxn>
                <a:cxn ang="f1565">
                  <a:pos x="f2804" y="f2744"/>
                </a:cxn>
                <a:cxn ang="f1565">
                  <a:pos x="f2805" y="f2806"/>
                </a:cxn>
                <a:cxn ang="f1565">
                  <a:pos x="f2807" y="f2624"/>
                </a:cxn>
                <a:cxn ang="f1565">
                  <a:pos x="f2807" y="f2729"/>
                </a:cxn>
                <a:cxn ang="f1565">
                  <a:pos x="f2808" y="f2729"/>
                </a:cxn>
                <a:cxn ang="f1565">
                  <a:pos x="f2809" y="f2810"/>
                </a:cxn>
                <a:cxn ang="f1565">
                  <a:pos x="f2809" y="f2676"/>
                </a:cxn>
                <a:cxn ang="f1565">
                  <a:pos x="f2811" y="f2812"/>
                </a:cxn>
                <a:cxn ang="f1565">
                  <a:pos x="f2813" y="f2786"/>
                </a:cxn>
                <a:cxn ang="f1565">
                  <a:pos x="f2814" y="f2815"/>
                </a:cxn>
                <a:cxn ang="f1565">
                  <a:pos x="f2814" y="f2816"/>
                </a:cxn>
                <a:cxn ang="f1565">
                  <a:pos x="f2817" y="f2818"/>
                </a:cxn>
                <a:cxn ang="f1565">
                  <a:pos x="f2819" y="f2818"/>
                </a:cxn>
                <a:cxn ang="f1565">
                  <a:pos x="f2819" y="f2820"/>
                </a:cxn>
                <a:cxn ang="f1565">
                  <a:pos x="f2821" y="f2806"/>
                </a:cxn>
                <a:cxn ang="f1565">
                  <a:pos x="f2822" y="f2820"/>
                </a:cxn>
                <a:cxn ang="f1565">
                  <a:pos x="f2822" y="f2823"/>
                </a:cxn>
                <a:cxn ang="f1565">
                  <a:pos x="f2824" y="f2823"/>
                </a:cxn>
                <a:cxn ang="f1565">
                  <a:pos x="f2825" y="f2816"/>
                </a:cxn>
                <a:cxn ang="f1565">
                  <a:pos x="f2825" y="f2826"/>
                </a:cxn>
                <a:cxn ang="f1565">
                  <a:pos x="f2814" y="f2827"/>
                </a:cxn>
                <a:cxn ang="f1565">
                  <a:pos x="f2828" y="f2658"/>
                </a:cxn>
                <a:cxn ang="f1565">
                  <a:pos x="f2829" y="f2684"/>
                </a:cxn>
                <a:cxn ang="f1565">
                  <a:pos x="f2830" y="f2812"/>
                </a:cxn>
                <a:cxn ang="f1565">
                  <a:pos x="f2830" y="f2831"/>
                </a:cxn>
                <a:cxn ang="f1565">
                  <a:pos x="f2832" y="f2833"/>
                </a:cxn>
                <a:cxn ang="f1565">
                  <a:pos x="f2834" y="f2746"/>
                </a:cxn>
                <a:cxn ang="f1565">
                  <a:pos x="f2835" y="f2746"/>
                </a:cxn>
                <a:cxn ang="f1565">
                  <a:pos x="f2835" y="f2806"/>
                </a:cxn>
                <a:cxn ang="f1565">
                  <a:pos x="f2836" y="f2626"/>
                </a:cxn>
                <a:cxn ang="f1565">
                  <a:pos x="f2837" y="f2806"/>
                </a:cxn>
                <a:cxn ang="f1565">
                  <a:pos x="f2837" y="f2818"/>
                </a:cxn>
                <a:cxn ang="f1565">
                  <a:pos x="f2838" y="f2818"/>
                </a:cxn>
                <a:cxn ang="f1565">
                  <a:pos x="f2839" y="f2715"/>
                </a:cxn>
                <a:cxn ang="f1565">
                  <a:pos x="f2840" y="f2831"/>
                </a:cxn>
                <a:cxn ang="f1565">
                  <a:pos x="f2840" y="f2841"/>
                </a:cxn>
                <a:cxn ang="f1565">
                  <a:pos x="f2842" y="f2843"/>
                </a:cxn>
                <a:cxn ang="f1565">
                  <a:pos x="f2844" y="f2709"/>
                </a:cxn>
                <a:cxn ang="f1565">
                  <a:pos x="f2845" y="f2846"/>
                </a:cxn>
                <a:cxn ang="f1565">
                  <a:pos x="f2847" y="f2848"/>
                </a:cxn>
                <a:cxn ang="f1565">
                  <a:pos x="f2847" y="f2849"/>
                </a:cxn>
                <a:cxn ang="f1565">
                  <a:pos x="f2850" y="f2781"/>
                </a:cxn>
                <a:cxn ang="f1565">
                  <a:pos x="f2851" y="f2846"/>
                </a:cxn>
                <a:cxn ang="f1565">
                  <a:pos x="f2852" y="f2853"/>
                </a:cxn>
                <a:cxn ang="f1565">
                  <a:pos x="f2854" y="f2626"/>
                </a:cxn>
                <a:cxn ang="f1565">
                  <a:pos x="f2855" y="f2856"/>
                </a:cxn>
                <a:cxn ang="f1565">
                  <a:pos x="f2855" y="f2857"/>
                </a:cxn>
                <a:cxn ang="f1565">
                  <a:pos x="f2858" y="f2859"/>
                </a:cxn>
                <a:cxn ang="f1565">
                  <a:pos x="f2860" y="f2719"/>
                </a:cxn>
                <a:cxn ang="f1565">
                  <a:pos x="f2860" y="f2676"/>
                </a:cxn>
                <a:cxn ang="f1565">
                  <a:pos x="f2861" y="f2688"/>
                </a:cxn>
                <a:cxn ang="f1565">
                  <a:pos x="f2862" y="f2688"/>
                </a:cxn>
                <a:cxn ang="f1565">
                  <a:pos x="f2862" y="f2692"/>
                </a:cxn>
                <a:cxn ang="f1565">
                  <a:pos x="f2863" y="f2669"/>
                </a:cxn>
                <a:cxn ang="f1565">
                  <a:pos x="f2864" y="f2692"/>
                </a:cxn>
                <a:cxn ang="f1565">
                  <a:pos x="f2864" y="f2690"/>
                </a:cxn>
                <a:cxn ang="f1565">
                  <a:pos x="f2865" y="f2690"/>
                </a:cxn>
                <a:cxn ang="f1565">
                  <a:pos x="f2842" y="f2866"/>
                </a:cxn>
                <a:cxn ang="f1565">
                  <a:pos x="f2842" y="f2867"/>
                </a:cxn>
                <a:cxn ang="f1565">
                  <a:pos x="f2868" y="f2611"/>
                </a:cxn>
                <a:cxn ang="f1565">
                  <a:pos x="f2869" y="f2613"/>
                </a:cxn>
                <a:cxn ang="f1565">
                  <a:pos x="f2870" y="f2615"/>
                </a:cxn>
                <a:cxn ang="f1565">
                  <a:pos x="f2871" y="f2617"/>
                </a:cxn>
                <a:cxn ang="f1565">
                  <a:pos x="f2872" y="f2619"/>
                </a:cxn>
                <a:cxn ang="f1565">
                  <a:pos x="f2873" y="f2621"/>
                </a:cxn>
                <a:cxn ang="f1565">
                  <a:pos x="f2874" y="f2617"/>
                </a:cxn>
                <a:cxn ang="f1565">
                  <a:pos x="f2875" y="f2624"/>
                </a:cxn>
                <a:cxn ang="f1565">
                  <a:pos x="f2876" y="f2626"/>
                </a:cxn>
                <a:cxn ang="f1565">
                  <a:pos x="f2877" y="f2628"/>
                </a:cxn>
                <a:cxn ang="f1565">
                  <a:pos x="f2878" y="f2630"/>
                </a:cxn>
                <a:cxn ang="f1565">
                  <a:pos x="f2879" y="f2632"/>
                </a:cxn>
                <a:cxn ang="f1565">
                  <a:pos x="f2880" y="f2634"/>
                </a:cxn>
                <a:cxn ang="f1565">
                  <a:pos x="f2881" y="f2636"/>
                </a:cxn>
                <a:cxn ang="f1565">
                  <a:pos x="f2882" y="f2638"/>
                </a:cxn>
                <a:cxn ang="f1565">
                  <a:pos x="f2883" y="f2640"/>
                </a:cxn>
                <a:cxn ang="f1565">
                  <a:pos x="f2884" y="f2642"/>
                </a:cxn>
                <a:cxn ang="f1565">
                  <a:pos x="f2885" y="f2644"/>
                </a:cxn>
                <a:cxn ang="f1565">
                  <a:pos x="f2886" y="f2646"/>
                </a:cxn>
                <a:cxn ang="f1565">
                  <a:pos x="f2887" y="f2648"/>
                </a:cxn>
                <a:cxn ang="f1565">
                  <a:pos x="f2888" y="f2665"/>
                </a:cxn>
                <a:cxn ang="f1565">
                  <a:pos x="f2889" y="f2667"/>
                </a:cxn>
                <a:cxn ang="f1565">
                  <a:pos x="f2890" y="f2667"/>
                </a:cxn>
                <a:cxn ang="f1565">
                  <a:pos x="f2890" y="f2669"/>
                </a:cxn>
                <a:cxn ang="f1565">
                  <a:pos x="f2891" y="f2671"/>
                </a:cxn>
                <a:cxn ang="f1565">
                  <a:pos x="f2892" y="f2671"/>
                </a:cxn>
                <a:cxn ang="f1565">
                  <a:pos x="f2893" y="f2669"/>
                </a:cxn>
                <a:cxn ang="f1565">
                  <a:pos x="f2894" y="f2754"/>
                </a:cxn>
                <a:cxn ang="f1565">
                  <a:pos x="f2895" y="f2756"/>
                </a:cxn>
                <a:cxn ang="f1565">
                  <a:pos x="f2896" y="f2897"/>
                </a:cxn>
                <a:cxn ang="f1565">
                  <a:pos x="f2898" y="f2760"/>
                </a:cxn>
                <a:cxn ang="f1565">
                  <a:pos x="f2899" y="f2762"/>
                </a:cxn>
                <a:cxn ang="f1565">
                  <a:pos x="f2900" y="f2640"/>
                </a:cxn>
                <a:cxn ang="f1565">
                  <a:pos x="f2900" y="f2655"/>
                </a:cxn>
                <a:cxn ang="f1565">
                  <a:pos x="f2901" y="f2632"/>
                </a:cxn>
                <a:cxn ang="f1565">
                  <a:pos x="f2902" y="f2632"/>
                </a:cxn>
                <a:cxn ang="f1565">
                  <a:pos x="f2903" y="f2663"/>
                </a:cxn>
                <a:cxn ang="f1565">
                  <a:pos x="f2904" y="f2905"/>
                </a:cxn>
                <a:cxn ang="f1565">
                  <a:pos x="f2906" y="f2907"/>
                </a:cxn>
                <a:cxn ang="f1565">
                  <a:pos x="f2908" y="f2907"/>
                </a:cxn>
                <a:cxn ang="f1565">
                  <a:pos x="f2909" y="f2910"/>
                </a:cxn>
                <a:cxn ang="f1565">
                  <a:pos x="f2908" y="f2911"/>
                </a:cxn>
                <a:cxn ang="f1565">
                  <a:pos x="f2906" y="f2911"/>
                </a:cxn>
                <a:cxn ang="f1565">
                  <a:pos x="f2904" y="f2703"/>
                </a:cxn>
                <a:cxn ang="f1565">
                  <a:pos x="f2912" y="f2778"/>
                </a:cxn>
                <a:cxn ang="f1565">
                  <a:pos x="f2913" y="f2722"/>
                </a:cxn>
                <a:cxn ang="f1565">
                  <a:pos x="f2914" y="f2722"/>
                </a:cxn>
                <a:cxn ang="f1565">
                  <a:pos x="f2915" y="f2916"/>
                </a:cxn>
                <a:cxn ang="f1565">
                  <a:pos x="f2915" y="f2917"/>
                </a:cxn>
                <a:cxn ang="f1565">
                  <a:pos x="f2918" y="f2729"/>
                </a:cxn>
                <a:cxn ang="f1565">
                  <a:pos x="f2919" y="f2729"/>
                </a:cxn>
                <a:cxn ang="f1565">
                  <a:pos x="f2904" y="f2859"/>
                </a:cxn>
                <a:cxn ang="f1565">
                  <a:pos x="f2920" y="f2810"/>
                </a:cxn>
                <a:cxn ang="f1565">
                  <a:pos x="f2921" y="f2810"/>
                </a:cxn>
                <a:cxn ang="f1565">
                  <a:pos x="f2922" y="f2806"/>
                </a:cxn>
                <a:cxn ang="f1565">
                  <a:pos x="f2923" y="f2626"/>
                </a:cxn>
                <a:cxn ang="f1565">
                  <a:pos x="f2924" y="f2626"/>
                </a:cxn>
                <a:cxn ang="f1565">
                  <a:pos x="f2925" y="f2806"/>
                </a:cxn>
                <a:cxn ang="f1565">
                  <a:pos x="f2925" y="f2818"/>
                </a:cxn>
                <a:cxn ang="f1565">
                  <a:pos x="f2889" y="f2818"/>
                </a:cxn>
                <a:cxn ang="f1565">
                  <a:pos x="f2888" y="f2926"/>
                </a:cxn>
                <a:cxn ang="f1565">
                  <a:pos x="f2888" y="f2665"/>
                </a:cxn>
                <a:cxn ang="f1565">
                  <a:pos x="f2927" y="f2717"/>
                </a:cxn>
                <a:cxn ang="f1565">
                  <a:pos x="f2928" y="f2709"/>
                </a:cxn>
                <a:cxn ang="f1565">
                  <a:pos x="f2929" y="f2930"/>
                </a:cxn>
                <a:cxn ang="f1565">
                  <a:pos x="f2931" y="f2652"/>
                </a:cxn>
                <a:cxn ang="f1565">
                  <a:pos x="f2932" y="f2632"/>
                </a:cxn>
                <a:cxn ang="f1565">
                  <a:pos x="f2933" y="f2934"/>
                </a:cxn>
                <a:cxn ang="f1565">
                  <a:pos x="f2935" y="f2936"/>
                </a:cxn>
                <a:cxn ang="f1565">
                  <a:pos x="f2935" y="f2717"/>
                </a:cxn>
                <a:cxn ang="f1565">
                  <a:pos x="f2937" y="f2665"/>
                </a:cxn>
                <a:cxn ang="f1565">
                  <a:pos x="f2938" y="f2667"/>
                </a:cxn>
                <a:cxn ang="f1565">
                  <a:pos x="f2939" y="f2667"/>
                </a:cxn>
                <a:cxn ang="f1565">
                  <a:pos x="f2939" y="f2669"/>
                </a:cxn>
                <a:cxn ang="f1565">
                  <a:pos x="f2940" y="f2671"/>
                </a:cxn>
                <a:cxn ang="f1565">
                  <a:pos x="f2941" y="f2669"/>
                </a:cxn>
                <a:cxn ang="f1565">
                  <a:pos x="f2941" y="f2673"/>
                </a:cxn>
                <a:cxn ang="f1565">
                  <a:pos x="f2942" y="f2673"/>
                </a:cxn>
                <a:cxn ang="f1565">
                  <a:pos x="f2927" y="f2676"/>
                </a:cxn>
                <a:cxn ang="f1565">
                  <a:pos x="f2927" y="f2943"/>
                </a:cxn>
                <a:cxn ang="f1565">
                  <a:pos x="f2944" y="f2815"/>
                </a:cxn>
                <a:cxn ang="f1565">
                  <a:pos x="f2945" y="f2634"/>
                </a:cxn>
                <a:cxn ang="f1565">
                  <a:pos x="f2946" y="f2947"/>
                </a:cxn>
                <a:cxn ang="f1565">
                  <a:pos x="f2948" y="f2949"/>
                </a:cxn>
                <a:cxn ang="f1565">
                  <a:pos x="f2950" y="f2692"/>
                </a:cxn>
                <a:cxn ang="f1565">
                  <a:pos x="f2950" y="f2951"/>
                </a:cxn>
                <a:cxn ang="f1565">
                  <a:pos x="f2952" y="f2953"/>
                </a:cxn>
                <a:cxn ang="f1565">
                  <a:pos x="f2954" y="f2848"/>
                </a:cxn>
                <a:cxn ang="f1565">
                  <a:pos x="f2955" y="f2632"/>
                </a:cxn>
                <a:cxn ang="f1565">
                  <a:pos x="f2956" y="f2957"/>
                </a:cxn>
                <a:cxn ang="f1565">
                  <a:pos x="f2958" y="f2744"/>
                </a:cxn>
                <a:cxn ang="f1565">
                  <a:pos x="f2959" y="f2820"/>
                </a:cxn>
                <a:cxn ang="f1565">
                  <a:pos x="f2960" y="f2710"/>
                </a:cxn>
                <a:cxn ang="f1565">
                  <a:pos x="f2960" y="f2709"/>
                </a:cxn>
                <a:cxn ang="f1565">
                  <a:pos x="f2961" y="f2857"/>
                </a:cxn>
                <a:cxn ang="f1565">
                  <a:pos x="f2962" y="f2926"/>
                </a:cxn>
                <a:cxn ang="f1565">
                  <a:pos x="f2962" y="f2736"/>
                </a:cxn>
                <a:cxn ang="f1565">
                  <a:pos x="f2963" y="f2611"/>
                </a:cxn>
                <a:cxn ang="f1565">
                  <a:pos x="f2964" y="f2613"/>
                </a:cxn>
                <a:cxn ang="f1565">
                  <a:pos x="f2965" y="f2615"/>
                </a:cxn>
                <a:cxn ang="f1565">
                  <a:pos x="f2966" y="f2617"/>
                </a:cxn>
                <a:cxn ang="f1565">
                  <a:pos x="f2967" y="f2619"/>
                </a:cxn>
                <a:cxn ang="f1565">
                  <a:pos x="f2968" y="f2621"/>
                </a:cxn>
                <a:cxn ang="f1565">
                  <a:pos x="f2969" y="f2617"/>
                </a:cxn>
                <a:cxn ang="f1565">
                  <a:pos x="f2970" y="f2624"/>
                </a:cxn>
                <a:cxn ang="f1565">
                  <a:pos x="f2971" y="f2626"/>
                </a:cxn>
                <a:cxn ang="f1565">
                  <a:pos x="f2972" y="f2628"/>
                </a:cxn>
                <a:cxn ang="f1565">
                  <a:pos x="f2973" y="f2630"/>
                </a:cxn>
                <a:cxn ang="f1565">
                  <a:pos x="f2974" y="f2632"/>
                </a:cxn>
                <a:cxn ang="f1565">
                  <a:pos x="f2975" y="f2634"/>
                </a:cxn>
                <a:cxn ang="f1565">
                  <a:pos x="f2976" y="f2636"/>
                </a:cxn>
                <a:cxn ang="f1565">
                  <a:pos x="f2977" y="f2638"/>
                </a:cxn>
                <a:cxn ang="f1565">
                  <a:pos x="f2978" y="f2640"/>
                </a:cxn>
                <a:cxn ang="f1565">
                  <a:pos x="f2979" y="f2642"/>
                </a:cxn>
                <a:cxn ang="f1565">
                  <a:pos x="f2980" y="f2644"/>
                </a:cxn>
                <a:cxn ang="f1565">
                  <a:pos x="f2981" y="f2646"/>
                </a:cxn>
                <a:cxn ang="f1565">
                  <a:pos x="f2982" y="f2648"/>
                </a:cxn>
                <a:cxn ang="f1565">
                  <a:pos x="f2983" y="f2650"/>
                </a:cxn>
                <a:cxn ang="f1565">
                  <a:pos x="f2984" y="f2652"/>
                </a:cxn>
                <a:cxn ang="f1565">
                  <a:pos x="f2985" y="f2619"/>
                </a:cxn>
                <a:cxn ang="f1565">
                  <a:pos x="f2986" y="f2655"/>
                </a:cxn>
                <a:cxn ang="f1565">
                  <a:pos x="f2987" y="f2650"/>
                </a:cxn>
                <a:cxn ang="f1565">
                  <a:pos x="f2988" y="f2658"/>
                </a:cxn>
                <a:cxn ang="f1565">
                  <a:pos x="f2989" y="f2660"/>
                </a:cxn>
                <a:cxn ang="f1565">
                  <a:pos x="f2988" y="f2661"/>
                </a:cxn>
                <a:cxn ang="f1565">
                  <a:pos x="f2990" y="f2663"/>
                </a:cxn>
                <a:cxn ang="f1565">
                  <a:pos x="f2988" y="f2658"/>
                </a:cxn>
                <a:cxn ang="f1565">
                  <a:pos x="f2991" y="f2992"/>
                </a:cxn>
                <a:cxn ang="f1565">
                  <a:pos x="f2993" y="f2994"/>
                </a:cxn>
                <a:cxn ang="f1565">
                  <a:pos x="f2995" y="f2658"/>
                </a:cxn>
                <a:cxn ang="f1565">
                  <a:pos x="f2996" y="f2994"/>
                </a:cxn>
                <a:cxn ang="f1565">
                  <a:pos x="f2997" y="f2907"/>
                </a:cxn>
                <a:cxn ang="f1565">
                  <a:pos x="f2998" y="f2802"/>
                </a:cxn>
                <a:cxn ang="f1565">
                  <a:pos x="f2999" y="f2780"/>
                </a:cxn>
                <a:cxn ang="f1565">
                  <a:pos x="f3000" y="f2746"/>
                </a:cxn>
                <a:cxn ang="f1565">
                  <a:pos x="f3001" y="f2746"/>
                </a:cxn>
                <a:cxn ang="f1565">
                  <a:pos x="f3001" y="f2806"/>
                </a:cxn>
                <a:cxn ang="f1565">
                  <a:pos x="f3002" y="f2626"/>
                </a:cxn>
                <a:cxn ang="f1565">
                  <a:pos x="f3003" y="f2806"/>
                </a:cxn>
                <a:cxn ang="f1565">
                  <a:pos x="f3003" y="f2818"/>
                </a:cxn>
                <a:cxn ang="f1565">
                  <a:pos x="f3004" y="f2818"/>
                </a:cxn>
                <a:cxn ang="f1565">
                  <a:pos x="f3005" y="f3006"/>
                </a:cxn>
                <a:cxn ang="f1565">
                  <a:pos x="f3007" y="f3008"/>
                </a:cxn>
                <a:cxn ang="f1565">
                  <a:pos x="f3009" y="f2652"/>
                </a:cxn>
                <a:cxn ang="f1565">
                  <a:pos x="f3010" y="f3011"/>
                </a:cxn>
                <a:cxn ang="f1565">
                  <a:pos x="f3012" y="f2930"/>
                </a:cxn>
                <a:cxn ang="f1565">
                  <a:pos x="f3013" y="f3006"/>
                </a:cxn>
                <a:cxn ang="f1565">
                  <a:pos x="f3014" y="f2746"/>
                </a:cxn>
                <a:cxn ang="f1565">
                  <a:pos x="f3015" y="f2746"/>
                </a:cxn>
                <a:cxn ang="f1565">
                  <a:pos x="f3015" y="f2806"/>
                </a:cxn>
                <a:cxn ang="f1565">
                  <a:pos x="f3016" y="f2626"/>
                </a:cxn>
                <a:cxn ang="f1565">
                  <a:pos x="f3017" y="f2806"/>
                </a:cxn>
                <a:cxn ang="f1565">
                  <a:pos x="f3017" y="f2818"/>
                </a:cxn>
                <a:cxn ang="f1565">
                  <a:pos x="f3018" y="f2818"/>
                </a:cxn>
                <a:cxn ang="f1565">
                  <a:pos x="f3019" y="f3020"/>
                </a:cxn>
                <a:cxn ang="f1565">
                  <a:pos x="f3021" y="f2992"/>
                </a:cxn>
                <a:cxn ang="f1565">
                  <a:pos x="f3022" y="f2812"/>
                </a:cxn>
                <a:cxn ang="f1565">
                  <a:pos x="f3023" y="f2786"/>
                </a:cxn>
                <a:cxn ang="f1565">
                  <a:pos x="f3024" y="f2815"/>
                </a:cxn>
                <a:cxn ang="f1565">
                  <a:pos x="f3024" y="f2816"/>
                </a:cxn>
                <a:cxn ang="f1565">
                  <a:pos x="f3025" y="f2818"/>
                </a:cxn>
                <a:cxn ang="f1565">
                  <a:pos x="f3026" y="f2818"/>
                </a:cxn>
                <a:cxn ang="f1565">
                  <a:pos x="f3026" y="f2820"/>
                </a:cxn>
                <a:cxn ang="f1565">
                  <a:pos x="f3027" y="f2806"/>
                </a:cxn>
                <a:cxn ang="f1565">
                  <a:pos x="f3028" y="f2820"/>
                </a:cxn>
                <a:cxn ang="f1565">
                  <a:pos x="f3028" y="f2823"/>
                </a:cxn>
                <a:cxn ang="f1565">
                  <a:pos x="f3029" y="f2823"/>
                </a:cxn>
                <a:cxn ang="f1565">
                  <a:pos x="f3030" y="f2816"/>
                </a:cxn>
                <a:cxn ang="f1565">
                  <a:pos x="f3030" y="f2826"/>
                </a:cxn>
                <a:cxn ang="f1565">
                  <a:pos x="f3024" y="f2827"/>
                </a:cxn>
                <a:cxn ang="f1565">
                  <a:pos x="f3031" y="f2658"/>
                </a:cxn>
                <a:cxn ang="f1565">
                  <a:pos x="f3032" y="f2684"/>
                </a:cxn>
                <a:cxn ang="f1565">
                  <a:pos x="f3033" y="f2812"/>
                </a:cxn>
                <a:cxn ang="f1565">
                  <a:pos x="f3033" y="f2831"/>
                </a:cxn>
                <a:cxn ang="f1565">
                  <a:pos x="f3034" y="f2833"/>
                </a:cxn>
                <a:cxn ang="f1565">
                  <a:pos x="f3035" y="f2746"/>
                </a:cxn>
                <a:cxn ang="f1565">
                  <a:pos x="f3036" y="f2746"/>
                </a:cxn>
                <a:cxn ang="f1565">
                  <a:pos x="f3036" y="f2806"/>
                </a:cxn>
                <a:cxn ang="f1565">
                  <a:pos x="f3037" y="f2626"/>
                </a:cxn>
                <a:cxn ang="f1565">
                  <a:pos x="f3038" y="f2806"/>
                </a:cxn>
                <a:cxn ang="f1565">
                  <a:pos x="f3038" y="f2818"/>
                </a:cxn>
                <a:cxn ang="f1565">
                  <a:pos x="f3039" y="f2818"/>
                </a:cxn>
                <a:cxn ang="f1565">
                  <a:pos x="f3040" y="f2715"/>
                </a:cxn>
                <a:cxn ang="f1565">
                  <a:pos x="f3041" y="f2831"/>
                </a:cxn>
                <a:cxn ang="f1565">
                  <a:pos x="f3041" y="f2841"/>
                </a:cxn>
                <a:cxn ang="f1565">
                  <a:pos x="f3042" y="f2843"/>
                </a:cxn>
                <a:cxn ang="f1565">
                  <a:pos x="f3043" y="f2729"/>
                </a:cxn>
                <a:cxn ang="f1565">
                  <a:pos x="f3044" y="f2729"/>
                </a:cxn>
                <a:cxn ang="f1565">
                  <a:pos x="f3045" y="f3046"/>
                </a:cxn>
                <a:cxn ang="f1565">
                  <a:pos x="f3047" y="f2617"/>
                </a:cxn>
                <a:cxn ang="f1565">
                  <a:pos x="f3048" y="f2617"/>
                </a:cxn>
                <a:cxn ang="f1565">
                  <a:pos x="f3049" y="f3050"/>
                </a:cxn>
                <a:cxn ang="f1565">
                  <a:pos x="f3051" y="f3052"/>
                </a:cxn>
                <a:cxn ang="f1565">
                  <a:pos x="f3053" y="f2745"/>
                </a:cxn>
                <a:cxn ang="f1565">
                  <a:pos x="f3054" y="f2745"/>
                </a:cxn>
                <a:cxn ang="f1565">
                  <a:pos x="f3055" y="f3056"/>
                </a:cxn>
                <a:cxn ang="f1565">
                  <a:pos x="f3057" y="f3056"/>
                </a:cxn>
                <a:cxn ang="f1565">
                  <a:pos x="f3058" y="f3059"/>
                </a:cxn>
                <a:cxn ang="f1565">
                  <a:pos x="f3060" y="f3061"/>
                </a:cxn>
                <a:cxn ang="f1565">
                  <a:pos x="f3062" y="f2707"/>
                </a:cxn>
                <a:cxn ang="f1565">
                  <a:pos x="f3063" y="f2857"/>
                </a:cxn>
                <a:cxn ang="f1565">
                  <a:pos x="f3064" y="f2857"/>
                </a:cxn>
                <a:cxn ang="f1565">
                  <a:pos x="f3065" y="f2843"/>
                </a:cxn>
                <a:cxn ang="f1565">
                  <a:pos x="f3065" y="f2676"/>
                </a:cxn>
                <a:cxn ang="f1565">
                  <a:pos x="f3066" y="f2688"/>
                </a:cxn>
                <a:cxn ang="f1565">
                  <a:pos x="f3067" y="f2688"/>
                </a:cxn>
                <a:cxn ang="f1565">
                  <a:pos x="f3067" y="f2692"/>
                </a:cxn>
                <a:cxn ang="f1565">
                  <a:pos x="f3068" y="f2669"/>
                </a:cxn>
                <a:cxn ang="f1565">
                  <a:pos x="f3069" y="f2692"/>
                </a:cxn>
                <a:cxn ang="f1565">
                  <a:pos x="f3069" y="f2690"/>
                </a:cxn>
                <a:cxn ang="f1565">
                  <a:pos x="f3070" y="f2690"/>
                </a:cxn>
                <a:cxn ang="f1565">
                  <a:pos x="f3071" y="f2866"/>
                </a:cxn>
                <a:cxn ang="f1565">
                  <a:pos x="f3071" y="f2917"/>
                </a:cxn>
                <a:cxn ang="f1565">
                  <a:pos x="f3072" y="f2665"/>
                </a:cxn>
                <a:cxn ang="f1565">
                  <a:pos x="f3073" y="f2667"/>
                </a:cxn>
                <a:cxn ang="f1565">
                  <a:pos x="f3074" y="f2667"/>
                </a:cxn>
                <a:cxn ang="f1565">
                  <a:pos x="f3074" y="f2669"/>
                </a:cxn>
                <a:cxn ang="f1565">
                  <a:pos x="f3075" y="f2671"/>
                </a:cxn>
                <a:cxn ang="f1565">
                  <a:pos x="f3076" y="f2671"/>
                </a:cxn>
                <a:cxn ang="f1565">
                  <a:pos x="f3077" y="f2669"/>
                </a:cxn>
                <a:cxn ang="f1565">
                  <a:pos x="f3078" y="f2754"/>
                </a:cxn>
                <a:cxn ang="f1565">
                  <a:pos x="f3079" y="f2756"/>
                </a:cxn>
                <a:cxn ang="f1565">
                  <a:pos x="f3080" y="f2897"/>
                </a:cxn>
                <a:cxn ang="f1565">
                  <a:pos x="f3081" y="f2760"/>
                </a:cxn>
                <a:cxn ang="f1565">
                  <a:pos x="f3082" y="f2762"/>
                </a:cxn>
                <a:cxn ang="f1565">
                  <a:pos x="f3083" y="f2640"/>
                </a:cxn>
                <a:cxn ang="f1565">
                  <a:pos x="f3083" y="f2655"/>
                </a:cxn>
                <a:cxn ang="f1565">
                  <a:pos x="f3084" y="f2632"/>
                </a:cxn>
                <a:cxn ang="f1565">
                  <a:pos x="f3085" y="f2632"/>
                </a:cxn>
                <a:cxn ang="f1565">
                  <a:pos x="f3086" y="f2663"/>
                </a:cxn>
                <a:cxn ang="f1565">
                  <a:pos x="f3087" y="f2905"/>
                </a:cxn>
                <a:cxn ang="f1565">
                  <a:pos x="f3088" y="f2907"/>
                </a:cxn>
                <a:cxn ang="f1565">
                  <a:pos x="f3089" y="f2907"/>
                </a:cxn>
                <a:cxn ang="f1565">
                  <a:pos x="f3090" y="f2910"/>
                </a:cxn>
                <a:cxn ang="f1565">
                  <a:pos x="f3089" y="f2911"/>
                </a:cxn>
                <a:cxn ang="f1565">
                  <a:pos x="f3088" y="f2911"/>
                </a:cxn>
                <a:cxn ang="f1565">
                  <a:pos x="f3087" y="f2703"/>
                </a:cxn>
                <a:cxn ang="f1565">
                  <a:pos x="f3091" y="f2778"/>
                </a:cxn>
                <a:cxn ang="f1565">
                  <a:pos x="f3092" y="f2722"/>
                </a:cxn>
                <a:cxn ang="f1565">
                  <a:pos x="f3093" y="f2722"/>
                </a:cxn>
                <a:cxn ang="f1565">
                  <a:pos x="f3094" y="f2916"/>
                </a:cxn>
                <a:cxn ang="f1565">
                  <a:pos x="f3094" y="f2917"/>
                </a:cxn>
                <a:cxn ang="f1565">
                  <a:pos x="f3095" y="f2729"/>
                </a:cxn>
                <a:cxn ang="f1565">
                  <a:pos x="f3096" y="f2729"/>
                </a:cxn>
                <a:cxn ang="f1565">
                  <a:pos x="f3087" y="f2859"/>
                </a:cxn>
                <a:cxn ang="f1565">
                  <a:pos x="f3097" y="f2810"/>
                </a:cxn>
                <a:cxn ang="f1565">
                  <a:pos x="f3098" y="f2810"/>
                </a:cxn>
                <a:cxn ang="f1565">
                  <a:pos x="f3099" y="f2806"/>
                </a:cxn>
                <a:cxn ang="f1565">
                  <a:pos x="f3100" y="f2626"/>
                </a:cxn>
                <a:cxn ang="f1565">
                  <a:pos x="f3101" y="f2626"/>
                </a:cxn>
                <a:cxn ang="f1565">
                  <a:pos x="f3102" y="f2806"/>
                </a:cxn>
                <a:cxn ang="f1565">
                  <a:pos x="f3102" y="f2818"/>
                </a:cxn>
                <a:cxn ang="f1565">
                  <a:pos x="f3073" y="f2818"/>
                </a:cxn>
                <a:cxn ang="f1565">
                  <a:pos x="f3072" y="f2926"/>
                </a:cxn>
                <a:cxn ang="f1565">
                  <a:pos x="f3072" y="f2665"/>
                </a:cxn>
                <a:cxn ang="f1565">
                  <a:pos x="f3103" y="f2736"/>
                </a:cxn>
                <a:cxn ang="f1565">
                  <a:pos x="f3104" y="f2667"/>
                </a:cxn>
                <a:cxn ang="f1565">
                  <a:pos x="f3105" y="f2667"/>
                </a:cxn>
                <a:cxn ang="f1565">
                  <a:pos x="f3105" y="f2669"/>
                </a:cxn>
                <a:cxn ang="f1565">
                  <a:pos x="f3106" y="f2671"/>
                </a:cxn>
                <a:cxn ang="f1565">
                  <a:pos x="f3107" y="f2669"/>
                </a:cxn>
                <a:cxn ang="f1565">
                  <a:pos x="f3107" y="f2673"/>
                </a:cxn>
                <a:cxn ang="f1565">
                  <a:pos x="f3108" y="f2673"/>
                </a:cxn>
                <a:cxn ang="f1565">
                  <a:pos x="f3109" y="f2665"/>
                </a:cxn>
                <a:cxn ang="f1565">
                  <a:pos x="f3109" y="f2743"/>
                </a:cxn>
                <a:cxn ang="f1565">
                  <a:pos x="f3108" y="f2744"/>
                </a:cxn>
                <a:cxn ang="f1565">
                  <a:pos x="f3107" y="f2744"/>
                </a:cxn>
                <a:cxn ang="f1565">
                  <a:pos x="f3107" y="f2626"/>
                </a:cxn>
                <a:cxn ang="f1565">
                  <a:pos x="f3106" y="f2745"/>
                </a:cxn>
                <a:cxn ang="f1565">
                  <a:pos x="f3105" y="f2626"/>
                </a:cxn>
                <a:cxn ang="f1565">
                  <a:pos x="f3105" y="f2746"/>
                </a:cxn>
                <a:cxn ang="f1565">
                  <a:pos x="f3104" y="f2746"/>
                </a:cxn>
                <a:cxn ang="f1565">
                  <a:pos x="f3103" y="f2743"/>
                </a:cxn>
                <a:cxn ang="f1565">
                  <a:pos x="f3103" y="f2665"/>
                </a:cxn>
                <a:cxn ang="f1565">
                  <a:pos x="f3110" y="f2665"/>
                </a:cxn>
                <a:cxn ang="f1565">
                  <a:pos x="f3111" y="f2667"/>
                </a:cxn>
                <a:cxn ang="f1565">
                  <a:pos x="f3112" y="f2667"/>
                </a:cxn>
                <a:cxn ang="f1565">
                  <a:pos x="f3112" y="f2669"/>
                </a:cxn>
                <a:cxn ang="f1565">
                  <a:pos x="f3113" y="f2671"/>
                </a:cxn>
                <a:cxn ang="f1565">
                  <a:pos x="f3114" y="f2671"/>
                </a:cxn>
                <a:cxn ang="f1565">
                  <a:pos x="f3115" y="f2669"/>
                </a:cxn>
                <a:cxn ang="f1565">
                  <a:pos x="f3116" y="f2754"/>
                </a:cxn>
                <a:cxn ang="f1565">
                  <a:pos x="f3117" y="f2756"/>
                </a:cxn>
                <a:cxn ang="f1565">
                  <a:pos x="f3118" y="f2758"/>
                </a:cxn>
                <a:cxn ang="f1565">
                  <a:pos x="f3119" y="f2760"/>
                </a:cxn>
                <a:cxn ang="f1565">
                  <a:pos x="f3120" y="f2762"/>
                </a:cxn>
                <a:cxn ang="f1565">
                  <a:pos x="f3121" y="f2764"/>
                </a:cxn>
                <a:cxn ang="f1565">
                  <a:pos x="f3121" y="f2765"/>
                </a:cxn>
                <a:cxn ang="f1565">
                  <a:pos x="f3122" y="f2744"/>
                </a:cxn>
                <a:cxn ang="f1565">
                  <a:pos x="f3123" y="f2744"/>
                </a:cxn>
                <a:cxn ang="f1565">
                  <a:pos x="f3123" y="f2626"/>
                </a:cxn>
                <a:cxn ang="f1565">
                  <a:pos x="f3124" y="f2745"/>
                </a:cxn>
                <a:cxn ang="f1565">
                  <a:pos x="f3125" y="f2626"/>
                </a:cxn>
                <a:cxn ang="f1565">
                  <a:pos x="f3125" y="f2746"/>
                </a:cxn>
                <a:cxn ang="f1565">
                  <a:pos x="f3126" y="f2746"/>
                </a:cxn>
                <a:cxn ang="f1565">
                  <a:pos x="f3127" y="f2765"/>
                </a:cxn>
                <a:cxn ang="f1565">
                  <a:pos x="f3127" y="f2676"/>
                </a:cxn>
              </a:cxnLst>
              <a:rect l="f2606" t="f2609" r="f2607" b="f2608"/>
              <a:pathLst>
                <a:path w="1243525" h="75789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8" y="f29"/>
                  </a:cubicBezTo>
                  <a:cubicBezTo>
                    <a:pt x="f30" y="f31"/>
                    <a:pt x="f32" y="f33"/>
                    <a:pt x="f34" y="f21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9"/>
                    <a:pt x="f41" y="f39"/>
                    <a:pt x="f42" y="f43"/>
                  </a:cubicBezTo>
                  <a:cubicBezTo>
                    <a:pt x="f44" y="f45"/>
                    <a:pt x="f13" y="f46"/>
                    <a:pt x="f47" y="f46"/>
                  </a:cubicBezTo>
                  <a:cubicBezTo>
                    <a:pt x="f48" y="f46"/>
                    <a:pt x="f49" y="f50"/>
                    <a:pt x="f49" y="f51"/>
                  </a:cubicBezTo>
                  <a:cubicBezTo>
                    <a:pt x="f49" y="f52"/>
                    <a:pt x="f53" y="f14"/>
                    <a:pt x="f54" y="f55"/>
                  </a:cubicBezTo>
                  <a:lnTo>
                    <a:pt x="f56" y="f57"/>
                  </a:lnTo>
                  <a:cubicBezTo>
                    <a:pt x="f58" y="f59"/>
                    <a:pt x="f60" y="f9"/>
                    <a:pt x="f60" y="f61"/>
                  </a:cubicBezTo>
                  <a:cubicBezTo>
                    <a:pt x="f60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5" y="f68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58" y="f84"/>
                    <a:pt x="f86" y="f87"/>
                    <a:pt x="f86" y="f72"/>
                  </a:cubicBezTo>
                  <a:moveTo>
                    <a:pt x="f88" y="f89"/>
                  </a:moveTo>
                  <a:cubicBezTo>
                    <a:pt x="f90" y="f89"/>
                    <a:pt x="f91" y="f92"/>
                    <a:pt x="f91" y="f93"/>
                  </a:cubicBezTo>
                  <a:cubicBezTo>
                    <a:pt x="f91" y="f94"/>
                    <a:pt x="f95" y="f24"/>
                    <a:pt x="f96" y="f24"/>
                  </a:cubicBezTo>
                  <a:cubicBezTo>
                    <a:pt x="f97" y="f24"/>
                    <a:pt x="f98" y="f99"/>
                    <a:pt x="f98" y="f100"/>
                  </a:cubicBezTo>
                  <a:cubicBezTo>
                    <a:pt x="f98" y="f101"/>
                    <a:pt x="f102" y="f89"/>
                    <a:pt x="f103" y="f89"/>
                  </a:cubicBezTo>
                  <a:moveTo>
                    <a:pt x="f104" y="f105"/>
                  </a:moveTo>
                  <a:cubicBezTo>
                    <a:pt x="f106" y="f105"/>
                    <a:pt x="f107" y="f108"/>
                    <a:pt x="f107" y="f109"/>
                  </a:cubicBezTo>
                  <a:cubicBezTo>
                    <a:pt x="f107" y="f110"/>
                    <a:pt x="f111" y="f112"/>
                    <a:pt x="f104" y="f112"/>
                  </a:cubicBezTo>
                  <a:cubicBezTo>
                    <a:pt x="f113" y="f112"/>
                    <a:pt x="f114" y="f31"/>
                    <a:pt x="f114" y="f115"/>
                  </a:cubicBezTo>
                  <a:cubicBezTo>
                    <a:pt x="f114" y="f116"/>
                    <a:pt x="f117" y="f105"/>
                    <a:pt x="f104" y="f105"/>
                  </a:cubicBezTo>
                  <a:moveTo>
                    <a:pt x="f118" y="f119"/>
                  </a:moveTo>
                  <a:cubicBezTo>
                    <a:pt x="f118" y="f120"/>
                    <a:pt x="f118" y="f121"/>
                    <a:pt x="f122" y="f123"/>
                  </a:cubicBezTo>
                  <a:lnTo>
                    <a:pt x="f124" y="f123"/>
                  </a:lnTo>
                  <a:cubicBezTo>
                    <a:pt x="f124" y="f123"/>
                    <a:pt x="f125" y="f126"/>
                    <a:pt x="f124" y="f127"/>
                  </a:cubicBezTo>
                  <a:cubicBezTo>
                    <a:pt x="f128" y="f127"/>
                    <a:pt x="f129" y="f130"/>
                    <a:pt x="f131" y="f130"/>
                  </a:cubicBezTo>
                  <a:cubicBezTo>
                    <a:pt x="f132" y="f130"/>
                    <a:pt x="f133" y="f130"/>
                    <a:pt x="f134" y="f127"/>
                  </a:cubicBezTo>
                  <a:cubicBezTo>
                    <a:pt x="f135" y="f130"/>
                    <a:pt x="f136" y="f80"/>
                    <a:pt x="f134" y="f137"/>
                  </a:cubicBezTo>
                  <a:lnTo>
                    <a:pt x="f138" y="f137"/>
                  </a:lnTo>
                  <a:cubicBezTo>
                    <a:pt x="f139" y="f140"/>
                    <a:pt x="f141" y="f142"/>
                    <a:pt x="f141" y="f143"/>
                  </a:cubicBezTo>
                  <a:lnTo>
                    <a:pt x="f141" y="f144"/>
                  </a:lnTo>
                  <a:cubicBezTo>
                    <a:pt x="f141" y="f145"/>
                    <a:pt x="f141" y="f146"/>
                    <a:pt x="f147" y="f146"/>
                  </a:cubicBezTo>
                  <a:cubicBezTo>
                    <a:pt x="f148" y="f146"/>
                    <a:pt x="f149" y="f150"/>
                    <a:pt x="f151" y="f152"/>
                  </a:cubicBezTo>
                  <a:lnTo>
                    <a:pt x="f153" y="f119"/>
                  </a:ln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78"/>
                    <a:pt x="f162" y="f121"/>
                  </a:cubicBezTo>
                  <a:cubicBezTo>
                    <a:pt x="f162" y="f140"/>
                    <a:pt x="f163" y="f123"/>
                    <a:pt x="f164" y="f165"/>
                  </a:cubicBezTo>
                  <a:lnTo>
                    <a:pt x="f166" y="f167"/>
                  </a:lnTo>
                  <a:cubicBezTo>
                    <a:pt x="f166" y="f167"/>
                    <a:pt x="f168" y="f127"/>
                    <a:pt x="f169" y="f170"/>
                  </a:cubicBezTo>
                  <a:cubicBezTo>
                    <a:pt x="f171" y="f170"/>
                    <a:pt x="f172" y="f127"/>
                    <a:pt x="f173" y="f127"/>
                  </a:cubicBezTo>
                  <a:cubicBezTo>
                    <a:pt x="f174" y="f127"/>
                    <a:pt x="f175" y="f127"/>
                    <a:pt x="f176" y="f170"/>
                  </a:cubicBezTo>
                  <a:cubicBezTo>
                    <a:pt x="f177" y="f127"/>
                    <a:pt x="f178" y="f89"/>
                    <a:pt x="f176" y="f167"/>
                  </a:cubicBezTo>
                  <a:lnTo>
                    <a:pt x="f179" y="f167"/>
                  </a:lnTo>
                  <a:cubicBezTo>
                    <a:pt x="f180" y="f123"/>
                    <a:pt x="f181" y="f78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2" y="f194"/>
                  </a:cubicBezTo>
                  <a:cubicBezTo>
                    <a:pt x="f192" y="f195"/>
                    <a:pt x="f151" y="f196"/>
                    <a:pt x="f197" y="f198"/>
                  </a:cubicBezTo>
                  <a:lnTo>
                    <a:pt x="f186" y="f199"/>
                  </a:lnTo>
                  <a:cubicBezTo>
                    <a:pt x="f200" y="f201"/>
                    <a:pt x="f202" y="f203"/>
                    <a:pt x="f204" y="f205"/>
                  </a:cubicBezTo>
                  <a:cubicBezTo>
                    <a:pt x="f206" y="f207"/>
                    <a:pt x="f208" y="f209"/>
                    <a:pt x="f210" y="f37"/>
                  </a:cubicBezTo>
                  <a:cubicBezTo>
                    <a:pt x="f211" y="f212"/>
                    <a:pt x="f175" y="f213"/>
                    <a:pt x="f210" y="f214"/>
                  </a:cubicBezTo>
                  <a:cubicBezTo>
                    <a:pt x="f215" y="f214"/>
                    <a:pt x="f206" y="f39"/>
                    <a:pt x="f216" y="f39"/>
                  </a:cubicBezTo>
                  <a:cubicBezTo>
                    <a:pt x="f217" y="f39"/>
                    <a:pt x="f218" y="f39"/>
                    <a:pt x="f166" y="f214"/>
                  </a:cubicBezTo>
                  <a:cubicBezTo>
                    <a:pt x="f219" y="f213"/>
                    <a:pt x="f219" y="f212"/>
                    <a:pt x="f166" y="f37"/>
                  </a:cubicBezTo>
                  <a:lnTo>
                    <a:pt x="f220" y="f221"/>
                  </a:lnTo>
                  <a:cubicBezTo>
                    <a:pt x="f160" y="f222"/>
                    <a:pt x="f223" y="f207"/>
                    <a:pt x="f223" y="f224"/>
                  </a:cubicBezTo>
                  <a:cubicBezTo>
                    <a:pt x="f223" y="f225"/>
                    <a:pt x="f223" y="f226"/>
                    <a:pt x="f163" y="f227"/>
                  </a:cubicBezTo>
                  <a:cubicBezTo>
                    <a:pt x="f220" y="f228"/>
                    <a:pt x="f229" y="f21"/>
                    <a:pt x="f230" y="f231"/>
                  </a:cubicBezTo>
                  <a:lnTo>
                    <a:pt x="f232" y="f16"/>
                  </a:lnTo>
                  <a:cubicBezTo>
                    <a:pt x="f134" y="f233"/>
                    <a:pt x="f138" y="f194"/>
                    <a:pt x="f234" y="f235"/>
                  </a:cubicBezTo>
                  <a:cubicBezTo>
                    <a:pt x="f236" y="f191"/>
                    <a:pt x="f237" y="f238"/>
                    <a:pt x="f239" y="f238"/>
                  </a:cubicBezTo>
                  <a:cubicBezTo>
                    <a:pt x="f132" y="f238"/>
                    <a:pt x="f139" y="f240"/>
                    <a:pt x="f139" y="f196"/>
                  </a:cubicBezTo>
                  <a:lnTo>
                    <a:pt x="f139" y="f241"/>
                  </a:lnTo>
                  <a:cubicBezTo>
                    <a:pt x="f139" y="f242"/>
                    <a:pt x="f139" y="f222"/>
                    <a:pt x="f243" y="f209"/>
                  </a:cubicBezTo>
                  <a:lnTo>
                    <a:pt x="f244" y="f209"/>
                  </a:lnTo>
                  <a:cubicBezTo>
                    <a:pt x="f244" y="f209"/>
                    <a:pt x="f134" y="f39"/>
                    <a:pt x="f244" y="f214"/>
                  </a:cubicBezTo>
                  <a:cubicBezTo>
                    <a:pt x="f236" y="f214"/>
                    <a:pt x="f132" y="f39"/>
                    <a:pt x="f245" y="f39"/>
                  </a:cubicBezTo>
                  <a:cubicBezTo>
                    <a:pt x="f246" y="f39"/>
                    <a:pt x="f128" y="f39"/>
                    <a:pt x="f247" y="f214"/>
                  </a:cubicBezTo>
                  <a:cubicBezTo>
                    <a:pt x="f248" y="f39"/>
                    <a:pt x="f249" y="f250"/>
                    <a:pt x="f247" y="f37"/>
                  </a:cubicBezTo>
                  <a:lnTo>
                    <a:pt x="f251" y="f37"/>
                  </a:lnTo>
                  <a:cubicBezTo>
                    <a:pt x="f129" y="f221"/>
                    <a:pt x="f118" y="f242"/>
                    <a:pt x="f118" y="f241"/>
                  </a:cubicBezTo>
                  <a:lnTo>
                    <a:pt x="f118" y="f185"/>
                  </a:lnTo>
                  <a:close/>
                  <a:moveTo>
                    <a:pt x="f252" y="f253"/>
                  </a:moveTo>
                  <a:cubicBezTo>
                    <a:pt x="f252" y="f120"/>
                    <a:pt x="f252" y="f121"/>
                    <a:pt x="f254" y="f123"/>
                  </a:cubicBezTo>
                  <a:lnTo>
                    <a:pt x="f255" y="f123"/>
                  </a:lnTo>
                  <a:cubicBezTo>
                    <a:pt x="f255" y="f123"/>
                    <a:pt x="f256" y="f126"/>
                    <a:pt x="f255" y="f127"/>
                  </a:cubicBezTo>
                  <a:cubicBezTo>
                    <a:pt x="f257" y="f127"/>
                    <a:pt x="f258" y="f130"/>
                    <a:pt x="f259" y="f130"/>
                  </a:cubicBezTo>
                  <a:cubicBezTo>
                    <a:pt x="f260" y="f130"/>
                    <a:pt x="f261" y="f130"/>
                    <a:pt x="f262" y="f127"/>
                  </a:cubicBezTo>
                  <a:cubicBezTo>
                    <a:pt x="f263" y="f130"/>
                    <a:pt x="f264" y="f80"/>
                    <a:pt x="f262" y="f137"/>
                  </a:cubicBezTo>
                  <a:lnTo>
                    <a:pt x="f265" y="f137"/>
                  </a:lnTo>
                  <a:cubicBezTo>
                    <a:pt x="f266" y="f267"/>
                    <a:pt x="f268" y="f120"/>
                    <a:pt x="f268" y="f119"/>
                  </a:cubicBezTo>
                  <a:lnTo>
                    <a:pt x="f268" y="f269"/>
                  </a:lnTo>
                  <a:cubicBezTo>
                    <a:pt x="f268" y="f225"/>
                    <a:pt x="f268" y="f209"/>
                    <a:pt x="f265" y="f270"/>
                  </a:cubicBezTo>
                  <a:lnTo>
                    <a:pt x="f262" y="f270"/>
                  </a:lnTo>
                  <a:cubicBezTo>
                    <a:pt x="f262" y="f270"/>
                    <a:pt x="f271" y="f272"/>
                    <a:pt x="f262" y="f43"/>
                  </a:cubicBezTo>
                  <a:cubicBezTo>
                    <a:pt x="f261" y="f43"/>
                    <a:pt x="f266" y="f272"/>
                    <a:pt x="f259" y="f272"/>
                  </a:cubicBezTo>
                  <a:cubicBezTo>
                    <a:pt x="f252" y="f272"/>
                    <a:pt x="f257" y="f272"/>
                    <a:pt x="f255" y="f43"/>
                  </a:cubicBezTo>
                  <a:cubicBezTo>
                    <a:pt x="f273" y="f272"/>
                    <a:pt x="f274" y="f275"/>
                    <a:pt x="f255" y="f250"/>
                  </a:cubicBezTo>
                  <a:lnTo>
                    <a:pt x="f254" y="f250"/>
                  </a:lnTo>
                  <a:cubicBezTo>
                    <a:pt x="f258" y="f209"/>
                    <a:pt x="f252" y="f225"/>
                    <a:pt x="f252" y="f269"/>
                  </a:cubicBezTo>
                  <a:lnTo>
                    <a:pt x="f252" y="f119"/>
                  </a:lnTo>
                  <a:close/>
                  <a:moveTo>
                    <a:pt x="f276" y="f119"/>
                  </a:moveTo>
                  <a:cubicBezTo>
                    <a:pt x="f276" y="f120"/>
                    <a:pt x="f276" y="f267"/>
                    <a:pt x="f277" y="f123"/>
                  </a:cubicBezTo>
                  <a:lnTo>
                    <a:pt x="f278" y="f123"/>
                  </a:lnTo>
                  <a:cubicBezTo>
                    <a:pt x="f278" y="f123"/>
                    <a:pt x="f279" y="f126"/>
                    <a:pt x="f278" y="f127"/>
                  </a:cubicBezTo>
                  <a:cubicBezTo>
                    <a:pt x="f280" y="f127"/>
                    <a:pt x="f281" y="f130"/>
                    <a:pt x="f282" y="f130"/>
                  </a:cubicBezTo>
                  <a:lnTo>
                    <a:pt x="f283" y="f130"/>
                  </a:lnTo>
                  <a:cubicBezTo>
                    <a:pt x="f284" y="f130"/>
                    <a:pt x="f285" y="f130"/>
                    <a:pt x="f286" y="f127"/>
                  </a:cubicBezTo>
                  <a:cubicBezTo>
                    <a:pt x="f287" y="f165"/>
                    <a:pt x="f288" y="f61"/>
                    <a:pt x="f288" y="f289"/>
                  </a:cubicBezTo>
                  <a:cubicBezTo>
                    <a:pt x="f288" y="f116"/>
                    <a:pt x="f290" y="f291"/>
                    <a:pt x="f292" y="f116"/>
                  </a:cubicBezTo>
                  <a:cubicBezTo>
                    <a:pt x="f293" y="f294"/>
                    <a:pt x="f295" y="f159"/>
                    <a:pt x="f296" y="f142"/>
                  </a:cubicBezTo>
                  <a:cubicBezTo>
                    <a:pt x="f297" y="f298"/>
                    <a:pt x="f299" y="f267"/>
                    <a:pt x="f300" y="f267"/>
                  </a:cubicBezTo>
                  <a:cubicBezTo>
                    <a:pt x="f283" y="f267"/>
                    <a:pt x="f301" y="f142"/>
                    <a:pt x="f302" y="f87"/>
                  </a:cubicBezTo>
                  <a:cubicBezTo>
                    <a:pt x="f303" y="f304"/>
                    <a:pt x="f305" y="f306"/>
                    <a:pt x="f305" y="f307"/>
                  </a:cubicBezTo>
                  <a:lnTo>
                    <a:pt x="f305" y="f308"/>
                  </a:lnTo>
                  <a:cubicBezTo>
                    <a:pt x="f305" y="f309"/>
                    <a:pt x="f305" y="f209"/>
                    <a:pt x="f310" y="f270"/>
                  </a:cubicBezTo>
                  <a:lnTo>
                    <a:pt x="f311" y="f270"/>
                  </a:lnTo>
                  <a:cubicBezTo>
                    <a:pt x="f311" y="f270"/>
                    <a:pt x="f312" y="f272"/>
                    <a:pt x="f311" y="f43"/>
                  </a:cubicBezTo>
                  <a:cubicBezTo>
                    <a:pt x="f313" y="f43"/>
                    <a:pt x="f303" y="f272"/>
                    <a:pt x="f314" y="f272"/>
                  </a:cubicBezTo>
                  <a:cubicBezTo>
                    <a:pt x="f315" y="f272"/>
                    <a:pt x="f316" y="f272"/>
                    <a:pt x="f317" y="f43"/>
                  </a:cubicBezTo>
                  <a:cubicBezTo>
                    <a:pt x="f318" y="f272"/>
                    <a:pt x="f279" y="f275"/>
                    <a:pt x="f317" y="f250"/>
                  </a:cubicBezTo>
                  <a:lnTo>
                    <a:pt x="f319" y="f250"/>
                  </a:lnTo>
                  <a:cubicBezTo>
                    <a:pt x="f320" y="f209"/>
                    <a:pt x="f315" y="f309"/>
                    <a:pt x="f315" y="f308"/>
                  </a:cubicBezTo>
                  <a:lnTo>
                    <a:pt x="f315" y="f143"/>
                  </a:lnTo>
                  <a:close/>
                  <a:moveTo>
                    <a:pt x="f321" y="f227"/>
                  </a:moveTo>
                  <a:cubicBezTo>
                    <a:pt x="f321" y="f322"/>
                    <a:pt x="f323" y="f324"/>
                    <a:pt x="f325" y="f221"/>
                  </a:cubicBezTo>
                  <a:cubicBezTo>
                    <a:pt x="f326" y="f209"/>
                    <a:pt x="f327" y="f37"/>
                    <a:pt x="f328" y="f37"/>
                  </a:cubicBezTo>
                  <a:cubicBezTo>
                    <a:pt x="f329" y="f37"/>
                    <a:pt x="f330" y="f331"/>
                    <a:pt x="f330" y="f332"/>
                  </a:cubicBezTo>
                  <a:cubicBezTo>
                    <a:pt x="f330" y="f333"/>
                    <a:pt x="f334" y="f194"/>
                    <a:pt x="f335" y="f336"/>
                  </a:cubicBezTo>
                  <a:cubicBezTo>
                    <a:pt x="f321" y="f336"/>
                    <a:pt x="f321" y="f336"/>
                    <a:pt x="f321" y="f333"/>
                  </a:cubicBezTo>
                  <a:lnTo>
                    <a:pt x="f321" y="f337"/>
                  </a:lnTo>
                  <a:close/>
                  <a:moveTo>
                    <a:pt x="f321" y="f145"/>
                  </a:moveTo>
                  <a:cubicBezTo>
                    <a:pt x="f321" y="f109"/>
                    <a:pt x="f323" y="f338"/>
                    <a:pt x="f339" y="f338"/>
                  </a:cubicBezTo>
                  <a:cubicBezTo>
                    <a:pt x="f340" y="f338"/>
                    <a:pt x="f341" y="f342"/>
                    <a:pt x="f341" y="f9"/>
                  </a:cubicBezTo>
                  <a:cubicBezTo>
                    <a:pt x="f341" y="f343"/>
                    <a:pt x="f344" y="f140"/>
                    <a:pt x="f345" y="f140"/>
                  </a:cubicBezTo>
                  <a:cubicBezTo>
                    <a:pt x="f346" y="f140"/>
                    <a:pt x="f347" y="f121"/>
                    <a:pt x="f326" y="f348"/>
                  </a:cubicBezTo>
                  <a:cubicBezTo>
                    <a:pt x="f323" y="f157"/>
                    <a:pt x="f349" y="f108"/>
                    <a:pt x="f349" y="f350"/>
                  </a:cubicBezTo>
                  <a:lnTo>
                    <a:pt x="f349" y="f351"/>
                  </a:lnTo>
                  <a:close/>
                  <a:moveTo>
                    <a:pt x="f352" y="f119"/>
                  </a:moveTo>
                  <a:cubicBezTo>
                    <a:pt x="f352" y="f120"/>
                    <a:pt x="f352" y="f298"/>
                    <a:pt x="f353" y="f123"/>
                  </a:cubicBezTo>
                  <a:lnTo>
                    <a:pt x="f354" y="f123"/>
                  </a:lnTo>
                  <a:cubicBezTo>
                    <a:pt x="f354" y="f123"/>
                    <a:pt x="f355" y="f126"/>
                    <a:pt x="f354" y="f127"/>
                  </a:cubicBezTo>
                  <a:cubicBezTo>
                    <a:pt x="f356" y="f127"/>
                    <a:pt x="f357" y="f130"/>
                    <a:pt x="f358" y="f130"/>
                  </a:cubicBezTo>
                  <a:cubicBezTo>
                    <a:pt x="f349" y="f130"/>
                    <a:pt x="f359" y="f127"/>
                    <a:pt x="f360" y="f127"/>
                  </a:cubicBezTo>
                  <a:cubicBezTo>
                    <a:pt x="f341" y="f127"/>
                    <a:pt x="f361" y="f362"/>
                    <a:pt x="f361" y="f363"/>
                  </a:cubicBezTo>
                  <a:cubicBezTo>
                    <a:pt x="f361" y="f364"/>
                    <a:pt x="f365" y="f366"/>
                    <a:pt x="f367" y="f368"/>
                  </a:cubicBezTo>
                  <a:cubicBezTo>
                    <a:pt x="f369" y="f368"/>
                    <a:pt x="f370" y="f14"/>
                    <a:pt x="f370" y="f240"/>
                  </a:cubicBezTo>
                  <a:cubicBezTo>
                    <a:pt x="f371" y="f233"/>
                    <a:pt x="f372" y="f373"/>
                    <a:pt x="f372" y="f308"/>
                  </a:cubicBezTo>
                  <a:cubicBezTo>
                    <a:pt x="f372" y="f94"/>
                    <a:pt x="f374" y="f309"/>
                    <a:pt x="f375" y="f270"/>
                  </a:cubicBezTo>
                  <a:cubicBezTo>
                    <a:pt x="f376" y="f214"/>
                    <a:pt x="f377" y="f378"/>
                    <a:pt x="f359" y="f378"/>
                  </a:cubicBezTo>
                  <a:cubicBezTo>
                    <a:pt x="f379" y="f378"/>
                    <a:pt x="f380" y="f43"/>
                    <a:pt x="f381" y="f39"/>
                  </a:cubicBezTo>
                  <a:cubicBezTo>
                    <a:pt x="f382" y="f383"/>
                    <a:pt x="f382" y="f250"/>
                    <a:pt x="f381" y="f209"/>
                  </a:cubicBezTo>
                  <a:lnTo>
                    <a:pt x="f384" y="f209"/>
                  </a:lnTo>
                  <a:cubicBezTo>
                    <a:pt x="f385" y="f222"/>
                    <a:pt x="f357" y="f205"/>
                    <a:pt x="f357" y="f33"/>
                  </a:cubicBezTo>
                  <a:lnTo>
                    <a:pt x="f357" y="f143"/>
                  </a:lnTo>
                  <a:close/>
                  <a:moveTo>
                    <a:pt x="f386" y="f387"/>
                  </a:moveTo>
                  <a:cubicBezTo>
                    <a:pt x="f386" y="f116"/>
                    <a:pt x="f388" y="f140"/>
                    <a:pt x="f389" y="f140"/>
                  </a:cubicBezTo>
                  <a:cubicBezTo>
                    <a:pt x="f390" y="f140"/>
                    <a:pt x="f391" y="f289"/>
                    <a:pt x="f391" y="f364"/>
                  </a:cubicBezTo>
                  <a:lnTo>
                    <a:pt x="f391" y="f392"/>
                  </a:lnTo>
                  <a:cubicBezTo>
                    <a:pt x="f391" y="f322"/>
                    <a:pt x="f391" y="f270"/>
                    <a:pt x="f393" y="f212"/>
                  </a:cubicBezTo>
                  <a:lnTo>
                    <a:pt x="f394" y="f212"/>
                  </a:lnTo>
                  <a:cubicBezTo>
                    <a:pt x="f394" y="f212"/>
                    <a:pt x="f395" y="f43"/>
                    <a:pt x="f394" y="f396"/>
                  </a:cubicBezTo>
                  <a:cubicBezTo>
                    <a:pt x="f397" y="f396"/>
                    <a:pt x="f398" y="f378"/>
                    <a:pt x="f399" y="f378"/>
                  </a:cubicBezTo>
                  <a:cubicBezTo>
                    <a:pt x="f400" y="f378"/>
                    <a:pt x="f401" y="f378"/>
                    <a:pt x="f402" y="f396"/>
                  </a:cubicBezTo>
                  <a:cubicBezTo>
                    <a:pt x="f403" y="f378"/>
                    <a:pt x="f404" y="f24"/>
                    <a:pt x="f402" y="f275"/>
                  </a:cubicBezTo>
                  <a:lnTo>
                    <a:pt x="f405" y="f275"/>
                  </a:lnTo>
                  <a:cubicBezTo>
                    <a:pt x="f400" y="f270"/>
                    <a:pt x="f406" y="f224"/>
                    <a:pt x="f406" y="f392"/>
                  </a:cubicBezTo>
                  <a:lnTo>
                    <a:pt x="f406" y="f407"/>
                  </a:lnTo>
                  <a:cubicBezTo>
                    <a:pt x="f406" y="f76"/>
                    <a:pt x="f408" y="f409"/>
                    <a:pt x="f391" y="f78"/>
                  </a:cubicBezTo>
                  <a:cubicBezTo>
                    <a:pt x="f410" y="f130"/>
                    <a:pt x="f411" y="f105"/>
                    <a:pt x="f412" y="f105"/>
                  </a:cubicBezTo>
                  <a:cubicBezTo>
                    <a:pt x="f413" y="f105"/>
                    <a:pt x="f414" y="f64"/>
                    <a:pt x="f415" y="f159"/>
                  </a:cubicBezTo>
                  <a:cubicBezTo>
                    <a:pt x="f416" y="f417"/>
                    <a:pt x="f418" y="f419"/>
                    <a:pt x="f418" y="f387"/>
                  </a:cubicBezTo>
                  <a:lnTo>
                    <a:pt x="f418" y="f420"/>
                  </a:lnTo>
                  <a:cubicBezTo>
                    <a:pt x="f418" y="f421"/>
                    <a:pt x="f418" y="f22"/>
                    <a:pt x="f422" y="f225"/>
                  </a:cubicBezTo>
                  <a:cubicBezTo>
                    <a:pt x="f423" y="f222"/>
                    <a:pt x="f424" y="f270"/>
                    <a:pt x="f425" y="f250"/>
                  </a:cubicBezTo>
                  <a:lnTo>
                    <a:pt x="f426" y="f250"/>
                  </a:lnTo>
                  <a:cubicBezTo>
                    <a:pt x="f426" y="f250"/>
                    <a:pt x="f427" y="f214"/>
                    <a:pt x="f426" y="f378"/>
                  </a:cubicBezTo>
                  <a:cubicBezTo>
                    <a:pt x="f428" y="f378"/>
                    <a:pt x="f429" y="f43"/>
                    <a:pt x="f430" y="f43"/>
                  </a:cubicBezTo>
                  <a:cubicBezTo>
                    <a:pt x="f431" y="f43"/>
                    <a:pt x="f432" y="f43"/>
                    <a:pt x="f433" y="f378"/>
                  </a:cubicBezTo>
                  <a:cubicBezTo>
                    <a:pt x="f434" y="f272"/>
                    <a:pt x="f435" y="f436"/>
                    <a:pt x="f433" y="f212"/>
                  </a:cubicBezTo>
                  <a:lnTo>
                    <a:pt x="f437" y="f212"/>
                  </a:lnTo>
                  <a:cubicBezTo>
                    <a:pt x="f438" y="f270"/>
                    <a:pt x="f439" y="f440"/>
                    <a:pt x="f431" y="f224"/>
                  </a:cubicBezTo>
                  <a:cubicBezTo>
                    <a:pt x="f441" y="f228"/>
                    <a:pt x="f442" y="f443"/>
                    <a:pt x="f442" y="f420"/>
                  </a:cubicBezTo>
                  <a:lnTo>
                    <a:pt x="f442" y="f444"/>
                  </a:lnTo>
                  <a:close/>
                  <a:moveTo>
                    <a:pt x="f445" y="f331"/>
                  </a:moveTo>
                  <a:cubicBezTo>
                    <a:pt x="f445" y="f440"/>
                    <a:pt x="f445" y="f37"/>
                    <a:pt x="f446" y="f37"/>
                  </a:cubicBezTo>
                  <a:cubicBezTo>
                    <a:pt x="f447" y="f37"/>
                    <a:pt x="f448" y="f449"/>
                    <a:pt x="f448" y="f443"/>
                  </a:cubicBezTo>
                  <a:cubicBezTo>
                    <a:pt x="f448" y="f450"/>
                    <a:pt x="f451" y="f115"/>
                    <a:pt x="f452" y="f453"/>
                  </a:cubicBezTo>
                  <a:cubicBezTo>
                    <a:pt x="f454" y="f453"/>
                    <a:pt x="f454" y="f455"/>
                    <a:pt x="f452" y="f456"/>
                  </a:cubicBezTo>
                  <a:cubicBezTo>
                    <a:pt x="f457" y="f456"/>
                    <a:pt x="f458" y="f459"/>
                    <a:pt x="f460" y="f145"/>
                  </a:cubicBezTo>
                  <a:cubicBezTo>
                    <a:pt x="f461" y="f109"/>
                    <a:pt x="f462" y="f195"/>
                    <a:pt x="f462" y="f443"/>
                  </a:cubicBezTo>
                  <a:cubicBezTo>
                    <a:pt x="f462" y="f201"/>
                    <a:pt x="f463" y="f464"/>
                    <a:pt x="f465" y="f324"/>
                  </a:cubicBezTo>
                  <a:cubicBezTo>
                    <a:pt x="f466" y="f383"/>
                    <a:pt x="f467" y="f43"/>
                    <a:pt x="f468" y="f43"/>
                  </a:cubicBezTo>
                  <a:cubicBezTo>
                    <a:pt x="f469" y="f43"/>
                    <a:pt x="f470" y="f43"/>
                    <a:pt x="f471" y="f213"/>
                  </a:cubicBezTo>
                  <a:cubicBezTo>
                    <a:pt x="f472" y="f473"/>
                    <a:pt x="f472" y="f270"/>
                    <a:pt x="f471" y="f440"/>
                  </a:cubicBezTo>
                  <a:lnTo>
                    <a:pt x="f474" y="f222"/>
                  </a:lnTo>
                  <a:cubicBezTo>
                    <a:pt x="f475" y="f207"/>
                    <a:pt x="f476" y="f337"/>
                    <a:pt x="f476" y="f231"/>
                  </a:cubicBezTo>
                  <a:lnTo>
                    <a:pt x="f476" y="f143"/>
                  </a:lnTo>
                  <a:cubicBezTo>
                    <a:pt x="f476" y="f142"/>
                    <a:pt x="f476" y="f267"/>
                    <a:pt x="f477" y="f165"/>
                  </a:cubicBezTo>
                  <a:lnTo>
                    <a:pt x="f478" y="f165"/>
                  </a:lnTo>
                  <a:cubicBezTo>
                    <a:pt x="f478" y="f165"/>
                    <a:pt x="f471" y="f130"/>
                    <a:pt x="f478" y="f170"/>
                  </a:cubicBezTo>
                  <a:cubicBezTo>
                    <a:pt x="f479" y="f170"/>
                    <a:pt x="f476" y="f127"/>
                    <a:pt x="f480" y="f127"/>
                  </a:cubicBezTo>
                  <a:cubicBezTo>
                    <a:pt x="f481" y="f127"/>
                    <a:pt x="f468" y="f127"/>
                    <a:pt x="f482" y="f170"/>
                  </a:cubicBezTo>
                  <a:cubicBezTo>
                    <a:pt x="f483" y="f127"/>
                    <a:pt x="f484" y="f89"/>
                    <a:pt x="f482" y="f167"/>
                  </a:cubicBezTo>
                  <a:lnTo>
                    <a:pt x="f485" y="f167"/>
                  </a:lnTo>
                  <a:cubicBezTo>
                    <a:pt x="f486" y="f140"/>
                    <a:pt x="f445" y="f487"/>
                    <a:pt x="f445" y="f291"/>
                  </a:cubicBezTo>
                  <a:lnTo>
                    <a:pt x="f445" y="f464"/>
                  </a:lnTo>
                  <a:close/>
                  <a:moveTo>
                    <a:pt x="f488" y="f9"/>
                  </a:moveTo>
                  <a:cubicBezTo>
                    <a:pt x="f488" y="f10"/>
                    <a:pt x="f489" y="f12"/>
                    <a:pt x="f490" y="f14"/>
                  </a:cubicBezTo>
                  <a:lnTo>
                    <a:pt x="f491" y="f16"/>
                  </a:lnTo>
                  <a:cubicBezTo>
                    <a:pt x="f492" y="f18"/>
                    <a:pt x="f493" y="f20"/>
                    <a:pt x="f493" y="f21"/>
                  </a:cubicBezTo>
                  <a:cubicBezTo>
                    <a:pt x="f493" y="f22"/>
                    <a:pt x="f494" y="f24"/>
                    <a:pt x="f495" y="f24"/>
                  </a:cubicBezTo>
                  <a:cubicBezTo>
                    <a:pt x="f496" y="f24"/>
                    <a:pt x="f497" y="f22"/>
                    <a:pt x="f498" y="f29"/>
                  </a:cubicBezTo>
                  <a:cubicBezTo>
                    <a:pt x="f499" y="f31"/>
                    <a:pt x="f500" y="f33"/>
                    <a:pt x="f501" y="f21"/>
                  </a:cubicBezTo>
                  <a:cubicBezTo>
                    <a:pt x="f501" y="f35"/>
                    <a:pt x="f502" y="f37"/>
                    <a:pt x="f503" y="f39"/>
                  </a:cubicBezTo>
                  <a:cubicBezTo>
                    <a:pt x="f504" y="f39"/>
                    <a:pt x="f505" y="f39"/>
                    <a:pt x="f506" y="f43"/>
                  </a:cubicBezTo>
                  <a:cubicBezTo>
                    <a:pt x="f507" y="f45"/>
                    <a:pt x="f490" y="f46"/>
                    <a:pt x="f508" y="f46"/>
                  </a:cubicBezTo>
                  <a:cubicBezTo>
                    <a:pt x="f509" y="f46"/>
                    <a:pt x="f510" y="f50"/>
                    <a:pt x="f510" y="f51"/>
                  </a:cubicBezTo>
                  <a:cubicBezTo>
                    <a:pt x="f510" y="f52"/>
                    <a:pt x="f511" y="f14"/>
                    <a:pt x="f512" y="f55"/>
                  </a:cubicBezTo>
                  <a:lnTo>
                    <a:pt x="f513" y="f57"/>
                  </a:lnTo>
                  <a:cubicBezTo>
                    <a:pt x="f514" y="f59"/>
                    <a:pt x="f515" y="f9"/>
                    <a:pt x="f515" y="f61"/>
                  </a:cubicBezTo>
                  <a:cubicBezTo>
                    <a:pt x="f515" y="f62"/>
                    <a:pt x="f516" y="f64"/>
                    <a:pt x="f517" y="f64"/>
                  </a:cubicBezTo>
                  <a:cubicBezTo>
                    <a:pt x="f518" y="f64"/>
                    <a:pt x="f519" y="f68"/>
                    <a:pt x="f520" y="f70"/>
                  </a:cubicBezTo>
                  <a:cubicBezTo>
                    <a:pt x="f521" y="f72"/>
                    <a:pt x="f522" y="f74"/>
                    <a:pt x="f523" y="f76"/>
                  </a:cubicBezTo>
                  <a:cubicBezTo>
                    <a:pt x="f523" y="f68"/>
                    <a:pt x="f524" y="f78"/>
                    <a:pt x="f525" y="f80"/>
                  </a:cubicBezTo>
                  <a:cubicBezTo>
                    <a:pt x="f526" y="f82"/>
                    <a:pt x="f527" y="f84"/>
                    <a:pt x="f528" y="f84"/>
                  </a:cubicBezTo>
                  <a:cubicBezTo>
                    <a:pt x="f514" y="f84"/>
                    <a:pt x="f529" y="f87"/>
                    <a:pt x="f529" y="f72"/>
                  </a:cubicBezTo>
                  <a:moveTo>
                    <a:pt x="f530" y="f119"/>
                  </a:moveTo>
                  <a:cubicBezTo>
                    <a:pt x="f530" y="f120"/>
                    <a:pt x="f531" y="f267"/>
                    <a:pt x="f532" y="f123"/>
                  </a:cubicBezTo>
                  <a:lnTo>
                    <a:pt x="f533" y="f123"/>
                  </a:lnTo>
                  <a:cubicBezTo>
                    <a:pt x="f533" y="f123"/>
                    <a:pt x="f534" y="f126"/>
                    <a:pt x="f533" y="f127"/>
                  </a:cubicBezTo>
                  <a:cubicBezTo>
                    <a:pt x="f535" y="f127"/>
                    <a:pt x="f536" y="f130"/>
                    <a:pt x="f537" y="f130"/>
                  </a:cubicBezTo>
                  <a:lnTo>
                    <a:pt x="f538" y="f130"/>
                  </a:lnTo>
                  <a:cubicBezTo>
                    <a:pt x="f539" y="f130"/>
                    <a:pt x="f540" y="f130"/>
                    <a:pt x="f541" y="f127"/>
                  </a:cubicBezTo>
                  <a:cubicBezTo>
                    <a:pt x="f542" y="f165"/>
                    <a:pt x="f543" y="f544"/>
                    <a:pt x="f545" y="f289"/>
                  </a:cubicBezTo>
                  <a:cubicBezTo>
                    <a:pt x="f546" y="f185"/>
                    <a:pt x="f547" y="f143"/>
                    <a:pt x="f548" y="f116"/>
                  </a:cubicBezTo>
                  <a:cubicBezTo>
                    <a:pt x="f549" y="f294"/>
                    <a:pt x="f550" y="f159"/>
                    <a:pt x="f551" y="f120"/>
                  </a:cubicBezTo>
                  <a:cubicBezTo>
                    <a:pt x="f552" y="f298"/>
                    <a:pt x="f553" y="f267"/>
                    <a:pt x="f539" y="f267"/>
                  </a:cubicBezTo>
                  <a:cubicBezTo>
                    <a:pt x="f538" y="f267"/>
                    <a:pt x="f554" y="f487"/>
                    <a:pt x="f555" y="f87"/>
                  </a:cubicBezTo>
                  <a:cubicBezTo>
                    <a:pt x="f556" y="f557"/>
                    <a:pt x="f558" y="f559"/>
                    <a:pt x="f558" y="f70"/>
                  </a:cubicBezTo>
                  <a:lnTo>
                    <a:pt x="f558" y="f100"/>
                  </a:lnTo>
                  <a:cubicBezTo>
                    <a:pt x="f558" y="f55"/>
                    <a:pt x="f556" y="f55"/>
                    <a:pt x="f560" y="f55"/>
                  </a:cubicBezTo>
                  <a:lnTo>
                    <a:pt x="f561" y="f55"/>
                  </a:lnTo>
                  <a:cubicBezTo>
                    <a:pt x="f562" y="f55"/>
                    <a:pt x="f563" y="f55"/>
                    <a:pt x="f564" y="f115"/>
                  </a:cubicBezTo>
                  <a:cubicBezTo>
                    <a:pt x="f565" y="f566"/>
                    <a:pt x="f567" y="f453"/>
                    <a:pt x="f568" y="f455"/>
                  </a:cubicBezTo>
                  <a:lnTo>
                    <a:pt x="f569" y="f342"/>
                  </a:lnTo>
                  <a:cubicBezTo>
                    <a:pt x="f569" y="f342"/>
                    <a:pt x="f570" y="f152"/>
                    <a:pt x="f571" y="f342"/>
                  </a:cubicBezTo>
                  <a:cubicBezTo>
                    <a:pt x="f571" y="f572"/>
                    <a:pt x="f570" y="f573"/>
                    <a:pt x="f570" y="f574"/>
                  </a:cubicBezTo>
                  <a:cubicBezTo>
                    <a:pt x="f570" y="f575"/>
                    <a:pt x="f571" y="f576"/>
                    <a:pt x="f571" y="f577"/>
                  </a:cubicBezTo>
                  <a:cubicBezTo>
                    <a:pt x="f570" y="f578"/>
                    <a:pt x="f579" y="f578"/>
                    <a:pt x="f569" y="f577"/>
                  </a:cubicBezTo>
                  <a:lnTo>
                    <a:pt x="f568" y="f198"/>
                  </a:lnTo>
                  <a:cubicBezTo>
                    <a:pt x="f567" y="f580"/>
                    <a:pt x="f581" y="f194"/>
                    <a:pt x="f582" y="f336"/>
                  </a:cubicBezTo>
                  <a:cubicBezTo>
                    <a:pt x="f583" y="f584"/>
                    <a:pt x="f562" y="f235"/>
                    <a:pt x="f585" y="f235"/>
                  </a:cubicBezTo>
                  <a:lnTo>
                    <a:pt x="f554" y="f235"/>
                  </a:lnTo>
                  <a:cubicBezTo>
                    <a:pt x="f558" y="f235"/>
                    <a:pt x="f586" y="f235"/>
                    <a:pt x="f586" y="f587"/>
                  </a:cubicBezTo>
                  <a:lnTo>
                    <a:pt x="f586" y="f588"/>
                  </a:lnTo>
                  <a:cubicBezTo>
                    <a:pt x="f586" y="f440"/>
                    <a:pt x="f586" y="f209"/>
                    <a:pt x="f589" y="f209"/>
                  </a:cubicBezTo>
                  <a:lnTo>
                    <a:pt x="f590" y="f209"/>
                  </a:lnTo>
                  <a:cubicBezTo>
                    <a:pt x="f591" y="f209"/>
                    <a:pt x="f592" y="f209"/>
                    <a:pt x="f568" y="f222"/>
                  </a:cubicBezTo>
                  <a:cubicBezTo>
                    <a:pt x="f593" y="f225"/>
                    <a:pt x="f594" y="f595"/>
                    <a:pt x="f596" y="f33"/>
                  </a:cubicBezTo>
                  <a:cubicBezTo>
                    <a:pt x="f597" y="f598"/>
                    <a:pt x="f599" y="f31"/>
                    <a:pt x="f600" y="f33"/>
                  </a:cubicBezTo>
                  <a:cubicBezTo>
                    <a:pt x="f599" y="f94"/>
                    <a:pt x="f601" y="f24"/>
                    <a:pt x="f602" y="f378"/>
                  </a:cubicBezTo>
                  <a:cubicBezTo>
                    <a:pt x="f603" y="f43"/>
                    <a:pt x="f604" y="f43"/>
                    <a:pt x="f605" y="f43"/>
                  </a:cubicBezTo>
                  <a:lnTo>
                    <a:pt x="f606" y="f43"/>
                  </a:lnTo>
                  <a:cubicBezTo>
                    <a:pt x="f536" y="f43"/>
                    <a:pt x="f535" y="f43"/>
                    <a:pt x="f607" y="f378"/>
                  </a:cubicBezTo>
                  <a:cubicBezTo>
                    <a:pt x="f608" y="f43"/>
                    <a:pt x="f609" y="f610"/>
                    <a:pt x="f607" y="f212"/>
                  </a:cubicBezTo>
                  <a:lnTo>
                    <a:pt x="f532" y="f212"/>
                  </a:lnTo>
                  <a:cubicBezTo>
                    <a:pt x="f536" y="f209"/>
                    <a:pt x="f530" y="f309"/>
                    <a:pt x="f530" y="f110"/>
                  </a:cubicBezTo>
                  <a:lnTo>
                    <a:pt x="f530" y="f119"/>
                  </a:lnTo>
                  <a:close/>
                  <a:moveTo>
                    <a:pt x="f611" y="f227"/>
                  </a:moveTo>
                  <a:cubicBezTo>
                    <a:pt x="f611" y="f440"/>
                    <a:pt x="f612" y="f37"/>
                    <a:pt x="f613" y="f37"/>
                  </a:cubicBezTo>
                  <a:cubicBezTo>
                    <a:pt x="f614" y="f37"/>
                    <a:pt x="f615" y="f616"/>
                    <a:pt x="f615" y="f617"/>
                  </a:cubicBezTo>
                  <a:cubicBezTo>
                    <a:pt x="f615" y="f16"/>
                    <a:pt x="f618" y="f619"/>
                    <a:pt x="f614" y="f93"/>
                  </a:cubicBezTo>
                  <a:cubicBezTo>
                    <a:pt x="f620" y="f621"/>
                    <a:pt x="f622" y="f55"/>
                    <a:pt x="f623" y="f55"/>
                  </a:cubicBezTo>
                  <a:cubicBezTo>
                    <a:pt x="f624" y="f55"/>
                    <a:pt x="f625" y="f55"/>
                    <a:pt x="f626" y="f621"/>
                  </a:cubicBezTo>
                  <a:cubicBezTo>
                    <a:pt x="f612" y="f627"/>
                    <a:pt x="f612" y="f366"/>
                    <a:pt x="f612" y="f584"/>
                  </a:cubicBezTo>
                  <a:lnTo>
                    <a:pt x="f612" y="f227"/>
                  </a:lnTo>
                  <a:close/>
                  <a:moveTo>
                    <a:pt x="f628" y="f119"/>
                  </a:moveTo>
                  <a:cubicBezTo>
                    <a:pt x="f628" y="f120"/>
                    <a:pt x="f628" y="f121"/>
                    <a:pt x="f629" y="f123"/>
                  </a:cubicBezTo>
                  <a:lnTo>
                    <a:pt x="f630" y="f123"/>
                  </a:lnTo>
                  <a:cubicBezTo>
                    <a:pt x="f630" y="f123"/>
                    <a:pt x="f631" y="f126"/>
                    <a:pt x="f630" y="f127"/>
                  </a:cubicBezTo>
                  <a:cubicBezTo>
                    <a:pt x="f632" y="f127"/>
                    <a:pt x="f633" y="f130"/>
                    <a:pt x="f634" y="f130"/>
                  </a:cubicBezTo>
                  <a:cubicBezTo>
                    <a:pt x="f626" y="f130"/>
                    <a:pt x="f635" y="f130"/>
                    <a:pt x="f636" y="f127"/>
                  </a:cubicBezTo>
                  <a:cubicBezTo>
                    <a:pt x="f637" y="f130"/>
                    <a:pt x="f638" y="f80"/>
                    <a:pt x="f636" y="f137"/>
                  </a:cubicBezTo>
                  <a:lnTo>
                    <a:pt x="f639" y="f137"/>
                  </a:lnTo>
                  <a:cubicBezTo>
                    <a:pt x="f612" y="f267"/>
                    <a:pt x="f611" y="f142"/>
                    <a:pt x="f611" y="f143"/>
                  </a:cubicBezTo>
                  <a:lnTo>
                    <a:pt x="f611" y="f640"/>
                  </a:lnTo>
                  <a:cubicBezTo>
                    <a:pt x="f611" y="f387"/>
                    <a:pt x="f611" y="f364"/>
                    <a:pt x="f641" y="f364"/>
                  </a:cubicBezTo>
                  <a:cubicBezTo>
                    <a:pt x="f637" y="f364"/>
                    <a:pt x="f642" y="f455"/>
                    <a:pt x="f643" y="f57"/>
                  </a:cubicBezTo>
                  <a:cubicBezTo>
                    <a:pt x="f644" y="f645"/>
                    <a:pt x="f646" y="f253"/>
                    <a:pt x="f647" y="f417"/>
                  </a:cubicBezTo>
                  <a:cubicBezTo>
                    <a:pt x="f648" y="f89"/>
                    <a:pt x="f649" y="f650"/>
                    <a:pt x="f651" y="f650"/>
                  </a:cubicBezTo>
                  <a:cubicBezTo>
                    <a:pt x="f652" y="f650"/>
                    <a:pt x="f653" y="f650"/>
                    <a:pt x="f654" y="f170"/>
                  </a:cubicBezTo>
                  <a:cubicBezTo>
                    <a:pt x="f655" y="f130"/>
                    <a:pt x="f655" y="f82"/>
                    <a:pt x="f654" y="f656"/>
                  </a:cubicBezTo>
                  <a:cubicBezTo>
                    <a:pt x="f657" y="f656"/>
                    <a:pt x="f658" y="f137"/>
                    <a:pt x="f659" y="f660"/>
                  </a:cubicBezTo>
                  <a:cubicBezTo>
                    <a:pt x="f661" y="f662"/>
                    <a:pt x="f663" y="f664"/>
                    <a:pt x="f665" y="f453"/>
                  </a:cubicBezTo>
                  <a:cubicBezTo>
                    <a:pt x="f666" y="f667"/>
                    <a:pt x="f668" y="f12"/>
                    <a:pt x="f666" y="f55"/>
                  </a:cubicBezTo>
                  <a:cubicBezTo>
                    <a:pt x="f669" y="f670"/>
                    <a:pt x="f671" y="f233"/>
                    <a:pt x="f671" y="f672"/>
                  </a:cubicBezTo>
                  <a:cubicBezTo>
                    <a:pt x="f671" y="f673"/>
                    <a:pt x="f674" y="f242"/>
                    <a:pt x="f675" y="f270"/>
                  </a:cubicBezTo>
                  <a:cubicBezTo>
                    <a:pt x="f646" y="f272"/>
                    <a:pt x="f676" y="f396"/>
                    <a:pt x="f677" y="f396"/>
                  </a:cubicBezTo>
                  <a:cubicBezTo>
                    <a:pt x="f678" y="f396"/>
                    <a:pt x="f679" y="f378"/>
                    <a:pt x="f680" y="f214"/>
                  </a:cubicBezTo>
                  <a:cubicBezTo>
                    <a:pt x="f681" y="f213"/>
                    <a:pt x="f681" y="f250"/>
                    <a:pt x="f680" y="f37"/>
                  </a:cubicBezTo>
                  <a:lnTo>
                    <a:pt x="f682" y="f440"/>
                  </a:lnTo>
                  <a:cubicBezTo>
                    <a:pt x="f683" y="f222"/>
                    <a:pt x="f684" y="f685"/>
                    <a:pt x="f684" y="f110"/>
                  </a:cubicBezTo>
                  <a:lnTo>
                    <a:pt x="f684" y="f253"/>
                  </a:lnTo>
                  <a:close/>
                  <a:moveTo>
                    <a:pt x="f686" y="f9"/>
                  </a:moveTo>
                  <a:cubicBezTo>
                    <a:pt x="f686" y="f10"/>
                    <a:pt x="f687" y="f12"/>
                    <a:pt x="f688" y="f14"/>
                  </a:cubicBezTo>
                  <a:lnTo>
                    <a:pt x="f689" y="f16"/>
                  </a:lnTo>
                  <a:cubicBezTo>
                    <a:pt x="f690" y="f18"/>
                    <a:pt x="f691" y="f20"/>
                    <a:pt x="f691" y="f21"/>
                  </a:cubicBezTo>
                  <a:cubicBezTo>
                    <a:pt x="f691" y="f22"/>
                    <a:pt x="f692" y="f24"/>
                    <a:pt x="f693" y="f24"/>
                  </a:cubicBezTo>
                  <a:cubicBezTo>
                    <a:pt x="f694" y="f24"/>
                    <a:pt x="f695" y="f22"/>
                    <a:pt x="f696" y="f29"/>
                  </a:cubicBezTo>
                  <a:cubicBezTo>
                    <a:pt x="f697" y="f31"/>
                    <a:pt x="f698" y="f33"/>
                    <a:pt x="f699" y="f21"/>
                  </a:cubicBezTo>
                  <a:cubicBezTo>
                    <a:pt x="f699" y="f35"/>
                    <a:pt x="f700" y="f37"/>
                    <a:pt x="f701" y="f39"/>
                  </a:cubicBezTo>
                  <a:cubicBezTo>
                    <a:pt x="f702" y="f39"/>
                    <a:pt x="f703" y="f39"/>
                    <a:pt x="f704" y="f43"/>
                  </a:cubicBezTo>
                  <a:cubicBezTo>
                    <a:pt x="f705" y="f45"/>
                    <a:pt x="f688" y="f46"/>
                    <a:pt x="f706" y="f46"/>
                  </a:cubicBezTo>
                  <a:cubicBezTo>
                    <a:pt x="f707" y="f46"/>
                    <a:pt x="f708" y="f50"/>
                    <a:pt x="f708" y="f51"/>
                  </a:cubicBezTo>
                  <a:cubicBezTo>
                    <a:pt x="f708" y="f52"/>
                    <a:pt x="f709" y="f14"/>
                    <a:pt x="f710" y="f55"/>
                  </a:cubicBezTo>
                  <a:lnTo>
                    <a:pt x="f711" y="f57"/>
                  </a:lnTo>
                  <a:cubicBezTo>
                    <a:pt x="f712" y="f59"/>
                    <a:pt x="f713" y="f9"/>
                    <a:pt x="f713" y="f61"/>
                  </a:cubicBezTo>
                  <a:cubicBezTo>
                    <a:pt x="f713" y="f62"/>
                    <a:pt x="f714" y="f64"/>
                    <a:pt x="f715" y="f64"/>
                  </a:cubicBezTo>
                  <a:cubicBezTo>
                    <a:pt x="f716" y="f64"/>
                    <a:pt x="f717" y="f68"/>
                    <a:pt x="f718" y="f70"/>
                  </a:cubicBezTo>
                  <a:cubicBezTo>
                    <a:pt x="f719" y="f72"/>
                    <a:pt x="f720" y="f74"/>
                    <a:pt x="f721" y="f76"/>
                  </a:cubicBezTo>
                  <a:cubicBezTo>
                    <a:pt x="f721" y="f68"/>
                    <a:pt x="f722" y="f78"/>
                    <a:pt x="f723" y="f80"/>
                  </a:cubicBezTo>
                  <a:cubicBezTo>
                    <a:pt x="f724" y="f82"/>
                    <a:pt x="f725" y="f84"/>
                    <a:pt x="f726" y="f84"/>
                  </a:cubicBezTo>
                  <a:cubicBezTo>
                    <a:pt x="f712" y="f84"/>
                    <a:pt x="f727" y="f87"/>
                    <a:pt x="f727" y="f72"/>
                  </a:cubicBezTo>
                  <a:moveTo>
                    <a:pt x="f728" y="f89"/>
                  </a:moveTo>
                  <a:cubicBezTo>
                    <a:pt x="f729" y="f89"/>
                    <a:pt x="f730" y="f92"/>
                    <a:pt x="f730" y="f93"/>
                  </a:cubicBezTo>
                  <a:cubicBezTo>
                    <a:pt x="f730" y="f94"/>
                    <a:pt x="f731" y="f24"/>
                    <a:pt x="f732" y="f24"/>
                  </a:cubicBezTo>
                  <a:cubicBezTo>
                    <a:pt x="f733" y="f24"/>
                    <a:pt x="f734" y="f99"/>
                    <a:pt x="f734" y="f100"/>
                  </a:cubicBezTo>
                  <a:cubicBezTo>
                    <a:pt x="f734" y="f101"/>
                    <a:pt x="f735" y="f89"/>
                    <a:pt x="f736" y="f89"/>
                  </a:cubicBezTo>
                  <a:moveTo>
                    <a:pt x="f737" y="f105"/>
                  </a:moveTo>
                  <a:cubicBezTo>
                    <a:pt x="f738" y="f105"/>
                    <a:pt x="f739" y="f108"/>
                    <a:pt x="f739" y="f109"/>
                  </a:cubicBezTo>
                  <a:cubicBezTo>
                    <a:pt x="f739" y="f110"/>
                    <a:pt x="f740" y="f112"/>
                    <a:pt x="f737" y="f112"/>
                  </a:cubicBezTo>
                  <a:cubicBezTo>
                    <a:pt x="f741" y="f112"/>
                    <a:pt x="f742" y="f31"/>
                    <a:pt x="f742" y="f115"/>
                  </a:cubicBezTo>
                  <a:cubicBezTo>
                    <a:pt x="f742" y="f116"/>
                    <a:pt x="f743" y="f105"/>
                    <a:pt x="f737" y="f105"/>
                  </a:cubicBezTo>
                  <a:moveTo>
                    <a:pt x="f744" y="f745"/>
                  </a:moveTo>
                  <a:cubicBezTo>
                    <a:pt x="f746" y="f747"/>
                    <a:pt x="f748" y="f140"/>
                    <a:pt x="f749" y="f750"/>
                  </a:cubicBezTo>
                  <a:cubicBezTo>
                    <a:pt x="f751" y="f750"/>
                    <a:pt x="f752" y="f105"/>
                    <a:pt x="f753" y="f105"/>
                  </a:cubicBezTo>
                  <a:cubicBezTo>
                    <a:pt x="f754" y="f105"/>
                    <a:pt x="f755" y="f105"/>
                    <a:pt x="f756" y="f750"/>
                  </a:cubicBezTo>
                  <a:cubicBezTo>
                    <a:pt x="f757" y="f78"/>
                    <a:pt x="f758" y="f759"/>
                    <a:pt x="f760" y="f342"/>
                  </a:cubicBezTo>
                  <a:lnTo>
                    <a:pt x="f761" y="f240"/>
                  </a:lnTo>
                  <a:cubicBezTo>
                    <a:pt x="f762" y="f763"/>
                    <a:pt x="f764" y="f765"/>
                    <a:pt x="f766" y="f337"/>
                  </a:cubicBezTo>
                  <a:cubicBezTo>
                    <a:pt x="f767" y="f324"/>
                    <a:pt x="f768" y="f270"/>
                    <a:pt x="f769" y="f250"/>
                  </a:cubicBezTo>
                  <a:lnTo>
                    <a:pt x="f770" y="f250"/>
                  </a:lnTo>
                  <a:cubicBezTo>
                    <a:pt x="f770" y="f250"/>
                    <a:pt x="f771" y="f272"/>
                    <a:pt x="f770" y="f378"/>
                  </a:cubicBezTo>
                  <a:cubicBezTo>
                    <a:pt x="f772" y="f378"/>
                    <a:pt x="f773" y="f43"/>
                    <a:pt x="f774" y="f43"/>
                  </a:cubicBezTo>
                  <a:cubicBezTo>
                    <a:pt x="f775" y="f43"/>
                    <a:pt x="f776" y="f43"/>
                    <a:pt x="f777" y="f378"/>
                  </a:cubicBezTo>
                  <a:cubicBezTo>
                    <a:pt x="f778" y="f272"/>
                    <a:pt x="f779" y="f24"/>
                    <a:pt x="f777" y="f212"/>
                  </a:cubicBezTo>
                  <a:lnTo>
                    <a:pt x="f780" y="f212"/>
                  </a:lnTo>
                  <a:cubicBezTo>
                    <a:pt x="f762" y="f37"/>
                    <a:pt x="f781" y="f222"/>
                    <a:pt x="f781" y="f322"/>
                  </a:cubicBezTo>
                  <a:cubicBezTo>
                    <a:pt x="f781" y="f225"/>
                    <a:pt x="f781" y="f227"/>
                    <a:pt x="f782" y="f22"/>
                  </a:cubicBezTo>
                  <a:cubicBezTo>
                    <a:pt x="f783" y="f784"/>
                    <a:pt x="f779" y="f785"/>
                    <a:pt x="f786" y="f93"/>
                  </a:cubicBezTo>
                  <a:cubicBezTo>
                    <a:pt x="f787" y="f100"/>
                    <a:pt x="f788" y="f789"/>
                    <a:pt x="f757" y="f790"/>
                  </a:cubicBezTo>
                  <a:cubicBezTo>
                    <a:pt x="f791" y="f792"/>
                    <a:pt x="f793" y="f14"/>
                    <a:pt x="f794" y="f617"/>
                  </a:cubicBezTo>
                  <a:cubicBezTo>
                    <a:pt x="f795" y="f765"/>
                    <a:pt x="f796" y="f226"/>
                    <a:pt x="f797" y="f322"/>
                  </a:cubicBezTo>
                  <a:cubicBezTo>
                    <a:pt x="f797" y="f221"/>
                    <a:pt x="f798" y="f37"/>
                    <a:pt x="f799" y="f250"/>
                  </a:cubicBezTo>
                  <a:lnTo>
                    <a:pt x="f800" y="f250"/>
                  </a:lnTo>
                  <a:cubicBezTo>
                    <a:pt x="f800" y="f250"/>
                    <a:pt x="f801" y="f272"/>
                    <a:pt x="f800" y="f378"/>
                  </a:cubicBezTo>
                  <a:cubicBezTo>
                    <a:pt x="f802" y="f378"/>
                    <a:pt x="f803" y="f43"/>
                    <a:pt x="f804" y="f43"/>
                  </a:cubicBezTo>
                  <a:cubicBezTo>
                    <a:pt x="f805" y="f43"/>
                    <a:pt x="f806" y="f43"/>
                    <a:pt x="f807" y="f378"/>
                  </a:cubicBezTo>
                  <a:cubicBezTo>
                    <a:pt x="f808" y="f272"/>
                    <a:pt x="f808" y="f24"/>
                    <a:pt x="f807" y="f212"/>
                  </a:cubicBezTo>
                  <a:lnTo>
                    <a:pt x="f809" y="f212"/>
                  </a:lnTo>
                  <a:cubicBezTo>
                    <a:pt x="f810" y="f37"/>
                    <a:pt x="f811" y="f242"/>
                    <a:pt x="f812" y="f765"/>
                  </a:cubicBezTo>
                  <a:lnTo>
                    <a:pt x="f813" y="f745"/>
                  </a:lnTo>
                  <a:close/>
                  <a:moveTo>
                    <a:pt x="f814" y="f387"/>
                  </a:moveTo>
                  <a:cubicBezTo>
                    <a:pt x="f814" y="f116"/>
                    <a:pt x="f815" y="f140"/>
                    <a:pt x="f816" y="f140"/>
                  </a:cubicBezTo>
                  <a:cubicBezTo>
                    <a:pt x="f817" y="f140"/>
                    <a:pt x="f818" y="f289"/>
                    <a:pt x="f818" y="f364"/>
                  </a:cubicBezTo>
                  <a:lnTo>
                    <a:pt x="f818" y="f392"/>
                  </a:lnTo>
                  <a:cubicBezTo>
                    <a:pt x="f818" y="f322"/>
                    <a:pt x="f818" y="f270"/>
                    <a:pt x="f819" y="f212"/>
                  </a:cubicBezTo>
                  <a:lnTo>
                    <a:pt x="f820" y="f212"/>
                  </a:lnTo>
                  <a:cubicBezTo>
                    <a:pt x="f820" y="f212"/>
                    <a:pt x="f821" y="f43"/>
                    <a:pt x="f820" y="f396"/>
                  </a:cubicBezTo>
                  <a:cubicBezTo>
                    <a:pt x="f822" y="f396"/>
                    <a:pt x="f823" y="f378"/>
                    <a:pt x="f824" y="f378"/>
                  </a:cubicBezTo>
                  <a:cubicBezTo>
                    <a:pt x="f825" y="f378"/>
                    <a:pt x="f826" y="f378"/>
                    <a:pt x="f827" y="f396"/>
                  </a:cubicBezTo>
                  <a:cubicBezTo>
                    <a:pt x="f828" y="f378"/>
                    <a:pt x="f829" y="f24"/>
                    <a:pt x="f827" y="f275"/>
                  </a:cubicBezTo>
                  <a:lnTo>
                    <a:pt x="f830" y="f275"/>
                  </a:lnTo>
                  <a:cubicBezTo>
                    <a:pt x="f825" y="f270"/>
                    <a:pt x="f831" y="f224"/>
                    <a:pt x="f831" y="f392"/>
                  </a:cubicBezTo>
                  <a:lnTo>
                    <a:pt x="f831" y="f407"/>
                  </a:lnTo>
                  <a:cubicBezTo>
                    <a:pt x="f831" y="f76"/>
                    <a:pt x="f832" y="f409"/>
                    <a:pt x="f818" y="f78"/>
                  </a:cubicBezTo>
                  <a:cubicBezTo>
                    <a:pt x="f833" y="f130"/>
                    <a:pt x="f834" y="f105"/>
                    <a:pt x="f835" y="f105"/>
                  </a:cubicBezTo>
                  <a:cubicBezTo>
                    <a:pt x="f836" y="f105"/>
                    <a:pt x="f837" y="f64"/>
                    <a:pt x="f838" y="f159"/>
                  </a:cubicBezTo>
                  <a:cubicBezTo>
                    <a:pt x="f839" y="f417"/>
                    <a:pt x="f840" y="f419"/>
                    <a:pt x="f840" y="f387"/>
                  </a:cubicBezTo>
                  <a:lnTo>
                    <a:pt x="f840" y="f420"/>
                  </a:lnTo>
                  <a:cubicBezTo>
                    <a:pt x="f840" y="f421"/>
                    <a:pt x="f840" y="f22"/>
                    <a:pt x="f841" y="f225"/>
                  </a:cubicBezTo>
                  <a:cubicBezTo>
                    <a:pt x="f842" y="f222"/>
                    <a:pt x="f843" y="f270"/>
                    <a:pt x="f844" y="f250"/>
                  </a:cubicBezTo>
                  <a:lnTo>
                    <a:pt x="f845" y="f250"/>
                  </a:lnTo>
                  <a:cubicBezTo>
                    <a:pt x="f845" y="f250"/>
                    <a:pt x="f846" y="f214"/>
                    <a:pt x="f845" y="f378"/>
                  </a:cubicBezTo>
                  <a:cubicBezTo>
                    <a:pt x="f847" y="f378"/>
                    <a:pt x="f848" y="f43"/>
                    <a:pt x="f849" y="f43"/>
                  </a:cubicBezTo>
                  <a:cubicBezTo>
                    <a:pt x="f850" y="f43"/>
                    <a:pt x="f851" y="f43"/>
                    <a:pt x="f852" y="f378"/>
                  </a:cubicBezTo>
                  <a:cubicBezTo>
                    <a:pt x="f853" y="f272"/>
                    <a:pt x="f854" y="f436"/>
                    <a:pt x="f852" y="f212"/>
                  </a:cubicBezTo>
                  <a:lnTo>
                    <a:pt x="f855" y="f212"/>
                  </a:lnTo>
                  <a:cubicBezTo>
                    <a:pt x="f856" y="f270"/>
                    <a:pt x="f857" y="f440"/>
                    <a:pt x="f850" y="f224"/>
                  </a:cubicBezTo>
                  <a:cubicBezTo>
                    <a:pt x="f858" y="f228"/>
                    <a:pt x="f859" y="f443"/>
                    <a:pt x="f859" y="f420"/>
                  </a:cubicBezTo>
                  <a:lnTo>
                    <a:pt x="f859" y="f444"/>
                  </a:lnTo>
                  <a:close/>
                  <a:moveTo>
                    <a:pt x="f860" y="f331"/>
                  </a:moveTo>
                  <a:cubicBezTo>
                    <a:pt x="f860" y="f440"/>
                    <a:pt x="f860" y="f209"/>
                    <a:pt x="f861" y="f209"/>
                  </a:cubicBezTo>
                  <a:lnTo>
                    <a:pt x="f862" y="f209"/>
                  </a:lnTo>
                  <a:cubicBezTo>
                    <a:pt x="f863" y="f209"/>
                    <a:pt x="f864" y="f324"/>
                    <a:pt x="f865" y="f685"/>
                  </a:cubicBezTo>
                  <a:cubicBezTo>
                    <a:pt x="f866" y="f331"/>
                    <a:pt x="f867" y="f616"/>
                    <a:pt x="f868" y="f21"/>
                  </a:cubicBezTo>
                  <a:cubicBezTo>
                    <a:pt x="f869" y="f870"/>
                    <a:pt x="f871" y="f870"/>
                    <a:pt x="f872" y="f21"/>
                  </a:cubicBezTo>
                  <a:cubicBezTo>
                    <a:pt x="f873" y="f673"/>
                    <a:pt x="f874" y="f24"/>
                    <a:pt x="f875" y="f876"/>
                  </a:cubicBezTo>
                  <a:cubicBezTo>
                    <a:pt x="f875" y="f877"/>
                    <a:pt x="f878" y="f877"/>
                    <a:pt x="f871" y="f879"/>
                  </a:cubicBezTo>
                  <a:cubicBezTo>
                    <a:pt x="f880" y="f43"/>
                    <a:pt x="f867" y="f272"/>
                    <a:pt x="f881" y="f272"/>
                  </a:cubicBezTo>
                  <a:lnTo>
                    <a:pt x="f882" y="f272"/>
                  </a:lnTo>
                  <a:cubicBezTo>
                    <a:pt x="f883" y="f272"/>
                    <a:pt x="f884" y="f272"/>
                    <a:pt x="f885" y="f877"/>
                  </a:cubicBezTo>
                  <a:cubicBezTo>
                    <a:pt x="f886" y="f887"/>
                    <a:pt x="f888" y="f877"/>
                    <a:pt x="f889" y="f877"/>
                  </a:cubicBezTo>
                  <a:cubicBezTo>
                    <a:pt x="f890" y="f383"/>
                    <a:pt x="f891" y="f892"/>
                    <a:pt x="f893" y="f201"/>
                  </a:cubicBezTo>
                  <a:cubicBezTo>
                    <a:pt x="f894" y="f21"/>
                    <a:pt x="f895" y="f33"/>
                    <a:pt x="f896" y="f784"/>
                  </a:cubicBezTo>
                  <a:cubicBezTo>
                    <a:pt x="f889" y="f897"/>
                    <a:pt x="f898" y="f899"/>
                    <a:pt x="f900" y="f205"/>
                  </a:cubicBezTo>
                  <a:cubicBezTo>
                    <a:pt x="f901" y="f221"/>
                    <a:pt x="f902" y="f440"/>
                    <a:pt x="f903" y="f440"/>
                  </a:cubicBezTo>
                  <a:lnTo>
                    <a:pt x="f904" y="f440"/>
                  </a:lnTo>
                  <a:cubicBezTo>
                    <a:pt x="f905" y="f440"/>
                    <a:pt x="f905" y="f440"/>
                    <a:pt x="f905" y="f331"/>
                  </a:cubicBezTo>
                  <a:lnTo>
                    <a:pt x="f905" y="f143"/>
                  </a:lnTo>
                  <a:cubicBezTo>
                    <a:pt x="f905" y="f142"/>
                    <a:pt x="f906" y="f140"/>
                    <a:pt x="f907" y="f165"/>
                  </a:cubicBezTo>
                  <a:lnTo>
                    <a:pt x="f908" y="f165"/>
                  </a:lnTo>
                  <a:cubicBezTo>
                    <a:pt x="f908" y="f165"/>
                    <a:pt x="f909" y="f130"/>
                    <a:pt x="f908" y="f170"/>
                  </a:cubicBezTo>
                  <a:cubicBezTo>
                    <a:pt x="f910" y="f170"/>
                    <a:pt x="f905" y="f127"/>
                    <a:pt x="f911" y="f127"/>
                  </a:cubicBezTo>
                  <a:cubicBezTo>
                    <a:pt x="f912" y="f127"/>
                    <a:pt x="f913" y="f127"/>
                    <a:pt x="f914" y="f170"/>
                  </a:cubicBezTo>
                  <a:cubicBezTo>
                    <a:pt x="f862" y="f127"/>
                    <a:pt x="f915" y="f89"/>
                    <a:pt x="f914" y="f167"/>
                  </a:cubicBezTo>
                  <a:lnTo>
                    <a:pt x="f916" y="f167"/>
                  </a:lnTo>
                  <a:cubicBezTo>
                    <a:pt x="f912" y="f917"/>
                    <a:pt x="f918" y="f487"/>
                    <a:pt x="f918" y="f291"/>
                  </a:cubicBezTo>
                  <a:lnTo>
                    <a:pt x="f918" y="f588"/>
                  </a:lnTo>
                  <a:close/>
                  <a:moveTo>
                    <a:pt x="f919" y="f119"/>
                  </a:moveTo>
                  <a:cubicBezTo>
                    <a:pt x="f919" y="f120"/>
                    <a:pt x="f920" y="f267"/>
                    <a:pt x="f921" y="f123"/>
                  </a:cubicBezTo>
                  <a:lnTo>
                    <a:pt x="f922" y="f123"/>
                  </a:lnTo>
                  <a:cubicBezTo>
                    <a:pt x="f922" y="f123"/>
                    <a:pt x="f923" y="f126"/>
                    <a:pt x="f922" y="f127"/>
                  </a:cubicBezTo>
                  <a:cubicBezTo>
                    <a:pt x="f924" y="f127"/>
                    <a:pt x="f925" y="f130"/>
                    <a:pt x="f926" y="f130"/>
                  </a:cubicBezTo>
                  <a:lnTo>
                    <a:pt x="f927" y="f130"/>
                  </a:lnTo>
                  <a:cubicBezTo>
                    <a:pt x="f928" y="f130"/>
                    <a:pt x="f929" y="f130"/>
                    <a:pt x="f930" y="f127"/>
                  </a:cubicBezTo>
                  <a:cubicBezTo>
                    <a:pt x="f931" y="f165"/>
                    <a:pt x="f893" y="f544"/>
                    <a:pt x="f932" y="f289"/>
                  </a:cubicBezTo>
                  <a:cubicBezTo>
                    <a:pt x="f933" y="f185"/>
                    <a:pt x="f934" y="f143"/>
                    <a:pt x="f935" y="f116"/>
                  </a:cubicBezTo>
                  <a:cubicBezTo>
                    <a:pt x="f936" y="f294"/>
                    <a:pt x="f937" y="f159"/>
                    <a:pt x="f938" y="f120"/>
                  </a:cubicBezTo>
                  <a:cubicBezTo>
                    <a:pt x="f939" y="f298"/>
                    <a:pt x="f940" y="f267"/>
                    <a:pt x="f928" y="f267"/>
                  </a:cubicBezTo>
                  <a:cubicBezTo>
                    <a:pt x="f927" y="f267"/>
                    <a:pt x="f941" y="f487"/>
                    <a:pt x="f942" y="f87"/>
                  </a:cubicBezTo>
                  <a:cubicBezTo>
                    <a:pt x="f943" y="f557"/>
                    <a:pt x="f944" y="f559"/>
                    <a:pt x="f944" y="f70"/>
                  </a:cubicBezTo>
                  <a:lnTo>
                    <a:pt x="f944" y="f100"/>
                  </a:lnTo>
                  <a:cubicBezTo>
                    <a:pt x="f944" y="f55"/>
                    <a:pt x="f943" y="f55"/>
                    <a:pt x="f945" y="f55"/>
                  </a:cubicBezTo>
                  <a:lnTo>
                    <a:pt x="f946" y="f55"/>
                  </a:lnTo>
                  <a:cubicBezTo>
                    <a:pt x="f947" y="f55"/>
                    <a:pt x="f948" y="f55"/>
                    <a:pt x="f949" y="f115"/>
                  </a:cubicBezTo>
                  <a:cubicBezTo>
                    <a:pt x="f950" y="f566"/>
                    <a:pt x="f951" y="f453"/>
                    <a:pt x="f952" y="f455"/>
                  </a:cubicBezTo>
                  <a:lnTo>
                    <a:pt x="f953" y="f342"/>
                  </a:lnTo>
                  <a:cubicBezTo>
                    <a:pt x="f953" y="f342"/>
                    <a:pt x="f954" y="f152"/>
                    <a:pt x="f955" y="f342"/>
                  </a:cubicBezTo>
                  <a:cubicBezTo>
                    <a:pt x="f955" y="f572"/>
                    <a:pt x="f954" y="f573"/>
                    <a:pt x="f954" y="f574"/>
                  </a:cubicBezTo>
                  <a:cubicBezTo>
                    <a:pt x="f954" y="f575"/>
                    <a:pt x="f955" y="f576"/>
                    <a:pt x="f955" y="f577"/>
                  </a:cubicBezTo>
                  <a:cubicBezTo>
                    <a:pt x="f954" y="f578"/>
                    <a:pt x="f956" y="f578"/>
                    <a:pt x="f953" y="f577"/>
                  </a:cubicBezTo>
                  <a:lnTo>
                    <a:pt x="f952" y="f198"/>
                  </a:lnTo>
                  <a:cubicBezTo>
                    <a:pt x="f951" y="f580"/>
                    <a:pt x="f957" y="f194"/>
                    <a:pt x="f958" y="f336"/>
                  </a:cubicBezTo>
                  <a:cubicBezTo>
                    <a:pt x="f959" y="f584"/>
                    <a:pt x="f947" y="f235"/>
                    <a:pt x="f960" y="f235"/>
                  </a:cubicBezTo>
                  <a:lnTo>
                    <a:pt x="f941" y="f235"/>
                  </a:lnTo>
                  <a:cubicBezTo>
                    <a:pt x="f944" y="f235"/>
                    <a:pt x="f961" y="f235"/>
                    <a:pt x="f961" y="f587"/>
                  </a:cubicBezTo>
                  <a:lnTo>
                    <a:pt x="f961" y="f588"/>
                  </a:lnTo>
                  <a:cubicBezTo>
                    <a:pt x="f961" y="f440"/>
                    <a:pt x="f961" y="f209"/>
                    <a:pt x="f962" y="f209"/>
                  </a:cubicBezTo>
                  <a:lnTo>
                    <a:pt x="f963" y="f209"/>
                  </a:lnTo>
                  <a:cubicBezTo>
                    <a:pt x="f964" y="f209"/>
                    <a:pt x="f965" y="f209"/>
                    <a:pt x="f952" y="f222"/>
                  </a:cubicBezTo>
                  <a:cubicBezTo>
                    <a:pt x="f966" y="f225"/>
                    <a:pt x="f967" y="f595"/>
                    <a:pt x="f968" y="f33"/>
                  </a:cubicBezTo>
                  <a:cubicBezTo>
                    <a:pt x="f969" y="f598"/>
                    <a:pt x="f970" y="f31"/>
                    <a:pt x="f971" y="f33"/>
                  </a:cubicBezTo>
                  <a:cubicBezTo>
                    <a:pt x="f970" y="f94"/>
                    <a:pt x="f972" y="f24"/>
                    <a:pt x="f973" y="f378"/>
                  </a:cubicBezTo>
                  <a:cubicBezTo>
                    <a:pt x="f974" y="f43"/>
                    <a:pt x="f975" y="f43"/>
                    <a:pt x="f976" y="f43"/>
                  </a:cubicBezTo>
                  <a:lnTo>
                    <a:pt x="f977" y="f43"/>
                  </a:lnTo>
                  <a:cubicBezTo>
                    <a:pt x="f925" y="f43"/>
                    <a:pt x="f924" y="f43"/>
                    <a:pt x="f978" y="f378"/>
                  </a:cubicBezTo>
                  <a:cubicBezTo>
                    <a:pt x="f979" y="f43"/>
                    <a:pt x="f980" y="f610"/>
                    <a:pt x="f978" y="f212"/>
                  </a:cubicBezTo>
                  <a:lnTo>
                    <a:pt x="f921" y="f212"/>
                  </a:lnTo>
                  <a:cubicBezTo>
                    <a:pt x="f925" y="f209"/>
                    <a:pt x="f919" y="f309"/>
                    <a:pt x="f919" y="f110"/>
                  </a:cubicBezTo>
                  <a:lnTo>
                    <a:pt x="f919" y="f119"/>
                  </a:lnTo>
                  <a:close/>
                  <a:moveTo>
                    <a:pt x="f981" y="f253"/>
                  </a:moveTo>
                  <a:cubicBezTo>
                    <a:pt x="f981" y="f120"/>
                    <a:pt x="f981" y="f121"/>
                    <a:pt x="f982" y="f123"/>
                  </a:cubicBezTo>
                  <a:lnTo>
                    <a:pt x="f983" y="f123"/>
                  </a:lnTo>
                  <a:cubicBezTo>
                    <a:pt x="f983" y="f123"/>
                    <a:pt x="f984" y="f126"/>
                    <a:pt x="f983" y="f127"/>
                  </a:cubicBezTo>
                  <a:cubicBezTo>
                    <a:pt x="f985" y="f127"/>
                    <a:pt x="f986" y="f130"/>
                    <a:pt x="f987" y="f130"/>
                  </a:cubicBezTo>
                  <a:cubicBezTo>
                    <a:pt x="f988" y="f130"/>
                    <a:pt x="f989" y="f130"/>
                    <a:pt x="f990" y="f127"/>
                  </a:cubicBezTo>
                  <a:cubicBezTo>
                    <a:pt x="f991" y="f130"/>
                    <a:pt x="f992" y="f80"/>
                    <a:pt x="f990" y="f137"/>
                  </a:cubicBezTo>
                  <a:lnTo>
                    <a:pt x="f993" y="f137"/>
                  </a:lnTo>
                  <a:cubicBezTo>
                    <a:pt x="f994" y="f267"/>
                    <a:pt x="f995" y="f120"/>
                    <a:pt x="f995" y="f119"/>
                  </a:cubicBezTo>
                  <a:lnTo>
                    <a:pt x="f995" y="f269"/>
                  </a:lnTo>
                  <a:cubicBezTo>
                    <a:pt x="f995" y="f225"/>
                    <a:pt x="f995" y="f209"/>
                    <a:pt x="f993" y="f270"/>
                  </a:cubicBezTo>
                  <a:lnTo>
                    <a:pt x="f990" y="f270"/>
                  </a:lnTo>
                  <a:cubicBezTo>
                    <a:pt x="f990" y="f270"/>
                    <a:pt x="f996" y="f272"/>
                    <a:pt x="f990" y="f43"/>
                  </a:cubicBezTo>
                  <a:cubicBezTo>
                    <a:pt x="f989" y="f43"/>
                    <a:pt x="f994" y="f272"/>
                    <a:pt x="f987" y="f272"/>
                  </a:cubicBezTo>
                  <a:cubicBezTo>
                    <a:pt x="f981" y="f272"/>
                    <a:pt x="f985" y="f272"/>
                    <a:pt x="f983" y="f43"/>
                  </a:cubicBezTo>
                  <a:cubicBezTo>
                    <a:pt x="f997" y="f272"/>
                    <a:pt x="f998" y="f275"/>
                    <a:pt x="f983" y="f250"/>
                  </a:cubicBezTo>
                  <a:lnTo>
                    <a:pt x="f982" y="f250"/>
                  </a:lnTo>
                  <a:cubicBezTo>
                    <a:pt x="f986" y="f209"/>
                    <a:pt x="f981" y="f225"/>
                    <a:pt x="f981" y="f269"/>
                  </a:cubicBezTo>
                  <a:lnTo>
                    <a:pt x="f981" y="f119"/>
                  </a:lnTo>
                  <a:close/>
                  <a:moveTo>
                    <a:pt x="f999" y="f119"/>
                  </a:moveTo>
                  <a:cubicBezTo>
                    <a:pt x="f999" y="f120"/>
                    <a:pt x="f999" y="f267"/>
                    <a:pt x="f1000" y="f123"/>
                  </a:cubicBezTo>
                  <a:lnTo>
                    <a:pt x="f1001" y="f123"/>
                  </a:lnTo>
                  <a:cubicBezTo>
                    <a:pt x="f1001" y="f123"/>
                    <a:pt x="f1002" y="f126"/>
                    <a:pt x="f1001" y="f127"/>
                  </a:cubicBezTo>
                  <a:cubicBezTo>
                    <a:pt x="f1003" y="f127"/>
                    <a:pt x="f1004" y="f130"/>
                    <a:pt x="f1005" y="f130"/>
                  </a:cubicBezTo>
                  <a:lnTo>
                    <a:pt x="f1006" y="f130"/>
                  </a:lnTo>
                  <a:cubicBezTo>
                    <a:pt x="f1007" y="f130"/>
                    <a:pt x="f1008" y="f130"/>
                    <a:pt x="f1009" y="f127"/>
                  </a:cubicBezTo>
                  <a:cubicBezTo>
                    <a:pt x="f1010" y="f165"/>
                    <a:pt x="f1011" y="f61"/>
                    <a:pt x="f1011" y="f289"/>
                  </a:cubicBezTo>
                  <a:cubicBezTo>
                    <a:pt x="f1011" y="f116"/>
                    <a:pt x="f1012" y="f291"/>
                    <a:pt x="f1013" y="f116"/>
                  </a:cubicBezTo>
                  <a:cubicBezTo>
                    <a:pt x="f1014" y="f294"/>
                    <a:pt x="f1015" y="f159"/>
                    <a:pt x="f1016" y="f142"/>
                  </a:cubicBezTo>
                  <a:cubicBezTo>
                    <a:pt x="f1017" y="f298"/>
                    <a:pt x="f1018" y="f267"/>
                    <a:pt x="f1019" y="f267"/>
                  </a:cubicBezTo>
                  <a:cubicBezTo>
                    <a:pt x="f1006" y="f267"/>
                    <a:pt x="f1020" y="f142"/>
                    <a:pt x="f1021" y="f87"/>
                  </a:cubicBezTo>
                  <a:cubicBezTo>
                    <a:pt x="f1022" y="f304"/>
                    <a:pt x="f1023" y="f306"/>
                    <a:pt x="f1023" y="f307"/>
                  </a:cubicBezTo>
                  <a:lnTo>
                    <a:pt x="f1023" y="f308"/>
                  </a:lnTo>
                  <a:cubicBezTo>
                    <a:pt x="f1023" y="f309"/>
                    <a:pt x="f1023" y="f209"/>
                    <a:pt x="f1024" y="f270"/>
                  </a:cubicBezTo>
                  <a:lnTo>
                    <a:pt x="f1025" y="f270"/>
                  </a:lnTo>
                  <a:cubicBezTo>
                    <a:pt x="f1025" y="f270"/>
                    <a:pt x="f1026" y="f272"/>
                    <a:pt x="f1025" y="f43"/>
                  </a:cubicBezTo>
                  <a:cubicBezTo>
                    <a:pt x="f1027" y="f43"/>
                    <a:pt x="f1022" y="f272"/>
                    <a:pt x="f1028" y="f272"/>
                  </a:cubicBezTo>
                  <a:cubicBezTo>
                    <a:pt x="f1029" y="f272"/>
                    <a:pt x="f1030" y="f272"/>
                    <a:pt x="f1031" y="f43"/>
                  </a:cubicBezTo>
                  <a:cubicBezTo>
                    <a:pt x="f1032" y="f272"/>
                    <a:pt x="f1002" y="f275"/>
                    <a:pt x="f1031" y="f250"/>
                  </a:cubicBezTo>
                  <a:lnTo>
                    <a:pt x="f1033" y="f250"/>
                  </a:lnTo>
                  <a:cubicBezTo>
                    <a:pt x="f1034" y="f209"/>
                    <a:pt x="f1029" y="f309"/>
                    <a:pt x="f1029" y="f308"/>
                  </a:cubicBezTo>
                  <a:lnTo>
                    <a:pt x="f1029" y="f143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grpSp>
          <p:nvGrpSpPr>
            <p:cNvPr id="318" name="Graphic 937"/>
            <p:cNvGrpSpPr/>
            <p:nvPr/>
          </p:nvGrpSpPr>
          <p:grpSpPr>
            <a:xfrm>
              <a:off x="10895167" y="359779"/>
              <a:ext cx="761530" cy="557711"/>
              <a:chOff x="10895167" y="359779"/>
              <a:chExt cx="761530" cy="557711"/>
            </a:xfrm>
          </p:grpSpPr>
          <p:sp>
            <p:nvSpPr>
              <p:cNvPr id="319" name="Freeform: Shape 942"/>
              <p:cNvSpPr/>
              <p:nvPr/>
            </p:nvSpPr>
            <p:spPr>
              <a:xfrm>
                <a:off x="11152525" y="359779"/>
                <a:ext cx="254568" cy="2716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4571"/>
                  <a:gd name="f7" fmla="val 271615"/>
                  <a:gd name="f8" fmla="val 107944"/>
                  <a:gd name="f9" fmla="val 130762"/>
                  <a:gd name="f10" fmla="val 107066"/>
                  <a:gd name="f11" fmla="val 134053"/>
                  <a:gd name="f12" fmla="val 93025"/>
                  <a:gd name="f13" fmla="val 129226"/>
                  <a:gd name="f14" fmla="val 89295"/>
                  <a:gd name="f15" fmla="val 123521"/>
                  <a:gd name="f16" fmla="val 87321"/>
                  <a:gd name="f17" fmla="val 120450"/>
                  <a:gd name="f18" fmla="val 82933"/>
                  <a:gd name="f19" fmla="val 105969"/>
                  <a:gd name="f20" fmla="val 82055"/>
                  <a:gd name="f21" fmla="val 102459"/>
                  <a:gd name="f22" fmla="val 80300"/>
                  <a:gd name="f23" fmla="val 95877"/>
                  <a:gd name="f24" fmla="val 92147"/>
                  <a:gd name="f25" fmla="val 80519"/>
                  <a:gd name="f26" fmla="val 97632"/>
                  <a:gd name="f27" fmla="val 76570"/>
                  <a:gd name="f28" fmla="val 102020"/>
                  <a:gd name="f29" fmla="val 73499"/>
                  <a:gd name="f30" fmla="val 109480"/>
                  <a:gd name="f31" fmla="val 75912"/>
                  <a:gd name="f32" fmla="val 112332"/>
                  <a:gd name="f33" fmla="val 80080"/>
                  <a:gd name="f34" fmla="val 119353"/>
                  <a:gd name="f35" fmla="val 89734"/>
                  <a:gd name="f36" fmla="val 115404"/>
                  <a:gd name="f37" fmla="val 110357"/>
                  <a:gd name="f38" fmla="val 114745"/>
                  <a:gd name="f39" fmla="val 120011"/>
                  <a:gd name="f40" fmla="val 111235"/>
                  <a:gd name="f41" fmla="val 118695"/>
                  <a:gd name="f42" fmla="val 105750"/>
                  <a:gd name="f43" fmla="val 116501"/>
                  <a:gd name="f44" fmla="val 97852"/>
                  <a:gd name="f45" fmla="val 110796"/>
                  <a:gd name="f46" fmla="val 98290"/>
                  <a:gd name="f47" fmla="val 120230"/>
                  <a:gd name="f48" fmla="val 106408"/>
                  <a:gd name="f49" fmla="val 125277"/>
                  <a:gd name="f50" fmla="val 108163"/>
                  <a:gd name="f51" fmla="val 130542"/>
                  <a:gd name="f52" fmla="val 240022"/>
                  <a:gd name="f53" fmla="val 101143"/>
                  <a:gd name="f54" fmla="val 78983"/>
                  <a:gd name="f55" fmla="val 251211"/>
                  <a:gd name="f56" fmla="val 69549"/>
                  <a:gd name="f57" fmla="val 260207"/>
                  <a:gd name="f58" fmla="val 73498"/>
                  <a:gd name="f59" fmla="val 240900"/>
                  <a:gd name="f60" fmla="val 105311"/>
                  <a:gd name="f61" fmla="val 225103"/>
                  <a:gd name="f62" fmla="val 116062"/>
                  <a:gd name="f63" fmla="val 227516"/>
                  <a:gd name="f64" fmla="val 117159"/>
                  <a:gd name="f65" fmla="val 204479"/>
                  <a:gd name="f66" fmla="val 172886"/>
                  <a:gd name="f67" fmla="val 112990"/>
                  <a:gd name="f68" fmla="val 166524"/>
                  <a:gd name="f69" fmla="val 164768"/>
                  <a:gd name="f70" fmla="val 84688"/>
                  <a:gd name="f71" fmla="val 79422"/>
                  <a:gd name="f72" fmla="val 165865"/>
                  <a:gd name="f73" fmla="val 170911"/>
                  <a:gd name="f74" fmla="val 78545"/>
                  <a:gd name="f75" fmla="val 172667"/>
                  <a:gd name="f76" fmla="val 169376"/>
                  <a:gd name="f77" fmla="val 53314"/>
                  <a:gd name="f78" fmla="val 168717"/>
                  <a:gd name="f79" fmla="val 41686"/>
                  <a:gd name="f80" fmla="val 173325"/>
                  <a:gd name="f81" fmla="val 25889"/>
                  <a:gd name="f82" fmla="val 179468"/>
                  <a:gd name="f83" fmla="val 22159"/>
                  <a:gd name="f84" fmla="val 193510"/>
                  <a:gd name="f85" fmla="val 26328"/>
                  <a:gd name="f86" fmla="val 202505"/>
                  <a:gd name="f87" fmla="val 20185"/>
                  <a:gd name="f88" fmla="val 198775"/>
                  <a:gd name="f89" fmla="val 11189"/>
                  <a:gd name="f90" fmla="val 206015"/>
                  <a:gd name="f91" fmla="val 26767"/>
                  <a:gd name="f92" fmla="val 211939"/>
                  <a:gd name="f93" fmla="val 24573"/>
                  <a:gd name="f94" fmla="val 215011"/>
                  <a:gd name="f95" fmla="val 13822"/>
                  <a:gd name="f96" fmla="val 227297"/>
                  <a:gd name="f97" fmla="val 10092"/>
                  <a:gd name="f98" fmla="val 230807"/>
                  <a:gd name="f99" fmla="val 6582"/>
                  <a:gd name="f100" fmla="val 3949"/>
                  <a:gd name="f101" fmla="val 196362"/>
                  <a:gd name="f102" fmla="val 20623"/>
                  <a:gd name="f103" fmla="val 27205"/>
                  <a:gd name="f104" fmla="val 164549"/>
                  <a:gd name="f105" fmla="val 39492"/>
                  <a:gd name="f106" fmla="val 153798"/>
                  <a:gd name="f107" fmla="val 50242"/>
                  <a:gd name="f108" fmla="val 153579"/>
                  <a:gd name="f109" fmla="val 62529"/>
                  <a:gd name="f110" fmla="val 136685"/>
                  <a:gd name="f111" fmla="val 56166"/>
                  <a:gd name="f112" fmla="val 95219"/>
                  <a:gd name="f113" fmla="val 39931"/>
                  <a:gd name="f114" fmla="val 91270"/>
                  <a:gd name="f115" fmla="val 34446"/>
                  <a:gd name="f116" fmla="val 89953"/>
                  <a:gd name="f117" fmla="val 30058"/>
                  <a:gd name="f118" fmla="val 93244"/>
                  <a:gd name="f119" fmla="val 29399"/>
                  <a:gd name="f120" fmla="val 100485"/>
                  <a:gd name="f121" fmla="val 28961"/>
                  <a:gd name="f122" fmla="val 104434"/>
                  <a:gd name="f123" fmla="val 28741"/>
                  <a:gd name="f124" fmla="val 31374"/>
                  <a:gd name="f125" fmla="val 115842"/>
                  <a:gd name="f126" fmla="val 32690"/>
                  <a:gd name="f127" fmla="val 117378"/>
                  <a:gd name="f128" fmla="val 36201"/>
                  <a:gd name="f129" fmla="val 118475"/>
                  <a:gd name="f130" fmla="val 35323"/>
                  <a:gd name="f131" fmla="val 127909"/>
                  <a:gd name="f132" fmla="val 21720"/>
                  <a:gd name="f133" fmla="val 18649"/>
                  <a:gd name="f134" fmla="val 123302"/>
                  <a:gd name="f135" fmla="val 13603"/>
                  <a:gd name="f136" fmla="val 8995"/>
                  <a:gd name="f137" fmla="val 96097"/>
                  <a:gd name="f138" fmla="val 86443"/>
                  <a:gd name="f139" fmla="val 2633"/>
                  <a:gd name="f140" fmla="val 84030"/>
                  <a:gd name="f141" fmla="val 4607"/>
                  <a:gd name="f142" fmla="val 81836"/>
                  <a:gd name="f143" fmla="val 3730"/>
                  <a:gd name="f144" fmla="val 76131"/>
                  <a:gd name="f145" fmla="val 3291"/>
                  <a:gd name="f146" fmla="val 73279"/>
                  <a:gd name="f147" fmla="val 658"/>
                  <a:gd name="f148" fmla="val 66917"/>
                  <a:gd name="f149" fmla="val 63626"/>
                  <a:gd name="f150" fmla="val 7021"/>
                  <a:gd name="f151" fmla="val 65600"/>
                  <a:gd name="f152" fmla="val 10970"/>
                  <a:gd name="f153" fmla="val 70866"/>
                  <a:gd name="f154" fmla="val 62748"/>
                  <a:gd name="f155" fmla="val 57921"/>
                  <a:gd name="f156" fmla="val 59896"/>
                  <a:gd name="f157" fmla="val 75692"/>
                  <a:gd name="f158" fmla="val 79203"/>
                  <a:gd name="f159" fmla="val 83152"/>
                  <a:gd name="f160" fmla="val 81616"/>
                  <a:gd name="f161" fmla="val 85346"/>
                  <a:gd name="f162" fmla="val 71085"/>
                  <a:gd name="f163" fmla="val 84249"/>
                  <a:gd name="f164" fmla="val 94780"/>
                  <a:gd name="f165" fmla="val 53533"/>
                  <a:gd name="f166" fmla="val 103775"/>
                  <a:gd name="f167" fmla="val 111893"/>
                  <a:gd name="f168" fmla="val 112771"/>
                  <a:gd name="f169" fmla="val 57702"/>
                  <a:gd name="f170" fmla="val 116939"/>
                  <a:gd name="f171" fmla="val 62309"/>
                  <a:gd name="f172" fmla="val 122644"/>
                  <a:gd name="f173" fmla="val 59676"/>
                  <a:gd name="f174" fmla="val 114965"/>
                  <a:gd name="f175" fmla="val 33568"/>
                  <a:gd name="f176" fmla="val 107286"/>
                  <a:gd name="f177" fmla="val 106847"/>
                  <a:gd name="f178" fmla="val 2194"/>
                  <a:gd name="f179" fmla="val 135808"/>
                  <a:gd name="f180" fmla="val 9434"/>
                  <a:gd name="f181" fmla="val 137343"/>
                  <a:gd name="f182" fmla="val 22817"/>
                  <a:gd name="f183" fmla="val 140196"/>
                  <a:gd name="f184" fmla="val 31593"/>
                  <a:gd name="f185" fmla="val 129664"/>
                  <a:gd name="f186" fmla="val 34884"/>
                  <a:gd name="f187" fmla="val 60993"/>
                  <a:gd name="f188" fmla="val 129445"/>
                  <a:gd name="f189" fmla="val 61870"/>
                  <a:gd name="f190" fmla="val 131858"/>
                  <a:gd name="f191" fmla="val 57482"/>
                  <a:gd name="f192" fmla="val 138221"/>
                  <a:gd name="f193" fmla="val 52436"/>
                  <a:gd name="f194" fmla="val 146119"/>
                  <a:gd name="f195" fmla="val 52875"/>
                  <a:gd name="f196" fmla="val 153140"/>
                  <a:gd name="f197" fmla="val 53094"/>
                  <a:gd name="f198" fmla="val 158844"/>
                  <a:gd name="f199" fmla="val 163452"/>
                  <a:gd name="f200" fmla="val 63406"/>
                  <a:gd name="f201" fmla="val 165426"/>
                  <a:gd name="f202" fmla="val 65820"/>
                  <a:gd name="f203" fmla="val 166962"/>
                  <a:gd name="f204" fmla="val 167620"/>
                  <a:gd name="f205" fmla="val 73060"/>
                  <a:gd name="f206" fmla="val 169156"/>
                  <a:gd name="f207" fmla="val 166085"/>
                  <a:gd name="f208" fmla="val 85565"/>
                  <a:gd name="f209" fmla="val 164988"/>
                  <a:gd name="f210" fmla="val 92586"/>
                  <a:gd name="f211" fmla="val 169814"/>
                  <a:gd name="f212" fmla="val 94122"/>
                  <a:gd name="f213" fmla="val 170473"/>
                  <a:gd name="f214" fmla="val 95000"/>
                  <a:gd name="f215" fmla="val 173983"/>
                  <a:gd name="f216" fmla="val 96755"/>
                  <a:gd name="f217" fmla="val 174422"/>
                  <a:gd name="f218" fmla="val 96535"/>
                  <a:gd name="f219" fmla="val 193509"/>
                  <a:gd name="f220" fmla="val 49145"/>
                  <a:gd name="f221" fmla="val 195265"/>
                  <a:gd name="f222" fmla="val 44977"/>
                  <a:gd name="f223" fmla="val 197459"/>
                  <a:gd name="f224" fmla="val 39053"/>
                  <a:gd name="f225" fmla="val 207990"/>
                  <a:gd name="f226" fmla="val 21501"/>
                  <a:gd name="f227" fmla="val 212378"/>
                  <a:gd name="f228" fmla="val 19746"/>
                  <a:gd name="f229" fmla="val 29619"/>
                  <a:gd name="f230" fmla="val 210184"/>
                  <a:gd name="f231" fmla="val 39272"/>
                  <a:gd name="f232" fmla="val 207551"/>
                  <a:gd name="f233" fmla="val 48487"/>
                  <a:gd name="f234" fmla="val 203602"/>
                  <a:gd name="f235" fmla="val 62967"/>
                  <a:gd name="f236" fmla="val 191535"/>
                  <a:gd name="f237" fmla="val 86662"/>
                  <a:gd name="f238" fmla="val 186269"/>
                  <a:gd name="f239" fmla="val 188244"/>
                  <a:gd name="f240" fmla="val 105092"/>
                  <a:gd name="f241" fmla="val 192193"/>
                  <a:gd name="f242" fmla="val 104873"/>
                  <a:gd name="f243" fmla="val 106189"/>
                  <a:gd name="f244" fmla="val 192412"/>
                  <a:gd name="f245" fmla="val 191754"/>
                  <a:gd name="f246" fmla="val 188024"/>
                  <a:gd name="f247" fmla="val 185392"/>
                  <a:gd name="f248" fmla="val 106628"/>
                  <a:gd name="f249" fmla="val 179249"/>
                  <a:gd name="f250" fmla="val 177493"/>
                  <a:gd name="f251" fmla="val 175958"/>
                  <a:gd name="f252" fmla="val 115623"/>
                  <a:gd name="f253" fmla="val 167182"/>
                  <a:gd name="f254" fmla="val 118256"/>
                  <a:gd name="f255" fmla="val 116281"/>
                  <a:gd name="f256" fmla="val 107505"/>
                  <a:gd name="f257" fmla="val 174861"/>
                  <a:gd name="f258" fmla="val 104653"/>
                  <a:gd name="f259" fmla="val 170253"/>
                  <a:gd name="f260" fmla="val 102240"/>
                  <a:gd name="f261" fmla="val 164110"/>
                  <a:gd name="f262" fmla="val 98949"/>
                  <a:gd name="f263" fmla="val 156651"/>
                  <a:gd name="f264" fmla="val 99826"/>
                  <a:gd name="f265" fmla="val 99168"/>
                  <a:gd name="f266" fmla="val 157967"/>
                  <a:gd name="f267" fmla="val 158186"/>
                  <a:gd name="f268" fmla="val 88418"/>
                  <a:gd name="f269" fmla="val 81177"/>
                  <a:gd name="f270" fmla="val 154237"/>
                  <a:gd name="f271" fmla="val 74596"/>
                  <a:gd name="f272" fmla="val 147875"/>
                  <a:gd name="f273" fmla="val 72182"/>
                  <a:gd name="f274" fmla="val 141073"/>
                  <a:gd name="f275" fmla="val 69769"/>
                  <a:gd name="f276" fmla="val 136027"/>
                  <a:gd name="f277" fmla="val 134711"/>
                  <a:gd name="f278" fmla="val 84468"/>
                  <a:gd name="f279" fmla="val 133614"/>
                  <a:gd name="f280" fmla="val 89076"/>
                  <a:gd name="f281" fmla="val 121766"/>
                  <a:gd name="f282" fmla="val 133833"/>
                  <a:gd name="f283" fmla="val 121547"/>
                  <a:gd name="f284" fmla="val 145681"/>
                  <a:gd name="f285" fmla="val 148533"/>
                  <a:gd name="f286" fmla="val 114526"/>
                  <a:gd name="f287" fmla="val 148094"/>
                  <a:gd name="f288" fmla="val 139099"/>
                  <a:gd name="f289" fmla="val 128787"/>
                  <a:gd name="f290" fmla="val 132297"/>
                  <a:gd name="f291" fmla="val 136246"/>
                  <a:gd name="f292" fmla="val 163232"/>
                  <a:gd name="f293" fmla="val 178590"/>
                  <a:gd name="f294" fmla="val 132517"/>
                  <a:gd name="f295" fmla="val 184295"/>
                  <a:gd name="f296" fmla="val 135588"/>
                  <a:gd name="f297" fmla="val 184733"/>
                  <a:gd name="f298" fmla="val 134272"/>
                  <a:gd name="f299" fmla="val 198556"/>
                  <a:gd name="f300" fmla="val 200311"/>
                  <a:gd name="f301" fmla="val 114087"/>
                  <a:gd name="f302" fmla="val 204041"/>
                  <a:gd name="f303" fmla="val 110138"/>
                  <a:gd name="f304" fmla="val 209306"/>
                  <a:gd name="f305" fmla="val 214133"/>
                  <a:gd name="f306" fmla="val 103556"/>
                  <a:gd name="f307" fmla="val 215010"/>
                  <a:gd name="f308" fmla="val 103117"/>
                  <a:gd name="f309" fmla="val 215449"/>
                  <a:gd name="f310" fmla="val 216327"/>
                  <a:gd name="f311" fmla="val 102679"/>
                  <a:gd name="f312" fmla="val 221592"/>
                  <a:gd name="f313" fmla="val 100265"/>
                  <a:gd name="f314" fmla="val 227736"/>
                  <a:gd name="f315" fmla="val 98729"/>
                  <a:gd name="f316" fmla="val 233440"/>
                  <a:gd name="f317" fmla="val 100704"/>
                  <a:gd name="f318" fmla="val 236511"/>
                  <a:gd name="f319" fmla="val 101801"/>
                  <a:gd name="f320" fmla="val 239364"/>
                  <a:gd name="f321" fmla="val 241996"/>
                  <a:gd name="f322" fmla="val 243752"/>
                  <a:gd name="f323" fmla="val 105531"/>
                  <a:gd name="f324" fmla="val 246604"/>
                  <a:gd name="f325" fmla="val 247701"/>
                  <a:gd name="f326" fmla="val 250114"/>
                  <a:gd name="f327" fmla="val 251650"/>
                  <a:gd name="f328" fmla="val 117598"/>
                  <a:gd name="f329" fmla="val 252966"/>
                  <a:gd name="f330" fmla="val 120889"/>
                  <a:gd name="f331" fmla="val 253625"/>
                  <a:gd name="f332" fmla="val 123960"/>
                  <a:gd name="f333" fmla="val 254502"/>
                  <a:gd name="f334" fmla="val 254941"/>
                  <a:gd name="f335" fmla="val 133175"/>
                  <a:gd name="f336" fmla="val 253186"/>
                  <a:gd name="f337" fmla="val 252089"/>
                  <a:gd name="f338" fmla="val 139757"/>
                  <a:gd name="f339" fmla="val 250772"/>
                  <a:gd name="f340" fmla="val 142609"/>
                  <a:gd name="f341" fmla="val 146339"/>
                  <a:gd name="f342" fmla="val 247920"/>
                  <a:gd name="f343" fmla="val 148313"/>
                  <a:gd name="f344" fmla="val 244849"/>
                  <a:gd name="f345" fmla="val 151385"/>
                  <a:gd name="f346" fmla="val 238925"/>
                  <a:gd name="f347" fmla="val 156212"/>
                  <a:gd name="f348" fmla="val 237609"/>
                  <a:gd name="f349" fmla="val 158625"/>
                  <a:gd name="f350" fmla="val 229930"/>
                  <a:gd name="f351" fmla="val 161039"/>
                  <a:gd name="f352" fmla="val 161697"/>
                  <a:gd name="f353" fmla="val 161916"/>
                  <a:gd name="f354" fmla="val 161477"/>
                  <a:gd name="f355" fmla="val 225542"/>
                  <a:gd name="f356" fmla="val 160380"/>
                  <a:gd name="f357" fmla="val 228613"/>
                  <a:gd name="f358" fmla="val 155773"/>
                  <a:gd name="f359" fmla="val 229710"/>
                  <a:gd name="f360" fmla="val 230588"/>
                  <a:gd name="f361" fmla="val 152043"/>
                  <a:gd name="f362" fmla="val 232124"/>
                  <a:gd name="f363" fmla="val 145461"/>
                  <a:gd name="f364" fmla="val 232343"/>
                  <a:gd name="f365" fmla="val 143267"/>
                  <a:gd name="f366" fmla="val 232782"/>
                  <a:gd name="f367" fmla="val 139318"/>
                  <a:gd name="f368" fmla="val 135369"/>
                  <a:gd name="f369" fmla="val 231685"/>
                  <a:gd name="f370" fmla="val 132078"/>
                  <a:gd name="f371" fmla="val 231246"/>
                  <a:gd name="f372" fmla="val 229491"/>
                  <a:gd name="f373" fmla="val 127032"/>
                  <a:gd name="f374" fmla="val 125496"/>
                  <a:gd name="f375" fmla="val 226200"/>
                  <a:gd name="f376" fmla="val 124838"/>
                  <a:gd name="f377" fmla="val 222251"/>
                  <a:gd name="f378" fmla="val 122863"/>
                  <a:gd name="f379" fmla="val 220495"/>
                  <a:gd name="f380" fmla="val 216546"/>
                  <a:gd name="f381" fmla="val 122205"/>
                  <a:gd name="f382" fmla="val 211720"/>
                  <a:gd name="f383" fmla="val 210623"/>
                  <a:gd name="f384" fmla="val 206893"/>
                  <a:gd name="f385" fmla="val 124399"/>
                  <a:gd name="f386" fmla="val 204260"/>
                  <a:gd name="f387" fmla="val 198994"/>
                  <a:gd name="f388" fmla="val 197239"/>
                  <a:gd name="f389" fmla="val 133394"/>
                  <a:gd name="f390" fmla="val 195045"/>
                  <a:gd name="f391" fmla="val 136466"/>
                  <a:gd name="f392" fmla="val 137124"/>
                  <a:gd name="f393" fmla="val 191974"/>
                  <a:gd name="f394" fmla="val 202066"/>
                  <a:gd name="f395" fmla="val 205576"/>
                  <a:gd name="f396" fmla="val 160819"/>
                  <a:gd name="f397" fmla="val 201188"/>
                  <a:gd name="f398" fmla="val 173544"/>
                  <a:gd name="f399" fmla="val 180126"/>
                  <a:gd name="f400" fmla="val 199214"/>
                  <a:gd name="f401" fmla="val 188463"/>
                  <a:gd name="f402" fmla="val 189341"/>
                  <a:gd name="f403" fmla="val 214572"/>
                  <a:gd name="f404" fmla="val 189999"/>
                  <a:gd name="f405" fmla="val 220276"/>
                  <a:gd name="f406" fmla="val 215669"/>
                  <a:gd name="f407" fmla="val 219179"/>
                  <a:gd name="f408" fmla="val 217204"/>
                  <a:gd name="f409" fmla="val 219837"/>
                  <a:gd name="f410" fmla="val 215230"/>
                  <a:gd name="f411" fmla="val 228174"/>
                  <a:gd name="f412" fmla="val 224883"/>
                  <a:gd name="f413" fmla="val 226858"/>
                  <a:gd name="f414" fmla="val 226639"/>
                  <a:gd name="f415" fmla="val 246823"/>
                  <a:gd name="f416" fmla="val 226419"/>
                  <a:gd name="f417" fmla="val 249676"/>
                  <a:gd name="f418" fmla="val 219398"/>
                  <a:gd name="f419" fmla="val 248798"/>
                  <a:gd name="f420" fmla="val 209745"/>
                  <a:gd name="f421" fmla="val 209964"/>
                  <a:gd name="f422" fmla="val 214791"/>
                  <a:gd name="f423" fmla="val 211500"/>
                  <a:gd name="f424" fmla="val 193071"/>
                  <a:gd name="f425" fmla="val 183198"/>
                  <a:gd name="f426" fmla="val 164329"/>
                  <a:gd name="f427" fmla="val 171570"/>
                  <a:gd name="f428" fmla="val 159283"/>
                  <a:gd name="f429" fmla="val 168937"/>
                  <a:gd name="f430" fmla="val 155115"/>
                  <a:gd name="f431" fmla="val 146778"/>
                  <a:gd name="f432" fmla="val 163891"/>
                  <a:gd name="f433" fmla="val 143706"/>
                  <a:gd name="f434" fmla="val 135149"/>
                  <a:gd name="f435" fmla="val 166743"/>
                  <a:gd name="f436" fmla="val 130981"/>
                  <a:gd name="f437" fmla="val 170034"/>
                  <a:gd name="f438" fmla="val 126812"/>
                  <a:gd name="f439" fmla="val 234537"/>
                  <a:gd name="f440" fmla="val 236073"/>
                  <a:gd name="f441" fmla="val 145900"/>
                  <a:gd name="f442" fmla="val 157309"/>
                  <a:gd name="f443" fmla="val 236292"/>
                  <a:gd name="f444" fmla="val 175519"/>
                  <a:gd name="f445" fmla="val 221373"/>
                  <a:gd name="f446" fmla="val 165207"/>
                  <a:gd name="f447" fmla="val 242435"/>
                  <a:gd name="f448" fmla="val 181223"/>
                  <a:gd name="f449" fmla="val 255819"/>
                  <a:gd name="f450" fmla="val 152482"/>
                  <a:gd name="f451" fmla="val 249895"/>
                  <a:gd name="f452" fmla="val 131420"/>
                  <a:gd name="f453" fmla="val 259987"/>
                  <a:gd name="f454" fmla="val 145022"/>
                  <a:gd name="f455" fmla="val 243313"/>
                  <a:gd name="f456" fmla="val 141512"/>
                  <a:gd name="f457" fmla="val 127251"/>
                  <a:gd name="f458" fmla="val 239583"/>
                  <a:gd name="f459" fmla="+- 0 0 -90"/>
                  <a:gd name="f460" fmla="*/ f3 1 254571"/>
                  <a:gd name="f461" fmla="*/ f4 1 271615"/>
                  <a:gd name="f462" fmla="val f5"/>
                  <a:gd name="f463" fmla="val f6"/>
                  <a:gd name="f464" fmla="val f7"/>
                  <a:gd name="f465" fmla="*/ f459 f0 1"/>
                  <a:gd name="f466" fmla="+- f464 0 f462"/>
                  <a:gd name="f467" fmla="+- f463 0 f462"/>
                  <a:gd name="f468" fmla="*/ f465 1 f2"/>
                  <a:gd name="f469" fmla="*/ f467 1 254571"/>
                  <a:gd name="f470" fmla="*/ f466 1 271615"/>
                  <a:gd name="f471" fmla="*/ 107944 f467 1"/>
                  <a:gd name="f472" fmla="*/ 130762 f466 1"/>
                  <a:gd name="f473" fmla="*/ 89295 f467 1"/>
                  <a:gd name="f474" fmla="*/ 123521 f466 1"/>
                  <a:gd name="f475" fmla="*/ 82055 f467 1"/>
                  <a:gd name="f476" fmla="*/ 102459 f466 1"/>
                  <a:gd name="f477" fmla="*/ 97632 f467 1"/>
                  <a:gd name="f478" fmla="*/ 76570 f466 1"/>
                  <a:gd name="f479" fmla="*/ 112332 f467 1"/>
                  <a:gd name="f480" fmla="*/ 80080 f466 1"/>
                  <a:gd name="f481" fmla="*/ 114745 f467 1"/>
                  <a:gd name="f482" fmla="*/ 120011 f466 1"/>
                  <a:gd name="f483" fmla="*/ 97852 f467 1"/>
                  <a:gd name="f484" fmla="*/ 110796 f466 1"/>
                  <a:gd name="f485" fmla="*/ 108163 f467 1"/>
                  <a:gd name="f486" fmla="*/ 130542 f466 1"/>
                  <a:gd name="f487" fmla="*/ 120450 f467 1"/>
                  <a:gd name="f488" fmla="*/ 240022 f466 1"/>
                  <a:gd name="f489" fmla="*/ 69549 f467 1"/>
                  <a:gd name="f490" fmla="*/ 260207 f466 1"/>
                  <a:gd name="f491" fmla="*/ 116062 f467 1"/>
                  <a:gd name="f492" fmla="*/ 227516 f466 1"/>
                  <a:gd name="f493" fmla="*/ 112990 f467 1"/>
                  <a:gd name="f494" fmla="*/ 166524 f466 1"/>
                  <a:gd name="f495" fmla="*/ 80080 f467 1"/>
                  <a:gd name="f496" fmla="*/ 164768 f466 1"/>
                  <a:gd name="f497" fmla="*/ 78545 f467 1"/>
                  <a:gd name="f498" fmla="*/ 172667 f466 1"/>
                  <a:gd name="f499" fmla="*/ 41686 f467 1"/>
                  <a:gd name="f500" fmla="*/ 173325 f466 1"/>
                  <a:gd name="f501" fmla="*/ 26328 f467 1"/>
                  <a:gd name="f502" fmla="*/ 202505 f466 1"/>
                  <a:gd name="f503" fmla="*/ 26767 f467 1"/>
                  <a:gd name="f504" fmla="*/ 211939 f466 1"/>
                  <a:gd name="f505" fmla="*/ 10092 f467 1"/>
                  <a:gd name="f506" fmla="*/ 230807 f466 1"/>
                  <a:gd name="f507" fmla="*/ 20623 f467 1"/>
                  <a:gd name="f508" fmla="*/ 50242 f467 1"/>
                  <a:gd name="f509" fmla="*/ 153579 f466 1"/>
                  <a:gd name="f510" fmla="*/ 39931 f467 1"/>
                  <a:gd name="f511" fmla="*/ 91270 f466 1"/>
                  <a:gd name="f512" fmla="*/ 29399 f467 1"/>
                  <a:gd name="f513" fmla="*/ 100485 f466 1"/>
                  <a:gd name="f514" fmla="*/ 31374 f467 1"/>
                  <a:gd name="f515" fmla="*/ 115842 f466 1"/>
                  <a:gd name="f516" fmla="*/ 36201 f467 1"/>
                  <a:gd name="f517" fmla="*/ 118475 f466 1"/>
                  <a:gd name="f518" fmla="*/ 21720 f467 1"/>
                  <a:gd name="f519" fmla="*/ 127909 f466 1"/>
                  <a:gd name="f520" fmla="*/ 18649 f467 1"/>
                  <a:gd name="f521" fmla="*/ 123302 f466 1"/>
                  <a:gd name="f522" fmla="*/ 3949 f467 1"/>
                  <a:gd name="f523" fmla="*/ 86443 f466 1"/>
                  <a:gd name="f524" fmla="*/ 2633 f467 1"/>
                  <a:gd name="f525" fmla="*/ 84030 f466 1"/>
                  <a:gd name="f526" fmla="*/ 3291 f467 1"/>
                  <a:gd name="f527" fmla="*/ 73279 f466 1"/>
                  <a:gd name="f528" fmla="*/ 0 f467 1"/>
                  <a:gd name="f529" fmla="*/ 63626 f466 1"/>
                  <a:gd name="f530" fmla="*/ 13822 f467 1"/>
                  <a:gd name="f531" fmla="*/ 75692 f467 1"/>
                  <a:gd name="f532" fmla="*/ 89953 f466 1"/>
                  <a:gd name="f533" fmla="*/ 85346 f467 1"/>
                  <a:gd name="f534" fmla="*/ 71085 f466 1"/>
                  <a:gd name="f535" fmla="*/ 103775 f467 1"/>
                  <a:gd name="f536" fmla="*/ 53533 f466 1"/>
                  <a:gd name="f537" fmla="*/ 116939 f467 1"/>
                  <a:gd name="f538" fmla="*/ 62309 f466 1"/>
                  <a:gd name="f539" fmla="*/ 107286 f467 1"/>
                  <a:gd name="f540" fmla="*/ 32690 f466 1"/>
                  <a:gd name="f541" fmla="*/ 125277 f467 1"/>
                  <a:gd name="f542" fmla="*/ 0 f466 1"/>
                  <a:gd name="f543" fmla="*/ 140196 f467 1"/>
                  <a:gd name="f544" fmla="*/ 31593 f466 1"/>
                  <a:gd name="f545" fmla="*/ 129445 f467 1"/>
                  <a:gd name="f546" fmla="*/ 61870 f466 1"/>
                  <a:gd name="f547" fmla="*/ 146119 f467 1"/>
                  <a:gd name="f548" fmla="*/ 52875 f466 1"/>
                  <a:gd name="f549" fmla="*/ 163452 f467 1"/>
                  <a:gd name="f550" fmla="*/ 63406 f466 1"/>
                  <a:gd name="f551" fmla="*/ 167620 f467 1"/>
                  <a:gd name="f552" fmla="*/ 73060 f466 1"/>
                  <a:gd name="f553" fmla="*/ 164988 f467 1"/>
                  <a:gd name="f554" fmla="*/ 92586 f466 1"/>
                  <a:gd name="f555" fmla="*/ 173983 f467 1"/>
                  <a:gd name="f556" fmla="*/ 96755 f466 1"/>
                  <a:gd name="f557" fmla="*/ 195265 f467 1"/>
                  <a:gd name="f558" fmla="*/ 44977 f466 1"/>
                  <a:gd name="f559" fmla="*/ 212378 f467 1"/>
                  <a:gd name="f560" fmla="*/ 19746 f466 1"/>
                  <a:gd name="f561" fmla="*/ 207551 f467 1"/>
                  <a:gd name="f562" fmla="*/ 48487 f466 1"/>
                  <a:gd name="f563" fmla="*/ 186269 f467 1"/>
                  <a:gd name="f564" fmla="*/ 105311 f466 1"/>
                  <a:gd name="f565" fmla="*/ 191754 f467 1"/>
                  <a:gd name="f566" fmla="*/ 112771 f466 1"/>
                  <a:gd name="f567" fmla="*/ 179249 f467 1"/>
                  <a:gd name="f568" fmla="*/ 107066 f466 1"/>
                  <a:gd name="f569" fmla="*/ 175958 f467 1"/>
                  <a:gd name="f570" fmla="*/ 122644 f466 1"/>
                  <a:gd name="f571" fmla="*/ 166962 f467 1"/>
                  <a:gd name="f572" fmla="*/ 118256 f466 1"/>
                  <a:gd name="f573" fmla="*/ 174861 f467 1"/>
                  <a:gd name="f574" fmla="*/ 104653 f466 1"/>
                  <a:gd name="f575" fmla="*/ 156651 f467 1"/>
                  <a:gd name="f576" fmla="*/ 99826 f466 1"/>
                  <a:gd name="f577" fmla="*/ 158186 f467 1"/>
                  <a:gd name="f578" fmla="*/ 88418 f466 1"/>
                  <a:gd name="f579" fmla="*/ 147875 f467 1"/>
                  <a:gd name="f580" fmla="*/ 72182 f466 1"/>
                  <a:gd name="f581" fmla="*/ 134711 f467 1"/>
                  <a:gd name="f582" fmla="*/ 84468 f466 1"/>
                  <a:gd name="f583" fmla="*/ 133833 f467 1"/>
                  <a:gd name="f584" fmla="*/ 121547 f466 1"/>
                  <a:gd name="f585" fmla="*/ 148533 f467 1"/>
                  <a:gd name="f586" fmla="*/ 114526 f466 1"/>
                  <a:gd name="f587" fmla="*/ 135808 f467 1"/>
                  <a:gd name="f588" fmla="*/ 132297 f466 1"/>
                  <a:gd name="f589" fmla="*/ 163232 f467 1"/>
                  <a:gd name="f590" fmla="*/ 129445 f466 1"/>
                  <a:gd name="f591" fmla="*/ 184295 f467 1"/>
                  <a:gd name="f592" fmla="*/ 135588 f466 1"/>
                  <a:gd name="f593" fmla="*/ 200311 f467 1"/>
                  <a:gd name="f594" fmla="*/ 114087 f466 1"/>
                  <a:gd name="f595" fmla="*/ 214133 f467 1"/>
                  <a:gd name="f596" fmla="*/ 103556 f466 1"/>
                  <a:gd name="f597" fmla="*/ 216327 f467 1"/>
                  <a:gd name="f598" fmla="*/ 102679 f466 1"/>
                  <a:gd name="f599" fmla="*/ 233440 f467 1"/>
                  <a:gd name="f600" fmla="*/ 100704 f466 1"/>
                  <a:gd name="f601" fmla="*/ 241996 f467 1"/>
                  <a:gd name="f602" fmla="*/ 104434 f466 1"/>
                  <a:gd name="f603" fmla="*/ 247701 f467 1"/>
                  <a:gd name="f604" fmla="*/ 111235 f466 1"/>
                  <a:gd name="f605" fmla="*/ 250114 f467 1"/>
                  <a:gd name="f606" fmla="*/ 114965 f466 1"/>
                  <a:gd name="f607" fmla="*/ 253625 f467 1"/>
                  <a:gd name="f608" fmla="*/ 123960 f466 1"/>
                  <a:gd name="f609" fmla="*/ 254502 f467 1"/>
                  <a:gd name="f610" fmla="*/ 252089 f467 1"/>
                  <a:gd name="f611" fmla="*/ 139757 f466 1"/>
                  <a:gd name="f612" fmla="*/ 247920 f467 1"/>
                  <a:gd name="f613" fmla="*/ 148313 f466 1"/>
                  <a:gd name="f614" fmla="*/ 244849 f467 1"/>
                  <a:gd name="f615" fmla="*/ 151385 f466 1"/>
                  <a:gd name="f616" fmla="*/ 229930 f467 1"/>
                  <a:gd name="f617" fmla="*/ 161039 f466 1"/>
                  <a:gd name="f618" fmla="*/ 225103 f467 1"/>
                  <a:gd name="f619" fmla="*/ 161477 f466 1"/>
                  <a:gd name="f620" fmla="*/ 229710 f467 1"/>
                  <a:gd name="f621" fmla="*/ 232343 f467 1"/>
                  <a:gd name="f622" fmla="*/ 143267 f466 1"/>
                  <a:gd name="f623" fmla="*/ 231685 f467 1"/>
                  <a:gd name="f624" fmla="*/ 132078 f466 1"/>
                  <a:gd name="f625" fmla="*/ 229491 f467 1"/>
                  <a:gd name="f626" fmla="*/ 226200 f467 1"/>
                  <a:gd name="f627" fmla="*/ 124838 f466 1"/>
                  <a:gd name="f628" fmla="*/ 216546 f467 1"/>
                  <a:gd name="f629" fmla="*/ 122205 f466 1"/>
                  <a:gd name="f630" fmla="*/ 206893 f467 1"/>
                  <a:gd name="f631" fmla="*/ 124399 f466 1"/>
                  <a:gd name="f632" fmla="*/ 197239 f467 1"/>
                  <a:gd name="f633" fmla="*/ 133394 f466 1"/>
                  <a:gd name="f634" fmla="*/ 191974 f467 1"/>
                  <a:gd name="f635" fmla="*/ 140196 f466 1"/>
                  <a:gd name="f636" fmla="*/ 201188 f467 1"/>
                  <a:gd name="f637" fmla="*/ 173544 f466 1"/>
                  <a:gd name="f638" fmla="*/ 211720 f467 1"/>
                  <a:gd name="f639" fmla="*/ 189341 f466 1"/>
                  <a:gd name="f640" fmla="*/ 220495 f467 1"/>
                  <a:gd name="f641" fmla="*/ 219179 f466 1"/>
                  <a:gd name="f642" fmla="*/ 224883 f467 1"/>
                  <a:gd name="f643" fmla="*/ 226858 f466 1"/>
                  <a:gd name="f644" fmla="*/ 226419 f467 1"/>
                  <a:gd name="f645" fmla="*/ 249676 f466 1"/>
                  <a:gd name="f646" fmla="*/ 209964 f467 1"/>
                  <a:gd name="f647" fmla="*/ 233440 f466 1"/>
                  <a:gd name="f648" fmla="*/ 183198 f466 1"/>
                  <a:gd name="f649" fmla="*/ 155115 f467 1"/>
                  <a:gd name="f650" fmla="*/ 167182 f466 1"/>
                  <a:gd name="f651" fmla="*/ 135149 f467 1"/>
                  <a:gd name="f652" fmla="*/ 166743 f466 1"/>
                  <a:gd name="f653" fmla="*/ 232124 f466 1"/>
                  <a:gd name="f654" fmla="*/ 236073 f466 1"/>
                  <a:gd name="f655" fmla="*/ 145900 f467 1"/>
                  <a:gd name="f656" fmla="*/ 216327 f466 1"/>
                  <a:gd name="f657" fmla="*/ 157309 f467 1"/>
                  <a:gd name="f658" fmla="*/ 236292 f466 1"/>
                  <a:gd name="f659" fmla="*/ 175519 f467 1"/>
                  <a:gd name="f660" fmla="*/ 221373 f466 1"/>
                  <a:gd name="f661" fmla="*/ 165207 f467 1"/>
                  <a:gd name="f662" fmla="*/ 242435 f466 1"/>
                  <a:gd name="f663" fmla="*/ 181223 f467 1"/>
                  <a:gd name="f664" fmla="*/ 255819 f466 1"/>
                  <a:gd name="f665" fmla="*/ 161916 f467 1"/>
                  <a:gd name="f666" fmla="*/ 251211 f466 1"/>
                  <a:gd name="f667" fmla="*/ 158844 f467 1"/>
                  <a:gd name="f668" fmla="*/ 271615 f466 1"/>
                  <a:gd name="f669" fmla="*/ 152482 f467 1"/>
                  <a:gd name="f670" fmla="*/ 249895 f466 1"/>
                  <a:gd name="f671" fmla="*/ 131420 f467 1"/>
                  <a:gd name="f672" fmla="*/ 259987 f466 1"/>
                  <a:gd name="f673" fmla="*/ 145022 f467 1"/>
                  <a:gd name="f674" fmla="*/ 243313 f466 1"/>
                  <a:gd name="f675" fmla="*/ 239583 f466 1"/>
                  <a:gd name="f676" fmla="+- f468 0 f1"/>
                  <a:gd name="f677" fmla="*/ f471 1 254571"/>
                  <a:gd name="f678" fmla="*/ f472 1 271615"/>
                  <a:gd name="f679" fmla="*/ f473 1 254571"/>
                  <a:gd name="f680" fmla="*/ f474 1 271615"/>
                  <a:gd name="f681" fmla="*/ f475 1 254571"/>
                  <a:gd name="f682" fmla="*/ f476 1 271615"/>
                  <a:gd name="f683" fmla="*/ f477 1 254571"/>
                  <a:gd name="f684" fmla="*/ f478 1 271615"/>
                  <a:gd name="f685" fmla="*/ f479 1 254571"/>
                  <a:gd name="f686" fmla="*/ f480 1 271615"/>
                  <a:gd name="f687" fmla="*/ f481 1 254571"/>
                  <a:gd name="f688" fmla="*/ f482 1 271615"/>
                  <a:gd name="f689" fmla="*/ f483 1 254571"/>
                  <a:gd name="f690" fmla="*/ f484 1 271615"/>
                  <a:gd name="f691" fmla="*/ f485 1 254571"/>
                  <a:gd name="f692" fmla="*/ f486 1 271615"/>
                  <a:gd name="f693" fmla="*/ f487 1 254571"/>
                  <a:gd name="f694" fmla="*/ f488 1 271615"/>
                  <a:gd name="f695" fmla="*/ f489 1 254571"/>
                  <a:gd name="f696" fmla="*/ f490 1 271615"/>
                  <a:gd name="f697" fmla="*/ f491 1 254571"/>
                  <a:gd name="f698" fmla="*/ f492 1 271615"/>
                  <a:gd name="f699" fmla="*/ f493 1 254571"/>
                  <a:gd name="f700" fmla="*/ f494 1 271615"/>
                  <a:gd name="f701" fmla="*/ f495 1 254571"/>
                  <a:gd name="f702" fmla="*/ f496 1 271615"/>
                  <a:gd name="f703" fmla="*/ f497 1 254571"/>
                  <a:gd name="f704" fmla="*/ f498 1 271615"/>
                  <a:gd name="f705" fmla="*/ f499 1 254571"/>
                  <a:gd name="f706" fmla="*/ f500 1 271615"/>
                  <a:gd name="f707" fmla="*/ f501 1 254571"/>
                  <a:gd name="f708" fmla="*/ f502 1 271615"/>
                  <a:gd name="f709" fmla="*/ f503 1 254571"/>
                  <a:gd name="f710" fmla="*/ f504 1 271615"/>
                  <a:gd name="f711" fmla="*/ f505 1 254571"/>
                  <a:gd name="f712" fmla="*/ f506 1 271615"/>
                  <a:gd name="f713" fmla="*/ f507 1 254571"/>
                  <a:gd name="f714" fmla="*/ f508 1 254571"/>
                  <a:gd name="f715" fmla="*/ f509 1 271615"/>
                  <a:gd name="f716" fmla="*/ f510 1 254571"/>
                  <a:gd name="f717" fmla="*/ f511 1 271615"/>
                  <a:gd name="f718" fmla="*/ f512 1 254571"/>
                  <a:gd name="f719" fmla="*/ f513 1 271615"/>
                  <a:gd name="f720" fmla="*/ f514 1 254571"/>
                  <a:gd name="f721" fmla="*/ f515 1 271615"/>
                  <a:gd name="f722" fmla="*/ f516 1 254571"/>
                  <a:gd name="f723" fmla="*/ f517 1 271615"/>
                  <a:gd name="f724" fmla="*/ f518 1 254571"/>
                  <a:gd name="f725" fmla="*/ f519 1 271615"/>
                  <a:gd name="f726" fmla="*/ f520 1 254571"/>
                  <a:gd name="f727" fmla="*/ f521 1 271615"/>
                  <a:gd name="f728" fmla="*/ f522 1 254571"/>
                  <a:gd name="f729" fmla="*/ f523 1 271615"/>
                  <a:gd name="f730" fmla="*/ f524 1 254571"/>
                  <a:gd name="f731" fmla="*/ f525 1 271615"/>
                  <a:gd name="f732" fmla="*/ f526 1 254571"/>
                  <a:gd name="f733" fmla="*/ f527 1 271615"/>
                  <a:gd name="f734" fmla="*/ f528 1 254571"/>
                  <a:gd name="f735" fmla="*/ f529 1 271615"/>
                  <a:gd name="f736" fmla="*/ f530 1 254571"/>
                  <a:gd name="f737" fmla="*/ f531 1 254571"/>
                  <a:gd name="f738" fmla="*/ f532 1 271615"/>
                  <a:gd name="f739" fmla="*/ f533 1 254571"/>
                  <a:gd name="f740" fmla="*/ f534 1 271615"/>
                  <a:gd name="f741" fmla="*/ f535 1 254571"/>
                  <a:gd name="f742" fmla="*/ f536 1 271615"/>
                  <a:gd name="f743" fmla="*/ f537 1 254571"/>
                  <a:gd name="f744" fmla="*/ f538 1 271615"/>
                  <a:gd name="f745" fmla="*/ f539 1 254571"/>
                  <a:gd name="f746" fmla="*/ f540 1 271615"/>
                  <a:gd name="f747" fmla="*/ f541 1 254571"/>
                  <a:gd name="f748" fmla="*/ f542 1 271615"/>
                  <a:gd name="f749" fmla="*/ f543 1 254571"/>
                  <a:gd name="f750" fmla="*/ f544 1 271615"/>
                  <a:gd name="f751" fmla="*/ f545 1 254571"/>
                  <a:gd name="f752" fmla="*/ f546 1 271615"/>
                  <a:gd name="f753" fmla="*/ f547 1 254571"/>
                  <a:gd name="f754" fmla="*/ f548 1 271615"/>
                  <a:gd name="f755" fmla="*/ f549 1 254571"/>
                  <a:gd name="f756" fmla="*/ f550 1 271615"/>
                  <a:gd name="f757" fmla="*/ f551 1 254571"/>
                  <a:gd name="f758" fmla="*/ f552 1 271615"/>
                  <a:gd name="f759" fmla="*/ f553 1 254571"/>
                  <a:gd name="f760" fmla="*/ f554 1 271615"/>
                  <a:gd name="f761" fmla="*/ f555 1 254571"/>
                  <a:gd name="f762" fmla="*/ f556 1 271615"/>
                  <a:gd name="f763" fmla="*/ f557 1 254571"/>
                  <a:gd name="f764" fmla="*/ f558 1 271615"/>
                  <a:gd name="f765" fmla="*/ f559 1 254571"/>
                  <a:gd name="f766" fmla="*/ f560 1 271615"/>
                  <a:gd name="f767" fmla="*/ f561 1 254571"/>
                  <a:gd name="f768" fmla="*/ f562 1 271615"/>
                  <a:gd name="f769" fmla="*/ f563 1 254571"/>
                  <a:gd name="f770" fmla="*/ f564 1 271615"/>
                  <a:gd name="f771" fmla="*/ f565 1 254571"/>
                  <a:gd name="f772" fmla="*/ f566 1 271615"/>
                  <a:gd name="f773" fmla="*/ f567 1 254571"/>
                  <a:gd name="f774" fmla="*/ f568 1 271615"/>
                  <a:gd name="f775" fmla="*/ f569 1 254571"/>
                  <a:gd name="f776" fmla="*/ f570 1 271615"/>
                  <a:gd name="f777" fmla="*/ f571 1 254571"/>
                  <a:gd name="f778" fmla="*/ f572 1 271615"/>
                  <a:gd name="f779" fmla="*/ f573 1 254571"/>
                  <a:gd name="f780" fmla="*/ f574 1 271615"/>
                  <a:gd name="f781" fmla="*/ f575 1 254571"/>
                  <a:gd name="f782" fmla="*/ f576 1 271615"/>
                  <a:gd name="f783" fmla="*/ f577 1 254571"/>
                  <a:gd name="f784" fmla="*/ f578 1 271615"/>
                  <a:gd name="f785" fmla="*/ f579 1 254571"/>
                  <a:gd name="f786" fmla="*/ f580 1 271615"/>
                  <a:gd name="f787" fmla="*/ f581 1 254571"/>
                  <a:gd name="f788" fmla="*/ f582 1 271615"/>
                  <a:gd name="f789" fmla="*/ f583 1 254571"/>
                  <a:gd name="f790" fmla="*/ f584 1 271615"/>
                  <a:gd name="f791" fmla="*/ f585 1 254571"/>
                  <a:gd name="f792" fmla="*/ f586 1 271615"/>
                  <a:gd name="f793" fmla="*/ f587 1 254571"/>
                  <a:gd name="f794" fmla="*/ f588 1 271615"/>
                  <a:gd name="f795" fmla="*/ f589 1 254571"/>
                  <a:gd name="f796" fmla="*/ f590 1 271615"/>
                  <a:gd name="f797" fmla="*/ f591 1 254571"/>
                  <a:gd name="f798" fmla="*/ f592 1 271615"/>
                  <a:gd name="f799" fmla="*/ f593 1 254571"/>
                  <a:gd name="f800" fmla="*/ f594 1 271615"/>
                  <a:gd name="f801" fmla="*/ f595 1 254571"/>
                  <a:gd name="f802" fmla="*/ f596 1 271615"/>
                  <a:gd name="f803" fmla="*/ f597 1 254571"/>
                  <a:gd name="f804" fmla="*/ f598 1 271615"/>
                  <a:gd name="f805" fmla="*/ f599 1 254571"/>
                  <a:gd name="f806" fmla="*/ f600 1 271615"/>
                  <a:gd name="f807" fmla="*/ f601 1 254571"/>
                  <a:gd name="f808" fmla="*/ f602 1 271615"/>
                  <a:gd name="f809" fmla="*/ f603 1 254571"/>
                  <a:gd name="f810" fmla="*/ f604 1 271615"/>
                  <a:gd name="f811" fmla="*/ f605 1 254571"/>
                  <a:gd name="f812" fmla="*/ f606 1 271615"/>
                  <a:gd name="f813" fmla="*/ f607 1 254571"/>
                  <a:gd name="f814" fmla="*/ f608 1 271615"/>
                  <a:gd name="f815" fmla="*/ f609 1 254571"/>
                  <a:gd name="f816" fmla="*/ f610 1 254571"/>
                  <a:gd name="f817" fmla="*/ f611 1 271615"/>
                  <a:gd name="f818" fmla="*/ f612 1 254571"/>
                  <a:gd name="f819" fmla="*/ f613 1 271615"/>
                  <a:gd name="f820" fmla="*/ f614 1 254571"/>
                  <a:gd name="f821" fmla="*/ f615 1 271615"/>
                  <a:gd name="f822" fmla="*/ f616 1 254571"/>
                  <a:gd name="f823" fmla="*/ f617 1 271615"/>
                  <a:gd name="f824" fmla="*/ f618 1 254571"/>
                  <a:gd name="f825" fmla="*/ f619 1 271615"/>
                  <a:gd name="f826" fmla="*/ f620 1 254571"/>
                  <a:gd name="f827" fmla="*/ f621 1 254571"/>
                  <a:gd name="f828" fmla="*/ f622 1 271615"/>
                  <a:gd name="f829" fmla="*/ f623 1 254571"/>
                  <a:gd name="f830" fmla="*/ f624 1 271615"/>
                  <a:gd name="f831" fmla="*/ f625 1 254571"/>
                  <a:gd name="f832" fmla="*/ f626 1 254571"/>
                  <a:gd name="f833" fmla="*/ f627 1 271615"/>
                  <a:gd name="f834" fmla="*/ f628 1 254571"/>
                  <a:gd name="f835" fmla="*/ f629 1 271615"/>
                  <a:gd name="f836" fmla="*/ f630 1 254571"/>
                  <a:gd name="f837" fmla="*/ f631 1 271615"/>
                  <a:gd name="f838" fmla="*/ f632 1 254571"/>
                  <a:gd name="f839" fmla="*/ f633 1 271615"/>
                  <a:gd name="f840" fmla="*/ f634 1 254571"/>
                  <a:gd name="f841" fmla="*/ f635 1 271615"/>
                  <a:gd name="f842" fmla="*/ f636 1 254571"/>
                  <a:gd name="f843" fmla="*/ f637 1 271615"/>
                  <a:gd name="f844" fmla="*/ f638 1 254571"/>
                  <a:gd name="f845" fmla="*/ f639 1 271615"/>
                  <a:gd name="f846" fmla="*/ f640 1 254571"/>
                  <a:gd name="f847" fmla="*/ f641 1 271615"/>
                  <a:gd name="f848" fmla="*/ f642 1 254571"/>
                  <a:gd name="f849" fmla="*/ f643 1 271615"/>
                  <a:gd name="f850" fmla="*/ f644 1 254571"/>
                  <a:gd name="f851" fmla="*/ f645 1 271615"/>
                  <a:gd name="f852" fmla="*/ f646 1 254571"/>
                  <a:gd name="f853" fmla="*/ f647 1 271615"/>
                  <a:gd name="f854" fmla="*/ f648 1 271615"/>
                  <a:gd name="f855" fmla="*/ f649 1 254571"/>
                  <a:gd name="f856" fmla="*/ f650 1 271615"/>
                  <a:gd name="f857" fmla="*/ f651 1 254571"/>
                  <a:gd name="f858" fmla="*/ f652 1 271615"/>
                  <a:gd name="f859" fmla="*/ f653 1 271615"/>
                  <a:gd name="f860" fmla="*/ f654 1 271615"/>
                  <a:gd name="f861" fmla="*/ f655 1 254571"/>
                  <a:gd name="f862" fmla="*/ f656 1 271615"/>
                  <a:gd name="f863" fmla="*/ f657 1 254571"/>
                  <a:gd name="f864" fmla="*/ f658 1 271615"/>
                  <a:gd name="f865" fmla="*/ f659 1 254571"/>
                  <a:gd name="f866" fmla="*/ f660 1 271615"/>
                  <a:gd name="f867" fmla="*/ f661 1 254571"/>
                  <a:gd name="f868" fmla="*/ f662 1 271615"/>
                  <a:gd name="f869" fmla="*/ f663 1 254571"/>
                  <a:gd name="f870" fmla="*/ f664 1 271615"/>
                  <a:gd name="f871" fmla="*/ f665 1 254571"/>
                  <a:gd name="f872" fmla="*/ f666 1 271615"/>
                  <a:gd name="f873" fmla="*/ f667 1 254571"/>
                  <a:gd name="f874" fmla="*/ f668 1 271615"/>
                  <a:gd name="f875" fmla="*/ f669 1 254571"/>
                  <a:gd name="f876" fmla="*/ f670 1 271615"/>
                  <a:gd name="f877" fmla="*/ f671 1 254571"/>
                  <a:gd name="f878" fmla="*/ f672 1 271615"/>
                  <a:gd name="f879" fmla="*/ f673 1 254571"/>
                  <a:gd name="f880" fmla="*/ f674 1 271615"/>
                  <a:gd name="f881" fmla="*/ f675 1 271615"/>
                  <a:gd name="f882" fmla="*/ f462 1 f469"/>
                  <a:gd name="f883" fmla="*/ f463 1 f469"/>
                  <a:gd name="f884" fmla="*/ f462 1 f470"/>
                  <a:gd name="f885" fmla="*/ f464 1 f470"/>
                  <a:gd name="f886" fmla="*/ f677 1 f469"/>
                  <a:gd name="f887" fmla="*/ f678 1 f470"/>
                  <a:gd name="f888" fmla="*/ f679 1 f469"/>
                  <a:gd name="f889" fmla="*/ f680 1 f470"/>
                  <a:gd name="f890" fmla="*/ f681 1 f469"/>
                  <a:gd name="f891" fmla="*/ f682 1 f470"/>
                  <a:gd name="f892" fmla="*/ f683 1 f469"/>
                  <a:gd name="f893" fmla="*/ f684 1 f470"/>
                  <a:gd name="f894" fmla="*/ f685 1 f469"/>
                  <a:gd name="f895" fmla="*/ f686 1 f470"/>
                  <a:gd name="f896" fmla="*/ f687 1 f469"/>
                  <a:gd name="f897" fmla="*/ f688 1 f470"/>
                  <a:gd name="f898" fmla="*/ f689 1 f469"/>
                  <a:gd name="f899" fmla="*/ f690 1 f470"/>
                  <a:gd name="f900" fmla="*/ f691 1 f469"/>
                  <a:gd name="f901" fmla="*/ f692 1 f470"/>
                  <a:gd name="f902" fmla="*/ f693 1 f469"/>
                  <a:gd name="f903" fmla="*/ f694 1 f470"/>
                  <a:gd name="f904" fmla="*/ f695 1 f469"/>
                  <a:gd name="f905" fmla="*/ f696 1 f470"/>
                  <a:gd name="f906" fmla="*/ f697 1 f469"/>
                  <a:gd name="f907" fmla="*/ f698 1 f470"/>
                  <a:gd name="f908" fmla="*/ f699 1 f469"/>
                  <a:gd name="f909" fmla="*/ f700 1 f470"/>
                  <a:gd name="f910" fmla="*/ f701 1 f469"/>
                  <a:gd name="f911" fmla="*/ f702 1 f470"/>
                  <a:gd name="f912" fmla="*/ f703 1 f469"/>
                  <a:gd name="f913" fmla="*/ f704 1 f470"/>
                  <a:gd name="f914" fmla="*/ f705 1 f469"/>
                  <a:gd name="f915" fmla="*/ f706 1 f470"/>
                  <a:gd name="f916" fmla="*/ f707 1 f469"/>
                  <a:gd name="f917" fmla="*/ f708 1 f470"/>
                  <a:gd name="f918" fmla="*/ f709 1 f469"/>
                  <a:gd name="f919" fmla="*/ f710 1 f470"/>
                  <a:gd name="f920" fmla="*/ f711 1 f469"/>
                  <a:gd name="f921" fmla="*/ f712 1 f470"/>
                  <a:gd name="f922" fmla="*/ f713 1 f469"/>
                  <a:gd name="f923" fmla="*/ f714 1 f469"/>
                  <a:gd name="f924" fmla="*/ f715 1 f470"/>
                  <a:gd name="f925" fmla="*/ f716 1 f469"/>
                  <a:gd name="f926" fmla="*/ f717 1 f470"/>
                  <a:gd name="f927" fmla="*/ f718 1 f469"/>
                  <a:gd name="f928" fmla="*/ f719 1 f470"/>
                  <a:gd name="f929" fmla="*/ f720 1 f469"/>
                  <a:gd name="f930" fmla="*/ f721 1 f470"/>
                  <a:gd name="f931" fmla="*/ f722 1 f469"/>
                  <a:gd name="f932" fmla="*/ f723 1 f470"/>
                  <a:gd name="f933" fmla="*/ f724 1 f469"/>
                  <a:gd name="f934" fmla="*/ f725 1 f470"/>
                  <a:gd name="f935" fmla="*/ f726 1 f469"/>
                  <a:gd name="f936" fmla="*/ f727 1 f470"/>
                  <a:gd name="f937" fmla="*/ f728 1 f469"/>
                  <a:gd name="f938" fmla="*/ f729 1 f470"/>
                  <a:gd name="f939" fmla="*/ f730 1 f469"/>
                  <a:gd name="f940" fmla="*/ f731 1 f470"/>
                  <a:gd name="f941" fmla="*/ f732 1 f469"/>
                  <a:gd name="f942" fmla="*/ f733 1 f470"/>
                  <a:gd name="f943" fmla="*/ f734 1 f469"/>
                  <a:gd name="f944" fmla="*/ f735 1 f470"/>
                  <a:gd name="f945" fmla="*/ f736 1 f469"/>
                  <a:gd name="f946" fmla="*/ f737 1 f469"/>
                  <a:gd name="f947" fmla="*/ f738 1 f470"/>
                  <a:gd name="f948" fmla="*/ f739 1 f469"/>
                  <a:gd name="f949" fmla="*/ f740 1 f470"/>
                  <a:gd name="f950" fmla="*/ f741 1 f469"/>
                  <a:gd name="f951" fmla="*/ f742 1 f470"/>
                  <a:gd name="f952" fmla="*/ f743 1 f469"/>
                  <a:gd name="f953" fmla="*/ f744 1 f470"/>
                  <a:gd name="f954" fmla="*/ f745 1 f469"/>
                  <a:gd name="f955" fmla="*/ f746 1 f470"/>
                  <a:gd name="f956" fmla="*/ f747 1 f469"/>
                  <a:gd name="f957" fmla="*/ f748 1 f470"/>
                  <a:gd name="f958" fmla="*/ f749 1 f469"/>
                  <a:gd name="f959" fmla="*/ f750 1 f470"/>
                  <a:gd name="f960" fmla="*/ f751 1 f469"/>
                  <a:gd name="f961" fmla="*/ f752 1 f470"/>
                  <a:gd name="f962" fmla="*/ f753 1 f469"/>
                  <a:gd name="f963" fmla="*/ f754 1 f470"/>
                  <a:gd name="f964" fmla="*/ f755 1 f469"/>
                  <a:gd name="f965" fmla="*/ f756 1 f470"/>
                  <a:gd name="f966" fmla="*/ f757 1 f469"/>
                  <a:gd name="f967" fmla="*/ f758 1 f470"/>
                  <a:gd name="f968" fmla="*/ f759 1 f469"/>
                  <a:gd name="f969" fmla="*/ f760 1 f470"/>
                  <a:gd name="f970" fmla="*/ f761 1 f469"/>
                  <a:gd name="f971" fmla="*/ f762 1 f470"/>
                  <a:gd name="f972" fmla="*/ f763 1 f469"/>
                  <a:gd name="f973" fmla="*/ f764 1 f470"/>
                  <a:gd name="f974" fmla="*/ f765 1 f469"/>
                  <a:gd name="f975" fmla="*/ f766 1 f470"/>
                  <a:gd name="f976" fmla="*/ f767 1 f469"/>
                  <a:gd name="f977" fmla="*/ f768 1 f470"/>
                  <a:gd name="f978" fmla="*/ f769 1 f469"/>
                  <a:gd name="f979" fmla="*/ f770 1 f470"/>
                  <a:gd name="f980" fmla="*/ f771 1 f469"/>
                  <a:gd name="f981" fmla="*/ f772 1 f470"/>
                  <a:gd name="f982" fmla="*/ f773 1 f469"/>
                  <a:gd name="f983" fmla="*/ f774 1 f470"/>
                  <a:gd name="f984" fmla="*/ f775 1 f469"/>
                  <a:gd name="f985" fmla="*/ f776 1 f470"/>
                  <a:gd name="f986" fmla="*/ f777 1 f469"/>
                  <a:gd name="f987" fmla="*/ f778 1 f470"/>
                  <a:gd name="f988" fmla="*/ f779 1 f469"/>
                  <a:gd name="f989" fmla="*/ f780 1 f470"/>
                  <a:gd name="f990" fmla="*/ f781 1 f469"/>
                  <a:gd name="f991" fmla="*/ f782 1 f470"/>
                  <a:gd name="f992" fmla="*/ f783 1 f469"/>
                  <a:gd name="f993" fmla="*/ f784 1 f470"/>
                  <a:gd name="f994" fmla="*/ f785 1 f469"/>
                  <a:gd name="f995" fmla="*/ f786 1 f470"/>
                  <a:gd name="f996" fmla="*/ f787 1 f469"/>
                  <a:gd name="f997" fmla="*/ f788 1 f470"/>
                  <a:gd name="f998" fmla="*/ f789 1 f469"/>
                  <a:gd name="f999" fmla="*/ f790 1 f470"/>
                  <a:gd name="f1000" fmla="*/ f791 1 f469"/>
                  <a:gd name="f1001" fmla="*/ f792 1 f470"/>
                  <a:gd name="f1002" fmla="*/ f793 1 f469"/>
                  <a:gd name="f1003" fmla="*/ f794 1 f470"/>
                  <a:gd name="f1004" fmla="*/ f795 1 f469"/>
                  <a:gd name="f1005" fmla="*/ f796 1 f470"/>
                  <a:gd name="f1006" fmla="*/ f797 1 f469"/>
                  <a:gd name="f1007" fmla="*/ f798 1 f470"/>
                  <a:gd name="f1008" fmla="*/ f799 1 f469"/>
                  <a:gd name="f1009" fmla="*/ f800 1 f470"/>
                  <a:gd name="f1010" fmla="*/ f801 1 f469"/>
                  <a:gd name="f1011" fmla="*/ f802 1 f470"/>
                  <a:gd name="f1012" fmla="*/ f803 1 f469"/>
                  <a:gd name="f1013" fmla="*/ f804 1 f470"/>
                  <a:gd name="f1014" fmla="*/ f805 1 f469"/>
                  <a:gd name="f1015" fmla="*/ f806 1 f470"/>
                  <a:gd name="f1016" fmla="*/ f807 1 f469"/>
                  <a:gd name="f1017" fmla="*/ f808 1 f470"/>
                  <a:gd name="f1018" fmla="*/ f809 1 f469"/>
                  <a:gd name="f1019" fmla="*/ f810 1 f470"/>
                  <a:gd name="f1020" fmla="*/ f811 1 f469"/>
                  <a:gd name="f1021" fmla="*/ f812 1 f470"/>
                  <a:gd name="f1022" fmla="*/ f813 1 f469"/>
                  <a:gd name="f1023" fmla="*/ f814 1 f470"/>
                  <a:gd name="f1024" fmla="*/ f815 1 f469"/>
                  <a:gd name="f1025" fmla="*/ f816 1 f469"/>
                  <a:gd name="f1026" fmla="*/ f817 1 f470"/>
                  <a:gd name="f1027" fmla="*/ f818 1 f469"/>
                  <a:gd name="f1028" fmla="*/ f819 1 f470"/>
                  <a:gd name="f1029" fmla="*/ f820 1 f469"/>
                  <a:gd name="f1030" fmla="*/ f821 1 f470"/>
                  <a:gd name="f1031" fmla="*/ f822 1 f469"/>
                  <a:gd name="f1032" fmla="*/ f823 1 f470"/>
                  <a:gd name="f1033" fmla="*/ f824 1 f469"/>
                  <a:gd name="f1034" fmla="*/ f825 1 f470"/>
                  <a:gd name="f1035" fmla="*/ f826 1 f469"/>
                  <a:gd name="f1036" fmla="*/ f827 1 f469"/>
                  <a:gd name="f1037" fmla="*/ f828 1 f470"/>
                  <a:gd name="f1038" fmla="*/ f829 1 f469"/>
                  <a:gd name="f1039" fmla="*/ f830 1 f470"/>
                  <a:gd name="f1040" fmla="*/ f831 1 f469"/>
                  <a:gd name="f1041" fmla="*/ f832 1 f469"/>
                  <a:gd name="f1042" fmla="*/ f833 1 f470"/>
                  <a:gd name="f1043" fmla="*/ f834 1 f469"/>
                  <a:gd name="f1044" fmla="*/ f835 1 f470"/>
                  <a:gd name="f1045" fmla="*/ f836 1 f469"/>
                  <a:gd name="f1046" fmla="*/ f837 1 f470"/>
                  <a:gd name="f1047" fmla="*/ f838 1 f469"/>
                  <a:gd name="f1048" fmla="*/ f839 1 f470"/>
                  <a:gd name="f1049" fmla="*/ f840 1 f469"/>
                  <a:gd name="f1050" fmla="*/ f841 1 f470"/>
                  <a:gd name="f1051" fmla="*/ f842 1 f469"/>
                  <a:gd name="f1052" fmla="*/ f843 1 f470"/>
                  <a:gd name="f1053" fmla="*/ f844 1 f469"/>
                  <a:gd name="f1054" fmla="*/ f845 1 f470"/>
                  <a:gd name="f1055" fmla="*/ f846 1 f469"/>
                  <a:gd name="f1056" fmla="*/ f847 1 f470"/>
                  <a:gd name="f1057" fmla="*/ f848 1 f469"/>
                  <a:gd name="f1058" fmla="*/ f849 1 f470"/>
                  <a:gd name="f1059" fmla="*/ f850 1 f469"/>
                  <a:gd name="f1060" fmla="*/ f851 1 f470"/>
                  <a:gd name="f1061" fmla="*/ f852 1 f469"/>
                  <a:gd name="f1062" fmla="*/ f853 1 f470"/>
                  <a:gd name="f1063" fmla="*/ f854 1 f470"/>
                  <a:gd name="f1064" fmla="*/ f855 1 f469"/>
                  <a:gd name="f1065" fmla="*/ f856 1 f470"/>
                  <a:gd name="f1066" fmla="*/ f857 1 f469"/>
                  <a:gd name="f1067" fmla="*/ f858 1 f470"/>
                  <a:gd name="f1068" fmla="*/ f859 1 f470"/>
                  <a:gd name="f1069" fmla="*/ f860 1 f470"/>
                  <a:gd name="f1070" fmla="*/ f861 1 f469"/>
                  <a:gd name="f1071" fmla="*/ f862 1 f470"/>
                  <a:gd name="f1072" fmla="*/ f863 1 f469"/>
                  <a:gd name="f1073" fmla="*/ f864 1 f470"/>
                  <a:gd name="f1074" fmla="*/ f865 1 f469"/>
                  <a:gd name="f1075" fmla="*/ f866 1 f470"/>
                  <a:gd name="f1076" fmla="*/ f867 1 f469"/>
                  <a:gd name="f1077" fmla="*/ f868 1 f470"/>
                  <a:gd name="f1078" fmla="*/ f869 1 f469"/>
                  <a:gd name="f1079" fmla="*/ f870 1 f470"/>
                  <a:gd name="f1080" fmla="*/ f871 1 f469"/>
                  <a:gd name="f1081" fmla="*/ f872 1 f470"/>
                  <a:gd name="f1082" fmla="*/ f873 1 f469"/>
                  <a:gd name="f1083" fmla="*/ f874 1 f470"/>
                  <a:gd name="f1084" fmla="*/ f875 1 f469"/>
                  <a:gd name="f1085" fmla="*/ f876 1 f470"/>
                  <a:gd name="f1086" fmla="*/ f877 1 f469"/>
                  <a:gd name="f1087" fmla="*/ f878 1 f470"/>
                  <a:gd name="f1088" fmla="*/ f879 1 f469"/>
                  <a:gd name="f1089" fmla="*/ f880 1 f470"/>
                  <a:gd name="f1090" fmla="*/ f881 1 f470"/>
                  <a:gd name="f1091" fmla="*/ f882 f460 1"/>
                  <a:gd name="f1092" fmla="*/ f883 f460 1"/>
                  <a:gd name="f1093" fmla="*/ f885 f461 1"/>
                  <a:gd name="f1094" fmla="*/ f884 f461 1"/>
                  <a:gd name="f1095" fmla="*/ f886 f460 1"/>
                  <a:gd name="f1096" fmla="*/ f887 f461 1"/>
                  <a:gd name="f1097" fmla="*/ f888 f460 1"/>
                  <a:gd name="f1098" fmla="*/ f889 f461 1"/>
                  <a:gd name="f1099" fmla="*/ f890 f460 1"/>
                  <a:gd name="f1100" fmla="*/ f891 f461 1"/>
                  <a:gd name="f1101" fmla="*/ f892 f460 1"/>
                  <a:gd name="f1102" fmla="*/ f893 f461 1"/>
                  <a:gd name="f1103" fmla="*/ f894 f460 1"/>
                  <a:gd name="f1104" fmla="*/ f895 f461 1"/>
                  <a:gd name="f1105" fmla="*/ f896 f460 1"/>
                  <a:gd name="f1106" fmla="*/ f897 f461 1"/>
                  <a:gd name="f1107" fmla="*/ f898 f460 1"/>
                  <a:gd name="f1108" fmla="*/ f899 f461 1"/>
                  <a:gd name="f1109" fmla="*/ f900 f460 1"/>
                  <a:gd name="f1110" fmla="*/ f901 f461 1"/>
                  <a:gd name="f1111" fmla="*/ f902 f460 1"/>
                  <a:gd name="f1112" fmla="*/ f903 f461 1"/>
                  <a:gd name="f1113" fmla="*/ f904 f460 1"/>
                  <a:gd name="f1114" fmla="*/ f905 f461 1"/>
                  <a:gd name="f1115" fmla="*/ f906 f460 1"/>
                  <a:gd name="f1116" fmla="*/ f907 f461 1"/>
                  <a:gd name="f1117" fmla="*/ f908 f460 1"/>
                  <a:gd name="f1118" fmla="*/ f909 f461 1"/>
                  <a:gd name="f1119" fmla="*/ f910 f460 1"/>
                  <a:gd name="f1120" fmla="*/ f911 f461 1"/>
                  <a:gd name="f1121" fmla="*/ f912 f460 1"/>
                  <a:gd name="f1122" fmla="*/ f913 f461 1"/>
                  <a:gd name="f1123" fmla="*/ f914 f460 1"/>
                  <a:gd name="f1124" fmla="*/ f915 f461 1"/>
                  <a:gd name="f1125" fmla="*/ f916 f460 1"/>
                  <a:gd name="f1126" fmla="*/ f917 f461 1"/>
                  <a:gd name="f1127" fmla="*/ f918 f460 1"/>
                  <a:gd name="f1128" fmla="*/ f919 f461 1"/>
                  <a:gd name="f1129" fmla="*/ f920 f460 1"/>
                  <a:gd name="f1130" fmla="*/ f921 f461 1"/>
                  <a:gd name="f1131" fmla="*/ f922 f460 1"/>
                  <a:gd name="f1132" fmla="*/ f923 f460 1"/>
                  <a:gd name="f1133" fmla="*/ f924 f461 1"/>
                  <a:gd name="f1134" fmla="*/ f925 f460 1"/>
                  <a:gd name="f1135" fmla="*/ f926 f461 1"/>
                  <a:gd name="f1136" fmla="*/ f927 f460 1"/>
                  <a:gd name="f1137" fmla="*/ f928 f461 1"/>
                  <a:gd name="f1138" fmla="*/ f929 f460 1"/>
                  <a:gd name="f1139" fmla="*/ f930 f461 1"/>
                  <a:gd name="f1140" fmla="*/ f931 f460 1"/>
                  <a:gd name="f1141" fmla="*/ f932 f461 1"/>
                  <a:gd name="f1142" fmla="*/ f933 f460 1"/>
                  <a:gd name="f1143" fmla="*/ f934 f461 1"/>
                  <a:gd name="f1144" fmla="*/ f935 f460 1"/>
                  <a:gd name="f1145" fmla="*/ f936 f461 1"/>
                  <a:gd name="f1146" fmla="*/ f937 f460 1"/>
                  <a:gd name="f1147" fmla="*/ f938 f461 1"/>
                  <a:gd name="f1148" fmla="*/ f939 f460 1"/>
                  <a:gd name="f1149" fmla="*/ f940 f461 1"/>
                  <a:gd name="f1150" fmla="*/ f941 f460 1"/>
                  <a:gd name="f1151" fmla="*/ f942 f461 1"/>
                  <a:gd name="f1152" fmla="*/ f943 f460 1"/>
                  <a:gd name="f1153" fmla="*/ f944 f461 1"/>
                  <a:gd name="f1154" fmla="*/ f945 f460 1"/>
                  <a:gd name="f1155" fmla="*/ f946 f460 1"/>
                  <a:gd name="f1156" fmla="*/ f947 f461 1"/>
                  <a:gd name="f1157" fmla="*/ f948 f460 1"/>
                  <a:gd name="f1158" fmla="*/ f949 f461 1"/>
                  <a:gd name="f1159" fmla="*/ f950 f460 1"/>
                  <a:gd name="f1160" fmla="*/ f951 f461 1"/>
                  <a:gd name="f1161" fmla="*/ f952 f460 1"/>
                  <a:gd name="f1162" fmla="*/ f953 f461 1"/>
                  <a:gd name="f1163" fmla="*/ f954 f460 1"/>
                  <a:gd name="f1164" fmla="*/ f955 f461 1"/>
                  <a:gd name="f1165" fmla="*/ f956 f460 1"/>
                  <a:gd name="f1166" fmla="*/ f957 f461 1"/>
                  <a:gd name="f1167" fmla="*/ f958 f460 1"/>
                  <a:gd name="f1168" fmla="*/ f959 f461 1"/>
                  <a:gd name="f1169" fmla="*/ f960 f460 1"/>
                  <a:gd name="f1170" fmla="*/ f961 f461 1"/>
                  <a:gd name="f1171" fmla="*/ f962 f460 1"/>
                  <a:gd name="f1172" fmla="*/ f963 f461 1"/>
                  <a:gd name="f1173" fmla="*/ f964 f460 1"/>
                  <a:gd name="f1174" fmla="*/ f965 f461 1"/>
                  <a:gd name="f1175" fmla="*/ f966 f460 1"/>
                  <a:gd name="f1176" fmla="*/ f967 f461 1"/>
                  <a:gd name="f1177" fmla="*/ f968 f460 1"/>
                  <a:gd name="f1178" fmla="*/ f969 f461 1"/>
                  <a:gd name="f1179" fmla="*/ f970 f460 1"/>
                  <a:gd name="f1180" fmla="*/ f971 f461 1"/>
                  <a:gd name="f1181" fmla="*/ f972 f460 1"/>
                  <a:gd name="f1182" fmla="*/ f973 f461 1"/>
                  <a:gd name="f1183" fmla="*/ f974 f460 1"/>
                  <a:gd name="f1184" fmla="*/ f975 f461 1"/>
                  <a:gd name="f1185" fmla="*/ f976 f460 1"/>
                  <a:gd name="f1186" fmla="*/ f977 f461 1"/>
                  <a:gd name="f1187" fmla="*/ f978 f460 1"/>
                  <a:gd name="f1188" fmla="*/ f979 f461 1"/>
                  <a:gd name="f1189" fmla="*/ f980 f460 1"/>
                  <a:gd name="f1190" fmla="*/ f981 f461 1"/>
                  <a:gd name="f1191" fmla="*/ f982 f460 1"/>
                  <a:gd name="f1192" fmla="*/ f983 f461 1"/>
                  <a:gd name="f1193" fmla="*/ f984 f460 1"/>
                  <a:gd name="f1194" fmla="*/ f985 f461 1"/>
                  <a:gd name="f1195" fmla="*/ f986 f460 1"/>
                  <a:gd name="f1196" fmla="*/ f987 f461 1"/>
                  <a:gd name="f1197" fmla="*/ f988 f460 1"/>
                  <a:gd name="f1198" fmla="*/ f989 f461 1"/>
                  <a:gd name="f1199" fmla="*/ f990 f460 1"/>
                  <a:gd name="f1200" fmla="*/ f991 f461 1"/>
                  <a:gd name="f1201" fmla="*/ f992 f460 1"/>
                  <a:gd name="f1202" fmla="*/ f993 f461 1"/>
                  <a:gd name="f1203" fmla="*/ f994 f460 1"/>
                  <a:gd name="f1204" fmla="*/ f995 f461 1"/>
                  <a:gd name="f1205" fmla="*/ f996 f460 1"/>
                  <a:gd name="f1206" fmla="*/ f997 f461 1"/>
                  <a:gd name="f1207" fmla="*/ f998 f460 1"/>
                  <a:gd name="f1208" fmla="*/ f999 f461 1"/>
                  <a:gd name="f1209" fmla="*/ f1000 f460 1"/>
                  <a:gd name="f1210" fmla="*/ f1001 f461 1"/>
                  <a:gd name="f1211" fmla="*/ f1002 f460 1"/>
                  <a:gd name="f1212" fmla="*/ f1003 f461 1"/>
                  <a:gd name="f1213" fmla="*/ f1004 f460 1"/>
                  <a:gd name="f1214" fmla="*/ f1005 f461 1"/>
                  <a:gd name="f1215" fmla="*/ f1006 f460 1"/>
                  <a:gd name="f1216" fmla="*/ f1007 f461 1"/>
                  <a:gd name="f1217" fmla="*/ f1008 f460 1"/>
                  <a:gd name="f1218" fmla="*/ f1009 f461 1"/>
                  <a:gd name="f1219" fmla="*/ f1010 f460 1"/>
                  <a:gd name="f1220" fmla="*/ f1011 f461 1"/>
                  <a:gd name="f1221" fmla="*/ f1012 f460 1"/>
                  <a:gd name="f1222" fmla="*/ f1013 f461 1"/>
                  <a:gd name="f1223" fmla="*/ f1014 f460 1"/>
                  <a:gd name="f1224" fmla="*/ f1015 f461 1"/>
                  <a:gd name="f1225" fmla="*/ f1016 f460 1"/>
                  <a:gd name="f1226" fmla="*/ f1017 f461 1"/>
                  <a:gd name="f1227" fmla="*/ f1018 f460 1"/>
                  <a:gd name="f1228" fmla="*/ f1019 f461 1"/>
                  <a:gd name="f1229" fmla="*/ f1020 f460 1"/>
                  <a:gd name="f1230" fmla="*/ f1021 f461 1"/>
                  <a:gd name="f1231" fmla="*/ f1022 f460 1"/>
                  <a:gd name="f1232" fmla="*/ f1023 f461 1"/>
                  <a:gd name="f1233" fmla="*/ f1024 f460 1"/>
                  <a:gd name="f1234" fmla="*/ f1025 f460 1"/>
                  <a:gd name="f1235" fmla="*/ f1026 f461 1"/>
                  <a:gd name="f1236" fmla="*/ f1027 f460 1"/>
                  <a:gd name="f1237" fmla="*/ f1028 f461 1"/>
                  <a:gd name="f1238" fmla="*/ f1029 f460 1"/>
                  <a:gd name="f1239" fmla="*/ f1030 f461 1"/>
                  <a:gd name="f1240" fmla="*/ f1031 f460 1"/>
                  <a:gd name="f1241" fmla="*/ f1032 f461 1"/>
                  <a:gd name="f1242" fmla="*/ f1033 f460 1"/>
                  <a:gd name="f1243" fmla="*/ f1034 f461 1"/>
                  <a:gd name="f1244" fmla="*/ f1035 f460 1"/>
                  <a:gd name="f1245" fmla="*/ f1036 f460 1"/>
                  <a:gd name="f1246" fmla="*/ f1037 f461 1"/>
                  <a:gd name="f1247" fmla="*/ f1038 f460 1"/>
                  <a:gd name="f1248" fmla="*/ f1039 f461 1"/>
                  <a:gd name="f1249" fmla="*/ f1040 f460 1"/>
                  <a:gd name="f1250" fmla="*/ f1041 f460 1"/>
                  <a:gd name="f1251" fmla="*/ f1042 f461 1"/>
                  <a:gd name="f1252" fmla="*/ f1043 f460 1"/>
                  <a:gd name="f1253" fmla="*/ f1044 f461 1"/>
                  <a:gd name="f1254" fmla="*/ f1045 f460 1"/>
                  <a:gd name="f1255" fmla="*/ f1046 f461 1"/>
                  <a:gd name="f1256" fmla="*/ f1047 f460 1"/>
                  <a:gd name="f1257" fmla="*/ f1048 f461 1"/>
                  <a:gd name="f1258" fmla="*/ f1049 f460 1"/>
                  <a:gd name="f1259" fmla="*/ f1050 f461 1"/>
                  <a:gd name="f1260" fmla="*/ f1051 f460 1"/>
                  <a:gd name="f1261" fmla="*/ f1052 f461 1"/>
                  <a:gd name="f1262" fmla="*/ f1053 f460 1"/>
                  <a:gd name="f1263" fmla="*/ f1054 f461 1"/>
                  <a:gd name="f1264" fmla="*/ f1055 f460 1"/>
                  <a:gd name="f1265" fmla="*/ f1056 f461 1"/>
                  <a:gd name="f1266" fmla="*/ f1057 f460 1"/>
                  <a:gd name="f1267" fmla="*/ f1058 f461 1"/>
                  <a:gd name="f1268" fmla="*/ f1059 f460 1"/>
                  <a:gd name="f1269" fmla="*/ f1060 f461 1"/>
                  <a:gd name="f1270" fmla="*/ f1061 f460 1"/>
                  <a:gd name="f1271" fmla="*/ f1062 f461 1"/>
                  <a:gd name="f1272" fmla="*/ f1063 f461 1"/>
                  <a:gd name="f1273" fmla="*/ f1064 f460 1"/>
                  <a:gd name="f1274" fmla="*/ f1065 f461 1"/>
                  <a:gd name="f1275" fmla="*/ f1066 f460 1"/>
                  <a:gd name="f1276" fmla="*/ f1067 f461 1"/>
                  <a:gd name="f1277" fmla="*/ f1068 f461 1"/>
                  <a:gd name="f1278" fmla="*/ f1069 f461 1"/>
                  <a:gd name="f1279" fmla="*/ f1070 f460 1"/>
                  <a:gd name="f1280" fmla="*/ f1071 f461 1"/>
                  <a:gd name="f1281" fmla="*/ f1072 f460 1"/>
                  <a:gd name="f1282" fmla="*/ f1073 f461 1"/>
                  <a:gd name="f1283" fmla="*/ f1074 f460 1"/>
                  <a:gd name="f1284" fmla="*/ f1075 f461 1"/>
                  <a:gd name="f1285" fmla="*/ f1076 f460 1"/>
                  <a:gd name="f1286" fmla="*/ f1077 f461 1"/>
                  <a:gd name="f1287" fmla="*/ f1078 f460 1"/>
                  <a:gd name="f1288" fmla="*/ f1079 f461 1"/>
                  <a:gd name="f1289" fmla="*/ f1080 f460 1"/>
                  <a:gd name="f1290" fmla="*/ f1081 f461 1"/>
                  <a:gd name="f1291" fmla="*/ f1082 f460 1"/>
                  <a:gd name="f1292" fmla="*/ f1083 f461 1"/>
                  <a:gd name="f1293" fmla="*/ f1084 f460 1"/>
                  <a:gd name="f1294" fmla="*/ f1085 f461 1"/>
                  <a:gd name="f1295" fmla="*/ f1086 f460 1"/>
                  <a:gd name="f1296" fmla="*/ f1087 f461 1"/>
                  <a:gd name="f1297" fmla="*/ f1088 f460 1"/>
                  <a:gd name="f1298" fmla="*/ f1089 f461 1"/>
                  <a:gd name="f1299" fmla="*/ f1090 f46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6">
                    <a:pos x="f1095" y="f1096"/>
                  </a:cxn>
                  <a:cxn ang="f676">
                    <a:pos x="f1097" y="f1098"/>
                  </a:cxn>
                  <a:cxn ang="f676">
                    <a:pos x="f1099" y="f1100"/>
                  </a:cxn>
                  <a:cxn ang="f676">
                    <a:pos x="f1101" y="f1102"/>
                  </a:cxn>
                  <a:cxn ang="f676">
                    <a:pos x="f1103" y="f1104"/>
                  </a:cxn>
                  <a:cxn ang="f676">
                    <a:pos x="f1105" y="f1106"/>
                  </a:cxn>
                  <a:cxn ang="f676">
                    <a:pos x="f1107" y="f1108"/>
                  </a:cxn>
                  <a:cxn ang="f676">
                    <a:pos x="f1109" y="f1110"/>
                  </a:cxn>
                  <a:cxn ang="f676">
                    <a:pos x="f1111" y="f1112"/>
                  </a:cxn>
                  <a:cxn ang="f676">
                    <a:pos x="f1113" y="f1114"/>
                  </a:cxn>
                  <a:cxn ang="f676">
                    <a:pos x="f1115" y="f1116"/>
                  </a:cxn>
                  <a:cxn ang="f676">
                    <a:pos x="f1117" y="f1118"/>
                  </a:cxn>
                  <a:cxn ang="f676">
                    <a:pos x="f1119" y="f1120"/>
                  </a:cxn>
                  <a:cxn ang="f676">
                    <a:pos x="f1121" y="f1122"/>
                  </a:cxn>
                  <a:cxn ang="f676">
                    <a:pos x="f1123" y="f1124"/>
                  </a:cxn>
                  <a:cxn ang="f676">
                    <a:pos x="f1125" y="f1126"/>
                  </a:cxn>
                  <a:cxn ang="f676">
                    <a:pos x="f1127" y="f1128"/>
                  </a:cxn>
                  <a:cxn ang="f676">
                    <a:pos x="f1129" y="f1130"/>
                  </a:cxn>
                  <a:cxn ang="f676">
                    <a:pos x="f1131" y="f1122"/>
                  </a:cxn>
                  <a:cxn ang="f676">
                    <a:pos x="f1132" y="f1133"/>
                  </a:cxn>
                  <a:cxn ang="f676">
                    <a:pos x="f1134" y="f1135"/>
                  </a:cxn>
                  <a:cxn ang="f676">
                    <a:pos x="f1136" y="f1137"/>
                  </a:cxn>
                  <a:cxn ang="f676">
                    <a:pos x="f1138" y="f1139"/>
                  </a:cxn>
                  <a:cxn ang="f676">
                    <a:pos x="f1140" y="f1141"/>
                  </a:cxn>
                  <a:cxn ang="f676">
                    <a:pos x="f1142" y="f1143"/>
                  </a:cxn>
                  <a:cxn ang="f676">
                    <a:pos x="f1144" y="f1145"/>
                  </a:cxn>
                  <a:cxn ang="f676">
                    <a:pos x="f1146" y="f1147"/>
                  </a:cxn>
                  <a:cxn ang="f676">
                    <a:pos x="f1148" y="f1149"/>
                  </a:cxn>
                  <a:cxn ang="f676">
                    <a:pos x="f1150" y="f1151"/>
                  </a:cxn>
                  <a:cxn ang="f676">
                    <a:pos x="f1152" y="f1153"/>
                  </a:cxn>
                  <a:cxn ang="f676">
                    <a:pos x="f1154" y="f1151"/>
                  </a:cxn>
                  <a:cxn ang="f676">
                    <a:pos x="f1155" y="f1156"/>
                  </a:cxn>
                  <a:cxn ang="f676">
                    <a:pos x="f1157" y="f1158"/>
                  </a:cxn>
                  <a:cxn ang="f676">
                    <a:pos x="f1159" y="f1160"/>
                  </a:cxn>
                  <a:cxn ang="f676">
                    <a:pos x="f1161" y="f1162"/>
                  </a:cxn>
                  <a:cxn ang="f676">
                    <a:pos x="f1163" y="f1164"/>
                  </a:cxn>
                  <a:cxn ang="f676">
                    <a:pos x="f1165" y="f1166"/>
                  </a:cxn>
                  <a:cxn ang="f676">
                    <a:pos x="f1167" y="f1168"/>
                  </a:cxn>
                  <a:cxn ang="f676">
                    <a:pos x="f1169" y="f1170"/>
                  </a:cxn>
                  <a:cxn ang="f676">
                    <a:pos x="f1171" y="f1172"/>
                  </a:cxn>
                  <a:cxn ang="f676">
                    <a:pos x="f1173" y="f1174"/>
                  </a:cxn>
                  <a:cxn ang="f676">
                    <a:pos x="f1175" y="f1176"/>
                  </a:cxn>
                  <a:cxn ang="f676">
                    <a:pos x="f1177" y="f1178"/>
                  </a:cxn>
                  <a:cxn ang="f676">
                    <a:pos x="f1179" y="f1180"/>
                  </a:cxn>
                  <a:cxn ang="f676">
                    <a:pos x="f1181" y="f1182"/>
                  </a:cxn>
                  <a:cxn ang="f676">
                    <a:pos x="f1183" y="f1184"/>
                  </a:cxn>
                  <a:cxn ang="f676">
                    <a:pos x="f1185" y="f1186"/>
                  </a:cxn>
                  <a:cxn ang="f676">
                    <a:pos x="f1187" y="f1100"/>
                  </a:cxn>
                  <a:cxn ang="f676">
                    <a:pos x="f1181" y="f1188"/>
                  </a:cxn>
                  <a:cxn ang="f676">
                    <a:pos x="f1189" y="f1190"/>
                  </a:cxn>
                  <a:cxn ang="f676">
                    <a:pos x="f1191" y="f1192"/>
                  </a:cxn>
                  <a:cxn ang="f676">
                    <a:pos x="f1193" y="f1194"/>
                  </a:cxn>
                  <a:cxn ang="f676">
                    <a:pos x="f1195" y="f1196"/>
                  </a:cxn>
                  <a:cxn ang="f676">
                    <a:pos x="f1197" y="f1198"/>
                  </a:cxn>
                  <a:cxn ang="f676">
                    <a:pos x="f1199" y="f1200"/>
                  </a:cxn>
                  <a:cxn ang="f676">
                    <a:pos x="f1201" y="f1202"/>
                  </a:cxn>
                  <a:cxn ang="f676">
                    <a:pos x="f1203" y="f1204"/>
                  </a:cxn>
                  <a:cxn ang="f676">
                    <a:pos x="f1205" y="f1206"/>
                  </a:cxn>
                  <a:cxn ang="f676">
                    <a:pos x="f1207" y="f1208"/>
                  </a:cxn>
                  <a:cxn ang="f676">
                    <a:pos x="f1209" y="f1210"/>
                  </a:cxn>
                  <a:cxn ang="f676">
                    <a:pos x="f1211" y="f1212"/>
                  </a:cxn>
                  <a:cxn ang="f676">
                    <a:pos x="f1213" y="f1214"/>
                  </a:cxn>
                  <a:cxn ang="f676">
                    <a:pos x="f1215" y="f1216"/>
                  </a:cxn>
                  <a:cxn ang="f676">
                    <a:pos x="f1217" y="f1218"/>
                  </a:cxn>
                  <a:cxn ang="f676">
                    <a:pos x="f1219" y="f1220"/>
                  </a:cxn>
                  <a:cxn ang="f676">
                    <a:pos x="f1221" y="f1222"/>
                  </a:cxn>
                  <a:cxn ang="f676">
                    <a:pos x="f1223" y="f1224"/>
                  </a:cxn>
                  <a:cxn ang="f676">
                    <a:pos x="f1225" y="f1226"/>
                  </a:cxn>
                  <a:cxn ang="f676">
                    <a:pos x="f1227" y="f1228"/>
                  </a:cxn>
                  <a:cxn ang="f676">
                    <a:pos x="f1229" y="f1230"/>
                  </a:cxn>
                  <a:cxn ang="f676">
                    <a:pos x="f1231" y="f1232"/>
                  </a:cxn>
                  <a:cxn ang="f676">
                    <a:pos x="f1233" y="f1214"/>
                  </a:cxn>
                  <a:cxn ang="f676">
                    <a:pos x="f1234" y="f1235"/>
                  </a:cxn>
                  <a:cxn ang="f676">
                    <a:pos x="f1236" y="f1237"/>
                  </a:cxn>
                  <a:cxn ang="f676">
                    <a:pos x="f1238" y="f1239"/>
                  </a:cxn>
                  <a:cxn ang="f676">
                    <a:pos x="f1240" y="f1241"/>
                  </a:cxn>
                  <a:cxn ang="f676">
                    <a:pos x="f1242" y="f1243"/>
                  </a:cxn>
                  <a:cxn ang="f676">
                    <a:pos x="f1244" y="f1133"/>
                  </a:cxn>
                  <a:cxn ang="f676">
                    <a:pos x="f1245" y="f1246"/>
                  </a:cxn>
                  <a:cxn ang="f676">
                    <a:pos x="f1247" y="f1248"/>
                  </a:cxn>
                  <a:cxn ang="f676">
                    <a:pos x="f1249" y="f1143"/>
                  </a:cxn>
                  <a:cxn ang="f676">
                    <a:pos x="f1250" y="f1251"/>
                  </a:cxn>
                  <a:cxn ang="f676">
                    <a:pos x="f1252" y="f1253"/>
                  </a:cxn>
                  <a:cxn ang="f676">
                    <a:pos x="f1254" y="f1255"/>
                  </a:cxn>
                  <a:cxn ang="f676">
                    <a:pos x="f1256" y="f1257"/>
                  </a:cxn>
                  <a:cxn ang="f676">
                    <a:pos x="f1258" y="f1259"/>
                  </a:cxn>
                  <a:cxn ang="f676">
                    <a:pos x="f1260" y="f1261"/>
                  </a:cxn>
                  <a:cxn ang="f676">
                    <a:pos x="f1262" y="f1263"/>
                  </a:cxn>
                  <a:cxn ang="f676">
                    <a:pos x="f1264" y="f1265"/>
                  </a:cxn>
                  <a:cxn ang="f676">
                    <a:pos x="f1266" y="f1267"/>
                  </a:cxn>
                  <a:cxn ang="f676">
                    <a:pos x="f1268" y="f1269"/>
                  </a:cxn>
                  <a:cxn ang="f676">
                    <a:pos x="f1270" y="f1271"/>
                  </a:cxn>
                  <a:cxn ang="f676">
                    <a:pos x="f1173" y="f1272"/>
                  </a:cxn>
                  <a:cxn ang="f676">
                    <a:pos x="f1273" y="f1274"/>
                  </a:cxn>
                  <a:cxn ang="f676">
                    <a:pos x="f1275" y="f1276"/>
                  </a:cxn>
                  <a:cxn ang="f676">
                    <a:pos x="f1169" y="f1277"/>
                  </a:cxn>
                  <a:cxn ang="f676">
                    <a:pos x="f1203" y="f1278"/>
                  </a:cxn>
                  <a:cxn ang="f676">
                    <a:pos x="f1279" y="f1280"/>
                  </a:cxn>
                  <a:cxn ang="f676">
                    <a:pos x="f1281" y="f1282"/>
                  </a:cxn>
                  <a:cxn ang="f676">
                    <a:pos x="f1283" y="f1284"/>
                  </a:cxn>
                  <a:cxn ang="f676">
                    <a:pos x="f1285" y="f1286"/>
                  </a:cxn>
                  <a:cxn ang="f676">
                    <a:pos x="f1287" y="f1288"/>
                  </a:cxn>
                  <a:cxn ang="f676">
                    <a:pos x="f1289" y="f1290"/>
                  </a:cxn>
                  <a:cxn ang="f676">
                    <a:pos x="f1291" y="f1292"/>
                  </a:cxn>
                  <a:cxn ang="f676">
                    <a:pos x="f1293" y="f1294"/>
                  </a:cxn>
                  <a:cxn ang="f676">
                    <a:pos x="f1295" y="f1296"/>
                  </a:cxn>
                  <a:cxn ang="f676">
                    <a:pos x="f1297" y="f1298"/>
                  </a:cxn>
                  <a:cxn ang="f676">
                    <a:pos x="f1111" y="f1299"/>
                  </a:cxn>
                </a:cxnLst>
                <a:rect l="f1091" t="f1094" r="f1092" b="f1093"/>
                <a:pathLst>
                  <a:path w="254571" h="27161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moveTo>
                      <a:pt x="f17" y="f52"/>
                    </a:moveTo>
                    <a:cubicBezTo>
                      <a:pt x="f53" y="f52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2" y="f66"/>
                      <a:pt x="f67" y="f68"/>
                    </a:cubicBezTo>
                    <a:cubicBezTo>
                      <a:pt x="f32" y="f69"/>
                      <a:pt x="f70" y="f68"/>
                      <a:pt x="f33" y="f69"/>
                    </a:cubicBezTo>
                    <a:cubicBezTo>
                      <a:pt x="f71" y="f72"/>
                      <a:pt x="f71" y="f73"/>
                      <a:pt x="f74" y="f75"/>
                    </a:cubicBezTo>
                    <a:cubicBezTo>
                      <a:pt x="f56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86"/>
                      <a:pt x="f100" y="f101"/>
                      <a:pt x="f102" y="f75"/>
                    </a:cubicBezTo>
                    <a:cubicBezTo>
                      <a:pt x="f103" y="f104"/>
                      <a:pt x="f105" y="f106"/>
                      <a:pt x="f107" y="f108"/>
                    </a:cubicBezTo>
                    <a:cubicBezTo>
                      <a:pt x="f109" y="f110"/>
                      <a:pt x="f111" y="f112"/>
                      <a:pt x="f113" y="f114"/>
                    </a:cubicBezTo>
                    <a:cubicBezTo>
                      <a:pt x="f115" y="f116"/>
                      <a:pt x="f117" y="f118"/>
                      <a:pt x="f119" y="f120"/>
                    </a:cubicBezTo>
                    <a:cubicBezTo>
                      <a:pt x="f121" y="f122"/>
                      <a:pt x="f123" y="f67"/>
                      <a:pt x="f124" y="f125"/>
                    </a:cubicBezTo>
                    <a:cubicBezTo>
                      <a:pt x="f126" y="f64"/>
                      <a:pt x="f115" y="f127"/>
                      <a:pt x="f128" y="f129"/>
                    </a:cubicBezTo>
                    <a:cubicBezTo>
                      <a:pt x="f130" y="f17"/>
                      <a:pt x="f93" y="f131"/>
                      <a:pt x="f132" y="f131"/>
                    </a:cubicBezTo>
                    <a:lnTo>
                      <a:pt x="f133" y="f134"/>
                    </a:lnTo>
                    <a:cubicBezTo>
                      <a:pt x="f135" y="f125"/>
                      <a:pt x="f136" y="f137"/>
                      <a:pt x="f100" y="f138"/>
                    </a:cubicBezTo>
                    <a:lnTo>
                      <a:pt x="f139" y="f140"/>
                    </a:lnTo>
                    <a:cubicBezTo>
                      <a:pt x="f141" y="f142"/>
                      <a:pt x="f143" y="f144"/>
                      <a:pt x="f145" y="f146"/>
                    </a:cubicBezTo>
                    <a:cubicBezTo>
                      <a:pt x="f139" y="f56"/>
                      <a:pt x="f147" y="f148"/>
                      <a:pt x="f5" y="f149"/>
                    </a:cubicBezTo>
                    <a:cubicBezTo>
                      <a:pt x="f150" y="f151"/>
                      <a:pt x="f152" y="f153"/>
                      <a:pt x="f95" y="f146"/>
                    </a:cubicBezTo>
                    <a:cubicBezTo>
                      <a:pt x="f119" y="f154"/>
                      <a:pt x="f155" y="f156"/>
                      <a:pt x="f157" y="f116"/>
                    </a:cubicBezTo>
                    <a:cubicBezTo>
                      <a:pt x="f158" y="f159"/>
                      <a:pt x="f160" y="f144"/>
                      <a:pt x="f161" y="f162"/>
                    </a:cubicBezTo>
                    <a:cubicBezTo>
                      <a:pt x="f163" y="f111"/>
                      <a:pt x="f164" y="f165"/>
                      <a:pt x="f166" y="f165"/>
                    </a:cubicBezTo>
                    <a:cubicBezTo>
                      <a:pt x="f167" y="f165"/>
                      <a:pt x="f168" y="f169"/>
                      <a:pt x="f170" y="f171"/>
                    </a:cubicBezTo>
                    <a:cubicBezTo>
                      <a:pt x="f172" y="f173"/>
                      <a:pt x="f174" y="f175"/>
                      <a:pt x="f176" y="f126"/>
                    </a:cubicBezTo>
                    <a:cubicBezTo>
                      <a:pt x="f177" y="f93"/>
                      <a:pt x="f47" y="f178"/>
                      <a:pt x="f49" y="f5"/>
                    </a:cubicBezTo>
                    <a:cubicBezTo>
                      <a:pt x="f179" y="f180"/>
                      <a:pt x="f181" y="f182"/>
                      <a:pt x="f183" y="f184"/>
                    </a:cubicBezTo>
                    <a:cubicBezTo>
                      <a:pt x="f185" y="f186"/>
                      <a:pt x="f49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55"/>
                      <a:pt x="f199" y="f200"/>
                    </a:cubicBezTo>
                    <a:cubicBezTo>
                      <a:pt x="f201" y="f202"/>
                      <a:pt x="f203" y="f56"/>
                      <a:pt x="f204" y="f205"/>
                    </a:cubicBezTo>
                    <a:cubicBezTo>
                      <a:pt x="f206" y="f142"/>
                      <a:pt x="f207" y="f208"/>
                      <a:pt x="f209" y="f210"/>
                    </a:cubicBezTo>
                    <a:cubicBezTo>
                      <a:pt x="f211" y="f212"/>
                      <a:pt x="f213" y="f214"/>
                      <a:pt x="f215" y="f216"/>
                    </a:cubicBezTo>
                    <a:cubicBezTo>
                      <a:pt x="f217" y="f218"/>
                      <a:pt x="f219" y="f220"/>
                      <a:pt x="f221" y="f222"/>
                    </a:cubicBezTo>
                    <a:cubicBezTo>
                      <a:pt x="f223" y="f224"/>
                      <a:pt x="f225" y="f226"/>
                      <a:pt x="f227" y="f228"/>
                    </a:cubicBezTo>
                    <a:cubicBezTo>
                      <a:pt x="f92" y="f229"/>
                      <a:pt x="f230" y="f231"/>
                      <a:pt x="f232" y="f233"/>
                    </a:cubicBezTo>
                    <a:cubicBezTo>
                      <a:pt x="f234" y="f235"/>
                      <a:pt x="f236" y="f237"/>
                      <a:pt x="f238" y="f21"/>
                    </a:cubicBezTo>
                    <a:cubicBezTo>
                      <a:pt x="f239" y="f240"/>
                      <a:pt x="f241" y="f242"/>
                      <a:pt x="f221" y="f60"/>
                    </a:cubicBezTo>
                    <a:cubicBezTo>
                      <a:pt x="f221" y="f243"/>
                      <a:pt x="f244" y="f32"/>
                      <a:pt x="f245" y="f168"/>
                    </a:cubicBezTo>
                    <a:cubicBezTo>
                      <a:pt x="f246" y="f45"/>
                      <a:pt x="f247" y="f248"/>
                      <a:pt x="f249" y="f10"/>
                    </a:cubicBezTo>
                    <a:cubicBezTo>
                      <a:pt x="f250" y="f168"/>
                      <a:pt x="f251" y="f252"/>
                      <a:pt x="f251" y="f172"/>
                    </a:cubicBezTo>
                    <a:cubicBezTo>
                      <a:pt x="f251" y="f172"/>
                      <a:pt x="f253" y="f129"/>
                      <a:pt x="f203" y="f254"/>
                    </a:cubicBezTo>
                    <a:cubicBezTo>
                      <a:pt x="f211" y="f255"/>
                      <a:pt x="f217" y="f256"/>
                      <a:pt x="f257" y="f258"/>
                    </a:cubicBezTo>
                    <a:cubicBezTo>
                      <a:pt x="f259" y="f260"/>
                      <a:pt x="f261" y="f262"/>
                      <a:pt x="f263" y="f264"/>
                    </a:cubicBezTo>
                    <a:cubicBezTo>
                      <a:pt x="f263" y="f265"/>
                      <a:pt x="f266" y="f24"/>
                      <a:pt x="f267" y="f268"/>
                    </a:cubicBezTo>
                    <a:cubicBezTo>
                      <a:pt x="f267" y="f269"/>
                      <a:pt x="f270" y="f271"/>
                      <a:pt x="f272" y="f273"/>
                    </a:cubicBezTo>
                    <a:cubicBezTo>
                      <a:pt x="f274" y="f275"/>
                      <a:pt x="f276" y="f74"/>
                      <a:pt x="f277" y="f278"/>
                    </a:cubicBezTo>
                    <a:cubicBezTo>
                      <a:pt x="f279" y="f280"/>
                      <a:pt x="f190" y="f281"/>
                      <a:pt x="f282" y="f283"/>
                    </a:cubicBezTo>
                    <a:cubicBezTo>
                      <a:pt x="f192" y="f281"/>
                      <a:pt x="f284" y="f174"/>
                      <a:pt x="f285" y="f286"/>
                    </a:cubicBezTo>
                    <a:cubicBezTo>
                      <a:pt x="f287" y="f39"/>
                      <a:pt x="f288" y="f289"/>
                      <a:pt x="f179" y="f290"/>
                    </a:cubicBezTo>
                    <a:cubicBezTo>
                      <a:pt x="f291" y="f179"/>
                      <a:pt x="f263" y="f188"/>
                      <a:pt x="f292" y="f188"/>
                    </a:cubicBezTo>
                    <a:cubicBezTo>
                      <a:pt x="f76" y="f188"/>
                      <a:pt x="f293" y="f294"/>
                      <a:pt x="f295" y="f296"/>
                    </a:cubicBezTo>
                    <a:cubicBezTo>
                      <a:pt x="f297" y="f298"/>
                      <a:pt x="f299" y="f252"/>
                      <a:pt x="f300" y="f301"/>
                    </a:cubicBezTo>
                    <a:cubicBezTo>
                      <a:pt x="f302" y="f303"/>
                      <a:pt x="f304" y="f42"/>
                      <a:pt x="f305" y="f306"/>
                    </a:cubicBezTo>
                    <a:cubicBezTo>
                      <a:pt x="f307" y="f308"/>
                      <a:pt x="f309" y="f308"/>
                      <a:pt x="f310" y="f311"/>
                    </a:cubicBezTo>
                    <a:cubicBezTo>
                      <a:pt x="f312" y="f313"/>
                      <a:pt x="f314" y="f315"/>
                      <a:pt x="f316" y="f317"/>
                    </a:cubicBezTo>
                    <a:cubicBezTo>
                      <a:pt x="f318" y="f319"/>
                      <a:pt x="f320" y="f311"/>
                      <a:pt x="f321" y="f122"/>
                    </a:cubicBezTo>
                    <a:cubicBezTo>
                      <a:pt x="f322" y="f323"/>
                      <a:pt x="f324" y="f30"/>
                      <a:pt x="f325" y="f40"/>
                    </a:cubicBezTo>
                    <a:lnTo>
                      <a:pt x="f326" y="f174"/>
                    </a:lnTo>
                    <a:cubicBezTo>
                      <a:pt x="f327" y="f328"/>
                      <a:pt x="f329" y="f330"/>
                      <a:pt x="f331" y="f332"/>
                    </a:cubicBezTo>
                    <a:lnTo>
                      <a:pt x="f333" y="f188"/>
                    </a:lnTo>
                    <a:cubicBezTo>
                      <a:pt x="f334" y="f335"/>
                      <a:pt x="f336" y="f181"/>
                      <a:pt x="f337" y="f338"/>
                    </a:cubicBezTo>
                    <a:cubicBezTo>
                      <a:pt x="f339" y="f340"/>
                      <a:pt x="f326" y="f341"/>
                      <a:pt x="f342" y="f343"/>
                    </a:cubicBezTo>
                    <a:lnTo>
                      <a:pt x="f344" y="f345"/>
                    </a:ln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14" y="f352"/>
                      <a:pt x="f63" y="f353"/>
                      <a:pt x="f61" y="f354"/>
                    </a:cubicBezTo>
                    <a:cubicBezTo>
                      <a:pt x="f355" y="f356"/>
                      <a:pt x="f357" y="f358"/>
                      <a:pt x="f359" y="f108"/>
                    </a:cubicBezTo>
                    <a:cubicBezTo>
                      <a:pt x="f360" y="f361"/>
                      <a:pt x="f362" y="f363"/>
                      <a:pt x="f364" y="f365"/>
                    </a:cubicBezTo>
                    <a:cubicBezTo>
                      <a:pt x="f366" y="f367"/>
                      <a:pt x="f364" y="f368"/>
                      <a:pt x="f369" y="f370"/>
                    </a:cubicBezTo>
                    <a:cubicBezTo>
                      <a:pt x="f371" y="f51"/>
                      <a:pt x="f360" y="f289"/>
                      <a:pt x="f372" y="f131"/>
                    </a:cubicBezTo>
                    <a:cubicBezTo>
                      <a:pt x="f357" y="f373"/>
                      <a:pt x="f63" y="f374"/>
                      <a:pt x="f375" y="f376"/>
                    </a:cubicBezTo>
                    <a:cubicBezTo>
                      <a:pt x="f377" y="f378"/>
                      <a:pt x="f379" y="f172"/>
                      <a:pt x="f380" y="f381"/>
                    </a:cubicBezTo>
                    <a:cubicBezTo>
                      <a:pt x="f382" y="f281"/>
                      <a:pt x="f383" y="f134"/>
                      <a:pt x="f384" y="f385"/>
                    </a:cubicBezTo>
                    <a:cubicBezTo>
                      <a:pt x="f386" y="f49"/>
                      <a:pt x="f387" y="f9"/>
                      <a:pt x="f388" y="f389"/>
                    </a:cubicBezTo>
                    <a:cubicBezTo>
                      <a:pt x="f390" y="f391"/>
                      <a:pt x="f244" y="f392"/>
                      <a:pt x="f393" y="f183"/>
                    </a:cubicBezTo>
                    <a:cubicBezTo>
                      <a:pt x="f394" y="f194"/>
                      <a:pt x="f395" y="f396"/>
                      <a:pt x="f397" y="f398"/>
                    </a:cubicBezTo>
                    <a:cubicBezTo>
                      <a:pt x="f88" y="f399"/>
                      <a:pt x="f400" y="f401"/>
                      <a:pt x="f382" y="f402"/>
                    </a:cubicBezTo>
                    <a:cubicBezTo>
                      <a:pt x="f403" y="f404"/>
                      <a:pt x="f405" y="f406"/>
                      <a:pt x="f379" y="f407"/>
                    </a:cubicBezTo>
                    <a:cubicBezTo>
                      <a:pt x="f408" y="f409"/>
                      <a:pt x="f410" y="f411"/>
                      <a:pt x="f412" y="f413"/>
                    </a:cubicBezTo>
                    <a:cubicBezTo>
                      <a:pt x="f375" y="f413"/>
                      <a:pt x="f414" y="f415"/>
                      <a:pt x="f416" y="f417"/>
                    </a:cubicBezTo>
                    <a:cubicBezTo>
                      <a:pt x="f418" y="f419"/>
                      <a:pt x="f420" y="f59"/>
                      <a:pt x="f421" y="f316"/>
                    </a:cubicBezTo>
                    <a:cubicBezTo>
                      <a:pt x="f383" y="f422"/>
                      <a:pt x="f423" y="f424"/>
                      <a:pt x="f199" y="f425"/>
                    </a:cubicBezTo>
                    <a:cubicBezTo>
                      <a:pt x="f426" y="f427"/>
                      <a:pt x="f428" y="f429"/>
                      <a:pt x="f430" y="f253"/>
                    </a:cubicBezTo>
                    <a:cubicBezTo>
                      <a:pt x="f431" y="f432"/>
                      <a:pt x="f433" y="f253"/>
                      <a:pt x="f434" y="f435"/>
                    </a:cubicBezTo>
                    <a:cubicBezTo>
                      <a:pt x="f436" y="f437"/>
                      <a:pt x="f438" y="f359"/>
                      <a:pt x="f188" y="f362"/>
                    </a:cubicBezTo>
                    <a:cubicBezTo>
                      <a:pt x="f298" y="f366"/>
                      <a:pt x="f433" y="f439"/>
                      <a:pt x="f272" y="f440"/>
                    </a:cubicBezTo>
                    <a:lnTo>
                      <a:pt x="f441" y="f310"/>
                    </a:lnTo>
                    <a:lnTo>
                      <a:pt x="f442" y="f443"/>
                    </a:lnTo>
                    <a:lnTo>
                      <a:pt x="f444" y="f445"/>
                    </a:lnTo>
                    <a:lnTo>
                      <a:pt x="f446" y="f447"/>
                    </a:lnTo>
                    <a:lnTo>
                      <a:pt x="f448" y="f449"/>
                    </a:lnTo>
                    <a:lnTo>
                      <a:pt x="f353" y="f55"/>
                    </a:lnTo>
                    <a:lnTo>
                      <a:pt x="f198" y="f7"/>
                    </a:lnTo>
                    <a:lnTo>
                      <a:pt x="f450" y="f451"/>
                    </a:lnTo>
                    <a:lnTo>
                      <a:pt x="f452" y="f453"/>
                    </a:lnTo>
                    <a:lnTo>
                      <a:pt x="f454" y="f455"/>
                    </a:lnTo>
                    <a:cubicBezTo>
                      <a:pt x="f456" y="f447"/>
                      <a:pt x="f457" y="f458"/>
                      <a:pt x="f17" y="f458"/>
                    </a:cubicBezTo>
                  </a:path>
                </a:pathLst>
              </a:custGeom>
              <a:solidFill>
                <a:schemeClr val="tx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20" name="Freeform: Shape 943"/>
              <p:cNvSpPr/>
              <p:nvPr/>
            </p:nvSpPr>
            <p:spPr>
              <a:xfrm>
                <a:off x="10895167" y="532884"/>
                <a:ext cx="130320" cy="26590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0322"/>
                  <a:gd name="f7" fmla="val 265911"/>
                  <a:gd name="f8" fmla="val 104434"/>
                  <a:gd name="f9" fmla="val 39711"/>
                  <a:gd name="f10" fmla="val 197678"/>
                  <a:gd name="f11" fmla="val 105531"/>
                  <a:gd name="f12" fmla="val 3949"/>
                  <a:gd name="f13" fmla="val 2633"/>
                  <a:gd name="f14" fmla="val 1316"/>
                  <a:gd name="f15" fmla="val 36859"/>
                  <a:gd name="f16" fmla="val 95219"/>
                  <a:gd name="f17" fmla="val 72401"/>
                  <a:gd name="f18" fmla="val 178152"/>
                  <a:gd name="f19" fmla="val 130323"/>
                  <a:gd name="f20" fmla="val 239583"/>
                  <a:gd name="f21" fmla="val 104214"/>
                  <a:gd name="f22" fmla="val 265692"/>
                  <a:gd name="f23" fmla="+- 0 0 -90"/>
                  <a:gd name="f24" fmla="*/ f3 1 130322"/>
                  <a:gd name="f25" fmla="*/ f4 1 265911"/>
                  <a:gd name="f26" fmla="val f5"/>
                  <a:gd name="f27" fmla="val f6"/>
                  <a:gd name="f28" fmla="val f7"/>
                  <a:gd name="f29" fmla="*/ f23 f0 1"/>
                  <a:gd name="f30" fmla="+- f28 0 f26"/>
                  <a:gd name="f31" fmla="+- f27 0 f26"/>
                  <a:gd name="f32" fmla="*/ f29 1 f2"/>
                  <a:gd name="f33" fmla="*/ f31 1 130322"/>
                  <a:gd name="f34" fmla="*/ f30 1 265911"/>
                  <a:gd name="f35" fmla="*/ 104434 f31 1"/>
                  <a:gd name="f36" fmla="*/ 265911 f30 1"/>
                  <a:gd name="f37" fmla="*/ 0 f31 1"/>
                  <a:gd name="f38" fmla="*/ 3949 f30 1"/>
                  <a:gd name="f39" fmla="*/ 0 f30 1"/>
                  <a:gd name="f40" fmla="*/ 36859 f31 1"/>
                  <a:gd name="f41" fmla="*/ 130323 f31 1"/>
                  <a:gd name="f42" fmla="*/ 239583 f30 1"/>
                  <a:gd name="f43" fmla="*/ 104214 f31 1"/>
                  <a:gd name="f44" fmla="*/ 265692 f30 1"/>
                  <a:gd name="f45" fmla="+- f32 0 f1"/>
                  <a:gd name="f46" fmla="*/ f35 1 130322"/>
                  <a:gd name="f47" fmla="*/ f36 1 265911"/>
                  <a:gd name="f48" fmla="*/ f37 1 130322"/>
                  <a:gd name="f49" fmla="*/ f38 1 265911"/>
                  <a:gd name="f50" fmla="*/ f39 1 265911"/>
                  <a:gd name="f51" fmla="*/ f40 1 130322"/>
                  <a:gd name="f52" fmla="*/ f41 1 130322"/>
                  <a:gd name="f53" fmla="*/ f42 1 265911"/>
                  <a:gd name="f54" fmla="*/ f43 1 130322"/>
                  <a:gd name="f55" fmla="*/ f44 1 265911"/>
                  <a:gd name="f56" fmla="*/ f26 1 f33"/>
                  <a:gd name="f57" fmla="*/ f27 1 f33"/>
                  <a:gd name="f58" fmla="*/ f26 1 f34"/>
                  <a:gd name="f59" fmla="*/ f28 1 f34"/>
                  <a:gd name="f60" fmla="*/ f46 1 f33"/>
                  <a:gd name="f61" fmla="*/ f47 1 f34"/>
                  <a:gd name="f62" fmla="*/ f48 1 f33"/>
                  <a:gd name="f63" fmla="*/ f49 1 f34"/>
                  <a:gd name="f64" fmla="*/ f50 1 f34"/>
                  <a:gd name="f65" fmla="*/ f51 1 f33"/>
                  <a:gd name="f66" fmla="*/ f52 1 f33"/>
                  <a:gd name="f67" fmla="*/ f53 1 f34"/>
                  <a:gd name="f68" fmla="*/ f54 1 f33"/>
                  <a:gd name="f69" fmla="*/ f55 1 f34"/>
                  <a:gd name="f70" fmla="*/ f56 f24 1"/>
                  <a:gd name="f71" fmla="*/ f57 f24 1"/>
                  <a:gd name="f72" fmla="*/ f59 f25 1"/>
                  <a:gd name="f73" fmla="*/ f58 f25 1"/>
                  <a:gd name="f74" fmla="*/ f60 f24 1"/>
                  <a:gd name="f75" fmla="*/ f61 f25 1"/>
                  <a:gd name="f76" fmla="*/ f62 f24 1"/>
                  <a:gd name="f77" fmla="*/ f63 f25 1"/>
                  <a:gd name="f78" fmla="*/ f64 f25 1"/>
                  <a:gd name="f79" fmla="*/ f65 f24 1"/>
                  <a:gd name="f80" fmla="*/ f66 f24 1"/>
                  <a:gd name="f81" fmla="*/ f67 f25 1"/>
                  <a:gd name="f82" fmla="*/ f68 f24 1"/>
                  <a:gd name="f83" fmla="*/ f6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74" y="f75"/>
                  </a:cxn>
                  <a:cxn ang="f45">
                    <a:pos x="f76" y="f77"/>
                  </a:cxn>
                  <a:cxn ang="f45">
                    <a:pos x="f76" y="f78"/>
                  </a:cxn>
                  <a:cxn ang="f45">
                    <a:pos x="f79" y="f78"/>
                  </a:cxn>
                  <a:cxn ang="f45">
                    <a:pos x="f79" y="f77"/>
                  </a:cxn>
                  <a:cxn ang="f45">
                    <a:pos x="f80" y="f81"/>
                  </a:cxn>
                  <a:cxn ang="f45">
                    <a:pos x="f82" y="f83"/>
                  </a:cxn>
                </a:cxnLst>
                <a:rect l="f70" t="f73" r="f71" b="f72"/>
                <a:pathLst>
                  <a:path w="130322" h="265911">
                    <a:moveTo>
                      <a:pt x="f8" y="f7"/>
                    </a:moveTo>
                    <a:cubicBezTo>
                      <a:pt x="f9" y="f10"/>
                      <a:pt x="f5" y="f11"/>
                      <a:pt x="f5" y="f12"/>
                    </a:cubicBezTo>
                    <a:cubicBezTo>
                      <a:pt x="f5" y="f13"/>
                      <a:pt x="f5" y="f14"/>
                      <a:pt x="f5" y="f5"/>
                    </a:cubicBezTo>
                    <a:lnTo>
                      <a:pt x="f15" y="f5"/>
                    </a:lnTo>
                    <a:cubicBezTo>
                      <a:pt x="f15" y="f14"/>
                      <a:pt x="f15" y="f13"/>
                      <a:pt x="f15" y="f12"/>
                    </a:cubicBezTo>
                    <a:cubicBezTo>
                      <a:pt x="f15" y="f16"/>
                      <a:pt x="f17" y="f18"/>
                      <a:pt x="f19" y="f20"/>
                    </a:cubicBezTo>
                    <a:lnTo>
                      <a:pt x="f21" y="f22"/>
                    </a:lnTo>
                    <a:close/>
                  </a:path>
                </a:pathLst>
              </a:custGeom>
              <a:solidFill>
                <a:srgbClr val="C0000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21" name="Freeform: Shape 944"/>
              <p:cNvSpPr/>
              <p:nvPr/>
            </p:nvSpPr>
            <p:spPr>
              <a:xfrm>
                <a:off x="11012329" y="784756"/>
                <a:ext cx="253846" cy="1327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3843"/>
                  <a:gd name="f7" fmla="val 132736"/>
                  <a:gd name="f8" fmla="val 253625"/>
                  <a:gd name="f9" fmla="val 155334"/>
                  <a:gd name="f10" fmla="val 130103"/>
                  <a:gd name="f11" fmla="val 66258"/>
                  <a:gd name="f12" fmla="val 90173"/>
                  <a:gd name="f13" fmla="val 26767"/>
                  <a:gd name="f14" fmla="val 25450"/>
                  <a:gd name="f15" fmla="val 85127"/>
                  <a:gd name="f16" fmla="val 57263"/>
                  <a:gd name="f17" fmla="val 165207"/>
                  <a:gd name="f18" fmla="val 93244"/>
                  <a:gd name="f19" fmla="val 253844"/>
                  <a:gd name="f20" fmla="val 95877"/>
                  <a:gd name="f21" fmla="+- 0 0 -90"/>
                  <a:gd name="f22" fmla="*/ f3 1 253843"/>
                  <a:gd name="f23" fmla="*/ f4 1 132736"/>
                  <a:gd name="f24" fmla="val f5"/>
                  <a:gd name="f25" fmla="val f6"/>
                  <a:gd name="f26" fmla="val f7"/>
                  <a:gd name="f27" fmla="*/ f21 f0 1"/>
                  <a:gd name="f28" fmla="+- f26 0 f24"/>
                  <a:gd name="f29" fmla="+- f25 0 f24"/>
                  <a:gd name="f30" fmla="*/ f27 1 f2"/>
                  <a:gd name="f31" fmla="*/ f29 1 253843"/>
                  <a:gd name="f32" fmla="*/ f28 1 132736"/>
                  <a:gd name="f33" fmla="*/ 253625 f29 1"/>
                  <a:gd name="f34" fmla="*/ 132736 f28 1"/>
                  <a:gd name="f35" fmla="*/ 0 f29 1"/>
                  <a:gd name="f36" fmla="*/ 26767 f28 1"/>
                  <a:gd name="f37" fmla="*/ 25450 f29 1"/>
                  <a:gd name="f38" fmla="*/ 0 f28 1"/>
                  <a:gd name="f39" fmla="*/ 253844 f29 1"/>
                  <a:gd name="f40" fmla="*/ 95877 f28 1"/>
                  <a:gd name="f41" fmla="+- f30 0 f1"/>
                  <a:gd name="f42" fmla="*/ f33 1 253843"/>
                  <a:gd name="f43" fmla="*/ f34 1 132736"/>
                  <a:gd name="f44" fmla="*/ f35 1 253843"/>
                  <a:gd name="f45" fmla="*/ f36 1 132736"/>
                  <a:gd name="f46" fmla="*/ f37 1 253843"/>
                  <a:gd name="f47" fmla="*/ f38 1 132736"/>
                  <a:gd name="f48" fmla="*/ f39 1 253843"/>
                  <a:gd name="f49" fmla="*/ f40 1 132736"/>
                  <a:gd name="f50" fmla="*/ f24 1 f31"/>
                  <a:gd name="f51" fmla="*/ f25 1 f31"/>
                  <a:gd name="f52" fmla="*/ f24 1 f32"/>
                  <a:gd name="f53" fmla="*/ f26 1 f32"/>
                  <a:gd name="f54" fmla="*/ f42 1 f31"/>
                  <a:gd name="f55" fmla="*/ f43 1 f32"/>
                  <a:gd name="f56" fmla="*/ f44 1 f31"/>
                  <a:gd name="f57" fmla="*/ f45 1 f32"/>
                  <a:gd name="f58" fmla="*/ f46 1 f31"/>
                  <a:gd name="f59" fmla="*/ f47 1 f32"/>
                  <a:gd name="f60" fmla="*/ f48 1 f31"/>
                  <a:gd name="f61" fmla="*/ f49 1 f32"/>
                  <a:gd name="f62" fmla="*/ f50 f22 1"/>
                  <a:gd name="f63" fmla="*/ f51 f22 1"/>
                  <a:gd name="f64" fmla="*/ f53 f23 1"/>
                  <a:gd name="f65" fmla="*/ f52 f23 1"/>
                  <a:gd name="f66" fmla="*/ f54 f22 1"/>
                  <a:gd name="f67" fmla="*/ f55 f23 1"/>
                  <a:gd name="f68" fmla="*/ f56 f22 1"/>
                  <a:gd name="f69" fmla="*/ f57 f23 1"/>
                  <a:gd name="f70" fmla="*/ f58 f22 1"/>
                  <a:gd name="f71" fmla="*/ f59 f23 1"/>
                  <a:gd name="f72" fmla="*/ f60 f22 1"/>
                  <a:gd name="f73" fmla="*/ f61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6" y="f67"/>
                  </a:cxn>
                  <a:cxn ang="f41">
                    <a:pos x="f68" y="f69"/>
                  </a:cxn>
                  <a:cxn ang="f41">
                    <a:pos x="f70" y="f71"/>
                  </a:cxn>
                  <a:cxn ang="f41">
                    <a:pos x="f72" y="f73"/>
                  </a:cxn>
                  <a:cxn ang="f41">
                    <a:pos x="f72" y="f67"/>
                  </a:cxn>
                </a:cxnLst>
                <a:rect l="f62" t="f65" r="f63" b="f64"/>
                <a:pathLst>
                  <a:path w="253843" h="132736">
                    <a:moveTo>
                      <a:pt x="f8" y="f7"/>
                    </a:moveTo>
                    <a:cubicBezTo>
                      <a:pt x="f9" y="f10"/>
                      <a:pt x="f11" y="f12"/>
                      <a:pt x="f5" y="f13"/>
                    </a:cubicBezTo>
                    <a:lnTo>
                      <a:pt x="f14" y="f5"/>
                    </a:lnTo>
                    <a:cubicBezTo>
                      <a:pt x="f15" y="f16"/>
                      <a:pt x="f17" y="f18"/>
                      <a:pt x="f19" y="f20"/>
                    </a:cubicBezTo>
                    <a:lnTo>
                      <a:pt x="f19" y="f7"/>
                    </a:lnTo>
                    <a:close/>
                  </a:path>
                </a:pathLst>
              </a:custGeom>
              <a:solidFill>
                <a:srgbClr val="C0000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22" name="Freeform: Shape 945"/>
              <p:cNvSpPr/>
              <p:nvPr/>
            </p:nvSpPr>
            <p:spPr>
              <a:xfrm>
                <a:off x="11283284" y="786512"/>
                <a:ext cx="254724" cy="1309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4721"/>
                  <a:gd name="f7" fmla="val 130980"/>
                  <a:gd name="f8" fmla="val 254722"/>
                  <a:gd name="f9" fmla="val 26767"/>
                  <a:gd name="f10" fmla="val 188244"/>
                  <a:gd name="f11" fmla="val 89734"/>
                  <a:gd name="f12" fmla="val 98949"/>
                  <a:gd name="f13" fmla="val 129006"/>
                  <a:gd name="f14" fmla="val 439"/>
                  <a:gd name="f15" fmla="val 130981"/>
                  <a:gd name="f16" fmla="val 94122"/>
                  <a:gd name="f17" fmla="val 88637"/>
                  <a:gd name="f18" fmla="val 92367"/>
                  <a:gd name="f19" fmla="val 169156"/>
                  <a:gd name="f20" fmla="val 56824"/>
                  <a:gd name="f21" fmla="val 229052"/>
                  <a:gd name="f22" fmla="val 254502"/>
                  <a:gd name="f23" fmla="+- 0 0 -90"/>
                  <a:gd name="f24" fmla="*/ f3 1 254721"/>
                  <a:gd name="f25" fmla="*/ f4 1 130980"/>
                  <a:gd name="f26" fmla="val f5"/>
                  <a:gd name="f27" fmla="val f6"/>
                  <a:gd name="f28" fmla="val f7"/>
                  <a:gd name="f29" fmla="*/ f23 f0 1"/>
                  <a:gd name="f30" fmla="+- f28 0 f26"/>
                  <a:gd name="f31" fmla="+- f27 0 f26"/>
                  <a:gd name="f32" fmla="*/ f29 1 f2"/>
                  <a:gd name="f33" fmla="*/ f31 1 254721"/>
                  <a:gd name="f34" fmla="*/ f30 1 130980"/>
                  <a:gd name="f35" fmla="*/ 254722 f31 1"/>
                  <a:gd name="f36" fmla="*/ 26767 f30 1"/>
                  <a:gd name="f37" fmla="*/ 439 f31 1"/>
                  <a:gd name="f38" fmla="*/ 130981 f30 1"/>
                  <a:gd name="f39" fmla="*/ 0 f31 1"/>
                  <a:gd name="f40" fmla="*/ 94122 f30 1"/>
                  <a:gd name="f41" fmla="*/ 229052 f31 1"/>
                  <a:gd name="f42" fmla="*/ 0 f30 1"/>
                  <a:gd name="f43" fmla="*/ 254502 f31 1"/>
                  <a:gd name="f44" fmla="+- f32 0 f1"/>
                  <a:gd name="f45" fmla="*/ f35 1 254721"/>
                  <a:gd name="f46" fmla="*/ f36 1 130980"/>
                  <a:gd name="f47" fmla="*/ f37 1 254721"/>
                  <a:gd name="f48" fmla="*/ f38 1 130980"/>
                  <a:gd name="f49" fmla="*/ f39 1 254721"/>
                  <a:gd name="f50" fmla="*/ f40 1 130980"/>
                  <a:gd name="f51" fmla="*/ f41 1 254721"/>
                  <a:gd name="f52" fmla="*/ f42 1 130980"/>
                  <a:gd name="f53" fmla="*/ f43 1 254721"/>
                  <a:gd name="f54" fmla="*/ f26 1 f33"/>
                  <a:gd name="f55" fmla="*/ f27 1 f33"/>
                  <a:gd name="f56" fmla="*/ f26 1 f34"/>
                  <a:gd name="f57" fmla="*/ f28 1 f34"/>
                  <a:gd name="f58" fmla="*/ f45 1 f33"/>
                  <a:gd name="f59" fmla="*/ f46 1 f34"/>
                  <a:gd name="f60" fmla="*/ f47 1 f33"/>
                  <a:gd name="f61" fmla="*/ f48 1 f34"/>
                  <a:gd name="f62" fmla="*/ f49 1 f33"/>
                  <a:gd name="f63" fmla="*/ f50 1 f34"/>
                  <a:gd name="f64" fmla="*/ f51 1 f33"/>
                  <a:gd name="f65" fmla="*/ f52 1 f34"/>
                  <a:gd name="f66" fmla="*/ f53 1 f33"/>
                  <a:gd name="f67" fmla="*/ f54 f24 1"/>
                  <a:gd name="f68" fmla="*/ f55 f24 1"/>
                  <a:gd name="f69" fmla="*/ f57 f25 1"/>
                  <a:gd name="f70" fmla="*/ f56 f25 1"/>
                  <a:gd name="f71" fmla="*/ f58 f24 1"/>
                  <a:gd name="f72" fmla="*/ f59 f25 1"/>
                  <a:gd name="f73" fmla="*/ f60 f24 1"/>
                  <a:gd name="f74" fmla="*/ f61 f25 1"/>
                  <a:gd name="f75" fmla="*/ f62 f24 1"/>
                  <a:gd name="f76" fmla="*/ f63 f25 1"/>
                  <a:gd name="f77" fmla="*/ f64 f24 1"/>
                  <a:gd name="f78" fmla="*/ f65 f25 1"/>
                  <a:gd name="f79" fmla="*/ f66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6"/>
                  </a:cxn>
                  <a:cxn ang="f44">
                    <a:pos x="f77" y="f78"/>
                  </a:cxn>
                  <a:cxn ang="f44">
                    <a:pos x="f79" y="f72"/>
                  </a:cxn>
                </a:cxnLst>
                <a:rect l="f67" t="f70" r="f68" b="f69"/>
                <a:pathLst>
                  <a:path w="254721" h="13098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lnTo>
                      <a:pt x="f5" y="f16"/>
                    </a:lnTo>
                    <a:cubicBezTo>
                      <a:pt x="f17" y="f18"/>
                      <a:pt x="f19" y="f20"/>
                      <a:pt x="f21" y="f5"/>
                    </a:cubicBezTo>
                    <a:lnTo>
                      <a:pt x="f22" y="f9"/>
                    </a:lnTo>
                    <a:close/>
                  </a:path>
                </a:pathLst>
              </a:custGeom>
              <a:solidFill>
                <a:srgbClr val="C0000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23" name="Freeform: Shape 946"/>
              <p:cNvSpPr/>
              <p:nvPr/>
            </p:nvSpPr>
            <p:spPr>
              <a:xfrm>
                <a:off x="11524402" y="532884"/>
                <a:ext cx="132295" cy="26766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2297"/>
                  <a:gd name="f7" fmla="val 267666"/>
                  <a:gd name="f8" fmla="val 1316"/>
                  <a:gd name="f9" fmla="val 2633"/>
                  <a:gd name="f10" fmla="val 3949"/>
                  <a:gd name="f11" fmla="val 106408"/>
                  <a:gd name="f12" fmla="val 91928"/>
                  <a:gd name="f13" fmla="val 199214"/>
                  <a:gd name="f14" fmla="val 26108"/>
                  <a:gd name="f15" fmla="val 241558"/>
                  <a:gd name="f16" fmla="val 59018"/>
                  <a:gd name="f17" fmla="val 179907"/>
                  <a:gd name="f18" fmla="val 95219"/>
                  <a:gd name="f19" fmla="val 96097"/>
                  <a:gd name="f20" fmla="val 132078"/>
                  <a:gd name="f21" fmla="+- 0 0 -90"/>
                  <a:gd name="f22" fmla="*/ f3 1 132297"/>
                  <a:gd name="f23" fmla="*/ f4 1 267666"/>
                  <a:gd name="f24" fmla="val f5"/>
                  <a:gd name="f25" fmla="val f6"/>
                  <a:gd name="f26" fmla="val f7"/>
                  <a:gd name="f27" fmla="*/ f21 f0 1"/>
                  <a:gd name="f28" fmla="+- f26 0 f24"/>
                  <a:gd name="f29" fmla="+- f25 0 f24"/>
                  <a:gd name="f30" fmla="*/ f27 1 f2"/>
                  <a:gd name="f31" fmla="*/ f29 1 132297"/>
                  <a:gd name="f32" fmla="*/ f28 1 267666"/>
                  <a:gd name="f33" fmla="*/ 132297 f29 1"/>
                  <a:gd name="f34" fmla="*/ 0 f28 1"/>
                  <a:gd name="f35" fmla="*/ 3949 f28 1"/>
                  <a:gd name="f36" fmla="*/ 26108 f29 1"/>
                  <a:gd name="f37" fmla="*/ 267666 f28 1"/>
                  <a:gd name="f38" fmla="*/ 0 f29 1"/>
                  <a:gd name="f39" fmla="*/ 241558 f28 1"/>
                  <a:gd name="f40" fmla="*/ 95219 f29 1"/>
                  <a:gd name="f41" fmla="*/ 132078 f29 1"/>
                  <a:gd name="f42" fmla="+- f30 0 f1"/>
                  <a:gd name="f43" fmla="*/ f33 1 132297"/>
                  <a:gd name="f44" fmla="*/ f34 1 267666"/>
                  <a:gd name="f45" fmla="*/ f35 1 267666"/>
                  <a:gd name="f46" fmla="*/ f36 1 132297"/>
                  <a:gd name="f47" fmla="*/ f37 1 267666"/>
                  <a:gd name="f48" fmla="*/ f38 1 132297"/>
                  <a:gd name="f49" fmla="*/ f39 1 267666"/>
                  <a:gd name="f50" fmla="*/ f40 1 132297"/>
                  <a:gd name="f51" fmla="*/ f41 1 132297"/>
                  <a:gd name="f52" fmla="*/ f24 1 f31"/>
                  <a:gd name="f53" fmla="*/ f25 1 f31"/>
                  <a:gd name="f54" fmla="*/ f24 1 f32"/>
                  <a:gd name="f55" fmla="*/ f26 1 f32"/>
                  <a:gd name="f56" fmla="*/ f43 1 f31"/>
                  <a:gd name="f57" fmla="*/ f44 1 f32"/>
                  <a:gd name="f58" fmla="*/ f45 1 f32"/>
                  <a:gd name="f59" fmla="*/ f46 1 f31"/>
                  <a:gd name="f60" fmla="*/ f47 1 f32"/>
                  <a:gd name="f61" fmla="*/ f48 1 f31"/>
                  <a:gd name="f62" fmla="*/ f49 1 f32"/>
                  <a:gd name="f63" fmla="*/ f50 1 f31"/>
                  <a:gd name="f64" fmla="*/ f51 1 f31"/>
                  <a:gd name="f65" fmla="*/ f52 f22 1"/>
                  <a:gd name="f66" fmla="*/ f53 f22 1"/>
                  <a:gd name="f67" fmla="*/ f55 f23 1"/>
                  <a:gd name="f68" fmla="*/ f54 f23 1"/>
                  <a:gd name="f69" fmla="*/ f56 f22 1"/>
                  <a:gd name="f70" fmla="*/ f57 f23 1"/>
                  <a:gd name="f71" fmla="*/ f58 f23 1"/>
                  <a:gd name="f72" fmla="*/ f59 f22 1"/>
                  <a:gd name="f73" fmla="*/ f60 f23 1"/>
                  <a:gd name="f74" fmla="*/ f61 f22 1"/>
                  <a:gd name="f75" fmla="*/ f62 f23 1"/>
                  <a:gd name="f76" fmla="*/ f63 f22 1"/>
                  <a:gd name="f77" fmla="*/ f6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9" y="f70"/>
                  </a:cxn>
                  <a:cxn ang="f42">
                    <a:pos x="f69" y="f71"/>
                  </a:cxn>
                  <a:cxn ang="f42">
                    <a:pos x="f72" y="f73"/>
                  </a:cxn>
                  <a:cxn ang="f42">
                    <a:pos x="f74" y="f75"/>
                  </a:cxn>
                  <a:cxn ang="f42">
                    <a:pos x="f76" y="f71"/>
                  </a:cxn>
                  <a:cxn ang="f42">
                    <a:pos x="f76" y="f70"/>
                  </a:cxn>
                  <a:cxn ang="f42">
                    <a:pos x="f77" y="f70"/>
                  </a:cxn>
                </a:cxnLst>
                <a:rect l="f65" t="f68" r="f66" b="f67"/>
                <a:pathLst>
                  <a:path w="132297" h="267666">
                    <a:moveTo>
                      <a:pt x="f6" y="f5"/>
                    </a:moveTo>
                    <a:cubicBezTo>
                      <a:pt x="f6" y="f8"/>
                      <a:pt x="f6" y="f9"/>
                      <a:pt x="f6" y="f10"/>
                    </a:cubicBezTo>
                    <a:cubicBezTo>
                      <a:pt x="f6" y="f11"/>
                      <a:pt x="f12" y="f13"/>
                      <a:pt x="f14" y="f7"/>
                    </a:cubicBezTo>
                    <a:lnTo>
                      <a:pt x="f5" y="f15"/>
                    </a:lnTo>
                    <a:cubicBezTo>
                      <a:pt x="f16" y="f17"/>
                      <a:pt x="f18" y="f19"/>
                      <a:pt x="f18" y="f10"/>
                    </a:cubicBezTo>
                    <a:cubicBezTo>
                      <a:pt x="f18" y="f9"/>
                      <a:pt x="f18" y="f8"/>
                      <a:pt x="f18" y="f5"/>
                    </a:cubicBezTo>
                    <a:lnTo>
                      <a:pt x="f20" y="f5"/>
                    </a:lnTo>
                    <a:close/>
                  </a:path>
                </a:pathLst>
              </a:custGeom>
              <a:solidFill>
                <a:srgbClr val="C0000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24" name="Freeform: Shape 947"/>
              <p:cNvSpPr/>
              <p:nvPr/>
            </p:nvSpPr>
            <p:spPr>
              <a:xfrm>
                <a:off x="10958352" y="533104"/>
                <a:ext cx="110797" cy="22115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0796"/>
                  <a:gd name="f7" fmla="val 221153"/>
                  <a:gd name="f8" fmla="val 85785"/>
                  <a:gd name="f9" fmla="val 221154"/>
                  <a:gd name="f10" fmla="val 32471"/>
                  <a:gd name="f11" fmla="val 164330"/>
                  <a:gd name="f12" fmla="val 87979"/>
                  <a:gd name="f13" fmla="val 3949"/>
                  <a:gd name="f14" fmla="val 2633"/>
                  <a:gd name="f15" fmla="val 1316"/>
                  <a:gd name="f16" fmla="val 35104"/>
                  <a:gd name="f17" fmla="val 78325"/>
                  <a:gd name="f18" fmla="val 63845"/>
                  <a:gd name="f19" fmla="val 145900"/>
                  <a:gd name="f20" fmla="val 196362"/>
                  <a:gd name="f21" fmla="val 86004"/>
                  <a:gd name="f22" fmla="+- 0 0 -90"/>
                  <a:gd name="f23" fmla="*/ f3 1 110796"/>
                  <a:gd name="f24" fmla="*/ f4 1 221153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110796"/>
                  <a:gd name="f33" fmla="*/ f29 1 221153"/>
                  <a:gd name="f34" fmla="*/ 85785 f30 1"/>
                  <a:gd name="f35" fmla="*/ 221154 f29 1"/>
                  <a:gd name="f36" fmla="*/ 0 f30 1"/>
                  <a:gd name="f37" fmla="*/ 3949 f29 1"/>
                  <a:gd name="f38" fmla="*/ 0 f29 1"/>
                  <a:gd name="f39" fmla="*/ 35104 f30 1"/>
                  <a:gd name="f40" fmla="*/ 110796 f30 1"/>
                  <a:gd name="f41" fmla="*/ 196362 f29 1"/>
                  <a:gd name="f42" fmla="*/ 86004 f30 1"/>
                  <a:gd name="f43" fmla="+- f31 0 f1"/>
                  <a:gd name="f44" fmla="*/ f34 1 110796"/>
                  <a:gd name="f45" fmla="*/ f35 1 221153"/>
                  <a:gd name="f46" fmla="*/ f36 1 110796"/>
                  <a:gd name="f47" fmla="*/ f37 1 221153"/>
                  <a:gd name="f48" fmla="*/ f38 1 221153"/>
                  <a:gd name="f49" fmla="*/ f39 1 110796"/>
                  <a:gd name="f50" fmla="*/ f40 1 110796"/>
                  <a:gd name="f51" fmla="*/ f41 1 221153"/>
                  <a:gd name="f52" fmla="*/ f42 1 110796"/>
                  <a:gd name="f53" fmla="*/ f25 1 f32"/>
                  <a:gd name="f54" fmla="*/ f26 1 f32"/>
                  <a:gd name="f55" fmla="*/ f25 1 f33"/>
                  <a:gd name="f56" fmla="*/ f27 1 f33"/>
                  <a:gd name="f57" fmla="*/ f44 1 f32"/>
                  <a:gd name="f58" fmla="*/ f45 1 f33"/>
                  <a:gd name="f59" fmla="*/ f46 1 f32"/>
                  <a:gd name="f60" fmla="*/ f47 1 f33"/>
                  <a:gd name="f61" fmla="*/ f48 1 f33"/>
                  <a:gd name="f62" fmla="*/ f49 1 f32"/>
                  <a:gd name="f63" fmla="*/ f50 1 f32"/>
                  <a:gd name="f64" fmla="*/ f51 1 f33"/>
                  <a:gd name="f65" fmla="*/ f52 1 f32"/>
                  <a:gd name="f66" fmla="*/ f53 f23 1"/>
                  <a:gd name="f67" fmla="*/ f54 f23 1"/>
                  <a:gd name="f68" fmla="*/ f56 f24 1"/>
                  <a:gd name="f69" fmla="*/ f55 f24 1"/>
                  <a:gd name="f70" fmla="*/ f57 f23 1"/>
                  <a:gd name="f71" fmla="*/ f58 f24 1"/>
                  <a:gd name="f72" fmla="*/ f59 f23 1"/>
                  <a:gd name="f73" fmla="*/ f60 f24 1"/>
                  <a:gd name="f74" fmla="*/ f61 f24 1"/>
                  <a:gd name="f75" fmla="*/ f62 f23 1"/>
                  <a:gd name="f76" fmla="*/ f63 f23 1"/>
                  <a:gd name="f77" fmla="*/ f64 f24 1"/>
                  <a:gd name="f78" fmla="*/ f65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0" y="f71"/>
                  </a:cxn>
                  <a:cxn ang="f43">
                    <a:pos x="f72" y="f73"/>
                  </a:cxn>
                  <a:cxn ang="f43">
                    <a:pos x="f72" y="f74"/>
                  </a:cxn>
                  <a:cxn ang="f43">
                    <a:pos x="f75" y="f74"/>
                  </a:cxn>
                  <a:cxn ang="f43">
                    <a:pos x="f75" y="f73"/>
                  </a:cxn>
                  <a:cxn ang="f43">
                    <a:pos x="f76" y="f77"/>
                  </a:cxn>
                  <a:cxn ang="f43">
                    <a:pos x="f78" y="f71"/>
                  </a:cxn>
                </a:cxnLst>
                <a:rect l="f66" t="f69" r="f67" b="f68"/>
                <a:pathLst>
                  <a:path w="110796" h="221153">
                    <a:moveTo>
                      <a:pt x="f8" y="f9"/>
                    </a:moveTo>
                    <a:cubicBezTo>
                      <a:pt x="f10" y="f11"/>
                      <a:pt x="f5" y="f12"/>
                      <a:pt x="f5" y="f13"/>
                    </a:cubicBezTo>
                    <a:cubicBezTo>
                      <a:pt x="f5" y="f14"/>
                      <a:pt x="f5" y="f15"/>
                      <a:pt x="f5" y="f5"/>
                    </a:cubicBezTo>
                    <a:lnTo>
                      <a:pt x="f16" y="f5"/>
                    </a:lnTo>
                    <a:cubicBezTo>
                      <a:pt x="f16" y="f15"/>
                      <a:pt x="f16" y="f14"/>
                      <a:pt x="f16" y="f13"/>
                    </a:cubicBezTo>
                    <a:cubicBezTo>
                      <a:pt x="f16" y="f17"/>
                      <a:pt x="f18" y="f19"/>
                      <a:pt x="f6" y="f20"/>
                    </a:cubicBezTo>
                    <a:lnTo>
                      <a:pt x="f21" y="f9"/>
                    </a:lnTo>
                    <a:close/>
                  </a:path>
                </a:pathLst>
              </a:custGeom>
              <a:solidFill>
                <a:srgbClr val="006A4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25" name="Freeform: Shape 948"/>
              <p:cNvSpPr/>
              <p:nvPr/>
            </p:nvSpPr>
            <p:spPr>
              <a:xfrm>
                <a:off x="11055763" y="740654"/>
                <a:ext cx="210842" cy="1138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0841"/>
                  <a:gd name="f7" fmla="val 113867"/>
                  <a:gd name="f8" fmla="val 210623"/>
                  <a:gd name="f9" fmla="val 113868"/>
                  <a:gd name="f10" fmla="val 129006"/>
                  <a:gd name="f11" fmla="val 111454"/>
                  <a:gd name="f12" fmla="val 55069"/>
                  <a:gd name="f13" fmla="val 78106"/>
                  <a:gd name="f14" fmla="val 25231"/>
                  <a:gd name="f15" fmla="val 24134"/>
                  <a:gd name="f16" fmla="val 72840"/>
                  <a:gd name="f17" fmla="val 46951"/>
                  <a:gd name="f18" fmla="val 138440"/>
                  <a:gd name="f19" fmla="val 76570"/>
                  <a:gd name="f20" fmla="val 210842"/>
                  <a:gd name="f21" fmla="val 78764"/>
                  <a:gd name="f22" fmla="+- 0 0 -90"/>
                  <a:gd name="f23" fmla="*/ f3 1 210841"/>
                  <a:gd name="f24" fmla="*/ f4 1 113867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10841"/>
                  <a:gd name="f33" fmla="*/ f29 1 113867"/>
                  <a:gd name="f34" fmla="*/ 210623 f30 1"/>
                  <a:gd name="f35" fmla="*/ 113868 f29 1"/>
                  <a:gd name="f36" fmla="*/ 0 f30 1"/>
                  <a:gd name="f37" fmla="*/ 25231 f29 1"/>
                  <a:gd name="f38" fmla="*/ 24134 f30 1"/>
                  <a:gd name="f39" fmla="*/ 0 f29 1"/>
                  <a:gd name="f40" fmla="*/ 210842 f30 1"/>
                  <a:gd name="f41" fmla="*/ 78764 f29 1"/>
                  <a:gd name="f42" fmla="+- f31 0 f1"/>
                  <a:gd name="f43" fmla="*/ f34 1 210841"/>
                  <a:gd name="f44" fmla="*/ f35 1 113867"/>
                  <a:gd name="f45" fmla="*/ f36 1 210841"/>
                  <a:gd name="f46" fmla="*/ f37 1 113867"/>
                  <a:gd name="f47" fmla="*/ f38 1 210841"/>
                  <a:gd name="f48" fmla="*/ f39 1 113867"/>
                  <a:gd name="f49" fmla="*/ f40 1 210841"/>
                  <a:gd name="f50" fmla="*/ f41 1 113867"/>
                  <a:gd name="f51" fmla="*/ f25 1 f32"/>
                  <a:gd name="f52" fmla="*/ f26 1 f32"/>
                  <a:gd name="f53" fmla="*/ f25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2"/>
                  <a:gd name="f60" fmla="*/ f48 1 f33"/>
                  <a:gd name="f61" fmla="*/ f49 1 f32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3 1"/>
                  <a:gd name="f72" fmla="*/ f60 f24 1"/>
                  <a:gd name="f73" fmla="*/ f61 f23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71" y="f72"/>
                  </a:cxn>
                  <a:cxn ang="f42">
                    <a:pos x="f73" y="f74"/>
                  </a:cxn>
                  <a:cxn ang="f42">
                    <a:pos x="f73" y="f68"/>
                  </a:cxn>
                </a:cxnLst>
                <a:rect l="f63" t="f66" r="f64" b="f65"/>
                <a:pathLst>
                  <a:path w="210841" h="113867">
                    <a:moveTo>
                      <a:pt x="f8" y="f9"/>
                    </a:moveTo>
                    <a:cubicBezTo>
                      <a:pt x="f10" y="f11"/>
                      <a:pt x="f12" y="f13"/>
                      <a:pt x="f5" y="f14"/>
                    </a:cubicBezTo>
                    <a:lnTo>
                      <a:pt x="f15" y="f5"/>
                    </a:lnTo>
                    <a:cubicBezTo>
                      <a:pt x="f16" y="f17"/>
                      <a:pt x="f18" y="f19"/>
                      <a:pt x="f20" y="f21"/>
                    </a:cubicBezTo>
                    <a:lnTo>
                      <a:pt x="f20" y="f9"/>
                    </a:lnTo>
                    <a:close/>
                  </a:path>
                </a:pathLst>
              </a:custGeom>
              <a:solidFill>
                <a:srgbClr val="006A4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26" name="Freeform: Shape 949"/>
              <p:cNvSpPr/>
              <p:nvPr/>
            </p:nvSpPr>
            <p:spPr>
              <a:xfrm>
                <a:off x="11282626" y="742849"/>
                <a:ext cx="211720" cy="1118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1719"/>
                  <a:gd name="f7" fmla="val 111893"/>
                  <a:gd name="f8" fmla="val 211720"/>
                  <a:gd name="f9" fmla="val 25011"/>
                  <a:gd name="f10" fmla="val 156431"/>
                  <a:gd name="f11" fmla="val 77448"/>
                  <a:gd name="f12" fmla="val 82055"/>
                  <a:gd name="f13" fmla="val 110138"/>
                  <a:gd name="f14" fmla="val 439"/>
                  <a:gd name="f15" fmla="val 77009"/>
                  <a:gd name="f16" fmla="val 72621"/>
                  <a:gd name="f17" fmla="val 75473"/>
                  <a:gd name="f18" fmla="val 138440"/>
                  <a:gd name="f19" fmla="val 46293"/>
                  <a:gd name="f20" fmla="val 187586"/>
                  <a:gd name="f21" fmla="val 25231"/>
                  <a:gd name="f22" fmla="+- 0 0 -90"/>
                  <a:gd name="f23" fmla="*/ f3 1 211719"/>
                  <a:gd name="f24" fmla="*/ f4 1 111893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11719"/>
                  <a:gd name="f33" fmla="*/ f29 1 111893"/>
                  <a:gd name="f34" fmla="*/ 211720 f30 1"/>
                  <a:gd name="f35" fmla="*/ 25011 f29 1"/>
                  <a:gd name="f36" fmla="*/ 439 f30 1"/>
                  <a:gd name="f37" fmla="*/ 111893 f29 1"/>
                  <a:gd name="f38" fmla="*/ 0 f30 1"/>
                  <a:gd name="f39" fmla="*/ 77009 f29 1"/>
                  <a:gd name="f40" fmla="*/ 187586 f30 1"/>
                  <a:gd name="f41" fmla="*/ 0 f29 1"/>
                  <a:gd name="f42" fmla="*/ 25231 f29 1"/>
                  <a:gd name="f43" fmla="+- f31 0 f1"/>
                  <a:gd name="f44" fmla="*/ f34 1 211719"/>
                  <a:gd name="f45" fmla="*/ f35 1 111893"/>
                  <a:gd name="f46" fmla="*/ f36 1 211719"/>
                  <a:gd name="f47" fmla="*/ f37 1 111893"/>
                  <a:gd name="f48" fmla="*/ f38 1 211719"/>
                  <a:gd name="f49" fmla="*/ f39 1 111893"/>
                  <a:gd name="f50" fmla="*/ f40 1 211719"/>
                  <a:gd name="f51" fmla="*/ f41 1 111893"/>
                  <a:gd name="f52" fmla="*/ f42 1 111893"/>
                  <a:gd name="f53" fmla="*/ f25 1 f32"/>
                  <a:gd name="f54" fmla="*/ f26 1 f32"/>
                  <a:gd name="f55" fmla="*/ f25 1 f33"/>
                  <a:gd name="f56" fmla="*/ f27 1 f33"/>
                  <a:gd name="f57" fmla="*/ f44 1 f32"/>
                  <a:gd name="f58" fmla="*/ f45 1 f33"/>
                  <a:gd name="f59" fmla="*/ f46 1 f32"/>
                  <a:gd name="f60" fmla="*/ f47 1 f33"/>
                  <a:gd name="f61" fmla="*/ f48 1 f32"/>
                  <a:gd name="f62" fmla="*/ f49 1 f33"/>
                  <a:gd name="f63" fmla="*/ f50 1 f32"/>
                  <a:gd name="f64" fmla="*/ f51 1 f33"/>
                  <a:gd name="f65" fmla="*/ f52 1 f33"/>
                  <a:gd name="f66" fmla="*/ f53 f23 1"/>
                  <a:gd name="f67" fmla="*/ f54 f23 1"/>
                  <a:gd name="f68" fmla="*/ f56 f24 1"/>
                  <a:gd name="f69" fmla="*/ f55 f24 1"/>
                  <a:gd name="f70" fmla="*/ f57 f23 1"/>
                  <a:gd name="f71" fmla="*/ f58 f24 1"/>
                  <a:gd name="f72" fmla="*/ f59 f23 1"/>
                  <a:gd name="f73" fmla="*/ f60 f24 1"/>
                  <a:gd name="f74" fmla="*/ f61 f23 1"/>
                  <a:gd name="f75" fmla="*/ f62 f24 1"/>
                  <a:gd name="f76" fmla="*/ f63 f23 1"/>
                  <a:gd name="f77" fmla="*/ f64 f24 1"/>
                  <a:gd name="f78" fmla="*/ f65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0" y="f71"/>
                  </a:cxn>
                  <a:cxn ang="f43">
                    <a:pos x="f72" y="f73"/>
                  </a:cxn>
                  <a:cxn ang="f43">
                    <a:pos x="f74" y="f75"/>
                  </a:cxn>
                  <a:cxn ang="f43">
                    <a:pos x="f76" y="f77"/>
                  </a:cxn>
                  <a:cxn ang="f43">
                    <a:pos x="f70" y="f78"/>
                  </a:cxn>
                </a:cxnLst>
                <a:rect l="f66" t="f69" r="f67" b="f68"/>
                <a:pathLst>
                  <a:path w="211719" h="111893">
                    <a:moveTo>
                      <a:pt x="f8" y="f9"/>
                    </a:moveTo>
                    <a:cubicBezTo>
                      <a:pt x="f10" y="f11"/>
                      <a:pt x="f12" y="f13"/>
                      <a:pt x="f14" y="f7"/>
                    </a:cubicBezTo>
                    <a:lnTo>
                      <a:pt x="f5" y="f15"/>
                    </a:lnTo>
                    <a:cubicBezTo>
                      <a:pt x="f16" y="f17"/>
                      <a:pt x="f18" y="f19"/>
                      <a:pt x="f20" y="f5"/>
                    </a:cubicBezTo>
                    <a:lnTo>
                      <a:pt x="f8" y="f21"/>
                    </a:lnTo>
                    <a:close/>
                  </a:path>
                </a:pathLst>
              </a:custGeom>
              <a:solidFill>
                <a:srgbClr val="006A4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27" name="Freeform: Shape 950"/>
              <p:cNvSpPr/>
              <p:nvPr/>
            </p:nvSpPr>
            <p:spPr>
              <a:xfrm>
                <a:off x="11481178" y="532884"/>
                <a:ext cx="112553" cy="22313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2551"/>
                  <a:gd name="f7" fmla="val 223128"/>
                  <a:gd name="f8" fmla="val 1316"/>
                  <a:gd name="f9" fmla="val 2633"/>
                  <a:gd name="f10" fmla="val 3949"/>
                  <a:gd name="f11" fmla="val 88856"/>
                  <a:gd name="f12" fmla="val 79203"/>
                  <a:gd name="f13" fmla="val 166085"/>
                  <a:gd name="f14" fmla="val 24792"/>
                  <a:gd name="f15" fmla="val 198336"/>
                  <a:gd name="f16" fmla="val 47829"/>
                  <a:gd name="f17" fmla="val 147655"/>
                  <a:gd name="f18" fmla="val 77448"/>
                  <a:gd name="f19" fmla="+- 0 0 -90"/>
                  <a:gd name="f20" fmla="*/ f3 1 112551"/>
                  <a:gd name="f21" fmla="*/ f4 1 223128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12551"/>
                  <a:gd name="f30" fmla="*/ f26 1 223128"/>
                  <a:gd name="f31" fmla="*/ 112551 f27 1"/>
                  <a:gd name="f32" fmla="*/ 0 f26 1"/>
                  <a:gd name="f33" fmla="*/ 3949 f26 1"/>
                  <a:gd name="f34" fmla="*/ 24792 f27 1"/>
                  <a:gd name="f35" fmla="*/ 223128 f26 1"/>
                  <a:gd name="f36" fmla="*/ 0 f27 1"/>
                  <a:gd name="f37" fmla="*/ 198336 f26 1"/>
                  <a:gd name="f38" fmla="*/ 77448 f27 1"/>
                  <a:gd name="f39" fmla="+- f28 0 f1"/>
                  <a:gd name="f40" fmla="*/ f31 1 112551"/>
                  <a:gd name="f41" fmla="*/ f32 1 223128"/>
                  <a:gd name="f42" fmla="*/ f33 1 223128"/>
                  <a:gd name="f43" fmla="*/ f34 1 112551"/>
                  <a:gd name="f44" fmla="*/ f35 1 223128"/>
                  <a:gd name="f45" fmla="*/ f36 1 112551"/>
                  <a:gd name="f46" fmla="*/ f37 1 223128"/>
                  <a:gd name="f47" fmla="*/ f38 1 112551"/>
                  <a:gd name="f48" fmla="*/ f22 1 f29"/>
                  <a:gd name="f49" fmla="*/ f23 1 f29"/>
                  <a:gd name="f50" fmla="*/ f22 1 f30"/>
                  <a:gd name="f51" fmla="*/ f24 1 f30"/>
                  <a:gd name="f52" fmla="*/ f40 1 f29"/>
                  <a:gd name="f53" fmla="*/ f41 1 f30"/>
                  <a:gd name="f54" fmla="*/ f42 1 f30"/>
                  <a:gd name="f55" fmla="*/ f43 1 f29"/>
                  <a:gd name="f56" fmla="*/ f44 1 f30"/>
                  <a:gd name="f57" fmla="*/ f45 1 f29"/>
                  <a:gd name="f58" fmla="*/ f46 1 f30"/>
                  <a:gd name="f59" fmla="*/ f47 1 f29"/>
                  <a:gd name="f60" fmla="*/ f48 f20 1"/>
                  <a:gd name="f61" fmla="*/ f49 f20 1"/>
                  <a:gd name="f62" fmla="*/ f51 f21 1"/>
                  <a:gd name="f63" fmla="*/ f50 f21 1"/>
                  <a:gd name="f64" fmla="*/ f52 f20 1"/>
                  <a:gd name="f65" fmla="*/ f53 f21 1"/>
                  <a:gd name="f66" fmla="*/ f54 f21 1"/>
                  <a:gd name="f67" fmla="*/ f55 f20 1"/>
                  <a:gd name="f68" fmla="*/ f56 f21 1"/>
                  <a:gd name="f69" fmla="*/ f57 f20 1"/>
                  <a:gd name="f70" fmla="*/ f58 f21 1"/>
                  <a:gd name="f71" fmla="*/ f5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4" y="f65"/>
                  </a:cxn>
                  <a:cxn ang="f39">
                    <a:pos x="f64" y="f66"/>
                  </a:cxn>
                  <a:cxn ang="f39">
                    <a:pos x="f67" y="f68"/>
                  </a:cxn>
                  <a:cxn ang="f39">
                    <a:pos x="f69" y="f70"/>
                  </a:cxn>
                  <a:cxn ang="f39">
                    <a:pos x="f71" y="f66"/>
                  </a:cxn>
                  <a:cxn ang="f39">
                    <a:pos x="f71" y="f65"/>
                  </a:cxn>
                  <a:cxn ang="f39">
                    <a:pos x="f64" y="f65"/>
                  </a:cxn>
                </a:cxnLst>
                <a:rect l="f60" t="f63" r="f61" b="f62"/>
                <a:pathLst>
                  <a:path w="112551" h="223128">
                    <a:moveTo>
                      <a:pt x="f6" y="f5"/>
                    </a:moveTo>
                    <a:cubicBezTo>
                      <a:pt x="f6" y="f8"/>
                      <a:pt x="f6" y="f9"/>
                      <a:pt x="f6" y="f10"/>
                    </a:cubicBezTo>
                    <a:cubicBezTo>
                      <a:pt x="f6" y="f11"/>
                      <a:pt x="f12" y="f13"/>
                      <a:pt x="f14" y="f7"/>
                    </a:cubicBezTo>
                    <a:lnTo>
                      <a:pt x="f5" y="f15"/>
                    </a:lnTo>
                    <a:cubicBezTo>
                      <a:pt x="f16" y="f17"/>
                      <a:pt x="f18" y="f12"/>
                      <a:pt x="f18" y="f10"/>
                    </a:cubicBezTo>
                    <a:cubicBezTo>
                      <a:pt x="f18" y="f9"/>
                      <a:pt x="f18" y="f8"/>
                      <a:pt x="f18" y="f5"/>
                    </a:cubicBezTo>
                    <a:lnTo>
                      <a:pt x="f6" y="f5"/>
                    </a:lnTo>
                    <a:close/>
                  </a:path>
                </a:pathLst>
              </a:custGeom>
              <a:solidFill>
                <a:srgbClr val="006A4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  <p:sp>
            <p:nvSpPr>
              <p:cNvPr id="328" name="Freeform: Shape 951"/>
              <p:cNvSpPr/>
              <p:nvPr/>
            </p:nvSpPr>
            <p:spPr>
              <a:xfrm>
                <a:off x="11017815" y="532884"/>
                <a:ext cx="516462" cy="2623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16463"/>
                  <a:gd name="f7" fmla="val 262400"/>
                  <a:gd name="f8" fmla="val 68452"/>
                  <a:gd name="f9" fmla="val 179029"/>
                  <a:gd name="f10" fmla="val 26108"/>
                  <a:gd name="f11" fmla="val 132956"/>
                  <a:gd name="f12" fmla="val 71524"/>
                  <a:gd name="f13" fmla="val 3949"/>
                  <a:gd name="f14" fmla="val 2633"/>
                  <a:gd name="f15" fmla="val 1316"/>
                  <a:gd name="f16" fmla="val 34446"/>
                  <a:gd name="f17" fmla="val 61870"/>
                  <a:gd name="f18" fmla="val 56605"/>
                  <a:gd name="f19" fmla="val 114745"/>
                  <a:gd name="f20" fmla="val 92806"/>
                  <a:gd name="f21" fmla="val 154457"/>
                  <a:gd name="f22" fmla="val 178810"/>
                  <a:gd name="f23" fmla="val 249017"/>
                  <a:gd name="f24" fmla="val 262181"/>
                  <a:gd name="f25" fmla="val 183198"/>
                  <a:gd name="f26" fmla="val 259987"/>
                  <a:gd name="f27" fmla="val 123521"/>
                  <a:gd name="f28" fmla="val 232782"/>
                  <a:gd name="f29" fmla="val 79203"/>
                  <a:gd name="f30" fmla="val 190219"/>
                  <a:gd name="f31" fmla="val 103117"/>
                  <a:gd name="f32" fmla="val 165427"/>
                  <a:gd name="f33" fmla="val 141293"/>
                  <a:gd name="f34" fmla="val 202285"/>
                  <a:gd name="f35" fmla="val 192632"/>
                  <a:gd name="f36" fmla="val 225761"/>
                  <a:gd name="f37" fmla="val 249456"/>
                  <a:gd name="f38" fmla="val 227955"/>
                  <a:gd name="f39" fmla="val 262401"/>
                  <a:gd name="f40" fmla="val 435506"/>
                  <a:gd name="f41" fmla="val 191974"/>
                  <a:gd name="f42" fmla="val 390749"/>
                  <a:gd name="f43" fmla="val 234318"/>
                  <a:gd name="f44" fmla="val 330633"/>
                  <a:gd name="f45" fmla="val 260645"/>
                  <a:gd name="f46" fmla="val 264594"/>
                  <a:gd name="f47" fmla="val 264156"/>
                  <a:gd name="f48" fmla="val 227736"/>
                  <a:gd name="f49" fmla="val 321199"/>
                  <a:gd name="f50" fmla="val 226200"/>
                  <a:gd name="f51" fmla="val 372977"/>
                  <a:gd name="f52" fmla="val 203382"/>
                  <a:gd name="f53" fmla="val 411591"/>
                  <a:gd name="f54" fmla="val 166962"/>
                  <a:gd name="f55" fmla="val 435286"/>
                  <a:gd name="f56" fmla="val 191754"/>
                  <a:gd name="f57" fmla="val 516464"/>
                  <a:gd name="f58" fmla="val 72402"/>
                  <a:gd name="f59" fmla="val 489917"/>
                  <a:gd name="f60" fmla="val 134711"/>
                  <a:gd name="f61" fmla="val 446256"/>
                  <a:gd name="f62" fmla="val 180784"/>
                  <a:gd name="f63" fmla="val 421903"/>
                  <a:gd name="f64" fmla="val 156431"/>
                  <a:gd name="f65" fmla="val 459201"/>
                  <a:gd name="f66" fmla="val 116501"/>
                  <a:gd name="f67" fmla="val 481799"/>
                  <a:gd name="f68" fmla="val 62967"/>
                  <a:gd name="f69" fmla="val 516244"/>
                  <a:gd name="f70" fmla="+- 0 0 -90"/>
                  <a:gd name="f71" fmla="*/ f3 1 516463"/>
                  <a:gd name="f72" fmla="*/ f4 1 262400"/>
                  <a:gd name="f73" fmla="val f5"/>
                  <a:gd name="f74" fmla="val f6"/>
                  <a:gd name="f75" fmla="val f7"/>
                  <a:gd name="f76" fmla="*/ f70 f0 1"/>
                  <a:gd name="f77" fmla="+- f75 0 f73"/>
                  <a:gd name="f78" fmla="+- f74 0 f73"/>
                  <a:gd name="f79" fmla="*/ f76 1 f2"/>
                  <a:gd name="f80" fmla="*/ f78 1 516463"/>
                  <a:gd name="f81" fmla="*/ f77 1 262400"/>
                  <a:gd name="f82" fmla="*/ 68452 f78 1"/>
                  <a:gd name="f83" fmla="*/ 179029 f77 1"/>
                  <a:gd name="f84" fmla="*/ 0 f78 1"/>
                  <a:gd name="f85" fmla="*/ 3949 f77 1"/>
                  <a:gd name="f86" fmla="*/ 0 f77 1"/>
                  <a:gd name="f87" fmla="*/ 34446 f78 1"/>
                  <a:gd name="f88" fmla="*/ 92806 f78 1"/>
                  <a:gd name="f89" fmla="*/ 154457 f77 1"/>
                  <a:gd name="f90" fmla="*/ 178810 f77 1"/>
                  <a:gd name="f91" fmla="*/ 249017 f78 1"/>
                  <a:gd name="f92" fmla="*/ 262181 f77 1"/>
                  <a:gd name="f93" fmla="*/ 79203 f78 1"/>
                  <a:gd name="f94" fmla="*/ 190219 f77 1"/>
                  <a:gd name="f95" fmla="*/ 103117 f78 1"/>
                  <a:gd name="f96" fmla="*/ 165427 f77 1"/>
                  <a:gd name="f97" fmla="*/ 249456 f78 1"/>
                  <a:gd name="f98" fmla="*/ 227955 f77 1"/>
                  <a:gd name="f99" fmla="*/ 262401 f77 1"/>
                  <a:gd name="f100" fmla="*/ 435506 f78 1"/>
                  <a:gd name="f101" fmla="*/ 191974 f77 1"/>
                  <a:gd name="f102" fmla="*/ 264594 f78 1"/>
                  <a:gd name="f103" fmla="*/ 264156 f78 1"/>
                  <a:gd name="f104" fmla="*/ 227736 f77 1"/>
                  <a:gd name="f105" fmla="*/ 411591 f78 1"/>
                  <a:gd name="f106" fmla="*/ 166962 f77 1"/>
                  <a:gd name="f107" fmla="*/ 435286 f78 1"/>
                  <a:gd name="f108" fmla="*/ 191754 f77 1"/>
                  <a:gd name="f109" fmla="*/ 516464 f78 1"/>
                  <a:gd name="f110" fmla="*/ 446256 f78 1"/>
                  <a:gd name="f111" fmla="*/ 180784 f77 1"/>
                  <a:gd name="f112" fmla="*/ 421903 f78 1"/>
                  <a:gd name="f113" fmla="*/ 156431 f77 1"/>
                  <a:gd name="f114" fmla="*/ 481799 f78 1"/>
                  <a:gd name="f115" fmla="*/ 516244 f78 1"/>
                  <a:gd name="f116" fmla="+- f79 0 f1"/>
                  <a:gd name="f117" fmla="*/ f82 1 516463"/>
                  <a:gd name="f118" fmla="*/ f83 1 262400"/>
                  <a:gd name="f119" fmla="*/ f84 1 516463"/>
                  <a:gd name="f120" fmla="*/ f85 1 262400"/>
                  <a:gd name="f121" fmla="*/ f86 1 262400"/>
                  <a:gd name="f122" fmla="*/ f87 1 516463"/>
                  <a:gd name="f123" fmla="*/ f88 1 516463"/>
                  <a:gd name="f124" fmla="*/ f89 1 262400"/>
                  <a:gd name="f125" fmla="*/ f90 1 262400"/>
                  <a:gd name="f126" fmla="*/ f91 1 516463"/>
                  <a:gd name="f127" fmla="*/ f92 1 262400"/>
                  <a:gd name="f128" fmla="*/ f93 1 516463"/>
                  <a:gd name="f129" fmla="*/ f94 1 262400"/>
                  <a:gd name="f130" fmla="*/ f95 1 516463"/>
                  <a:gd name="f131" fmla="*/ f96 1 262400"/>
                  <a:gd name="f132" fmla="*/ f97 1 516463"/>
                  <a:gd name="f133" fmla="*/ f98 1 262400"/>
                  <a:gd name="f134" fmla="*/ f99 1 262400"/>
                  <a:gd name="f135" fmla="*/ f100 1 516463"/>
                  <a:gd name="f136" fmla="*/ f101 1 262400"/>
                  <a:gd name="f137" fmla="*/ f102 1 516463"/>
                  <a:gd name="f138" fmla="*/ f103 1 516463"/>
                  <a:gd name="f139" fmla="*/ f104 1 262400"/>
                  <a:gd name="f140" fmla="*/ f105 1 516463"/>
                  <a:gd name="f141" fmla="*/ f106 1 262400"/>
                  <a:gd name="f142" fmla="*/ f107 1 516463"/>
                  <a:gd name="f143" fmla="*/ f108 1 262400"/>
                  <a:gd name="f144" fmla="*/ f109 1 516463"/>
                  <a:gd name="f145" fmla="*/ f110 1 516463"/>
                  <a:gd name="f146" fmla="*/ f111 1 262400"/>
                  <a:gd name="f147" fmla="*/ f112 1 516463"/>
                  <a:gd name="f148" fmla="*/ f113 1 262400"/>
                  <a:gd name="f149" fmla="*/ f114 1 516463"/>
                  <a:gd name="f150" fmla="*/ f115 1 516463"/>
                  <a:gd name="f151" fmla="*/ f73 1 f80"/>
                  <a:gd name="f152" fmla="*/ f74 1 f80"/>
                  <a:gd name="f153" fmla="*/ f73 1 f81"/>
                  <a:gd name="f154" fmla="*/ f75 1 f81"/>
                  <a:gd name="f155" fmla="*/ f117 1 f80"/>
                  <a:gd name="f156" fmla="*/ f118 1 f81"/>
                  <a:gd name="f157" fmla="*/ f119 1 f80"/>
                  <a:gd name="f158" fmla="*/ f120 1 f81"/>
                  <a:gd name="f159" fmla="*/ f121 1 f81"/>
                  <a:gd name="f160" fmla="*/ f122 1 f80"/>
                  <a:gd name="f161" fmla="*/ f123 1 f80"/>
                  <a:gd name="f162" fmla="*/ f124 1 f81"/>
                  <a:gd name="f163" fmla="*/ f125 1 f81"/>
                  <a:gd name="f164" fmla="*/ f126 1 f80"/>
                  <a:gd name="f165" fmla="*/ f127 1 f81"/>
                  <a:gd name="f166" fmla="*/ f128 1 f80"/>
                  <a:gd name="f167" fmla="*/ f129 1 f81"/>
                  <a:gd name="f168" fmla="*/ f130 1 f80"/>
                  <a:gd name="f169" fmla="*/ f131 1 f81"/>
                  <a:gd name="f170" fmla="*/ f132 1 f80"/>
                  <a:gd name="f171" fmla="*/ f133 1 f81"/>
                  <a:gd name="f172" fmla="*/ f134 1 f81"/>
                  <a:gd name="f173" fmla="*/ f135 1 f80"/>
                  <a:gd name="f174" fmla="*/ f136 1 f81"/>
                  <a:gd name="f175" fmla="*/ f137 1 f80"/>
                  <a:gd name="f176" fmla="*/ f138 1 f80"/>
                  <a:gd name="f177" fmla="*/ f139 1 f81"/>
                  <a:gd name="f178" fmla="*/ f140 1 f80"/>
                  <a:gd name="f179" fmla="*/ f141 1 f81"/>
                  <a:gd name="f180" fmla="*/ f142 1 f80"/>
                  <a:gd name="f181" fmla="*/ f143 1 f81"/>
                  <a:gd name="f182" fmla="*/ f144 1 f80"/>
                  <a:gd name="f183" fmla="*/ f145 1 f80"/>
                  <a:gd name="f184" fmla="*/ f146 1 f81"/>
                  <a:gd name="f185" fmla="*/ f147 1 f80"/>
                  <a:gd name="f186" fmla="*/ f148 1 f81"/>
                  <a:gd name="f187" fmla="*/ f149 1 f80"/>
                  <a:gd name="f188" fmla="*/ f150 1 f80"/>
                  <a:gd name="f189" fmla="*/ f151 f71 1"/>
                  <a:gd name="f190" fmla="*/ f152 f71 1"/>
                  <a:gd name="f191" fmla="*/ f154 f72 1"/>
                  <a:gd name="f192" fmla="*/ f153 f72 1"/>
                  <a:gd name="f193" fmla="*/ f155 f71 1"/>
                  <a:gd name="f194" fmla="*/ f156 f72 1"/>
                  <a:gd name="f195" fmla="*/ f157 f71 1"/>
                  <a:gd name="f196" fmla="*/ f158 f72 1"/>
                  <a:gd name="f197" fmla="*/ f159 f72 1"/>
                  <a:gd name="f198" fmla="*/ f160 f71 1"/>
                  <a:gd name="f199" fmla="*/ f161 f71 1"/>
                  <a:gd name="f200" fmla="*/ f162 f72 1"/>
                  <a:gd name="f201" fmla="*/ f163 f72 1"/>
                  <a:gd name="f202" fmla="*/ f164 f71 1"/>
                  <a:gd name="f203" fmla="*/ f165 f72 1"/>
                  <a:gd name="f204" fmla="*/ f166 f71 1"/>
                  <a:gd name="f205" fmla="*/ f167 f72 1"/>
                  <a:gd name="f206" fmla="*/ f168 f71 1"/>
                  <a:gd name="f207" fmla="*/ f169 f72 1"/>
                  <a:gd name="f208" fmla="*/ f170 f71 1"/>
                  <a:gd name="f209" fmla="*/ f171 f72 1"/>
                  <a:gd name="f210" fmla="*/ f172 f72 1"/>
                  <a:gd name="f211" fmla="*/ f173 f71 1"/>
                  <a:gd name="f212" fmla="*/ f174 f72 1"/>
                  <a:gd name="f213" fmla="*/ f175 f71 1"/>
                  <a:gd name="f214" fmla="*/ f176 f71 1"/>
                  <a:gd name="f215" fmla="*/ f177 f72 1"/>
                  <a:gd name="f216" fmla="*/ f178 f71 1"/>
                  <a:gd name="f217" fmla="*/ f179 f72 1"/>
                  <a:gd name="f218" fmla="*/ f180 f71 1"/>
                  <a:gd name="f219" fmla="*/ f181 f72 1"/>
                  <a:gd name="f220" fmla="*/ f182 f71 1"/>
                  <a:gd name="f221" fmla="*/ f183 f71 1"/>
                  <a:gd name="f222" fmla="*/ f184 f72 1"/>
                  <a:gd name="f223" fmla="*/ f185 f71 1"/>
                  <a:gd name="f224" fmla="*/ f186 f72 1"/>
                  <a:gd name="f225" fmla="*/ f187 f71 1"/>
                  <a:gd name="f226" fmla="*/ f18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6">
                    <a:pos x="f193" y="f194"/>
                  </a:cxn>
                  <a:cxn ang="f116">
                    <a:pos x="f195" y="f196"/>
                  </a:cxn>
                  <a:cxn ang="f116">
                    <a:pos x="f195" y="f197"/>
                  </a:cxn>
                  <a:cxn ang="f116">
                    <a:pos x="f198" y="f197"/>
                  </a:cxn>
                  <a:cxn ang="f116">
                    <a:pos x="f198" y="f196"/>
                  </a:cxn>
                  <a:cxn ang="f116">
                    <a:pos x="f199" y="f200"/>
                  </a:cxn>
                  <a:cxn ang="f116">
                    <a:pos x="f193" y="f201"/>
                  </a:cxn>
                  <a:cxn ang="f116">
                    <a:pos x="f202" y="f203"/>
                  </a:cxn>
                  <a:cxn ang="f116">
                    <a:pos x="f204" y="f205"/>
                  </a:cxn>
                  <a:cxn ang="f116">
                    <a:pos x="f206" y="f207"/>
                  </a:cxn>
                  <a:cxn ang="f116">
                    <a:pos x="f208" y="f209"/>
                  </a:cxn>
                  <a:cxn ang="f116">
                    <a:pos x="f208" y="f210"/>
                  </a:cxn>
                  <a:cxn ang="f116">
                    <a:pos x="f211" y="f212"/>
                  </a:cxn>
                  <a:cxn ang="f116">
                    <a:pos x="f213" y="f203"/>
                  </a:cxn>
                  <a:cxn ang="f116">
                    <a:pos x="f214" y="f215"/>
                  </a:cxn>
                  <a:cxn ang="f116">
                    <a:pos x="f216" y="f217"/>
                  </a:cxn>
                  <a:cxn ang="f116">
                    <a:pos x="f218" y="f219"/>
                  </a:cxn>
                  <a:cxn ang="f116">
                    <a:pos x="f220" y="f197"/>
                  </a:cxn>
                  <a:cxn ang="f116">
                    <a:pos x="f220" y="f196"/>
                  </a:cxn>
                  <a:cxn ang="f116">
                    <a:pos x="f221" y="f222"/>
                  </a:cxn>
                  <a:cxn ang="f116">
                    <a:pos x="f223" y="f224"/>
                  </a:cxn>
                  <a:cxn ang="f116">
                    <a:pos x="f225" y="f196"/>
                  </a:cxn>
                  <a:cxn ang="f116">
                    <a:pos x="f225" y="f197"/>
                  </a:cxn>
                  <a:cxn ang="f116">
                    <a:pos x="f226" y="f197"/>
                  </a:cxn>
                </a:cxnLst>
                <a:rect l="f189" t="f192" r="f190" b="f191"/>
                <a:pathLst>
                  <a:path w="516463" h="262400">
                    <a:moveTo>
                      <a:pt x="f8" y="f9"/>
                    </a:moveTo>
                    <a:cubicBezTo>
                      <a:pt x="f10" y="f11"/>
                      <a:pt x="f5" y="f12"/>
                      <a:pt x="f5" y="f13"/>
                    </a:cubicBezTo>
                    <a:cubicBezTo>
                      <a:pt x="f5" y="f14"/>
                      <a:pt x="f5" y="f15"/>
                      <a:pt x="f5" y="f5"/>
                    </a:cubicBezTo>
                    <a:lnTo>
                      <a:pt x="f16" y="f5"/>
                    </a:lnTo>
                    <a:cubicBezTo>
                      <a:pt x="f16" y="f15"/>
                      <a:pt x="f16" y="f14"/>
                      <a:pt x="f16" y="f13"/>
                    </a:cubicBezTo>
                    <a:cubicBezTo>
                      <a:pt x="f16" y="f17"/>
                      <a:pt x="f18" y="f19"/>
                      <a:pt x="f20" y="f21"/>
                    </a:cubicBezTo>
                    <a:lnTo>
                      <a:pt x="f8" y="f22"/>
                    </a:lnTo>
                    <a:close/>
                    <a:moveTo>
                      <a:pt x="f23" y="f24"/>
                    </a:moveTo>
                    <a:cubicBezTo>
                      <a:pt x="f25" y="f26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35" y="f36"/>
                      <a:pt x="f37" y="f38"/>
                    </a:cubicBezTo>
                    <a:lnTo>
                      <a:pt x="f37" y="f39"/>
                    </a:lnTo>
                    <a:close/>
                    <a:moveTo>
                      <a:pt x="f40" y="f41"/>
                    </a:moveTo>
                    <a:cubicBezTo>
                      <a:pt x="f42" y="f43"/>
                      <a:pt x="f44" y="f45"/>
                      <a:pt x="f46" y="f24"/>
                    </a:cubicBezTo>
                    <a:lnTo>
                      <a:pt x="f47" y="f48"/>
                    </a:lnTo>
                    <a:cubicBezTo>
                      <a:pt x="f49" y="f50"/>
                      <a:pt x="f51" y="f52"/>
                      <a:pt x="f53" y="f54"/>
                    </a:cubicBezTo>
                    <a:lnTo>
                      <a:pt x="f55" y="f56"/>
                    </a:lnTo>
                    <a:close/>
                    <a:moveTo>
                      <a:pt x="f57" y="f5"/>
                    </a:moveTo>
                    <a:cubicBezTo>
                      <a:pt x="f57" y="f15"/>
                      <a:pt x="f57" y="f14"/>
                      <a:pt x="f57" y="f13"/>
                    </a:cubicBezTo>
                    <a:cubicBezTo>
                      <a:pt x="f57" y="f58"/>
                      <a:pt x="f59" y="f60"/>
                      <a:pt x="f61" y="f62"/>
                    </a:cubicBezTo>
                    <a:lnTo>
                      <a:pt x="f63" y="f64"/>
                    </a:lnTo>
                    <a:cubicBezTo>
                      <a:pt x="f65" y="f66"/>
                      <a:pt x="f67" y="f68"/>
                      <a:pt x="f67" y="f13"/>
                    </a:cubicBezTo>
                    <a:cubicBezTo>
                      <a:pt x="f67" y="f14"/>
                      <a:pt x="f67" y="f15"/>
                      <a:pt x="f67" y="f5"/>
                    </a:cubicBezTo>
                    <a:lnTo>
                      <a:pt x="f69" y="f5"/>
                    </a:lnTo>
                    <a:close/>
                  </a:path>
                </a:pathLst>
              </a:custGeom>
              <a:solidFill>
                <a:srgbClr val="FCB81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p:grpSp>
        <p:sp>
          <p:nvSpPr>
            <p:cNvPr id="330" name="Freeform: Shape 940"/>
            <p:cNvSpPr/>
            <p:nvPr/>
          </p:nvSpPr>
          <p:spPr>
            <a:xfrm>
              <a:off x="10963180" y="1140393"/>
              <a:ext cx="636696" cy="129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6694"/>
                <a:gd name="f7" fmla="val 129006"/>
                <a:gd name="f8" fmla="val 636255"/>
                <a:gd name="f9" fmla="val 94780"/>
                <a:gd name="f10" fmla="val 77009"/>
                <a:gd name="f11" fmla="val 624627"/>
                <a:gd name="f12" fmla="val 66258"/>
                <a:gd name="f13" fmla="val 612999"/>
                <a:gd name="f14" fmla="val 59018"/>
                <a:gd name="f15" fmla="val 598080"/>
                <a:gd name="f16" fmla="val 49584"/>
                <a:gd name="f17" fmla="val 591279"/>
                <a:gd name="f18" fmla="val 45196"/>
                <a:gd name="f19" fmla="val 582283"/>
                <a:gd name="f20" fmla="val 37517"/>
                <a:gd name="f21" fmla="val 26547"/>
                <a:gd name="f22" fmla="val 17991"/>
                <a:gd name="f23" fmla="val 586233"/>
                <a:gd name="f24" fmla="val 5924"/>
                <a:gd name="f25" fmla="val 604443"/>
                <a:gd name="f26" fmla="val 622653"/>
                <a:gd name="f27" fmla="val 627480"/>
                <a:gd name="f28" fmla="val 629893"/>
                <a:gd name="f29" fmla="val 26986"/>
                <a:gd name="f30" fmla="val 630770"/>
                <a:gd name="f31" fmla="val 28083"/>
                <a:gd name="f32" fmla="val 633842"/>
                <a:gd name="f33" fmla="val 27644"/>
                <a:gd name="f34" fmla="val 634500"/>
                <a:gd name="f35" fmla="val 26328"/>
                <a:gd name="f36" fmla="val 18429"/>
                <a:gd name="f37" fmla="val 632745"/>
                <a:gd name="f38" fmla="val 8118"/>
                <a:gd name="f39" fmla="val 631209"/>
                <a:gd name="f40" fmla="val 3510"/>
                <a:gd name="f41" fmla="val 629673"/>
                <a:gd name="f42" fmla="val 627041"/>
                <a:gd name="f43" fmla="val 3072"/>
                <a:gd name="f44" fmla="val 2413"/>
                <a:gd name="f45" fmla="val 619801"/>
                <a:gd name="f46" fmla="val 1097"/>
                <a:gd name="f47" fmla="val 607295"/>
                <a:gd name="f48" fmla="val 582942"/>
                <a:gd name="f49" fmla="val 569120"/>
                <a:gd name="f50" fmla="val 14261"/>
                <a:gd name="f51" fmla="val 32032"/>
                <a:gd name="f52" fmla="val 47390"/>
                <a:gd name="f53" fmla="val 579870"/>
                <a:gd name="f54" fmla="val 57921"/>
                <a:gd name="f55" fmla="val 589304"/>
                <a:gd name="f56" fmla="val 64064"/>
                <a:gd name="f57" fmla="val 607075"/>
                <a:gd name="f58" fmla="val 75692"/>
                <a:gd name="f59" fmla="val 620678"/>
                <a:gd name="f60" fmla="val 84468"/>
                <a:gd name="f61" fmla="val 622433"/>
                <a:gd name="f62" fmla="val 93683"/>
                <a:gd name="f63" fmla="val 101801"/>
                <a:gd name="f64" fmla="val 112990"/>
                <a:gd name="f65" fmla="val 614754"/>
                <a:gd name="f66" fmla="val 123302"/>
                <a:gd name="f67" fmla="val 599177"/>
                <a:gd name="f68" fmla="val 577457"/>
                <a:gd name="f69" fmla="val 569997"/>
                <a:gd name="f70" fmla="val 105092"/>
                <a:gd name="f71" fmla="val 567145"/>
                <a:gd name="f72" fmla="val 95438"/>
                <a:gd name="f73" fmla="val 566487"/>
                <a:gd name="f74" fmla="val 94341"/>
                <a:gd name="f75" fmla="val 563635"/>
                <a:gd name="f76" fmla="val 562757"/>
                <a:gd name="f77" fmla="val 96097"/>
                <a:gd name="f78" fmla="val 563196"/>
                <a:gd name="f79" fmla="val 104872"/>
                <a:gd name="f80" fmla="val 565609"/>
                <a:gd name="f81" fmla="val 118036"/>
                <a:gd name="f82" fmla="val 567803"/>
                <a:gd name="f83" fmla="val 122205"/>
                <a:gd name="f84" fmla="val 571313"/>
                <a:gd name="f85" fmla="val 124180"/>
                <a:gd name="f86" fmla="val 581186"/>
                <a:gd name="f87" fmla="val 596983"/>
                <a:gd name="f88" fmla="val 621336"/>
                <a:gd name="f89" fmla="val 114965"/>
                <a:gd name="f90" fmla="val 94561"/>
                <a:gd name="f91" fmla="val 490355"/>
                <a:gd name="f92" fmla="val 34007"/>
                <a:gd name="f93" fmla="val 492330"/>
                <a:gd name="f94" fmla="val 28302"/>
                <a:gd name="f95" fmla="val 494305"/>
                <a:gd name="f96" fmla="val 23914"/>
                <a:gd name="f97" fmla="val 494743"/>
                <a:gd name="f98" fmla="val 23037"/>
                <a:gd name="f99" fmla="val 495182"/>
                <a:gd name="f100" fmla="val 496279"/>
                <a:gd name="f101" fmla="val 25231"/>
                <a:gd name="f102" fmla="val 498034"/>
                <a:gd name="f103" fmla="val 30277"/>
                <a:gd name="f104" fmla="val 499570"/>
                <a:gd name="f105" fmla="val 34884"/>
                <a:gd name="f106" fmla="val 509663"/>
                <a:gd name="f107" fmla="val 65381"/>
                <a:gd name="f108" fmla="val 511418"/>
                <a:gd name="f109" fmla="val 70427"/>
                <a:gd name="f110" fmla="val 510979"/>
                <a:gd name="f111" fmla="val 71085"/>
                <a:gd name="f112" fmla="val 505494"/>
                <a:gd name="f113" fmla="val 482457"/>
                <a:gd name="f114" fmla="val 477192"/>
                <a:gd name="f115" fmla="val 476972"/>
                <a:gd name="f116" fmla="val 478508"/>
                <a:gd name="f117" fmla="val 66697"/>
                <a:gd name="f118" fmla="val 34226"/>
                <a:gd name="f119" fmla="val 523704"/>
                <a:gd name="f120" fmla="val 108383"/>
                <a:gd name="f121" fmla="val 525240"/>
                <a:gd name="f122" fmla="val 112771"/>
                <a:gd name="f123" fmla="val 526117"/>
                <a:gd name="f124" fmla="val 116281"/>
                <a:gd name="f125" fmla="val 118256"/>
                <a:gd name="f126" fmla="val 120230"/>
                <a:gd name="f127" fmla="val 523485"/>
                <a:gd name="f128" fmla="val 121327"/>
                <a:gd name="f129" fmla="val 519535"/>
                <a:gd name="f130" fmla="val 121547"/>
                <a:gd name="f131" fmla="val 514050"/>
                <a:gd name="f132" fmla="val 512734"/>
                <a:gd name="f133" fmla="val 123083"/>
                <a:gd name="f134" fmla="val 512954"/>
                <a:gd name="f135" fmla="val 126154"/>
                <a:gd name="f136" fmla="val 514489"/>
                <a:gd name="f137" fmla="val 126812"/>
                <a:gd name="f138" fmla="val 519974"/>
                <a:gd name="f139" fmla="val 526995"/>
                <a:gd name="f140" fmla="val 126374"/>
                <a:gd name="f141" fmla="val 535990"/>
                <a:gd name="f142" fmla="val 544328"/>
                <a:gd name="f143" fmla="val 550909"/>
                <a:gd name="f144" fmla="val 558588"/>
                <a:gd name="f145" fmla="val 559466"/>
                <a:gd name="f146" fmla="val 559905"/>
                <a:gd name="f147" fmla="val 553542"/>
                <a:gd name="f148" fmla="val 545424"/>
                <a:gd name="f149" fmla="val 120669"/>
                <a:gd name="f150" fmla="val 543011"/>
                <a:gd name="f151" fmla="val 117817"/>
                <a:gd name="f152" fmla="val 537746"/>
                <a:gd name="f153" fmla="val 512076"/>
                <a:gd name="f154" fmla="val 26767"/>
                <a:gd name="f155" fmla="val 509224"/>
                <a:gd name="f156" fmla="val 18649"/>
                <a:gd name="f157" fmla="val 506372"/>
                <a:gd name="f158" fmla="val 9873"/>
                <a:gd name="f159" fmla="val 503958"/>
                <a:gd name="f160" fmla="val 1755"/>
                <a:gd name="f161" fmla="val 503519"/>
                <a:gd name="f162" fmla="val 439"/>
                <a:gd name="f163" fmla="val 502203"/>
                <a:gd name="f164" fmla="val 501106"/>
                <a:gd name="f165" fmla="val 499131"/>
                <a:gd name="f166" fmla="val 495840"/>
                <a:gd name="f167" fmla="val 5704"/>
                <a:gd name="f168" fmla="val 491452"/>
                <a:gd name="f169" fmla="val 7021"/>
                <a:gd name="f170" fmla="val 492111"/>
                <a:gd name="f171" fmla="val 10092"/>
                <a:gd name="f172" fmla="val 490794"/>
                <a:gd name="f173" fmla="val 13603"/>
                <a:gd name="f174" fmla="val 488381"/>
                <a:gd name="f175" fmla="val 20185"/>
                <a:gd name="f176" fmla="val 469293"/>
                <a:gd name="f177" fmla="val 70646"/>
                <a:gd name="f178" fmla="val 461395"/>
                <a:gd name="f179" fmla="val 91489"/>
                <a:gd name="f180" fmla="val 456129"/>
                <a:gd name="f181" fmla="val 103556"/>
                <a:gd name="f182" fmla="val 452838"/>
                <a:gd name="f183" fmla="val 112113"/>
                <a:gd name="f184" fmla="val 450206"/>
                <a:gd name="f185" fmla="val 118914"/>
                <a:gd name="f186" fmla="val 446037"/>
                <a:gd name="f187" fmla="val 120889"/>
                <a:gd name="f188" fmla="val 441649"/>
                <a:gd name="f189" fmla="val 435506"/>
                <a:gd name="f190" fmla="val 121986"/>
                <a:gd name="f191" fmla="val 434409"/>
                <a:gd name="f192" fmla="val 122863"/>
                <a:gd name="f193" fmla="val 434848"/>
                <a:gd name="f194" fmla="val 125935"/>
                <a:gd name="f195" fmla="val 435945"/>
                <a:gd name="f196" fmla="val 126593"/>
                <a:gd name="f197" fmla="val 440991"/>
                <a:gd name="f198" fmla="val 447792"/>
                <a:gd name="f199" fmla="val 453935"/>
                <a:gd name="f200" fmla="val 462711"/>
                <a:gd name="f201" fmla="val 468416"/>
                <a:gd name="f202" fmla="val 473242"/>
                <a:gd name="f203" fmla="val 474998"/>
                <a:gd name="f204" fmla="val 473681"/>
                <a:gd name="f205" fmla="val 467538"/>
                <a:gd name="f206" fmla="val 463150"/>
                <a:gd name="f207" fmla="val 462053"/>
                <a:gd name="f208" fmla="val 119792"/>
                <a:gd name="f209" fmla="val 117598"/>
                <a:gd name="f210" fmla="val 115623"/>
                <a:gd name="f211" fmla="val 463369"/>
                <a:gd name="f212" fmla="val 110577"/>
                <a:gd name="f213" fmla="val 466222"/>
                <a:gd name="f214" fmla="val 102240"/>
                <a:gd name="f215" fmla="val 472804"/>
                <a:gd name="f216" fmla="val 82713"/>
                <a:gd name="f217" fmla="val 474120"/>
                <a:gd name="f218" fmla="val 78764"/>
                <a:gd name="f219" fmla="val 475217"/>
                <a:gd name="f220" fmla="val 78325"/>
                <a:gd name="f221" fmla="val 479824"/>
                <a:gd name="f222" fmla="val 507907"/>
                <a:gd name="f223" fmla="val 513612"/>
                <a:gd name="f224" fmla="val 514270"/>
                <a:gd name="f225" fmla="val 78983"/>
                <a:gd name="f226" fmla="val 515586"/>
                <a:gd name="f227" fmla="val 82933"/>
                <a:gd name="f228" fmla="val 318128"/>
                <a:gd name="f229" fmla="val 33349"/>
                <a:gd name="f230" fmla="val 312423"/>
                <a:gd name="f231" fmla="val 21501"/>
                <a:gd name="f232" fmla="val 307597"/>
                <a:gd name="f233" fmla="val 308474"/>
                <a:gd name="f234" fmla="val 2633"/>
                <a:gd name="f235" fmla="val 302331"/>
                <a:gd name="f236" fmla="val 3291"/>
                <a:gd name="f237" fmla="val 297285"/>
                <a:gd name="f238" fmla="val 292897"/>
                <a:gd name="f239" fmla="val 288290"/>
                <a:gd name="f240" fmla="val 283682"/>
                <a:gd name="f241" fmla="val 278197"/>
                <a:gd name="f242" fmla="val 276661"/>
                <a:gd name="f243" fmla="val 276442"/>
                <a:gd name="f244" fmla="val 6143"/>
                <a:gd name="f245" fmla="val 277539"/>
                <a:gd name="f246" fmla="val 7240"/>
                <a:gd name="f247" fmla="val 280611"/>
                <a:gd name="f248" fmla="val 7679"/>
                <a:gd name="f249" fmla="val 292019"/>
                <a:gd name="f250" fmla="val 9215"/>
                <a:gd name="f251" fmla="val 293555"/>
                <a:gd name="f252" fmla="val 12067"/>
                <a:gd name="f253" fmla="val 293116"/>
                <a:gd name="f254" fmla="val 23695"/>
                <a:gd name="f255" fmla="val 292678"/>
                <a:gd name="f256" fmla="val 49803"/>
                <a:gd name="f257" fmla="val 291142"/>
                <a:gd name="f258" fmla="val 290045"/>
                <a:gd name="f259" fmla="val 83810"/>
                <a:gd name="f260" fmla="val 289167"/>
                <a:gd name="f261" fmla="val 94122"/>
                <a:gd name="f262" fmla="val 288070"/>
                <a:gd name="f263" fmla="val 106408"/>
                <a:gd name="f264" fmla="val 286973"/>
                <a:gd name="f265" fmla="val 119572"/>
                <a:gd name="f266" fmla="val 284340"/>
                <a:gd name="f267" fmla="val 121766"/>
                <a:gd name="f268" fmla="val 272273"/>
                <a:gd name="f269" fmla="val 122424"/>
                <a:gd name="f270" fmla="val 271176"/>
                <a:gd name="f271" fmla="val 271615"/>
                <a:gd name="f272" fmla="val 272712"/>
                <a:gd name="f273" fmla="val 127032"/>
                <a:gd name="f274" fmla="val 279075"/>
                <a:gd name="f275" fmla="val 285876"/>
                <a:gd name="f276" fmla="val 291800"/>
                <a:gd name="f277" fmla="val 298821"/>
                <a:gd name="f278" fmla="val 306061"/>
                <a:gd name="f279" fmla="val 313740"/>
                <a:gd name="f280" fmla="val 313959"/>
                <a:gd name="f281" fmla="val 123521"/>
                <a:gd name="f282" fmla="val 305403"/>
                <a:gd name="f283" fmla="val 298162"/>
                <a:gd name="f284" fmla="val 121108"/>
                <a:gd name="f285" fmla="val 297065"/>
                <a:gd name="f286" fmla="val 104434"/>
                <a:gd name="f287" fmla="val 88637"/>
                <a:gd name="f288" fmla="val 297724"/>
                <a:gd name="f289" fmla="val 71963"/>
                <a:gd name="f290" fmla="val 298382"/>
                <a:gd name="f291" fmla="val 60554"/>
                <a:gd name="f292" fmla="val 299040"/>
                <a:gd name="f293" fmla="val 299479"/>
                <a:gd name="f294" fmla="val 38834"/>
                <a:gd name="f295" fmla="val 300356"/>
                <a:gd name="f296" fmla="val 27425"/>
                <a:gd name="f297" fmla="val 300795"/>
                <a:gd name="f298" fmla="val 304964"/>
                <a:gd name="f299" fmla="val 35981"/>
                <a:gd name="f300" fmla="val 308913"/>
                <a:gd name="f301" fmla="val 45635"/>
                <a:gd name="f302" fmla="val 312643"/>
                <a:gd name="f303" fmla="val 54191"/>
                <a:gd name="f304" fmla="val 329536"/>
                <a:gd name="f305" fmla="val 90173"/>
                <a:gd name="f306" fmla="val 333924"/>
                <a:gd name="f307" fmla="val 99388"/>
                <a:gd name="f308" fmla="val 342700"/>
                <a:gd name="f309" fmla="val 345991"/>
                <a:gd name="f310" fmla="val 127471"/>
                <a:gd name="f311" fmla="val 346430"/>
                <a:gd name="f312" fmla="val 128129"/>
                <a:gd name="f313" fmla="val 347308"/>
                <a:gd name="f314" fmla="val 347747"/>
                <a:gd name="f315" fmla="val 348405"/>
                <a:gd name="f316" fmla="val 349282"/>
                <a:gd name="f317" fmla="val 349502"/>
                <a:gd name="f318" fmla="val 352793"/>
                <a:gd name="f319" fmla="val 361349"/>
                <a:gd name="f320" fmla="val 101362"/>
                <a:gd name="f321" fmla="val 369686"/>
                <a:gd name="f322" fmla="val 84907"/>
                <a:gd name="f323" fmla="val 386361"/>
                <a:gd name="f324" fmla="val 52217"/>
                <a:gd name="f325" fmla="val 390090"/>
                <a:gd name="f326" fmla="val 44977"/>
                <a:gd name="f327" fmla="val 397111"/>
                <a:gd name="f328" fmla="val 30058"/>
                <a:gd name="f329" fmla="val 398428"/>
                <a:gd name="f330" fmla="val 27864"/>
                <a:gd name="f331" fmla="val 398866"/>
                <a:gd name="f332" fmla="val 399525"/>
                <a:gd name="f333" fmla="val 105531"/>
                <a:gd name="f334" fmla="val 117378"/>
                <a:gd name="f335" fmla="val 120450"/>
                <a:gd name="f336" fmla="val 390310"/>
                <a:gd name="f337" fmla="val 384825"/>
                <a:gd name="f338" fmla="val 383728"/>
                <a:gd name="f339" fmla="val 383947"/>
                <a:gd name="f340" fmla="val 125715"/>
                <a:gd name="f341" fmla="val 385264"/>
                <a:gd name="f342" fmla="val 392943"/>
                <a:gd name="f343" fmla="val 401280"/>
                <a:gd name="f344" fmla="val 407862"/>
                <a:gd name="f345" fmla="val 414444"/>
                <a:gd name="f346" fmla="val 422123"/>
                <a:gd name="f347" fmla="val 429801"/>
                <a:gd name="f348" fmla="val 431118"/>
                <a:gd name="f349" fmla="val 431337"/>
                <a:gd name="f350" fmla="val 430240"/>
                <a:gd name="f351" fmla="val 424317"/>
                <a:gd name="f352" fmla="val 415541"/>
                <a:gd name="f353" fmla="val 415760"/>
                <a:gd name="f354" fmla="val 415102"/>
                <a:gd name="f355" fmla="val 106189"/>
                <a:gd name="f356" fmla="val 413566"/>
                <a:gd name="f357" fmla="val 79422"/>
                <a:gd name="f358" fmla="val 413347"/>
                <a:gd name="f359" fmla="val 44757"/>
                <a:gd name="f360" fmla="val 413127"/>
                <a:gd name="f361" fmla="val 25011"/>
                <a:gd name="f362" fmla="val 8337"/>
                <a:gd name="f363" fmla="val 426291"/>
                <a:gd name="f364" fmla="val 6801"/>
                <a:gd name="f365" fmla="val 2852"/>
                <a:gd name="f366" fmla="val 2194"/>
                <a:gd name="f367" fmla="val 424536"/>
                <a:gd name="f368" fmla="val 418393"/>
                <a:gd name="f369" fmla="val 409836"/>
                <a:gd name="f370" fmla="val 405887"/>
                <a:gd name="f371" fmla="val 399086"/>
                <a:gd name="f372" fmla="val 10750"/>
                <a:gd name="f373" fmla="val 393820"/>
                <a:gd name="f374" fmla="val 21062"/>
                <a:gd name="f375" fmla="val 37956"/>
                <a:gd name="f376" fmla="val 367712"/>
                <a:gd name="f377" fmla="val 73498"/>
                <a:gd name="f378" fmla="val 363104"/>
                <a:gd name="f379" fmla="val 358278"/>
                <a:gd name="f380" fmla="val 92586"/>
                <a:gd name="f381" fmla="val 353451"/>
                <a:gd name="f382" fmla="val 353012"/>
                <a:gd name="f383" fmla="val 348624"/>
                <a:gd name="f384" fmla="val 93244"/>
                <a:gd name="f385" fmla="val 344456"/>
                <a:gd name="f386" fmla="val 340068"/>
                <a:gd name="f387" fmla="val 75912"/>
                <a:gd name="f388" fmla="val 318786"/>
                <a:gd name="f389" fmla="val 32690"/>
                <a:gd name="f390" fmla="val 221373"/>
                <a:gd name="f391" fmla="val 98071"/>
                <a:gd name="f392" fmla="val 220934"/>
                <a:gd name="f393" fmla="val 209964"/>
                <a:gd name="f394" fmla="val 205357"/>
                <a:gd name="f395" fmla="val 204260"/>
                <a:gd name="f396" fmla="val 204699"/>
                <a:gd name="f397" fmla="val 205796"/>
                <a:gd name="f398" fmla="val 215230"/>
                <a:gd name="f399" fmla="val 229271"/>
                <a:gd name="f400" fmla="val 237170"/>
                <a:gd name="f401" fmla="val 243093"/>
                <a:gd name="f402" fmla="val 252308"/>
                <a:gd name="f403" fmla="val 253405"/>
                <a:gd name="f404" fmla="val 253844"/>
                <a:gd name="f405" fmla="val 252747"/>
                <a:gd name="f406" fmla="val 248140"/>
                <a:gd name="f407" fmla="val 236731"/>
                <a:gd name="f408" fmla="val 31593"/>
                <a:gd name="f409" fmla="val 11847"/>
                <a:gd name="f410" fmla="val 8776"/>
                <a:gd name="f411" fmla="val 6582"/>
                <a:gd name="f412" fmla="val 242874"/>
                <a:gd name="f413" fmla="val 215010"/>
                <a:gd name="f414" fmla="val 8557"/>
                <a:gd name="f415" fmla="val 109699"/>
                <a:gd name="f416" fmla="val 98510"/>
                <a:gd name="f417" fmla="val 108822"/>
                <a:gd name="f418" fmla="val 91928"/>
                <a:gd name="f419" fmla="val 90831"/>
                <a:gd name="f420" fmla="val 91270"/>
                <a:gd name="f421" fmla="val 92367"/>
                <a:gd name="f422" fmla="val 127251"/>
                <a:gd name="f423" fmla="val 103337"/>
                <a:gd name="f424" fmla="val 134711"/>
                <a:gd name="f425" fmla="val 151385"/>
                <a:gd name="f426" fmla="val 167840"/>
                <a:gd name="f427" fmla="val 184733"/>
                <a:gd name="f428" fmla="val 187147"/>
                <a:gd name="f429" fmla="val 191754"/>
                <a:gd name="f430" fmla="val 107944"/>
                <a:gd name="f431" fmla="val 193071"/>
                <a:gd name="f432" fmla="val 192412"/>
                <a:gd name="f433" fmla="val 99607"/>
                <a:gd name="f434" fmla="val 189780"/>
                <a:gd name="f435" fmla="val 99168"/>
                <a:gd name="f436" fmla="val 188463"/>
                <a:gd name="f437" fmla="val 100046"/>
                <a:gd name="f438" fmla="val 183636"/>
                <a:gd name="f439" fmla="val 178590"/>
                <a:gd name="f440" fmla="val 175299"/>
                <a:gd name="f441" fmla="val 171131"/>
                <a:gd name="f442" fmla="val 120011"/>
                <a:gd name="f443" fmla="val 165865"/>
                <a:gd name="f444" fmla="val 134930"/>
                <a:gd name="f445" fmla="val 130981"/>
                <a:gd name="f446" fmla="val 128787"/>
                <a:gd name="f447" fmla="val 116501"/>
                <a:gd name="f448" fmla="val 113429"/>
                <a:gd name="f449" fmla="val 125276"/>
                <a:gd name="f450" fmla="val 107066"/>
                <a:gd name="f451" fmla="val 97194"/>
                <a:gd name="f452" fmla="val 70866"/>
                <a:gd name="f453" fmla="val 66039"/>
                <a:gd name="f454" fmla="val 65820"/>
                <a:gd name="f455" fmla="val 131420"/>
                <a:gd name="f456" fmla="val 142170"/>
                <a:gd name="f457" fmla="val 149410"/>
                <a:gd name="f458" fmla="val 154018"/>
                <a:gd name="f459" fmla="val 156431"/>
                <a:gd name="f460" fmla="val 160161"/>
                <a:gd name="f461" fmla="val 67575"/>
                <a:gd name="f462" fmla="val 161477"/>
                <a:gd name="f463" fmla="val 162135"/>
                <a:gd name="f464" fmla="val 73718"/>
                <a:gd name="f465" fmla="val 163891"/>
                <a:gd name="f466" fmla="val 80958"/>
                <a:gd name="f467" fmla="val 164768"/>
                <a:gd name="f468" fmla="val 82055"/>
                <a:gd name="f469" fmla="val 168059"/>
                <a:gd name="f470" fmla="val 168717"/>
                <a:gd name="f471" fmla="val 76789"/>
                <a:gd name="f472" fmla="val 69769"/>
                <a:gd name="f473" fmla="val 62967"/>
                <a:gd name="f474" fmla="val 55947"/>
                <a:gd name="f475" fmla="val 48706"/>
                <a:gd name="f476" fmla="val 44099"/>
                <a:gd name="f477" fmla="val 42783"/>
                <a:gd name="f478" fmla="val 162355"/>
                <a:gd name="f479" fmla="val 51778"/>
                <a:gd name="f480" fmla="val 56385"/>
                <a:gd name="f481" fmla="val 57482"/>
                <a:gd name="f482" fmla="val 157967"/>
                <a:gd name="f483" fmla="val 58360"/>
                <a:gd name="f484" fmla="val 155773"/>
                <a:gd name="f485" fmla="val 149849"/>
                <a:gd name="f486" fmla="val 59457"/>
                <a:gd name="f487" fmla="val 16894"/>
                <a:gd name="f488" fmla="val 9434"/>
                <a:gd name="f489" fmla="val 144364"/>
                <a:gd name="f490" fmla="val 152482"/>
                <a:gd name="f491" fmla="val 158625"/>
                <a:gd name="f492" fmla="val 10531"/>
                <a:gd name="f493" fmla="val 172008"/>
                <a:gd name="f494" fmla="val 12945"/>
                <a:gd name="f495" fmla="val 173764"/>
                <a:gd name="f496" fmla="val 19526"/>
                <a:gd name="f497" fmla="val 176616"/>
                <a:gd name="f498" fmla="val 177493"/>
                <a:gd name="f499" fmla="val 29399"/>
                <a:gd name="f500" fmla="val 180565"/>
                <a:gd name="f501" fmla="val 28961"/>
                <a:gd name="f502" fmla="val 181223"/>
                <a:gd name="f503" fmla="val 19746"/>
                <a:gd name="f504" fmla="val 179468"/>
                <a:gd name="f505" fmla="val 178152"/>
                <a:gd name="f506" fmla="val 175958"/>
                <a:gd name="f507" fmla="val 3730"/>
                <a:gd name="f508" fmla="val 164988"/>
                <a:gd name="f509" fmla="val 152921"/>
                <a:gd name="f510" fmla="val 110138"/>
                <a:gd name="f511" fmla="val 103775"/>
                <a:gd name="f512" fmla="val 95877"/>
                <a:gd name="f513" fmla="val 109480"/>
                <a:gd name="f514" fmla="val 109919"/>
                <a:gd name="f515" fmla="val 12286"/>
                <a:gd name="f516" fmla="val 98729"/>
                <a:gd name="f517" fmla="val 61870"/>
                <a:gd name="f518" fmla="val 50242"/>
                <a:gd name="f519" fmla="val 35323"/>
                <a:gd name="f520" fmla="val 23476"/>
                <a:gd name="f521" fmla="val 41686"/>
                <a:gd name="f522" fmla="val 59896"/>
                <a:gd name="f523" fmla="val 64723"/>
                <a:gd name="f524" fmla="val 67136"/>
                <a:gd name="f525" fmla="val 68014"/>
                <a:gd name="f526" fmla="val 71743"/>
                <a:gd name="f527" fmla="val 69988"/>
                <a:gd name="f528" fmla="val 68452"/>
                <a:gd name="f529" fmla="val 66917"/>
                <a:gd name="f530" fmla="val 64284"/>
                <a:gd name="f531" fmla="val 57044"/>
                <a:gd name="f532" fmla="val 44538"/>
                <a:gd name="f533" fmla="val 6363"/>
                <a:gd name="f534" fmla="val 17113"/>
                <a:gd name="f535" fmla="val 44318"/>
                <a:gd name="f536" fmla="val 59676"/>
                <a:gd name="f537" fmla="val 51997"/>
                <a:gd name="f538" fmla="val 36420"/>
                <a:gd name="f539" fmla="val 14700"/>
                <a:gd name="f540" fmla="val 4388"/>
                <a:gd name="f541" fmla="val 878"/>
                <a:gd name="f542" fmla="val 5046"/>
                <a:gd name="f543" fmla="val 58579"/>
                <a:gd name="f544" fmla="val 73937"/>
                <a:gd name="f545" fmla="+- 0 0 -90"/>
                <a:gd name="f546" fmla="*/ f3 1 636694"/>
                <a:gd name="f547" fmla="*/ f4 1 129006"/>
                <a:gd name="f548" fmla="val f5"/>
                <a:gd name="f549" fmla="val f6"/>
                <a:gd name="f550" fmla="val f7"/>
                <a:gd name="f551" fmla="*/ f545 f0 1"/>
                <a:gd name="f552" fmla="+- f550 0 f548"/>
                <a:gd name="f553" fmla="+- f549 0 f548"/>
                <a:gd name="f554" fmla="*/ f551 1 f2"/>
                <a:gd name="f555" fmla="*/ f553 1 636694"/>
                <a:gd name="f556" fmla="*/ f552 1 129006"/>
                <a:gd name="f557" fmla="*/ 636255 f553 1"/>
                <a:gd name="f558" fmla="*/ 94780 f552 1"/>
                <a:gd name="f559" fmla="*/ 612999 f553 1"/>
                <a:gd name="f560" fmla="*/ 59018 f552 1"/>
                <a:gd name="f561" fmla="*/ 598080 f553 1"/>
                <a:gd name="f562" fmla="*/ 49584 f552 1"/>
                <a:gd name="f563" fmla="*/ 582283 f553 1"/>
                <a:gd name="f564" fmla="*/ 26547 f552 1"/>
                <a:gd name="f565" fmla="*/ 604443 f553 1"/>
                <a:gd name="f566" fmla="*/ 5924 f552 1"/>
                <a:gd name="f567" fmla="*/ 629893 f553 1"/>
                <a:gd name="f568" fmla="*/ 26986 f552 1"/>
                <a:gd name="f569" fmla="*/ 634500 f553 1"/>
                <a:gd name="f570" fmla="*/ 26328 f552 1"/>
                <a:gd name="f571" fmla="*/ 631209 f553 1"/>
                <a:gd name="f572" fmla="*/ 3510 f552 1"/>
                <a:gd name="f573" fmla="*/ 624627 f553 1"/>
                <a:gd name="f574" fmla="*/ 2413 f552 1"/>
                <a:gd name="f575" fmla="*/ 607295 f553 1"/>
                <a:gd name="f576" fmla="*/ 0 f552 1"/>
                <a:gd name="f577" fmla="*/ 569120 f553 1"/>
                <a:gd name="f578" fmla="*/ 32032 f552 1"/>
                <a:gd name="f579" fmla="*/ 589304 f553 1"/>
                <a:gd name="f580" fmla="*/ 64064 f552 1"/>
                <a:gd name="f581" fmla="*/ 607075 f553 1"/>
                <a:gd name="f582" fmla="*/ 75692 f552 1"/>
                <a:gd name="f583" fmla="*/ 622433 f553 1"/>
                <a:gd name="f584" fmla="*/ 101801 f552 1"/>
                <a:gd name="f585" fmla="*/ 599177 f553 1"/>
                <a:gd name="f586" fmla="*/ 123302 f552 1"/>
                <a:gd name="f587" fmla="*/ 567145 f553 1"/>
                <a:gd name="f588" fmla="*/ 95438 f552 1"/>
                <a:gd name="f589" fmla="*/ 562757 f553 1"/>
                <a:gd name="f590" fmla="*/ 96097 f552 1"/>
                <a:gd name="f591" fmla="*/ 567803 f553 1"/>
                <a:gd name="f592" fmla="*/ 122205 f552 1"/>
                <a:gd name="f593" fmla="*/ 596983 f553 1"/>
                <a:gd name="f594" fmla="*/ 129006 f552 1"/>
                <a:gd name="f595" fmla="*/ 636694 f553 1"/>
                <a:gd name="f596" fmla="*/ 94561 f552 1"/>
                <a:gd name="f597" fmla="*/ 490355 f553 1"/>
                <a:gd name="f598" fmla="*/ 34007 f552 1"/>
                <a:gd name="f599" fmla="*/ 494743 f553 1"/>
                <a:gd name="f600" fmla="*/ 23037 f552 1"/>
                <a:gd name="f601" fmla="*/ 495182 f553 1"/>
                <a:gd name="f602" fmla="*/ 499570 f553 1"/>
                <a:gd name="f603" fmla="*/ 34884 f552 1"/>
                <a:gd name="f604" fmla="*/ 509663 f553 1"/>
                <a:gd name="f605" fmla="*/ 65381 f552 1"/>
                <a:gd name="f606" fmla="*/ 505494 f553 1"/>
                <a:gd name="f607" fmla="*/ 71085 f552 1"/>
                <a:gd name="f608" fmla="*/ 482457 f553 1"/>
                <a:gd name="f609" fmla="*/ 478508 f553 1"/>
                <a:gd name="f610" fmla="*/ 66697 f552 1"/>
                <a:gd name="f611" fmla="*/ 34226 f552 1"/>
                <a:gd name="f612" fmla="*/ 523704 f553 1"/>
                <a:gd name="f613" fmla="*/ 108383 f552 1"/>
                <a:gd name="f614" fmla="*/ 526117 f553 1"/>
                <a:gd name="f615" fmla="*/ 118256 f552 1"/>
                <a:gd name="f616" fmla="*/ 519535 f553 1"/>
                <a:gd name="f617" fmla="*/ 121547 f552 1"/>
                <a:gd name="f618" fmla="*/ 514050 f553 1"/>
                <a:gd name="f619" fmla="*/ 514489 f553 1"/>
                <a:gd name="f620" fmla="*/ 126812 f552 1"/>
                <a:gd name="f621" fmla="*/ 535990 f553 1"/>
                <a:gd name="f622" fmla="*/ 126374 f552 1"/>
                <a:gd name="f623" fmla="*/ 558588 f553 1"/>
                <a:gd name="f624" fmla="*/ 553542 f553 1"/>
                <a:gd name="f625" fmla="*/ 537746 f553 1"/>
                <a:gd name="f626" fmla="*/ 512076 f553 1"/>
                <a:gd name="f627" fmla="*/ 26767 f552 1"/>
                <a:gd name="f628" fmla="*/ 503958 f553 1"/>
                <a:gd name="f629" fmla="*/ 1755 f552 1"/>
                <a:gd name="f630" fmla="*/ 501106 f553 1"/>
                <a:gd name="f631" fmla="*/ 491452 f553 1"/>
                <a:gd name="f632" fmla="*/ 7021 f552 1"/>
                <a:gd name="f633" fmla="*/ 488381 f553 1"/>
                <a:gd name="f634" fmla="*/ 20185 f552 1"/>
                <a:gd name="f635" fmla="*/ 469293 f553 1"/>
                <a:gd name="f636" fmla="*/ 70646 f552 1"/>
                <a:gd name="f637" fmla="*/ 452838 f553 1"/>
                <a:gd name="f638" fmla="*/ 112113 f552 1"/>
                <a:gd name="f639" fmla="*/ 441649 f553 1"/>
                <a:gd name="f640" fmla="*/ 121327 f552 1"/>
                <a:gd name="f641" fmla="*/ 435506 f553 1"/>
                <a:gd name="f642" fmla="*/ 121986 f552 1"/>
                <a:gd name="f643" fmla="*/ 435945 f553 1"/>
                <a:gd name="f644" fmla="*/ 126593 f552 1"/>
                <a:gd name="f645" fmla="*/ 453935 f553 1"/>
                <a:gd name="f646" fmla="*/ 126154 f552 1"/>
                <a:gd name="f647" fmla="*/ 473242 f553 1"/>
                <a:gd name="f648" fmla="*/ 473681 f553 1"/>
                <a:gd name="f649" fmla="*/ 467538 f553 1"/>
                <a:gd name="f650" fmla="*/ 462053 f553 1"/>
                <a:gd name="f651" fmla="*/ 117598 f552 1"/>
                <a:gd name="f652" fmla="*/ 466222 f553 1"/>
                <a:gd name="f653" fmla="*/ 102240 f552 1"/>
                <a:gd name="f654" fmla="*/ 472804 f553 1"/>
                <a:gd name="f655" fmla="*/ 82713 f552 1"/>
                <a:gd name="f656" fmla="*/ 479824 f553 1"/>
                <a:gd name="f657" fmla="*/ 78325 f552 1"/>
                <a:gd name="f658" fmla="*/ 507907 f553 1"/>
                <a:gd name="f659" fmla="*/ 515586 f553 1"/>
                <a:gd name="f660" fmla="*/ 82933 f552 1"/>
                <a:gd name="f661" fmla="*/ 318128 f553 1"/>
                <a:gd name="f662" fmla="*/ 33349 f552 1"/>
                <a:gd name="f663" fmla="*/ 308474 f553 1"/>
                <a:gd name="f664" fmla="*/ 2633 f552 1"/>
                <a:gd name="f665" fmla="*/ 292897 f553 1"/>
                <a:gd name="f666" fmla="*/ 3291 f552 1"/>
                <a:gd name="f667" fmla="*/ 278197 f553 1"/>
                <a:gd name="f668" fmla="*/ 277539 f553 1"/>
                <a:gd name="f669" fmla="*/ 7240 f552 1"/>
                <a:gd name="f670" fmla="*/ 280611 f553 1"/>
                <a:gd name="f671" fmla="*/ 7679 f552 1"/>
                <a:gd name="f672" fmla="*/ 293116 f553 1"/>
                <a:gd name="f673" fmla="*/ 23695 f552 1"/>
                <a:gd name="f674" fmla="*/ 291142 f553 1"/>
                <a:gd name="f675" fmla="*/ 288070 f553 1"/>
                <a:gd name="f676" fmla="*/ 106408 f552 1"/>
                <a:gd name="f677" fmla="*/ 276442 f553 1"/>
                <a:gd name="f678" fmla="*/ 121766 f552 1"/>
                <a:gd name="f679" fmla="*/ 272273 f553 1"/>
                <a:gd name="f680" fmla="*/ 122424 f552 1"/>
                <a:gd name="f681" fmla="*/ 272712 f553 1"/>
                <a:gd name="f682" fmla="*/ 127032 f552 1"/>
                <a:gd name="f683" fmla="*/ 291800 f553 1"/>
                <a:gd name="f684" fmla="*/ 312423 f553 1"/>
                <a:gd name="f685" fmla="*/ 305403 f553 1"/>
                <a:gd name="f686" fmla="*/ 297065 f553 1"/>
                <a:gd name="f687" fmla="*/ 104434 f552 1"/>
                <a:gd name="f688" fmla="*/ 298382 f553 1"/>
                <a:gd name="f689" fmla="*/ 60554 f552 1"/>
                <a:gd name="f690" fmla="*/ 300356 f553 1"/>
                <a:gd name="f691" fmla="*/ 27425 f552 1"/>
                <a:gd name="f692" fmla="*/ 300795 f553 1"/>
                <a:gd name="f693" fmla="*/ 312643 f553 1"/>
                <a:gd name="f694" fmla="*/ 54191 f552 1"/>
                <a:gd name="f695" fmla="*/ 329536 f553 1"/>
                <a:gd name="f696" fmla="*/ 90173 f552 1"/>
                <a:gd name="f697" fmla="*/ 345991 f553 1"/>
                <a:gd name="f698" fmla="*/ 127471 f552 1"/>
                <a:gd name="f699" fmla="*/ 347747 f553 1"/>
                <a:gd name="f700" fmla="*/ 128129 f552 1"/>
                <a:gd name="f701" fmla="*/ 349502 f553 1"/>
                <a:gd name="f702" fmla="*/ 369686 f553 1"/>
                <a:gd name="f703" fmla="*/ 84907 f552 1"/>
                <a:gd name="f704" fmla="*/ 386361 f553 1"/>
                <a:gd name="f705" fmla="*/ 52217 f552 1"/>
                <a:gd name="f706" fmla="*/ 398428 f553 1"/>
                <a:gd name="f707" fmla="*/ 27864 f552 1"/>
                <a:gd name="f708" fmla="*/ 398866 f553 1"/>
                <a:gd name="f709" fmla="*/ 399525 f553 1"/>
                <a:gd name="f710" fmla="*/ 105531 f552 1"/>
                <a:gd name="f711" fmla="*/ 390310 f553 1"/>
                <a:gd name="f712" fmla="*/ 384825 f553 1"/>
                <a:gd name="f713" fmla="*/ 385264 f553 1"/>
                <a:gd name="f714" fmla="*/ 407862 f553 1"/>
                <a:gd name="f715" fmla="*/ 429801 f553 1"/>
                <a:gd name="f716" fmla="*/ 430240 f553 1"/>
                <a:gd name="f717" fmla="*/ 424317 f553 1"/>
                <a:gd name="f718" fmla="*/ 415102 f553 1"/>
                <a:gd name="f719" fmla="*/ 106189 f552 1"/>
                <a:gd name="f720" fmla="*/ 413127 f553 1"/>
                <a:gd name="f721" fmla="*/ 25011 f552 1"/>
                <a:gd name="f722" fmla="*/ 426291 f553 1"/>
                <a:gd name="f723" fmla="*/ 6801 f552 1"/>
                <a:gd name="f724" fmla="*/ 2194 f552 1"/>
                <a:gd name="f725" fmla="*/ 413566 f553 1"/>
                <a:gd name="f726" fmla="*/ 2852 f552 1"/>
                <a:gd name="f727" fmla="*/ 37956 f552 1"/>
                <a:gd name="f728" fmla="*/ 367712 f553 1"/>
                <a:gd name="f729" fmla="*/ 73498 f552 1"/>
                <a:gd name="f730" fmla="*/ 353451 f553 1"/>
                <a:gd name="f731" fmla="*/ 101362 f552 1"/>
                <a:gd name="f732" fmla="*/ 353012 f553 1"/>
                <a:gd name="f733" fmla="*/ 340068 f553 1"/>
                <a:gd name="f734" fmla="*/ 75912 f552 1"/>
                <a:gd name="f735" fmla="*/ 318786 f553 1"/>
                <a:gd name="f736" fmla="*/ 32690 f552 1"/>
                <a:gd name="f737" fmla="*/ 221373 f553 1"/>
                <a:gd name="f738" fmla="*/ 98071 f552 1"/>
                <a:gd name="f739" fmla="*/ 209964 f553 1"/>
                <a:gd name="f740" fmla="*/ 205357 f553 1"/>
                <a:gd name="f741" fmla="*/ 205796 f553 1"/>
                <a:gd name="f742" fmla="*/ 229271 f553 1"/>
                <a:gd name="f743" fmla="*/ 252308 f553 1"/>
                <a:gd name="f744" fmla="*/ 252747 f553 1"/>
                <a:gd name="f745" fmla="*/ 248140 f553 1"/>
                <a:gd name="f746" fmla="*/ 236731 f553 1"/>
                <a:gd name="f747" fmla="*/ 31593 f552 1"/>
                <a:gd name="f748" fmla="*/ 109699 f553 1"/>
                <a:gd name="f749" fmla="*/ 98510 f552 1"/>
                <a:gd name="f750" fmla="*/ 98071 f553 1"/>
                <a:gd name="f751" fmla="*/ 91928 f553 1"/>
                <a:gd name="f752" fmla="*/ 92367 f553 1"/>
                <a:gd name="f753" fmla="*/ 127251 f552 1"/>
                <a:gd name="f754" fmla="*/ 117817 f553 1"/>
                <a:gd name="f755" fmla="*/ 134711 f553 1"/>
                <a:gd name="f756" fmla="*/ 184733 f553 1"/>
                <a:gd name="f757" fmla="*/ 193071 f553 1"/>
                <a:gd name="f758" fmla="*/ 188463 f553 1"/>
                <a:gd name="f759" fmla="*/ 100046 f552 1"/>
                <a:gd name="f760" fmla="*/ 175299 f553 1"/>
                <a:gd name="f761" fmla="*/ 118036 f552 1"/>
                <a:gd name="f762" fmla="*/ 151385 f553 1"/>
                <a:gd name="f763" fmla="*/ 120889 f552 1"/>
                <a:gd name="f764" fmla="*/ 128787 f553 1"/>
                <a:gd name="f765" fmla="*/ 116501 f552 1"/>
                <a:gd name="f766" fmla="*/ 125276 f553 1"/>
                <a:gd name="f767" fmla="*/ 97194 f552 1"/>
                <a:gd name="f768" fmla="*/ 70866 f552 1"/>
                <a:gd name="f769" fmla="*/ 131420 f553 1"/>
                <a:gd name="f770" fmla="*/ 65820 f552 1"/>
                <a:gd name="f771" fmla="*/ 142170 f553 1"/>
                <a:gd name="f772" fmla="*/ 156431 f553 1"/>
                <a:gd name="f773" fmla="*/ 162135 f553 1"/>
                <a:gd name="f774" fmla="*/ 73718 f552 1"/>
                <a:gd name="f775" fmla="*/ 163891 f553 1"/>
                <a:gd name="f776" fmla="*/ 80958 f552 1"/>
                <a:gd name="f777" fmla="*/ 168717 f553 1"/>
                <a:gd name="f778" fmla="*/ 168059 f553 1"/>
                <a:gd name="f779" fmla="*/ 62967 f552 1"/>
                <a:gd name="f780" fmla="*/ 44099 f552 1"/>
                <a:gd name="f781" fmla="*/ 162355 f553 1"/>
                <a:gd name="f782" fmla="*/ 51778 f552 1"/>
                <a:gd name="f783" fmla="*/ 157967 f553 1"/>
                <a:gd name="f784" fmla="*/ 58360 f552 1"/>
                <a:gd name="f785" fmla="*/ 59457 f552 1"/>
                <a:gd name="f786" fmla="*/ 16894 f552 1"/>
                <a:gd name="f787" fmla="*/ 130981 f553 1"/>
                <a:gd name="f788" fmla="*/ 9434 f552 1"/>
                <a:gd name="f789" fmla="*/ 144364 f553 1"/>
                <a:gd name="f790" fmla="*/ 10531 f552 1"/>
                <a:gd name="f791" fmla="*/ 176616 f553 1"/>
                <a:gd name="f792" fmla="*/ 28302 f552 1"/>
                <a:gd name="f793" fmla="*/ 181223 f553 1"/>
                <a:gd name="f794" fmla="*/ 178152 f553 1"/>
                <a:gd name="f795" fmla="*/ 3072 f552 1"/>
                <a:gd name="f796" fmla="*/ 152921 f553 1"/>
                <a:gd name="f797" fmla="*/ 3730 f552 1"/>
                <a:gd name="f798" fmla="*/ 95877 f553 1"/>
                <a:gd name="f799" fmla="*/ 95438 f553 1"/>
                <a:gd name="f800" fmla="*/ 98510 f553 1"/>
                <a:gd name="f801" fmla="*/ 8118 f552 1"/>
                <a:gd name="f802" fmla="*/ 109919 f553 1"/>
                <a:gd name="f803" fmla="*/ 98729 f552 1"/>
                <a:gd name="f804" fmla="*/ 73498 f553 1"/>
                <a:gd name="f805" fmla="*/ 50242 f553 1"/>
                <a:gd name="f806" fmla="*/ 35323 f553 1"/>
                <a:gd name="f807" fmla="*/ 19526 f553 1"/>
                <a:gd name="f808" fmla="*/ 41686 f553 1"/>
                <a:gd name="f809" fmla="*/ 67136 f553 1"/>
                <a:gd name="f810" fmla="*/ 71743 f553 1"/>
                <a:gd name="f811" fmla="*/ 68452 f553 1"/>
                <a:gd name="f812" fmla="*/ 61870 f553 1"/>
                <a:gd name="f813" fmla="*/ 44538 f553 1"/>
                <a:gd name="f814" fmla="*/ 6363 f553 1"/>
                <a:gd name="f815" fmla="*/ 26547 f553 1"/>
                <a:gd name="f816" fmla="*/ 44318 f553 1"/>
                <a:gd name="f817" fmla="*/ 59676 f553 1"/>
                <a:gd name="f818" fmla="*/ 36420 f553 1"/>
                <a:gd name="f819" fmla="*/ 4388 f553 1"/>
                <a:gd name="f820" fmla="*/ 0 f553 1"/>
                <a:gd name="f821" fmla="*/ 5046 f553 1"/>
                <a:gd name="f822" fmla="*/ 34226 f553 1"/>
                <a:gd name="f823" fmla="*/ 73937 f553 1"/>
                <a:gd name="f824" fmla="+- f554 0 f1"/>
                <a:gd name="f825" fmla="*/ f557 1 636694"/>
                <a:gd name="f826" fmla="*/ f558 1 129006"/>
                <a:gd name="f827" fmla="*/ f559 1 636694"/>
                <a:gd name="f828" fmla="*/ f560 1 129006"/>
                <a:gd name="f829" fmla="*/ f561 1 636694"/>
                <a:gd name="f830" fmla="*/ f562 1 129006"/>
                <a:gd name="f831" fmla="*/ f563 1 636694"/>
                <a:gd name="f832" fmla="*/ f564 1 129006"/>
                <a:gd name="f833" fmla="*/ f565 1 636694"/>
                <a:gd name="f834" fmla="*/ f566 1 129006"/>
                <a:gd name="f835" fmla="*/ f567 1 636694"/>
                <a:gd name="f836" fmla="*/ f568 1 129006"/>
                <a:gd name="f837" fmla="*/ f569 1 636694"/>
                <a:gd name="f838" fmla="*/ f570 1 129006"/>
                <a:gd name="f839" fmla="*/ f571 1 636694"/>
                <a:gd name="f840" fmla="*/ f572 1 129006"/>
                <a:gd name="f841" fmla="*/ f573 1 636694"/>
                <a:gd name="f842" fmla="*/ f574 1 129006"/>
                <a:gd name="f843" fmla="*/ f575 1 636694"/>
                <a:gd name="f844" fmla="*/ f576 1 129006"/>
                <a:gd name="f845" fmla="*/ f577 1 636694"/>
                <a:gd name="f846" fmla="*/ f578 1 129006"/>
                <a:gd name="f847" fmla="*/ f579 1 636694"/>
                <a:gd name="f848" fmla="*/ f580 1 129006"/>
                <a:gd name="f849" fmla="*/ f581 1 636694"/>
                <a:gd name="f850" fmla="*/ f582 1 129006"/>
                <a:gd name="f851" fmla="*/ f583 1 636694"/>
                <a:gd name="f852" fmla="*/ f584 1 129006"/>
                <a:gd name="f853" fmla="*/ f585 1 636694"/>
                <a:gd name="f854" fmla="*/ f586 1 129006"/>
                <a:gd name="f855" fmla="*/ f587 1 636694"/>
                <a:gd name="f856" fmla="*/ f588 1 129006"/>
                <a:gd name="f857" fmla="*/ f589 1 636694"/>
                <a:gd name="f858" fmla="*/ f590 1 129006"/>
                <a:gd name="f859" fmla="*/ f591 1 636694"/>
                <a:gd name="f860" fmla="*/ f592 1 129006"/>
                <a:gd name="f861" fmla="*/ f593 1 636694"/>
                <a:gd name="f862" fmla="*/ f594 1 129006"/>
                <a:gd name="f863" fmla="*/ f595 1 636694"/>
                <a:gd name="f864" fmla="*/ f596 1 129006"/>
                <a:gd name="f865" fmla="*/ f597 1 636694"/>
                <a:gd name="f866" fmla="*/ f598 1 129006"/>
                <a:gd name="f867" fmla="*/ f599 1 636694"/>
                <a:gd name="f868" fmla="*/ f600 1 129006"/>
                <a:gd name="f869" fmla="*/ f601 1 636694"/>
                <a:gd name="f870" fmla="*/ f602 1 636694"/>
                <a:gd name="f871" fmla="*/ f603 1 129006"/>
                <a:gd name="f872" fmla="*/ f604 1 636694"/>
                <a:gd name="f873" fmla="*/ f605 1 129006"/>
                <a:gd name="f874" fmla="*/ f606 1 636694"/>
                <a:gd name="f875" fmla="*/ f607 1 129006"/>
                <a:gd name="f876" fmla="*/ f608 1 636694"/>
                <a:gd name="f877" fmla="*/ f609 1 636694"/>
                <a:gd name="f878" fmla="*/ f610 1 129006"/>
                <a:gd name="f879" fmla="*/ f611 1 129006"/>
                <a:gd name="f880" fmla="*/ f612 1 636694"/>
                <a:gd name="f881" fmla="*/ f613 1 129006"/>
                <a:gd name="f882" fmla="*/ f614 1 636694"/>
                <a:gd name="f883" fmla="*/ f615 1 129006"/>
                <a:gd name="f884" fmla="*/ f616 1 636694"/>
                <a:gd name="f885" fmla="*/ f617 1 129006"/>
                <a:gd name="f886" fmla="*/ f618 1 636694"/>
                <a:gd name="f887" fmla="*/ f619 1 636694"/>
                <a:gd name="f888" fmla="*/ f620 1 129006"/>
                <a:gd name="f889" fmla="*/ f621 1 636694"/>
                <a:gd name="f890" fmla="*/ f622 1 129006"/>
                <a:gd name="f891" fmla="*/ f623 1 636694"/>
                <a:gd name="f892" fmla="*/ f624 1 636694"/>
                <a:gd name="f893" fmla="*/ f625 1 636694"/>
                <a:gd name="f894" fmla="*/ f626 1 636694"/>
                <a:gd name="f895" fmla="*/ f627 1 129006"/>
                <a:gd name="f896" fmla="*/ f628 1 636694"/>
                <a:gd name="f897" fmla="*/ f629 1 129006"/>
                <a:gd name="f898" fmla="*/ f630 1 636694"/>
                <a:gd name="f899" fmla="*/ f631 1 636694"/>
                <a:gd name="f900" fmla="*/ f632 1 129006"/>
                <a:gd name="f901" fmla="*/ f633 1 636694"/>
                <a:gd name="f902" fmla="*/ f634 1 129006"/>
                <a:gd name="f903" fmla="*/ f635 1 636694"/>
                <a:gd name="f904" fmla="*/ f636 1 129006"/>
                <a:gd name="f905" fmla="*/ f637 1 636694"/>
                <a:gd name="f906" fmla="*/ f638 1 129006"/>
                <a:gd name="f907" fmla="*/ f639 1 636694"/>
                <a:gd name="f908" fmla="*/ f640 1 129006"/>
                <a:gd name="f909" fmla="*/ f641 1 636694"/>
                <a:gd name="f910" fmla="*/ f642 1 129006"/>
                <a:gd name="f911" fmla="*/ f643 1 636694"/>
                <a:gd name="f912" fmla="*/ f644 1 129006"/>
                <a:gd name="f913" fmla="*/ f645 1 636694"/>
                <a:gd name="f914" fmla="*/ f646 1 129006"/>
                <a:gd name="f915" fmla="*/ f647 1 636694"/>
                <a:gd name="f916" fmla="*/ f648 1 636694"/>
                <a:gd name="f917" fmla="*/ f649 1 636694"/>
                <a:gd name="f918" fmla="*/ f650 1 636694"/>
                <a:gd name="f919" fmla="*/ f651 1 129006"/>
                <a:gd name="f920" fmla="*/ f652 1 636694"/>
                <a:gd name="f921" fmla="*/ f653 1 129006"/>
                <a:gd name="f922" fmla="*/ f654 1 636694"/>
                <a:gd name="f923" fmla="*/ f655 1 129006"/>
                <a:gd name="f924" fmla="*/ f656 1 636694"/>
                <a:gd name="f925" fmla="*/ f657 1 129006"/>
                <a:gd name="f926" fmla="*/ f658 1 636694"/>
                <a:gd name="f927" fmla="*/ f659 1 636694"/>
                <a:gd name="f928" fmla="*/ f660 1 129006"/>
                <a:gd name="f929" fmla="*/ f661 1 636694"/>
                <a:gd name="f930" fmla="*/ f662 1 129006"/>
                <a:gd name="f931" fmla="*/ f663 1 636694"/>
                <a:gd name="f932" fmla="*/ f664 1 129006"/>
                <a:gd name="f933" fmla="*/ f665 1 636694"/>
                <a:gd name="f934" fmla="*/ f666 1 129006"/>
                <a:gd name="f935" fmla="*/ f667 1 636694"/>
                <a:gd name="f936" fmla="*/ f668 1 636694"/>
                <a:gd name="f937" fmla="*/ f669 1 129006"/>
                <a:gd name="f938" fmla="*/ f670 1 636694"/>
                <a:gd name="f939" fmla="*/ f671 1 129006"/>
                <a:gd name="f940" fmla="*/ f672 1 636694"/>
                <a:gd name="f941" fmla="*/ f673 1 129006"/>
                <a:gd name="f942" fmla="*/ f674 1 636694"/>
                <a:gd name="f943" fmla="*/ f675 1 636694"/>
                <a:gd name="f944" fmla="*/ f676 1 129006"/>
                <a:gd name="f945" fmla="*/ f677 1 636694"/>
                <a:gd name="f946" fmla="*/ f678 1 129006"/>
                <a:gd name="f947" fmla="*/ f679 1 636694"/>
                <a:gd name="f948" fmla="*/ f680 1 129006"/>
                <a:gd name="f949" fmla="*/ f681 1 636694"/>
                <a:gd name="f950" fmla="*/ f682 1 129006"/>
                <a:gd name="f951" fmla="*/ f683 1 636694"/>
                <a:gd name="f952" fmla="*/ f684 1 636694"/>
                <a:gd name="f953" fmla="*/ f685 1 636694"/>
                <a:gd name="f954" fmla="*/ f686 1 636694"/>
                <a:gd name="f955" fmla="*/ f687 1 129006"/>
                <a:gd name="f956" fmla="*/ f688 1 636694"/>
                <a:gd name="f957" fmla="*/ f689 1 129006"/>
                <a:gd name="f958" fmla="*/ f690 1 636694"/>
                <a:gd name="f959" fmla="*/ f691 1 129006"/>
                <a:gd name="f960" fmla="*/ f692 1 636694"/>
                <a:gd name="f961" fmla="*/ f693 1 636694"/>
                <a:gd name="f962" fmla="*/ f694 1 129006"/>
                <a:gd name="f963" fmla="*/ f695 1 636694"/>
                <a:gd name="f964" fmla="*/ f696 1 129006"/>
                <a:gd name="f965" fmla="*/ f697 1 636694"/>
                <a:gd name="f966" fmla="*/ f698 1 129006"/>
                <a:gd name="f967" fmla="*/ f699 1 636694"/>
                <a:gd name="f968" fmla="*/ f700 1 129006"/>
                <a:gd name="f969" fmla="*/ f701 1 636694"/>
                <a:gd name="f970" fmla="*/ f702 1 636694"/>
                <a:gd name="f971" fmla="*/ f703 1 129006"/>
                <a:gd name="f972" fmla="*/ f704 1 636694"/>
                <a:gd name="f973" fmla="*/ f705 1 129006"/>
                <a:gd name="f974" fmla="*/ f706 1 636694"/>
                <a:gd name="f975" fmla="*/ f707 1 129006"/>
                <a:gd name="f976" fmla="*/ f708 1 636694"/>
                <a:gd name="f977" fmla="*/ f709 1 636694"/>
                <a:gd name="f978" fmla="*/ f710 1 129006"/>
                <a:gd name="f979" fmla="*/ f711 1 636694"/>
                <a:gd name="f980" fmla="*/ f712 1 636694"/>
                <a:gd name="f981" fmla="*/ f713 1 636694"/>
                <a:gd name="f982" fmla="*/ f714 1 636694"/>
                <a:gd name="f983" fmla="*/ f715 1 636694"/>
                <a:gd name="f984" fmla="*/ f716 1 636694"/>
                <a:gd name="f985" fmla="*/ f717 1 636694"/>
                <a:gd name="f986" fmla="*/ f718 1 636694"/>
                <a:gd name="f987" fmla="*/ f719 1 129006"/>
                <a:gd name="f988" fmla="*/ f720 1 636694"/>
                <a:gd name="f989" fmla="*/ f721 1 129006"/>
                <a:gd name="f990" fmla="*/ f722 1 636694"/>
                <a:gd name="f991" fmla="*/ f723 1 129006"/>
                <a:gd name="f992" fmla="*/ f724 1 129006"/>
                <a:gd name="f993" fmla="*/ f725 1 636694"/>
                <a:gd name="f994" fmla="*/ f726 1 129006"/>
                <a:gd name="f995" fmla="*/ f727 1 129006"/>
                <a:gd name="f996" fmla="*/ f728 1 636694"/>
                <a:gd name="f997" fmla="*/ f729 1 129006"/>
                <a:gd name="f998" fmla="*/ f730 1 636694"/>
                <a:gd name="f999" fmla="*/ f731 1 129006"/>
                <a:gd name="f1000" fmla="*/ f732 1 636694"/>
                <a:gd name="f1001" fmla="*/ f733 1 636694"/>
                <a:gd name="f1002" fmla="*/ f734 1 129006"/>
                <a:gd name="f1003" fmla="*/ f735 1 636694"/>
                <a:gd name="f1004" fmla="*/ f736 1 129006"/>
                <a:gd name="f1005" fmla="*/ f737 1 636694"/>
                <a:gd name="f1006" fmla="*/ f738 1 129006"/>
                <a:gd name="f1007" fmla="*/ f739 1 636694"/>
                <a:gd name="f1008" fmla="*/ f740 1 636694"/>
                <a:gd name="f1009" fmla="*/ f741 1 636694"/>
                <a:gd name="f1010" fmla="*/ f742 1 636694"/>
                <a:gd name="f1011" fmla="*/ f743 1 636694"/>
                <a:gd name="f1012" fmla="*/ f744 1 636694"/>
                <a:gd name="f1013" fmla="*/ f745 1 636694"/>
                <a:gd name="f1014" fmla="*/ f746 1 636694"/>
                <a:gd name="f1015" fmla="*/ f747 1 129006"/>
                <a:gd name="f1016" fmla="*/ f748 1 636694"/>
                <a:gd name="f1017" fmla="*/ f749 1 129006"/>
                <a:gd name="f1018" fmla="*/ f750 1 636694"/>
                <a:gd name="f1019" fmla="*/ f751 1 636694"/>
                <a:gd name="f1020" fmla="*/ f752 1 636694"/>
                <a:gd name="f1021" fmla="*/ f753 1 129006"/>
                <a:gd name="f1022" fmla="*/ f754 1 636694"/>
                <a:gd name="f1023" fmla="*/ f755 1 636694"/>
                <a:gd name="f1024" fmla="*/ f756 1 636694"/>
                <a:gd name="f1025" fmla="*/ f757 1 636694"/>
                <a:gd name="f1026" fmla="*/ f758 1 636694"/>
                <a:gd name="f1027" fmla="*/ f759 1 129006"/>
                <a:gd name="f1028" fmla="*/ f760 1 636694"/>
                <a:gd name="f1029" fmla="*/ f761 1 129006"/>
                <a:gd name="f1030" fmla="*/ f762 1 636694"/>
                <a:gd name="f1031" fmla="*/ f763 1 129006"/>
                <a:gd name="f1032" fmla="*/ f764 1 636694"/>
                <a:gd name="f1033" fmla="*/ f765 1 129006"/>
                <a:gd name="f1034" fmla="*/ f766 1 636694"/>
                <a:gd name="f1035" fmla="*/ f767 1 129006"/>
                <a:gd name="f1036" fmla="*/ f768 1 129006"/>
                <a:gd name="f1037" fmla="*/ f769 1 636694"/>
                <a:gd name="f1038" fmla="*/ f770 1 129006"/>
                <a:gd name="f1039" fmla="*/ f771 1 636694"/>
                <a:gd name="f1040" fmla="*/ f772 1 636694"/>
                <a:gd name="f1041" fmla="*/ f773 1 636694"/>
                <a:gd name="f1042" fmla="*/ f774 1 129006"/>
                <a:gd name="f1043" fmla="*/ f775 1 636694"/>
                <a:gd name="f1044" fmla="*/ f776 1 129006"/>
                <a:gd name="f1045" fmla="*/ f777 1 636694"/>
                <a:gd name="f1046" fmla="*/ f778 1 636694"/>
                <a:gd name="f1047" fmla="*/ f779 1 129006"/>
                <a:gd name="f1048" fmla="*/ f780 1 129006"/>
                <a:gd name="f1049" fmla="*/ f781 1 636694"/>
                <a:gd name="f1050" fmla="*/ f782 1 129006"/>
                <a:gd name="f1051" fmla="*/ f783 1 636694"/>
                <a:gd name="f1052" fmla="*/ f784 1 129006"/>
                <a:gd name="f1053" fmla="*/ f785 1 129006"/>
                <a:gd name="f1054" fmla="*/ f786 1 129006"/>
                <a:gd name="f1055" fmla="*/ f787 1 636694"/>
                <a:gd name="f1056" fmla="*/ f788 1 129006"/>
                <a:gd name="f1057" fmla="*/ f789 1 636694"/>
                <a:gd name="f1058" fmla="*/ f790 1 129006"/>
                <a:gd name="f1059" fmla="*/ f791 1 636694"/>
                <a:gd name="f1060" fmla="*/ f792 1 129006"/>
                <a:gd name="f1061" fmla="*/ f793 1 636694"/>
                <a:gd name="f1062" fmla="*/ f794 1 636694"/>
                <a:gd name="f1063" fmla="*/ f795 1 129006"/>
                <a:gd name="f1064" fmla="*/ f796 1 636694"/>
                <a:gd name="f1065" fmla="*/ f797 1 129006"/>
                <a:gd name="f1066" fmla="*/ f798 1 636694"/>
                <a:gd name="f1067" fmla="*/ f799 1 636694"/>
                <a:gd name="f1068" fmla="*/ f800 1 636694"/>
                <a:gd name="f1069" fmla="*/ f801 1 129006"/>
                <a:gd name="f1070" fmla="*/ f802 1 636694"/>
                <a:gd name="f1071" fmla="*/ f803 1 129006"/>
                <a:gd name="f1072" fmla="*/ f804 1 636694"/>
                <a:gd name="f1073" fmla="*/ f805 1 636694"/>
                <a:gd name="f1074" fmla="*/ f806 1 636694"/>
                <a:gd name="f1075" fmla="*/ f807 1 636694"/>
                <a:gd name="f1076" fmla="*/ f808 1 636694"/>
                <a:gd name="f1077" fmla="*/ f809 1 636694"/>
                <a:gd name="f1078" fmla="*/ f810 1 636694"/>
                <a:gd name="f1079" fmla="*/ f811 1 636694"/>
                <a:gd name="f1080" fmla="*/ f812 1 636694"/>
                <a:gd name="f1081" fmla="*/ f813 1 636694"/>
                <a:gd name="f1082" fmla="*/ f814 1 636694"/>
                <a:gd name="f1083" fmla="*/ f815 1 636694"/>
                <a:gd name="f1084" fmla="*/ f816 1 636694"/>
                <a:gd name="f1085" fmla="*/ f817 1 636694"/>
                <a:gd name="f1086" fmla="*/ f818 1 636694"/>
                <a:gd name="f1087" fmla="*/ f819 1 636694"/>
                <a:gd name="f1088" fmla="*/ f820 1 636694"/>
                <a:gd name="f1089" fmla="*/ f821 1 636694"/>
                <a:gd name="f1090" fmla="*/ f822 1 636694"/>
                <a:gd name="f1091" fmla="*/ f823 1 636694"/>
                <a:gd name="f1092" fmla="*/ f548 1 f555"/>
                <a:gd name="f1093" fmla="*/ f549 1 f555"/>
                <a:gd name="f1094" fmla="*/ f548 1 f556"/>
                <a:gd name="f1095" fmla="*/ f550 1 f556"/>
                <a:gd name="f1096" fmla="*/ f825 1 f555"/>
                <a:gd name="f1097" fmla="*/ f826 1 f556"/>
                <a:gd name="f1098" fmla="*/ f827 1 f555"/>
                <a:gd name="f1099" fmla="*/ f828 1 f556"/>
                <a:gd name="f1100" fmla="*/ f829 1 f555"/>
                <a:gd name="f1101" fmla="*/ f830 1 f556"/>
                <a:gd name="f1102" fmla="*/ f831 1 f555"/>
                <a:gd name="f1103" fmla="*/ f832 1 f556"/>
                <a:gd name="f1104" fmla="*/ f833 1 f555"/>
                <a:gd name="f1105" fmla="*/ f834 1 f556"/>
                <a:gd name="f1106" fmla="*/ f835 1 f555"/>
                <a:gd name="f1107" fmla="*/ f836 1 f556"/>
                <a:gd name="f1108" fmla="*/ f837 1 f555"/>
                <a:gd name="f1109" fmla="*/ f838 1 f556"/>
                <a:gd name="f1110" fmla="*/ f839 1 f555"/>
                <a:gd name="f1111" fmla="*/ f840 1 f556"/>
                <a:gd name="f1112" fmla="*/ f841 1 f555"/>
                <a:gd name="f1113" fmla="*/ f842 1 f556"/>
                <a:gd name="f1114" fmla="*/ f843 1 f555"/>
                <a:gd name="f1115" fmla="*/ f844 1 f556"/>
                <a:gd name="f1116" fmla="*/ f845 1 f555"/>
                <a:gd name="f1117" fmla="*/ f846 1 f556"/>
                <a:gd name="f1118" fmla="*/ f847 1 f555"/>
                <a:gd name="f1119" fmla="*/ f848 1 f556"/>
                <a:gd name="f1120" fmla="*/ f849 1 f555"/>
                <a:gd name="f1121" fmla="*/ f850 1 f556"/>
                <a:gd name="f1122" fmla="*/ f851 1 f555"/>
                <a:gd name="f1123" fmla="*/ f852 1 f556"/>
                <a:gd name="f1124" fmla="*/ f853 1 f555"/>
                <a:gd name="f1125" fmla="*/ f854 1 f556"/>
                <a:gd name="f1126" fmla="*/ f855 1 f555"/>
                <a:gd name="f1127" fmla="*/ f856 1 f556"/>
                <a:gd name="f1128" fmla="*/ f857 1 f555"/>
                <a:gd name="f1129" fmla="*/ f858 1 f556"/>
                <a:gd name="f1130" fmla="*/ f859 1 f555"/>
                <a:gd name="f1131" fmla="*/ f860 1 f556"/>
                <a:gd name="f1132" fmla="*/ f861 1 f555"/>
                <a:gd name="f1133" fmla="*/ f862 1 f556"/>
                <a:gd name="f1134" fmla="*/ f863 1 f555"/>
                <a:gd name="f1135" fmla="*/ f864 1 f556"/>
                <a:gd name="f1136" fmla="*/ f865 1 f555"/>
                <a:gd name="f1137" fmla="*/ f866 1 f556"/>
                <a:gd name="f1138" fmla="*/ f867 1 f555"/>
                <a:gd name="f1139" fmla="*/ f868 1 f556"/>
                <a:gd name="f1140" fmla="*/ f869 1 f555"/>
                <a:gd name="f1141" fmla="*/ f870 1 f555"/>
                <a:gd name="f1142" fmla="*/ f871 1 f556"/>
                <a:gd name="f1143" fmla="*/ f872 1 f555"/>
                <a:gd name="f1144" fmla="*/ f873 1 f556"/>
                <a:gd name="f1145" fmla="*/ f874 1 f555"/>
                <a:gd name="f1146" fmla="*/ f875 1 f556"/>
                <a:gd name="f1147" fmla="*/ f876 1 f555"/>
                <a:gd name="f1148" fmla="*/ f877 1 f555"/>
                <a:gd name="f1149" fmla="*/ f878 1 f556"/>
                <a:gd name="f1150" fmla="*/ f879 1 f556"/>
                <a:gd name="f1151" fmla="*/ f880 1 f555"/>
                <a:gd name="f1152" fmla="*/ f881 1 f556"/>
                <a:gd name="f1153" fmla="*/ f882 1 f555"/>
                <a:gd name="f1154" fmla="*/ f883 1 f556"/>
                <a:gd name="f1155" fmla="*/ f884 1 f555"/>
                <a:gd name="f1156" fmla="*/ f885 1 f556"/>
                <a:gd name="f1157" fmla="*/ f886 1 f555"/>
                <a:gd name="f1158" fmla="*/ f887 1 f555"/>
                <a:gd name="f1159" fmla="*/ f888 1 f556"/>
                <a:gd name="f1160" fmla="*/ f889 1 f555"/>
                <a:gd name="f1161" fmla="*/ f890 1 f556"/>
                <a:gd name="f1162" fmla="*/ f891 1 f555"/>
                <a:gd name="f1163" fmla="*/ f892 1 f555"/>
                <a:gd name="f1164" fmla="*/ f893 1 f555"/>
                <a:gd name="f1165" fmla="*/ f894 1 f555"/>
                <a:gd name="f1166" fmla="*/ f895 1 f556"/>
                <a:gd name="f1167" fmla="*/ f896 1 f555"/>
                <a:gd name="f1168" fmla="*/ f897 1 f556"/>
                <a:gd name="f1169" fmla="*/ f898 1 f555"/>
                <a:gd name="f1170" fmla="*/ f899 1 f555"/>
                <a:gd name="f1171" fmla="*/ f900 1 f556"/>
                <a:gd name="f1172" fmla="*/ f901 1 f555"/>
                <a:gd name="f1173" fmla="*/ f902 1 f556"/>
                <a:gd name="f1174" fmla="*/ f903 1 f555"/>
                <a:gd name="f1175" fmla="*/ f904 1 f556"/>
                <a:gd name="f1176" fmla="*/ f905 1 f555"/>
                <a:gd name="f1177" fmla="*/ f906 1 f556"/>
                <a:gd name="f1178" fmla="*/ f907 1 f555"/>
                <a:gd name="f1179" fmla="*/ f908 1 f556"/>
                <a:gd name="f1180" fmla="*/ f909 1 f555"/>
                <a:gd name="f1181" fmla="*/ f910 1 f556"/>
                <a:gd name="f1182" fmla="*/ f911 1 f555"/>
                <a:gd name="f1183" fmla="*/ f912 1 f556"/>
                <a:gd name="f1184" fmla="*/ f913 1 f555"/>
                <a:gd name="f1185" fmla="*/ f914 1 f556"/>
                <a:gd name="f1186" fmla="*/ f915 1 f555"/>
                <a:gd name="f1187" fmla="*/ f916 1 f555"/>
                <a:gd name="f1188" fmla="*/ f917 1 f555"/>
                <a:gd name="f1189" fmla="*/ f918 1 f555"/>
                <a:gd name="f1190" fmla="*/ f919 1 f556"/>
                <a:gd name="f1191" fmla="*/ f920 1 f555"/>
                <a:gd name="f1192" fmla="*/ f921 1 f556"/>
                <a:gd name="f1193" fmla="*/ f922 1 f555"/>
                <a:gd name="f1194" fmla="*/ f923 1 f556"/>
                <a:gd name="f1195" fmla="*/ f924 1 f555"/>
                <a:gd name="f1196" fmla="*/ f925 1 f556"/>
                <a:gd name="f1197" fmla="*/ f926 1 f555"/>
                <a:gd name="f1198" fmla="*/ f927 1 f555"/>
                <a:gd name="f1199" fmla="*/ f928 1 f556"/>
                <a:gd name="f1200" fmla="*/ f929 1 f555"/>
                <a:gd name="f1201" fmla="*/ f930 1 f556"/>
                <a:gd name="f1202" fmla="*/ f931 1 f555"/>
                <a:gd name="f1203" fmla="*/ f932 1 f556"/>
                <a:gd name="f1204" fmla="*/ f933 1 f555"/>
                <a:gd name="f1205" fmla="*/ f934 1 f556"/>
                <a:gd name="f1206" fmla="*/ f935 1 f555"/>
                <a:gd name="f1207" fmla="*/ f936 1 f555"/>
                <a:gd name="f1208" fmla="*/ f937 1 f556"/>
                <a:gd name="f1209" fmla="*/ f938 1 f555"/>
                <a:gd name="f1210" fmla="*/ f939 1 f556"/>
                <a:gd name="f1211" fmla="*/ f940 1 f555"/>
                <a:gd name="f1212" fmla="*/ f941 1 f556"/>
                <a:gd name="f1213" fmla="*/ f942 1 f555"/>
                <a:gd name="f1214" fmla="*/ f943 1 f555"/>
                <a:gd name="f1215" fmla="*/ f944 1 f556"/>
                <a:gd name="f1216" fmla="*/ f945 1 f555"/>
                <a:gd name="f1217" fmla="*/ f946 1 f556"/>
                <a:gd name="f1218" fmla="*/ f947 1 f555"/>
                <a:gd name="f1219" fmla="*/ f948 1 f556"/>
                <a:gd name="f1220" fmla="*/ f949 1 f555"/>
                <a:gd name="f1221" fmla="*/ f950 1 f556"/>
                <a:gd name="f1222" fmla="*/ f951 1 f555"/>
                <a:gd name="f1223" fmla="*/ f952 1 f555"/>
                <a:gd name="f1224" fmla="*/ f953 1 f555"/>
                <a:gd name="f1225" fmla="*/ f954 1 f555"/>
                <a:gd name="f1226" fmla="*/ f955 1 f556"/>
                <a:gd name="f1227" fmla="*/ f956 1 f555"/>
                <a:gd name="f1228" fmla="*/ f957 1 f556"/>
                <a:gd name="f1229" fmla="*/ f958 1 f555"/>
                <a:gd name="f1230" fmla="*/ f959 1 f556"/>
                <a:gd name="f1231" fmla="*/ f960 1 f555"/>
                <a:gd name="f1232" fmla="*/ f961 1 f555"/>
                <a:gd name="f1233" fmla="*/ f962 1 f556"/>
                <a:gd name="f1234" fmla="*/ f963 1 f555"/>
                <a:gd name="f1235" fmla="*/ f964 1 f556"/>
                <a:gd name="f1236" fmla="*/ f965 1 f555"/>
                <a:gd name="f1237" fmla="*/ f966 1 f556"/>
                <a:gd name="f1238" fmla="*/ f967 1 f555"/>
                <a:gd name="f1239" fmla="*/ f968 1 f556"/>
                <a:gd name="f1240" fmla="*/ f969 1 f555"/>
                <a:gd name="f1241" fmla="*/ f970 1 f555"/>
                <a:gd name="f1242" fmla="*/ f971 1 f556"/>
                <a:gd name="f1243" fmla="*/ f972 1 f555"/>
                <a:gd name="f1244" fmla="*/ f973 1 f556"/>
                <a:gd name="f1245" fmla="*/ f974 1 f555"/>
                <a:gd name="f1246" fmla="*/ f975 1 f556"/>
                <a:gd name="f1247" fmla="*/ f976 1 f555"/>
                <a:gd name="f1248" fmla="*/ f977 1 f555"/>
                <a:gd name="f1249" fmla="*/ f978 1 f556"/>
                <a:gd name="f1250" fmla="*/ f979 1 f555"/>
                <a:gd name="f1251" fmla="*/ f980 1 f555"/>
                <a:gd name="f1252" fmla="*/ f981 1 f555"/>
                <a:gd name="f1253" fmla="*/ f982 1 f555"/>
                <a:gd name="f1254" fmla="*/ f983 1 f555"/>
                <a:gd name="f1255" fmla="*/ f984 1 f555"/>
                <a:gd name="f1256" fmla="*/ f985 1 f555"/>
                <a:gd name="f1257" fmla="*/ f986 1 f555"/>
                <a:gd name="f1258" fmla="*/ f987 1 f556"/>
                <a:gd name="f1259" fmla="*/ f988 1 f555"/>
                <a:gd name="f1260" fmla="*/ f989 1 f556"/>
                <a:gd name="f1261" fmla="*/ f990 1 f555"/>
                <a:gd name="f1262" fmla="*/ f991 1 f556"/>
                <a:gd name="f1263" fmla="*/ f992 1 f556"/>
                <a:gd name="f1264" fmla="*/ f993 1 f555"/>
                <a:gd name="f1265" fmla="*/ f994 1 f556"/>
                <a:gd name="f1266" fmla="*/ f995 1 f556"/>
                <a:gd name="f1267" fmla="*/ f996 1 f555"/>
                <a:gd name="f1268" fmla="*/ f997 1 f556"/>
                <a:gd name="f1269" fmla="*/ f998 1 f555"/>
                <a:gd name="f1270" fmla="*/ f999 1 f556"/>
                <a:gd name="f1271" fmla="*/ f1000 1 f555"/>
                <a:gd name="f1272" fmla="*/ f1001 1 f555"/>
                <a:gd name="f1273" fmla="*/ f1002 1 f556"/>
                <a:gd name="f1274" fmla="*/ f1003 1 f555"/>
                <a:gd name="f1275" fmla="*/ f1004 1 f556"/>
                <a:gd name="f1276" fmla="*/ f1005 1 f555"/>
                <a:gd name="f1277" fmla="*/ f1006 1 f556"/>
                <a:gd name="f1278" fmla="*/ f1007 1 f555"/>
                <a:gd name="f1279" fmla="*/ f1008 1 f555"/>
                <a:gd name="f1280" fmla="*/ f1009 1 f555"/>
                <a:gd name="f1281" fmla="*/ f1010 1 f555"/>
                <a:gd name="f1282" fmla="*/ f1011 1 f555"/>
                <a:gd name="f1283" fmla="*/ f1012 1 f555"/>
                <a:gd name="f1284" fmla="*/ f1013 1 f555"/>
                <a:gd name="f1285" fmla="*/ f1014 1 f555"/>
                <a:gd name="f1286" fmla="*/ f1015 1 f556"/>
                <a:gd name="f1287" fmla="*/ f1016 1 f555"/>
                <a:gd name="f1288" fmla="*/ f1017 1 f556"/>
                <a:gd name="f1289" fmla="*/ f1018 1 f555"/>
                <a:gd name="f1290" fmla="*/ f1019 1 f555"/>
                <a:gd name="f1291" fmla="*/ f1020 1 f555"/>
                <a:gd name="f1292" fmla="*/ f1021 1 f556"/>
                <a:gd name="f1293" fmla="*/ f1022 1 f555"/>
                <a:gd name="f1294" fmla="*/ f1023 1 f555"/>
                <a:gd name="f1295" fmla="*/ f1024 1 f555"/>
                <a:gd name="f1296" fmla="*/ f1025 1 f555"/>
                <a:gd name="f1297" fmla="*/ f1026 1 f555"/>
                <a:gd name="f1298" fmla="*/ f1027 1 f556"/>
                <a:gd name="f1299" fmla="*/ f1028 1 f555"/>
                <a:gd name="f1300" fmla="*/ f1029 1 f556"/>
                <a:gd name="f1301" fmla="*/ f1030 1 f555"/>
                <a:gd name="f1302" fmla="*/ f1031 1 f556"/>
                <a:gd name="f1303" fmla="*/ f1032 1 f555"/>
                <a:gd name="f1304" fmla="*/ f1033 1 f556"/>
                <a:gd name="f1305" fmla="*/ f1034 1 f555"/>
                <a:gd name="f1306" fmla="*/ f1035 1 f556"/>
                <a:gd name="f1307" fmla="*/ f1036 1 f556"/>
                <a:gd name="f1308" fmla="*/ f1037 1 f555"/>
                <a:gd name="f1309" fmla="*/ f1038 1 f556"/>
                <a:gd name="f1310" fmla="*/ f1039 1 f555"/>
                <a:gd name="f1311" fmla="*/ f1040 1 f555"/>
                <a:gd name="f1312" fmla="*/ f1041 1 f555"/>
                <a:gd name="f1313" fmla="*/ f1042 1 f556"/>
                <a:gd name="f1314" fmla="*/ f1043 1 f555"/>
                <a:gd name="f1315" fmla="*/ f1044 1 f556"/>
                <a:gd name="f1316" fmla="*/ f1045 1 f555"/>
                <a:gd name="f1317" fmla="*/ f1046 1 f555"/>
                <a:gd name="f1318" fmla="*/ f1047 1 f556"/>
                <a:gd name="f1319" fmla="*/ f1048 1 f556"/>
                <a:gd name="f1320" fmla="*/ f1049 1 f555"/>
                <a:gd name="f1321" fmla="*/ f1050 1 f556"/>
                <a:gd name="f1322" fmla="*/ f1051 1 f555"/>
                <a:gd name="f1323" fmla="*/ f1052 1 f556"/>
                <a:gd name="f1324" fmla="*/ f1053 1 f556"/>
                <a:gd name="f1325" fmla="*/ f1054 1 f556"/>
                <a:gd name="f1326" fmla="*/ f1055 1 f555"/>
                <a:gd name="f1327" fmla="*/ f1056 1 f556"/>
                <a:gd name="f1328" fmla="*/ f1057 1 f555"/>
                <a:gd name="f1329" fmla="*/ f1058 1 f556"/>
                <a:gd name="f1330" fmla="*/ f1059 1 f555"/>
                <a:gd name="f1331" fmla="*/ f1060 1 f556"/>
                <a:gd name="f1332" fmla="*/ f1061 1 f555"/>
                <a:gd name="f1333" fmla="*/ f1062 1 f555"/>
                <a:gd name="f1334" fmla="*/ f1063 1 f556"/>
                <a:gd name="f1335" fmla="*/ f1064 1 f555"/>
                <a:gd name="f1336" fmla="*/ f1065 1 f556"/>
                <a:gd name="f1337" fmla="*/ f1066 1 f555"/>
                <a:gd name="f1338" fmla="*/ f1067 1 f555"/>
                <a:gd name="f1339" fmla="*/ f1068 1 f555"/>
                <a:gd name="f1340" fmla="*/ f1069 1 f556"/>
                <a:gd name="f1341" fmla="*/ f1070 1 f555"/>
                <a:gd name="f1342" fmla="*/ f1071 1 f556"/>
                <a:gd name="f1343" fmla="*/ f1072 1 f555"/>
                <a:gd name="f1344" fmla="*/ f1073 1 f555"/>
                <a:gd name="f1345" fmla="*/ f1074 1 f555"/>
                <a:gd name="f1346" fmla="*/ f1075 1 f555"/>
                <a:gd name="f1347" fmla="*/ f1076 1 f555"/>
                <a:gd name="f1348" fmla="*/ f1077 1 f555"/>
                <a:gd name="f1349" fmla="*/ f1078 1 f555"/>
                <a:gd name="f1350" fmla="*/ f1079 1 f555"/>
                <a:gd name="f1351" fmla="*/ f1080 1 f555"/>
                <a:gd name="f1352" fmla="*/ f1081 1 f555"/>
                <a:gd name="f1353" fmla="*/ f1082 1 f555"/>
                <a:gd name="f1354" fmla="*/ f1083 1 f555"/>
                <a:gd name="f1355" fmla="*/ f1084 1 f555"/>
                <a:gd name="f1356" fmla="*/ f1085 1 f555"/>
                <a:gd name="f1357" fmla="*/ f1086 1 f555"/>
                <a:gd name="f1358" fmla="*/ f1087 1 f555"/>
                <a:gd name="f1359" fmla="*/ f1088 1 f555"/>
                <a:gd name="f1360" fmla="*/ f1089 1 f555"/>
                <a:gd name="f1361" fmla="*/ f1090 1 f555"/>
                <a:gd name="f1362" fmla="*/ f1091 1 f555"/>
                <a:gd name="f1363" fmla="*/ f1092 f546 1"/>
                <a:gd name="f1364" fmla="*/ f1093 f546 1"/>
                <a:gd name="f1365" fmla="*/ f1095 f547 1"/>
                <a:gd name="f1366" fmla="*/ f1094 f547 1"/>
                <a:gd name="f1367" fmla="*/ f1096 f546 1"/>
                <a:gd name="f1368" fmla="*/ f1097 f547 1"/>
                <a:gd name="f1369" fmla="*/ f1098 f546 1"/>
                <a:gd name="f1370" fmla="*/ f1099 f547 1"/>
                <a:gd name="f1371" fmla="*/ f1100 f546 1"/>
                <a:gd name="f1372" fmla="*/ f1101 f547 1"/>
                <a:gd name="f1373" fmla="*/ f1102 f546 1"/>
                <a:gd name="f1374" fmla="*/ f1103 f547 1"/>
                <a:gd name="f1375" fmla="*/ f1104 f546 1"/>
                <a:gd name="f1376" fmla="*/ f1105 f547 1"/>
                <a:gd name="f1377" fmla="*/ f1106 f546 1"/>
                <a:gd name="f1378" fmla="*/ f1107 f547 1"/>
                <a:gd name="f1379" fmla="*/ f1108 f546 1"/>
                <a:gd name="f1380" fmla="*/ f1109 f547 1"/>
                <a:gd name="f1381" fmla="*/ f1110 f546 1"/>
                <a:gd name="f1382" fmla="*/ f1111 f547 1"/>
                <a:gd name="f1383" fmla="*/ f1112 f546 1"/>
                <a:gd name="f1384" fmla="*/ f1113 f547 1"/>
                <a:gd name="f1385" fmla="*/ f1114 f546 1"/>
                <a:gd name="f1386" fmla="*/ f1115 f547 1"/>
                <a:gd name="f1387" fmla="*/ f1116 f546 1"/>
                <a:gd name="f1388" fmla="*/ f1117 f547 1"/>
                <a:gd name="f1389" fmla="*/ f1118 f546 1"/>
                <a:gd name="f1390" fmla="*/ f1119 f547 1"/>
                <a:gd name="f1391" fmla="*/ f1120 f546 1"/>
                <a:gd name="f1392" fmla="*/ f1121 f547 1"/>
                <a:gd name="f1393" fmla="*/ f1122 f546 1"/>
                <a:gd name="f1394" fmla="*/ f1123 f547 1"/>
                <a:gd name="f1395" fmla="*/ f1124 f546 1"/>
                <a:gd name="f1396" fmla="*/ f1125 f547 1"/>
                <a:gd name="f1397" fmla="*/ f1126 f546 1"/>
                <a:gd name="f1398" fmla="*/ f1127 f547 1"/>
                <a:gd name="f1399" fmla="*/ f1128 f546 1"/>
                <a:gd name="f1400" fmla="*/ f1129 f547 1"/>
                <a:gd name="f1401" fmla="*/ f1130 f546 1"/>
                <a:gd name="f1402" fmla="*/ f1131 f547 1"/>
                <a:gd name="f1403" fmla="*/ f1132 f546 1"/>
                <a:gd name="f1404" fmla="*/ f1133 f547 1"/>
                <a:gd name="f1405" fmla="*/ f1134 f546 1"/>
                <a:gd name="f1406" fmla="*/ f1135 f547 1"/>
                <a:gd name="f1407" fmla="*/ f1136 f546 1"/>
                <a:gd name="f1408" fmla="*/ f1137 f547 1"/>
                <a:gd name="f1409" fmla="*/ f1138 f546 1"/>
                <a:gd name="f1410" fmla="*/ f1139 f547 1"/>
                <a:gd name="f1411" fmla="*/ f1140 f546 1"/>
                <a:gd name="f1412" fmla="*/ f1141 f546 1"/>
                <a:gd name="f1413" fmla="*/ f1142 f547 1"/>
                <a:gd name="f1414" fmla="*/ f1143 f546 1"/>
                <a:gd name="f1415" fmla="*/ f1144 f547 1"/>
                <a:gd name="f1416" fmla="*/ f1145 f546 1"/>
                <a:gd name="f1417" fmla="*/ f1146 f547 1"/>
                <a:gd name="f1418" fmla="*/ f1147 f546 1"/>
                <a:gd name="f1419" fmla="*/ f1148 f546 1"/>
                <a:gd name="f1420" fmla="*/ f1149 f547 1"/>
                <a:gd name="f1421" fmla="*/ f1150 f547 1"/>
                <a:gd name="f1422" fmla="*/ f1151 f546 1"/>
                <a:gd name="f1423" fmla="*/ f1152 f547 1"/>
                <a:gd name="f1424" fmla="*/ f1153 f546 1"/>
                <a:gd name="f1425" fmla="*/ f1154 f547 1"/>
                <a:gd name="f1426" fmla="*/ f1155 f546 1"/>
                <a:gd name="f1427" fmla="*/ f1156 f547 1"/>
                <a:gd name="f1428" fmla="*/ f1157 f546 1"/>
                <a:gd name="f1429" fmla="*/ f1158 f546 1"/>
                <a:gd name="f1430" fmla="*/ f1159 f547 1"/>
                <a:gd name="f1431" fmla="*/ f1160 f546 1"/>
                <a:gd name="f1432" fmla="*/ f1161 f547 1"/>
                <a:gd name="f1433" fmla="*/ f1162 f546 1"/>
                <a:gd name="f1434" fmla="*/ f1163 f546 1"/>
                <a:gd name="f1435" fmla="*/ f1164 f546 1"/>
                <a:gd name="f1436" fmla="*/ f1165 f546 1"/>
                <a:gd name="f1437" fmla="*/ f1166 f547 1"/>
                <a:gd name="f1438" fmla="*/ f1167 f546 1"/>
                <a:gd name="f1439" fmla="*/ f1168 f547 1"/>
                <a:gd name="f1440" fmla="*/ f1169 f546 1"/>
                <a:gd name="f1441" fmla="*/ f1170 f546 1"/>
                <a:gd name="f1442" fmla="*/ f1171 f547 1"/>
                <a:gd name="f1443" fmla="*/ f1172 f546 1"/>
                <a:gd name="f1444" fmla="*/ f1173 f547 1"/>
                <a:gd name="f1445" fmla="*/ f1174 f546 1"/>
                <a:gd name="f1446" fmla="*/ f1175 f547 1"/>
                <a:gd name="f1447" fmla="*/ f1176 f546 1"/>
                <a:gd name="f1448" fmla="*/ f1177 f547 1"/>
                <a:gd name="f1449" fmla="*/ f1178 f546 1"/>
                <a:gd name="f1450" fmla="*/ f1179 f547 1"/>
                <a:gd name="f1451" fmla="*/ f1180 f546 1"/>
                <a:gd name="f1452" fmla="*/ f1181 f547 1"/>
                <a:gd name="f1453" fmla="*/ f1182 f546 1"/>
                <a:gd name="f1454" fmla="*/ f1183 f547 1"/>
                <a:gd name="f1455" fmla="*/ f1184 f546 1"/>
                <a:gd name="f1456" fmla="*/ f1185 f547 1"/>
                <a:gd name="f1457" fmla="*/ f1186 f546 1"/>
                <a:gd name="f1458" fmla="*/ f1187 f546 1"/>
                <a:gd name="f1459" fmla="*/ f1188 f546 1"/>
                <a:gd name="f1460" fmla="*/ f1189 f546 1"/>
                <a:gd name="f1461" fmla="*/ f1190 f547 1"/>
                <a:gd name="f1462" fmla="*/ f1191 f546 1"/>
                <a:gd name="f1463" fmla="*/ f1192 f547 1"/>
                <a:gd name="f1464" fmla="*/ f1193 f546 1"/>
                <a:gd name="f1465" fmla="*/ f1194 f547 1"/>
                <a:gd name="f1466" fmla="*/ f1195 f546 1"/>
                <a:gd name="f1467" fmla="*/ f1196 f547 1"/>
                <a:gd name="f1468" fmla="*/ f1197 f546 1"/>
                <a:gd name="f1469" fmla="*/ f1198 f546 1"/>
                <a:gd name="f1470" fmla="*/ f1199 f547 1"/>
                <a:gd name="f1471" fmla="*/ f1200 f546 1"/>
                <a:gd name="f1472" fmla="*/ f1201 f547 1"/>
                <a:gd name="f1473" fmla="*/ f1202 f546 1"/>
                <a:gd name="f1474" fmla="*/ f1203 f547 1"/>
                <a:gd name="f1475" fmla="*/ f1204 f546 1"/>
                <a:gd name="f1476" fmla="*/ f1205 f547 1"/>
                <a:gd name="f1477" fmla="*/ f1206 f546 1"/>
                <a:gd name="f1478" fmla="*/ f1207 f546 1"/>
                <a:gd name="f1479" fmla="*/ f1208 f547 1"/>
                <a:gd name="f1480" fmla="*/ f1209 f546 1"/>
                <a:gd name="f1481" fmla="*/ f1210 f547 1"/>
                <a:gd name="f1482" fmla="*/ f1211 f546 1"/>
                <a:gd name="f1483" fmla="*/ f1212 f547 1"/>
                <a:gd name="f1484" fmla="*/ f1213 f546 1"/>
                <a:gd name="f1485" fmla="*/ f1214 f546 1"/>
                <a:gd name="f1486" fmla="*/ f1215 f547 1"/>
                <a:gd name="f1487" fmla="*/ f1216 f546 1"/>
                <a:gd name="f1488" fmla="*/ f1217 f547 1"/>
                <a:gd name="f1489" fmla="*/ f1218 f546 1"/>
                <a:gd name="f1490" fmla="*/ f1219 f547 1"/>
                <a:gd name="f1491" fmla="*/ f1220 f546 1"/>
                <a:gd name="f1492" fmla="*/ f1221 f547 1"/>
                <a:gd name="f1493" fmla="*/ f1222 f546 1"/>
                <a:gd name="f1494" fmla="*/ f1223 f546 1"/>
                <a:gd name="f1495" fmla="*/ f1224 f546 1"/>
                <a:gd name="f1496" fmla="*/ f1225 f546 1"/>
                <a:gd name="f1497" fmla="*/ f1226 f547 1"/>
                <a:gd name="f1498" fmla="*/ f1227 f546 1"/>
                <a:gd name="f1499" fmla="*/ f1228 f547 1"/>
                <a:gd name="f1500" fmla="*/ f1229 f546 1"/>
                <a:gd name="f1501" fmla="*/ f1230 f547 1"/>
                <a:gd name="f1502" fmla="*/ f1231 f546 1"/>
                <a:gd name="f1503" fmla="*/ f1232 f546 1"/>
                <a:gd name="f1504" fmla="*/ f1233 f547 1"/>
                <a:gd name="f1505" fmla="*/ f1234 f546 1"/>
                <a:gd name="f1506" fmla="*/ f1235 f547 1"/>
                <a:gd name="f1507" fmla="*/ f1236 f546 1"/>
                <a:gd name="f1508" fmla="*/ f1237 f547 1"/>
                <a:gd name="f1509" fmla="*/ f1238 f546 1"/>
                <a:gd name="f1510" fmla="*/ f1239 f547 1"/>
                <a:gd name="f1511" fmla="*/ f1240 f546 1"/>
                <a:gd name="f1512" fmla="*/ f1241 f546 1"/>
                <a:gd name="f1513" fmla="*/ f1242 f547 1"/>
                <a:gd name="f1514" fmla="*/ f1243 f546 1"/>
                <a:gd name="f1515" fmla="*/ f1244 f547 1"/>
                <a:gd name="f1516" fmla="*/ f1245 f546 1"/>
                <a:gd name="f1517" fmla="*/ f1246 f547 1"/>
                <a:gd name="f1518" fmla="*/ f1247 f546 1"/>
                <a:gd name="f1519" fmla="*/ f1248 f546 1"/>
                <a:gd name="f1520" fmla="*/ f1249 f547 1"/>
                <a:gd name="f1521" fmla="*/ f1250 f546 1"/>
                <a:gd name="f1522" fmla="*/ f1251 f546 1"/>
                <a:gd name="f1523" fmla="*/ f1252 f546 1"/>
                <a:gd name="f1524" fmla="*/ f1253 f546 1"/>
                <a:gd name="f1525" fmla="*/ f1254 f546 1"/>
                <a:gd name="f1526" fmla="*/ f1255 f546 1"/>
                <a:gd name="f1527" fmla="*/ f1256 f546 1"/>
                <a:gd name="f1528" fmla="*/ f1257 f546 1"/>
                <a:gd name="f1529" fmla="*/ f1258 f547 1"/>
                <a:gd name="f1530" fmla="*/ f1259 f546 1"/>
                <a:gd name="f1531" fmla="*/ f1260 f547 1"/>
                <a:gd name="f1532" fmla="*/ f1261 f546 1"/>
                <a:gd name="f1533" fmla="*/ f1262 f547 1"/>
                <a:gd name="f1534" fmla="*/ f1263 f547 1"/>
                <a:gd name="f1535" fmla="*/ f1264 f546 1"/>
                <a:gd name="f1536" fmla="*/ f1265 f547 1"/>
                <a:gd name="f1537" fmla="*/ f1266 f547 1"/>
                <a:gd name="f1538" fmla="*/ f1267 f546 1"/>
                <a:gd name="f1539" fmla="*/ f1268 f547 1"/>
                <a:gd name="f1540" fmla="*/ f1269 f546 1"/>
                <a:gd name="f1541" fmla="*/ f1270 f547 1"/>
                <a:gd name="f1542" fmla="*/ f1271 f546 1"/>
                <a:gd name="f1543" fmla="*/ f1272 f546 1"/>
                <a:gd name="f1544" fmla="*/ f1273 f547 1"/>
                <a:gd name="f1545" fmla="*/ f1274 f546 1"/>
                <a:gd name="f1546" fmla="*/ f1275 f547 1"/>
                <a:gd name="f1547" fmla="*/ f1276 f546 1"/>
                <a:gd name="f1548" fmla="*/ f1277 f547 1"/>
                <a:gd name="f1549" fmla="*/ f1278 f546 1"/>
                <a:gd name="f1550" fmla="*/ f1279 f546 1"/>
                <a:gd name="f1551" fmla="*/ f1280 f546 1"/>
                <a:gd name="f1552" fmla="*/ f1281 f546 1"/>
                <a:gd name="f1553" fmla="*/ f1282 f546 1"/>
                <a:gd name="f1554" fmla="*/ f1283 f546 1"/>
                <a:gd name="f1555" fmla="*/ f1284 f546 1"/>
                <a:gd name="f1556" fmla="*/ f1285 f546 1"/>
                <a:gd name="f1557" fmla="*/ f1286 f547 1"/>
                <a:gd name="f1558" fmla="*/ f1287 f546 1"/>
                <a:gd name="f1559" fmla="*/ f1288 f547 1"/>
                <a:gd name="f1560" fmla="*/ f1289 f546 1"/>
                <a:gd name="f1561" fmla="*/ f1290 f546 1"/>
                <a:gd name="f1562" fmla="*/ f1291 f546 1"/>
                <a:gd name="f1563" fmla="*/ f1292 f547 1"/>
                <a:gd name="f1564" fmla="*/ f1293 f546 1"/>
                <a:gd name="f1565" fmla="*/ f1294 f546 1"/>
                <a:gd name="f1566" fmla="*/ f1295 f546 1"/>
                <a:gd name="f1567" fmla="*/ f1296 f546 1"/>
                <a:gd name="f1568" fmla="*/ f1297 f546 1"/>
                <a:gd name="f1569" fmla="*/ f1298 f547 1"/>
                <a:gd name="f1570" fmla="*/ f1299 f546 1"/>
                <a:gd name="f1571" fmla="*/ f1300 f547 1"/>
                <a:gd name="f1572" fmla="*/ f1301 f546 1"/>
                <a:gd name="f1573" fmla="*/ f1302 f547 1"/>
                <a:gd name="f1574" fmla="*/ f1303 f546 1"/>
                <a:gd name="f1575" fmla="*/ f1304 f547 1"/>
                <a:gd name="f1576" fmla="*/ f1305 f546 1"/>
                <a:gd name="f1577" fmla="*/ f1306 f547 1"/>
                <a:gd name="f1578" fmla="*/ f1307 f547 1"/>
                <a:gd name="f1579" fmla="*/ f1308 f546 1"/>
                <a:gd name="f1580" fmla="*/ f1309 f547 1"/>
                <a:gd name="f1581" fmla="*/ f1310 f546 1"/>
                <a:gd name="f1582" fmla="*/ f1311 f546 1"/>
                <a:gd name="f1583" fmla="*/ f1312 f546 1"/>
                <a:gd name="f1584" fmla="*/ f1313 f547 1"/>
                <a:gd name="f1585" fmla="*/ f1314 f546 1"/>
                <a:gd name="f1586" fmla="*/ f1315 f547 1"/>
                <a:gd name="f1587" fmla="*/ f1316 f546 1"/>
                <a:gd name="f1588" fmla="*/ f1317 f546 1"/>
                <a:gd name="f1589" fmla="*/ f1318 f547 1"/>
                <a:gd name="f1590" fmla="*/ f1319 f547 1"/>
                <a:gd name="f1591" fmla="*/ f1320 f546 1"/>
                <a:gd name="f1592" fmla="*/ f1321 f547 1"/>
                <a:gd name="f1593" fmla="*/ f1322 f546 1"/>
                <a:gd name="f1594" fmla="*/ f1323 f547 1"/>
                <a:gd name="f1595" fmla="*/ f1324 f547 1"/>
                <a:gd name="f1596" fmla="*/ f1325 f547 1"/>
                <a:gd name="f1597" fmla="*/ f1326 f546 1"/>
                <a:gd name="f1598" fmla="*/ f1327 f547 1"/>
                <a:gd name="f1599" fmla="*/ f1328 f546 1"/>
                <a:gd name="f1600" fmla="*/ f1329 f547 1"/>
                <a:gd name="f1601" fmla="*/ f1330 f546 1"/>
                <a:gd name="f1602" fmla="*/ f1331 f547 1"/>
                <a:gd name="f1603" fmla="*/ f1332 f546 1"/>
                <a:gd name="f1604" fmla="*/ f1333 f546 1"/>
                <a:gd name="f1605" fmla="*/ f1334 f547 1"/>
                <a:gd name="f1606" fmla="*/ f1335 f546 1"/>
                <a:gd name="f1607" fmla="*/ f1336 f547 1"/>
                <a:gd name="f1608" fmla="*/ f1337 f546 1"/>
                <a:gd name="f1609" fmla="*/ f1338 f546 1"/>
                <a:gd name="f1610" fmla="*/ f1339 f546 1"/>
                <a:gd name="f1611" fmla="*/ f1340 f547 1"/>
                <a:gd name="f1612" fmla="*/ f1341 f546 1"/>
                <a:gd name="f1613" fmla="*/ f1342 f547 1"/>
                <a:gd name="f1614" fmla="*/ f1343 f546 1"/>
                <a:gd name="f1615" fmla="*/ f1344 f546 1"/>
                <a:gd name="f1616" fmla="*/ f1345 f546 1"/>
                <a:gd name="f1617" fmla="*/ f1346 f546 1"/>
                <a:gd name="f1618" fmla="*/ f1347 f546 1"/>
                <a:gd name="f1619" fmla="*/ f1348 f546 1"/>
                <a:gd name="f1620" fmla="*/ f1349 f546 1"/>
                <a:gd name="f1621" fmla="*/ f1350 f546 1"/>
                <a:gd name="f1622" fmla="*/ f1351 f546 1"/>
                <a:gd name="f1623" fmla="*/ f1352 f546 1"/>
                <a:gd name="f1624" fmla="*/ f1353 f546 1"/>
                <a:gd name="f1625" fmla="*/ f1354 f546 1"/>
                <a:gd name="f1626" fmla="*/ f1355 f546 1"/>
                <a:gd name="f1627" fmla="*/ f1356 f546 1"/>
                <a:gd name="f1628" fmla="*/ f1357 f546 1"/>
                <a:gd name="f1629" fmla="*/ f1358 f546 1"/>
                <a:gd name="f1630" fmla="*/ f1359 f546 1"/>
                <a:gd name="f1631" fmla="*/ f1360 f546 1"/>
                <a:gd name="f1632" fmla="*/ f1361 f546 1"/>
                <a:gd name="f1633" fmla="*/ f1362 f5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4">
                  <a:pos x="f1367" y="f1368"/>
                </a:cxn>
                <a:cxn ang="f824">
                  <a:pos x="f1369" y="f1370"/>
                </a:cxn>
                <a:cxn ang="f824">
                  <a:pos x="f1371" y="f1372"/>
                </a:cxn>
                <a:cxn ang="f824">
                  <a:pos x="f1373" y="f1374"/>
                </a:cxn>
                <a:cxn ang="f824">
                  <a:pos x="f1375" y="f1376"/>
                </a:cxn>
                <a:cxn ang="f824">
                  <a:pos x="f1377" y="f1378"/>
                </a:cxn>
                <a:cxn ang="f824">
                  <a:pos x="f1379" y="f1380"/>
                </a:cxn>
                <a:cxn ang="f824">
                  <a:pos x="f1381" y="f1382"/>
                </a:cxn>
                <a:cxn ang="f824">
                  <a:pos x="f1383" y="f1384"/>
                </a:cxn>
                <a:cxn ang="f824">
                  <a:pos x="f1385" y="f1386"/>
                </a:cxn>
                <a:cxn ang="f824">
                  <a:pos x="f1387" y="f1388"/>
                </a:cxn>
                <a:cxn ang="f824">
                  <a:pos x="f1389" y="f1390"/>
                </a:cxn>
                <a:cxn ang="f824">
                  <a:pos x="f1391" y="f1392"/>
                </a:cxn>
                <a:cxn ang="f824">
                  <a:pos x="f1393" y="f1394"/>
                </a:cxn>
                <a:cxn ang="f824">
                  <a:pos x="f1395" y="f1396"/>
                </a:cxn>
                <a:cxn ang="f824">
                  <a:pos x="f1397" y="f1398"/>
                </a:cxn>
                <a:cxn ang="f824">
                  <a:pos x="f1399" y="f1400"/>
                </a:cxn>
                <a:cxn ang="f824">
                  <a:pos x="f1401" y="f1402"/>
                </a:cxn>
                <a:cxn ang="f824">
                  <a:pos x="f1403" y="f1404"/>
                </a:cxn>
                <a:cxn ang="f824">
                  <a:pos x="f1405" y="f1406"/>
                </a:cxn>
                <a:cxn ang="f824">
                  <a:pos x="f1407" y="f1408"/>
                </a:cxn>
                <a:cxn ang="f824">
                  <a:pos x="f1409" y="f1410"/>
                </a:cxn>
                <a:cxn ang="f824">
                  <a:pos x="f1411" y="f1410"/>
                </a:cxn>
                <a:cxn ang="f824">
                  <a:pos x="f1412" y="f1413"/>
                </a:cxn>
                <a:cxn ang="f824">
                  <a:pos x="f1414" y="f1415"/>
                </a:cxn>
                <a:cxn ang="f824">
                  <a:pos x="f1416" y="f1417"/>
                </a:cxn>
                <a:cxn ang="f824">
                  <a:pos x="f1418" y="f1417"/>
                </a:cxn>
                <a:cxn ang="f824">
                  <a:pos x="f1419" y="f1420"/>
                </a:cxn>
                <a:cxn ang="f824">
                  <a:pos x="f1407" y="f1421"/>
                </a:cxn>
                <a:cxn ang="f824">
                  <a:pos x="f1422" y="f1423"/>
                </a:cxn>
                <a:cxn ang="f824">
                  <a:pos x="f1424" y="f1425"/>
                </a:cxn>
                <a:cxn ang="f824">
                  <a:pos x="f1426" y="f1427"/>
                </a:cxn>
                <a:cxn ang="f824">
                  <a:pos x="f1428" y="f1402"/>
                </a:cxn>
                <a:cxn ang="f824">
                  <a:pos x="f1429" y="f1430"/>
                </a:cxn>
                <a:cxn ang="f824">
                  <a:pos x="f1431" y="f1432"/>
                </a:cxn>
                <a:cxn ang="f824">
                  <a:pos x="f1433" y="f1430"/>
                </a:cxn>
                <a:cxn ang="f824">
                  <a:pos x="f1433" y="f1402"/>
                </a:cxn>
                <a:cxn ang="f824">
                  <a:pos x="f1434" y="f1427"/>
                </a:cxn>
                <a:cxn ang="f824">
                  <a:pos x="f1435" y="f1394"/>
                </a:cxn>
                <a:cxn ang="f824">
                  <a:pos x="f1436" y="f1437"/>
                </a:cxn>
                <a:cxn ang="f824">
                  <a:pos x="f1438" y="f1439"/>
                </a:cxn>
                <a:cxn ang="f824">
                  <a:pos x="f1440" y="f1386"/>
                </a:cxn>
                <a:cxn ang="f824">
                  <a:pos x="f1441" y="f1442"/>
                </a:cxn>
                <a:cxn ang="f824">
                  <a:pos x="f1443" y="f1444"/>
                </a:cxn>
                <a:cxn ang="f824">
                  <a:pos x="f1445" y="f1446"/>
                </a:cxn>
                <a:cxn ang="f824">
                  <a:pos x="f1447" y="f1448"/>
                </a:cxn>
                <a:cxn ang="f824">
                  <a:pos x="f1449" y="f1450"/>
                </a:cxn>
                <a:cxn ang="f824">
                  <a:pos x="f1451" y="f1452"/>
                </a:cxn>
                <a:cxn ang="f824">
                  <a:pos x="f1453" y="f1454"/>
                </a:cxn>
                <a:cxn ang="f824">
                  <a:pos x="f1455" y="f1456"/>
                </a:cxn>
                <a:cxn ang="f824">
                  <a:pos x="f1457" y="f1454"/>
                </a:cxn>
                <a:cxn ang="f824">
                  <a:pos x="f1458" y="f1452"/>
                </a:cxn>
                <a:cxn ang="f824">
                  <a:pos x="f1459" y="f1450"/>
                </a:cxn>
                <a:cxn ang="f824">
                  <a:pos x="f1460" y="f1461"/>
                </a:cxn>
                <a:cxn ang="f824">
                  <a:pos x="f1462" y="f1463"/>
                </a:cxn>
                <a:cxn ang="f824">
                  <a:pos x="f1464" y="f1465"/>
                </a:cxn>
                <a:cxn ang="f824">
                  <a:pos x="f1466" y="f1467"/>
                </a:cxn>
                <a:cxn ang="f824">
                  <a:pos x="f1468" y="f1467"/>
                </a:cxn>
                <a:cxn ang="f824">
                  <a:pos x="f1469" y="f1470"/>
                </a:cxn>
                <a:cxn ang="f824">
                  <a:pos x="f1422" y="f1423"/>
                </a:cxn>
                <a:cxn ang="f824">
                  <a:pos x="f1471" y="f1472"/>
                </a:cxn>
                <a:cxn ang="f824">
                  <a:pos x="f1473" y="f1474"/>
                </a:cxn>
                <a:cxn ang="f824">
                  <a:pos x="f1475" y="f1476"/>
                </a:cxn>
                <a:cxn ang="f824">
                  <a:pos x="f1477" y="f1474"/>
                </a:cxn>
                <a:cxn ang="f824">
                  <a:pos x="f1478" y="f1479"/>
                </a:cxn>
                <a:cxn ang="f824">
                  <a:pos x="f1480" y="f1481"/>
                </a:cxn>
                <a:cxn ang="f824">
                  <a:pos x="f1482" y="f1483"/>
                </a:cxn>
                <a:cxn ang="f824">
                  <a:pos x="f1484" y="f1415"/>
                </a:cxn>
                <a:cxn ang="f824">
                  <a:pos x="f1485" y="f1486"/>
                </a:cxn>
                <a:cxn ang="f824">
                  <a:pos x="f1487" y="f1488"/>
                </a:cxn>
                <a:cxn ang="f824">
                  <a:pos x="f1489" y="f1490"/>
                </a:cxn>
                <a:cxn ang="f824">
                  <a:pos x="f1491" y="f1492"/>
                </a:cxn>
                <a:cxn ang="f824">
                  <a:pos x="f1493" y="f1454"/>
                </a:cxn>
                <a:cxn ang="f824">
                  <a:pos x="f1494" y="f1492"/>
                </a:cxn>
                <a:cxn ang="f824">
                  <a:pos x="f1494" y="f1490"/>
                </a:cxn>
                <a:cxn ang="f824">
                  <a:pos x="f1495" y="f1488"/>
                </a:cxn>
                <a:cxn ang="f824">
                  <a:pos x="f1496" y="f1497"/>
                </a:cxn>
                <a:cxn ang="f824">
                  <a:pos x="f1498" y="f1499"/>
                </a:cxn>
                <a:cxn ang="f824">
                  <a:pos x="f1500" y="f1501"/>
                </a:cxn>
                <a:cxn ang="f824">
                  <a:pos x="f1502" y="f1501"/>
                </a:cxn>
                <a:cxn ang="f824">
                  <a:pos x="f1503" y="f1504"/>
                </a:cxn>
                <a:cxn ang="f824">
                  <a:pos x="f1505" y="f1506"/>
                </a:cxn>
                <a:cxn ang="f824">
                  <a:pos x="f1507" y="f1508"/>
                </a:cxn>
                <a:cxn ang="f824">
                  <a:pos x="f1509" y="f1510"/>
                </a:cxn>
                <a:cxn ang="f824">
                  <a:pos x="f1511" y="f1508"/>
                </a:cxn>
                <a:cxn ang="f824">
                  <a:pos x="f1512" y="f1513"/>
                </a:cxn>
                <a:cxn ang="f824">
                  <a:pos x="f1514" y="f1515"/>
                </a:cxn>
                <a:cxn ang="f824">
                  <a:pos x="f1516" y="f1517"/>
                </a:cxn>
                <a:cxn ang="f824">
                  <a:pos x="f1518" y="f1517"/>
                </a:cxn>
                <a:cxn ang="f824">
                  <a:pos x="f1519" y="f1520"/>
                </a:cxn>
                <a:cxn ang="f824">
                  <a:pos x="f1521" y="f1450"/>
                </a:cxn>
                <a:cxn ang="f824">
                  <a:pos x="f1522" y="f1452"/>
                </a:cxn>
                <a:cxn ang="f824">
                  <a:pos x="f1523" y="f1454"/>
                </a:cxn>
                <a:cxn ang="f824">
                  <a:pos x="f1524" y="f1456"/>
                </a:cxn>
                <a:cxn ang="f824">
                  <a:pos x="f1525" y="f1454"/>
                </a:cxn>
                <a:cxn ang="f824">
                  <a:pos x="f1526" y="f1452"/>
                </a:cxn>
                <a:cxn ang="f824">
                  <a:pos x="f1527" y="f1450"/>
                </a:cxn>
                <a:cxn ang="f824">
                  <a:pos x="f1528" y="f1529"/>
                </a:cxn>
                <a:cxn ang="f824">
                  <a:pos x="f1530" y="f1531"/>
                </a:cxn>
                <a:cxn ang="f824">
                  <a:pos x="f1532" y="f1479"/>
                </a:cxn>
                <a:cxn ang="f824">
                  <a:pos x="f1526" y="f1533"/>
                </a:cxn>
                <a:cxn ang="f824">
                  <a:pos x="f1526" y="f1534"/>
                </a:cxn>
                <a:cxn ang="f824">
                  <a:pos x="f1535" y="f1536"/>
                </a:cxn>
                <a:cxn ang="f824">
                  <a:pos x="f1519" y="f1534"/>
                </a:cxn>
                <a:cxn ang="f824">
                  <a:pos x="f1523" y="f1537"/>
                </a:cxn>
                <a:cxn ang="f824">
                  <a:pos x="f1538" y="f1539"/>
                </a:cxn>
                <a:cxn ang="f824">
                  <a:pos x="f1540" y="f1541"/>
                </a:cxn>
                <a:cxn ang="f824">
                  <a:pos x="f1542" y="f1541"/>
                </a:cxn>
                <a:cxn ang="f824">
                  <a:pos x="f1543" y="f1544"/>
                </a:cxn>
                <a:cxn ang="f824">
                  <a:pos x="f1545" y="f1546"/>
                </a:cxn>
                <a:cxn ang="f824">
                  <a:pos x="f1547" y="f1548"/>
                </a:cxn>
                <a:cxn ang="f824">
                  <a:pos x="f1549" y="f1488"/>
                </a:cxn>
                <a:cxn ang="f824">
                  <a:pos x="f1550" y="f1490"/>
                </a:cxn>
                <a:cxn ang="f824">
                  <a:pos x="f1551" y="f1492"/>
                </a:cxn>
                <a:cxn ang="f824">
                  <a:pos x="f1552" y="f1454"/>
                </a:cxn>
                <a:cxn ang="f824">
                  <a:pos x="f1553" y="f1492"/>
                </a:cxn>
                <a:cxn ang="f824">
                  <a:pos x="f1554" y="f1490"/>
                </a:cxn>
                <a:cxn ang="f824">
                  <a:pos x="f1555" y="f1488"/>
                </a:cxn>
                <a:cxn ang="f824">
                  <a:pos x="f1556" y="f1548"/>
                </a:cxn>
                <a:cxn ang="f824">
                  <a:pos x="f1556" y="f1557"/>
                </a:cxn>
                <a:cxn ang="f824">
                  <a:pos x="f1555" y="f1481"/>
                </a:cxn>
                <a:cxn ang="f824">
                  <a:pos x="f1554" y="f1479"/>
                </a:cxn>
                <a:cxn ang="f824">
                  <a:pos x="f1553" y="f1474"/>
                </a:cxn>
                <a:cxn ang="f824">
                  <a:pos x="f1552" y="f1476"/>
                </a:cxn>
                <a:cxn ang="f824">
                  <a:pos x="f1551" y="f1474"/>
                </a:cxn>
                <a:cxn ang="f824">
                  <a:pos x="f1550" y="f1479"/>
                </a:cxn>
                <a:cxn ang="f824">
                  <a:pos x="f1549" y="f1481"/>
                </a:cxn>
                <a:cxn ang="f824">
                  <a:pos x="f1547" y="f1557"/>
                </a:cxn>
                <a:cxn ang="f824">
                  <a:pos x="f1547" y="f1548"/>
                </a:cxn>
                <a:cxn ang="f824">
                  <a:pos x="f1558" y="f1559"/>
                </a:cxn>
                <a:cxn ang="f824">
                  <a:pos x="f1560" y="f1488"/>
                </a:cxn>
                <a:cxn ang="f824">
                  <a:pos x="f1561" y="f1490"/>
                </a:cxn>
                <a:cxn ang="f824">
                  <a:pos x="f1562" y="f1563"/>
                </a:cxn>
                <a:cxn ang="f824">
                  <a:pos x="f1564" y="f1454"/>
                </a:cxn>
                <a:cxn ang="f824">
                  <a:pos x="f1565" y="f1454"/>
                </a:cxn>
                <a:cxn ang="f824">
                  <a:pos x="f1566" y="f1563"/>
                </a:cxn>
                <a:cxn ang="f824">
                  <a:pos x="f1567" y="f1541"/>
                </a:cxn>
                <a:cxn ang="f824">
                  <a:pos x="f1568" y="f1569"/>
                </a:cxn>
                <a:cxn ang="f824">
                  <a:pos x="f1570" y="f1571"/>
                </a:cxn>
                <a:cxn ang="f824">
                  <a:pos x="f1572" y="f1573"/>
                </a:cxn>
                <a:cxn ang="f824">
                  <a:pos x="f1574" y="f1575"/>
                </a:cxn>
                <a:cxn ang="f824">
                  <a:pos x="f1576" y="f1577"/>
                </a:cxn>
                <a:cxn ang="f824">
                  <a:pos x="f1576" y="f1578"/>
                </a:cxn>
                <a:cxn ang="f824">
                  <a:pos x="f1579" y="f1580"/>
                </a:cxn>
                <a:cxn ang="f824">
                  <a:pos x="f1581" y="f1580"/>
                </a:cxn>
                <a:cxn ang="f824">
                  <a:pos x="f1582" y="f1420"/>
                </a:cxn>
                <a:cxn ang="f824">
                  <a:pos x="f1583" y="f1584"/>
                </a:cxn>
                <a:cxn ang="f824">
                  <a:pos x="f1585" y="f1586"/>
                </a:cxn>
                <a:cxn ang="f824">
                  <a:pos x="f1587" y="f1586"/>
                </a:cxn>
                <a:cxn ang="f824">
                  <a:pos x="f1588" y="f1589"/>
                </a:cxn>
                <a:cxn ang="f824">
                  <a:pos x="f1587" y="f1590"/>
                </a:cxn>
                <a:cxn ang="f824">
                  <a:pos x="f1585" y="f1590"/>
                </a:cxn>
                <a:cxn ang="f824">
                  <a:pos x="f1591" y="f1592"/>
                </a:cxn>
                <a:cxn ang="f824">
                  <a:pos x="f1593" y="f1594"/>
                </a:cxn>
                <a:cxn ang="f824">
                  <a:pos x="f1581" y="f1595"/>
                </a:cxn>
                <a:cxn ang="f824">
                  <a:pos x="f1579" y="f1595"/>
                </a:cxn>
                <a:cxn ang="f824">
                  <a:pos x="f1576" y="f1504"/>
                </a:cxn>
                <a:cxn ang="f824">
                  <a:pos x="f1576" y="f1596"/>
                </a:cxn>
                <a:cxn ang="f824">
                  <a:pos x="f1597" y="f1598"/>
                </a:cxn>
                <a:cxn ang="f824">
                  <a:pos x="f1599" y="f1598"/>
                </a:cxn>
                <a:cxn ang="f824">
                  <a:pos x="f1591" y="f1600"/>
                </a:cxn>
                <a:cxn ang="f824">
                  <a:pos x="f1601" y="f1602"/>
                </a:cxn>
                <a:cxn ang="f824">
                  <a:pos x="f1603" y="f1517"/>
                </a:cxn>
                <a:cxn ang="f824">
                  <a:pos x="f1604" y="f1605"/>
                </a:cxn>
                <a:cxn ang="f824">
                  <a:pos x="f1606" y="f1607"/>
                </a:cxn>
                <a:cxn ang="f824">
                  <a:pos x="f1564" y="f1607"/>
                </a:cxn>
                <a:cxn ang="f824">
                  <a:pos x="f1608" y="f1605"/>
                </a:cxn>
                <a:cxn ang="f824">
                  <a:pos x="f1609" y="f1481"/>
                </a:cxn>
                <a:cxn ang="f824">
                  <a:pos x="f1610" y="f1611"/>
                </a:cxn>
                <a:cxn ang="f824">
                  <a:pos x="f1612" y="f1557"/>
                </a:cxn>
                <a:cxn ang="f824">
                  <a:pos x="f1612" y="f1613"/>
                </a:cxn>
                <a:cxn ang="f824">
                  <a:pos x="f1614" y="f1368"/>
                </a:cxn>
                <a:cxn ang="f824">
                  <a:pos x="f1615" y="f1370"/>
                </a:cxn>
                <a:cxn ang="f824">
                  <a:pos x="f1616" y="f1372"/>
                </a:cxn>
                <a:cxn ang="f824">
                  <a:pos x="f1617" y="f1374"/>
                </a:cxn>
                <a:cxn ang="f824">
                  <a:pos x="f1618" y="f1376"/>
                </a:cxn>
                <a:cxn ang="f824">
                  <a:pos x="f1619" y="f1378"/>
                </a:cxn>
                <a:cxn ang="f824">
                  <a:pos x="f1620" y="f1380"/>
                </a:cxn>
                <a:cxn ang="f824">
                  <a:pos x="f1621" y="f1382"/>
                </a:cxn>
                <a:cxn ang="f824">
                  <a:pos x="f1622" y="f1384"/>
                </a:cxn>
                <a:cxn ang="f824">
                  <a:pos x="f1623" y="f1386"/>
                </a:cxn>
                <a:cxn ang="f824">
                  <a:pos x="f1624" y="f1388"/>
                </a:cxn>
                <a:cxn ang="f824">
                  <a:pos x="f1625" y="f1390"/>
                </a:cxn>
                <a:cxn ang="f824">
                  <a:pos x="f1626" y="f1392"/>
                </a:cxn>
                <a:cxn ang="f824">
                  <a:pos x="f1627" y="f1394"/>
                </a:cxn>
                <a:cxn ang="f824">
                  <a:pos x="f1628" y="f1396"/>
                </a:cxn>
                <a:cxn ang="f824">
                  <a:pos x="f1629" y="f1398"/>
                </a:cxn>
                <a:cxn ang="f824">
                  <a:pos x="f1630" y="f1400"/>
                </a:cxn>
                <a:cxn ang="f824">
                  <a:pos x="f1631" y="f1402"/>
                </a:cxn>
                <a:cxn ang="f824">
                  <a:pos x="f1632" y="f1404"/>
                </a:cxn>
                <a:cxn ang="f824">
                  <a:pos x="f1633" y="f1406"/>
                </a:cxn>
              </a:cxnLst>
              <a:rect l="f1363" t="f1366" r="f1364" b="f1365"/>
              <a:pathLst>
                <a:path w="636694" h="129006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4" y="f36"/>
                    <a:pt x="f37" y="f38"/>
                    <a:pt x="f39" y="f40"/>
                  </a:cubicBezTo>
                  <a:cubicBezTo>
                    <a:pt x="f41" y="f40"/>
                    <a:pt x="f42" y="f43"/>
                    <a:pt x="f11" y="f44"/>
                  </a:cubicBezTo>
                  <a:cubicBezTo>
                    <a:pt x="f45" y="f46"/>
                    <a:pt x="f13" y="f5"/>
                    <a:pt x="f47" y="f5"/>
                  </a:cubicBezTo>
                  <a:cubicBezTo>
                    <a:pt x="f48" y="f5"/>
                    <a:pt x="f49" y="f50"/>
                    <a:pt x="f49" y="f51"/>
                  </a:cubicBezTo>
                  <a:cubicBezTo>
                    <a:pt x="f49" y="f52"/>
                    <a:pt x="f53" y="f54"/>
                    <a:pt x="f55" y="f56"/>
                  </a:cubicBezTo>
                  <a:lnTo>
                    <a:pt x="f57" y="f58"/>
                  </a:lnTo>
                  <a:cubicBezTo>
                    <a:pt x="f59" y="f60"/>
                    <a:pt x="f61" y="f62"/>
                    <a:pt x="f61" y="f63"/>
                  </a:cubicBezTo>
                  <a:cubicBezTo>
                    <a:pt x="f61" y="f64"/>
                    <a:pt x="f65" y="f66"/>
                    <a:pt x="f67" y="f66"/>
                  </a:cubicBezTo>
                  <a:cubicBezTo>
                    <a:pt x="f68" y="f66"/>
                    <a:pt x="f69" y="f70"/>
                    <a:pt x="f71" y="f72"/>
                  </a:cubicBezTo>
                  <a:cubicBezTo>
                    <a:pt x="f73" y="f74"/>
                    <a:pt x="f75" y="f9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7"/>
                    <a:pt x="f87" y="f7"/>
                  </a:cubicBezTo>
                  <a:cubicBezTo>
                    <a:pt x="f88" y="f7"/>
                    <a:pt x="f6" y="f89"/>
                    <a:pt x="f6" y="f90"/>
                  </a:cubicBezTo>
                  <a:moveTo>
                    <a:pt x="f91" y="f92"/>
                  </a:moveTo>
                  <a:cubicBezTo>
                    <a:pt x="f93" y="f94"/>
                    <a:pt x="f95" y="f96"/>
                    <a:pt x="f97" y="f98"/>
                  </a:cubicBezTo>
                  <a:lnTo>
                    <a:pt x="f99" y="f98"/>
                  </a:lnTo>
                  <a:cubicBezTo>
                    <a:pt x="f100" y="f101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10" y="f111"/>
                    <a:pt x="f112" y="f111"/>
                  </a:cubicBezTo>
                  <a:lnTo>
                    <a:pt x="f113" y="f111"/>
                  </a:lnTo>
                  <a:cubicBezTo>
                    <a:pt x="f114" y="f111"/>
                    <a:pt x="f115" y="f111"/>
                    <a:pt x="f116" y="f117"/>
                  </a:cubicBezTo>
                  <a:lnTo>
                    <a:pt x="f91" y="f118"/>
                  </a:lnTo>
                  <a:close/>
                  <a:moveTo>
                    <a:pt x="f119" y="f120"/>
                  </a:moveTo>
                  <a:cubicBezTo>
                    <a:pt x="f121" y="f122"/>
                    <a:pt x="f123" y="f124"/>
                    <a:pt x="f123" y="f125"/>
                  </a:cubicBezTo>
                  <a:cubicBezTo>
                    <a:pt x="f123" y="f126"/>
                    <a:pt x="f127" y="f128"/>
                    <a:pt x="f129" y="f130"/>
                  </a:cubicBezTo>
                  <a:lnTo>
                    <a:pt x="f131" y="f83"/>
                  </a:ln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7"/>
                    <a:pt x="f139" y="f140"/>
                    <a:pt x="f141" y="f140"/>
                  </a:cubicBezTo>
                  <a:cubicBezTo>
                    <a:pt x="f142" y="f140"/>
                    <a:pt x="f143" y="f140"/>
                    <a:pt x="f144" y="f137"/>
                  </a:cubicBezTo>
                  <a:cubicBezTo>
                    <a:pt x="f145" y="f135"/>
                    <a:pt x="f146" y="f133"/>
                    <a:pt x="f144" y="f83"/>
                  </a:cubicBezTo>
                  <a:lnTo>
                    <a:pt x="f147" y="f130"/>
                  </a:lnTo>
                  <a:cubicBezTo>
                    <a:pt x="f148" y="f149"/>
                    <a:pt x="f150" y="f151"/>
                    <a:pt x="f152" y="f63"/>
                  </a:cubicBez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5"/>
                    <a:pt x="f164" y="f5"/>
                  </a:cubicBezTo>
                  <a:cubicBezTo>
                    <a:pt x="f165" y="f44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lnTo>
                    <a:pt x="f176" y="f177"/>
                  </a:ln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28"/>
                  </a:cubicBezTo>
                  <a:lnTo>
                    <a:pt x="f189" y="f190"/>
                  </a:ln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6"/>
                    <a:pt x="f198" y="f135"/>
                    <a:pt x="f199" y="f135"/>
                  </a:cubicBezTo>
                  <a:cubicBezTo>
                    <a:pt x="f200" y="f135"/>
                    <a:pt x="f201" y="f135"/>
                    <a:pt x="f202" y="f196"/>
                  </a:cubicBezTo>
                  <a:cubicBezTo>
                    <a:pt x="f203" y="f194"/>
                    <a:pt x="f203" y="f192"/>
                    <a:pt x="f204" y="f190"/>
                  </a:cubicBezTo>
                  <a:lnTo>
                    <a:pt x="f205" y="f128"/>
                  </a:lnTo>
                  <a:cubicBezTo>
                    <a:pt x="f206" y="f187"/>
                    <a:pt x="f207" y="f208"/>
                    <a:pt x="f207" y="f209"/>
                  </a:cubicBezTo>
                  <a:cubicBezTo>
                    <a:pt x="f207" y="f210"/>
                    <a:pt x="f211" y="f212"/>
                    <a:pt x="f213" y="f214"/>
                  </a:cubicBezTo>
                  <a:lnTo>
                    <a:pt x="f215" y="f216"/>
                  </a:lnTo>
                  <a:cubicBezTo>
                    <a:pt x="f217" y="f218"/>
                    <a:pt x="f219" y="f220"/>
                    <a:pt x="f221" y="f220"/>
                  </a:cubicBezTo>
                  <a:lnTo>
                    <a:pt x="f222" y="f220"/>
                  </a:lnTo>
                  <a:cubicBezTo>
                    <a:pt x="f223" y="f220"/>
                    <a:pt x="f224" y="f225"/>
                    <a:pt x="f226" y="f227"/>
                  </a:cubicBezTo>
                  <a:lnTo>
                    <a:pt x="f119" y="f120"/>
                  </a:lnTo>
                  <a:close/>
                  <a:moveTo>
                    <a:pt x="f228" y="f229"/>
                  </a:moveTo>
                  <a:cubicBezTo>
                    <a:pt x="f230" y="f231"/>
                    <a:pt x="f232" y="f158"/>
                    <a:pt x="f233" y="f234"/>
                  </a:cubicBezTo>
                  <a:cubicBezTo>
                    <a:pt x="f235" y="f236"/>
                    <a:pt x="f237" y="f236"/>
                    <a:pt x="f238" y="f236"/>
                  </a:cubicBezTo>
                  <a:cubicBezTo>
                    <a:pt x="f239" y="f236"/>
                    <a:pt x="f240" y="f236"/>
                    <a:pt x="f241" y="f234"/>
                  </a:cubicBezTo>
                  <a:cubicBezTo>
                    <a:pt x="f242" y="f236"/>
                    <a:pt x="f243" y="f244"/>
                    <a:pt x="f245" y="f246"/>
                  </a:cubicBezTo>
                  <a:lnTo>
                    <a:pt x="f247" y="f248"/>
                  </a:ln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92"/>
                    <a:pt x="f249" y="f256"/>
                    <a:pt x="f257" y="f107"/>
                  </a:cubicBez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6" y="f149"/>
                    <a:pt x="f243" y="f267"/>
                  </a:cubicBezTo>
                  <a:lnTo>
                    <a:pt x="f268" y="f269"/>
                  </a:lnTo>
                  <a:cubicBezTo>
                    <a:pt x="f270" y="f66"/>
                    <a:pt x="f271" y="f135"/>
                    <a:pt x="f272" y="f273"/>
                  </a:cubicBezTo>
                  <a:cubicBezTo>
                    <a:pt x="f274" y="f196"/>
                    <a:pt x="f275" y="f196"/>
                    <a:pt x="f276" y="f196"/>
                  </a:cubicBezTo>
                  <a:cubicBezTo>
                    <a:pt x="f277" y="f196"/>
                    <a:pt x="f278" y="f196"/>
                    <a:pt x="f230" y="f273"/>
                  </a:cubicBezTo>
                  <a:cubicBezTo>
                    <a:pt x="f279" y="f140"/>
                    <a:pt x="f280" y="f281"/>
                    <a:pt x="f230" y="f269"/>
                  </a:cubicBezTo>
                  <a:lnTo>
                    <a:pt x="f282" y="f267"/>
                  </a:lnTo>
                  <a:cubicBezTo>
                    <a:pt x="f283" y="f284"/>
                    <a:pt x="f285" y="f125"/>
                    <a:pt x="f285" y="f286"/>
                  </a:cubicBezTo>
                  <a:cubicBezTo>
                    <a:pt x="f285" y="f287"/>
                    <a:pt x="f288" y="f289"/>
                    <a:pt x="f290" y="f291"/>
                  </a:cubicBezTo>
                  <a:cubicBezTo>
                    <a:pt x="f292" y="f256"/>
                    <a:pt x="f293" y="f294"/>
                    <a:pt x="f295" y="f296"/>
                  </a:cubicBezTo>
                  <a:lnTo>
                    <a:pt x="f297" y="f296"/>
                  </a:lnTo>
                  <a:cubicBezTo>
                    <a:pt x="f298" y="f299"/>
                    <a:pt x="f300" y="f301"/>
                    <a:pt x="f302" y="f303"/>
                  </a:cubicBezTo>
                  <a:lnTo>
                    <a:pt x="f304" y="f305"/>
                  </a:lnTo>
                  <a:cubicBezTo>
                    <a:pt x="f306" y="f307"/>
                    <a:pt x="f308" y="f209"/>
                    <a:pt x="f309" y="f310"/>
                  </a:cubicBezTo>
                  <a:cubicBezTo>
                    <a:pt x="f311" y="f312"/>
                    <a:pt x="f313" y="f312"/>
                    <a:pt x="f314" y="f312"/>
                  </a:cubicBezTo>
                  <a:cubicBezTo>
                    <a:pt x="f315" y="f312"/>
                    <a:pt x="f316" y="f312"/>
                    <a:pt x="f317" y="f310"/>
                  </a:cubicBezTo>
                  <a:cubicBezTo>
                    <a:pt x="f318" y="f185"/>
                    <a:pt x="f319" y="f320"/>
                    <a:pt x="f321" y="f322"/>
                  </a:cubicBezTo>
                  <a:lnTo>
                    <a:pt x="f323" y="f324"/>
                  </a:lnTo>
                  <a:cubicBezTo>
                    <a:pt x="f325" y="f326"/>
                    <a:pt x="f327" y="f328"/>
                    <a:pt x="f329" y="f330"/>
                  </a:cubicBezTo>
                  <a:lnTo>
                    <a:pt x="f331" y="f330"/>
                  </a:lnTo>
                  <a:lnTo>
                    <a:pt x="f332" y="f333"/>
                  </a:lnTo>
                  <a:cubicBezTo>
                    <a:pt x="f332" y="f334"/>
                    <a:pt x="f332" y="f335"/>
                    <a:pt x="f336" y="f128"/>
                  </a:cubicBezTo>
                  <a:lnTo>
                    <a:pt x="f337" y="f190"/>
                  </a:lnTo>
                  <a:cubicBezTo>
                    <a:pt x="f338" y="f133"/>
                    <a:pt x="f339" y="f340"/>
                    <a:pt x="f341" y="f196"/>
                  </a:cubicBezTo>
                  <a:cubicBezTo>
                    <a:pt x="f342" y="f135"/>
                    <a:pt x="f343" y="f135"/>
                    <a:pt x="f344" y="f135"/>
                  </a:cubicBezTo>
                  <a:cubicBezTo>
                    <a:pt x="f345" y="f135"/>
                    <a:pt x="f346" y="f135"/>
                    <a:pt x="f347" y="f196"/>
                  </a:cubicBezTo>
                  <a:cubicBezTo>
                    <a:pt x="f348" y="f194"/>
                    <a:pt x="f349" y="f133"/>
                    <a:pt x="f350" y="f190"/>
                  </a:cubicBezTo>
                  <a:lnTo>
                    <a:pt x="f351" y="f128"/>
                  </a:lnTo>
                  <a:cubicBezTo>
                    <a:pt x="f352" y="f149"/>
                    <a:pt x="f353" y="f210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60" y="f252"/>
                    <a:pt x="f345" y="f362"/>
                    <a:pt x="f363" y="f246"/>
                  </a:cubicBezTo>
                  <a:lnTo>
                    <a:pt x="f350" y="f364"/>
                  </a:lnTo>
                  <a:cubicBezTo>
                    <a:pt x="f350" y="f364"/>
                    <a:pt x="f348" y="f365"/>
                    <a:pt x="f350" y="f366"/>
                  </a:cubicBezTo>
                  <a:cubicBezTo>
                    <a:pt x="f367" y="f234"/>
                    <a:pt x="f368" y="f365"/>
                    <a:pt x="f356" y="f365"/>
                  </a:cubicBezTo>
                  <a:cubicBezTo>
                    <a:pt x="f369" y="f365"/>
                    <a:pt x="f370" y="f365"/>
                    <a:pt x="f332" y="f366"/>
                  </a:cubicBezTo>
                  <a:cubicBezTo>
                    <a:pt x="f371" y="f372"/>
                    <a:pt x="f373" y="f374"/>
                    <a:pt x="f341" y="f375"/>
                  </a:cubicBezTo>
                  <a:lnTo>
                    <a:pt x="f376" y="f377"/>
                  </a:lnTo>
                  <a:cubicBezTo>
                    <a:pt x="f378" y="f227"/>
                    <a:pt x="f379" y="f380"/>
                    <a:pt x="f381" y="f320"/>
                  </a:cubicBezTo>
                  <a:lnTo>
                    <a:pt x="f382" y="f320"/>
                  </a:lnTo>
                  <a:cubicBezTo>
                    <a:pt x="f383" y="f384"/>
                    <a:pt x="f385" y="f60"/>
                    <a:pt x="f386" y="f387"/>
                  </a:cubicBezTo>
                  <a:lnTo>
                    <a:pt x="f388" y="f389"/>
                  </a:lnTo>
                  <a:close/>
                  <a:moveTo>
                    <a:pt x="f390" y="f391"/>
                  </a:moveTo>
                  <a:cubicBezTo>
                    <a:pt x="f390" y="f151"/>
                    <a:pt x="f392" y="f335"/>
                    <a:pt x="f393" y="f267"/>
                  </a:cubicBezTo>
                  <a:lnTo>
                    <a:pt x="f394" y="f269"/>
                  </a:lnTo>
                  <a:cubicBezTo>
                    <a:pt x="f395" y="f281"/>
                    <a:pt x="f396" y="f196"/>
                    <a:pt x="f397" y="f273"/>
                  </a:cubicBezTo>
                  <a:cubicBezTo>
                    <a:pt x="f398" y="f196"/>
                    <a:pt x="f390" y="f196"/>
                    <a:pt x="f399" y="f196"/>
                  </a:cubicBezTo>
                  <a:cubicBezTo>
                    <a:pt x="f400" y="f196"/>
                    <a:pt x="f401" y="f196"/>
                    <a:pt x="f402" y="f273"/>
                  </a:cubicBezTo>
                  <a:cubicBezTo>
                    <a:pt x="f403" y="f140"/>
                    <a:pt x="f404" y="f133"/>
                    <a:pt x="f405" y="f269"/>
                  </a:cubicBezTo>
                  <a:lnTo>
                    <a:pt x="f406" y="f267"/>
                  </a:lnTo>
                  <a:cubicBezTo>
                    <a:pt x="f400" y="f335"/>
                    <a:pt x="f407" y="f151"/>
                    <a:pt x="f407" y="f391"/>
                  </a:cubicBezTo>
                  <a:lnTo>
                    <a:pt x="f407" y="f408"/>
                  </a:lnTo>
                  <a:cubicBezTo>
                    <a:pt x="f407" y="f409"/>
                    <a:pt x="f400" y="f410"/>
                    <a:pt x="f406" y="f248"/>
                  </a:cubicBezTo>
                  <a:lnTo>
                    <a:pt x="f405" y="f246"/>
                  </a:lnTo>
                  <a:cubicBezTo>
                    <a:pt x="f404" y="f411"/>
                    <a:pt x="f403" y="f43"/>
                    <a:pt x="f402" y="f234"/>
                  </a:cubicBezTo>
                  <a:cubicBezTo>
                    <a:pt x="f412" y="f43"/>
                    <a:pt x="f407" y="f236"/>
                    <a:pt x="f399" y="f236"/>
                  </a:cubicBezTo>
                  <a:cubicBezTo>
                    <a:pt x="f390" y="f236"/>
                    <a:pt x="f413" y="f236"/>
                    <a:pt x="f397" y="f234"/>
                  </a:cubicBezTo>
                  <a:cubicBezTo>
                    <a:pt x="f396" y="f236"/>
                    <a:pt x="f395" y="f411"/>
                    <a:pt x="f394" y="f246"/>
                  </a:cubicBezTo>
                  <a:lnTo>
                    <a:pt x="f393" y="f248"/>
                  </a:lnTo>
                  <a:cubicBezTo>
                    <a:pt x="f392" y="f414"/>
                    <a:pt x="f390" y="f409"/>
                    <a:pt x="f390" y="f408"/>
                  </a:cubicBezTo>
                  <a:lnTo>
                    <a:pt x="f390" y="f391"/>
                  </a:lnTo>
                  <a:close/>
                  <a:moveTo>
                    <a:pt x="f415" y="f416"/>
                  </a:moveTo>
                  <a:cubicBezTo>
                    <a:pt x="f415" y="f81"/>
                    <a:pt x="f417" y="f187"/>
                    <a:pt x="f391" y="f267"/>
                  </a:cubicBezTo>
                  <a:lnTo>
                    <a:pt x="f418" y="f269"/>
                  </a:lnTo>
                  <a:cubicBezTo>
                    <a:pt x="f419" y="f281"/>
                    <a:pt x="f420" y="f196"/>
                    <a:pt x="f421" y="f422"/>
                  </a:cubicBezTo>
                  <a:cubicBezTo>
                    <a:pt x="f423" y="f137"/>
                    <a:pt x="f415" y="f196"/>
                    <a:pt x="f151" y="f196"/>
                  </a:cubicBezTo>
                  <a:lnTo>
                    <a:pt x="f424" y="f196"/>
                  </a:lnTo>
                  <a:cubicBezTo>
                    <a:pt x="f425" y="f196"/>
                    <a:pt x="f426" y="f196"/>
                    <a:pt x="f427" y="f422"/>
                  </a:cubicBezTo>
                  <a:cubicBezTo>
                    <a:pt x="f428" y="f83"/>
                    <a:pt x="f429" y="f430"/>
                    <a:pt x="f431" y="f320"/>
                  </a:cubicBezTo>
                  <a:cubicBezTo>
                    <a:pt x="f432" y="f433"/>
                    <a:pt x="f434" y="f435"/>
                    <a:pt x="f436" y="f437"/>
                  </a:cubicBezTo>
                  <a:cubicBezTo>
                    <a:pt x="f438" y="f415"/>
                    <a:pt x="f439" y="f124"/>
                    <a:pt x="f440" y="f81"/>
                  </a:cubicBezTo>
                  <a:cubicBezTo>
                    <a:pt x="f441" y="f442"/>
                    <a:pt x="f443" y="f187"/>
                    <a:pt x="f425" y="f187"/>
                  </a:cubicBezTo>
                  <a:cubicBezTo>
                    <a:pt x="f444" y="f187"/>
                    <a:pt x="f445" y="f185"/>
                    <a:pt x="f446" y="f447"/>
                  </a:cubicBezTo>
                  <a:cubicBezTo>
                    <a:pt x="f340" y="f448"/>
                    <a:pt x="f449" y="f450"/>
                    <a:pt x="f449" y="f451"/>
                  </a:cubicBezTo>
                  <a:lnTo>
                    <a:pt x="f449" y="f452"/>
                  </a:lnTo>
                  <a:cubicBezTo>
                    <a:pt x="f449" y="f453"/>
                    <a:pt x="f194" y="f454"/>
                    <a:pt x="f455" y="f454"/>
                  </a:cubicBezTo>
                  <a:lnTo>
                    <a:pt x="f456" y="f454"/>
                  </a:lnTo>
                  <a:cubicBezTo>
                    <a:pt x="f457" y="f454"/>
                    <a:pt x="f458" y="f454"/>
                    <a:pt x="f459" y="f117"/>
                  </a:cubicBezTo>
                  <a:cubicBezTo>
                    <a:pt x="f460" y="f461"/>
                    <a:pt x="f462" y="f109"/>
                    <a:pt x="f463" y="f464"/>
                  </a:cubicBezTo>
                  <a:lnTo>
                    <a:pt x="f465" y="f466"/>
                  </a:lnTo>
                  <a:cubicBezTo>
                    <a:pt x="f467" y="f468"/>
                    <a:pt x="f469" y="f468"/>
                    <a:pt x="f470" y="f466"/>
                  </a:cubicBezTo>
                  <a:cubicBezTo>
                    <a:pt x="f470" y="f471"/>
                    <a:pt x="f469" y="f472"/>
                    <a:pt x="f469" y="f473"/>
                  </a:cubicBezTo>
                  <a:cubicBezTo>
                    <a:pt x="f469" y="f474"/>
                    <a:pt x="f470" y="f475"/>
                    <a:pt x="f470" y="f476"/>
                  </a:cubicBezTo>
                  <a:cubicBezTo>
                    <a:pt x="f469" y="f477"/>
                    <a:pt x="f467" y="f477"/>
                    <a:pt x="f465" y="f476"/>
                  </a:cubicBezTo>
                  <a:lnTo>
                    <a:pt x="f478" y="f479"/>
                  </a:lnTo>
                  <a:cubicBezTo>
                    <a:pt x="f462" y="f480"/>
                    <a:pt x="f460" y="f481"/>
                    <a:pt x="f482" y="f483"/>
                  </a:cubicBezTo>
                  <a:cubicBezTo>
                    <a:pt x="f484" y="f14"/>
                    <a:pt x="f485" y="f486"/>
                    <a:pt x="f456" y="f486"/>
                  </a:cubicBezTo>
                  <a:lnTo>
                    <a:pt x="f455" y="f486"/>
                  </a:lnTo>
                  <a:cubicBezTo>
                    <a:pt x="f194" y="f486"/>
                    <a:pt x="f449" y="f486"/>
                    <a:pt x="f449" y="f303"/>
                  </a:cubicBezTo>
                  <a:lnTo>
                    <a:pt x="f449" y="f487"/>
                  </a:lnTo>
                  <a:cubicBezTo>
                    <a:pt x="f449" y="f158"/>
                    <a:pt x="f449" y="f488"/>
                    <a:pt x="f445" y="f488"/>
                  </a:cubicBezTo>
                  <a:lnTo>
                    <a:pt x="f489" y="f488"/>
                  </a:lnTo>
                  <a:cubicBezTo>
                    <a:pt x="f490" y="f488"/>
                    <a:pt x="f491" y="f488"/>
                    <a:pt x="f478" y="f492"/>
                  </a:cubicBezTo>
                  <a:cubicBezTo>
                    <a:pt x="f493" y="f494"/>
                    <a:pt x="f495" y="f496"/>
                    <a:pt x="f497" y="f94"/>
                  </a:cubicBezTo>
                  <a:cubicBezTo>
                    <a:pt x="f498" y="f499"/>
                    <a:pt x="f500" y="f501"/>
                    <a:pt x="f502" y="f330"/>
                  </a:cubicBezTo>
                  <a:cubicBezTo>
                    <a:pt x="f500" y="f503"/>
                    <a:pt x="f504" y="f244"/>
                    <a:pt x="f505" y="f43"/>
                  </a:cubicBezTo>
                  <a:cubicBezTo>
                    <a:pt x="f506" y="f507"/>
                    <a:pt x="f508" y="f507"/>
                    <a:pt x="f509" y="f507"/>
                  </a:cubicBezTo>
                  <a:lnTo>
                    <a:pt x="f151" y="f507"/>
                  </a:lnTo>
                  <a:cubicBezTo>
                    <a:pt x="f510" y="f507"/>
                    <a:pt x="f511" y="f507"/>
                    <a:pt x="f512" y="f43"/>
                  </a:cubicBezTo>
                  <a:cubicBezTo>
                    <a:pt x="f9" y="f507"/>
                    <a:pt x="f74" y="f169"/>
                    <a:pt x="f72" y="f248"/>
                  </a:cubicBezTo>
                  <a:lnTo>
                    <a:pt x="f416" y="f38"/>
                  </a:lnTo>
                  <a:cubicBezTo>
                    <a:pt x="f513" y="f488"/>
                    <a:pt x="f514" y="f515"/>
                    <a:pt x="f514" y="f408"/>
                  </a:cubicBezTo>
                  <a:lnTo>
                    <a:pt x="f514" y="f516"/>
                  </a:lnTo>
                  <a:close/>
                  <a:moveTo>
                    <a:pt x="f377" y="f9"/>
                  </a:moveTo>
                  <a:cubicBezTo>
                    <a:pt x="f377" y="f10"/>
                    <a:pt x="f517" y="f12"/>
                    <a:pt x="f518" y="f14"/>
                  </a:cubicBezTo>
                  <a:lnTo>
                    <a:pt x="f519" y="f16"/>
                  </a:lnTo>
                  <a:cubicBezTo>
                    <a:pt x="f94" y="f18"/>
                    <a:pt x="f496" y="f20"/>
                    <a:pt x="f496" y="f21"/>
                  </a:cubicBezTo>
                  <a:cubicBezTo>
                    <a:pt x="f496" y="f22"/>
                    <a:pt x="f520" y="f24"/>
                    <a:pt x="f521" y="f24"/>
                  </a:cubicBezTo>
                  <a:cubicBezTo>
                    <a:pt x="f522" y="f24"/>
                    <a:pt x="f523" y="f22"/>
                    <a:pt x="f524" y="f29"/>
                  </a:cubicBezTo>
                  <a:cubicBezTo>
                    <a:pt x="f525" y="f31"/>
                    <a:pt x="f111" y="f33"/>
                    <a:pt x="f526" y="f35"/>
                  </a:cubicBezTo>
                  <a:cubicBezTo>
                    <a:pt x="f526" y="f36"/>
                    <a:pt x="f527" y="f38"/>
                    <a:pt x="f528" y="f40"/>
                  </a:cubicBezTo>
                  <a:cubicBezTo>
                    <a:pt x="f529" y="f40"/>
                    <a:pt x="f530" y="f43"/>
                    <a:pt x="f517" y="f44"/>
                  </a:cubicBezTo>
                  <a:cubicBezTo>
                    <a:pt x="f531" y="f46"/>
                    <a:pt x="f518" y="f5"/>
                    <a:pt x="f532" y="f5"/>
                  </a:cubicBezTo>
                  <a:cubicBezTo>
                    <a:pt x="f175" y="f5"/>
                    <a:pt x="f533" y="f50"/>
                    <a:pt x="f533" y="f51"/>
                  </a:cubicBezTo>
                  <a:cubicBezTo>
                    <a:pt x="f533" y="f52"/>
                    <a:pt x="f534" y="f54"/>
                    <a:pt x="f21" y="f56"/>
                  </a:cubicBezTo>
                  <a:lnTo>
                    <a:pt x="f535" y="f58"/>
                  </a:lnTo>
                  <a:cubicBezTo>
                    <a:pt x="f54" y="f60"/>
                    <a:pt x="f536" y="f62"/>
                    <a:pt x="f536" y="f63"/>
                  </a:cubicBezTo>
                  <a:cubicBezTo>
                    <a:pt x="f536" y="f64"/>
                    <a:pt x="f537" y="f66"/>
                    <a:pt x="f538" y="f66"/>
                  </a:cubicBezTo>
                  <a:cubicBezTo>
                    <a:pt x="f539" y="f66"/>
                    <a:pt x="f169" y="f70"/>
                    <a:pt x="f540" y="f72"/>
                  </a:cubicBezTo>
                  <a:cubicBezTo>
                    <a:pt x="f507" y="f74"/>
                    <a:pt x="f541" y="f9"/>
                    <a:pt x="f5" y="f77"/>
                  </a:cubicBezTo>
                  <a:cubicBezTo>
                    <a:pt x="f162" y="f79"/>
                    <a:pt x="f365" y="f81"/>
                    <a:pt x="f542" y="f83"/>
                  </a:cubicBezTo>
                  <a:cubicBezTo>
                    <a:pt x="f414" y="f85"/>
                    <a:pt x="f36" y="f7"/>
                    <a:pt x="f118" y="f7"/>
                  </a:cubicBezTo>
                  <a:cubicBezTo>
                    <a:pt x="f543" y="f7"/>
                    <a:pt x="f544" y="f89"/>
                    <a:pt x="f544" y="f90"/>
                  </a:cubicBezTo>
                </a:path>
              </a:pathLst>
            </a:custGeom>
            <a:solidFill>
              <a:schemeClr val="tx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</p:grpSp>
      <p:sp>
        <p:nvSpPr>
          <p:cNvPr id="333" name="Rectangle 332"/>
          <p:cNvSpPr/>
          <p:nvPr/>
        </p:nvSpPr>
        <p:spPr>
          <a:xfrm>
            <a:off x="628895" y="2869750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2026 m. gegužės 7 d. </a:t>
            </a:r>
          </a:p>
          <a:p>
            <a:r>
              <a:rPr lang="lt-LT" dirty="0" smtClean="0"/>
              <a:t>Jekaterina </a:t>
            </a:r>
            <a:r>
              <a:rPr lang="lt-LT" dirty="0"/>
              <a:t>Rojaka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9083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128" y="123191"/>
            <a:ext cx="3832786" cy="1494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28" y="365125"/>
            <a:ext cx="4490931" cy="6371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226" y="1680818"/>
            <a:ext cx="5558445" cy="50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8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Pasaulio banko tyrimas konstatuoja teisės aktų įgyvendinimo spragas</a:t>
            </a:r>
            <a:endParaRPr lang="lt-L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19252"/>
              </p:ext>
            </p:extLst>
          </p:nvPr>
        </p:nvGraphicFramePr>
        <p:xfrm>
          <a:off x="219075" y="2779690"/>
          <a:ext cx="11753850" cy="316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57187" y="640956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050" dirty="0">
                <a:solidFill>
                  <a:schemeClr val="bg2">
                    <a:lumMod val="50000"/>
                  </a:schemeClr>
                </a:solidFill>
              </a:rPr>
              <a:t>Šaltinis: </a:t>
            </a:r>
            <a:r>
              <a:rPr lang="lt-LT" sz="1050" dirty="0" smtClean="0">
                <a:solidFill>
                  <a:schemeClr val="bg2">
                    <a:lumMod val="50000"/>
                  </a:schemeClr>
                </a:solidFill>
              </a:rPr>
              <a:t>Pasaulio bankas: </a:t>
            </a:r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Women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, Business and the Law 2026</a:t>
            </a:r>
            <a:endParaRPr lang="lt-LT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1844" y="71546"/>
            <a:ext cx="2184431" cy="27081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1137" y="2312446"/>
            <a:ext cx="763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t-LT" sz="2800" dirty="0" smtClean="0">
                <a:solidFill>
                  <a:schemeClr val="accent1">
                    <a:lumMod val="75000"/>
                  </a:schemeClr>
                </a:solidFill>
              </a:rPr>
              <a:t>Vidutinis 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</a:rPr>
              <a:t>pasaulio </a:t>
            </a:r>
            <a:r>
              <a:rPr lang="lt-LT" sz="2800" dirty="0" smtClean="0">
                <a:solidFill>
                  <a:schemeClr val="accent1">
                    <a:lumMod val="75000"/>
                  </a:schemeClr>
                </a:solidFill>
              </a:rPr>
              <a:t>rodiklis vertinant lyčių lygybę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97104" y="3429000"/>
            <a:ext cx="6012697" cy="3429000"/>
          </a:xfrm>
          <a:prstGeom prst="rect">
            <a:avLst/>
          </a:prstGeom>
          <a:solidFill>
            <a:srgbClr val="FCB2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6109801" y="0"/>
            <a:ext cx="6096003" cy="3429000"/>
          </a:xfrm>
          <a:prstGeom prst="rect">
            <a:avLst/>
          </a:prstGeom>
          <a:solidFill>
            <a:srgbClr val="C0000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398919" y="709702"/>
            <a:ext cx="5109776" cy="1754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/>
            <a:r>
              <a:rPr lang="lt-LT" sz="3600" dirty="0"/>
              <a:t>Viešas atskaitingumas /</a:t>
            </a:r>
          </a:p>
          <a:p>
            <a:pPr algn="ctr"/>
            <a:r>
              <a:rPr lang="lt-LT" sz="3600" dirty="0" err="1" smtClean="0"/>
              <a:t>reputacinis</a:t>
            </a:r>
            <a:r>
              <a:rPr lang="lt-LT" sz="3600" dirty="0" smtClean="0"/>
              <a:t> </a:t>
            </a:r>
            <a:r>
              <a:rPr lang="lt-LT" sz="3600" dirty="0"/>
              <a:t>ir institucinis spaudimas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1341" y="4480718"/>
            <a:ext cx="5372922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/>
            <a:r>
              <a:rPr lang="lt-LT" sz="3600" dirty="0"/>
              <a:t>Neapsiriboti vien valdybomis </a:t>
            </a:r>
          </a:p>
        </p:txBody>
      </p:sp>
      <p:sp>
        <p:nvSpPr>
          <p:cNvPr id="10" name="Pavadinimas 1"/>
          <p:cNvSpPr txBox="1">
            <a:spLocks/>
          </p:cNvSpPr>
          <p:nvPr/>
        </p:nvSpPr>
        <p:spPr>
          <a:xfrm>
            <a:off x="6861373" y="1051718"/>
            <a:ext cx="4716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Aiškesnis direktyvos perkėlimas ir </a:t>
            </a:r>
            <a:r>
              <a:rPr lang="pt-BR" dirty="0" smtClean="0">
                <a:solidFill>
                  <a:schemeClr val="bg1"/>
                </a:solidFill>
              </a:rPr>
              <a:t>sankcijos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1" name="Pavadinimas 1"/>
          <p:cNvSpPr txBox="1">
            <a:spLocks/>
          </p:cNvSpPr>
          <p:nvPr/>
        </p:nvSpPr>
        <p:spPr>
          <a:xfrm>
            <a:off x="744961" y="4567461"/>
            <a:ext cx="4716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solidFill>
                  <a:schemeClr val="bg1"/>
                </a:solidFill>
              </a:rPr>
              <a:t>Skaidrios ir profesionalios </a:t>
            </a:r>
            <a:r>
              <a:rPr lang="lt-LT" sz="3600" dirty="0" smtClean="0">
                <a:solidFill>
                  <a:schemeClr val="bg1"/>
                </a:solidFill>
              </a:rPr>
              <a:t>atrankos</a:t>
            </a:r>
            <a:endParaRPr lang="lt-L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8169" y="222250"/>
            <a:ext cx="10625631" cy="1177925"/>
          </a:xfrm>
        </p:spPr>
        <p:txBody>
          <a:bodyPr/>
          <a:lstStyle/>
          <a:p>
            <a:r>
              <a:rPr lang="lt-LT" dirty="0" smtClean="0"/>
              <a:t>Prancūzijos </a:t>
            </a:r>
            <a:r>
              <a:rPr lang="lt-LT" dirty="0" smtClean="0"/>
              <a:t>pavyzdys: </a:t>
            </a:r>
            <a:r>
              <a:rPr lang="lt-LT" dirty="0" smtClean="0"/>
              <a:t>„kietasis“ rodiklis</a:t>
            </a:r>
            <a:endParaRPr lang="lt-L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571750"/>
            <a:ext cx="10515600" cy="4014788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1" y="2412193"/>
            <a:ext cx="4895849" cy="4124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8169" y="1181099"/>
            <a:ext cx="10778031" cy="1200151"/>
          </a:xfrm>
          <a:prstGeom prst="rect">
            <a:avLst/>
          </a:prstGeom>
          <a:solidFill>
            <a:schemeClr val="accent1"/>
          </a:solidFill>
          <a:ln cap="flat">
            <a:solidFill>
              <a:schemeClr val="accent1"/>
            </a:solidFill>
            <a:prstDash val="solid"/>
          </a:ln>
        </p:spPr>
        <p:txBody>
          <a:bodyPr vert="horz" wrap="square" lIns="91440" tIns="45720" rIns="91440" bIns="45720" rtlCol="0" anchor="ctr" anchorCtr="1" compatLnSpc="1">
            <a:noAutofit/>
          </a:bodyPr>
          <a:lstStyle/>
          <a:p>
            <a:r>
              <a:rPr lang="lt-LT" dirty="0">
                <a:solidFill>
                  <a:schemeClr val="bg1"/>
                </a:solidFill>
              </a:rPr>
              <a:t>2011 m. </a:t>
            </a:r>
            <a:r>
              <a:rPr lang="lt-LT" dirty="0" err="1">
                <a:solidFill>
                  <a:schemeClr val="bg1"/>
                </a:solidFill>
              </a:rPr>
              <a:t>Copé</a:t>
            </a:r>
            <a:r>
              <a:rPr lang="lt-LT" dirty="0">
                <a:solidFill>
                  <a:schemeClr val="bg1"/>
                </a:solidFill>
              </a:rPr>
              <a:t>–</a:t>
            </a:r>
            <a:r>
              <a:rPr lang="lt-LT" dirty="0" err="1">
                <a:solidFill>
                  <a:schemeClr val="bg1"/>
                </a:solidFill>
              </a:rPr>
              <a:t>Zimmermann</a:t>
            </a: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įstatymas: užtikrinti Prancūzijos </a:t>
            </a:r>
            <a:r>
              <a:rPr lang="lt-LT" dirty="0">
                <a:solidFill>
                  <a:schemeClr val="bg1"/>
                </a:solidFill>
              </a:rPr>
              <a:t>įmonių valdybose </a:t>
            </a:r>
            <a:r>
              <a:rPr lang="lt-LT" dirty="0" smtClean="0">
                <a:solidFill>
                  <a:schemeClr val="bg1"/>
                </a:solidFill>
              </a:rPr>
              <a:t>bent </a:t>
            </a:r>
            <a:r>
              <a:rPr lang="lt-LT" dirty="0">
                <a:solidFill>
                  <a:schemeClr val="bg1"/>
                </a:solidFill>
              </a:rPr>
              <a:t>40 % nepakankamai atstovaujamos lyties narių</a:t>
            </a:r>
            <a:r>
              <a:rPr lang="lt-LT" dirty="0" smtClean="0">
                <a:solidFill>
                  <a:schemeClr val="bg1"/>
                </a:solidFill>
              </a:rPr>
              <a:t>. Valdybose</a:t>
            </a:r>
            <a:r>
              <a:rPr lang="lt-LT" dirty="0">
                <a:solidFill>
                  <a:schemeClr val="bg1"/>
                </a:solidFill>
              </a:rPr>
              <a:t>, kurias sudaro aštuoni ar mažiau narių, skirtumas tarp vyrų ir moterų skaičiaus negali viršyti </a:t>
            </a:r>
            <a:r>
              <a:rPr lang="lt-LT" dirty="0" smtClean="0">
                <a:solidFill>
                  <a:schemeClr val="bg1"/>
                </a:solidFill>
              </a:rPr>
              <a:t>dviejų.</a:t>
            </a:r>
            <a:endParaRPr lang="lt-LT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69" y="2576513"/>
            <a:ext cx="6415582" cy="31436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7187" y="6409560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050" dirty="0">
                <a:solidFill>
                  <a:schemeClr val="bg2">
                    <a:lumMod val="50000"/>
                  </a:schemeClr>
                </a:solidFill>
              </a:rPr>
              <a:t>Šaltinis: </a:t>
            </a:r>
            <a:r>
              <a:rPr lang="lt-LT" sz="1050" dirty="0" err="1" smtClean="0">
                <a:solidFill>
                  <a:schemeClr val="bg2">
                    <a:lumMod val="50000"/>
                  </a:schemeClr>
                </a:solidFill>
              </a:rPr>
              <a:t>Proxinvest</a:t>
            </a:r>
            <a:r>
              <a:rPr lang="lt-LT" sz="10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lt-LT" sz="1050" dirty="0" err="1" smtClean="0">
                <a:solidFill>
                  <a:schemeClr val="bg2">
                    <a:lumMod val="50000"/>
                  </a:schemeClr>
                </a:solidFill>
              </a:rPr>
              <a:t>Reserach</a:t>
            </a:r>
            <a:endParaRPr lang="lt-LT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2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Rectangle 11"/>
          <p:cNvSpPr/>
          <p:nvPr/>
        </p:nvSpPr>
        <p:spPr>
          <a:xfrm>
            <a:off x="1" y="0"/>
            <a:ext cx="12192006" cy="6858000"/>
          </a:xfrm>
          <a:prstGeom prst="rect">
            <a:avLst/>
          </a:prstGeom>
          <a:solidFill>
            <a:srgbClr val="002E6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2055813"/>
            <a:ext cx="10610850" cy="25447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rtlCol="0" anchor="ctr" anchorCtr="1" compatLnSpc="1"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REGULIUOTI GRIE</a:t>
            </a:r>
            <a:r>
              <a:rPr lang="lt-LT" sz="5400" dirty="0" smtClean="0">
                <a:solidFill>
                  <a:schemeClr val="bg1"/>
                </a:solidFill>
              </a:rPr>
              <a:t>ŽČIAU AR LEISTI RINKAI SUSITVARKYTI?</a:t>
            </a:r>
            <a:endParaRPr lang="lt-LT" sz="5400" b="0" i="0" u="none" strike="noStrike" kern="1200" cap="none" spc="0" baseline="0" dirty="0">
              <a:solidFill>
                <a:schemeClr val="bg1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6304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Rectangle 11"/>
          <p:cNvSpPr/>
          <p:nvPr/>
        </p:nvSpPr>
        <p:spPr>
          <a:xfrm>
            <a:off x="1" y="0"/>
            <a:ext cx="12192006" cy="6858000"/>
          </a:xfrm>
          <a:prstGeom prst="rect">
            <a:avLst/>
          </a:prstGeom>
          <a:solidFill>
            <a:srgbClr val="002E6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0011" y="663772"/>
            <a:ext cx="4467225" cy="1266825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rtlCol="0" anchor="ctr" anchorCtr="1" compatLnSpc="1">
            <a:noAutofit/>
          </a:bodyPr>
          <a:lstStyle/>
          <a:p>
            <a:pPr algn="ctr"/>
            <a:r>
              <a:rPr lang="en-US" sz="2400" dirty="0" smtClean="0"/>
              <a:t>L</a:t>
            </a:r>
            <a:r>
              <a:rPr lang="lt-LT" sz="2400" dirty="0" err="1" smtClean="0"/>
              <a:t>yčių</a:t>
            </a:r>
            <a:r>
              <a:rPr lang="lt-LT" sz="2400" dirty="0" smtClean="0"/>
              <a:t> </a:t>
            </a:r>
            <a:r>
              <a:rPr lang="lt-LT" sz="2400" dirty="0" err="1" smtClean="0"/>
              <a:t>balans</a:t>
            </a:r>
            <a:r>
              <a:rPr lang="en-US" sz="2400" dirty="0" smtClean="0"/>
              <a:t>as</a:t>
            </a:r>
            <a:r>
              <a:rPr lang="lt-LT" sz="2400" dirty="0" smtClean="0"/>
              <a:t> </a:t>
            </a:r>
            <a:r>
              <a:rPr lang="lt-LT" sz="2400" dirty="0"/>
              <a:t>valdybose</a:t>
            </a:r>
            <a:endParaRPr lang="lt-LT" sz="24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7300" y="2538611"/>
            <a:ext cx="4467225" cy="1266825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rtlCol="0" anchor="ctr" anchorCtr="1" compatLnSpc="1">
            <a:noAutofit/>
          </a:bodyPr>
          <a:lstStyle/>
          <a:p>
            <a:pPr algn="ctr"/>
            <a:r>
              <a:rPr lang="lt-LT" sz="2000" dirty="0"/>
              <a:t>Mažiausiai 33 proc. visų narių </a:t>
            </a:r>
            <a:endParaRPr lang="lt-LT" sz="20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6575" y="2538611"/>
            <a:ext cx="4467225" cy="1266825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rtlCol="0" anchor="ctr" anchorCtr="1" compatLnSpc="1">
            <a:noAutofit/>
          </a:bodyPr>
          <a:lstStyle/>
          <a:p>
            <a:pPr algn="ctr"/>
            <a:r>
              <a:rPr lang="lt-LT" sz="2000" dirty="0" smtClean="0"/>
              <a:t>40 </a:t>
            </a:r>
            <a:r>
              <a:rPr lang="lt-LT" sz="2000" dirty="0"/>
              <a:t>proc. nevykdomųjų </a:t>
            </a:r>
            <a:r>
              <a:rPr lang="lt-LT" sz="2000" dirty="0" smtClean="0"/>
              <a:t>narių</a:t>
            </a:r>
            <a:endParaRPr lang="lt-LT" sz="20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7300" y="4369396"/>
            <a:ext cx="10096500" cy="1539479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rtlCol="0" anchor="ctr" anchorCtr="1" compatLnSpc="1">
            <a:noAutofit/>
          </a:bodyPr>
          <a:lstStyle/>
          <a:p>
            <a:pPr algn="ctr"/>
            <a:r>
              <a:rPr lang="en-US" dirty="0" smtClean="0"/>
              <a:t>B</a:t>
            </a:r>
            <a:r>
              <a:rPr lang="lt-LT" dirty="0" err="1" smtClean="0"/>
              <a:t>iržoje</a:t>
            </a:r>
            <a:r>
              <a:rPr lang="lt-LT" dirty="0" smtClean="0"/>
              <a:t> </a:t>
            </a:r>
            <a:r>
              <a:rPr lang="lt-LT" dirty="0" err="1" smtClean="0"/>
              <a:t>listinguojamos</a:t>
            </a:r>
            <a:r>
              <a:rPr lang="en-US" dirty="0" smtClean="0"/>
              <a:t> </a:t>
            </a:r>
            <a:r>
              <a:rPr lang="lt-LT" dirty="0" smtClean="0"/>
              <a:t>ir </a:t>
            </a:r>
            <a:r>
              <a:rPr lang="lt-LT" dirty="0"/>
              <a:t>kitos didelės įmonės, jei jos atitinka bent du iš trijų kriterijų: </a:t>
            </a:r>
            <a:endParaRPr lang="en-US" dirty="0" smtClean="0"/>
          </a:p>
          <a:p>
            <a:pPr algn="ctr"/>
            <a:r>
              <a:rPr lang="lt-LT" dirty="0" smtClean="0"/>
              <a:t>daugiau </a:t>
            </a:r>
            <a:r>
              <a:rPr lang="lt-LT" dirty="0"/>
              <a:t>nei 250 darbuotojų, </a:t>
            </a:r>
            <a:endParaRPr lang="en-US" dirty="0" smtClean="0"/>
          </a:p>
          <a:p>
            <a:pPr algn="ctr"/>
            <a:r>
              <a:rPr lang="lt-LT" dirty="0" smtClean="0"/>
              <a:t>turtas </a:t>
            </a:r>
            <a:r>
              <a:rPr lang="lt-LT" dirty="0"/>
              <a:t>virš 25 mln. eurų, </a:t>
            </a:r>
            <a:endParaRPr lang="en-US" dirty="0" smtClean="0"/>
          </a:p>
          <a:p>
            <a:pPr algn="ctr"/>
            <a:r>
              <a:rPr lang="lt-LT" dirty="0" smtClean="0"/>
              <a:t>pajamos </a:t>
            </a:r>
            <a:r>
              <a:rPr lang="lt-LT" dirty="0"/>
              <a:t>virš 50 mln. eurų</a:t>
            </a:r>
            <a:endParaRPr lang="lt-LT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62972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012014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Apdraustųjų skaičius pagal pajamas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87" y="1309035"/>
            <a:ext cx="1462549" cy="3752192"/>
          </a:xfrm>
        </p:spPr>
      </p:pic>
      <p:sp>
        <p:nvSpPr>
          <p:cNvPr id="6" name="Rectangle 5"/>
          <p:cNvSpPr/>
          <p:nvPr/>
        </p:nvSpPr>
        <p:spPr>
          <a:xfrm>
            <a:off x="757187" y="640956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050" dirty="0">
                <a:solidFill>
                  <a:schemeClr val="bg2">
                    <a:lumMod val="50000"/>
                  </a:schemeClr>
                </a:solidFill>
              </a:rPr>
              <a:t>Šaltinis: </a:t>
            </a:r>
            <a:r>
              <a:rPr lang="lt-LT" sz="1050" dirty="0" smtClean="0">
                <a:solidFill>
                  <a:schemeClr val="bg2">
                    <a:lumMod val="50000"/>
                  </a:schemeClr>
                </a:solidFill>
              </a:rPr>
              <a:t>Sodra, 2026. m. kovas</a:t>
            </a:r>
            <a:endParaRPr lang="lt-LT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7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dirty="0" smtClean="0"/>
              <a:t>Apdraustųjų skaičius pagal pajamas</a:t>
            </a:r>
            <a:endParaRPr lang="lt-L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0" y="1825625"/>
            <a:ext cx="10073646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902" y="798895"/>
            <a:ext cx="1585250" cy="43350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8404" y="1825625"/>
            <a:ext cx="2406316" cy="1398839"/>
          </a:xfrm>
          <a:prstGeom prst="ellipse">
            <a:avLst/>
          </a:prstGeom>
          <a:noFill/>
          <a:ln w="22225" cap="flat">
            <a:solidFill>
              <a:schemeClr val="accent6"/>
            </a:solidFill>
            <a:prstDash val="solid"/>
          </a:ln>
        </p:spPr>
        <p:txBody>
          <a:bodyPr vert="horz" wrap="square" lIns="91440" tIns="45720" rIns="91440" bIns="45720" rtlCol="0" anchor="ctr" anchorCtr="1" compatLnSpc="1">
            <a:noAutofit/>
          </a:bodyPr>
          <a:lstStyle/>
          <a:p>
            <a:pPr marL="0" marR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lt-LT"/>
          </a:p>
        </p:txBody>
      </p:sp>
      <p:sp>
        <p:nvSpPr>
          <p:cNvPr id="8" name="Oval 7"/>
          <p:cNvSpPr/>
          <p:nvPr/>
        </p:nvSpPr>
        <p:spPr>
          <a:xfrm>
            <a:off x="7103443" y="4943220"/>
            <a:ext cx="4148489" cy="1398839"/>
          </a:xfrm>
          <a:prstGeom prst="ellipse">
            <a:avLst/>
          </a:prstGeom>
          <a:noFill/>
          <a:ln w="22225" cap="flat">
            <a:solidFill>
              <a:schemeClr val="accent6"/>
            </a:solidFill>
            <a:prstDash val="solid"/>
          </a:ln>
        </p:spPr>
        <p:txBody>
          <a:bodyPr vert="horz" wrap="square" lIns="91440" tIns="45720" rIns="91440" bIns="45720" rtlCol="0" anchor="ctr" anchorCtr="1" compatLnSpc="1">
            <a:noAutofit/>
          </a:bodyPr>
          <a:lstStyle/>
          <a:p>
            <a:pPr marL="0" marR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lt-LT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187" y="6409560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050" dirty="0">
                <a:solidFill>
                  <a:schemeClr val="bg2">
                    <a:lumMod val="50000"/>
                  </a:schemeClr>
                </a:solidFill>
              </a:rPr>
              <a:t>Šaltinis: </a:t>
            </a:r>
            <a:r>
              <a:rPr lang="lt-LT" sz="1050" dirty="0">
                <a:solidFill>
                  <a:schemeClr val="bg2">
                    <a:lumMod val="50000"/>
                  </a:schemeClr>
                </a:solidFill>
              </a:rPr>
              <a:t>Sodra, 2026. m. </a:t>
            </a:r>
            <a:r>
              <a:rPr lang="lt-LT" sz="1050" dirty="0" smtClean="0">
                <a:solidFill>
                  <a:schemeClr val="bg2">
                    <a:lumMod val="50000"/>
                  </a:schemeClr>
                </a:solidFill>
              </a:rPr>
              <a:t>kovas</a:t>
            </a:r>
            <a:endParaRPr lang="lt-LT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3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94782"/>
            <a:ext cx="6113460" cy="606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910" y="994790"/>
            <a:ext cx="5334744" cy="45821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2450" y="6490138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050" dirty="0">
                <a:solidFill>
                  <a:schemeClr val="bg2">
                    <a:lumMod val="50000"/>
                  </a:schemeClr>
                </a:solidFill>
              </a:rPr>
              <a:t>Šaltinis: </a:t>
            </a:r>
            <a:r>
              <a:rPr lang="lt-LT" sz="1050" dirty="0" smtClean="0">
                <a:solidFill>
                  <a:schemeClr val="bg2">
                    <a:lumMod val="50000"/>
                  </a:schemeClr>
                </a:solidFill>
              </a:rPr>
              <a:t>Sodra</a:t>
            </a:r>
            <a:endParaRPr lang="lt-LT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5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Lietuva – geriausia šalis moterims dirbti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187" y="1470595"/>
            <a:ext cx="10196563" cy="4833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187" y="640956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050" dirty="0">
                <a:solidFill>
                  <a:schemeClr val="bg2">
                    <a:lumMod val="50000"/>
                  </a:schemeClr>
                </a:solidFill>
              </a:rPr>
              <a:t>Šaltinis: Jungtinės Karalystės (JK) ryšių su visuomene agentūros „</a:t>
            </a:r>
            <a:r>
              <a:rPr lang="lt-LT" sz="1050" dirty="0" err="1">
                <a:solidFill>
                  <a:schemeClr val="bg2">
                    <a:lumMod val="50000"/>
                  </a:schemeClr>
                </a:solidFill>
              </a:rPr>
              <a:t>Reboot</a:t>
            </a:r>
            <a:r>
              <a:rPr lang="lt-LT" sz="1050" dirty="0">
                <a:solidFill>
                  <a:schemeClr val="bg2">
                    <a:lumMod val="50000"/>
                  </a:schemeClr>
                </a:solidFill>
              </a:rPr>
              <a:t> Online“ tyrimas, VŽ.</a:t>
            </a:r>
          </a:p>
        </p:txBody>
      </p:sp>
    </p:spTree>
    <p:extLst>
      <p:ext uri="{BB962C8B-B14F-4D97-AF65-F5344CB8AC3E}">
        <p14:creationId xmlns:p14="http://schemas.microsoft.com/office/powerpoint/2010/main" val="264112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r>
              <a:rPr lang="lt-LT" dirty="0" smtClean="0"/>
              <a:t>KOKIA SITUACIJA LIETUVOJE?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4600"/>
            <a:ext cx="10706100" cy="4351338"/>
          </a:xfrm>
        </p:spPr>
        <p:txBody>
          <a:bodyPr>
            <a:noAutofit/>
          </a:bodyPr>
          <a:lstStyle/>
          <a:p>
            <a:r>
              <a:rPr lang="lt-LT" sz="1600" b="1" dirty="0"/>
              <a:t>Lietuvoje mažai profesionalių nepriklausomų valdybų</a:t>
            </a:r>
            <a:r>
              <a:rPr lang="lt-LT" sz="1600" dirty="0"/>
              <a:t/>
            </a:r>
            <a:br>
              <a:rPr lang="lt-LT" sz="1600" dirty="0"/>
            </a:br>
            <a:r>
              <a:rPr lang="lt-LT" sz="1600" dirty="0"/>
              <a:t>Dalis įmonių valdybų vis dar veikia kaip akcininkų ar vadovų „pratęsimas“, </a:t>
            </a:r>
            <a:r>
              <a:rPr lang="lt-LT" sz="1600" dirty="0" smtClean="0"/>
              <a:t>ir nėra orientuotos į profesionalius strateginius pokyčius. </a:t>
            </a:r>
            <a:r>
              <a:rPr lang="lt-LT" sz="1600" dirty="0"/>
              <a:t>Tokiose struktūrose įvairovė laikoma ne vertės klausimu, o „privalomu formalumu“. </a:t>
            </a:r>
          </a:p>
          <a:p>
            <a:r>
              <a:rPr lang="lt-LT" sz="1600" b="1" dirty="0"/>
              <a:t>Pavėluota reakcija į direktyvą</a:t>
            </a:r>
            <a:r>
              <a:rPr lang="lt-LT" sz="1600" dirty="0"/>
              <a:t/>
            </a:r>
            <a:br>
              <a:rPr lang="lt-LT" sz="1600" dirty="0"/>
            </a:br>
            <a:r>
              <a:rPr lang="lt-LT" sz="1600" dirty="0"/>
              <a:t>Daug įmonių realiai pradėjo ruoštis tik 2025–2026 m. </a:t>
            </a:r>
            <a:r>
              <a:rPr lang="lt-LT" sz="1600" dirty="0" smtClean="0"/>
              <a:t>Valdybos </a:t>
            </a:r>
            <a:r>
              <a:rPr lang="lt-LT" sz="1600" dirty="0"/>
              <a:t>keičiasi cikliškai, kadencijomis, o ne per vieną ketvirtį. </a:t>
            </a:r>
          </a:p>
          <a:p>
            <a:r>
              <a:rPr lang="lt-LT" sz="1600" b="1" dirty="0" smtClean="0"/>
              <a:t>„</a:t>
            </a:r>
            <a:r>
              <a:rPr lang="lt-LT" sz="1600" b="1" dirty="0" smtClean="0"/>
              <a:t>Pažinčių klubas“</a:t>
            </a:r>
            <a:r>
              <a:rPr lang="lt-LT" sz="1600" dirty="0"/>
              <a:t/>
            </a:r>
            <a:br>
              <a:rPr lang="lt-LT" sz="1600" dirty="0"/>
            </a:br>
            <a:r>
              <a:rPr lang="lt-LT" sz="1600" dirty="0"/>
              <a:t>Valdybos Lietuvoje dažnai formuojamos per pažinčių, ankstesnių </a:t>
            </a:r>
            <a:r>
              <a:rPr lang="lt-LT" sz="1600" dirty="0" smtClean="0"/>
              <a:t>kolegų „vidinio </a:t>
            </a:r>
            <a:r>
              <a:rPr lang="lt-LT" sz="1600" dirty="0"/>
              <a:t>rato“ principą. Tai automatiškai reprodukuoja vyrišką sudėtį, ypač energetikoje, transporte, gamyboje, statyboje. </a:t>
            </a:r>
          </a:p>
          <a:p>
            <a:r>
              <a:rPr lang="lt-LT" sz="1600" b="1" dirty="0"/>
              <a:t>Per siauras kandidatų paieškos modelis</a:t>
            </a:r>
            <a:r>
              <a:rPr lang="lt-LT" sz="1600" dirty="0"/>
              <a:t/>
            </a:r>
            <a:br>
              <a:rPr lang="lt-LT" sz="1600" dirty="0"/>
            </a:br>
            <a:r>
              <a:rPr lang="lt-LT" sz="1600" dirty="0"/>
              <a:t>Įmonės dažnai ieško „buvusio CEO“ ar „20 metų sektoriuje“ tipo profilio. Tai eliminuoja daug stiprių kandidačių iš finansų, technologijų, teisės, rizikų valdymo, viešosios politikos ar tarptautinių organizacijų. </a:t>
            </a:r>
          </a:p>
          <a:p>
            <a:r>
              <a:rPr lang="lt-LT" sz="1600" b="1" dirty="0" smtClean="0"/>
              <a:t>Nėra </a:t>
            </a:r>
            <a:r>
              <a:rPr lang="lt-LT" sz="1600" b="1" dirty="0"/>
              <a:t>pakankamo spaudimo iš investuotojų</a:t>
            </a:r>
            <a:r>
              <a:rPr lang="lt-LT" sz="1600" dirty="0"/>
              <a:t/>
            </a:r>
            <a:br>
              <a:rPr lang="lt-LT" sz="1600" dirty="0"/>
            </a:br>
            <a:r>
              <a:rPr lang="lt-LT" sz="1600" dirty="0" smtClean="0"/>
              <a:t>Šiaurės, Vakarų </a:t>
            </a:r>
            <a:r>
              <a:rPr lang="lt-LT" sz="1600" dirty="0"/>
              <a:t>Europoje investuotojai </a:t>
            </a:r>
            <a:r>
              <a:rPr lang="lt-LT" sz="1600" dirty="0" smtClean="0"/>
              <a:t>itin griežtai vertina įmonės politiką ESG, įvairovės klausimais. </a:t>
            </a:r>
            <a:r>
              <a:rPr lang="lt-LT" sz="1600" dirty="0"/>
              <a:t>Lietuvoje daug įmonių nėra </a:t>
            </a:r>
            <a:r>
              <a:rPr lang="lt-LT" sz="1600" dirty="0" err="1" smtClean="0"/>
              <a:t>listinguojamos</a:t>
            </a:r>
            <a:r>
              <a:rPr lang="lt-LT" sz="1600" dirty="0"/>
              <a:t>, todėl </a:t>
            </a:r>
            <a:r>
              <a:rPr lang="lt-LT" sz="1600" dirty="0" err="1"/>
              <a:t>reputacinis</a:t>
            </a:r>
            <a:r>
              <a:rPr lang="lt-LT" sz="1600" dirty="0"/>
              <a:t> spaudimas silpnesnis. </a:t>
            </a:r>
          </a:p>
          <a:p>
            <a:r>
              <a:rPr lang="lt-LT" sz="1600" b="1" dirty="0"/>
              <a:t>„Nėra kandidačių“ </a:t>
            </a:r>
            <a:r>
              <a:rPr lang="lt-LT" sz="1600" dirty="0"/>
              <a:t/>
            </a:r>
            <a:br>
              <a:rPr lang="lt-LT" sz="1600" dirty="0"/>
            </a:br>
            <a:r>
              <a:rPr lang="lt-LT" sz="1600" dirty="0" smtClean="0"/>
              <a:t>Ar tikrai problema</a:t>
            </a:r>
            <a:r>
              <a:rPr lang="lt-LT" sz="1600" dirty="0"/>
              <a:t>?</a:t>
            </a:r>
            <a:r>
              <a:rPr lang="lt-LT" sz="1600" dirty="0" smtClean="0"/>
              <a:t> </a:t>
            </a:r>
            <a:r>
              <a:rPr lang="lt-LT" sz="1600" dirty="0"/>
              <a:t>Lietuvoje moterys sudaro didelę dalį aukštos kvalifikacijos specialistų finansuose, teisėje, audite, HR, viešajame sektoriuje. Problema – ne pasiūla, o atrankos </a:t>
            </a:r>
            <a:r>
              <a:rPr lang="lt-LT" sz="1600" dirty="0" smtClean="0"/>
              <a:t>kanalai, ir skatinimas dalyvauti. </a:t>
            </a:r>
            <a:endParaRPr lang="lt-LT" sz="1600" dirty="0"/>
          </a:p>
          <a:p>
            <a:r>
              <a:rPr lang="lt-LT" sz="1600" b="1" dirty="0" smtClean="0"/>
              <a:t>2025 </a:t>
            </a:r>
            <a:r>
              <a:rPr lang="lt-LT" sz="1600" b="1" dirty="0"/>
              <a:t>m. </a:t>
            </a:r>
            <a:r>
              <a:rPr lang="lt-LT" sz="1600" b="1" dirty="0" smtClean="0"/>
              <a:t>duomenimis, apie </a:t>
            </a:r>
            <a:r>
              <a:rPr lang="lt-LT" sz="1600" b="1" dirty="0"/>
              <a:t>trečdalis didžiųjų Lietuvos įmonių </a:t>
            </a:r>
            <a:r>
              <a:rPr lang="lt-LT" sz="1600" b="1" dirty="0" smtClean="0"/>
              <a:t>neturėjo </a:t>
            </a:r>
            <a:r>
              <a:rPr lang="lt-LT" sz="1600" b="1" dirty="0"/>
              <a:t>nė vienos moters valdyboje. </a:t>
            </a:r>
          </a:p>
          <a:p>
            <a:endParaRPr lang="lt-LT" sz="1600" b="1" dirty="0"/>
          </a:p>
        </p:txBody>
      </p:sp>
    </p:spTree>
    <p:extLst>
      <p:ext uri="{BB962C8B-B14F-4D97-AF65-F5344CB8AC3E}">
        <p14:creationId xmlns:p14="http://schemas.microsoft.com/office/powerpoint/2010/main" val="26817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Lietuvoje dar gajūs </a:t>
            </a:r>
            <a:r>
              <a:rPr lang="lt-LT" b="1" dirty="0"/>
              <a:t>l</a:t>
            </a:r>
            <a:r>
              <a:rPr lang="lt-LT" b="1" dirty="0" smtClean="0"/>
              <a:t>yčių stereotipai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431" y="1789744"/>
            <a:ext cx="9672739" cy="4619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187" y="640956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050" dirty="0">
                <a:solidFill>
                  <a:schemeClr val="bg2">
                    <a:lumMod val="50000"/>
                  </a:schemeClr>
                </a:solidFill>
              </a:rPr>
              <a:t>Šaltinis: </a:t>
            </a:r>
            <a:r>
              <a:rPr lang="lt-LT" sz="1050" dirty="0" smtClean="0">
                <a:solidFill>
                  <a:schemeClr val="bg2">
                    <a:lumMod val="50000"/>
                  </a:schemeClr>
                </a:solidFill>
              </a:rPr>
              <a:t>EC, </a:t>
            </a:r>
            <a:r>
              <a:rPr lang="lt-LT" sz="1050" dirty="0" err="1" smtClean="0">
                <a:solidFill>
                  <a:schemeClr val="bg2">
                    <a:lumMod val="50000"/>
                  </a:schemeClr>
                </a:solidFill>
              </a:rPr>
              <a:t>Eurobarometer</a:t>
            </a:r>
            <a:endParaRPr lang="lt-LT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7693" y="1528134"/>
            <a:ext cx="718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-Bold"/>
              </a:rPr>
              <a:t>Ar Jūs sutinkate, kad moterų </a:t>
            </a: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Calibri-Bold"/>
              </a:rPr>
              <a:t>ir vyrų lygybė būtų naudinga ir </a:t>
            </a:r>
            <a:r>
              <a:rPr lang="lt-L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-Bold"/>
              </a:rPr>
              <a:t>vyrams?</a:t>
            </a:r>
            <a:endParaRPr lang="lt-LT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5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lt-LT" dirty="0" err="1" smtClean="0"/>
              <a:t>astybės</a:t>
            </a:r>
            <a:r>
              <a:rPr lang="lt-LT" dirty="0"/>
              <a:t> </a:t>
            </a:r>
            <a:r>
              <a:rPr lang="lt-LT" dirty="0" smtClean="0"/>
              <a:t>valdomos įmonės rodo pavyzdį</a:t>
            </a:r>
            <a:endParaRPr lang="lt-L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802315"/>
              </p:ext>
            </p:extLst>
          </p:nvPr>
        </p:nvGraphicFramePr>
        <p:xfrm>
          <a:off x="838200" y="1589810"/>
          <a:ext cx="2590800" cy="470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882972"/>
              </p:ext>
            </p:extLst>
          </p:nvPr>
        </p:nvGraphicFramePr>
        <p:xfrm>
          <a:off x="3515514" y="2011774"/>
          <a:ext cx="2298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50644"/>
              </p:ext>
            </p:extLst>
          </p:nvPr>
        </p:nvGraphicFramePr>
        <p:xfrm>
          <a:off x="5832668" y="1908691"/>
          <a:ext cx="2438400" cy="445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830829"/>
              </p:ext>
            </p:extLst>
          </p:nvPr>
        </p:nvGraphicFramePr>
        <p:xfrm>
          <a:off x="8374073" y="1965325"/>
          <a:ext cx="24384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9149975" y="1908691"/>
            <a:ext cx="117051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rgbClr val="000000"/>
                </a:solidFill>
                <a:latin typeface="Calibri" panose="020F0502020204030204" pitchFamily="34" charset="0"/>
              </a:rPr>
              <a:t>21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lt-LT" dirty="0" smtClean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lt-LT" dirty="0" smtClean="0"/>
              <a:t> </a:t>
            </a:r>
            <a:r>
              <a:rPr lang="en-US" dirty="0" smtClean="0"/>
              <a:t>proc.</a:t>
            </a:r>
            <a:endParaRPr lang="lt-LT" dirty="0"/>
          </a:p>
        </p:txBody>
      </p:sp>
      <p:sp>
        <p:nvSpPr>
          <p:cNvPr id="13" name="Rectangle 12"/>
          <p:cNvSpPr/>
          <p:nvPr/>
        </p:nvSpPr>
        <p:spPr>
          <a:xfrm>
            <a:off x="6693121" y="1908691"/>
            <a:ext cx="995785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50</a:t>
            </a:r>
            <a:r>
              <a:rPr lang="lt-LT" dirty="0" smtClean="0"/>
              <a:t> </a:t>
            </a:r>
            <a:r>
              <a:rPr lang="en-US" dirty="0" smtClean="0"/>
              <a:t>proc.</a:t>
            </a:r>
            <a:endParaRPr lang="lt-LT" dirty="0"/>
          </a:p>
        </p:txBody>
      </p:sp>
      <p:sp>
        <p:nvSpPr>
          <p:cNvPr id="14" name="Rectangle 13"/>
          <p:cNvSpPr/>
          <p:nvPr/>
        </p:nvSpPr>
        <p:spPr>
          <a:xfrm>
            <a:off x="4340299" y="1908691"/>
            <a:ext cx="117051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36,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  <a:r>
              <a:rPr lang="lt-LT" dirty="0" smtClean="0"/>
              <a:t> </a:t>
            </a:r>
            <a:r>
              <a:rPr lang="en-US" dirty="0" smtClean="0"/>
              <a:t>proc.</a:t>
            </a:r>
            <a:endParaRPr lang="lt-LT" dirty="0"/>
          </a:p>
        </p:txBody>
      </p:sp>
      <p:sp>
        <p:nvSpPr>
          <p:cNvPr id="15" name="Rectangle 14"/>
          <p:cNvSpPr/>
          <p:nvPr/>
        </p:nvSpPr>
        <p:spPr>
          <a:xfrm>
            <a:off x="1774345" y="1911105"/>
            <a:ext cx="105349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,8</a:t>
            </a:r>
            <a:r>
              <a:rPr lang="lt-LT" dirty="0" smtClean="0"/>
              <a:t> </a:t>
            </a:r>
            <a:r>
              <a:rPr lang="en-US" dirty="0" smtClean="0"/>
              <a:t>proc.</a:t>
            </a:r>
            <a:endParaRPr lang="lt-LT" dirty="0"/>
          </a:p>
        </p:txBody>
      </p:sp>
      <p:sp>
        <p:nvSpPr>
          <p:cNvPr id="16" name="Rectangle 15"/>
          <p:cNvSpPr/>
          <p:nvPr/>
        </p:nvSpPr>
        <p:spPr>
          <a:xfrm>
            <a:off x="757187" y="6409560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050" dirty="0">
                <a:solidFill>
                  <a:schemeClr val="bg2">
                    <a:lumMod val="50000"/>
                  </a:schemeClr>
                </a:solidFill>
              </a:rPr>
              <a:t>Šaltinis: </a:t>
            </a:r>
            <a:r>
              <a:rPr lang="lt-LT" sz="1050" dirty="0" smtClean="0">
                <a:solidFill>
                  <a:schemeClr val="bg2">
                    <a:lumMod val="50000"/>
                  </a:schemeClr>
                </a:solidFill>
              </a:rPr>
              <a:t>VKC</a:t>
            </a:r>
            <a:endParaRPr lang="lt-LT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4736" y="4517015"/>
            <a:ext cx="1086002" cy="3715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4107" y="2760903"/>
            <a:ext cx="1114581" cy="3429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8071" y="1429151"/>
            <a:ext cx="7342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VVĮ vadovų ir kolegialių organų nariai pagal lytį, 2026 m. gegužė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1948595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LRS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002E6E"/>
      </a:accent1>
      <a:accent2>
        <a:srgbClr val="0066EE"/>
      </a:accent2>
      <a:accent3>
        <a:srgbClr val="8BBDFF"/>
      </a:accent3>
      <a:accent4>
        <a:srgbClr val="FCB200"/>
      </a:accent4>
      <a:accent5>
        <a:srgbClr val="FFDC85"/>
      </a:accent5>
      <a:accent6>
        <a:srgbClr val="C00000"/>
      </a:accent6>
      <a:hlink>
        <a:srgbClr val="0066EE"/>
      </a:hlink>
      <a:folHlink>
        <a:srgbClr val="0066EE"/>
      </a:folHlink>
    </a:clrScheme>
    <a:fontScheme name="LRS">
      <a:majorFont>
        <a:latin typeface="roboto slab bold"/>
        <a:ea typeface=""/>
        <a:cs typeface=""/>
      </a:majorFont>
      <a:minorFont>
        <a:latin typeface="Muli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8000">
              <a:srgbClr val="FCB200"/>
            </a:gs>
            <a:gs pos="43000">
              <a:srgbClr val="006A44"/>
            </a:gs>
            <a:gs pos="68000">
              <a:srgbClr val="C00008"/>
            </a:gs>
            <a:gs pos="100000">
              <a:srgbClr val="002E6E"/>
            </a:gs>
          </a:gsLst>
          <a:lin ang="5400000"/>
        </a:gradFill>
        <a:ln cap="flat">
          <a:noFill/>
          <a:prstDash val="solid"/>
        </a:ln>
      </a:spPr>
      <a:bodyPr vert="horz" wrap="square" lIns="91440" tIns="45720" rIns="91440" bIns="45720" anchor="ctr" anchorCtr="1" compatLnSpc="1">
        <a:noAutofit/>
      </a:bodyPr>
      <a:lstStyle>
        <a:defPPr marL="0" marR="0" indent="0" algn="ctr" defTabSz="914400" rtl="0" fontAlgn="auto" hangingPunct="1">
          <a:lnSpc>
            <a:spcPct val="100000"/>
          </a:lnSpc>
          <a:spcBef>
            <a:spcPts val="0"/>
          </a:spcBef>
          <a:spcAft>
            <a:spcPts val="0"/>
          </a:spcAft>
          <a:buNone/>
          <a:tabLst/>
          <a:defRPr sz="1800" b="0" i="0" u="none" strike="noStrike" kern="1200" cap="none" spc="0" baseline="0">
            <a:solidFill>
              <a:srgbClr val="FFFFFF"/>
            </a:solidFill>
            <a:uFillTx/>
            <a:latin typeface="Apto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Path formos šablonas" ma:contentTypeID="0x010100F8EF98760CBA4A94994F13BA881038FA00A7536C0508BF53488B337DD299B11C5F" ma:contentTypeVersion="0" ma:contentTypeDescription="Microsoft InfoPath formos šablonas." ma:contentTypeScope="" ma:versionID="8875c31b2798b8efac7a879ae8594b54">
  <xsd:schema xmlns:xsd="http://www.w3.org/2001/XMLSchema" xmlns:xs="http://www.w3.org/2001/XMLSchema" xmlns:p="http://schemas.microsoft.com/office/2006/metadata/properties" xmlns:ns2="28acef8e-a501-43e7-b357-7ad6731c7124" targetNamespace="http://schemas.microsoft.com/office/2006/metadata/properties" ma:root="true" ma:fieldsID="f1b38a35d89c9abe1556efa48d9c3191" ns2:_="">
    <xsd:import namespace="28acef8e-a501-43e7-b357-7ad6731c7124"/>
    <xsd:element name="properties">
      <xsd:complexType>
        <xsd:sequence>
          <xsd:element name="documentManagement">
            <xsd:complexType>
              <xsd:all>
                <xsd:element ref="ns2:FormName" minOccurs="0"/>
                <xsd:element ref="ns2:FormCategory" minOccurs="0"/>
                <xsd:element ref="ns2:FormVersion" minOccurs="0"/>
                <xsd:element ref="ns2:FormId" minOccurs="0"/>
                <xsd:element ref="ns2:FormLocale" minOccurs="0"/>
                <xsd:element ref="ns2:FormDescription" minOccurs="0"/>
                <xsd:element ref="ns2:CustomContentTypeId" minOccurs="0"/>
                <xsd:element ref="ns2:ShowInCatalo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cef8e-a501-43e7-b357-7ad6731c7124" elementFormDefault="qualified">
    <xsd:import namespace="http://schemas.microsoft.com/office/2006/documentManagement/types"/>
    <xsd:import namespace="http://schemas.microsoft.com/office/infopath/2007/PartnerControls"/>
    <xsd:element name="FormName" ma:index="8" nillable="true" ma:displayName="Formos pavadinimas" ma:internalName="FormName">
      <xsd:simpleType>
        <xsd:restriction base="dms:Text"/>
      </xsd:simpleType>
    </xsd:element>
    <xsd:element name="FormCategory" ma:index="9" nillable="true" ma:displayName="Formos kategorija" ma:internalName="FormCategory">
      <xsd:simpleType>
        <xsd:restriction base="dms:Text"/>
      </xsd:simpleType>
    </xsd:element>
    <xsd:element name="FormVersion" ma:index="10" nillable="true" ma:displayName="Formos versija" ma:internalName="FormVersion">
      <xsd:simpleType>
        <xsd:restriction base="dms:Text"/>
      </xsd:simpleType>
    </xsd:element>
    <xsd:element name="FormId" ma:index="11" nillable="true" ma:displayName="Formos ID" ma:internalName="FormId">
      <xsd:simpleType>
        <xsd:restriction base="dms:Text"/>
      </xsd:simpleType>
    </xsd:element>
    <xsd:element name="FormLocale" ma:index="12" nillable="true" ma:displayName="Formos lokalė" ma:internalName="FormLocale">
      <xsd:simpleType>
        <xsd:restriction base="dms:Text"/>
      </xsd:simpleType>
    </xsd:element>
    <xsd:element name="FormDescription" ma:index="13" nillable="true" ma:displayName="Formos aprašas" ma:internalName="FormDescription">
      <xsd:simpleType>
        <xsd:restriction base="dms:Text"/>
      </xsd:simpleType>
    </xsd:element>
    <xsd:element name="CustomContentTypeId" ma:index="14" nillable="true" ma:displayName="Turinio tipo ID" ma:hidden="true" ma:internalName="CustomContentTypeId">
      <xsd:simpleType>
        <xsd:restriction base="dms:Text"/>
      </xsd:simpleType>
    </xsd:element>
    <xsd:element name="ShowInCatalog" ma:index="15" nillable="true" ma:displayName="Rodyti kataloge" ma:default="TRUE" ma:internalName="ShowInCatalog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Id xmlns="28acef8e-a501-43e7-b357-7ad6731c7124" xsi:nil="true"/>
    <ShowInCatalog xmlns="28acef8e-a501-43e7-b357-7ad6731c7124">false</ShowInCatalog>
    <FormDescription xmlns="28acef8e-a501-43e7-b357-7ad6731c7124" xsi:nil="true"/>
    <FormVersion xmlns="28acef8e-a501-43e7-b357-7ad6731c7124" xsi:nil="true"/>
    <CustomContentTypeId xmlns="28acef8e-a501-43e7-b357-7ad6731c7124" xsi:nil="true"/>
    <FormCategory xmlns="28acef8e-a501-43e7-b357-7ad6731c7124" xsi:nil="true"/>
    <FormName xmlns="28acef8e-a501-43e7-b357-7ad6731c7124" xsi:nil="true"/>
    <FormLocale xmlns="28acef8e-a501-43e7-b357-7ad6731c7124" xsi:nil="true"/>
  </documentManagement>
</p:properties>
</file>

<file path=customXml/itemProps1.xml><?xml version="1.0" encoding="utf-8"?>
<ds:datastoreItem xmlns:ds="http://schemas.openxmlformats.org/officeDocument/2006/customXml" ds:itemID="{994E8523-4052-45E5-B9C1-9BCEBF01A0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83C03F-2F77-44A1-A1D9-314DC3D9A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acef8e-a501-43e7-b357-7ad6731c71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D80EEB-2AC2-445B-A8F6-B75EEA41810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8acef8e-a501-43e7-b357-7ad6731c712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1833</Words>
  <Application>Microsoft Office PowerPoint</Application>
  <PresentationFormat>Widescreen</PresentationFormat>
  <Paragraphs>151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Garamond Pro</vt:lpstr>
      <vt:lpstr>Aptos</vt:lpstr>
      <vt:lpstr>Arial</vt:lpstr>
      <vt:lpstr>Calibri</vt:lpstr>
      <vt:lpstr>Calibri-Bold</vt:lpstr>
      <vt:lpstr>Inter Medium</vt:lpstr>
      <vt:lpstr>Muli regular</vt:lpstr>
      <vt:lpstr>roboto slab bold</vt:lpstr>
      <vt:lpstr>„Office“ tema</vt:lpstr>
      <vt:lpstr>Nuo direktyvos prie realybės</vt:lpstr>
      <vt:lpstr>PowerPoint Presentation</vt:lpstr>
      <vt:lpstr>Apdraustųjų skaičius pagal pajamas</vt:lpstr>
      <vt:lpstr>Apdraustųjų skaičius pagal pajamas</vt:lpstr>
      <vt:lpstr>PowerPoint Presentation</vt:lpstr>
      <vt:lpstr>Lietuva – geriausia šalis moterims dirbti</vt:lpstr>
      <vt:lpstr>KOKIA SITUACIJA LIETUVOJE?</vt:lpstr>
      <vt:lpstr>Lietuvoje dar gajūs lyčių stereotipai</vt:lpstr>
      <vt:lpstr>Vastybės valdomos įmonės rodo pavyzdį</vt:lpstr>
      <vt:lpstr>PowerPoint Presentation</vt:lpstr>
      <vt:lpstr>Pasaulio banko tyrimas konstatuoja teisės aktų įgyvendinimo spragas</vt:lpstr>
      <vt:lpstr>PowerPoint Presentation</vt:lpstr>
      <vt:lpstr>Prancūzijos pavyzdys: „kietasis“ rodiklis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Antarštė</dc:title>
  <dc:creator>ŠILENKOVA Ilona</dc:creator>
  <cp:lastModifiedBy>ROJAKA Jekaterina</cp:lastModifiedBy>
  <cp:revision>45</cp:revision>
  <dcterms:created xsi:type="dcterms:W3CDTF">2025-10-27T20:00:56Z</dcterms:created>
  <dcterms:modified xsi:type="dcterms:W3CDTF">2026-05-07T11:46:07Z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0x010100F8EF98760CBA4A94994F13BA881038FA00A7536C0508BF53488B337DD299B11C5F</vt:lpwstr>
  </property>
</Properties>
</file>