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notesMasterIdLst>
    <p:notesMasterId r:id="rId16"/>
  </p:notesMasterIdLst>
  <p:handoutMasterIdLst>
    <p:handoutMasterId r:id="rId17"/>
  </p:handoutMasterIdLst>
  <p:sldIdLst>
    <p:sldId id="305" r:id="rId2"/>
    <p:sldId id="298" r:id="rId3"/>
    <p:sldId id="321" r:id="rId4"/>
    <p:sldId id="308" r:id="rId5"/>
    <p:sldId id="299" r:id="rId6"/>
    <p:sldId id="313" r:id="rId7"/>
    <p:sldId id="302" r:id="rId8"/>
    <p:sldId id="332" r:id="rId9"/>
    <p:sldId id="333" r:id="rId10"/>
    <p:sldId id="334" r:id="rId11"/>
    <p:sldId id="310" r:id="rId12"/>
    <p:sldId id="326" r:id="rId13"/>
    <p:sldId id="325" r:id="rId14"/>
    <p:sldId id="304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ulė Motiejūnienė" initials="SM" lastIdx="1" clrIdx="0">
    <p:extLst>
      <p:ext uri="{19B8F6BF-5375-455C-9EA6-DF929625EA0E}">
        <p15:presenceInfo xmlns:p15="http://schemas.microsoft.com/office/powerpoint/2012/main" userId="S-1-5-21-491639832-2771756652-3508206510-110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841F"/>
    <a:srgbClr val="A69530"/>
    <a:srgbClr val="BA911C"/>
    <a:srgbClr val="469C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434" autoAdjust="0"/>
  </p:normalViewPr>
  <p:slideViewPr>
    <p:cSldViewPr snapToGrid="0">
      <p:cViewPr varScale="1">
        <p:scale>
          <a:sx n="107" d="100"/>
          <a:sy n="107" d="100"/>
        </p:scale>
        <p:origin x="126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258C31-4AB9-4517-A8CD-B44755A2B7BA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562C6A8-703D-4092-8BBC-A00AF1CE4CB3}">
      <dgm:prSet phldrT="[Text]"/>
      <dgm:spPr>
        <a:xfrm>
          <a:off x="2068004" y="3394772"/>
          <a:ext cx="3107591" cy="833548"/>
        </a:xfrm>
      </dgm:spPr>
      <dgm:t>
        <a:bodyPr/>
        <a:lstStyle/>
        <a:p>
          <a:r>
            <a:rPr lang="lt-LT" b="1" smtClean="0">
              <a:latin typeface="Calibri"/>
              <a:ea typeface="+mn-ea"/>
              <a:cs typeface="+mn-cs"/>
            </a:rPr>
            <a:t>38 narės </a:t>
          </a:r>
          <a:endParaRPr lang="en-US" b="1" dirty="0">
            <a:latin typeface="Calibri"/>
            <a:ea typeface="+mn-ea"/>
            <a:cs typeface="+mn-cs"/>
          </a:endParaRPr>
        </a:p>
      </dgm:t>
    </dgm:pt>
    <dgm:pt modelId="{D5B67FCC-F27C-449D-AC90-3004CB74AC88}" type="parTrans" cxnId="{03F92629-D0F4-43B8-AF19-2F4B57AAE479}">
      <dgm:prSet/>
      <dgm:spPr/>
      <dgm:t>
        <a:bodyPr/>
        <a:lstStyle/>
        <a:p>
          <a:endParaRPr lang="en-US"/>
        </a:p>
      </dgm:t>
    </dgm:pt>
    <dgm:pt modelId="{6C6A1574-4D18-48DF-9B2E-E03EF2BFE238}" type="sibTrans" cxnId="{03F92629-D0F4-43B8-AF19-2F4B57AAE479}">
      <dgm:prSet/>
      <dgm:spPr>
        <a:xfrm>
          <a:off x="1206385" y="2578047"/>
          <a:ext cx="1440834" cy="1440738"/>
        </a:xfr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4F1EFD2-61EA-4CC4-8733-2FD12F1F61A9}">
      <dgm:prSet phldrT="[Text]"/>
      <dgm:spPr>
        <a:xfrm>
          <a:off x="3381469" y="1764382"/>
          <a:ext cx="3107591" cy="833548"/>
        </a:xfrm>
      </dgm:spPr>
      <dgm:t>
        <a:bodyPr/>
        <a:lstStyle/>
        <a:p>
          <a:r>
            <a:rPr lang="en-GB" b="1" smtClean="0">
              <a:latin typeface="Calibri"/>
              <a:ea typeface="+mn-ea"/>
              <a:cs typeface="+mn-cs"/>
            </a:rPr>
            <a:t>4</a:t>
          </a:r>
          <a:r>
            <a:rPr lang="lt-LT" b="1" smtClean="0">
              <a:latin typeface="Calibri"/>
              <a:ea typeface="+mn-ea"/>
              <a:cs typeface="+mn-cs"/>
            </a:rPr>
            <a:t>2</a:t>
          </a:r>
          <a:r>
            <a:rPr lang="en-GB" b="1" smtClean="0">
              <a:latin typeface="Calibri"/>
              <a:ea typeface="+mn-ea"/>
              <a:cs typeface="+mn-cs"/>
            </a:rPr>
            <a:t> </a:t>
          </a:r>
          <a:r>
            <a:rPr lang="lt-LT" b="1" smtClean="0">
              <a:latin typeface="Calibri"/>
              <a:ea typeface="+mn-ea"/>
              <a:cs typeface="+mn-cs"/>
            </a:rPr>
            <a:t>narės </a:t>
          </a:r>
          <a:endParaRPr lang="en-US" b="1" dirty="0">
            <a:latin typeface="Calibri"/>
            <a:ea typeface="+mn-ea"/>
            <a:cs typeface="+mn-cs"/>
          </a:endParaRPr>
        </a:p>
      </dgm:t>
    </dgm:pt>
    <dgm:pt modelId="{563E4F7E-4209-4812-8D6B-89398C17D104}" type="parTrans" cxnId="{ECE468BA-672E-4E29-AC96-810F079095F7}">
      <dgm:prSet/>
      <dgm:spPr/>
      <dgm:t>
        <a:bodyPr/>
        <a:lstStyle/>
        <a:p>
          <a:endParaRPr lang="en-US"/>
        </a:p>
      </dgm:t>
    </dgm:pt>
    <dgm:pt modelId="{6797414F-04CF-42A3-A5AB-1E45BB82DE4C}" type="sibTrans" cxnId="{ECE468BA-672E-4E29-AC96-810F079095F7}">
      <dgm:prSet/>
      <dgm:spPr>
        <a:xfrm>
          <a:off x="2519850" y="947657"/>
          <a:ext cx="1440834" cy="1440738"/>
        </a:xfr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F0851AA3-3BEC-4C40-8E91-0199571A6B5A}">
      <dgm:prSet phldrT="[Text]"/>
      <dgm:spPr>
        <a:xfrm>
          <a:off x="3381469" y="1764382"/>
          <a:ext cx="3107591" cy="833548"/>
        </a:xfrm>
      </dgm:spPr>
      <dgm:t>
        <a:bodyPr/>
        <a:lstStyle/>
        <a:p>
          <a:r>
            <a:rPr lang="lt-LT" b="1" smtClean="0">
              <a:latin typeface="Calibri"/>
              <a:ea typeface="+mn-ea"/>
              <a:cs typeface="+mn-cs"/>
            </a:rPr>
            <a:t>46 narės</a:t>
          </a:r>
          <a:endParaRPr lang="en-US" b="1" dirty="0">
            <a:latin typeface="Calibri"/>
            <a:ea typeface="+mn-ea"/>
            <a:cs typeface="+mn-cs"/>
          </a:endParaRPr>
        </a:p>
      </dgm:t>
    </dgm:pt>
    <dgm:pt modelId="{6DF15FC0-A1A2-4484-9442-841D6DAB903F}" type="parTrans" cxnId="{EA760223-073B-4420-BE89-9100D23470F4}">
      <dgm:prSet/>
      <dgm:spPr/>
      <dgm:t>
        <a:bodyPr/>
        <a:lstStyle/>
        <a:p>
          <a:endParaRPr lang="en-US"/>
        </a:p>
      </dgm:t>
    </dgm:pt>
    <dgm:pt modelId="{35BAD37C-0444-415E-BED1-56478364AA3C}" type="sibTrans" cxnId="{EA760223-073B-4420-BE89-9100D23470F4}">
      <dgm:prSet/>
      <dgm:spPr/>
      <dgm:t>
        <a:bodyPr/>
        <a:lstStyle/>
        <a:p>
          <a:endParaRPr lang="en-US"/>
        </a:p>
      </dgm:t>
    </dgm:pt>
    <dgm:pt modelId="{7F618E58-F55E-4461-852B-7ACA4EE0AEC8}">
      <dgm:prSet phldrT="[Text]"/>
      <dgm:spPr>
        <a:xfrm>
          <a:off x="2068004" y="3394772"/>
          <a:ext cx="3107591" cy="833548"/>
        </a:xfrm>
      </dgm:spPr>
      <dgm:t>
        <a:bodyPr/>
        <a:lstStyle/>
        <a:p>
          <a:r>
            <a:rPr lang="lt-LT" b="1" smtClean="0">
              <a:latin typeface="Calibri"/>
              <a:ea typeface="+mn-ea"/>
              <a:cs typeface="+mn-cs"/>
            </a:rPr>
            <a:t>36 narės </a:t>
          </a:r>
          <a:endParaRPr lang="en-US" b="1" dirty="0">
            <a:latin typeface="Calibri"/>
            <a:ea typeface="+mn-ea"/>
            <a:cs typeface="+mn-cs"/>
          </a:endParaRPr>
        </a:p>
      </dgm:t>
    </dgm:pt>
    <dgm:pt modelId="{34C2EB43-3E9C-4EED-BC0A-78C0A1669BB4}" type="parTrans" cxnId="{F1FE849E-0202-497B-A96F-C24F937B7174}">
      <dgm:prSet/>
      <dgm:spPr/>
      <dgm:t>
        <a:bodyPr/>
        <a:lstStyle/>
        <a:p>
          <a:endParaRPr lang="en-US"/>
        </a:p>
      </dgm:t>
    </dgm:pt>
    <dgm:pt modelId="{D67A9A21-4D3D-44B9-8D1F-ABED769E7AC9}" type="sibTrans" cxnId="{F1FE849E-0202-497B-A96F-C24F937B7174}">
      <dgm:prSet/>
      <dgm:spPr/>
      <dgm:t>
        <a:bodyPr/>
        <a:lstStyle/>
        <a:p>
          <a:endParaRPr lang="en-US"/>
        </a:p>
      </dgm:t>
    </dgm:pt>
    <dgm:pt modelId="{4AB212CE-AF4E-4861-82A2-4BCC08E813E6}">
      <dgm:prSet phldrT="[Text]"/>
      <dgm:spPr>
        <a:xfrm>
          <a:off x="3381469" y="1764382"/>
          <a:ext cx="3107591" cy="833548"/>
        </a:xfrm>
      </dgm:spPr>
      <dgm:t>
        <a:bodyPr/>
        <a:lstStyle/>
        <a:p>
          <a:r>
            <a:rPr lang="lt-LT" b="1" dirty="0" smtClean="0">
              <a:latin typeface="Calibri"/>
              <a:ea typeface="+mn-ea"/>
              <a:cs typeface="+mn-cs"/>
            </a:rPr>
            <a:t>45 narės</a:t>
          </a:r>
          <a:endParaRPr lang="en-US" b="1" dirty="0">
            <a:latin typeface="Calibri"/>
            <a:ea typeface="+mn-ea"/>
            <a:cs typeface="+mn-cs"/>
          </a:endParaRPr>
        </a:p>
      </dgm:t>
    </dgm:pt>
    <dgm:pt modelId="{AB0DC295-F3D8-48F8-8B34-0D9A4DF5935D}" type="parTrans" cxnId="{CB087A37-67D4-43E7-8CC1-E3848CC86554}">
      <dgm:prSet/>
      <dgm:spPr/>
      <dgm:t>
        <a:bodyPr/>
        <a:lstStyle/>
        <a:p>
          <a:endParaRPr lang="en-US"/>
        </a:p>
      </dgm:t>
    </dgm:pt>
    <dgm:pt modelId="{FCB651C0-26E2-4E9E-8AEF-4373036648E0}" type="sibTrans" cxnId="{CB087A37-67D4-43E7-8CC1-E3848CC86554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F5D1D05-D2DB-4567-8485-44AECC74D88D}" type="pres">
      <dgm:prSet presAssocID="{D3258C31-4AB9-4517-A8CD-B44755A2B7BA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4DD902A-5A66-4FFB-9C0F-3226FBCEC4C8}" type="pres">
      <dgm:prSet presAssocID="{D3258C31-4AB9-4517-A8CD-B44755A2B7BA}" presName="dot1" presStyleLbl="alignNode1" presStyleIdx="0" presStyleCnt="15"/>
      <dgm:spPr>
        <a:xfrm>
          <a:off x="2952676" y="2491093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B505B755-E011-40E6-9AD9-6D1EE52DC46F}" type="pres">
      <dgm:prSet presAssocID="{D3258C31-4AB9-4517-A8CD-B44755A2B7BA}" presName="dot2" presStyleLbl="alignNode1" presStyleIdx="1" presStyleCnt="15"/>
      <dgm:spPr>
        <a:xfrm>
          <a:off x="2826459" y="2693363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E53A334E-D9DB-4FE2-B4B4-B83C4662857F}" type="pres">
      <dgm:prSet presAssocID="{D3258C31-4AB9-4517-A8CD-B44755A2B7BA}" presName="dot3" presStyleLbl="alignNode1" presStyleIdx="2" presStyleCnt="15"/>
      <dgm:spPr>
        <a:xfrm>
          <a:off x="2676036" y="2868484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53694C56-BDEB-4900-90E1-2DB37B280E83}" type="pres">
      <dgm:prSet presAssocID="{D3258C31-4AB9-4517-A8CD-B44755A2B7BA}" presName="dot4" presStyleLbl="alignNode1" presStyleIdx="3" presStyleCnt="15"/>
      <dgm:spPr/>
      <dgm:t>
        <a:bodyPr/>
        <a:lstStyle/>
        <a:p>
          <a:endParaRPr lang="en-US"/>
        </a:p>
      </dgm:t>
    </dgm:pt>
    <dgm:pt modelId="{9FAC2E99-57F0-4F01-8359-553A2BAA7E5E}" type="pres">
      <dgm:prSet presAssocID="{D3258C31-4AB9-4517-A8CD-B44755A2B7BA}" presName="dot5" presStyleLbl="alignNode1" presStyleIdx="4" presStyleCnt="15"/>
      <dgm:spPr/>
      <dgm:t>
        <a:bodyPr/>
        <a:lstStyle/>
        <a:p>
          <a:endParaRPr lang="en-US"/>
        </a:p>
      </dgm:t>
    </dgm:pt>
    <dgm:pt modelId="{CD14E170-7198-4AC0-B49C-37013BB497AA}" type="pres">
      <dgm:prSet presAssocID="{D3258C31-4AB9-4517-A8CD-B44755A2B7BA}" presName="dot6" presStyleLbl="alignNode1" presStyleIdx="5" presStyleCnt="15"/>
      <dgm:spPr/>
      <dgm:t>
        <a:bodyPr/>
        <a:lstStyle/>
        <a:p>
          <a:endParaRPr lang="en-US"/>
        </a:p>
      </dgm:t>
    </dgm:pt>
    <dgm:pt modelId="{F84835FA-E2D9-45AC-BBDB-D75A5D5C4834}" type="pres">
      <dgm:prSet presAssocID="{D3258C31-4AB9-4517-A8CD-B44755A2B7BA}" presName="dot7" presStyleLbl="alignNode1" presStyleIdx="6" presStyleCnt="15"/>
      <dgm:spPr/>
      <dgm:t>
        <a:bodyPr/>
        <a:lstStyle/>
        <a:p>
          <a:endParaRPr lang="en-US"/>
        </a:p>
      </dgm:t>
    </dgm:pt>
    <dgm:pt modelId="{C3644CFB-6F20-4B1A-B3E3-DAB331DD4C70}" type="pres">
      <dgm:prSet presAssocID="{D3258C31-4AB9-4517-A8CD-B44755A2B7BA}" presName="dot8" presStyleLbl="alignNode1" presStyleIdx="7" presStyleCnt="15"/>
      <dgm:spPr/>
      <dgm:t>
        <a:bodyPr/>
        <a:lstStyle/>
        <a:p>
          <a:endParaRPr lang="en-US"/>
        </a:p>
      </dgm:t>
    </dgm:pt>
    <dgm:pt modelId="{F1A87624-44C3-45EA-891F-7C5D97BFC188}" type="pres">
      <dgm:prSet presAssocID="{D3258C31-4AB9-4517-A8CD-B44755A2B7BA}" presName="dotArrow1" presStyleLbl="alignNode1" presStyleIdx="8" presStyleCnt="15"/>
      <dgm:spPr>
        <a:xfrm>
          <a:off x="2855852" y="455400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9FD7C244-27E7-4DE4-A139-26EE4A5B9B7B}" type="pres">
      <dgm:prSet presAssocID="{D3258C31-4AB9-4517-A8CD-B44755A2B7BA}" presName="dotArrow2" presStyleLbl="alignNode1" presStyleIdx="9" presStyleCnt="15"/>
      <dgm:spPr>
        <a:xfrm>
          <a:off x="3048348" y="340692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35CC61CF-5B80-4DD8-9DB0-12B154849BEC}" type="pres">
      <dgm:prSet presAssocID="{D3258C31-4AB9-4517-A8CD-B44755A2B7BA}" presName="dotArrow3" presStyleLbl="alignNode1" presStyleIdx="10" presStyleCnt="15"/>
      <dgm:spPr>
        <a:xfrm>
          <a:off x="3240267" y="225983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9083B4F8-FC54-4A1D-ACEE-B0DBAEA7E0CF}" type="pres">
      <dgm:prSet presAssocID="{D3258C31-4AB9-4517-A8CD-B44755A2B7BA}" presName="dotArrow4" presStyleLbl="alignNode1" presStyleIdx="11" presStyleCnt="15"/>
      <dgm:spPr>
        <a:xfrm>
          <a:off x="3432186" y="340692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3226E527-6E66-43B6-886E-FBBF7F9BEF7B}" type="pres">
      <dgm:prSet presAssocID="{D3258C31-4AB9-4517-A8CD-B44755A2B7BA}" presName="dotArrow5" presStyleLbl="alignNode1" presStyleIdx="12" presStyleCnt="15"/>
      <dgm:spPr>
        <a:xfrm>
          <a:off x="3624681" y="455400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6D33217A-8942-4E44-BC31-538B4277382D}" type="pres">
      <dgm:prSet presAssocID="{D3258C31-4AB9-4517-A8CD-B44755A2B7BA}" presName="dotArrow6" presStyleLbl="alignNode1" presStyleIdx="13" presStyleCnt="15"/>
      <dgm:spPr>
        <a:xfrm>
          <a:off x="3240267" y="468018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F3CB56DB-62E0-4246-AE59-E74F527595F6}" type="pres">
      <dgm:prSet presAssocID="{D3258C31-4AB9-4517-A8CD-B44755A2B7BA}" presName="dotArrow7" presStyleLbl="alignNode1" presStyleIdx="14" presStyleCnt="15"/>
      <dgm:spPr>
        <a:xfrm>
          <a:off x="3240267" y="710053"/>
          <a:ext cx="144083" cy="144083"/>
        </a:xfrm>
        <a:prstGeom prst="ellipse">
          <a:avLst/>
        </a:prstGeom>
      </dgm:spPr>
      <dgm:t>
        <a:bodyPr/>
        <a:lstStyle/>
        <a:p>
          <a:endParaRPr lang="en-US"/>
        </a:p>
      </dgm:t>
    </dgm:pt>
    <dgm:pt modelId="{83DAFB85-FDAD-49B8-BBF5-E7025FBD027B}" type="pres">
      <dgm:prSet presAssocID="{7F618E58-F55E-4461-852B-7ACA4EE0AEC8}" presName="parTx1" presStyleLbl="node1" presStyleIdx="0" presStyleCnt="5"/>
      <dgm:spPr/>
      <dgm:t>
        <a:bodyPr/>
        <a:lstStyle/>
        <a:p>
          <a:endParaRPr lang="en-US"/>
        </a:p>
      </dgm:t>
    </dgm:pt>
    <dgm:pt modelId="{6E8F4EE5-A90C-4E7D-A119-C12DB580C200}" type="pres">
      <dgm:prSet presAssocID="{D67A9A21-4D3D-44B9-8D1F-ABED769E7AC9}" presName="picture1" presStyleCnt="0"/>
      <dgm:spPr/>
      <dgm:t>
        <a:bodyPr/>
        <a:lstStyle/>
        <a:p>
          <a:endParaRPr lang="en-US"/>
        </a:p>
      </dgm:t>
    </dgm:pt>
    <dgm:pt modelId="{5105AB82-763C-49AD-8970-72382995797D}" type="pres">
      <dgm:prSet presAssocID="{D67A9A21-4D3D-44B9-8D1F-ABED769E7AC9}" presName="imageRepeatNode" presStyleLbl="fgImgPlace1" presStyleIdx="0" presStyleCnt="5"/>
      <dgm:spPr/>
      <dgm:t>
        <a:bodyPr/>
        <a:lstStyle/>
        <a:p>
          <a:endParaRPr lang="en-US"/>
        </a:p>
      </dgm:t>
    </dgm:pt>
    <dgm:pt modelId="{461A02B3-65B8-4D54-AE06-937B9CFB5BD1}" type="pres">
      <dgm:prSet presAssocID="{D562C6A8-703D-4092-8BBC-A00AF1CE4CB3}" presName="parTx2" presStyleLbl="node1" presStyleIdx="1" presStyleCnt="5"/>
      <dgm:spPr/>
      <dgm:t>
        <a:bodyPr/>
        <a:lstStyle/>
        <a:p>
          <a:endParaRPr lang="en-US"/>
        </a:p>
      </dgm:t>
    </dgm:pt>
    <dgm:pt modelId="{B73B8DFC-3627-4D25-B9AF-2483D696C479}" type="pres">
      <dgm:prSet presAssocID="{6C6A1574-4D18-48DF-9B2E-E03EF2BFE238}" presName="picture2" presStyleCnt="0"/>
      <dgm:spPr/>
      <dgm:t>
        <a:bodyPr/>
        <a:lstStyle/>
        <a:p>
          <a:endParaRPr lang="en-US"/>
        </a:p>
      </dgm:t>
    </dgm:pt>
    <dgm:pt modelId="{6D3DA76E-27C9-4FCB-95EA-DCD6BC62DD46}" type="pres">
      <dgm:prSet presAssocID="{6C6A1574-4D18-48DF-9B2E-E03EF2BFE238}" presName="imageRepeatNode" presStyleLbl="fgImgPlace1" presStyleIdx="1" presStyleCnt="5"/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5707A3E3-8F54-4C46-A7B1-F8D57823FE99}" type="pres">
      <dgm:prSet presAssocID="{44F1EFD2-61EA-4CC4-8733-2FD12F1F61A9}" presName="parTx3" presStyleLbl="node1" presStyleIdx="2" presStyleCnt="5"/>
      <dgm:spPr/>
      <dgm:t>
        <a:bodyPr/>
        <a:lstStyle/>
        <a:p>
          <a:endParaRPr lang="en-US"/>
        </a:p>
      </dgm:t>
    </dgm:pt>
    <dgm:pt modelId="{882CC698-ADB8-4B69-80E4-65FF6C2DA5F6}" type="pres">
      <dgm:prSet presAssocID="{6797414F-04CF-42A3-A5AB-1E45BB82DE4C}" presName="picture3" presStyleCnt="0"/>
      <dgm:spPr/>
      <dgm:t>
        <a:bodyPr/>
        <a:lstStyle/>
        <a:p>
          <a:endParaRPr lang="en-US"/>
        </a:p>
      </dgm:t>
    </dgm:pt>
    <dgm:pt modelId="{C8CAF4E3-5D3D-41A5-BD16-70F40192A846}" type="pres">
      <dgm:prSet presAssocID="{6797414F-04CF-42A3-A5AB-1E45BB82DE4C}" presName="imageRepeatNode" presStyleLbl="fgImgPlace1" presStyleIdx="2" presStyleCnt="5" custLinFactNeighborX="2329" custLinFactNeighborY="-1165"/>
      <dgm:spPr>
        <a:prstGeom prst="ellipse">
          <a:avLst/>
        </a:prstGeom>
      </dgm:spPr>
      <dgm:t>
        <a:bodyPr/>
        <a:lstStyle/>
        <a:p>
          <a:endParaRPr lang="en-US"/>
        </a:p>
      </dgm:t>
    </dgm:pt>
    <dgm:pt modelId="{B1D1D2B8-C1FF-4540-AA5D-498E36A04134}" type="pres">
      <dgm:prSet presAssocID="{F0851AA3-3BEC-4C40-8E91-0199571A6B5A}" presName="parTx4" presStyleLbl="node1" presStyleIdx="3" presStyleCnt="5"/>
      <dgm:spPr/>
      <dgm:t>
        <a:bodyPr/>
        <a:lstStyle/>
        <a:p>
          <a:endParaRPr lang="en-US"/>
        </a:p>
      </dgm:t>
    </dgm:pt>
    <dgm:pt modelId="{A7575098-E723-4C42-A67F-6F9D88E529F8}" type="pres">
      <dgm:prSet presAssocID="{35BAD37C-0444-415E-BED1-56478364AA3C}" presName="picture4" presStyleCnt="0"/>
      <dgm:spPr/>
      <dgm:t>
        <a:bodyPr/>
        <a:lstStyle/>
        <a:p>
          <a:endParaRPr lang="en-US"/>
        </a:p>
      </dgm:t>
    </dgm:pt>
    <dgm:pt modelId="{582059AD-2C35-489D-B882-E34C3F4C952A}" type="pres">
      <dgm:prSet presAssocID="{35BAD37C-0444-415E-BED1-56478364AA3C}" presName="imageRepeatNode" presStyleLbl="fgImgPlace1" presStyleIdx="3" presStyleCnt="5"/>
      <dgm:spPr/>
      <dgm:t>
        <a:bodyPr/>
        <a:lstStyle/>
        <a:p>
          <a:endParaRPr lang="en-US"/>
        </a:p>
      </dgm:t>
    </dgm:pt>
    <dgm:pt modelId="{55D82CA1-EC82-43C7-9A84-12FF16CC3E7F}" type="pres">
      <dgm:prSet presAssocID="{4AB212CE-AF4E-4861-82A2-4BCC08E813E6}" presName="parTx5" presStyleLbl="node1" presStyleIdx="4" presStyleCnt="5"/>
      <dgm:spPr/>
      <dgm:t>
        <a:bodyPr/>
        <a:lstStyle/>
        <a:p>
          <a:endParaRPr lang="en-US"/>
        </a:p>
      </dgm:t>
    </dgm:pt>
    <dgm:pt modelId="{D3403B0D-CDE9-42A2-8808-6FAB020A8E34}" type="pres">
      <dgm:prSet presAssocID="{FCB651C0-26E2-4E9E-8AEF-4373036648E0}" presName="picture5" presStyleCnt="0"/>
      <dgm:spPr/>
      <dgm:t>
        <a:bodyPr/>
        <a:lstStyle/>
        <a:p>
          <a:endParaRPr lang="en-US"/>
        </a:p>
      </dgm:t>
    </dgm:pt>
    <dgm:pt modelId="{D9523CF8-B25D-44FA-BDE1-A16562CA1687}" type="pres">
      <dgm:prSet presAssocID="{FCB651C0-26E2-4E9E-8AEF-4373036648E0}" presName="imageRepeatNode" presStyleLbl="fgImgPlace1" presStyleIdx="4" presStyleCnt="5" custLinFactNeighborX="-1691" custLinFactNeighborY="-182"/>
      <dgm:spPr/>
      <dgm:t>
        <a:bodyPr/>
        <a:lstStyle/>
        <a:p>
          <a:endParaRPr lang="en-US"/>
        </a:p>
      </dgm:t>
    </dgm:pt>
  </dgm:ptLst>
  <dgm:cxnLst>
    <dgm:cxn modelId="{EFFD56AC-E7B0-4DE8-BE39-2B1F84095050}" type="presOf" srcId="{D67A9A21-4D3D-44B9-8D1F-ABED769E7AC9}" destId="{5105AB82-763C-49AD-8970-72382995797D}" srcOrd="0" destOrd="0" presId="urn:microsoft.com/office/officeart/2008/layout/AscendingPictureAccentProcess"/>
    <dgm:cxn modelId="{EA760223-073B-4420-BE89-9100D23470F4}" srcId="{D3258C31-4AB9-4517-A8CD-B44755A2B7BA}" destId="{F0851AA3-3BEC-4C40-8E91-0199571A6B5A}" srcOrd="3" destOrd="0" parTransId="{6DF15FC0-A1A2-4484-9442-841D6DAB903F}" sibTransId="{35BAD37C-0444-415E-BED1-56478364AA3C}"/>
    <dgm:cxn modelId="{55407A50-1843-470C-A476-6E30A3CCA3DB}" type="presOf" srcId="{D562C6A8-703D-4092-8BBC-A00AF1CE4CB3}" destId="{461A02B3-65B8-4D54-AE06-937B9CFB5BD1}" srcOrd="0" destOrd="0" presId="urn:microsoft.com/office/officeart/2008/layout/AscendingPictureAccentProcess"/>
    <dgm:cxn modelId="{F1FE849E-0202-497B-A96F-C24F937B7174}" srcId="{D3258C31-4AB9-4517-A8CD-B44755A2B7BA}" destId="{7F618E58-F55E-4461-852B-7ACA4EE0AEC8}" srcOrd="0" destOrd="0" parTransId="{34C2EB43-3E9C-4EED-BC0A-78C0A1669BB4}" sibTransId="{D67A9A21-4D3D-44B9-8D1F-ABED769E7AC9}"/>
    <dgm:cxn modelId="{477FD3C4-3E2A-451F-8B4B-735CDCA94CBA}" type="presOf" srcId="{7F618E58-F55E-4461-852B-7ACA4EE0AEC8}" destId="{83DAFB85-FDAD-49B8-BBF5-E7025FBD027B}" srcOrd="0" destOrd="0" presId="urn:microsoft.com/office/officeart/2008/layout/AscendingPictureAccentProcess"/>
    <dgm:cxn modelId="{E781CF83-8532-4A60-8CB2-BEE284F537D9}" type="presOf" srcId="{F0851AA3-3BEC-4C40-8E91-0199571A6B5A}" destId="{B1D1D2B8-C1FF-4540-AA5D-498E36A04134}" srcOrd="0" destOrd="0" presId="urn:microsoft.com/office/officeart/2008/layout/AscendingPictureAccentProcess"/>
    <dgm:cxn modelId="{02558DC2-7676-4252-94E8-8381C96C7F1E}" type="presOf" srcId="{44F1EFD2-61EA-4CC4-8733-2FD12F1F61A9}" destId="{5707A3E3-8F54-4C46-A7B1-F8D57823FE99}" srcOrd="0" destOrd="0" presId="urn:microsoft.com/office/officeart/2008/layout/AscendingPictureAccentProcess"/>
    <dgm:cxn modelId="{67117C7B-E168-43B0-B374-54F3B1961414}" type="presOf" srcId="{6C6A1574-4D18-48DF-9B2E-E03EF2BFE238}" destId="{6D3DA76E-27C9-4FCB-95EA-DCD6BC62DD46}" srcOrd="0" destOrd="0" presId="urn:microsoft.com/office/officeart/2008/layout/AscendingPictureAccentProcess"/>
    <dgm:cxn modelId="{CB087A37-67D4-43E7-8CC1-E3848CC86554}" srcId="{D3258C31-4AB9-4517-A8CD-B44755A2B7BA}" destId="{4AB212CE-AF4E-4861-82A2-4BCC08E813E6}" srcOrd="4" destOrd="0" parTransId="{AB0DC295-F3D8-48F8-8B34-0D9A4DF5935D}" sibTransId="{FCB651C0-26E2-4E9E-8AEF-4373036648E0}"/>
    <dgm:cxn modelId="{68E084E2-2E83-4DBD-BBCD-45AFA3D33CF7}" type="presOf" srcId="{4AB212CE-AF4E-4861-82A2-4BCC08E813E6}" destId="{55D82CA1-EC82-43C7-9A84-12FF16CC3E7F}" srcOrd="0" destOrd="0" presId="urn:microsoft.com/office/officeart/2008/layout/AscendingPictureAccentProcess"/>
    <dgm:cxn modelId="{31CE9112-CEF8-4EBF-9393-CC0CDD0FDB4A}" type="presOf" srcId="{FCB651C0-26E2-4E9E-8AEF-4373036648E0}" destId="{D9523CF8-B25D-44FA-BDE1-A16562CA1687}" srcOrd="0" destOrd="0" presId="urn:microsoft.com/office/officeart/2008/layout/AscendingPictureAccentProcess"/>
    <dgm:cxn modelId="{9FE4EC30-FD45-4B85-8D82-6B4D2734C301}" type="presOf" srcId="{D3258C31-4AB9-4517-A8CD-B44755A2B7BA}" destId="{6F5D1D05-D2DB-4567-8485-44AECC74D88D}" srcOrd="0" destOrd="0" presId="urn:microsoft.com/office/officeart/2008/layout/AscendingPictureAccentProcess"/>
    <dgm:cxn modelId="{03F92629-D0F4-43B8-AF19-2F4B57AAE479}" srcId="{D3258C31-4AB9-4517-A8CD-B44755A2B7BA}" destId="{D562C6A8-703D-4092-8BBC-A00AF1CE4CB3}" srcOrd="1" destOrd="0" parTransId="{D5B67FCC-F27C-449D-AC90-3004CB74AC88}" sibTransId="{6C6A1574-4D18-48DF-9B2E-E03EF2BFE238}"/>
    <dgm:cxn modelId="{ECE468BA-672E-4E29-AC96-810F079095F7}" srcId="{D3258C31-4AB9-4517-A8CD-B44755A2B7BA}" destId="{44F1EFD2-61EA-4CC4-8733-2FD12F1F61A9}" srcOrd="2" destOrd="0" parTransId="{563E4F7E-4209-4812-8D6B-89398C17D104}" sibTransId="{6797414F-04CF-42A3-A5AB-1E45BB82DE4C}"/>
    <dgm:cxn modelId="{29BEF914-EB21-4A28-9951-4AB538160F5F}" type="presOf" srcId="{35BAD37C-0444-415E-BED1-56478364AA3C}" destId="{582059AD-2C35-489D-B882-E34C3F4C952A}" srcOrd="0" destOrd="0" presId="urn:microsoft.com/office/officeart/2008/layout/AscendingPictureAccentProcess"/>
    <dgm:cxn modelId="{F00C9F7D-6D2D-4B4A-B1D4-FFD06F255498}" type="presOf" srcId="{6797414F-04CF-42A3-A5AB-1E45BB82DE4C}" destId="{C8CAF4E3-5D3D-41A5-BD16-70F40192A846}" srcOrd="0" destOrd="0" presId="urn:microsoft.com/office/officeart/2008/layout/AscendingPictureAccentProcess"/>
    <dgm:cxn modelId="{6F71BE92-2BE4-48DB-BAF3-396298697A39}" type="presParOf" srcId="{6F5D1D05-D2DB-4567-8485-44AECC74D88D}" destId="{24DD902A-5A66-4FFB-9C0F-3226FBCEC4C8}" srcOrd="0" destOrd="0" presId="urn:microsoft.com/office/officeart/2008/layout/AscendingPictureAccentProcess"/>
    <dgm:cxn modelId="{2F085920-7C7F-4AFE-A917-87D6B8EA4122}" type="presParOf" srcId="{6F5D1D05-D2DB-4567-8485-44AECC74D88D}" destId="{B505B755-E011-40E6-9AD9-6D1EE52DC46F}" srcOrd="1" destOrd="0" presId="urn:microsoft.com/office/officeart/2008/layout/AscendingPictureAccentProcess"/>
    <dgm:cxn modelId="{4A090DCA-986E-4D53-86EA-9D3E8E2466A2}" type="presParOf" srcId="{6F5D1D05-D2DB-4567-8485-44AECC74D88D}" destId="{E53A334E-D9DB-4FE2-B4B4-B83C4662857F}" srcOrd="2" destOrd="0" presId="urn:microsoft.com/office/officeart/2008/layout/AscendingPictureAccentProcess"/>
    <dgm:cxn modelId="{C8DA3F42-AB3C-4210-8AB2-DC953BD792D9}" type="presParOf" srcId="{6F5D1D05-D2DB-4567-8485-44AECC74D88D}" destId="{53694C56-BDEB-4900-90E1-2DB37B280E83}" srcOrd="3" destOrd="0" presId="urn:microsoft.com/office/officeart/2008/layout/AscendingPictureAccentProcess"/>
    <dgm:cxn modelId="{742E221C-3D5D-464A-9F53-346C251ED76F}" type="presParOf" srcId="{6F5D1D05-D2DB-4567-8485-44AECC74D88D}" destId="{9FAC2E99-57F0-4F01-8359-553A2BAA7E5E}" srcOrd="4" destOrd="0" presId="urn:microsoft.com/office/officeart/2008/layout/AscendingPictureAccentProcess"/>
    <dgm:cxn modelId="{319F7E09-53ED-4711-A3FE-3F1EB41997B2}" type="presParOf" srcId="{6F5D1D05-D2DB-4567-8485-44AECC74D88D}" destId="{CD14E170-7198-4AC0-B49C-37013BB497AA}" srcOrd="5" destOrd="0" presId="urn:microsoft.com/office/officeart/2008/layout/AscendingPictureAccentProcess"/>
    <dgm:cxn modelId="{F098B32C-9954-4139-84FF-8014C12E5DFF}" type="presParOf" srcId="{6F5D1D05-D2DB-4567-8485-44AECC74D88D}" destId="{F84835FA-E2D9-45AC-BBDB-D75A5D5C4834}" srcOrd="6" destOrd="0" presId="urn:microsoft.com/office/officeart/2008/layout/AscendingPictureAccentProcess"/>
    <dgm:cxn modelId="{C7A9029B-90A0-4F89-AB40-3FE3800B3E96}" type="presParOf" srcId="{6F5D1D05-D2DB-4567-8485-44AECC74D88D}" destId="{C3644CFB-6F20-4B1A-B3E3-DAB331DD4C70}" srcOrd="7" destOrd="0" presId="urn:microsoft.com/office/officeart/2008/layout/AscendingPictureAccentProcess"/>
    <dgm:cxn modelId="{D1BE2CBC-6ADA-447A-B698-DE60A0F68713}" type="presParOf" srcId="{6F5D1D05-D2DB-4567-8485-44AECC74D88D}" destId="{F1A87624-44C3-45EA-891F-7C5D97BFC188}" srcOrd="8" destOrd="0" presId="urn:microsoft.com/office/officeart/2008/layout/AscendingPictureAccentProcess"/>
    <dgm:cxn modelId="{F230231F-8731-4DE4-B2F6-131FC269DE37}" type="presParOf" srcId="{6F5D1D05-D2DB-4567-8485-44AECC74D88D}" destId="{9FD7C244-27E7-4DE4-A139-26EE4A5B9B7B}" srcOrd="9" destOrd="0" presId="urn:microsoft.com/office/officeart/2008/layout/AscendingPictureAccentProcess"/>
    <dgm:cxn modelId="{A7CD41D0-C2CE-40FA-838B-2A9E027896EB}" type="presParOf" srcId="{6F5D1D05-D2DB-4567-8485-44AECC74D88D}" destId="{35CC61CF-5B80-4DD8-9DB0-12B154849BEC}" srcOrd="10" destOrd="0" presId="urn:microsoft.com/office/officeart/2008/layout/AscendingPictureAccentProcess"/>
    <dgm:cxn modelId="{24DAB8F6-BC91-43F5-9535-64CE45B1DF0E}" type="presParOf" srcId="{6F5D1D05-D2DB-4567-8485-44AECC74D88D}" destId="{9083B4F8-FC54-4A1D-ACEE-B0DBAEA7E0CF}" srcOrd="11" destOrd="0" presId="urn:microsoft.com/office/officeart/2008/layout/AscendingPictureAccentProcess"/>
    <dgm:cxn modelId="{FBB678F8-7BF5-4DE3-AB1E-1D788DBECB91}" type="presParOf" srcId="{6F5D1D05-D2DB-4567-8485-44AECC74D88D}" destId="{3226E527-6E66-43B6-886E-FBBF7F9BEF7B}" srcOrd="12" destOrd="0" presId="urn:microsoft.com/office/officeart/2008/layout/AscendingPictureAccentProcess"/>
    <dgm:cxn modelId="{CAF50C04-E7AC-4A4D-B52B-8444F0825C2D}" type="presParOf" srcId="{6F5D1D05-D2DB-4567-8485-44AECC74D88D}" destId="{6D33217A-8942-4E44-BC31-538B4277382D}" srcOrd="13" destOrd="0" presId="urn:microsoft.com/office/officeart/2008/layout/AscendingPictureAccentProcess"/>
    <dgm:cxn modelId="{7D183691-6B08-48AC-A260-C75312E539CE}" type="presParOf" srcId="{6F5D1D05-D2DB-4567-8485-44AECC74D88D}" destId="{F3CB56DB-62E0-4246-AE59-E74F527595F6}" srcOrd="14" destOrd="0" presId="urn:microsoft.com/office/officeart/2008/layout/AscendingPictureAccentProcess"/>
    <dgm:cxn modelId="{6D11487C-F1BF-4919-B8D4-9C2778E2F9B5}" type="presParOf" srcId="{6F5D1D05-D2DB-4567-8485-44AECC74D88D}" destId="{83DAFB85-FDAD-49B8-BBF5-E7025FBD027B}" srcOrd="15" destOrd="0" presId="urn:microsoft.com/office/officeart/2008/layout/AscendingPictureAccentProcess"/>
    <dgm:cxn modelId="{3939EBBC-93AA-49EF-BDEC-753457DA6AA4}" type="presParOf" srcId="{6F5D1D05-D2DB-4567-8485-44AECC74D88D}" destId="{6E8F4EE5-A90C-4E7D-A119-C12DB580C200}" srcOrd="16" destOrd="0" presId="urn:microsoft.com/office/officeart/2008/layout/AscendingPictureAccentProcess"/>
    <dgm:cxn modelId="{BE72A434-9774-48F6-882E-84A44FC07522}" type="presParOf" srcId="{6E8F4EE5-A90C-4E7D-A119-C12DB580C200}" destId="{5105AB82-763C-49AD-8970-72382995797D}" srcOrd="0" destOrd="0" presId="urn:microsoft.com/office/officeart/2008/layout/AscendingPictureAccentProcess"/>
    <dgm:cxn modelId="{8A8FF68E-700A-4442-B874-0B76886E60F6}" type="presParOf" srcId="{6F5D1D05-D2DB-4567-8485-44AECC74D88D}" destId="{461A02B3-65B8-4D54-AE06-937B9CFB5BD1}" srcOrd="17" destOrd="0" presId="urn:microsoft.com/office/officeart/2008/layout/AscendingPictureAccentProcess"/>
    <dgm:cxn modelId="{229E5C54-22A8-41CF-AAD7-CB90D435AC7C}" type="presParOf" srcId="{6F5D1D05-D2DB-4567-8485-44AECC74D88D}" destId="{B73B8DFC-3627-4D25-B9AF-2483D696C479}" srcOrd="18" destOrd="0" presId="urn:microsoft.com/office/officeart/2008/layout/AscendingPictureAccentProcess"/>
    <dgm:cxn modelId="{A4890F93-6C47-43F9-865E-C24C57D2F3B2}" type="presParOf" srcId="{B73B8DFC-3627-4D25-B9AF-2483D696C479}" destId="{6D3DA76E-27C9-4FCB-95EA-DCD6BC62DD46}" srcOrd="0" destOrd="0" presId="urn:microsoft.com/office/officeart/2008/layout/AscendingPictureAccentProcess"/>
    <dgm:cxn modelId="{24EC1CE3-BB75-4CE1-838E-1C0C48C83F96}" type="presParOf" srcId="{6F5D1D05-D2DB-4567-8485-44AECC74D88D}" destId="{5707A3E3-8F54-4C46-A7B1-F8D57823FE99}" srcOrd="19" destOrd="0" presId="urn:microsoft.com/office/officeart/2008/layout/AscendingPictureAccentProcess"/>
    <dgm:cxn modelId="{B7CE5EB9-CF89-42AD-A805-4C8AFEB7E869}" type="presParOf" srcId="{6F5D1D05-D2DB-4567-8485-44AECC74D88D}" destId="{882CC698-ADB8-4B69-80E4-65FF6C2DA5F6}" srcOrd="20" destOrd="0" presId="urn:microsoft.com/office/officeart/2008/layout/AscendingPictureAccentProcess"/>
    <dgm:cxn modelId="{4577EC56-1726-4D34-8B1C-692ABBB1A4D4}" type="presParOf" srcId="{882CC698-ADB8-4B69-80E4-65FF6C2DA5F6}" destId="{C8CAF4E3-5D3D-41A5-BD16-70F40192A846}" srcOrd="0" destOrd="0" presId="urn:microsoft.com/office/officeart/2008/layout/AscendingPictureAccentProcess"/>
    <dgm:cxn modelId="{D85C021F-0DC8-4B75-8272-B1130B0CC093}" type="presParOf" srcId="{6F5D1D05-D2DB-4567-8485-44AECC74D88D}" destId="{B1D1D2B8-C1FF-4540-AA5D-498E36A04134}" srcOrd="21" destOrd="0" presId="urn:microsoft.com/office/officeart/2008/layout/AscendingPictureAccentProcess"/>
    <dgm:cxn modelId="{60448725-3547-4B11-AA97-757F9F14CF69}" type="presParOf" srcId="{6F5D1D05-D2DB-4567-8485-44AECC74D88D}" destId="{A7575098-E723-4C42-A67F-6F9D88E529F8}" srcOrd="22" destOrd="0" presId="urn:microsoft.com/office/officeart/2008/layout/AscendingPictureAccentProcess"/>
    <dgm:cxn modelId="{0E47A42A-FAE1-4889-A4D4-C4A8F9033154}" type="presParOf" srcId="{A7575098-E723-4C42-A67F-6F9D88E529F8}" destId="{582059AD-2C35-489D-B882-E34C3F4C952A}" srcOrd="0" destOrd="0" presId="urn:microsoft.com/office/officeart/2008/layout/AscendingPictureAccentProcess"/>
    <dgm:cxn modelId="{01D6C900-6DDD-48E4-8CEC-D7D61660264E}" type="presParOf" srcId="{6F5D1D05-D2DB-4567-8485-44AECC74D88D}" destId="{55D82CA1-EC82-43C7-9A84-12FF16CC3E7F}" srcOrd="23" destOrd="0" presId="urn:microsoft.com/office/officeart/2008/layout/AscendingPictureAccentProcess"/>
    <dgm:cxn modelId="{3E5F529F-99F1-43E3-A6B7-FB63C1346D89}" type="presParOf" srcId="{6F5D1D05-D2DB-4567-8485-44AECC74D88D}" destId="{D3403B0D-CDE9-42A2-8808-6FAB020A8E34}" srcOrd="24" destOrd="0" presId="urn:microsoft.com/office/officeart/2008/layout/AscendingPictureAccentProcess"/>
    <dgm:cxn modelId="{459A4D9A-076F-4A38-BE58-8A825098D0D2}" type="presParOf" srcId="{D3403B0D-CDE9-42A2-8808-6FAB020A8E34}" destId="{D9523CF8-B25D-44FA-BDE1-A16562CA1687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51016E-CD3B-4785-A9B0-1676E2A66679}" type="doc">
      <dgm:prSet loTypeId="urn:microsoft.com/office/officeart/2005/8/layout/hList6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FC842E1A-5986-4066-9E6F-49E3C886B50C}">
      <dgm:prSet phldrT="[Text]"/>
      <dgm:spPr/>
      <dgm:t>
        <a:bodyPr/>
        <a:lstStyle/>
        <a:p>
          <a:r>
            <a:rPr lang="lt-LT" dirty="0" smtClean="0"/>
            <a:t>Paslaugos</a:t>
          </a:r>
          <a:endParaRPr lang="en-US" dirty="0"/>
        </a:p>
      </dgm:t>
    </dgm:pt>
    <dgm:pt modelId="{D5A62F47-2417-446D-AEC2-072570E72536}" type="parTrans" cxnId="{7C8EB545-636F-45DF-8F50-61DBF22B1EDD}">
      <dgm:prSet/>
      <dgm:spPr/>
      <dgm:t>
        <a:bodyPr/>
        <a:lstStyle/>
        <a:p>
          <a:endParaRPr lang="en-US"/>
        </a:p>
      </dgm:t>
    </dgm:pt>
    <dgm:pt modelId="{50BC27FE-2638-4222-997E-05DE26220D76}" type="sibTrans" cxnId="{7C8EB545-636F-45DF-8F50-61DBF22B1EDD}">
      <dgm:prSet/>
      <dgm:spPr/>
      <dgm:t>
        <a:bodyPr/>
        <a:lstStyle/>
        <a:p>
          <a:endParaRPr lang="en-US"/>
        </a:p>
      </dgm:t>
    </dgm:pt>
    <dgm:pt modelId="{0B3DFC8F-4D9A-4932-839A-5B95DF343E55}">
      <dgm:prSet phldrT="[Text]"/>
      <dgm:spPr/>
      <dgm:t>
        <a:bodyPr/>
        <a:lstStyle/>
        <a:p>
          <a:r>
            <a:rPr lang="lt-LT" dirty="0" smtClean="0"/>
            <a:t>72 proc.</a:t>
          </a:r>
          <a:endParaRPr lang="en-US" dirty="0"/>
        </a:p>
      </dgm:t>
    </dgm:pt>
    <dgm:pt modelId="{9D2F8727-16A3-4F40-B5B5-60117B6B58F5}" type="parTrans" cxnId="{21260884-D77E-4BBF-96A5-353951769B22}">
      <dgm:prSet/>
      <dgm:spPr/>
      <dgm:t>
        <a:bodyPr/>
        <a:lstStyle/>
        <a:p>
          <a:endParaRPr lang="en-US"/>
        </a:p>
      </dgm:t>
    </dgm:pt>
    <dgm:pt modelId="{85D85C5E-D105-4469-B50B-BB5D6EBE7BCA}" type="sibTrans" cxnId="{21260884-D77E-4BBF-96A5-353951769B22}">
      <dgm:prSet/>
      <dgm:spPr/>
      <dgm:t>
        <a:bodyPr/>
        <a:lstStyle/>
        <a:p>
          <a:endParaRPr lang="en-US"/>
        </a:p>
      </dgm:t>
    </dgm:pt>
    <dgm:pt modelId="{4E25716C-6AD3-4C09-B72A-C2E38AF32FB9}">
      <dgm:prSet phldrT="[Text]"/>
      <dgm:spPr/>
      <dgm:t>
        <a:bodyPr/>
        <a:lstStyle/>
        <a:p>
          <a:r>
            <a:rPr lang="lt-LT" dirty="0" smtClean="0"/>
            <a:t>33 narės</a:t>
          </a:r>
          <a:endParaRPr lang="en-US" dirty="0"/>
        </a:p>
      </dgm:t>
    </dgm:pt>
    <dgm:pt modelId="{5D9EA061-0808-48F8-AFAD-4DA91017D26C}" type="parTrans" cxnId="{8111D818-F4F6-42B2-80C3-33DB6D6A06E1}">
      <dgm:prSet/>
      <dgm:spPr/>
      <dgm:t>
        <a:bodyPr/>
        <a:lstStyle/>
        <a:p>
          <a:endParaRPr lang="en-US"/>
        </a:p>
      </dgm:t>
    </dgm:pt>
    <dgm:pt modelId="{55D3E478-0E51-4B83-8E7B-E6EEA5946B21}" type="sibTrans" cxnId="{8111D818-F4F6-42B2-80C3-33DB6D6A06E1}">
      <dgm:prSet/>
      <dgm:spPr/>
      <dgm:t>
        <a:bodyPr/>
        <a:lstStyle/>
        <a:p>
          <a:endParaRPr lang="en-US"/>
        </a:p>
      </dgm:t>
    </dgm:pt>
    <dgm:pt modelId="{92938610-F3EE-49FB-9B00-C0DDB52E2733}">
      <dgm:prSet phldrT="[Text]"/>
      <dgm:spPr/>
      <dgm:t>
        <a:bodyPr/>
        <a:lstStyle/>
        <a:p>
          <a:r>
            <a:rPr lang="lt-LT" dirty="0" smtClean="0"/>
            <a:t>Gamyba </a:t>
          </a:r>
          <a:endParaRPr lang="en-US" dirty="0"/>
        </a:p>
      </dgm:t>
    </dgm:pt>
    <dgm:pt modelId="{B5E74F89-8CE6-4180-AFA0-397D3E25242A}" type="parTrans" cxnId="{01296F24-C288-43F8-82FF-173F8A109A33}">
      <dgm:prSet/>
      <dgm:spPr/>
      <dgm:t>
        <a:bodyPr/>
        <a:lstStyle/>
        <a:p>
          <a:endParaRPr lang="en-US"/>
        </a:p>
      </dgm:t>
    </dgm:pt>
    <dgm:pt modelId="{A023B73D-3ED6-4547-B5F2-1DF3FDC19397}" type="sibTrans" cxnId="{01296F24-C288-43F8-82FF-173F8A109A33}">
      <dgm:prSet/>
      <dgm:spPr/>
      <dgm:t>
        <a:bodyPr/>
        <a:lstStyle/>
        <a:p>
          <a:endParaRPr lang="en-US"/>
        </a:p>
      </dgm:t>
    </dgm:pt>
    <dgm:pt modelId="{B400F4D0-3685-4D5A-BF67-1B8074B47F91}">
      <dgm:prSet phldrT="[Text]"/>
      <dgm:spPr/>
      <dgm:t>
        <a:bodyPr/>
        <a:lstStyle/>
        <a:p>
          <a:r>
            <a:rPr lang="lt-LT" dirty="0" smtClean="0"/>
            <a:t>26 proc.</a:t>
          </a:r>
          <a:endParaRPr lang="en-US" dirty="0"/>
        </a:p>
      </dgm:t>
    </dgm:pt>
    <dgm:pt modelId="{3FDA78BF-1BF5-4087-A182-11FC86F3D479}" type="parTrans" cxnId="{4668D411-C4C6-4CC7-9BAC-7AB20050BFED}">
      <dgm:prSet/>
      <dgm:spPr/>
      <dgm:t>
        <a:bodyPr/>
        <a:lstStyle/>
        <a:p>
          <a:endParaRPr lang="en-US"/>
        </a:p>
      </dgm:t>
    </dgm:pt>
    <dgm:pt modelId="{740B8667-5440-4FA8-AC76-D4631A00C9AC}" type="sibTrans" cxnId="{4668D411-C4C6-4CC7-9BAC-7AB20050BFED}">
      <dgm:prSet/>
      <dgm:spPr/>
      <dgm:t>
        <a:bodyPr/>
        <a:lstStyle/>
        <a:p>
          <a:endParaRPr lang="en-US"/>
        </a:p>
      </dgm:t>
    </dgm:pt>
    <dgm:pt modelId="{2461BE90-179D-4AEC-AF75-5C229D7BF41E}">
      <dgm:prSet phldrT="[Text]"/>
      <dgm:spPr/>
      <dgm:t>
        <a:bodyPr/>
        <a:lstStyle/>
        <a:p>
          <a:r>
            <a:rPr lang="lt-LT" dirty="0" smtClean="0"/>
            <a:t>12 narių</a:t>
          </a:r>
          <a:endParaRPr lang="en-US" dirty="0"/>
        </a:p>
      </dgm:t>
    </dgm:pt>
    <dgm:pt modelId="{EE7398DA-13DF-4A14-B1CA-5C341692E481}" type="parTrans" cxnId="{D650EE1A-933D-4889-93CB-9C10FF7843D2}">
      <dgm:prSet/>
      <dgm:spPr/>
      <dgm:t>
        <a:bodyPr/>
        <a:lstStyle/>
        <a:p>
          <a:endParaRPr lang="en-US"/>
        </a:p>
      </dgm:t>
    </dgm:pt>
    <dgm:pt modelId="{3AD16845-0CBA-49F5-989C-BB86ABBD4D7A}" type="sibTrans" cxnId="{D650EE1A-933D-4889-93CB-9C10FF7843D2}">
      <dgm:prSet/>
      <dgm:spPr/>
      <dgm:t>
        <a:bodyPr/>
        <a:lstStyle/>
        <a:p>
          <a:endParaRPr lang="en-US"/>
        </a:p>
      </dgm:t>
    </dgm:pt>
    <dgm:pt modelId="{5B5AD441-D403-440F-AB90-A185416693A3}">
      <dgm:prSet phldrT="[Text]"/>
      <dgm:spPr/>
      <dgm:t>
        <a:bodyPr/>
        <a:lstStyle/>
        <a:p>
          <a:r>
            <a:rPr lang="lt-LT" dirty="0" smtClean="0"/>
            <a:t>Prekyba</a:t>
          </a:r>
          <a:endParaRPr lang="en-US" dirty="0"/>
        </a:p>
      </dgm:t>
    </dgm:pt>
    <dgm:pt modelId="{34B9AF39-4559-401E-BEA7-C8980E18F95A}" type="parTrans" cxnId="{7A0351C0-D92F-437A-8C29-01AE9A21EDAC}">
      <dgm:prSet/>
      <dgm:spPr/>
      <dgm:t>
        <a:bodyPr/>
        <a:lstStyle/>
        <a:p>
          <a:endParaRPr lang="en-US"/>
        </a:p>
      </dgm:t>
    </dgm:pt>
    <dgm:pt modelId="{8DAB8256-8FB1-4BB2-9DBA-9271289F99DA}" type="sibTrans" cxnId="{7A0351C0-D92F-437A-8C29-01AE9A21EDAC}">
      <dgm:prSet/>
      <dgm:spPr/>
      <dgm:t>
        <a:bodyPr/>
        <a:lstStyle/>
        <a:p>
          <a:endParaRPr lang="en-US"/>
        </a:p>
      </dgm:t>
    </dgm:pt>
    <dgm:pt modelId="{AE962A0E-5DCC-45AF-8BDC-88592F7B6C75}">
      <dgm:prSet phldrT="[Text]"/>
      <dgm:spPr/>
      <dgm:t>
        <a:bodyPr/>
        <a:lstStyle/>
        <a:p>
          <a:r>
            <a:rPr lang="lt-LT" dirty="0" smtClean="0"/>
            <a:t>2 proc. </a:t>
          </a:r>
          <a:endParaRPr lang="en-US" dirty="0"/>
        </a:p>
      </dgm:t>
    </dgm:pt>
    <dgm:pt modelId="{391AFA47-0BC4-4635-A77F-38CA79B1E2D4}" type="parTrans" cxnId="{5D0C18E7-564E-41E9-8057-C5F6924C55F9}">
      <dgm:prSet/>
      <dgm:spPr/>
      <dgm:t>
        <a:bodyPr/>
        <a:lstStyle/>
        <a:p>
          <a:endParaRPr lang="en-US"/>
        </a:p>
      </dgm:t>
    </dgm:pt>
    <dgm:pt modelId="{67339C7B-0212-4219-B3A1-10EF232A97EB}" type="sibTrans" cxnId="{5D0C18E7-564E-41E9-8057-C5F6924C55F9}">
      <dgm:prSet/>
      <dgm:spPr/>
      <dgm:t>
        <a:bodyPr/>
        <a:lstStyle/>
        <a:p>
          <a:endParaRPr lang="en-US"/>
        </a:p>
      </dgm:t>
    </dgm:pt>
    <dgm:pt modelId="{1482E91E-D37C-47AA-AD8A-C70EC8A637FE}">
      <dgm:prSet phldrT="[Text]"/>
      <dgm:spPr/>
      <dgm:t>
        <a:bodyPr/>
        <a:lstStyle/>
        <a:p>
          <a:r>
            <a:rPr lang="lt-LT" dirty="0" smtClean="0"/>
            <a:t>1 narė</a:t>
          </a:r>
          <a:endParaRPr lang="en-US" dirty="0"/>
        </a:p>
      </dgm:t>
    </dgm:pt>
    <dgm:pt modelId="{24ACACF9-ED24-4EF8-A875-373B89A7D92F}" type="parTrans" cxnId="{66F8FD26-413B-457D-8CB6-C2221EAC5D78}">
      <dgm:prSet/>
      <dgm:spPr/>
      <dgm:t>
        <a:bodyPr/>
        <a:lstStyle/>
        <a:p>
          <a:endParaRPr lang="en-US"/>
        </a:p>
      </dgm:t>
    </dgm:pt>
    <dgm:pt modelId="{CEA96843-AA7F-414A-90C3-561CC6E97838}" type="sibTrans" cxnId="{66F8FD26-413B-457D-8CB6-C2221EAC5D78}">
      <dgm:prSet/>
      <dgm:spPr/>
      <dgm:t>
        <a:bodyPr/>
        <a:lstStyle/>
        <a:p>
          <a:endParaRPr lang="en-US"/>
        </a:p>
      </dgm:t>
    </dgm:pt>
    <dgm:pt modelId="{52E9EDB7-99E7-4B6E-A30C-A12610033387}" type="pres">
      <dgm:prSet presAssocID="{9051016E-CD3B-4785-A9B0-1676E2A6667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2E8212E-00E1-4B33-A7FB-2420F1CEDA14}" type="pres">
      <dgm:prSet presAssocID="{FC842E1A-5986-4066-9E6F-49E3C886B50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BEB64E4-5B63-4720-A375-70E1DB3673E0}" type="pres">
      <dgm:prSet presAssocID="{50BC27FE-2638-4222-997E-05DE26220D76}" presName="sibTrans" presStyleCnt="0"/>
      <dgm:spPr/>
    </dgm:pt>
    <dgm:pt modelId="{8CAF97B9-AC0B-4D5D-9460-7DB70F4E7649}" type="pres">
      <dgm:prSet presAssocID="{92938610-F3EE-49FB-9B00-C0DDB52E273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403500-93CB-4439-A8CC-0E24C7BBD7B5}" type="pres">
      <dgm:prSet presAssocID="{A023B73D-3ED6-4547-B5F2-1DF3FDC19397}" presName="sibTrans" presStyleCnt="0"/>
      <dgm:spPr/>
    </dgm:pt>
    <dgm:pt modelId="{18EC3BE3-A352-4DD8-ACC3-D280D272E636}" type="pres">
      <dgm:prSet presAssocID="{5B5AD441-D403-440F-AB90-A185416693A3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5A5C49D-625C-4BAE-974E-E6DF0F19E9E2}" type="presOf" srcId="{AE962A0E-5DCC-45AF-8BDC-88592F7B6C75}" destId="{18EC3BE3-A352-4DD8-ACC3-D280D272E636}" srcOrd="0" destOrd="1" presId="urn:microsoft.com/office/officeart/2005/8/layout/hList6"/>
    <dgm:cxn modelId="{6E88C706-4814-45BB-AA84-12D63D63340C}" type="presOf" srcId="{5B5AD441-D403-440F-AB90-A185416693A3}" destId="{18EC3BE3-A352-4DD8-ACC3-D280D272E636}" srcOrd="0" destOrd="0" presId="urn:microsoft.com/office/officeart/2005/8/layout/hList6"/>
    <dgm:cxn modelId="{5D0C18E7-564E-41E9-8057-C5F6924C55F9}" srcId="{5B5AD441-D403-440F-AB90-A185416693A3}" destId="{AE962A0E-5DCC-45AF-8BDC-88592F7B6C75}" srcOrd="0" destOrd="0" parTransId="{391AFA47-0BC4-4635-A77F-38CA79B1E2D4}" sibTransId="{67339C7B-0212-4219-B3A1-10EF232A97EB}"/>
    <dgm:cxn modelId="{8111D818-F4F6-42B2-80C3-33DB6D6A06E1}" srcId="{FC842E1A-5986-4066-9E6F-49E3C886B50C}" destId="{4E25716C-6AD3-4C09-B72A-C2E38AF32FB9}" srcOrd="1" destOrd="0" parTransId="{5D9EA061-0808-48F8-AFAD-4DA91017D26C}" sibTransId="{55D3E478-0E51-4B83-8E7B-E6EEA5946B21}"/>
    <dgm:cxn modelId="{21260884-D77E-4BBF-96A5-353951769B22}" srcId="{FC842E1A-5986-4066-9E6F-49E3C886B50C}" destId="{0B3DFC8F-4D9A-4932-839A-5B95DF343E55}" srcOrd="0" destOrd="0" parTransId="{9D2F8727-16A3-4F40-B5B5-60117B6B58F5}" sibTransId="{85D85C5E-D105-4469-B50B-BB5D6EBE7BCA}"/>
    <dgm:cxn modelId="{D650EE1A-933D-4889-93CB-9C10FF7843D2}" srcId="{92938610-F3EE-49FB-9B00-C0DDB52E2733}" destId="{2461BE90-179D-4AEC-AF75-5C229D7BF41E}" srcOrd="1" destOrd="0" parTransId="{EE7398DA-13DF-4A14-B1CA-5C341692E481}" sibTransId="{3AD16845-0CBA-49F5-989C-BB86ABBD4D7A}"/>
    <dgm:cxn modelId="{4668D411-C4C6-4CC7-9BAC-7AB20050BFED}" srcId="{92938610-F3EE-49FB-9B00-C0DDB52E2733}" destId="{B400F4D0-3685-4D5A-BF67-1B8074B47F91}" srcOrd="0" destOrd="0" parTransId="{3FDA78BF-1BF5-4087-A182-11FC86F3D479}" sibTransId="{740B8667-5440-4FA8-AC76-D4631A00C9AC}"/>
    <dgm:cxn modelId="{66F8FD26-413B-457D-8CB6-C2221EAC5D78}" srcId="{5B5AD441-D403-440F-AB90-A185416693A3}" destId="{1482E91E-D37C-47AA-AD8A-C70EC8A637FE}" srcOrd="1" destOrd="0" parTransId="{24ACACF9-ED24-4EF8-A875-373B89A7D92F}" sibTransId="{CEA96843-AA7F-414A-90C3-561CC6E97838}"/>
    <dgm:cxn modelId="{7A0351C0-D92F-437A-8C29-01AE9A21EDAC}" srcId="{9051016E-CD3B-4785-A9B0-1676E2A66679}" destId="{5B5AD441-D403-440F-AB90-A185416693A3}" srcOrd="2" destOrd="0" parTransId="{34B9AF39-4559-401E-BEA7-C8980E18F95A}" sibTransId="{8DAB8256-8FB1-4BB2-9DBA-9271289F99DA}"/>
    <dgm:cxn modelId="{01296F24-C288-43F8-82FF-173F8A109A33}" srcId="{9051016E-CD3B-4785-A9B0-1676E2A66679}" destId="{92938610-F3EE-49FB-9B00-C0DDB52E2733}" srcOrd="1" destOrd="0" parTransId="{B5E74F89-8CE6-4180-AFA0-397D3E25242A}" sibTransId="{A023B73D-3ED6-4547-B5F2-1DF3FDC19397}"/>
    <dgm:cxn modelId="{DDE78837-BC07-4502-BFEF-4F09928DB426}" type="presOf" srcId="{92938610-F3EE-49FB-9B00-C0DDB52E2733}" destId="{8CAF97B9-AC0B-4D5D-9460-7DB70F4E7649}" srcOrd="0" destOrd="0" presId="urn:microsoft.com/office/officeart/2005/8/layout/hList6"/>
    <dgm:cxn modelId="{7C8EB545-636F-45DF-8F50-61DBF22B1EDD}" srcId="{9051016E-CD3B-4785-A9B0-1676E2A66679}" destId="{FC842E1A-5986-4066-9E6F-49E3C886B50C}" srcOrd="0" destOrd="0" parTransId="{D5A62F47-2417-446D-AEC2-072570E72536}" sibTransId="{50BC27FE-2638-4222-997E-05DE26220D76}"/>
    <dgm:cxn modelId="{B043386D-CCDA-4487-B4ED-3DEA17FC2E8F}" type="presOf" srcId="{4E25716C-6AD3-4C09-B72A-C2E38AF32FB9}" destId="{92E8212E-00E1-4B33-A7FB-2420F1CEDA14}" srcOrd="0" destOrd="2" presId="urn:microsoft.com/office/officeart/2005/8/layout/hList6"/>
    <dgm:cxn modelId="{5D1C4DD1-FE5D-4E33-A675-09045A1B21DB}" type="presOf" srcId="{FC842E1A-5986-4066-9E6F-49E3C886B50C}" destId="{92E8212E-00E1-4B33-A7FB-2420F1CEDA14}" srcOrd="0" destOrd="0" presId="urn:microsoft.com/office/officeart/2005/8/layout/hList6"/>
    <dgm:cxn modelId="{9142C61B-1540-4085-99C6-13A93151E527}" type="presOf" srcId="{B400F4D0-3685-4D5A-BF67-1B8074B47F91}" destId="{8CAF97B9-AC0B-4D5D-9460-7DB70F4E7649}" srcOrd="0" destOrd="1" presId="urn:microsoft.com/office/officeart/2005/8/layout/hList6"/>
    <dgm:cxn modelId="{63E96400-DDAF-4593-BC7D-6A921DCD1C56}" type="presOf" srcId="{1482E91E-D37C-47AA-AD8A-C70EC8A637FE}" destId="{18EC3BE3-A352-4DD8-ACC3-D280D272E636}" srcOrd="0" destOrd="2" presId="urn:microsoft.com/office/officeart/2005/8/layout/hList6"/>
    <dgm:cxn modelId="{E69942E5-964F-4C4C-90D8-51FF4D9A9140}" type="presOf" srcId="{0B3DFC8F-4D9A-4932-839A-5B95DF343E55}" destId="{92E8212E-00E1-4B33-A7FB-2420F1CEDA14}" srcOrd="0" destOrd="1" presId="urn:microsoft.com/office/officeart/2005/8/layout/hList6"/>
    <dgm:cxn modelId="{577E838C-F84B-4677-89F5-CEFEAC817ADA}" type="presOf" srcId="{9051016E-CD3B-4785-A9B0-1676E2A66679}" destId="{52E9EDB7-99E7-4B6E-A30C-A12610033387}" srcOrd="0" destOrd="0" presId="urn:microsoft.com/office/officeart/2005/8/layout/hList6"/>
    <dgm:cxn modelId="{82D96FB0-75C5-4044-B1CF-54F3791FD00E}" type="presOf" srcId="{2461BE90-179D-4AEC-AF75-5C229D7BF41E}" destId="{8CAF97B9-AC0B-4D5D-9460-7DB70F4E7649}" srcOrd="0" destOrd="2" presId="urn:microsoft.com/office/officeart/2005/8/layout/hList6"/>
    <dgm:cxn modelId="{E5C264C6-24F5-4F42-9F96-C0259C7A46C5}" type="presParOf" srcId="{52E9EDB7-99E7-4B6E-A30C-A12610033387}" destId="{92E8212E-00E1-4B33-A7FB-2420F1CEDA14}" srcOrd="0" destOrd="0" presId="urn:microsoft.com/office/officeart/2005/8/layout/hList6"/>
    <dgm:cxn modelId="{0A5E1BEE-7F99-47AC-A794-12EDA5050177}" type="presParOf" srcId="{52E9EDB7-99E7-4B6E-A30C-A12610033387}" destId="{8BEB64E4-5B63-4720-A375-70E1DB3673E0}" srcOrd="1" destOrd="0" presId="urn:microsoft.com/office/officeart/2005/8/layout/hList6"/>
    <dgm:cxn modelId="{F819EFD9-4894-4914-9019-2915D3FC13E6}" type="presParOf" srcId="{52E9EDB7-99E7-4B6E-A30C-A12610033387}" destId="{8CAF97B9-AC0B-4D5D-9460-7DB70F4E7649}" srcOrd="2" destOrd="0" presId="urn:microsoft.com/office/officeart/2005/8/layout/hList6"/>
    <dgm:cxn modelId="{7117F4A7-ABC7-4392-913A-CE456C98EF07}" type="presParOf" srcId="{52E9EDB7-99E7-4B6E-A30C-A12610033387}" destId="{32403500-93CB-4439-A8CC-0E24C7BBD7B5}" srcOrd="3" destOrd="0" presId="urn:microsoft.com/office/officeart/2005/8/layout/hList6"/>
    <dgm:cxn modelId="{AA3540C0-882D-4092-8DB4-4EBE0BD54DF2}" type="presParOf" srcId="{52E9EDB7-99E7-4B6E-A30C-A12610033387}" destId="{18EC3BE3-A352-4DD8-ACC3-D280D272E63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51B92D0-AD0C-4D04-875E-D52C20C92E2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BAC838AE-F771-4217-8F02-1AD93ACDEA52}">
      <dgm:prSet phldrT="[Text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lt-LT" sz="4800" b="1" dirty="0" smtClean="0">
              <a:solidFill>
                <a:schemeClr val="bg1"/>
              </a:solidFill>
            </a:rPr>
            <a:t>38 </a:t>
          </a:r>
          <a:r>
            <a:rPr lang="ru-RU" sz="4800" b="1" dirty="0" smtClean="0">
              <a:solidFill>
                <a:schemeClr val="bg1"/>
              </a:solidFill>
            </a:rPr>
            <a:t>!</a:t>
          </a:r>
          <a:endParaRPr lang="en-US" sz="4800" b="1" dirty="0">
            <a:solidFill>
              <a:schemeClr val="bg1"/>
            </a:solidFill>
          </a:endParaRPr>
        </a:p>
        <a:p>
          <a:pPr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800" b="0" dirty="0" smtClean="0">
              <a:solidFill>
                <a:schemeClr val="bg1"/>
              </a:solidFill>
            </a:rPr>
            <a:t>renginiai</a:t>
          </a:r>
        </a:p>
        <a:p>
          <a:pPr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800" b="1" dirty="0" smtClean="0">
              <a:solidFill>
                <a:schemeClr val="bg1"/>
              </a:solidFill>
            </a:rPr>
            <a:t>608 </a:t>
          </a:r>
          <a:r>
            <a:rPr lang="ru-RU" sz="4800" b="1" dirty="0" smtClean="0">
              <a:solidFill>
                <a:schemeClr val="bg1"/>
              </a:solidFill>
            </a:rPr>
            <a:t>! </a:t>
          </a:r>
          <a:r>
            <a:rPr lang="lt-LT" sz="4800" b="0" dirty="0" smtClean="0">
              <a:solidFill>
                <a:schemeClr val="bg1"/>
              </a:solidFill>
            </a:rPr>
            <a:t>dalyvės </a:t>
          </a:r>
          <a:endParaRPr lang="en-US" sz="7200" b="0" dirty="0">
            <a:solidFill>
              <a:schemeClr val="bg1"/>
            </a:solidFill>
          </a:endParaRPr>
        </a:p>
      </dgm:t>
    </dgm:pt>
    <dgm:pt modelId="{CE854FC4-EE78-44C9-83AD-5E592EB50C27}" type="parTrans" cxnId="{8A1E375D-400D-44EF-98C4-F29F635215C5}">
      <dgm:prSet/>
      <dgm:spPr/>
      <dgm:t>
        <a:bodyPr/>
        <a:lstStyle/>
        <a:p>
          <a:endParaRPr lang="en-US"/>
        </a:p>
      </dgm:t>
    </dgm:pt>
    <dgm:pt modelId="{27231010-74AB-420A-BD97-38CA2BC70BCE}" type="sibTrans" cxnId="{8A1E375D-400D-44EF-98C4-F29F635215C5}">
      <dgm:prSet/>
      <dgm:spPr/>
      <dgm:t>
        <a:bodyPr/>
        <a:lstStyle/>
        <a:p>
          <a:endParaRPr lang="en-US"/>
        </a:p>
      </dgm:t>
    </dgm:pt>
    <dgm:pt modelId="{B1FC11BF-774B-41BA-BE02-DAD43F2ED70A}" type="pres">
      <dgm:prSet presAssocID="{D51B92D0-AD0C-4D04-875E-D52C20C92E29}" presName="compositeShape" presStyleCnt="0">
        <dgm:presLayoutVars>
          <dgm:chMax val="7"/>
          <dgm:dir/>
          <dgm:resizeHandles val="exact"/>
        </dgm:presLayoutVars>
      </dgm:prSet>
      <dgm:spPr/>
    </dgm:pt>
    <dgm:pt modelId="{B87E65E0-D0FF-4D21-8B4F-8DA8FCE79825}" type="pres">
      <dgm:prSet presAssocID="{BAC838AE-F771-4217-8F02-1AD93ACDEA52}" presName="circ1TxSh" presStyleLbl="vennNode1" presStyleIdx="0" presStyleCnt="1" custLinFactNeighborX="1677" custLinFactNeighborY="-1006"/>
      <dgm:spPr/>
      <dgm:t>
        <a:bodyPr/>
        <a:lstStyle/>
        <a:p>
          <a:endParaRPr lang="en-US"/>
        </a:p>
      </dgm:t>
    </dgm:pt>
  </dgm:ptLst>
  <dgm:cxnLst>
    <dgm:cxn modelId="{8A1E375D-400D-44EF-98C4-F29F635215C5}" srcId="{D51B92D0-AD0C-4D04-875E-D52C20C92E29}" destId="{BAC838AE-F771-4217-8F02-1AD93ACDEA52}" srcOrd="0" destOrd="0" parTransId="{CE854FC4-EE78-44C9-83AD-5E592EB50C27}" sibTransId="{27231010-74AB-420A-BD97-38CA2BC70BCE}"/>
    <dgm:cxn modelId="{8A1FF97F-87C2-4CBD-8130-1ED832240FEE}" type="presOf" srcId="{D51B92D0-AD0C-4D04-875E-D52C20C92E29}" destId="{B1FC11BF-774B-41BA-BE02-DAD43F2ED70A}" srcOrd="0" destOrd="0" presId="urn:microsoft.com/office/officeart/2005/8/layout/venn1"/>
    <dgm:cxn modelId="{86D9553D-8886-4561-AAEC-78284B70D965}" type="presOf" srcId="{BAC838AE-F771-4217-8F02-1AD93ACDEA52}" destId="{B87E65E0-D0FF-4D21-8B4F-8DA8FCE79825}" srcOrd="0" destOrd="0" presId="urn:microsoft.com/office/officeart/2005/8/layout/venn1"/>
    <dgm:cxn modelId="{CCA7DFA0-FE0C-4A83-B1BB-A6FC605BD899}" type="presParOf" srcId="{B1FC11BF-774B-41BA-BE02-DAD43F2ED70A}" destId="{B87E65E0-D0FF-4D21-8B4F-8DA8FCE79825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FA64E1-D31A-4CBE-AD46-06062AC199A2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E427C989-FB8F-4BF4-8DD4-BD03F55BB5F7}">
      <dgm:prSet phldrT="[Text]"/>
      <dgm:spPr/>
      <dgm:t>
        <a:bodyPr/>
        <a:lstStyle/>
        <a:p>
          <a:r>
            <a:rPr lang="lt-LT" dirty="0" smtClean="0"/>
            <a:t>500 dalyvių</a:t>
          </a:r>
          <a:endParaRPr lang="en-US" dirty="0"/>
        </a:p>
      </dgm:t>
    </dgm:pt>
    <dgm:pt modelId="{74B2A194-6790-49AB-8127-7DC146CAB376}" type="parTrans" cxnId="{0019EE9A-CB7E-42BA-A005-4D5076474102}">
      <dgm:prSet/>
      <dgm:spPr/>
      <dgm:t>
        <a:bodyPr/>
        <a:lstStyle/>
        <a:p>
          <a:endParaRPr lang="en-US"/>
        </a:p>
      </dgm:t>
    </dgm:pt>
    <dgm:pt modelId="{8F1B0F51-1689-4FC5-A8A6-556D17743F8C}" type="sibTrans" cxnId="{0019EE9A-CB7E-42BA-A005-4D5076474102}">
      <dgm:prSet/>
      <dgm:spPr/>
      <dgm:t>
        <a:bodyPr/>
        <a:lstStyle/>
        <a:p>
          <a:endParaRPr lang="en-US"/>
        </a:p>
      </dgm:t>
    </dgm:pt>
    <dgm:pt modelId="{FFB45F02-9520-4CD5-86A8-60C90563C8AC}">
      <dgm:prSet phldrT="[Text]"/>
      <dgm:spPr/>
      <dgm:t>
        <a:bodyPr/>
        <a:lstStyle/>
        <a:p>
          <a:r>
            <a:rPr lang="lt-LT" dirty="0" smtClean="0"/>
            <a:t>450 dalyvių</a:t>
          </a:r>
          <a:endParaRPr lang="en-US" dirty="0"/>
        </a:p>
      </dgm:t>
    </dgm:pt>
    <dgm:pt modelId="{C69977A0-FF3B-4949-8B57-A86D6D8B3EC3}" type="parTrans" cxnId="{A95E545F-8487-4B2C-8FCB-1192F4543FDB}">
      <dgm:prSet/>
      <dgm:spPr/>
      <dgm:t>
        <a:bodyPr/>
        <a:lstStyle/>
        <a:p>
          <a:endParaRPr lang="en-US"/>
        </a:p>
      </dgm:t>
    </dgm:pt>
    <dgm:pt modelId="{F1DB584E-22D4-44EC-B2D1-A1F31E525D10}" type="sibTrans" cxnId="{A95E545F-8487-4B2C-8FCB-1192F4543FDB}">
      <dgm:prSet/>
      <dgm:spPr/>
      <dgm:t>
        <a:bodyPr/>
        <a:lstStyle/>
        <a:p>
          <a:endParaRPr lang="en-US"/>
        </a:p>
      </dgm:t>
    </dgm:pt>
    <dgm:pt modelId="{88F31B52-9FE5-44F1-9D21-EB96E6D40CA4}">
      <dgm:prSet phldrT="[Text]"/>
      <dgm:spPr/>
      <dgm:t>
        <a:bodyPr/>
        <a:lstStyle/>
        <a:p>
          <a:r>
            <a:rPr lang="lt-LT" dirty="0" smtClean="0"/>
            <a:t>500 dalyvių</a:t>
          </a:r>
          <a:endParaRPr lang="en-US" dirty="0"/>
        </a:p>
      </dgm:t>
    </dgm:pt>
    <dgm:pt modelId="{37BFD4F3-DC4E-4335-A637-3BD70DAC952D}" type="parTrans" cxnId="{EC29AE75-746F-4B87-84BF-BBD73F32FD4D}">
      <dgm:prSet/>
      <dgm:spPr/>
      <dgm:t>
        <a:bodyPr/>
        <a:lstStyle/>
        <a:p>
          <a:endParaRPr lang="en-US"/>
        </a:p>
      </dgm:t>
    </dgm:pt>
    <dgm:pt modelId="{FD9962B0-48FC-402D-B6FA-347B32540CEA}" type="sibTrans" cxnId="{EC29AE75-746F-4B87-84BF-BBD73F32FD4D}">
      <dgm:prSet/>
      <dgm:spPr/>
      <dgm:t>
        <a:bodyPr/>
        <a:lstStyle/>
        <a:p>
          <a:endParaRPr lang="en-US"/>
        </a:p>
      </dgm:t>
    </dgm:pt>
    <dgm:pt modelId="{0A74C02D-5539-4D9A-9CBE-7684A19CE301}">
      <dgm:prSet phldrT="[Text]"/>
      <dgm:spPr/>
      <dgm:t>
        <a:bodyPr/>
        <a:lstStyle/>
        <a:p>
          <a:r>
            <a:rPr lang="lt-LT" dirty="0" smtClean="0"/>
            <a:t>2226 prisijungimų </a:t>
          </a:r>
          <a:endParaRPr lang="en-US" dirty="0"/>
        </a:p>
      </dgm:t>
    </dgm:pt>
    <dgm:pt modelId="{7215A980-76D3-4DF1-89A9-9A030E413158}" type="parTrans" cxnId="{23592861-C623-462A-A7DD-74C044385136}">
      <dgm:prSet/>
      <dgm:spPr/>
      <dgm:t>
        <a:bodyPr/>
        <a:lstStyle/>
        <a:p>
          <a:endParaRPr lang="en-US"/>
        </a:p>
      </dgm:t>
    </dgm:pt>
    <dgm:pt modelId="{3B5655CD-AD83-47D4-8048-617515C24BC6}" type="sibTrans" cxnId="{23592861-C623-462A-A7DD-74C044385136}">
      <dgm:prSet/>
      <dgm:spPr/>
      <dgm:t>
        <a:bodyPr/>
        <a:lstStyle/>
        <a:p>
          <a:endParaRPr lang="en-US"/>
        </a:p>
      </dgm:t>
    </dgm:pt>
    <dgm:pt modelId="{D3A78B47-E03F-482F-B98B-289C55EB12BD}" type="pres">
      <dgm:prSet presAssocID="{19FA64E1-D31A-4CBE-AD46-06062AC199A2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3B5841D-6EAB-458A-B1CF-7D1FEF993CF9}" type="pres">
      <dgm:prSet presAssocID="{E427C989-FB8F-4BF4-8DD4-BD03F55BB5F7}" presName="composite" presStyleCnt="0"/>
      <dgm:spPr/>
    </dgm:pt>
    <dgm:pt modelId="{0CF2F89D-963F-4224-B36E-74F635E2E0AA}" type="pres">
      <dgm:prSet presAssocID="{E427C989-FB8F-4BF4-8DD4-BD03F55BB5F7}" presName="LShape" presStyleLbl="alignNode1" presStyleIdx="0" presStyleCnt="7"/>
      <dgm:spPr/>
    </dgm:pt>
    <dgm:pt modelId="{4CB0B041-7AA5-4ECC-9465-CC82EC8B3A2C}" type="pres">
      <dgm:prSet presAssocID="{E427C989-FB8F-4BF4-8DD4-BD03F55BB5F7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EB029D-8CE3-46B4-AFA9-63BFBAFAC7A0}" type="pres">
      <dgm:prSet presAssocID="{E427C989-FB8F-4BF4-8DD4-BD03F55BB5F7}" presName="Triangle" presStyleLbl="alignNode1" presStyleIdx="1" presStyleCnt="7"/>
      <dgm:spPr/>
    </dgm:pt>
    <dgm:pt modelId="{274000F8-99A6-4889-8D8D-F6868E3EF08E}" type="pres">
      <dgm:prSet presAssocID="{8F1B0F51-1689-4FC5-A8A6-556D17743F8C}" presName="sibTrans" presStyleCnt="0"/>
      <dgm:spPr/>
    </dgm:pt>
    <dgm:pt modelId="{D175ED83-6741-4D2D-9A40-6C2C9237091B}" type="pres">
      <dgm:prSet presAssocID="{8F1B0F51-1689-4FC5-A8A6-556D17743F8C}" presName="space" presStyleCnt="0"/>
      <dgm:spPr/>
    </dgm:pt>
    <dgm:pt modelId="{D5B21113-BA9D-4B99-89CC-86B15785A127}" type="pres">
      <dgm:prSet presAssocID="{FFB45F02-9520-4CD5-86A8-60C90563C8AC}" presName="composite" presStyleCnt="0"/>
      <dgm:spPr/>
    </dgm:pt>
    <dgm:pt modelId="{7F83A838-7D7A-4122-A341-82CD6C573DF7}" type="pres">
      <dgm:prSet presAssocID="{FFB45F02-9520-4CD5-86A8-60C90563C8AC}" presName="LShape" presStyleLbl="alignNode1" presStyleIdx="2" presStyleCnt="7"/>
      <dgm:spPr/>
    </dgm:pt>
    <dgm:pt modelId="{A728AB24-28F8-4EA1-B1BE-926FFB322B81}" type="pres">
      <dgm:prSet presAssocID="{FFB45F02-9520-4CD5-86A8-60C90563C8AC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94C863-DFBE-455D-8CA3-EEDD84614CAB}" type="pres">
      <dgm:prSet presAssocID="{FFB45F02-9520-4CD5-86A8-60C90563C8AC}" presName="Triangle" presStyleLbl="alignNode1" presStyleIdx="3" presStyleCnt="7"/>
      <dgm:spPr/>
    </dgm:pt>
    <dgm:pt modelId="{6BD6B912-6DE6-4A1D-8AEF-9878C79AE49D}" type="pres">
      <dgm:prSet presAssocID="{F1DB584E-22D4-44EC-B2D1-A1F31E525D10}" presName="sibTrans" presStyleCnt="0"/>
      <dgm:spPr/>
    </dgm:pt>
    <dgm:pt modelId="{2944840F-6192-4149-B0A4-FA70C9A1EA17}" type="pres">
      <dgm:prSet presAssocID="{F1DB584E-22D4-44EC-B2D1-A1F31E525D10}" presName="space" presStyleCnt="0"/>
      <dgm:spPr/>
    </dgm:pt>
    <dgm:pt modelId="{291A7168-99B3-470D-A224-1F03F73557C2}" type="pres">
      <dgm:prSet presAssocID="{88F31B52-9FE5-44F1-9D21-EB96E6D40CA4}" presName="composite" presStyleCnt="0"/>
      <dgm:spPr/>
    </dgm:pt>
    <dgm:pt modelId="{AE213EE3-4BD8-487C-9D28-8182F7806FB9}" type="pres">
      <dgm:prSet presAssocID="{88F31B52-9FE5-44F1-9D21-EB96E6D40CA4}" presName="LShape" presStyleLbl="alignNode1" presStyleIdx="4" presStyleCnt="7"/>
      <dgm:spPr/>
    </dgm:pt>
    <dgm:pt modelId="{3E76E2AB-A205-46FA-B247-AC8659109FF2}" type="pres">
      <dgm:prSet presAssocID="{88F31B52-9FE5-44F1-9D21-EB96E6D40CA4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C64DE0-A897-4B11-AD74-653DC29A646F}" type="pres">
      <dgm:prSet presAssocID="{88F31B52-9FE5-44F1-9D21-EB96E6D40CA4}" presName="Triangle" presStyleLbl="alignNode1" presStyleIdx="5" presStyleCnt="7"/>
      <dgm:spPr/>
    </dgm:pt>
    <dgm:pt modelId="{07BBF143-80F5-4E36-8C7B-844FA75B2E0E}" type="pres">
      <dgm:prSet presAssocID="{FD9962B0-48FC-402D-B6FA-347B32540CEA}" presName="sibTrans" presStyleCnt="0"/>
      <dgm:spPr/>
    </dgm:pt>
    <dgm:pt modelId="{A05FA447-6B96-485D-97D0-34E4222DF907}" type="pres">
      <dgm:prSet presAssocID="{FD9962B0-48FC-402D-B6FA-347B32540CEA}" presName="space" presStyleCnt="0"/>
      <dgm:spPr/>
    </dgm:pt>
    <dgm:pt modelId="{8194CFAB-D3EC-4BCA-A86B-D54A1BB27A7E}" type="pres">
      <dgm:prSet presAssocID="{0A74C02D-5539-4D9A-9CBE-7684A19CE301}" presName="composite" presStyleCnt="0"/>
      <dgm:spPr/>
    </dgm:pt>
    <dgm:pt modelId="{FC54395F-3353-4274-A225-097EAD1A07C8}" type="pres">
      <dgm:prSet presAssocID="{0A74C02D-5539-4D9A-9CBE-7684A19CE301}" presName="LShape" presStyleLbl="alignNode1" presStyleIdx="6" presStyleCnt="7"/>
      <dgm:spPr/>
    </dgm:pt>
    <dgm:pt modelId="{A7AC6CA0-6FA0-4784-9802-316B20FB120E}" type="pres">
      <dgm:prSet presAssocID="{0A74C02D-5539-4D9A-9CBE-7684A19CE301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3592861-C623-462A-A7DD-74C044385136}" srcId="{19FA64E1-D31A-4CBE-AD46-06062AC199A2}" destId="{0A74C02D-5539-4D9A-9CBE-7684A19CE301}" srcOrd="3" destOrd="0" parTransId="{7215A980-76D3-4DF1-89A9-9A030E413158}" sibTransId="{3B5655CD-AD83-47D4-8048-617515C24BC6}"/>
    <dgm:cxn modelId="{B2D8ACC0-0C5E-49C8-8BB6-760EB37209F3}" type="presOf" srcId="{0A74C02D-5539-4D9A-9CBE-7684A19CE301}" destId="{A7AC6CA0-6FA0-4784-9802-316B20FB120E}" srcOrd="0" destOrd="0" presId="urn:microsoft.com/office/officeart/2009/3/layout/StepUpProcess"/>
    <dgm:cxn modelId="{EC29AE75-746F-4B87-84BF-BBD73F32FD4D}" srcId="{19FA64E1-D31A-4CBE-AD46-06062AC199A2}" destId="{88F31B52-9FE5-44F1-9D21-EB96E6D40CA4}" srcOrd="2" destOrd="0" parTransId="{37BFD4F3-DC4E-4335-A637-3BD70DAC952D}" sibTransId="{FD9962B0-48FC-402D-B6FA-347B32540CEA}"/>
    <dgm:cxn modelId="{A95E545F-8487-4B2C-8FCB-1192F4543FDB}" srcId="{19FA64E1-D31A-4CBE-AD46-06062AC199A2}" destId="{FFB45F02-9520-4CD5-86A8-60C90563C8AC}" srcOrd="1" destOrd="0" parTransId="{C69977A0-FF3B-4949-8B57-A86D6D8B3EC3}" sibTransId="{F1DB584E-22D4-44EC-B2D1-A1F31E525D10}"/>
    <dgm:cxn modelId="{CC2DD791-9A9E-41FB-A71E-4C81A5FBA1AF}" type="presOf" srcId="{FFB45F02-9520-4CD5-86A8-60C90563C8AC}" destId="{A728AB24-28F8-4EA1-B1BE-926FFB322B81}" srcOrd="0" destOrd="0" presId="urn:microsoft.com/office/officeart/2009/3/layout/StepUpProcess"/>
    <dgm:cxn modelId="{5053ACD3-CA37-4D84-B599-8FD64444EDCC}" type="presOf" srcId="{E427C989-FB8F-4BF4-8DD4-BD03F55BB5F7}" destId="{4CB0B041-7AA5-4ECC-9465-CC82EC8B3A2C}" srcOrd="0" destOrd="0" presId="urn:microsoft.com/office/officeart/2009/3/layout/StepUpProcess"/>
    <dgm:cxn modelId="{0019EE9A-CB7E-42BA-A005-4D5076474102}" srcId="{19FA64E1-D31A-4CBE-AD46-06062AC199A2}" destId="{E427C989-FB8F-4BF4-8DD4-BD03F55BB5F7}" srcOrd="0" destOrd="0" parTransId="{74B2A194-6790-49AB-8127-7DC146CAB376}" sibTransId="{8F1B0F51-1689-4FC5-A8A6-556D17743F8C}"/>
    <dgm:cxn modelId="{75395131-7628-4411-A47E-64A4B07073FE}" type="presOf" srcId="{19FA64E1-D31A-4CBE-AD46-06062AC199A2}" destId="{D3A78B47-E03F-482F-B98B-289C55EB12BD}" srcOrd="0" destOrd="0" presId="urn:microsoft.com/office/officeart/2009/3/layout/StepUpProcess"/>
    <dgm:cxn modelId="{C0D4AAD0-3C86-4B38-B174-BEABC7142629}" type="presOf" srcId="{88F31B52-9FE5-44F1-9D21-EB96E6D40CA4}" destId="{3E76E2AB-A205-46FA-B247-AC8659109FF2}" srcOrd="0" destOrd="0" presId="urn:microsoft.com/office/officeart/2009/3/layout/StepUpProcess"/>
    <dgm:cxn modelId="{934E8A2C-652B-4300-B0DD-03632B7EC907}" type="presParOf" srcId="{D3A78B47-E03F-482F-B98B-289C55EB12BD}" destId="{E3B5841D-6EAB-458A-B1CF-7D1FEF993CF9}" srcOrd="0" destOrd="0" presId="urn:microsoft.com/office/officeart/2009/3/layout/StepUpProcess"/>
    <dgm:cxn modelId="{8C657D0B-C3A2-48AF-9E43-C77E9286AD62}" type="presParOf" srcId="{E3B5841D-6EAB-458A-B1CF-7D1FEF993CF9}" destId="{0CF2F89D-963F-4224-B36E-74F635E2E0AA}" srcOrd="0" destOrd="0" presId="urn:microsoft.com/office/officeart/2009/3/layout/StepUpProcess"/>
    <dgm:cxn modelId="{02808385-699A-466E-B204-5702D9FED79E}" type="presParOf" srcId="{E3B5841D-6EAB-458A-B1CF-7D1FEF993CF9}" destId="{4CB0B041-7AA5-4ECC-9465-CC82EC8B3A2C}" srcOrd="1" destOrd="0" presId="urn:microsoft.com/office/officeart/2009/3/layout/StepUpProcess"/>
    <dgm:cxn modelId="{76410FA8-3AA6-4AB5-B981-4AC4FEDEAA12}" type="presParOf" srcId="{E3B5841D-6EAB-458A-B1CF-7D1FEF993CF9}" destId="{1CEB029D-8CE3-46B4-AFA9-63BFBAFAC7A0}" srcOrd="2" destOrd="0" presId="urn:microsoft.com/office/officeart/2009/3/layout/StepUpProcess"/>
    <dgm:cxn modelId="{3D8007F3-46C8-4541-AAC0-2FF34FF0D955}" type="presParOf" srcId="{D3A78B47-E03F-482F-B98B-289C55EB12BD}" destId="{274000F8-99A6-4889-8D8D-F6868E3EF08E}" srcOrd="1" destOrd="0" presId="urn:microsoft.com/office/officeart/2009/3/layout/StepUpProcess"/>
    <dgm:cxn modelId="{6D353BA4-F114-4130-8691-9628B6E41091}" type="presParOf" srcId="{274000F8-99A6-4889-8D8D-F6868E3EF08E}" destId="{D175ED83-6741-4D2D-9A40-6C2C9237091B}" srcOrd="0" destOrd="0" presId="urn:microsoft.com/office/officeart/2009/3/layout/StepUpProcess"/>
    <dgm:cxn modelId="{B6C7472E-C5EB-4B62-A1F4-B13CA3D73488}" type="presParOf" srcId="{D3A78B47-E03F-482F-B98B-289C55EB12BD}" destId="{D5B21113-BA9D-4B99-89CC-86B15785A127}" srcOrd="2" destOrd="0" presId="urn:microsoft.com/office/officeart/2009/3/layout/StepUpProcess"/>
    <dgm:cxn modelId="{859E12D6-5AA1-442C-93FA-56141F00DC13}" type="presParOf" srcId="{D5B21113-BA9D-4B99-89CC-86B15785A127}" destId="{7F83A838-7D7A-4122-A341-82CD6C573DF7}" srcOrd="0" destOrd="0" presId="urn:microsoft.com/office/officeart/2009/3/layout/StepUpProcess"/>
    <dgm:cxn modelId="{555D9030-9853-4AA4-82EC-8AE323ADA22B}" type="presParOf" srcId="{D5B21113-BA9D-4B99-89CC-86B15785A127}" destId="{A728AB24-28F8-4EA1-B1BE-926FFB322B81}" srcOrd="1" destOrd="0" presId="urn:microsoft.com/office/officeart/2009/3/layout/StepUpProcess"/>
    <dgm:cxn modelId="{54D711C1-B3AC-44D3-AAB1-8B01B6091FFD}" type="presParOf" srcId="{D5B21113-BA9D-4B99-89CC-86B15785A127}" destId="{1794C863-DFBE-455D-8CA3-EEDD84614CAB}" srcOrd="2" destOrd="0" presId="urn:microsoft.com/office/officeart/2009/3/layout/StepUpProcess"/>
    <dgm:cxn modelId="{6B9FDB08-2F4D-431D-B88A-2307B316580A}" type="presParOf" srcId="{D3A78B47-E03F-482F-B98B-289C55EB12BD}" destId="{6BD6B912-6DE6-4A1D-8AEF-9878C79AE49D}" srcOrd="3" destOrd="0" presId="urn:microsoft.com/office/officeart/2009/3/layout/StepUpProcess"/>
    <dgm:cxn modelId="{E0ABA472-393A-426D-A70F-91C24A4CD96D}" type="presParOf" srcId="{6BD6B912-6DE6-4A1D-8AEF-9878C79AE49D}" destId="{2944840F-6192-4149-B0A4-FA70C9A1EA17}" srcOrd="0" destOrd="0" presId="urn:microsoft.com/office/officeart/2009/3/layout/StepUpProcess"/>
    <dgm:cxn modelId="{D564F6FA-B7A6-4AC8-9211-3D5ED5DBB2CE}" type="presParOf" srcId="{D3A78B47-E03F-482F-B98B-289C55EB12BD}" destId="{291A7168-99B3-470D-A224-1F03F73557C2}" srcOrd="4" destOrd="0" presId="urn:microsoft.com/office/officeart/2009/3/layout/StepUpProcess"/>
    <dgm:cxn modelId="{060F5AC5-C7C8-4AA1-B45F-04D9678ABED7}" type="presParOf" srcId="{291A7168-99B3-470D-A224-1F03F73557C2}" destId="{AE213EE3-4BD8-487C-9D28-8182F7806FB9}" srcOrd="0" destOrd="0" presId="urn:microsoft.com/office/officeart/2009/3/layout/StepUpProcess"/>
    <dgm:cxn modelId="{2AE9E138-2451-4938-AEC2-27FE84C36027}" type="presParOf" srcId="{291A7168-99B3-470D-A224-1F03F73557C2}" destId="{3E76E2AB-A205-46FA-B247-AC8659109FF2}" srcOrd="1" destOrd="0" presId="urn:microsoft.com/office/officeart/2009/3/layout/StepUpProcess"/>
    <dgm:cxn modelId="{3DE5D546-7A79-4352-8430-F6215D8E6FE5}" type="presParOf" srcId="{291A7168-99B3-470D-A224-1F03F73557C2}" destId="{E1C64DE0-A897-4B11-AD74-653DC29A646F}" srcOrd="2" destOrd="0" presId="urn:microsoft.com/office/officeart/2009/3/layout/StepUpProcess"/>
    <dgm:cxn modelId="{F43B6305-2C0A-4B51-B505-845EF58501C7}" type="presParOf" srcId="{D3A78B47-E03F-482F-B98B-289C55EB12BD}" destId="{07BBF143-80F5-4E36-8C7B-844FA75B2E0E}" srcOrd="5" destOrd="0" presId="urn:microsoft.com/office/officeart/2009/3/layout/StepUpProcess"/>
    <dgm:cxn modelId="{70C926D0-F7F2-472A-A33F-D9281D59E429}" type="presParOf" srcId="{07BBF143-80F5-4E36-8C7B-844FA75B2E0E}" destId="{A05FA447-6B96-485D-97D0-34E4222DF907}" srcOrd="0" destOrd="0" presId="urn:microsoft.com/office/officeart/2009/3/layout/StepUpProcess"/>
    <dgm:cxn modelId="{841A9CBE-9206-4FA2-A895-E0C6BE97F19F}" type="presParOf" srcId="{D3A78B47-E03F-482F-B98B-289C55EB12BD}" destId="{8194CFAB-D3EC-4BCA-A86B-D54A1BB27A7E}" srcOrd="6" destOrd="0" presId="urn:microsoft.com/office/officeart/2009/3/layout/StepUpProcess"/>
    <dgm:cxn modelId="{06650DAE-4DDD-436C-82A3-F2D0C0933602}" type="presParOf" srcId="{8194CFAB-D3EC-4BCA-A86B-D54A1BB27A7E}" destId="{FC54395F-3353-4274-A225-097EAD1A07C8}" srcOrd="0" destOrd="0" presId="urn:microsoft.com/office/officeart/2009/3/layout/StepUpProcess"/>
    <dgm:cxn modelId="{DA92AEDC-7B36-43AE-8FDD-09E1869AE695}" type="presParOf" srcId="{8194CFAB-D3EC-4BCA-A86B-D54A1BB27A7E}" destId="{A7AC6CA0-6FA0-4784-9802-316B20FB120E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F94-1271-4216-A188-47608006B2F1}" type="doc">
      <dgm:prSet loTypeId="urn:microsoft.com/office/officeart/2005/8/layout/arrow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7D00C7-9E5B-4E4B-8014-BC6EA4E6593F}">
      <dgm:prSet phldrT="[Text]"/>
      <dgm:spPr/>
      <dgm:t>
        <a:bodyPr/>
        <a:lstStyle/>
        <a:p>
          <a:r>
            <a:rPr lang="lt-LT" dirty="0" smtClean="0"/>
            <a:t>2435 patinka</a:t>
          </a:r>
          <a:endParaRPr lang="en-US" dirty="0"/>
        </a:p>
      </dgm:t>
    </dgm:pt>
    <dgm:pt modelId="{888F670E-5F78-4686-8950-16F1DDAC7EA2}" type="parTrans" cxnId="{AFC0F721-9297-46A9-8108-1E732AF985D6}">
      <dgm:prSet/>
      <dgm:spPr/>
      <dgm:t>
        <a:bodyPr/>
        <a:lstStyle/>
        <a:p>
          <a:endParaRPr lang="en-US"/>
        </a:p>
      </dgm:t>
    </dgm:pt>
    <dgm:pt modelId="{DC037F8E-D546-407C-91AE-6B42BD6F6FC7}" type="sibTrans" cxnId="{AFC0F721-9297-46A9-8108-1E732AF985D6}">
      <dgm:prSet/>
      <dgm:spPr/>
      <dgm:t>
        <a:bodyPr/>
        <a:lstStyle/>
        <a:p>
          <a:endParaRPr lang="en-US"/>
        </a:p>
      </dgm:t>
    </dgm:pt>
    <dgm:pt modelId="{0D5973A6-9D52-4E2D-AE35-E5AA1C9D6570}">
      <dgm:prSet phldrT="[Text]"/>
      <dgm:spPr/>
      <dgm:t>
        <a:bodyPr/>
        <a:lstStyle/>
        <a:p>
          <a:r>
            <a:rPr lang="lt-LT" dirty="0" smtClean="0"/>
            <a:t>2532 seka</a:t>
          </a:r>
          <a:endParaRPr lang="en-US" dirty="0"/>
        </a:p>
      </dgm:t>
    </dgm:pt>
    <dgm:pt modelId="{8B42724D-A5CA-40AE-AD72-D791FB5F52D8}" type="parTrans" cxnId="{9136DCAA-10FE-4579-A681-6AF1494FBA2F}">
      <dgm:prSet/>
      <dgm:spPr/>
      <dgm:t>
        <a:bodyPr/>
        <a:lstStyle/>
        <a:p>
          <a:endParaRPr lang="en-US"/>
        </a:p>
      </dgm:t>
    </dgm:pt>
    <dgm:pt modelId="{4240E78B-ACF7-41FE-886E-DED994A9A697}" type="sibTrans" cxnId="{9136DCAA-10FE-4579-A681-6AF1494FBA2F}">
      <dgm:prSet/>
      <dgm:spPr/>
      <dgm:t>
        <a:bodyPr/>
        <a:lstStyle/>
        <a:p>
          <a:endParaRPr lang="en-US"/>
        </a:p>
      </dgm:t>
    </dgm:pt>
    <dgm:pt modelId="{793347BE-22C5-4C14-97D1-180B01BA2360}" type="pres">
      <dgm:prSet presAssocID="{5B0BFF94-1271-4216-A188-47608006B2F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0AD214C-55A6-4416-9BCD-3105E2BB930C}" type="pres">
      <dgm:prSet presAssocID="{5B0BFF94-1271-4216-A188-47608006B2F1}" presName="ribbon" presStyleLbl="node1" presStyleIdx="0" presStyleCnt="1"/>
      <dgm:spPr>
        <a:solidFill>
          <a:srgbClr val="B7841F"/>
        </a:solidFill>
      </dgm:spPr>
    </dgm:pt>
    <dgm:pt modelId="{224B3FF9-A7FE-4620-BC83-559E1C434D23}" type="pres">
      <dgm:prSet presAssocID="{5B0BFF94-1271-4216-A188-47608006B2F1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D3F399-CEAE-44C9-9E4D-C4373E51D6E4}" type="pres">
      <dgm:prSet presAssocID="{5B0BFF94-1271-4216-A188-47608006B2F1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1E594D-A0A0-4F6F-ABA2-F7248C0C53EE}" type="presOf" srcId="{5B0BFF94-1271-4216-A188-47608006B2F1}" destId="{793347BE-22C5-4C14-97D1-180B01BA2360}" srcOrd="0" destOrd="0" presId="urn:microsoft.com/office/officeart/2005/8/layout/arrow6"/>
    <dgm:cxn modelId="{9136DCAA-10FE-4579-A681-6AF1494FBA2F}" srcId="{5B0BFF94-1271-4216-A188-47608006B2F1}" destId="{0D5973A6-9D52-4E2D-AE35-E5AA1C9D6570}" srcOrd="1" destOrd="0" parTransId="{8B42724D-A5CA-40AE-AD72-D791FB5F52D8}" sibTransId="{4240E78B-ACF7-41FE-886E-DED994A9A697}"/>
    <dgm:cxn modelId="{A732E80B-8210-409F-A958-66E9B85BEAE6}" type="presOf" srcId="{0D5973A6-9D52-4E2D-AE35-E5AA1C9D6570}" destId="{4ED3F399-CEAE-44C9-9E4D-C4373E51D6E4}" srcOrd="0" destOrd="0" presId="urn:microsoft.com/office/officeart/2005/8/layout/arrow6"/>
    <dgm:cxn modelId="{DFB55716-F2D5-4C1A-B262-FE6A5783C61C}" type="presOf" srcId="{B77D00C7-9E5B-4E4B-8014-BC6EA4E6593F}" destId="{224B3FF9-A7FE-4620-BC83-559E1C434D23}" srcOrd="0" destOrd="0" presId="urn:microsoft.com/office/officeart/2005/8/layout/arrow6"/>
    <dgm:cxn modelId="{AFC0F721-9297-46A9-8108-1E732AF985D6}" srcId="{5B0BFF94-1271-4216-A188-47608006B2F1}" destId="{B77D00C7-9E5B-4E4B-8014-BC6EA4E6593F}" srcOrd="0" destOrd="0" parTransId="{888F670E-5F78-4686-8950-16F1DDAC7EA2}" sibTransId="{DC037F8E-D546-407C-91AE-6B42BD6F6FC7}"/>
    <dgm:cxn modelId="{868F5A22-F595-4166-90FD-314C4C501A79}" type="presParOf" srcId="{793347BE-22C5-4C14-97D1-180B01BA2360}" destId="{00AD214C-55A6-4416-9BCD-3105E2BB930C}" srcOrd="0" destOrd="0" presId="urn:microsoft.com/office/officeart/2005/8/layout/arrow6"/>
    <dgm:cxn modelId="{DCA2194E-E6D5-43E1-8081-C9F7D1413481}" type="presParOf" srcId="{793347BE-22C5-4C14-97D1-180B01BA2360}" destId="{224B3FF9-A7FE-4620-BC83-559E1C434D23}" srcOrd="1" destOrd="0" presId="urn:microsoft.com/office/officeart/2005/8/layout/arrow6"/>
    <dgm:cxn modelId="{8EF5F73D-F745-4A16-8849-BD5F6D876E42}" type="presParOf" srcId="{793347BE-22C5-4C14-97D1-180B01BA2360}" destId="{4ED3F399-CEAE-44C9-9E4D-C4373E51D6E4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E8212E-00E1-4B33-A7FB-2420F1CEDA14}">
      <dsp:nvSpPr>
        <dsp:cNvPr id="0" name=""/>
        <dsp:cNvSpPr/>
      </dsp:nvSpPr>
      <dsp:spPr>
        <a:xfrm rot="16200000">
          <a:off x="-109990" y="111132"/>
          <a:ext cx="3193190" cy="2970925"/>
        </a:xfrm>
        <a:prstGeom prst="flowChartManualOperati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1409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400" kern="1200" dirty="0" smtClean="0"/>
            <a:t>Paslaugos</a:t>
          </a:r>
          <a:endParaRPr lang="en-US" sz="4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72 proc.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33 narės</a:t>
          </a:r>
          <a:endParaRPr lang="en-US" sz="3400" kern="1200" dirty="0"/>
        </a:p>
      </dsp:txBody>
      <dsp:txXfrm rot="5400000">
        <a:off x="1143" y="638637"/>
        <a:ext cx="2970925" cy="1915914"/>
      </dsp:txXfrm>
    </dsp:sp>
    <dsp:sp modelId="{8CAF97B9-AC0B-4D5D-9460-7DB70F4E7649}">
      <dsp:nvSpPr>
        <dsp:cNvPr id="0" name=""/>
        <dsp:cNvSpPr/>
      </dsp:nvSpPr>
      <dsp:spPr>
        <a:xfrm rot="16200000">
          <a:off x="3083754" y="111132"/>
          <a:ext cx="3193190" cy="2970925"/>
        </a:xfrm>
        <a:prstGeom prst="flowChartManualOperation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1409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400" kern="1200" dirty="0" smtClean="0"/>
            <a:t>Gamyba </a:t>
          </a:r>
          <a:endParaRPr lang="en-US" sz="4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26 proc.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12 narių</a:t>
          </a:r>
          <a:endParaRPr lang="en-US" sz="3400" kern="1200" dirty="0"/>
        </a:p>
      </dsp:txBody>
      <dsp:txXfrm rot="5400000">
        <a:off x="3194887" y="638637"/>
        <a:ext cx="2970925" cy="1915914"/>
      </dsp:txXfrm>
    </dsp:sp>
    <dsp:sp modelId="{18EC3BE3-A352-4DD8-ACC3-D280D272E636}">
      <dsp:nvSpPr>
        <dsp:cNvPr id="0" name=""/>
        <dsp:cNvSpPr/>
      </dsp:nvSpPr>
      <dsp:spPr>
        <a:xfrm rot="16200000">
          <a:off x="6277499" y="111132"/>
          <a:ext cx="3193190" cy="2970925"/>
        </a:xfrm>
        <a:prstGeom prst="flowChartManualOperation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0" tIns="0" rIns="281409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400" kern="1200" dirty="0" smtClean="0"/>
            <a:t>Prekyba</a:t>
          </a:r>
          <a:endParaRPr lang="en-US" sz="4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2 proc. 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lt-LT" sz="3400" kern="1200" dirty="0" smtClean="0"/>
            <a:t>1 narė</a:t>
          </a:r>
          <a:endParaRPr lang="en-US" sz="3400" kern="1200" dirty="0"/>
        </a:p>
      </dsp:txBody>
      <dsp:txXfrm rot="5400000">
        <a:off x="6388632" y="638637"/>
        <a:ext cx="2970925" cy="19159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E65E0-D0FF-4D21-8B4F-8DA8FCE79825}">
      <dsp:nvSpPr>
        <dsp:cNvPr id="0" name=""/>
        <dsp:cNvSpPr/>
      </dsp:nvSpPr>
      <dsp:spPr>
        <a:xfrm>
          <a:off x="163256" y="0"/>
          <a:ext cx="4617251" cy="461725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lt-LT" sz="4800" b="1" kern="1200" dirty="0" smtClean="0">
              <a:solidFill>
                <a:schemeClr val="bg1"/>
              </a:solidFill>
            </a:rPr>
            <a:t>38 </a:t>
          </a:r>
          <a:r>
            <a:rPr lang="ru-RU" sz="4800" b="1" kern="1200" dirty="0" smtClean="0">
              <a:solidFill>
                <a:schemeClr val="bg1"/>
              </a:solidFill>
            </a:rPr>
            <a:t>!</a:t>
          </a:r>
          <a:endParaRPr lang="en-US" sz="4800" b="1" kern="1200" dirty="0">
            <a:solidFill>
              <a:schemeClr val="bg1"/>
            </a:solidFill>
          </a:endParaRP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800" b="0" kern="1200" dirty="0" smtClean="0">
              <a:solidFill>
                <a:schemeClr val="bg1"/>
              </a:solidFill>
            </a:rPr>
            <a:t>renginiai</a:t>
          </a: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4800" b="1" kern="1200" dirty="0" smtClean="0">
              <a:solidFill>
                <a:schemeClr val="bg1"/>
              </a:solidFill>
            </a:rPr>
            <a:t>608 </a:t>
          </a:r>
          <a:r>
            <a:rPr lang="ru-RU" sz="4800" b="1" kern="1200" dirty="0" smtClean="0">
              <a:solidFill>
                <a:schemeClr val="bg1"/>
              </a:solidFill>
            </a:rPr>
            <a:t>! </a:t>
          </a:r>
          <a:r>
            <a:rPr lang="lt-LT" sz="4800" b="0" kern="1200" dirty="0" smtClean="0">
              <a:solidFill>
                <a:schemeClr val="bg1"/>
              </a:solidFill>
            </a:rPr>
            <a:t>dalyvės </a:t>
          </a:r>
          <a:endParaRPr lang="en-US" sz="7200" b="0" kern="1200" dirty="0">
            <a:solidFill>
              <a:schemeClr val="bg1"/>
            </a:solidFill>
          </a:endParaRPr>
        </a:p>
      </dsp:txBody>
      <dsp:txXfrm>
        <a:off x="839437" y="676181"/>
        <a:ext cx="3264889" cy="32648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F2F89D-963F-4224-B36E-74F635E2E0AA}">
      <dsp:nvSpPr>
        <dsp:cNvPr id="0" name=""/>
        <dsp:cNvSpPr/>
      </dsp:nvSpPr>
      <dsp:spPr>
        <a:xfrm rot="5400000">
          <a:off x="471888" y="2158894"/>
          <a:ext cx="1410030" cy="234625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B0B041-7AA5-4ECC-9465-CC82EC8B3A2C}">
      <dsp:nvSpPr>
        <dsp:cNvPr id="0" name=""/>
        <dsp:cNvSpPr/>
      </dsp:nvSpPr>
      <dsp:spPr>
        <a:xfrm>
          <a:off x="236518" y="2859920"/>
          <a:ext cx="2118215" cy="185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700" kern="1200" dirty="0" smtClean="0"/>
            <a:t>500 dalyvių</a:t>
          </a:r>
          <a:endParaRPr lang="en-US" sz="2700" kern="1200" dirty="0"/>
        </a:p>
      </dsp:txBody>
      <dsp:txXfrm>
        <a:off x="236518" y="2859920"/>
        <a:ext cx="2118215" cy="1856740"/>
      </dsp:txXfrm>
    </dsp:sp>
    <dsp:sp modelId="{1CEB029D-8CE3-46B4-AFA9-63BFBAFAC7A0}">
      <dsp:nvSpPr>
        <dsp:cNvPr id="0" name=""/>
        <dsp:cNvSpPr/>
      </dsp:nvSpPr>
      <dsp:spPr>
        <a:xfrm>
          <a:off x="1955071" y="1986160"/>
          <a:ext cx="399663" cy="399663"/>
        </a:xfrm>
        <a:prstGeom prst="triangle">
          <a:avLst>
            <a:gd name="adj" fmla="val 100000"/>
          </a:avLst>
        </a:prstGeom>
        <a:solidFill>
          <a:schemeClr val="accent1">
            <a:shade val="50000"/>
            <a:hueOff val="223007"/>
            <a:satOff val="-12882"/>
            <a:lumOff val="14154"/>
            <a:alphaOff val="0"/>
          </a:schemeClr>
        </a:solidFill>
        <a:ln w="34925" cap="flat" cmpd="sng" algn="in">
          <a:solidFill>
            <a:schemeClr val="accent1">
              <a:shade val="50000"/>
              <a:hueOff val="223007"/>
              <a:satOff val="-12882"/>
              <a:lumOff val="141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83A838-7D7A-4122-A341-82CD6C573DF7}">
      <dsp:nvSpPr>
        <dsp:cNvPr id="0" name=""/>
        <dsp:cNvSpPr/>
      </dsp:nvSpPr>
      <dsp:spPr>
        <a:xfrm rot="5400000">
          <a:off x="3064997" y="1517227"/>
          <a:ext cx="1410030" cy="234625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shade val="50000"/>
            <a:hueOff val="446015"/>
            <a:satOff val="-25763"/>
            <a:lumOff val="28308"/>
            <a:alphaOff val="0"/>
          </a:schemeClr>
        </a:solidFill>
        <a:ln w="34925" cap="flat" cmpd="sng" algn="in">
          <a:solidFill>
            <a:schemeClr val="accent1">
              <a:shade val="50000"/>
              <a:hueOff val="446015"/>
              <a:satOff val="-25763"/>
              <a:lumOff val="283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28AB24-28F8-4EA1-B1BE-926FFB322B81}">
      <dsp:nvSpPr>
        <dsp:cNvPr id="0" name=""/>
        <dsp:cNvSpPr/>
      </dsp:nvSpPr>
      <dsp:spPr>
        <a:xfrm>
          <a:off x="2829628" y="2218253"/>
          <a:ext cx="2118215" cy="185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700" kern="1200" dirty="0" smtClean="0"/>
            <a:t>450 dalyvių</a:t>
          </a:r>
          <a:endParaRPr lang="en-US" sz="2700" kern="1200" dirty="0"/>
        </a:p>
      </dsp:txBody>
      <dsp:txXfrm>
        <a:off x="2829628" y="2218253"/>
        <a:ext cx="2118215" cy="1856740"/>
      </dsp:txXfrm>
    </dsp:sp>
    <dsp:sp modelId="{1794C863-DFBE-455D-8CA3-EEDD84614CAB}">
      <dsp:nvSpPr>
        <dsp:cNvPr id="0" name=""/>
        <dsp:cNvSpPr/>
      </dsp:nvSpPr>
      <dsp:spPr>
        <a:xfrm>
          <a:off x="4548180" y="1344492"/>
          <a:ext cx="399663" cy="399663"/>
        </a:xfrm>
        <a:prstGeom prst="triangle">
          <a:avLst>
            <a:gd name="adj" fmla="val 100000"/>
          </a:avLst>
        </a:prstGeom>
        <a:solidFill>
          <a:schemeClr val="accent1">
            <a:shade val="50000"/>
            <a:hueOff val="669022"/>
            <a:satOff val="-38645"/>
            <a:lumOff val="42462"/>
            <a:alphaOff val="0"/>
          </a:schemeClr>
        </a:solidFill>
        <a:ln w="34925" cap="flat" cmpd="sng" algn="in">
          <a:solidFill>
            <a:schemeClr val="accent1">
              <a:shade val="50000"/>
              <a:hueOff val="669022"/>
              <a:satOff val="-38645"/>
              <a:lumOff val="424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213EE3-4BD8-487C-9D28-8182F7806FB9}">
      <dsp:nvSpPr>
        <dsp:cNvPr id="0" name=""/>
        <dsp:cNvSpPr/>
      </dsp:nvSpPr>
      <dsp:spPr>
        <a:xfrm rot="5400000">
          <a:off x="5658107" y="875559"/>
          <a:ext cx="1410030" cy="234625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shade val="50000"/>
            <a:hueOff val="669022"/>
            <a:satOff val="-38645"/>
            <a:lumOff val="42462"/>
            <a:alphaOff val="0"/>
          </a:schemeClr>
        </a:solidFill>
        <a:ln w="34925" cap="flat" cmpd="sng" algn="in">
          <a:solidFill>
            <a:schemeClr val="accent1">
              <a:shade val="50000"/>
              <a:hueOff val="669022"/>
              <a:satOff val="-38645"/>
              <a:lumOff val="4246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76E2AB-A205-46FA-B247-AC8659109FF2}">
      <dsp:nvSpPr>
        <dsp:cNvPr id="0" name=""/>
        <dsp:cNvSpPr/>
      </dsp:nvSpPr>
      <dsp:spPr>
        <a:xfrm>
          <a:off x="5422738" y="1576585"/>
          <a:ext cx="2118215" cy="185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700" kern="1200" dirty="0" smtClean="0"/>
            <a:t>500 dalyvių</a:t>
          </a:r>
          <a:endParaRPr lang="en-US" sz="2700" kern="1200" dirty="0"/>
        </a:p>
      </dsp:txBody>
      <dsp:txXfrm>
        <a:off x="5422738" y="1576585"/>
        <a:ext cx="2118215" cy="1856740"/>
      </dsp:txXfrm>
    </dsp:sp>
    <dsp:sp modelId="{E1C64DE0-A897-4B11-AD74-653DC29A646F}">
      <dsp:nvSpPr>
        <dsp:cNvPr id="0" name=""/>
        <dsp:cNvSpPr/>
      </dsp:nvSpPr>
      <dsp:spPr>
        <a:xfrm>
          <a:off x="7141290" y="702825"/>
          <a:ext cx="399663" cy="399663"/>
        </a:xfrm>
        <a:prstGeom prst="triangle">
          <a:avLst>
            <a:gd name="adj" fmla="val 100000"/>
          </a:avLst>
        </a:prstGeom>
        <a:solidFill>
          <a:schemeClr val="accent1">
            <a:shade val="50000"/>
            <a:hueOff val="446015"/>
            <a:satOff val="-25763"/>
            <a:lumOff val="28308"/>
            <a:alphaOff val="0"/>
          </a:schemeClr>
        </a:solidFill>
        <a:ln w="34925" cap="flat" cmpd="sng" algn="in">
          <a:solidFill>
            <a:schemeClr val="accent1">
              <a:shade val="50000"/>
              <a:hueOff val="446015"/>
              <a:satOff val="-25763"/>
              <a:lumOff val="283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54395F-3353-4274-A225-097EAD1A07C8}">
      <dsp:nvSpPr>
        <dsp:cNvPr id="0" name=""/>
        <dsp:cNvSpPr/>
      </dsp:nvSpPr>
      <dsp:spPr>
        <a:xfrm rot="5400000">
          <a:off x="8251216" y="233892"/>
          <a:ext cx="1410030" cy="234625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shade val="50000"/>
            <a:hueOff val="223007"/>
            <a:satOff val="-12882"/>
            <a:lumOff val="14154"/>
            <a:alphaOff val="0"/>
          </a:schemeClr>
        </a:solidFill>
        <a:ln w="34925" cap="flat" cmpd="sng" algn="in">
          <a:solidFill>
            <a:schemeClr val="accent1">
              <a:shade val="50000"/>
              <a:hueOff val="223007"/>
              <a:satOff val="-12882"/>
              <a:lumOff val="141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AC6CA0-6FA0-4784-9802-316B20FB120E}">
      <dsp:nvSpPr>
        <dsp:cNvPr id="0" name=""/>
        <dsp:cNvSpPr/>
      </dsp:nvSpPr>
      <dsp:spPr>
        <a:xfrm>
          <a:off x="8015847" y="934917"/>
          <a:ext cx="2118215" cy="185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2700" kern="1200" dirty="0" smtClean="0"/>
            <a:t>2226 prisijungimų </a:t>
          </a:r>
          <a:endParaRPr lang="en-US" sz="2700" kern="1200" dirty="0"/>
        </a:p>
      </dsp:txBody>
      <dsp:txXfrm>
        <a:off x="8015847" y="934917"/>
        <a:ext cx="2118215" cy="18567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AD214C-55A6-4416-9BCD-3105E2BB930C}">
      <dsp:nvSpPr>
        <dsp:cNvPr id="0" name=""/>
        <dsp:cNvSpPr/>
      </dsp:nvSpPr>
      <dsp:spPr>
        <a:xfrm>
          <a:off x="0" y="502476"/>
          <a:ext cx="3112801" cy="1245120"/>
        </a:xfrm>
        <a:prstGeom prst="leftRightRibbon">
          <a:avLst/>
        </a:prstGeom>
        <a:solidFill>
          <a:srgbClr val="B7841F"/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4B3FF9-A7FE-4620-BC83-559E1C434D23}">
      <dsp:nvSpPr>
        <dsp:cNvPr id="0" name=""/>
        <dsp:cNvSpPr/>
      </dsp:nvSpPr>
      <dsp:spPr>
        <a:xfrm>
          <a:off x="373536" y="720372"/>
          <a:ext cx="1027224" cy="610109"/>
        </a:xfrm>
        <a:prstGeom prst="rect">
          <a:avLst/>
        </a:prstGeom>
        <a:noFill/>
        <a:ln w="34925" cap="flat" cmpd="sng" algn="in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0452" rIns="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 smtClean="0"/>
            <a:t>2435 patinka</a:t>
          </a:r>
          <a:endParaRPr lang="en-US" sz="1700" kern="1200" dirty="0"/>
        </a:p>
      </dsp:txBody>
      <dsp:txXfrm>
        <a:off x="373536" y="720372"/>
        <a:ext cx="1027224" cy="610109"/>
      </dsp:txXfrm>
    </dsp:sp>
    <dsp:sp modelId="{4ED3F399-CEAE-44C9-9E4D-C4373E51D6E4}">
      <dsp:nvSpPr>
        <dsp:cNvPr id="0" name=""/>
        <dsp:cNvSpPr/>
      </dsp:nvSpPr>
      <dsp:spPr>
        <a:xfrm>
          <a:off x="1556400" y="919592"/>
          <a:ext cx="1213992" cy="610109"/>
        </a:xfrm>
        <a:prstGeom prst="rect">
          <a:avLst/>
        </a:prstGeom>
        <a:noFill/>
        <a:ln w="34925" cap="flat" cmpd="sng" algn="in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0452" rIns="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lt-LT" sz="1700" kern="1200" dirty="0" smtClean="0"/>
            <a:t>2532 seka</a:t>
          </a:r>
          <a:endParaRPr lang="en-US" sz="1700" kern="1200" dirty="0"/>
        </a:p>
      </dsp:txBody>
      <dsp:txXfrm>
        <a:off x="1556400" y="919592"/>
        <a:ext cx="1213992" cy="6101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25BCD-7E96-4E6F-9744-9D47822F6AE3}" type="datetimeFigureOut">
              <a:rPr lang="en-US" smtClean="0"/>
              <a:t>3/3/2021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66904B-8AEA-46FB-B3C1-DE2C640A99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27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BD6876-9C46-4B3B-8DCC-6B9888EEF071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E7221-EA9C-4C79-98C7-E3E2195848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305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2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19512176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3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32004141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5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4068062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7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14528572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8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26285475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9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22778460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lt-LT" altLang="lt-LT"/>
              <a:t>Kauno prekybos, pramonės ir amatų rūmai – nevyriausybinė, pelno nesiekianti, verslo savivaldą puoselėjanti ir verslo informacines – konsultacines paslaugas teikianti, 90 metų istoriją turinti organizacija. Ji atstovauja bendriesiems verslo interesams, gina narių interesus, plėtoja paslaugas verslui, vykdo valstybės deleguotąsias funkcijas.</a:t>
            </a:r>
          </a:p>
          <a:p>
            <a:pPr eaLnBrk="1" hangingPunct="1">
              <a:spcBef>
                <a:spcPct val="0"/>
              </a:spcBef>
            </a:pPr>
            <a:endParaRPr lang="lt-LT" altLang="lt-LT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A0F9D3-7372-4842-96A8-5FAD07B9E6C4}" type="slidenum">
              <a:rPr lang="lt-LT" altLang="lt-LT"/>
              <a:pPr/>
              <a:t>10</a:t>
            </a:fld>
            <a:endParaRPr lang="lt-LT" altLang="lt-LT"/>
          </a:p>
        </p:txBody>
      </p:sp>
    </p:spTree>
    <p:extLst>
      <p:ext uri="{BB962C8B-B14F-4D97-AF65-F5344CB8AC3E}">
        <p14:creationId xmlns:p14="http://schemas.microsoft.com/office/powerpoint/2010/main" val="342476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643670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7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57477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38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893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8599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906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7942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691510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356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17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1E55F37B-45B3-41A0-A189-F5004FD9C5C9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5AA319A-3DA5-4E5D-A33D-2884597CF36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338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9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verslomoterys.lt/" TargetMode="Externa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16.png"/><Relationship Id="rId7" Type="http://schemas.openxmlformats.org/officeDocument/2006/relationships/diagramLayout" Target="../diagrams/layou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5.xml"/><Relationship Id="rId5" Type="http://schemas.openxmlformats.org/officeDocument/2006/relationships/image" Target="../media/image18.png"/><Relationship Id="rId10" Type="http://schemas.microsoft.com/office/2007/relationships/diagramDrawing" Target="../diagrams/drawing5.xml"/><Relationship Id="rId4" Type="http://schemas.openxmlformats.org/officeDocument/2006/relationships/image" Target="../media/image17.png"/><Relationship Id="rId9" Type="http://schemas.openxmlformats.org/officeDocument/2006/relationships/diagramColors" Target="../diagrams/colors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7" Type="http://schemas.openxmlformats.org/officeDocument/2006/relationships/image" Target="../media/image27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2003" y="3249140"/>
            <a:ext cx="7754367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lt-LT" sz="4000" dirty="0" smtClean="0">
                <a:solidFill>
                  <a:schemeClr val="tx2"/>
                </a:solidFill>
              </a:rPr>
              <a:t>KAUNO VERSLO </a:t>
            </a:r>
            <a:r>
              <a:rPr lang="lt-LT" sz="4000" dirty="0">
                <a:solidFill>
                  <a:schemeClr val="tx2"/>
                </a:solidFill>
              </a:rPr>
              <a:t>MOTERŲ TINKLAS</a:t>
            </a:r>
          </a:p>
          <a:p>
            <a:pPr algn="ctr"/>
            <a:endParaRPr lang="lt-LT" sz="3200" dirty="0">
              <a:solidFill>
                <a:schemeClr val="tx2"/>
              </a:solidFill>
            </a:endParaRPr>
          </a:p>
          <a:p>
            <a:pPr algn="ctr"/>
            <a:endParaRPr lang="lt-LT" sz="3200" dirty="0">
              <a:solidFill>
                <a:schemeClr val="tx2"/>
              </a:solidFill>
            </a:endParaRPr>
          </a:p>
          <a:p>
            <a:pPr algn="ctr"/>
            <a:endParaRPr lang="lt-LT" sz="3200" dirty="0">
              <a:solidFill>
                <a:schemeClr val="tx2"/>
              </a:solidFill>
            </a:endParaRPr>
          </a:p>
          <a:p>
            <a:pPr algn="ctr"/>
            <a:r>
              <a:rPr lang="lt-LT" sz="2000" dirty="0" smtClean="0">
                <a:solidFill>
                  <a:schemeClr val="tx2"/>
                </a:solidFill>
              </a:rPr>
              <a:t>2021 m. vasario 24 d. </a:t>
            </a:r>
            <a:endParaRPr lang="lt-LT" sz="2000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767" y="588944"/>
            <a:ext cx="3654840" cy="243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39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55039" y="4411109"/>
            <a:ext cx="4285904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lt-LT" sz="1750" dirty="0">
                <a:solidFill>
                  <a:schemeClr val="tx2">
                    <a:lumMod val="75000"/>
                  </a:schemeClr>
                </a:solidFill>
              </a:rPr>
              <a:t>Verslų savininkės, </a:t>
            </a:r>
            <a:r>
              <a:rPr lang="lt-LT" sz="1750" dirty="0" smtClean="0">
                <a:solidFill>
                  <a:schemeClr val="tx2">
                    <a:lumMod val="75000"/>
                  </a:schemeClr>
                </a:solidFill>
              </a:rPr>
              <a:t>bendrasavininkės, aukščiausio </a:t>
            </a:r>
            <a:r>
              <a:rPr lang="lt-LT" sz="1750" dirty="0">
                <a:solidFill>
                  <a:schemeClr val="tx2">
                    <a:lumMod val="75000"/>
                  </a:schemeClr>
                </a:solidFill>
              </a:rPr>
              <a:t>lygmens įmonių </a:t>
            </a:r>
            <a:r>
              <a:rPr lang="lt-LT" sz="1750" dirty="0" smtClean="0">
                <a:solidFill>
                  <a:schemeClr val="tx2">
                    <a:lumMod val="75000"/>
                  </a:schemeClr>
                </a:solidFill>
              </a:rPr>
              <a:t>vadovės, prekybos</a:t>
            </a:r>
            <a:r>
              <a:rPr lang="lt-LT" sz="1750" dirty="0">
                <a:solidFill>
                  <a:schemeClr val="tx2">
                    <a:lumMod val="75000"/>
                  </a:schemeClr>
                </a:solidFill>
              </a:rPr>
              <a:t>, pramonės ir amatų rūmų </a:t>
            </a:r>
            <a:r>
              <a:rPr lang="lt-LT" sz="1750" dirty="0" smtClean="0">
                <a:solidFill>
                  <a:schemeClr val="tx2">
                    <a:lumMod val="75000"/>
                  </a:schemeClr>
                </a:solidFill>
              </a:rPr>
              <a:t>narės</a:t>
            </a:r>
          </a:p>
          <a:p>
            <a:pPr algn="ctr"/>
            <a:endParaRPr lang="lt-LT" sz="1750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lt-LT" sz="1750" dirty="0" smtClean="0">
                <a:solidFill>
                  <a:schemeClr val="tx2">
                    <a:lumMod val="75000"/>
                  </a:schemeClr>
                </a:solidFill>
              </a:rPr>
              <a:t>Liepos 23 d. 13 metų drauge </a:t>
            </a:r>
            <a:r>
              <a:rPr lang="en-US" sz="175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lt-LT" sz="175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375" y="1940223"/>
            <a:ext cx="4179931" cy="3098722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4666094" y="2391284"/>
            <a:ext cx="3006112" cy="2019825"/>
            <a:chOff x="4330330" y="2167936"/>
            <a:chExt cx="3006112" cy="2019825"/>
          </a:xfrm>
        </p:grpSpPr>
        <p:sp>
          <p:nvSpPr>
            <p:cNvPr id="10" name="TextBox 9"/>
            <p:cNvSpPr txBox="1"/>
            <p:nvPr/>
          </p:nvSpPr>
          <p:spPr>
            <a:xfrm>
              <a:off x="4330330" y="2167936"/>
              <a:ext cx="15003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sz="1600" b="1" dirty="0" smtClean="0"/>
                <a:t>Šiaulių VMT </a:t>
              </a:r>
              <a:r>
                <a:rPr lang="en-US" sz="1600" b="1" dirty="0" smtClean="0"/>
                <a:t> </a:t>
              </a:r>
              <a:r>
                <a:rPr lang="lt-LT" sz="1600" b="1" dirty="0" smtClean="0"/>
                <a:t>23 </a:t>
              </a:r>
              <a:endParaRPr lang="en-US" sz="16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30711" y="2415952"/>
              <a:ext cx="150573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sz="1600" b="1" dirty="0" smtClean="0"/>
                <a:t>Panevėžio</a:t>
              </a:r>
            </a:p>
            <a:p>
              <a:pPr algn="ctr"/>
              <a:r>
                <a:rPr lang="lt-LT" sz="1600" b="1" dirty="0" smtClean="0"/>
                <a:t> VMT 26 </a:t>
              </a:r>
              <a:endParaRPr lang="en-US" sz="16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721026" y="3202132"/>
              <a:ext cx="16018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sz="1600" b="1" dirty="0" smtClean="0"/>
                <a:t>Kauno </a:t>
              </a:r>
            </a:p>
            <a:p>
              <a:pPr algn="ctr"/>
              <a:r>
                <a:rPr lang="lt-LT" sz="1600" b="1" dirty="0" smtClean="0"/>
                <a:t>VMT 45</a:t>
              </a:r>
              <a:endParaRPr lang="en-US" sz="16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5887411" y="3602986"/>
              <a:ext cx="10501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sz="1600" b="1" dirty="0" smtClean="0"/>
                <a:t>Vilniaus </a:t>
              </a:r>
            </a:p>
            <a:p>
              <a:pPr algn="ctr"/>
              <a:r>
                <a:rPr lang="lt-LT" sz="1600" b="1" dirty="0" smtClean="0"/>
                <a:t>VMT 41</a:t>
              </a:r>
              <a:endParaRPr lang="en-US" sz="1600" b="1" dirty="0"/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571" y="3937686"/>
            <a:ext cx="3463816" cy="25978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932" y="1464125"/>
            <a:ext cx="3742118" cy="24947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59" y="211510"/>
            <a:ext cx="3207107" cy="149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6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8293" y="291887"/>
            <a:ext cx="88296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sz="2800" dirty="0">
                <a:solidFill>
                  <a:schemeClr val="tx2">
                    <a:lumMod val="75000"/>
                  </a:schemeClr>
                </a:solidFill>
              </a:rPr>
              <a:t>Kauno verslo moterų tinklo veiklos 2020 m. </a:t>
            </a:r>
            <a:r>
              <a:rPr lang="lt-LT" sz="2800" dirty="0" smtClean="0">
                <a:solidFill>
                  <a:schemeClr val="tx2">
                    <a:lumMod val="75000"/>
                  </a:schemeClr>
                </a:solidFill>
              </a:rPr>
              <a:t>ataskaita</a:t>
            </a:r>
            <a:r>
              <a:rPr lang="lt-LT" sz="3200" dirty="0">
                <a:solidFill>
                  <a:schemeClr val="accent1">
                    <a:lumMod val="50000"/>
                  </a:schemeClr>
                </a:solidFill>
              </a:rPr>
              <a:t> </a:t>
            </a:r>
          </a:p>
        </p:txBody>
      </p:sp>
      <p:graphicFrame>
        <p:nvGraphicFramePr>
          <p:cNvPr id="16" name="Diagram 15"/>
          <p:cNvGraphicFramePr/>
          <p:nvPr>
            <p:extLst>
              <p:ext uri="{D42A27DB-BD31-4B8C-83A1-F6EECF244321}">
                <p14:modId xmlns:p14="http://schemas.microsoft.com/office/powerpoint/2010/main" val="2085249726"/>
              </p:ext>
            </p:extLst>
          </p:nvPr>
        </p:nvGraphicFramePr>
        <p:xfrm>
          <a:off x="-947955" y="1090786"/>
          <a:ext cx="9135610" cy="5201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8299" y="254704"/>
            <a:ext cx="1864945" cy="1243916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803634" y="3833769"/>
            <a:ext cx="3868722" cy="2458191"/>
            <a:chOff x="4613946" y="3217177"/>
            <a:chExt cx="3868722" cy="3074783"/>
          </a:xfrm>
        </p:grpSpPr>
        <p:sp>
          <p:nvSpPr>
            <p:cNvPr id="4" name="TextBox 3"/>
            <p:cNvSpPr txBox="1"/>
            <p:nvPr/>
          </p:nvSpPr>
          <p:spPr>
            <a:xfrm>
              <a:off x="4613946" y="5922628"/>
              <a:ext cx="1174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dirty="0" smtClean="0"/>
                <a:t>2017</a:t>
              </a:r>
              <a:endParaRPr lang="en-US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133750" y="5317820"/>
              <a:ext cx="1174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dirty="0" smtClean="0"/>
                <a:t>2018</a:t>
              </a:r>
              <a:endParaRPr lang="en-US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814657" y="4330416"/>
              <a:ext cx="1174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dirty="0" smtClean="0"/>
                <a:t>2019</a:t>
              </a:r>
              <a:endParaRPr 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7308209" y="3217177"/>
              <a:ext cx="11744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lt-LT" dirty="0" smtClean="0"/>
                <a:t>2020</a:t>
              </a:r>
              <a:endParaRPr lang="en-US" dirty="0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264344" y="2204306"/>
            <a:ext cx="43619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lt-LT" sz="2400" dirty="0" smtClean="0">
                <a:solidFill>
                  <a:schemeClr val="tx2">
                    <a:lumMod val="75000"/>
                  </a:schemeClr>
                </a:solidFill>
              </a:rPr>
              <a:t>Moterų verslumo skatinimas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t-LT" sz="2400" dirty="0" smtClean="0">
                <a:solidFill>
                  <a:schemeClr val="tx2">
                    <a:lumMod val="75000"/>
                  </a:schemeClr>
                </a:solidFill>
              </a:rPr>
              <a:t>Moterų versle tarpusavio pagalba ir tobulėjimas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lt-LT" sz="2400" dirty="0" smtClean="0">
                <a:solidFill>
                  <a:schemeClr val="tx2">
                    <a:lumMod val="75000"/>
                  </a:schemeClr>
                </a:solidFill>
              </a:rPr>
              <a:t>Moterų versle lygių galimybių principo užtikrinimas ir atstovavimas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775477" y="2770579"/>
            <a:ext cx="816097" cy="816126"/>
          </a:xfrm>
          <a:prstGeom prst="ellipse">
            <a:avLst/>
          </a:prstGeom>
          <a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1" name="Oval 20"/>
          <p:cNvSpPr/>
          <p:nvPr/>
        </p:nvSpPr>
        <p:spPr>
          <a:xfrm>
            <a:off x="1071346" y="5105103"/>
            <a:ext cx="816097" cy="816126"/>
          </a:xfrm>
          <a:prstGeom prst="ellipse">
            <a:avLst/>
          </a:prstGeom>
          <a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  <a:miter lim="800000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2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892" y="4577898"/>
            <a:ext cx="6175783" cy="2280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591574" y="2744598"/>
            <a:ext cx="1174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 smtClean="0"/>
              <a:t>2021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5076737" y="1520139"/>
            <a:ext cx="689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t-LT" altLang="lt-LT" sz="3200" b="1" dirty="0" smtClean="0">
                <a:solidFill>
                  <a:schemeClr val="tx2"/>
                </a:solidFill>
              </a:rPr>
              <a:t>50</a:t>
            </a:r>
            <a:endParaRPr lang="en-US" altLang="lt-LT" sz="3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911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2333" y="356287"/>
            <a:ext cx="9601200" cy="1485900"/>
          </a:xfrm>
        </p:spPr>
        <p:txBody>
          <a:bodyPr>
            <a:normAutofit/>
          </a:bodyPr>
          <a:lstStyle/>
          <a:p>
            <a:r>
              <a:rPr lang="lt-LT" sz="3200" dirty="0" smtClean="0">
                <a:solidFill>
                  <a:schemeClr val="tx2">
                    <a:lumMod val="75000"/>
                  </a:schemeClr>
                </a:solidFill>
              </a:rPr>
              <a:t>Kauno verslo </a:t>
            </a:r>
            <a:r>
              <a:rPr lang="lt-LT" sz="3200" dirty="0">
                <a:solidFill>
                  <a:schemeClr val="tx2">
                    <a:lumMod val="75000"/>
                  </a:schemeClr>
                </a:solidFill>
              </a:rPr>
              <a:t>moterų </a:t>
            </a:r>
            <a:r>
              <a:rPr lang="lt-LT" sz="3200" dirty="0" smtClean="0">
                <a:solidFill>
                  <a:schemeClr val="tx2">
                    <a:lumMod val="75000"/>
                  </a:schemeClr>
                </a:solidFill>
              </a:rPr>
              <a:t>tinklas</a:t>
            </a: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 - </a:t>
            </a:r>
            <a:r>
              <a:rPr lang="lt-LT" sz="3200" dirty="0" smtClean="0">
                <a:solidFill>
                  <a:schemeClr val="tx2">
                    <a:lumMod val="75000"/>
                  </a:schemeClr>
                </a:solidFill>
              </a:rPr>
              <a:t>46 narės 2020 m.</a:t>
            </a:r>
            <a:endParaRPr lang="lt-LT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6958896"/>
              </p:ext>
            </p:extLst>
          </p:nvPr>
        </p:nvGraphicFramePr>
        <p:xfrm>
          <a:off x="1312333" y="1680055"/>
          <a:ext cx="9360700" cy="31931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1058" y="349875"/>
            <a:ext cx="1864945" cy="12439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01289" y="5070490"/>
            <a:ext cx="26150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dirty="0" smtClean="0">
                <a:solidFill>
                  <a:schemeClr val="tx2">
                    <a:lumMod val="75000"/>
                  </a:schemeClr>
                </a:solidFill>
              </a:rPr>
              <a:t>Tekstilės, drabužių, gumos ir plastiko, farmacijos, maisto, kosmetikos, medienos apdirbimo ir kt. </a:t>
            </a:r>
            <a:endParaRPr lang="en-US" sz="1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727091" y="5070490"/>
            <a:ext cx="21006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dirty="0" smtClean="0">
                <a:solidFill>
                  <a:schemeClr val="tx2">
                    <a:lumMod val="75000"/>
                  </a:schemeClr>
                </a:solidFill>
              </a:rPr>
              <a:t>Prekyba lauko baldais </a:t>
            </a:r>
            <a:endParaRPr lang="en-US" sz="1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68169" y="5070490"/>
            <a:ext cx="354227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dirty="0" smtClean="0">
                <a:solidFill>
                  <a:schemeClr val="tx2">
                    <a:lumMod val="75000"/>
                  </a:schemeClr>
                </a:solidFill>
              </a:rPr>
              <a:t>Verslo, procesų, kokybės vadybos, personalo, darbų saugos, asmens duomenų apsaugos, teisinės konsultacijos, viešojo maitinimo, dizaino ir spaudos, odontologijos, draudimo, finansų apskaitos, viešbučių ir turizmo, slaugos, vertimo paslaugos </a:t>
            </a:r>
            <a:endParaRPr lang="en-US" sz="1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862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7460" y="364796"/>
            <a:ext cx="1843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altLang="lt-LT" sz="3200" dirty="0" smtClean="0">
                <a:solidFill>
                  <a:schemeClr val="tx2"/>
                </a:solidFill>
              </a:rPr>
              <a:t>Renginiai</a:t>
            </a:r>
            <a:endParaRPr lang="en-US" altLang="lt-LT" sz="3200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4723" y="1719743"/>
            <a:ext cx="589679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lt-LT" sz="1600" dirty="0">
              <a:solidFill>
                <a:schemeClr val="tx2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13 Kasmėnesinių teminių susitikimų (205 dalyvės)</a:t>
            </a:r>
            <a:endParaRPr lang="en-US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n-US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18 </a:t>
            </a:r>
            <a:r>
              <a:rPr lang="lt-LT" sz="1600" dirty="0">
                <a:solidFill>
                  <a:schemeClr val="tx2">
                    <a:lumMod val="75000"/>
                  </a:schemeClr>
                </a:solidFill>
              </a:rPr>
              <a:t>Verslo moterų tinklo bendrystės </a:t>
            </a: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pusryčių (247 dalyvės) </a:t>
            </a:r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  <a:p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 Lietuvos verslo moterų tinklo kontaktų renginiai (81 dalyvė)</a:t>
            </a:r>
          </a:p>
          <a:p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2 motyvacinės kelionės po Lietuvą, aplankant Rūmų narius (26 dalyvės)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2 tarptautini</a:t>
            </a:r>
            <a:r>
              <a:rPr lang="en-US" sz="1600" dirty="0" err="1" smtClean="0">
                <a:solidFill>
                  <a:schemeClr val="tx2">
                    <a:lumMod val="75000"/>
                  </a:schemeClr>
                </a:solidFill>
              </a:rPr>
              <a:t>ai</a:t>
            </a: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 susitikimai (Japonija, Ukraina, </a:t>
            </a:r>
            <a:r>
              <a:rPr lang="lt-LT" sz="1600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6 dalyvės)</a:t>
            </a:r>
          </a:p>
          <a:p>
            <a:endParaRPr lang="lt-LT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1 nacionalinis renginys (13 dalyvių)</a:t>
            </a:r>
          </a:p>
          <a:p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lt-LT" sz="1600" dirty="0" smtClean="0">
                <a:solidFill>
                  <a:schemeClr val="tx2">
                    <a:lumMod val="75000"/>
                  </a:schemeClr>
                </a:solidFill>
              </a:rPr>
              <a:t>Ketvirtoji konferencija „Formulė: versli ir laiminga. Tinkle“ </a:t>
            </a:r>
          </a:p>
          <a:p>
            <a:endParaRPr lang="lt-LT" sz="16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108103"/>
              </p:ext>
            </p:extLst>
          </p:nvPr>
        </p:nvGraphicFramePr>
        <p:xfrm>
          <a:off x="7081521" y="1719743"/>
          <a:ext cx="4788901" cy="4617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816" y="238895"/>
            <a:ext cx="1864945" cy="124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685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2734" y="488925"/>
            <a:ext cx="9601200" cy="670086"/>
          </a:xfrm>
        </p:spPr>
        <p:txBody>
          <a:bodyPr>
            <a:normAutofit/>
          </a:bodyPr>
          <a:lstStyle/>
          <a:p>
            <a:r>
              <a:rPr lang="lt-LT" sz="3200" dirty="0" smtClean="0"/>
              <a:t>Moterų verslumo skatinimas</a:t>
            </a:r>
            <a:endParaRPr lang="lt-LT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867" y="4915168"/>
            <a:ext cx="2875509" cy="1340540"/>
          </a:xfrm>
          <a:prstGeom prst="rect">
            <a:avLst/>
          </a:prstGeom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378121129"/>
              </p:ext>
            </p:extLst>
          </p:nvPr>
        </p:nvGraphicFramePr>
        <p:xfrm>
          <a:off x="1830582" y="1708421"/>
          <a:ext cx="1013783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306595" y="3764692"/>
            <a:ext cx="1070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800" dirty="0" smtClean="0"/>
              <a:t>2017</a:t>
            </a:r>
            <a:endParaRPr lang="en-US" sz="2800" dirty="0"/>
          </a:p>
        </p:txBody>
      </p:sp>
      <p:sp>
        <p:nvSpPr>
          <p:cNvPr id="13" name="Rectangle 12"/>
          <p:cNvSpPr/>
          <p:nvPr/>
        </p:nvSpPr>
        <p:spPr>
          <a:xfrm>
            <a:off x="4737459" y="3167390"/>
            <a:ext cx="10200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lt-LT" sz="2800" dirty="0" smtClean="0">
                <a:solidFill>
                  <a:prstClr val="black"/>
                </a:solidFill>
              </a:rPr>
              <a:t>2018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87422" y="2491887"/>
            <a:ext cx="10157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lt-LT" sz="2800" dirty="0" smtClean="0">
                <a:solidFill>
                  <a:prstClr val="black"/>
                </a:solidFill>
              </a:rPr>
              <a:t>2019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749294" y="1877645"/>
            <a:ext cx="10246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lt-LT" sz="2800" dirty="0" smtClean="0">
                <a:solidFill>
                  <a:prstClr val="black"/>
                </a:solidFill>
              </a:rPr>
              <a:t>2020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54695" y="1677590"/>
            <a:ext cx="40092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Beveik 3700 verslių moterų patyrė moterų bendrystės ir žinių dalinimosi džiaugsmą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537" y="254704"/>
            <a:ext cx="1864945" cy="1243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229" y="256439"/>
            <a:ext cx="9809314" cy="85961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75958" y="1490297"/>
            <a:ext cx="1090185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lt-LT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tx2">
                    <a:lumMod val="75000"/>
                  </a:schemeClr>
                </a:solidFill>
              </a:rPr>
              <a:t>P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arama </a:t>
            </a: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K</a:t>
            </a:r>
            <a:r>
              <a:rPr lang="lt-LT" dirty="0">
                <a:solidFill>
                  <a:schemeClr val="tx2">
                    <a:lumMod val="75000"/>
                  </a:schemeClr>
                </a:solidFill>
              </a:rPr>
              <a:t>artų namams, vaikų gerovės centrui „Pastogė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“, Lietuvos </a:t>
            </a:r>
            <a:r>
              <a:rPr lang="lt-LT" dirty="0">
                <a:solidFill>
                  <a:schemeClr val="tx2">
                    <a:lumMod val="75000"/>
                  </a:schemeClr>
                </a:solidFill>
              </a:rPr>
              <a:t>samariečių bendrijos Kauno 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skyriui</a:t>
            </a:r>
            <a:endParaRPr lang="lt-LT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tx2">
                    <a:lumMod val="75000"/>
                  </a:schemeClr>
                </a:solidFill>
              </a:rPr>
              <a:t>Padėkos dovanos Kauno miesto greitosios medicinos pagalbos stoties 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darbuotojams (500 </a:t>
            </a:r>
            <a:r>
              <a:rPr lang="lt-LT" dirty="0" err="1" smtClean="0">
                <a:solidFill>
                  <a:schemeClr val="tx2">
                    <a:lumMod val="75000"/>
                  </a:schemeClr>
                </a:solidFill>
              </a:rPr>
              <a:t>Eur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) </a:t>
            </a:r>
          </a:p>
          <a:p>
            <a:pPr marL="285750" indent="-285750">
              <a:spcAft>
                <a:spcPts val="12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Parama „Rimanto Kaukėno paramos grupei“, konkrečiai - onkologine liga sergančiam </a:t>
            </a:r>
            <a:r>
              <a:rPr lang="lt-LT" dirty="0" err="1" smtClean="0">
                <a:solidFill>
                  <a:schemeClr val="tx2">
                    <a:lumMod val="75000"/>
                  </a:schemeClr>
                </a:solidFill>
              </a:rPr>
              <a:t>Joriui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 Petkevičiui, skirta apmokėti dalį delfinų terapijos  (300 </a:t>
            </a:r>
            <a:r>
              <a:rPr lang="lt-LT" dirty="0" err="1" smtClean="0">
                <a:solidFill>
                  <a:schemeClr val="tx2">
                    <a:lumMod val="75000"/>
                  </a:schemeClr>
                </a:solidFill>
              </a:rPr>
              <a:t>Eur</a:t>
            </a:r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3" name="Rectangle 2"/>
          <p:cNvSpPr/>
          <p:nvPr/>
        </p:nvSpPr>
        <p:spPr>
          <a:xfrm>
            <a:off x="1445590" y="2613392"/>
            <a:ext cx="3204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lt-LT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70313" y="4023895"/>
            <a:ext cx="7561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t-LT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AČIŪ UŽ JŪSŲ GERUMĄ</a:t>
            </a:r>
            <a:endParaRPr lang="en-US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26" name="Picture 2" descr="https://chamber.lt/wp-content/uploads/2020/04/Picture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5738" y="3395296"/>
            <a:ext cx="1508468" cy="2180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427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7601" y="1593726"/>
            <a:ext cx="392441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Saulei Motiejūnienei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R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ūtai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Klimašauskienei</a:t>
            </a:r>
            <a:endParaRPr lang="ru-RU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Eglei </a:t>
            </a:r>
            <a:r>
              <a:rPr lang="lt-LT" dirty="0" err="1">
                <a:solidFill>
                  <a:schemeClr val="accent1">
                    <a:lumMod val="50000"/>
                  </a:schemeClr>
                </a:solidFill>
              </a:rPr>
              <a:t>Makselytei</a:t>
            </a:r>
            <a:r>
              <a:rPr lang="lt-LT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Rimai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Balanaškienei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accent1">
                    <a:lumMod val="50000"/>
                  </a:schemeClr>
                </a:solidFill>
              </a:rPr>
              <a:t>Ritai Daugėlienei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Faustai </a:t>
            </a:r>
            <a:r>
              <a:rPr lang="lt-LT" dirty="0" err="1">
                <a:solidFill>
                  <a:schemeClr val="accent1">
                    <a:lumMod val="50000"/>
                  </a:schemeClr>
                </a:solidFill>
              </a:rPr>
              <a:t>Šeputytei</a:t>
            </a:r>
            <a:r>
              <a:rPr lang="lt-LT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>
                <a:solidFill>
                  <a:schemeClr val="accent1">
                    <a:lumMod val="50000"/>
                  </a:schemeClr>
                </a:solidFill>
              </a:rPr>
              <a:t>Vilmai </a:t>
            </a:r>
            <a:r>
              <a:rPr lang="lt-LT" dirty="0" err="1">
                <a:solidFill>
                  <a:schemeClr val="accent1">
                    <a:lumMod val="50000"/>
                  </a:schemeClr>
                </a:solidFill>
              </a:rPr>
              <a:t>Eidukynaitei</a:t>
            </a:r>
            <a:r>
              <a:rPr lang="lt-LT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Elenai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Bartnikienei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Birutei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Kaušilaitei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Simai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Giržadaitei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Editai </a:t>
            </a:r>
            <a:r>
              <a:rPr lang="lt-LT" dirty="0" err="1" smtClean="0">
                <a:solidFill>
                  <a:schemeClr val="accent1">
                    <a:lumMod val="50000"/>
                  </a:schemeClr>
                </a:solidFill>
              </a:rPr>
              <a:t>Plūkienei</a:t>
            </a: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Eugenijai Galkauskienei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lt-LT" dirty="0" smtClean="0">
                <a:solidFill>
                  <a:schemeClr val="accent1">
                    <a:lumMod val="50000"/>
                  </a:schemeClr>
                </a:solidFill>
              </a:rPr>
              <a:t>Jūratei Gulbinienei</a:t>
            </a:r>
          </a:p>
        </p:txBody>
      </p:sp>
      <p:sp>
        <p:nvSpPr>
          <p:cNvPr id="3" name="Rectangle 2"/>
          <p:cNvSpPr/>
          <p:nvPr/>
        </p:nvSpPr>
        <p:spPr>
          <a:xfrm>
            <a:off x="1445590" y="2613392"/>
            <a:ext cx="3204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lt-LT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7460" y="364796"/>
            <a:ext cx="6970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altLang="lt-LT" sz="3200" dirty="0" smtClean="0">
                <a:solidFill>
                  <a:schemeClr val="tx2">
                    <a:lumMod val="75000"/>
                  </a:schemeClr>
                </a:solidFill>
              </a:rPr>
              <a:t>Dėkojame už skirtą asmeninį indėlį </a:t>
            </a:r>
            <a:endParaRPr lang="en-US" altLang="lt-LT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61933" y="3140846"/>
            <a:ext cx="31056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dirty="0" smtClean="0">
                <a:solidFill>
                  <a:schemeClr val="tx2">
                    <a:lumMod val="75000"/>
                  </a:schemeClr>
                </a:solidFill>
              </a:rPr>
              <a:t>YPATINGA PADĖKA RŪTAI UŽ MOTERŲ BENDRYSTĖS PUSRYČIŲ MODERAVIMĄ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050" name="Picture 2" descr="RUta Klimasauskie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2464" y="1107693"/>
            <a:ext cx="2875006" cy="426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226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45590" y="2613392"/>
            <a:ext cx="3204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lt-LT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7460" y="364796"/>
            <a:ext cx="22028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altLang="lt-LT" sz="3200" dirty="0" smtClean="0">
                <a:solidFill>
                  <a:schemeClr val="tx2"/>
                </a:solidFill>
              </a:rPr>
              <a:t>Viešinimas</a:t>
            </a:r>
            <a:r>
              <a:rPr lang="lt-LT" altLang="lt-LT" sz="3200" b="1" dirty="0" smtClean="0">
                <a:solidFill>
                  <a:schemeClr val="tx2"/>
                </a:solidFill>
              </a:rPr>
              <a:t> </a:t>
            </a:r>
            <a:endParaRPr lang="en-US" altLang="lt-LT" sz="3200" b="1" dirty="0">
              <a:solidFill>
                <a:schemeClr val="tx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3" y="1627263"/>
            <a:ext cx="5027967" cy="45305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9081" y="2596286"/>
            <a:ext cx="4936519" cy="36194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70206" y="1550084"/>
            <a:ext cx="262786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lt-LT" dirty="0" smtClean="0">
                <a:hlinkClick r:id="rId5"/>
              </a:rPr>
              <a:t>www.verslomoterys.lt</a:t>
            </a:r>
            <a:r>
              <a:rPr lang="lt-LT" dirty="0" smtClean="0"/>
              <a:t>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626443" y="1416908"/>
            <a:ext cx="617838" cy="5025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1401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45590" y="2613392"/>
            <a:ext cx="32048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lt-LT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17460" y="364796"/>
            <a:ext cx="22028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lt-LT" altLang="lt-LT" sz="3200" dirty="0" smtClean="0">
                <a:solidFill>
                  <a:schemeClr val="tx2"/>
                </a:solidFill>
              </a:rPr>
              <a:t>Viešinimas </a:t>
            </a:r>
            <a:endParaRPr lang="en-US" altLang="lt-LT" sz="3200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26443" y="1416908"/>
            <a:ext cx="617838" cy="50250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7902" y="949571"/>
            <a:ext cx="2976201" cy="54267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7460" y="949571"/>
            <a:ext cx="3127025" cy="54267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63226" y="4318004"/>
            <a:ext cx="3363062" cy="881447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838151" y="2143092"/>
            <a:ext cx="440062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2">
                    <a:lumMod val="75000"/>
                  </a:schemeClr>
                </a:solidFill>
              </a:rPr>
              <a:t>https://www.facebook.com/verslomoterys</a:t>
            </a:r>
          </a:p>
        </p:txBody>
      </p:sp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3309307623"/>
              </p:ext>
            </p:extLst>
          </p:nvPr>
        </p:nvGraphicFramePr>
        <p:xfrm>
          <a:off x="8300995" y="2415743"/>
          <a:ext cx="3112802" cy="2250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59911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9264" y="553994"/>
            <a:ext cx="10540314" cy="582827"/>
          </a:xfrm>
        </p:spPr>
        <p:txBody>
          <a:bodyPr>
            <a:normAutofit/>
          </a:bodyPr>
          <a:lstStyle/>
          <a:p>
            <a:r>
              <a:rPr lang="lt-LT" sz="3600" dirty="0" smtClean="0"/>
              <a:t>Akimirkos </a:t>
            </a:r>
            <a:endParaRPr lang="lt-LT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849" y="2052597"/>
            <a:ext cx="3158645" cy="42136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0528" y="2062894"/>
            <a:ext cx="4203357" cy="420335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046" y="2062894"/>
            <a:ext cx="3152518" cy="420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5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1471" y="423240"/>
            <a:ext cx="9601200" cy="1485900"/>
          </a:xfrm>
        </p:spPr>
        <p:txBody>
          <a:bodyPr>
            <a:normAutofit/>
          </a:bodyPr>
          <a:lstStyle/>
          <a:p>
            <a:r>
              <a:rPr lang="lt-LT" sz="3600" dirty="0" smtClean="0"/>
              <a:t>Labai pasiilgome</a:t>
            </a:r>
            <a:endParaRPr lang="lt-LT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306" y="1326777"/>
            <a:ext cx="3514165" cy="27431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301" y="1326777"/>
            <a:ext cx="3400051" cy="27791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36" y="4159624"/>
            <a:ext cx="3487835" cy="26158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588" y="1326777"/>
            <a:ext cx="3657596" cy="27431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5588" y="4159624"/>
            <a:ext cx="3657597" cy="26567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2301" y="4188315"/>
            <a:ext cx="3400051" cy="262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517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9860" y="295157"/>
            <a:ext cx="9601200" cy="680630"/>
          </a:xfrm>
        </p:spPr>
        <p:txBody>
          <a:bodyPr>
            <a:normAutofit/>
          </a:bodyPr>
          <a:lstStyle/>
          <a:p>
            <a:r>
              <a:rPr lang="lt-LT" sz="3600" dirty="0"/>
              <a:t>Labai pasiilgome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60" y="1300253"/>
            <a:ext cx="2913106" cy="38363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591" y="1300253"/>
            <a:ext cx="2858621" cy="38114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107" y="1227607"/>
            <a:ext cx="2913106" cy="3884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5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118707" y="1434665"/>
            <a:ext cx="6781087" cy="3927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lt-LT" altLang="lt-LT" sz="2800" b="1" dirty="0" smtClean="0">
                <a:solidFill>
                  <a:schemeClr val="tx2"/>
                </a:solidFill>
              </a:rPr>
              <a:t>Ačiū už dėmesį </a:t>
            </a:r>
            <a:br>
              <a:rPr lang="lt-LT" altLang="lt-LT" sz="2800" b="1" dirty="0" smtClean="0">
                <a:solidFill>
                  <a:schemeClr val="tx2"/>
                </a:solidFill>
              </a:rPr>
            </a:br>
            <a:r>
              <a:rPr lang="lt-LT" altLang="lt-LT" sz="2800" b="1" dirty="0"/>
              <a:t/>
            </a:r>
            <a:br>
              <a:rPr lang="lt-LT" altLang="lt-LT" sz="2800" b="1" dirty="0"/>
            </a:br>
            <a:r>
              <a:rPr lang="lt-LT" altLang="lt-LT" sz="2800" dirty="0" err="1"/>
              <a:t>vmt</a:t>
            </a:r>
            <a:r>
              <a:rPr lang="en-US" altLang="lt-LT" sz="2800" dirty="0"/>
              <a:t>@</a:t>
            </a:r>
            <a:r>
              <a:rPr lang="en-US" altLang="lt-LT" sz="2800" dirty="0" err="1"/>
              <a:t>chamber.lt</a:t>
            </a:r>
            <a:r>
              <a:rPr lang="en-US" altLang="lt-LT" sz="2800" dirty="0"/>
              <a:t> </a:t>
            </a:r>
            <a:r>
              <a:rPr lang="lt-LT" altLang="lt-LT" sz="2800" dirty="0" smtClean="0"/>
              <a:t/>
            </a:r>
            <a:br>
              <a:rPr lang="lt-LT" altLang="lt-LT" sz="2800" dirty="0" smtClean="0"/>
            </a:br>
            <a:r>
              <a:rPr lang="lt-LT" altLang="lt-LT" sz="2800" dirty="0" err="1" smtClean="0"/>
              <a:t>chamber.lt</a:t>
            </a:r>
            <a:r>
              <a:rPr lang="lt-LT" altLang="lt-LT" sz="2800" dirty="0" smtClean="0"/>
              <a:t> </a:t>
            </a:r>
            <a:r>
              <a:rPr lang="lt-LT" altLang="lt-LT" sz="2800" smtClean="0"/>
              <a:t/>
            </a:r>
            <a:br>
              <a:rPr lang="lt-LT" altLang="lt-LT" sz="2800" smtClean="0"/>
            </a:br>
            <a:r>
              <a:rPr lang="lt-LT" altLang="lt-LT" sz="2800" smtClean="0"/>
              <a:t>www.verslomoterys.lt</a:t>
            </a:r>
            <a:br>
              <a:rPr lang="lt-LT" altLang="lt-LT" sz="2800" smtClean="0"/>
            </a:br>
            <a:r>
              <a:rPr lang="lt-LT" altLang="lt-LT" sz="2800" dirty="0"/>
              <a:t/>
            </a:r>
            <a:br>
              <a:rPr lang="lt-LT" altLang="lt-LT" sz="2800" dirty="0"/>
            </a:br>
            <a:r>
              <a:rPr lang="lt-LT" altLang="lt-LT" sz="2800" dirty="0" smtClean="0"/>
              <a:t>Facebook</a:t>
            </a:r>
            <a:r>
              <a:rPr lang="lt-LT" altLang="lt-LT" sz="2800" dirty="0" smtClean="0"/>
              <a:t>: </a:t>
            </a:r>
            <a:r>
              <a:rPr lang="lt-LT" altLang="lt-LT" sz="2800" dirty="0" smtClean="0"/>
              <a:t/>
            </a:r>
            <a:br>
              <a:rPr lang="lt-LT" altLang="lt-LT" sz="2800" dirty="0" smtClean="0"/>
            </a:br>
            <a:r>
              <a:rPr lang="lt-LT" altLang="lt-LT" sz="2800" dirty="0" smtClean="0"/>
              <a:t>Kauno prekybos, pramonės ir amatų rūmai</a:t>
            </a:r>
            <a:r>
              <a:rPr lang="lt-LT" altLang="lt-LT" sz="2800" dirty="0"/>
              <a:t/>
            </a:r>
            <a:br>
              <a:rPr lang="lt-LT" altLang="lt-LT" sz="2800" dirty="0"/>
            </a:br>
            <a:r>
              <a:rPr lang="lt-LT" altLang="lt-LT" sz="2800" dirty="0" smtClean="0"/>
              <a:t>Lietuvos </a:t>
            </a:r>
            <a:r>
              <a:rPr lang="lt-LT" altLang="lt-LT" sz="2800" dirty="0" smtClean="0"/>
              <a:t>verslo moterų tinklas</a:t>
            </a:r>
            <a:br>
              <a:rPr lang="lt-LT" altLang="lt-LT" sz="2800" dirty="0" smtClean="0"/>
            </a:br>
            <a:endParaRPr lang="en-US" altLang="lt-LT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469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TM10001105[[fn=Crop]]</Template>
  <TotalTime>7149</TotalTime>
  <Words>752</Words>
  <Application>Microsoft Office PowerPoint</Application>
  <PresentationFormat>Widescreen</PresentationFormat>
  <Paragraphs>115</Paragraphs>
  <Slides>14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Franklin Gothic Book</vt:lpstr>
      <vt:lpstr>Wingdings</vt:lpstr>
      <vt:lpstr>Crop</vt:lpstr>
      <vt:lpstr>PowerPoint Presentation</vt:lpstr>
      <vt:lpstr>PowerPoint Presentation</vt:lpstr>
      <vt:lpstr>PowerPoint Presentation</vt:lpstr>
      <vt:lpstr>Kauno verslo moterų tinklas - 46 narės 2020 m.</vt:lpstr>
      <vt:lpstr>PowerPoint Presentation</vt:lpstr>
      <vt:lpstr>Moterų verslumo skatinimas</vt:lpstr>
      <vt:lpstr>PowerPoint Presentation</vt:lpstr>
      <vt:lpstr>PowerPoint Presentation</vt:lpstr>
      <vt:lpstr>PowerPoint Presentation</vt:lpstr>
      <vt:lpstr>PowerPoint Presentation</vt:lpstr>
      <vt:lpstr>Akimirkos </vt:lpstr>
      <vt:lpstr>Labai pasiilgome</vt:lpstr>
      <vt:lpstr>Labai pasiilgome</vt:lpstr>
      <vt:lpstr>Ačiū už dėmesį   vmt@chamber.lt  chamber.lt  www.verslomoterys.lt  Facebook:  Kauno prekybos, pramonės ir amatų rūmai Lietuvos verslo moterų tinklas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Aurelija</dc:creator>
  <cp:lastModifiedBy>Daiva</cp:lastModifiedBy>
  <cp:revision>202</cp:revision>
  <cp:lastPrinted>2019-05-31T10:43:15Z</cp:lastPrinted>
  <dcterms:created xsi:type="dcterms:W3CDTF">2019-05-29T10:24:34Z</dcterms:created>
  <dcterms:modified xsi:type="dcterms:W3CDTF">2021-03-03T12:33:41Z</dcterms:modified>
</cp:coreProperties>
</file>