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0" r:id="rId5"/>
    <p:sldMasterId id="2147483707" r:id="rId6"/>
  </p:sldMasterIdLst>
  <p:notesMasterIdLst>
    <p:notesMasterId r:id="rId13"/>
  </p:notesMasterIdLst>
  <p:handoutMasterIdLst>
    <p:handoutMasterId r:id="rId14"/>
  </p:handoutMasterIdLst>
  <p:sldIdLst>
    <p:sldId id="1105" r:id="rId7"/>
    <p:sldId id="1108" r:id="rId8"/>
    <p:sldId id="1111" r:id="rId9"/>
    <p:sldId id="1113" r:id="rId10"/>
    <p:sldId id="1114" r:id="rId11"/>
    <p:sldId id="11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AAD"/>
    <a:srgbClr val="DC283E"/>
    <a:srgbClr val="F84E4E"/>
    <a:srgbClr val="E21852"/>
    <a:srgbClr val="FFFF00"/>
    <a:srgbClr val="F1F2F2"/>
    <a:srgbClr val="AAAAAA"/>
    <a:srgbClr val="929292"/>
    <a:srgbClr val="F9F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861A1-1CAD-4796-8E00-1AD2CBCFC78D}" v="7" dt="2025-06-20T03:58:50.14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0"/>
    <p:restoredTop sz="9522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67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jus Valatka" userId="d619f731-0224-44f3-bff6-03f90544bcaa" providerId="ADAL" clId="{951861A1-1CAD-4796-8E00-1AD2CBCFC78D}"/>
    <pc:docChg chg="custSel delSld modSld">
      <pc:chgData name="Eugenijus Valatka" userId="d619f731-0224-44f3-bff6-03f90544bcaa" providerId="ADAL" clId="{951861A1-1CAD-4796-8E00-1AD2CBCFC78D}" dt="2025-06-20T04:01:03.905" v="740" actId="20577"/>
      <pc:docMkLst>
        <pc:docMk/>
      </pc:docMkLst>
      <pc:sldChg chg="modSp mod">
        <pc:chgData name="Eugenijus Valatka" userId="d619f731-0224-44f3-bff6-03f90544bcaa" providerId="ADAL" clId="{951861A1-1CAD-4796-8E00-1AD2CBCFC78D}" dt="2025-06-20T03:57:48.890" v="707" actId="20577"/>
        <pc:sldMkLst>
          <pc:docMk/>
          <pc:sldMk cId="3791336641" sldId="1105"/>
        </pc:sldMkLst>
        <pc:spChg chg="mod">
          <ac:chgData name="Eugenijus Valatka" userId="d619f731-0224-44f3-bff6-03f90544bcaa" providerId="ADAL" clId="{951861A1-1CAD-4796-8E00-1AD2CBCFC78D}" dt="2025-06-20T03:57:48.890" v="707" actId="20577"/>
          <ac:spMkLst>
            <pc:docMk/>
            <pc:sldMk cId="3791336641" sldId="1105"/>
            <ac:spMk id="3" creationId="{52DF43C8-0E67-AF67-9678-C9E094371269}"/>
          </ac:spMkLst>
        </pc:spChg>
      </pc:sldChg>
      <pc:sldChg chg="del">
        <pc:chgData name="Eugenijus Valatka" userId="d619f731-0224-44f3-bff6-03f90544bcaa" providerId="ADAL" clId="{951861A1-1CAD-4796-8E00-1AD2CBCFC78D}" dt="2025-06-20T02:39:49.976" v="0" actId="47"/>
        <pc:sldMkLst>
          <pc:docMk/>
          <pc:sldMk cId="3066323200" sldId="1107"/>
        </pc:sldMkLst>
      </pc:sldChg>
      <pc:sldChg chg="modSp mod">
        <pc:chgData name="Eugenijus Valatka" userId="d619f731-0224-44f3-bff6-03f90544bcaa" providerId="ADAL" clId="{951861A1-1CAD-4796-8E00-1AD2CBCFC78D}" dt="2025-06-20T03:58:07.085" v="716" actId="20577"/>
        <pc:sldMkLst>
          <pc:docMk/>
          <pc:sldMk cId="2561838906" sldId="1108"/>
        </pc:sldMkLst>
        <pc:spChg chg="mod">
          <ac:chgData name="Eugenijus Valatka" userId="d619f731-0224-44f3-bff6-03f90544bcaa" providerId="ADAL" clId="{951861A1-1CAD-4796-8E00-1AD2CBCFC78D}" dt="2025-06-20T03:58:07.085" v="716" actId="20577"/>
          <ac:spMkLst>
            <pc:docMk/>
            <pc:sldMk cId="2561838906" sldId="1108"/>
            <ac:spMk id="2" creationId="{DC6A694D-9416-20D9-E431-927990083812}"/>
          </ac:spMkLst>
        </pc:spChg>
      </pc:sldChg>
      <pc:sldChg chg="modSp mod">
        <pc:chgData name="Eugenijus Valatka" userId="d619f731-0224-44f3-bff6-03f90544bcaa" providerId="ADAL" clId="{951861A1-1CAD-4796-8E00-1AD2CBCFC78D}" dt="2025-06-20T03:59:52.668" v="724" actId="20577"/>
        <pc:sldMkLst>
          <pc:docMk/>
          <pc:sldMk cId="3772704159" sldId="1111"/>
        </pc:sldMkLst>
        <pc:spChg chg="mod">
          <ac:chgData name="Eugenijus Valatka" userId="d619f731-0224-44f3-bff6-03f90544bcaa" providerId="ADAL" clId="{951861A1-1CAD-4796-8E00-1AD2CBCFC78D}" dt="2025-06-20T02:50:52.393" v="269" actId="20577"/>
          <ac:spMkLst>
            <pc:docMk/>
            <pc:sldMk cId="3772704159" sldId="1111"/>
            <ac:spMk id="2" creationId="{08AF52DF-A6DF-B934-019A-FD8A605F8EFA}"/>
          </ac:spMkLst>
        </pc:spChg>
        <pc:spChg chg="mod">
          <ac:chgData name="Eugenijus Valatka" userId="d619f731-0224-44f3-bff6-03f90544bcaa" providerId="ADAL" clId="{951861A1-1CAD-4796-8E00-1AD2CBCFC78D}" dt="2025-06-20T03:59:52.668" v="724" actId="20577"/>
          <ac:spMkLst>
            <pc:docMk/>
            <pc:sldMk cId="3772704159" sldId="1111"/>
            <ac:spMk id="12" creationId="{E00073C2-AF14-A529-8F88-D693AD398AEB}"/>
          </ac:spMkLst>
        </pc:spChg>
      </pc:sldChg>
      <pc:sldChg chg="modSp del mod">
        <pc:chgData name="Eugenijus Valatka" userId="d619f731-0224-44f3-bff6-03f90544bcaa" providerId="ADAL" clId="{951861A1-1CAD-4796-8E00-1AD2CBCFC78D}" dt="2025-06-20T03:00:20.193" v="489" actId="47"/>
        <pc:sldMkLst>
          <pc:docMk/>
          <pc:sldMk cId="3753206284" sldId="1112"/>
        </pc:sldMkLst>
        <pc:spChg chg="mod">
          <ac:chgData name="Eugenijus Valatka" userId="d619f731-0224-44f3-bff6-03f90544bcaa" providerId="ADAL" clId="{951861A1-1CAD-4796-8E00-1AD2CBCFC78D}" dt="2025-06-20T02:48:03.703" v="143" actId="6549"/>
          <ac:spMkLst>
            <pc:docMk/>
            <pc:sldMk cId="3753206284" sldId="1112"/>
            <ac:spMk id="12" creationId="{97A60C18-100F-B71B-0481-D88F700F3D56}"/>
          </ac:spMkLst>
        </pc:spChg>
      </pc:sldChg>
      <pc:sldChg chg="modSp mod">
        <pc:chgData name="Eugenijus Valatka" userId="d619f731-0224-44f3-bff6-03f90544bcaa" providerId="ADAL" clId="{951861A1-1CAD-4796-8E00-1AD2CBCFC78D}" dt="2025-06-20T04:01:03.905" v="740" actId="20577"/>
        <pc:sldMkLst>
          <pc:docMk/>
          <pc:sldMk cId="2003104249" sldId="1113"/>
        </pc:sldMkLst>
        <pc:spChg chg="mod">
          <ac:chgData name="Eugenijus Valatka" userId="d619f731-0224-44f3-bff6-03f90544bcaa" providerId="ADAL" clId="{951861A1-1CAD-4796-8E00-1AD2CBCFC78D}" dt="2025-06-20T04:01:03.905" v="740" actId="20577"/>
          <ac:spMkLst>
            <pc:docMk/>
            <pc:sldMk cId="2003104249" sldId="1113"/>
            <ac:spMk id="12" creationId="{E8C46AC9-248F-8223-7263-12427483EAA8}"/>
          </ac:spMkLst>
        </pc:spChg>
      </pc:sldChg>
      <pc:sldChg chg="modSp mod">
        <pc:chgData name="Eugenijus Valatka" userId="d619f731-0224-44f3-bff6-03f90544bcaa" providerId="ADAL" clId="{951861A1-1CAD-4796-8E00-1AD2CBCFC78D}" dt="2025-06-20T03:05:31.302" v="626" actId="6549"/>
        <pc:sldMkLst>
          <pc:docMk/>
          <pc:sldMk cId="6209332" sldId="1114"/>
        </pc:sldMkLst>
        <pc:spChg chg="mod">
          <ac:chgData name="Eugenijus Valatka" userId="d619f731-0224-44f3-bff6-03f90544bcaa" providerId="ADAL" clId="{951861A1-1CAD-4796-8E00-1AD2CBCFC78D}" dt="2025-06-20T03:05:31.302" v="626" actId="6549"/>
          <ac:spMkLst>
            <pc:docMk/>
            <pc:sldMk cId="6209332" sldId="1114"/>
            <ac:spMk id="12" creationId="{D3282322-DAE7-0309-5A41-5CF7490930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0.41255916700145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F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6-7743-A8E3-CB06C727B3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6-7743-A8E3-CB06C727B3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86-7743-A8E3-CB06C727B3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lt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lt-LT"/>
          </a:p>
        </c:txPr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2552523746062"/>
          <c:y val="0.93412845896881036"/>
          <c:w val="0.40894878693928838"/>
          <c:h val="6.587154103118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031579225872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E5-BC47-8800-5A9F6026E15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E5-BC47-8800-5A9F6026E152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E5-BC47-8800-5A9F6026E15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E5-BC47-8800-5A9F6026E15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E5-BC47-8800-5A9F6026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55787985527038E-2"/>
          <c:y val="0.92494248187899974"/>
          <c:w val="0.81568842402894592"/>
          <c:h val="7.5057518121000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0.41255916700145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F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B-6C47-972A-B110C8D37B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B-6C47-972A-B110C8D37B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Inter Medium" panose="020B0502030000000004" pitchFamily="34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B-6C47-972A-B110C8D37B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lt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pPr>
            <a:endParaRPr lang="lt-LT"/>
          </a:p>
        </c:txPr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2552523746062"/>
          <c:y val="0.93412845896881036"/>
          <c:w val="0.40894878693928838"/>
          <c:h val="6.587154103118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pPr>
            <a:r>
              <a:rPr lang="en-US" sz="1500" b="1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031579225872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E-CD47-A703-74F3E808FEB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8E-CD47-A703-74F3E808FEB0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8E-CD47-A703-74F3E808FEB0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8E-CD47-A703-74F3E808FEB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8E-CD47-A703-74F3E808F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55787985527038E-2"/>
          <c:y val="0.92494248187899974"/>
          <c:w val="0.81568842402894592"/>
          <c:h val="7.5057518121000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8C3969-9E63-A345-BB21-C4F80F17B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AFF04-979D-ED46-A90F-3C0B9D5964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7756-703A-4C45-96D0-2261A4FADC57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A9E3F-2800-654D-A508-43B1B8C34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DB950-E412-6D41-986A-A4F719888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D6D8-DF40-6D42-973A-CD331A9D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7845-6E42-A54B-BDCA-C3518250E7B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41982-9C9C-C141-8575-EDABC034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287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9B681-AFD0-0414-2FDF-4F0AEF53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56604-3003-810F-4DBC-8AE2EFE4F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A67073-EB55-DB0C-B260-3E9FEF79D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699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2B305F-E454-6A49-BE5A-20AC4E24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355" y="5837238"/>
            <a:ext cx="8854531" cy="40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Subantraštė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15DE3A-FC37-F54E-907A-A159B33E9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1952625"/>
            <a:ext cx="8854531" cy="3534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as_Dvi dal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497E261-9388-AC42-BFA8-252592EA0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83568EC-B77A-0E4D-9628-B5B410A3918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342900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296277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as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-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3428998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236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as_Keturios dal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84176-04FD-7E44-80FE-534E00AD6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2479587-0613-014A-907C-7A6BD40A2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FAD5EC6-4199-5C46-B4E6-5A8F477342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3654EC9-44A8-5048-83C2-2359A000B8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7ED44B0-B49B-2E43-9448-B9CA2D9A1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29675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as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47910-06FD-4846-B37B-91A91EE5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719F9151-DC16-CE4F-9309-39250B29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502A480-02A7-4745-AB98-DBF6178125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DD59F3E-D979-E24A-8E0A-3B87A2DA6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8037D3B-F9E1-394A-A1A9-880049C2F5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177069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15DE3A-FC37-F54E-907A-A159B33E9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2909230"/>
            <a:ext cx="8854531" cy="3534526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Q&amp;A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ksl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0F3355-2500-B163-D7B6-6F83FDD0B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27" y="3179131"/>
            <a:ext cx="6983896" cy="1244299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Tikslas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99260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68082D-F45E-1B49-9FC3-AAC24B320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Antraštė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F302F9B-B4B3-B045-8492-FFC9D530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49388"/>
            <a:ext cx="12192000" cy="54086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Antraštė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F302F9B-B4B3-B045-8492-FFC9D530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49388"/>
            <a:ext cx="12192000" cy="54086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921" y="424809"/>
            <a:ext cx="862883" cy="983770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6D6B95C-B687-614F-8DA6-5031F9666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3221" y="1960510"/>
            <a:ext cx="6975279" cy="4276777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D01418-F6D6-EA49-BF7F-FFFFA2FDDC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3221" y="600737"/>
            <a:ext cx="8037512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Turinys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68C0BA-DBA4-9E4F-97DF-579214DE1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6472" y="0"/>
            <a:ext cx="1905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862C0A-2BED-074B-8AF0-3A7D2789C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604416" y="3603891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AF8862B-96D5-3A40-B92F-BAC6CDE874C0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2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73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_Foto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10908714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230BBD-D8AC-0545-A7D5-13382E10E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8EEC7-A4A8-754E-B0D5-1BD7DE8A8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8761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8BB3B5-113D-8548-9F2F-322C167FD2BE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_Foto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10908714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230BBD-D8AC-0545-A7D5-13382E10E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8EEC7-A4A8-754E-B0D5-1BD7DE8A8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8761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86F870C-64A2-4745-A31D-1B11AEC206B2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Antraštė_Tekstas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B5F1E7A3-042D-1A41-A4EE-C4B741F2F9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393B77B-8341-1C44-8B13-EC418665B4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7791077-CFD2-474A-ADBD-B95943A919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D9565FE-3CF5-C940-8534-EF27E7FE6B39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3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Antraštė_Tekstas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960C207-DFB8-7C44-BEFE-3C8BB4B229DC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raštė_Tekstas_Foto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6AC166F-BD2D-6D49-902E-EA2D168F6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CCD885-C1EB-3A48-B8A0-CC1F23EEB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156230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raštė_Tekstas_Foto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6AC166F-BD2D-6D49-902E-EA2D168F6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CCD885-C1EB-3A48-B8A0-CC1F23EEB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332211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_Antraštė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98993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_Antraštė_Keturios dal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8991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_Antraštė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3428998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3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19705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_Antraštė_Keturios dal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3428998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3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91177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_Vienas skaiči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0052" y="0"/>
            <a:ext cx="38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D699B-062F-E34A-B8AF-6AF33D54C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9640" t="58032" r="-170830" b="390"/>
          <a:stretch/>
        </p:blipFill>
        <p:spPr>
          <a:xfrm rot="5400000">
            <a:off x="1351336" y="52466"/>
            <a:ext cx="148773" cy="285144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8" y="3668711"/>
            <a:ext cx="622249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61C04-401B-A548-95BE-432EEC7539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3481" y="1329925"/>
            <a:ext cx="1104900" cy="254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3BDE46-B3FD-934A-954D-8ED9ABBD06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ABD1B-A1CE-B243-B0AE-AFA3DF058648}"/>
              </a:ext>
            </a:extLst>
          </p:cNvPr>
          <p:cNvSpPr txBox="1"/>
          <p:nvPr userDrawn="1"/>
        </p:nvSpPr>
        <p:spPr>
          <a:xfrm>
            <a:off x="3467098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0045096-48AE-2F45-81DE-246F7A97B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73722"/>
            <a:ext cx="2828658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6000" b="1" i="0">
                <a:ln w="1905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479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ksl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0F3355-2500-B163-D7B6-6F83FDD0B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27" y="3179131"/>
            <a:ext cx="6983896" cy="1244299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Tikslas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444746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_Juodas fon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AB4F772-2275-974B-AA4E-C0D2280B6421}"/>
              </a:ext>
            </a:extLst>
          </p:cNvPr>
          <p:cNvSpPr txBox="1"/>
          <p:nvPr userDrawn="1"/>
        </p:nvSpPr>
        <p:spPr>
          <a:xfrm>
            <a:off x="1279922" y="403225"/>
            <a:ext cx="9632156" cy="198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SVARBU (ŠITA SKAIDRĖ NĖRA ŠABLONO DALIS)</a:t>
            </a:r>
            <a:endParaRPr lang="lt-LT" b="1" i="0" dirty="0">
              <a:solidFill>
                <a:srgbClr val="FFFF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 diagramą: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Nueikite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View panel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diagramą</a:t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Uždarykite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Normal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Įklijuokite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diagramą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savo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skaidrėje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</a:t>
            </a:r>
            <a:endParaRPr lang="lt-LT" sz="16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Visos kitos diagramos turi būti kuriamos remiantis esama stilistika.</a:t>
            </a:r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CDE41A-C15A-8C4B-A12D-1A07B994E01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83733450"/>
              </p:ext>
            </p:extLst>
          </p:nvPr>
        </p:nvGraphicFramePr>
        <p:xfrm>
          <a:off x="988701" y="2767449"/>
          <a:ext cx="5988569" cy="389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189536-B994-8B44-9AD6-1E9B3000F8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1667176"/>
              </p:ext>
            </p:extLst>
          </p:nvPr>
        </p:nvGraphicFramePr>
        <p:xfrm>
          <a:off x="7585316" y="3085203"/>
          <a:ext cx="4006368" cy="3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10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_Baltas f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22D502-64E2-DE49-8A59-1D3013B76A6E}"/>
              </a:ext>
            </a:extLst>
          </p:cNvPr>
          <p:cNvSpPr txBox="1"/>
          <p:nvPr userDrawn="1"/>
        </p:nvSpPr>
        <p:spPr>
          <a:xfrm>
            <a:off x="1279922" y="403225"/>
            <a:ext cx="9632156" cy="198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SVARBU (ŠITA SKAIDRĖ NĖRA ŠABLONO DALIS)</a:t>
            </a:r>
            <a:endParaRPr lang="lt-LT" b="1" i="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 diagramą: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Nueikite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View panel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diagramą</a:t>
            </a:r>
            <a:b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Uždarykite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Normal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Įklijuokite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diagramą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savo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skaidrėje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</a:t>
            </a:r>
            <a:endParaRPr lang="lt-LT" sz="16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1" i="0" dirty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Visos kitos diagramos turi būti kuriamos remiantis esama stilistika.</a:t>
            </a:r>
            <a:endParaRPr lang="en-US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E4845D-B78D-4A46-9763-62D727630EA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79793"/>
              </p:ext>
            </p:extLst>
          </p:nvPr>
        </p:nvGraphicFramePr>
        <p:xfrm>
          <a:off x="988701" y="2763075"/>
          <a:ext cx="5995285" cy="390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A0CB8A1-1010-EC4F-B6C5-EFB7467F76E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45475880"/>
              </p:ext>
            </p:extLst>
          </p:nvPr>
        </p:nvGraphicFramePr>
        <p:xfrm>
          <a:off x="7585316" y="3085203"/>
          <a:ext cx="4006368" cy="3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1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_Juodas fon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A4775A3-EB07-A141-A562-5216ADEA360A}"/>
              </a:ext>
            </a:extLst>
          </p:cNvPr>
          <p:cNvSpPr txBox="1"/>
          <p:nvPr userDrawn="1"/>
        </p:nvSpPr>
        <p:spPr>
          <a:xfrm>
            <a:off x="1102519" y="698500"/>
            <a:ext cx="9986962" cy="153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SVARBU (ŠITA SKAIDRĖ NĖRA ŠABLONO DALIS)</a:t>
            </a:r>
            <a:endParaRPr lang="lt-LT" b="1" i="0" dirty="0">
              <a:solidFill>
                <a:srgbClr val="FFFF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t-LT" b="0" i="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 lentelę: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Nueikite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View panel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lentelę</a:t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Uždarykite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Normal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Įklijuokite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lentelę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savo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skaidrėje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</a:t>
            </a:r>
            <a:endParaRPr lang="lt-LT" sz="16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DCF25F-588F-FA48-A5FB-9F332A23BAD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1052889"/>
              </p:ext>
            </p:extLst>
          </p:nvPr>
        </p:nvGraphicFramePr>
        <p:xfrm>
          <a:off x="947737" y="2736570"/>
          <a:ext cx="10077314" cy="3475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463">
                  <a:extLst>
                    <a:ext uri="{9D8B030D-6E8A-4147-A177-3AD203B41FA5}">
                      <a16:colId xmlns:a16="http://schemas.microsoft.com/office/drawing/2014/main" val="553379762"/>
                    </a:ext>
                  </a:extLst>
                </a:gridCol>
                <a:gridCol w="5672183">
                  <a:extLst>
                    <a:ext uri="{9D8B030D-6E8A-4147-A177-3AD203B41FA5}">
                      <a16:colId xmlns:a16="http://schemas.microsoft.com/office/drawing/2014/main" val="2887563481"/>
                    </a:ext>
                  </a:extLst>
                </a:gridCol>
                <a:gridCol w="2632166">
                  <a:extLst>
                    <a:ext uri="{9D8B030D-6E8A-4147-A177-3AD203B41FA5}">
                      <a16:colId xmlns:a16="http://schemas.microsoft.com/office/drawing/2014/main" val="1877026651"/>
                    </a:ext>
                  </a:extLst>
                </a:gridCol>
                <a:gridCol w="1247502">
                  <a:extLst>
                    <a:ext uri="{9D8B030D-6E8A-4147-A177-3AD203B41FA5}">
                      <a16:colId xmlns:a16="http://schemas.microsoft.com/office/drawing/2014/main" val="2481374449"/>
                    </a:ext>
                  </a:extLst>
                </a:gridCol>
              </a:tblGrid>
              <a:tr h="69500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Magna aliquam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Enim ad minim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Iriure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1061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Aoreet dolore magna aliquam erat volutpat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Praesent luptatum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34893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Ut wisi enim ad minim veniam, quis nostrud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Dolore te feugait nul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9185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Exerci tation ullamcorper suscipit lobortis nisl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Augue duis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08814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Duis autem vel eum iriure dolor 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Te feugait nulla facilisi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08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_Baltas f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245F59-08C9-D44E-AAB0-68B4A977944C}"/>
              </a:ext>
            </a:extLst>
          </p:cNvPr>
          <p:cNvSpPr txBox="1"/>
          <p:nvPr userDrawn="1"/>
        </p:nvSpPr>
        <p:spPr>
          <a:xfrm>
            <a:off x="1102519" y="698500"/>
            <a:ext cx="9986962" cy="153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SVARBU (ŠITA SKAIDRĖ NĖRA ŠABLONO DALIS)</a:t>
            </a:r>
            <a:endParaRPr lang="lt-LT" b="1" i="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t-LT" b="0" i="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 lentelę: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Nueikite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View panel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Nusikopijuokite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lentelę</a:t>
            </a:r>
            <a:b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4.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Uždarykite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Slide Master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pasirinkite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Normal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5.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Įklijuokite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lentelę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savo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skaidrėje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</a:t>
            </a:r>
            <a:endParaRPr lang="lt-LT" sz="16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D29DF7-224A-0946-B65F-B6854B3ABD9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6463211"/>
              </p:ext>
            </p:extLst>
          </p:nvPr>
        </p:nvGraphicFramePr>
        <p:xfrm>
          <a:off x="947737" y="2736570"/>
          <a:ext cx="10279789" cy="3475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366">
                  <a:extLst>
                    <a:ext uri="{9D8B030D-6E8A-4147-A177-3AD203B41FA5}">
                      <a16:colId xmlns:a16="http://schemas.microsoft.com/office/drawing/2014/main" val="553379762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887563481"/>
                    </a:ext>
                  </a:extLst>
                </a:gridCol>
                <a:gridCol w="2625634">
                  <a:extLst>
                    <a:ext uri="{9D8B030D-6E8A-4147-A177-3AD203B41FA5}">
                      <a16:colId xmlns:a16="http://schemas.microsoft.com/office/drawing/2014/main" val="1877026651"/>
                    </a:ext>
                  </a:extLst>
                </a:gridCol>
                <a:gridCol w="1456509">
                  <a:extLst>
                    <a:ext uri="{9D8B030D-6E8A-4147-A177-3AD203B41FA5}">
                      <a16:colId xmlns:a16="http://schemas.microsoft.com/office/drawing/2014/main" val="2481374449"/>
                    </a:ext>
                  </a:extLst>
                </a:gridCol>
              </a:tblGrid>
              <a:tr h="69500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Magna aliquam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Enim ad minim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Iriure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1061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Aoreet dolore magna aliquam erat volutpat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Praesent luptatum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34893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Ut wisi enim ad minim veniam, quis nostrud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Dolore te feugait nul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9185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Exerci tation ullamcorper suscipit lobortis nisl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Augue duis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08814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Duis autem vel eum iriure dolor 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Te feugait nulla facilisi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_Du skaičia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5EE49-EA86-604D-B79E-1835648D4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254768" t="1" r="-836988" b="29251"/>
          <a:stretch/>
        </p:blipFill>
        <p:spPr>
          <a:xfrm rot="5400000">
            <a:off x="2198923" y="-847734"/>
            <a:ext cx="454047" cy="48518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2844" y="0"/>
            <a:ext cx="38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C8245-A0B5-4343-A773-99B1AC5A1C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78535" y="1329925"/>
            <a:ext cx="1104900" cy="2540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7810" y="3668711"/>
            <a:ext cx="436113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FA2AC1-A86F-6246-9CF6-463924E7F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00F5A-81CA-2F4B-BDD4-88D7FC1AE05F}"/>
              </a:ext>
            </a:extLst>
          </p:cNvPr>
          <p:cNvSpPr txBox="1"/>
          <p:nvPr userDrawn="1"/>
        </p:nvSpPr>
        <p:spPr>
          <a:xfrm>
            <a:off x="5477810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6224EDB-B787-DE4E-BE6F-8D8484097F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73722"/>
            <a:ext cx="4832844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6000" b="1" i="0">
                <a:ln w="1905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4483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Šūkis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EC24-8D93-6D48-A79C-7BDDFFA2B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3890" y="0"/>
            <a:ext cx="38100" cy="68580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015AA5-A63A-AA42-ACD1-300F08FB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9663" b="-12809"/>
          <a:stretch/>
        </p:blipFill>
        <p:spPr>
          <a:xfrm>
            <a:off x="0" y="1356723"/>
            <a:ext cx="11013890" cy="214901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0A3938-1C5A-734A-9AEB-AA2A81156F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4565" y="696317"/>
            <a:ext cx="590984" cy="31847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EE7EFB9-58EC-4E46-B135-D34F2910C588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2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Šūkis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028207-03C6-EB4F-8087-70DFE414C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563" y="696316"/>
            <a:ext cx="590985" cy="318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3520C-4886-5844-B632-0EFDEEFA0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0097" y="0"/>
            <a:ext cx="381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DCAF9-A99D-AB48-B61A-DEA4A9FF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25" b="-49952"/>
          <a:stretch/>
        </p:blipFill>
        <p:spPr>
          <a:xfrm>
            <a:off x="0" y="1356709"/>
            <a:ext cx="11018622" cy="28565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705FAF-CC62-BB49-B817-BC45A057FA08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C3A560-9403-BC49-A5F7-C015081D1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6B143-6BE1-0541-83D6-F872266723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044" y="696317"/>
            <a:ext cx="590984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E81F693-50CC-E74A-92F2-28556691589B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F165C-7173-9B41-9B41-5FC5C0B7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7D6DC-D91B-A144-80BE-9E55BF0FD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222" y="696316"/>
            <a:ext cx="590985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405FBB-9895-7146-BF23-12D1784B464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6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_Dvi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497E261-9388-AC42-BFA8-252592EA0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C282FF-8A8E-4743-8FE6-0CBA9BBA69B5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  <p:sldLayoutId id="2147483716" r:id="rId5"/>
    <p:sldLayoutId id="2147483723" r:id="rId6"/>
    <p:sldLayoutId id="2147483737" r:id="rId7"/>
    <p:sldLayoutId id="2147483738" r:id="rId8"/>
    <p:sldLayoutId id="2147483717" r:id="rId9"/>
    <p:sldLayoutId id="2147483718" r:id="rId10"/>
    <p:sldLayoutId id="2147483719" r:id="rId11"/>
    <p:sldLayoutId id="2147483720" r:id="rId12"/>
    <p:sldLayoutId id="2147483677" r:id="rId13"/>
    <p:sldLayoutId id="2147483739" r:id="rId14"/>
    <p:sldLayoutId id="2147483743" r:id="rId15"/>
    <p:sldLayoutId id="214748374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42" r:id="rId7"/>
    <p:sldLayoutId id="2147483732" r:id="rId8"/>
    <p:sldLayoutId id="2147483731" r:id="rId9"/>
    <p:sldLayoutId id="2147483733" r:id="rId10"/>
    <p:sldLayoutId id="2147483734" r:id="rId11"/>
    <p:sldLayoutId id="2147483735" r:id="rId12"/>
    <p:sldLayoutId id="2147483736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izdo rezultatas pagal uÅ¾klausÄ âsantaka valleyâ">
            <a:extLst>
              <a:ext uri="{FF2B5EF4-FFF2-40B4-BE49-F238E27FC236}">
                <a16:creationId xmlns:a16="http://schemas.microsoft.com/office/drawing/2014/main" id="{71FF65B3-EF81-B4D3-47E9-C8A4A3D0A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2615" r="197" b="4128"/>
          <a:stretch/>
        </p:blipFill>
        <p:spPr bwMode="auto">
          <a:xfrm>
            <a:off x="6368374" y="104909"/>
            <a:ext cx="5583677" cy="35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6">
            <a:extLst>
              <a:ext uri="{FF2B5EF4-FFF2-40B4-BE49-F238E27FC236}">
                <a16:creationId xmlns:a16="http://schemas.microsoft.com/office/drawing/2014/main" id="{3028B61F-1F7A-48F7-FED9-22FD5D367F8F}"/>
              </a:ext>
            </a:extLst>
          </p:cNvPr>
          <p:cNvSpPr txBox="1">
            <a:spLocks/>
          </p:cNvSpPr>
          <p:nvPr/>
        </p:nvSpPr>
        <p:spPr>
          <a:xfrm>
            <a:off x="8317149" y="6269703"/>
            <a:ext cx="3874851" cy="48338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t-LT" sz="1600" i="1" dirty="0">
                <a:latin typeface="Arial" panose="020B0604020202020204" pitchFamily="34" charset="0"/>
                <a:cs typeface="Arial" panose="020B0604020202020204" pitchFamily="34" charset="0"/>
              </a:rPr>
              <a:t>ž kiekvienos technologijos - žmogus</a:t>
            </a:r>
            <a:endParaRPr lang="en-US" sz="16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510562-40E9-E54E-9FCD-B254CA7E83C3}"/>
              </a:ext>
            </a:extLst>
          </p:cNvPr>
          <p:cNvCxnSpPr>
            <a:cxnSpLocks/>
          </p:cNvCxnSpPr>
          <p:nvPr/>
        </p:nvCxnSpPr>
        <p:spPr>
          <a:xfrm>
            <a:off x="8741580" y="6693670"/>
            <a:ext cx="30259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A5EF77-3F57-F01D-D0A4-91839DC79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104909"/>
            <a:ext cx="2657475" cy="142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DF43C8-0E67-AF67-9678-C9E094371269}"/>
              </a:ext>
            </a:extLst>
          </p:cNvPr>
          <p:cNvSpPr txBox="1"/>
          <p:nvPr/>
        </p:nvSpPr>
        <p:spPr>
          <a:xfrm>
            <a:off x="311286" y="3838076"/>
            <a:ext cx="114562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3200" b="1" dirty="0"/>
              <a:t>Aukštos kvalifikacijos darbuotojų rengimo ir pritraukimo iššūkiai</a:t>
            </a:r>
            <a:endParaRPr lang="en-US" sz="20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Prof. Eugenijus Valatka, KTU </a:t>
            </a:r>
            <a:r>
              <a:rPr lang="en-US" sz="2400" b="1" dirty="0" err="1"/>
              <a:t>rektorius</a:t>
            </a:r>
            <a:endParaRPr lang="en-US" sz="2400" b="1" dirty="0"/>
          </a:p>
          <a:p>
            <a:pPr algn="ctr"/>
            <a:r>
              <a:rPr lang="en-US" sz="2400" b="1" dirty="0"/>
              <a:t>Kauno </a:t>
            </a:r>
            <a:r>
              <a:rPr lang="en-US" sz="2400" b="1" dirty="0" err="1"/>
              <a:t>regiono</a:t>
            </a:r>
            <a:r>
              <a:rPr lang="en-US" sz="2400" b="1" dirty="0"/>
              <a:t> </a:t>
            </a:r>
            <a:r>
              <a:rPr lang="en-US" sz="2400" b="1" dirty="0" err="1"/>
              <a:t>forumas</a:t>
            </a:r>
            <a:endParaRPr lang="en-US" sz="2400" b="1" dirty="0"/>
          </a:p>
          <a:p>
            <a:pPr algn="ctr"/>
            <a:r>
              <a:rPr lang="en-US" sz="2400" b="1" dirty="0"/>
              <a:t>2025-06-</a:t>
            </a:r>
            <a:r>
              <a:rPr lang="lt-LT" sz="2400" b="1" dirty="0"/>
              <a:t>20</a:t>
            </a:r>
            <a:r>
              <a:rPr lang="en-US" sz="2400" b="1" dirty="0"/>
              <a:t>, Kaunas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379133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DBB00-A4E7-2664-5E1C-94A736130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6A694D-9416-20D9-E431-92799008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lt-LT" dirty="0"/>
              <a:t>Miesto inovacijų ekosistemos vystymas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5D455E-28CA-6A42-4F01-E435B893B9B7}"/>
              </a:ext>
            </a:extLst>
          </p:cNvPr>
          <p:cNvSpPr txBox="1">
            <a:spLocks/>
          </p:cNvSpPr>
          <p:nvPr/>
        </p:nvSpPr>
        <p:spPr>
          <a:xfrm>
            <a:off x="1546699" y="1086218"/>
            <a:ext cx="7793420" cy="1040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lt-LT" sz="1400" dirty="0">
                <a:solidFill>
                  <a:srgbClr val="002060"/>
                </a:solidFill>
              </a:rPr>
              <a:t>Šaltinis: </a:t>
            </a:r>
            <a:r>
              <a:rPr lang="en-US" sz="1400" dirty="0">
                <a:solidFill>
                  <a:srgbClr val="002060"/>
                </a:solidFill>
              </a:rPr>
              <a:t>BOOSTING TECH INNOVATION ECOSYSTEMS IN CITIES (The World Bank, 2014)</a:t>
            </a:r>
            <a:endParaRPr lang="lt-LT" sz="1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3558A-CDCD-472B-0D99-AE3EF39E0205}"/>
              </a:ext>
            </a:extLst>
          </p:cNvPr>
          <p:cNvSpPr/>
          <p:nvPr/>
        </p:nvSpPr>
        <p:spPr>
          <a:xfrm>
            <a:off x="7738644" y="1888404"/>
            <a:ext cx="238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transportas, interneto prieiga, biurai, parkai ir renginių vietos, festivaliai, kavinės, restoranai, teatrai, muziejai...</a:t>
            </a:r>
            <a:endParaRPr lang="lt-LT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DBEF9-FA97-06BC-174D-915C44A1A881}"/>
              </a:ext>
            </a:extLst>
          </p:cNvPr>
          <p:cNvSpPr/>
          <p:nvPr/>
        </p:nvSpPr>
        <p:spPr>
          <a:xfrm>
            <a:off x="515184" y="3577323"/>
            <a:ext cx="32120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lt-LT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Pramonės šakų, įmonių ir sektorių įvairovė ir dydis; 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auk</a:t>
            </a:r>
            <a:r>
              <a:rPr lang="lt-LT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štojo</a:t>
            </a:r>
            <a:r>
              <a:rPr lang="lt-LT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mokslo institucijos, mokslinių tyrimų ir technologinės plėtros infrastruktūra; demografinė situacija...</a:t>
            </a:r>
            <a:endParaRPr lang="lt-LT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333EF-04A1-736F-32F5-CAC56019338E}"/>
              </a:ext>
            </a:extLst>
          </p:cNvPr>
          <p:cNvSpPr/>
          <p:nvPr/>
        </p:nvSpPr>
        <p:spPr>
          <a:xfrm>
            <a:off x="721663" y="1796707"/>
            <a:ext cx="271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Pagrindinis inovacijų elementas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t-LT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„kūrybinė klasė“.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2DDD9-A47B-D714-877D-AEBDFAC7FA2F}"/>
              </a:ext>
            </a:extLst>
          </p:cNvPr>
          <p:cNvSpPr/>
          <p:nvPr/>
        </p:nvSpPr>
        <p:spPr>
          <a:xfrm>
            <a:off x="7738644" y="4383535"/>
            <a:ext cx="2142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viešoji politika ir vyriausybės įsipareigojimas skatinti inovacijas, kapitalo prieiga...</a:t>
            </a:r>
            <a:endParaRPr lang="lt-LT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08631-9A8E-BE79-81A3-096F47688E55}"/>
              </a:ext>
            </a:extLst>
          </p:cNvPr>
          <p:cNvSpPr/>
          <p:nvPr/>
        </p:nvSpPr>
        <p:spPr>
          <a:xfrm>
            <a:off x="2538918" y="5941463"/>
            <a:ext cx="7013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Akceleratoriai, inkubatoriai, susitikimai, technologijų bendruomenės renginiai, įgūdžių mokymo programos, bendradarbiavimo erdvės, mentorių tinklai...</a:t>
            </a:r>
            <a:endParaRPr lang="lt-L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0FB8B-E824-B963-441D-58BF0FF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34" y="1942809"/>
            <a:ext cx="3574399" cy="36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5817E-4922-806E-F432-7565607C4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F52DF-A6DF-B934-019A-FD8A605F8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lt-LT" dirty="0"/>
              <a:t>Rengimo ir pritraukimo iššūkiai</a:t>
            </a:r>
            <a:endParaRPr lang="lt-LT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073C2-AF14-A529-8F88-D693AD398AEB}"/>
              </a:ext>
            </a:extLst>
          </p:cNvPr>
          <p:cNvSpPr txBox="1"/>
          <p:nvPr/>
        </p:nvSpPr>
        <p:spPr>
          <a:xfrm>
            <a:off x="404530" y="1634406"/>
            <a:ext cx="10382272" cy="713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dirty="0"/>
              <a:t>Demografinė situacija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dirty="0"/>
              <a:t>Geopolitinė situacija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dirty="0"/>
              <a:t>Migracijos politika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cs typeface="Arial" panose="020B0604020202020204" pitchFamily="34" charset="0"/>
              </a:rPr>
              <a:t>Švietimo sistemos trūkumai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dirty="0"/>
              <a:t>Aukštųjų technologijų ekosistemos ribotumas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dirty="0"/>
              <a:t>Perkvalifikavimo ir tęstinio mokymosi galimybės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dirty="0"/>
              <a:t>Tarptautinės bendruomenės integracijos trūkumas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Konkurencija</a:t>
            </a:r>
            <a:r>
              <a:rPr lang="pl-PL" sz="2800" dirty="0"/>
              <a:t> </a:t>
            </a:r>
            <a:r>
              <a:rPr lang="pl-PL" sz="2800" dirty="0" err="1"/>
              <a:t>su</a:t>
            </a:r>
            <a:r>
              <a:rPr lang="pl-PL" sz="2800" dirty="0"/>
              <a:t> </a:t>
            </a:r>
            <a:r>
              <a:rPr lang="pl-PL" sz="2800" dirty="0" err="1"/>
              <a:t>Vilniumi</a:t>
            </a:r>
            <a:r>
              <a:rPr lang="pl-PL" sz="2800" dirty="0"/>
              <a:t> ir </a:t>
            </a:r>
            <a:r>
              <a:rPr lang="pl-PL" sz="2800" dirty="0" err="1"/>
              <a:t>užsieniu</a:t>
            </a:r>
            <a:endParaRPr lang="lt-LT" sz="28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800" kern="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0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30CFB-37ED-C7F3-C093-B51D704E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E1338-4677-291C-9BF6-E3BD12987A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lt-LT" dirty="0"/>
              <a:t>Pranašumai ir galimybės</a:t>
            </a:r>
            <a:endParaRPr lang="lt-LT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46AC9-248F-8223-7263-12427483EAA8}"/>
              </a:ext>
            </a:extLst>
          </p:cNvPr>
          <p:cNvSpPr txBox="1"/>
          <p:nvPr/>
        </p:nvSpPr>
        <p:spPr>
          <a:xfrm>
            <a:off x="404530" y="1634406"/>
            <a:ext cx="10382272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latin typeface="Arial" panose="020B0604020202020204" pitchFamily="34" charset="0"/>
                <a:cs typeface="Arial" panose="020B0604020202020204" pitchFamily="34" charset="0"/>
              </a:rPr>
              <a:t>Infrastruktūra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vietimo sistema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Stiprus akademinis centras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Sveikatos priežiūros sistema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Auganti technologijų rinka/</a:t>
            </a:r>
            <a:r>
              <a:rPr lang="lt-LT" sz="2800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startuolių</a:t>
            </a: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ekosistema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Valstybės ir savivaldybės iniciatyvos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Geografinė padėtis</a:t>
            </a:r>
          </a:p>
        </p:txBody>
      </p:sp>
    </p:spTree>
    <p:extLst>
      <p:ext uri="{BB962C8B-B14F-4D97-AF65-F5344CB8AC3E}">
        <p14:creationId xmlns:p14="http://schemas.microsoft.com/office/powerpoint/2010/main" val="200310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53BC-0D48-757D-B36E-E8CF935F9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F8C310-7330-0425-A1D5-073AEF32F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lt-LT" dirty="0"/>
              <a:t>Sprendimų kryptys</a:t>
            </a:r>
            <a:endParaRPr lang="lt-LT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82322-DAE7-0309-5A41-5CF7490930FB}"/>
              </a:ext>
            </a:extLst>
          </p:cNvPr>
          <p:cNvSpPr txBox="1"/>
          <p:nvPr/>
        </p:nvSpPr>
        <p:spPr>
          <a:xfrm>
            <a:off x="404530" y="1958638"/>
            <a:ext cx="10382272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latin typeface="Arial" panose="020B0604020202020204" pitchFamily="34" charset="0"/>
                <a:cs typeface="Arial" panose="020B0604020202020204" pitchFamily="34" charset="0"/>
              </a:rPr>
              <a:t>Valstybės vaidmuo/mokestinė sistema/kapitalo prieiga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latin typeface="Arial" panose="020B0604020202020204" pitchFamily="34" charset="0"/>
                <a:cs typeface="Arial" panose="020B0604020202020204" pitchFamily="34" charset="0"/>
              </a:rPr>
              <a:t>Imigracijos palengvinimas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Stiprinti švietimo ir verslo sinergiją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Plėtoti perkvalifikavimo programas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Didinti Kauno </a:t>
            </a:r>
            <a:r>
              <a:rPr lang="lt-LT" sz="2800" kern="0" dirty="0">
                <a:latin typeface="Arial" panose="020B0604020202020204" pitchFamily="34" charset="0"/>
                <a:cs typeface="Arial" panose="020B0604020202020204" pitchFamily="34" charset="0"/>
              </a:rPr>
              <a:t>kaip technologijų centro </a:t>
            </a: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patrauklumą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arptautinės atmosferos Kaune stiprinimas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8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Motyvacinių paketų gerinimas </a:t>
            </a:r>
          </a:p>
        </p:txBody>
      </p:sp>
    </p:spTree>
    <p:extLst>
      <p:ext uri="{BB962C8B-B14F-4D97-AF65-F5344CB8AC3E}">
        <p14:creationId xmlns:p14="http://schemas.microsoft.com/office/powerpoint/2010/main" val="620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BB4CB-1C64-C48B-307D-EEEAEFB1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izdo rezultatas pagal uÅ¾klausÄ âsantaka valleyâ">
            <a:extLst>
              <a:ext uri="{FF2B5EF4-FFF2-40B4-BE49-F238E27FC236}">
                <a16:creationId xmlns:a16="http://schemas.microsoft.com/office/drawing/2014/main" id="{EEB569E6-6C4E-6529-95E7-EAC52E99A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2615" r="197" b="4128"/>
          <a:stretch/>
        </p:blipFill>
        <p:spPr bwMode="auto">
          <a:xfrm>
            <a:off x="194553" y="1679689"/>
            <a:ext cx="8003023" cy="50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6">
            <a:extLst>
              <a:ext uri="{FF2B5EF4-FFF2-40B4-BE49-F238E27FC236}">
                <a16:creationId xmlns:a16="http://schemas.microsoft.com/office/drawing/2014/main" id="{D15B5D3E-2700-93B2-0EDD-6D70E75B7733}"/>
              </a:ext>
            </a:extLst>
          </p:cNvPr>
          <p:cNvSpPr txBox="1">
            <a:spLocks/>
          </p:cNvSpPr>
          <p:nvPr/>
        </p:nvSpPr>
        <p:spPr>
          <a:xfrm>
            <a:off x="8649441" y="5089348"/>
            <a:ext cx="3159674" cy="12442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ž kiekvienos technologijos - žmogus</a:t>
            </a:r>
            <a:endParaRPr lang="en-US" sz="24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38B06D-B68A-3228-A028-ED4265C9D241}"/>
              </a:ext>
            </a:extLst>
          </p:cNvPr>
          <p:cNvCxnSpPr>
            <a:cxnSpLocks/>
          </p:cNvCxnSpPr>
          <p:nvPr/>
        </p:nvCxnSpPr>
        <p:spPr>
          <a:xfrm>
            <a:off x="8513254" y="6411048"/>
            <a:ext cx="30259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4F7CE2F-78D4-1774-DD63-0263E752A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104909"/>
            <a:ext cx="2657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725"/>
      </p:ext>
    </p:extLst>
  </p:cSld>
  <p:clrMapOvr>
    <a:masterClrMapping/>
  </p:clrMapOvr>
</p:sld>
</file>

<file path=ppt/theme/theme1.xml><?xml version="1.0" encoding="utf-8"?>
<a:theme xmlns:a="http://schemas.openxmlformats.org/drawingml/2006/main" name="TEKST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AGRAMA_LENTEL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B5C1998F56C49940C989184538DA3" ma:contentTypeVersion="0" ma:contentTypeDescription="Create a new document." ma:contentTypeScope="" ma:versionID="c92e93f585b8e0d1823c974d74b7a3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B4FF6-ECEF-4A47-8BF1-7E426D167504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8987F9-12C3-4842-A4A7-777D89A9B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CE523A-E427-4152-AC03-E68796625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226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Inter Medium</vt:lpstr>
      <vt:lpstr>Inter Semi Bold</vt:lpstr>
      <vt:lpstr>TEKSTAS</vt:lpstr>
      <vt:lpstr>FOTO</vt:lpstr>
      <vt:lpstr>DIAGRAMA_LENTELĖ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Eugenijus Valatka</cp:lastModifiedBy>
  <cp:revision>356</cp:revision>
  <dcterms:created xsi:type="dcterms:W3CDTF">2020-12-23T08:59:48Z</dcterms:created>
  <dcterms:modified xsi:type="dcterms:W3CDTF">2025-06-20T04:01:06Z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0x0101009F9B5C1998F56C49940C989184538DA3</vt:lpwstr>
  </property>
</Properties>
</file>