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40" r:id="rId5"/>
    <p:sldMasterId id="2147483707" r:id="rId6"/>
  </p:sldMasterIdLst>
  <p:notesMasterIdLst>
    <p:notesMasterId r:id="rId13"/>
  </p:notesMasterIdLst>
  <p:handoutMasterIdLst>
    <p:handoutMasterId r:id="rId14"/>
  </p:handoutMasterIdLst>
  <p:sldIdLst>
    <p:sldId id="1105" r:id="rId7"/>
    <p:sldId id="1108" r:id="rId8"/>
    <p:sldId id="1111" r:id="rId9"/>
    <p:sldId id="1113" r:id="rId10"/>
    <p:sldId id="1114" r:id="rId11"/>
    <p:sldId id="111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AAD"/>
    <a:srgbClr val="DC283E"/>
    <a:srgbClr val="F84E4E"/>
    <a:srgbClr val="E21852"/>
    <a:srgbClr val="FFFF00"/>
    <a:srgbClr val="F1F2F2"/>
    <a:srgbClr val="AAAAAA"/>
    <a:srgbClr val="929292"/>
    <a:srgbClr val="F9F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1861A1-1CAD-4796-8E00-1AD2CBCFC78D}" v="7" dt="2025-06-20T03:58:50.141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0"/>
    <p:restoredTop sz="95223" autoAdjust="0"/>
  </p:normalViewPr>
  <p:slideViewPr>
    <p:cSldViewPr snapToGrid="0" snapToObjects="1" showGuides="1">
      <p:cViewPr varScale="1">
        <p:scale>
          <a:sx n="79" d="100"/>
          <a:sy n="79" d="100"/>
        </p:scale>
        <p:origin x="677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ugenijus Valatka" userId="d619f731-0224-44f3-bff6-03f90544bcaa" providerId="ADAL" clId="{951861A1-1CAD-4796-8E00-1AD2CBCFC78D}"/>
    <pc:docChg chg="custSel delSld modSld">
      <pc:chgData name="Eugenijus Valatka" userId="d619f731-0224-44f3-bff6-03f90544bcaa" providerId="ADAL" clId="{951861A1-1CAD-4796-8E00-1AD2CBCFC78D}" dt="2025-06-20T04:01:03.905" v="740" actId="20577"/>
      <pc:docMkLst>
        <pc:docMk/>
      </pc:docMkLst>
      <pc:sldChg chg="modSp mod">
        <pc:chgData name="Eugenijus Valatka" userId="d619f731-0224-44f3-bff6-03f90544bcaa" providerId="ADAL" clId="{951861A1-1CAD-4796-8E00-1AD2CBCFC78D}" dt="2025-06-20T03:57:48.890" v="707" actId="20577"/>
        <pc:sldMkLst>
          <pc:docMk/>
          <pc:sldMk cId="3791336641" sldId="1105"/>
        </pc:sldMkLst>
        <pc:spChg chg="mod">
          <ac:chgData name="Eugenijus Valatka" userId="d619f731-0224-44f3-bff6-03f90544bcaa" providerId="ADAL" clId="{951861A1-1CAD-4796-8E00-1AD2CBCFC78D}" dt="2025-06-20T03:57:48.890" v="707" actId="20577"/>
          <ac:spMkLst>
            <pc:docMk/>
            <pc:sldMk cId="3791336641" sldId="1105"/>
            <ac:spMk id="3" creationId="{52DF43C8-0E67-AF67-9678-C9E094371269}"/>
          </ac:spMkLst>
        </pc:spChg>
      </pc:sldChg>
      <pc:sldChg chg="del">
        <pc:chgData name="Eugenijus Valatka" userId="d619f731-0224-44f3-bff6-03f90544bcaa" providerId="ADAL" clId="{951861A1-1CAD-4796-8E00-1AD2CBCFC78D}" dt="2025-06-20T02:39:49.976" v="0" actId="47"/>
        <pc:sldMkLst>
          <pc:docMk/>
          <pc:sldMk cId="3066323200" sldId="1107"/>
        </pc:sldMkLst>
      </pc:sldChg>
      <pc:sldChg chg="modSp mod">
        <pc:chgData name="Eugenijus Valatka" userId="d619f731-0224-44f3-bff6-03f90544bcaa" providerId="ADAL" clId="{951861A1-1CAD-4796-8E00-1AD2CBCFC78D}" dt="2025-06-20T03:58:07.085" v="716" actId="20577"/>
        <pc:sldMkLst>
          <pc:docMk/>
          <pc:sldMk cId="2561838906" sldId="1108"/>
        </pc:sldMkLst>
        <pc:spChg chg="mod">
          <ac:chgData name="Eugenijus Valatka" userId="d619f731-0224-44f3-bff6-03f90544bcaa" providerId="ADAL" clId="{951861A1-1CAD-4796-8E00-1AD2CBCFC78D}" dt="2025-06-20T03:58:07.085" v="716" actId="20577"/>
          <ac:spMkLst>
            <pc:docMk/>
            <pc:sldMk cId="2561838906" sldId="1108"/>
            <ac:spMk id="2" creationId="{DC6A694D-9416-20D9-E431-927990083812}"/>
          </ac:spMkLst>
        </pc:spChg>
      </pc:sldChg>
      <pc:sldChg chg="modSp mod">
        <pc:chgData name="Eugenijus Valatka" userId="d619f731-0224-44f3-bff6-03f90544bcaa" providerId="ADAL" clId="{951861A1-1CAD-4796-8E00-1AD2CBCFC78D}" dt="2025-06-20T03:59:52.668" v="724" actId="20577"/>
        <pc:sldMkLst>
          <pc:docMk/>
          <pc:sldMk cId="3772704159" sldId="1111"/>
        </pc:sldMkLst>
        <pc:spChg chg="mod">
          <ac:chgData name="Eugenijus Valatka" userId="d619f731-0224-44f3-bff6-03f90544bcaa" providerId="ADAL" clId="{951861A1-1CAD-4796-8E00-1AD2CBCFC78D}" dt="2025-06-20T02:50:52.393" v="269" actId="20577"/>
          <ac:spMkLst>
            <pc:docMk/>
            <pc:sldMk cId="3772704159" sldId="1111"/>
            <ac:spMk id="2" creationId="{08AF52DF-A6DF-B934-019A-FD8A605F8EFA}"/>
          </ac:spMkLst>
        </pc:spChg>
        <pc:spChg chg="mod">
          <ac:chgData name="Eugenijus Valatka" userId="d619f731-0224-44f3-bff6-03f90544bcaa" providerId="ADAL" clId="{951861A1-1CAD-4796-8E00-1AD2CBCFC78D}" dt="2025-06-20T03:59:52.668" v="724" actId="20577"/>
          <ac:spMkLst>
            <pc:docMk/>
            <pc:sldMk cId="3772704159" sldId="1111"/>
            <ac:spMk id="12" creationId="{E00073C2-AF14-A529-8F88-D693AD398AEB}"/>
          </ac:spMkLst>
        </pc:spChg>
      </pc:sldChg>
      <pc:sldChg chg="modSp del mod">
        <pc:chgData name="Eugenijus Valatka" userId="d619f731-0224-44f3-bff6-03f90544bcaa" providerId="ADAL" clId="{951861A1-1CAD-4796-8E00-1AD2CBCFC78D}" dt="2025-06-20T03:00:20.193" v="489" actId="47"/>
        <pc:sldMkLst>
          <pc:docMk/>
          <pc:sldMk cId="3753206284" sldId="1112"/>
        </pc:sldMkLst>
        <pc:spChg chg="mod">
          <ac:chgData name="Eugenijus Valatka" userId="d619f731-0224-44f3-bff6-03f90544bcaa" providerId="ADAL" clId="{951861A1-1CAD-4796-8E00-1AD2CBCFC78D}" dt="2025-06-20T02:48:03.703" v="143" actId="6549"/>
          <ac:spMkLst>
            <pc:docMk/>
            <pc:sldMk cId="3753206284" sldId="1112"/>
            <ac:spMk id="12" creationId="{97A60C18-100F-B71B-0481-D88F700F3D56}"/>
          </ac:spMkLst>
        </pc:spChg>
      </pc:sldChg>
      <pc:sldChg chg="modSp mod">
        <pc:chgData name="Eugenijus Valatka" userId="d619f731-0224-44f3-bff6-03f90544bcaa" providerId="ADAL" clId="{951861A1-1CAD-4796-8E00-1AD2CBCFC78D}" dt="2025-06-20T04:01:03.905" v="740" actId="20577"/>
        <pc:sldMkLst>
          <pc:docMk/>
          <pc:sldMk cId="2003104249" sldId="1113"/>
        </pc:sldMkLst>
        <pc:spChg chg="mod">
          <ac:chgData name="Eugenijus Valatka" userId="d619f731-0224-44f3-bff6-03f90544bcaa" providerId="ADAL" clId="{951861A1-1CAD-4796-8E00-1AD2CBCFC78D}" dt="2025-06-20T04:01:03.905" v="740" actId="20577"/>
          <ac:spMkLst>
            <pc:docMk/>
            <pc:sldMk cId="2003104249" sldId="1113"/>
            <ac:spMk id="12" creationId="{E8C46AC9-248F-8223-7263-12427483EAA8}"/>
          </ac:spMkLst>
        </pc:spChg>
      </pc:sldChg>
      <pc:sldChg chg="modSp mod">
        <pc:chgData name="Eugenijus Valatka" userId="d619f731-0224-44f3-bff6-03f90544bcaa" providerId="ADAL" clId="{951861A1-1CAD-4796-8E00-1AD2CBCFC78D}" dt="2025-06-20T03:05:31.302" v="626" actId="6549"/>
        <pc:sldMkLst>
          <pc:docMk/>
          <pc:sldMk cId="6209332" sldId="1114"/>
        </pc:sldMkLst>
        <pc:spChg chg="mod">
          <ac:chgData name="Eugenijus Valatka" userId="d619f731-0224-44f3-bff6-03f90544bcaa" providerId="ADAL" clId="{951861A1-1CAD-4796-8E00-1AD2CBCFC78D}" dt="2025-06-20T03:05:31.302" v="626" actId="6549"/>
          <ac:spMkLst>
            <pc:docMk/>
            <pc:sldMk cId="6209332" sldId="1114"/>
            <ac:spMk id="12" creationId="{D3282322-DAE7-0309-5A41-5CF7490930F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pPr>
            <a:r>
              <a:rPr lang="en-US" sz="1500" b="1" i="0" dirty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CHART TITLE</a:t>
            </a:r>
          </a:p>
        </c:rich>
      </c:tx>
      <c:layout>
        <c:manualLayout>
          <c:xMode val="edge"/>
          <c:yMode val="edge"/>
          <c:x val="0.4125591670014578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9F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Inter Medium" panose="020B0502030000000004" pitchFamily="34" charset="0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86-7743-A8E3-CB06C727B3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Inter Medium" panose="020B0502030000000004" pitchFamily="34" charset="0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86-7743-A8E3-CB06C727B3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Inter Medium" panose="020B0502030000000004" pitchFamily="34" charset="0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86-7743-A8E3-CB06C727B3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54763968"/>
        <c:axId val="571192768"/>
      </c:barChart>
      <c:catAx>
        <c:axId val="115476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pPr>
            <a:endParaRPr lang="lt-LT"/>
          </a:p>
        </c:txPr>
        <c:crossAx val="571192768"/>
        <c:crosses val="autoZero"/>
        <c:auto val="1"/>
        <c:lblAlgn val="ctr"/>
        <c:lblOffset val="100"/>
        <c:noMultiLvlLbl val="0"/>
      </c:catAx>
      <c:valAx>
        <c:axId val="57119276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pPr>
            <a:endParaRPr lang="lt-LT"/>
          </a:p>
        </c:txPr>
        <c:crossAx val="115476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552552523746062"/>
          <c:y val="0.93412845896881036"/>
          <c:w val="0.40894878693928838"/>
          <c:h val="6.5871541031189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Inter Medium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pPr>
            <a:r>
              <a:rPr lang="en-US" sz="1500" b="1" i="0" dirty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SALES</a:t>
            </a:r>
          </a:p>
        </c:rich>
      </c:tx>
      <c:layout>
        <c:manualLayout>
          <c:xMode val="edge"/>
          <c:yMode val="edge"/>
          <c:x val="0.4031579225872410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E5-BC47-8800-5A9F6026E15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E5-BC47-8800-5A9F6026E152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E5-BC47-8800-5A9F6026E152}"/>
              </c:ext>
            </c:extLst>
          </c:dPt>
          <c:dPt>
            <c:idx val="3"/>
            <c:bubble3D val="0"/>
            <c:spPr>
              <a:solidFill>
                <a:schemeClr val="bg2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E5-BC47-8800-5A9F6026E152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65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E5-BC47-8800-5A9F6026E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2155787985527038E-2"/>
          <c:y val="0.92494248187899974"/>
          <c:w val="0.81568842402894592"/>
          <c:h val="7.50575181210002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Inter Medium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pPr>
            <a:r>
              <a:rPr lang="en-US" sz="1500" b="1" i="0" dirty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CHART TITLE</a:t>
            </a:r>
          </a:p>
        </c:rich>
      </c:tx>
      <c:layout>
        <c:manualLayout>
          <c:xMode val="edge"/>
          <c:yMode val="edge"/>
          <c:x val="0.4125591670014578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9F9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Inter Medium" panose="020B0502030000000004" pitchFamily="34" charset="0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4B-6C47-972A-B110C8D37B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Inter Medium" panose="020B0502030000000004" pitchFamily="34" charset="0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4B-6C47-972A-B110C8D37B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Inter Medium" panose="020B0502030000000004" pitchFamily="34" charset="0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4B-6C47-972A-B110C8D37B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54763968"/>
        <c:axId val="571192768"/>
      </c:barChart>
      <c:catAx>
        <c:axId val="115476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pPr>
            <a:endParaRPr lang="lt-LT"/>
          </a:p>
        </c:txPr>
        <c:crossAx val="571192768"/>
        <c:crosses val="autoZero"/>
        <c:auto val="1"/>
        <c:lblAlgn val="ctr"/>
        <c:lblOffset val="100"/>
        <c:noMultiLvlLbl val="0"/>
      </c:catAx>
      <c:valAx>
        <c:axId val="571192768"/>
        <c:scaling>
          <c:orientation val="minMax"/>
        </c:scaling>
        <c:delete val="0"/>
        <c:axPos val="l"/>
        <c:majorGridlines>
          <c:spPr>
            <a:ln w="15875" cap="flat" cmpd="sng" algn="ctr">
              <a:solidFill>
                <a:srgbClr val="E6E6E6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pPr>
            <a:endParaRPr lang="lt-LT"/>
          </a:p>
        </c:txPr>
        <c:crossAx val="115476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552552523746062"/>
          <c:y val="0.93412845896881036"/>
          <c:w val="0.40894878693928838"/>
          <c:h val="6.5871541031189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Inter Medium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pPr>
            <a:r>
              <a:rPr lang="en-US" sz="1500" b="1" i="0" dirty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SALES</a:t>
            </a:r>
          </a:p>
        </c:rich>
      </c:tx>
      <c:layout>
        <c:manualLayout>
          <c:xMode val="edge"/>
          <c:yMode val="edge"/>
          <c:x val="0.4031579225872410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54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8E-CD47-A703-74F3E808FEB0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8E-CD47-A703-74F3E808FEB0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8E-CD47-A703-74F3E808FEB0}"/>
              </c:ext>
            </c:extLst>
          </c:dPt>
          <c:dPt>
            <c:idx val="3"/>
            <c:bubble3D val="0"/>
            <c:spPr>
              <a:solidFill>
                <a:schemeClr val="bg2"/>
              </a:solidFill>
              <a:ln w="254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98E-CD47-A703-74F3E808FEB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65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8E-CD47-A703-74F3E808F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2155787985527038E-2"/>
          <c:y val="0.92494248187899974"/>
          <c:w val="0.81568842402894592"/>
          <c:h val="7.50575181210002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Inter Medium" panose="020B0502030000000004" pitchFamily="34" charset="0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8C3969-9E63-A345-BB21-C4F80F17B8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2AFF04-979D-ED46-A90F-3C0B9D5964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77756-703A-4C45-96D0-2261A4FADC57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8A9E3F-2800-654D-A508-43B1B8C345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DB950-E412-6D41-986A-A4F7198885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AD6D8-DF40-6D42-973A-CD331A9D1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097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A7845-6E42-A54B-BDCA-C3518250E7BF}" type="datetimeFigureOut">
              <a:rPr lang="en-US" smtClean="0"/>
              <a:t>6/20/2025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41982-9C9C-C141-8575-EDABC0346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4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2877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9B681-AFD0-0414-2FDF-4F0AEF53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C56604-3003-810F-4DBC-8AE2EFE4F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A67073-EB55-DB0C-B260-3E9FEF79D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6994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inė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6F833E-D503-7449-87CC-B8E383BC6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9021" y="424809"/>
            <a:ext cx="862883" cy="983770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62B305F-E454-6A49-BE5A-20AC4E248E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2355" y="5837238"/>
            <a:ext cx="8854531" cy="400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Subantraštė</a:t>
            </a:r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D15DE3A-FC37-F54E-907A-A159B33E94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2355" y="1952625"/>
            <a:ext cx="8854531" cy="353452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 i="0">
                <a:solidFill>
                  <a:srgbClr val="FFFF00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861843-38B4-D148-99E5-9F4C3E2339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56850" y="0"/>
            <a:ext cx="1905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7BC27-E701-EC4E-A29B-BA55A67673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8847686" y="3603890"/>
            <a:ext cx="4985555" cy="64368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2pPr>
            <a:lvl3pPr marL="9144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3pPr>
            <a:lvl4pPr marL="13716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4pPr>
            <a:lvl5pPr marL="18288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5pPr>
          </a:lstStyle>
          <a:p>
            <a:pPr lvl="0"/>
            <a:r>
              <a:rPr lang="en-GB" dirty="0"/>
              <a:t>UŽ KIEKVIENOS TECHNOLOGIJOS – ŽMOGUS</a:t>
            </a:r>
            <a:endParaRPr lang="en-L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236F9-E2AE-0F43-8E57-369CAB5520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" r="14257" b="-238517"/>
          <a:stretch/>
        </p:blipFill>
        <p:spPr>
          <a:xfrm>
            <a:off x="0" y="958421"/>
            <a:ext cx="10453816" cy="128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0B7D9-02D2-AC4C-8368-6F07A5A2E8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93495" y="858795"/>
            <a:ext cx="11049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35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in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6F833E-D503-7449-87CC-B8E383BC6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6921" y="424809"/>
            <a:ext cx="862883" cy="983770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46D6B95C-B687-614F-8DA6-5031F9666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13221" y="1960510"/>
            <a:ext cx="6975279" cy="4276777"/>
          </a:xfrm>
          <a:prstGeom prst="rect">
            <a:avLst/>
          </a:prstGeom>
        </p:spPr>
        <p:txBody>
          <a:bodyPr/>
          <a:lstStyle>
            <a:lvl1pPr marL="360000" indent="-360000">
              <a:lnSpc>
                <a:spcPct val="110000"/>
              </a:lnSpc>
              <a:spcBef>
                <a:spcPts val="1200"/>
              </a:spcBef>
              <a:buClr>
                <a:srgbClr val="FFFF00"/>
              </a:buClr>
              <a:buFont typeface="+mj-lt"/>
              <a:buAutoNum type="arabicPeriod"/>
              <a:defRPr sz="20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Antraštė</a:t>
            </a:r>
            <a:endParaRPr lang="en-US" dirty="0"/>
          </a:p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25D01418-F6D6-EA49-BF7F-FFFFA2FDDC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13221" y="600737"/>
            <a:ext cx="8037512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rgbClr val="FFFF00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Turinys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768C0BA-DBA4-9E4F-97DF-579214DE10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46472" y="0"/>
            <a:ext cx="190500" cy="6858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D862C0A-2BED-074B-8AF0-3A7D2789C0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-1604416" y="3603891"/>
            <a:ext cx="4985555" cy="64368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2pPr>
            <a:lvl3pPr marL="9144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3pPr>
            <a:lvl4pPr marL="13716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4pPr>
            <a:lvl5pPr marL="18288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5pPr>
          </a:lstStyle>
          <a:p>
            <a:pPr lvl="0"/>
            <a:r>
              <a:rPr lang="en-GB" dirty="0"/>
              <a:t>UŽ KIEKVIENOS TECHNOLOGIJOS – ŽMOGUS</a:t>
            </a:r>
            <a:endParaRPr lang="en-LT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7AF8862B-96D5-3A40-B92F-BAC6CDE874C0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bg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229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  <p15:guide id="19" pos="731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rius_Vienas skaiči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6F833E-D503-7449-87CC-B8E383BC6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9021" y="424809"/>
            <a:ext cx="862883" cy="983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861843-38B4-D148-99E5-9F4C3E2339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56850" y="0"/>
            <a:ext cx="1905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892914-F5A9-F642-B52A-C75D04F092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40052" y="0"/>
            <a:ext cx="381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4D699B-062F-E34A-B8AF-6AF33D54CB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19640" t="58032" r="-170830" b="390"/>
          <a:stretch/>
        </p:blipFill>
        <p:spPr>
          <a:xfrm rot="5400000">
            <a:off x="1351336" y="52466"/>
            <a:ext cx="148773" cy="2851446"/>
          </a:xfrm>
          <a:prstGeom prst="rect">
            <a:avLst/>
          </a:prstGeom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24758FE-FB03-7945-8489-CE74EBB534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67098" y="3668711"/>
            <a:ext cx="6222494" cy="27240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 i="0">
                <a:solidFill>
                  <a:srgbClr val="FFFF00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E61C04-401B-A548-95BE-432EEC7539D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73481" y="1329925"/>
            <a:ext cx="1104900" cy="254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83BDE46-B3FD-934A-954D-8ED9ABBD06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8847686" y="3603890"/>
            <a:ext cx="4985555" cy="64368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2pPr>
            <a:lvl3pPr marL="9144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3pPr>
            <a:lvl4pPr marL="13716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4pPr>
            <a:lvl5pPr marL="18288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5pPr>
          </a:lstStyle>
          <a:p>
            <a:pPr lvl="0"/>
            <a:r>
              <a:rPr lang="en-GB" dirty="0"/>
              <a:t>UŽ KIEKVIENOS TECHNOLOGIJOS – ŽMOGUS</a:t>
            </a:r>
            <a:endParaRPr lang="en-L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3ABD1B-A1CE-B243-B0AE-AFA3DF058648}"/>
              </a:ext>
            </a:extLst>
          </p:cNvPr>
          <p:cNvSpPr txBox="1"/>
          <p:nvPr userDrawn="1"/>
        </p:nvSpPr>
        <p:spPr>
          <a:xfrm>
            <a:off x="3467098" y="1289465"/>
            <a:ext cx="46048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sz="1500" b="1" i="0" dirty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t>KAUNO TECHNOLOGIJOS UNIVERSITETAS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F0045096-48AE-2F45-81DE-246F7A97BA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373722"/>
            <a:ext cx="2828658" cy="3222561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marL="0" indent="0" algn="ctr">
              <a:buNone/>
              <a:defRPr sz="26000" b="1" i="0">
                <a:ln w="19050">
                  <a:solidFill>
                    <a:schemeClr val="bg1"/>
                  </a:solidFill>
                </a:ln>
                <a:noFill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64796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rius_Du skaičia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6F833E-D503-7449-87CC-B8E383BC6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9021" y="424809"/>
            <a:ext cx="862883" cy="983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861843-38B4-D148-99E5-9F4C3E2339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56850" y="0"/>
            <a:ext cx="1905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55EE49-EA86-604D-B79E-1835648D4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54768" t="1" r="-836988" b="29251"/>
          <a:stretch/>
        </p:blipFill>
        <p:spPr>
          <a:xfrm rot="5400000">
            <a:off x="2198923" y="-847734"/>
            <a:ext cx="454047" cy="48518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D892914-F5A9-F642-B52A-C75D04F092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32844" y="0"/>
            <a:ext cx="381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8C8245-A0B5-4343-A773-99B1AC5A1C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78535" y="1329925"/>
            <a:ext cx="1104900" cy="254000"/>
          </a:xfrm>
          <a:prstGeom prst="rect">
            <a:avLst/>
          </a:prstGeom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24758FE-FB03-7945-8489-CE74EBB534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77810" y="3668711"/>
            <a:ext cx="4361134" cy="27240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00" b="1" i="0">
                <a:solidFill>
                  <a:srgbClr val="FFFF00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0FA2AC1-A86F-6246-9CF6-463924E7F5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8847686" y="3603890"/>
            <a:ext cx="4985555" cy="64368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2pPr>
            <a:lvl3pPr marL="9144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3pPr>
            <a:lvl4pPr marL="13716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4pPr>
            <a:lvl5pPr marL="18288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5pPr>
          </a:lstStyle>
          <a:p>
            <a:pPr lvl="0"/>
            <a:r>
              <a:rPr lang="en-GB" dirty="0"/>
              <a:t>UŽ KIEKVIENOS TECHNOLOGIJOS – ŽMOGUS</a:t>
            </a:r>
            <a:endParaRPr lang="en-LT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500F5A-81CA-2F4B-BDD4-88D7FC1AE05F}"/>
              </a:ext>
            </a:extLst>
          </p:cNvPr>
          <p:cNvSpPr txBox="1"/>
          <p:nvPr userDrawn="1"/>
        </p:nvSpPr>
        <p:spPr>
          <a:xfrm>
            <a:off x="5477810" y="1289465"/>
            <a:ext cx="46048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sz="1500" b="1" i="0" dirty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t>KAUNO TECHNOLOGIJOS UNIVERSITETAS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D6224EDB-B787-DE4E-BE6F-8D8484097F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373722"/>
            <a:ext cx="4832844" cy="3222561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marL="0" indent="0" algn="ctr">
              <a:buNone/>
              <a:defRPr sz="26000" b="1" i="0">
                <a:ln w="19050">
                  <a:solidFill>
                    <a:schemeClr val="bg1"/>
                  </a:solidFill>
                </a:ln>
                <a:noFill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744837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_Šūkis_Juo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D1856C-F327-BF49-A715-D3258E845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4" y="600737"/>
            <a:ext cx="9908045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rgbClr val="FFFF00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DEC24-8D93-6D48-A79C-7BDDFFA2B1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3890" y="0"/>
            <a:ext cx="38100" cy="6858000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D1AB869-1A97-C74F-B22C-8C4A3C8553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9406361" y="3040008"/>
            <a:ext cx="4397904" cy="117338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3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2pPr>
            <a:lvl3pPr marL="9144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3pPr>
            <a:lvl4pPr marL="13716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4pPr>
            <a:lvl5pPr marL="18288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5pPr>
          </a:lstStyle>
          <a:p>
            <a:pPr lvl="0"/>
            <a:r>
              <a:rPr lang="en-GB" dirty="0"/>
              <a:t>UŽ KIEKVIENOS TECHNOLOGIJOS – ŽMOGUS</a:t>
            </a:r>
            <a:endParaRPr lang="en-LT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7015AA5-A63A-AA42-ACD1-300F08FBDC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1" r="9663" b="-12809"/>
          <a:stretch/>
        </p:blipFill>
        <p:spPr>
          <a:xfrm>
            <a:off x="0" y="1356723"/>
            <a:ext cx="11013890" cy="214901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4B86B12-DA76-274D-9D4F-46D64739DB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4374624"/>
            <a:ext cx="9828212" cy="18607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587BF503-4657-4144-AE5A-7FC3C4A846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3723" y="3048000"/>
            <a:ext cx="9828212" cy="101934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 2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0A3938-1C5A-734A-9AEB-AA2A81156F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4565" y="696317"/>
            <a:ext cx="590984" cy="318475"/>
          </a:xfrm>
          <a:prstGeom prst="rect">
            <a:avLst/>
          </a:prstGeom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EE7EFB9-58EC-4E46-B135-D34F2910C588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bg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24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_Šūkis_Bal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D1856C-F327-BF49-A715-D3258E845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4" y="600737"/>
            <a:ext cx="9908045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D1AB869-1A97-C74F-B22C-8C4A3C8553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9406361" y="3040008"/>
            <a:ext cx="4397904" cy="117338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300" b="1" i="0">
                <a:solidFill>
                  <a:schemeClr val="tx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2pPr>
            <a:lvl3pPr marL="9144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3pPr>
            <a:lvl4pPr marL="13716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4pPr>
            <a:lvl5pPr marL="18288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5pPr>
          </a:lstStyle>
          <a:p>
            <a:pPr lvl="0"/>
            <a:r>
              <a:rPr lang="en-GB" dirty="0"/>
              <a:t>UŽ KIEKVIENOS TECHNOLOGIJOS – ŽMOGUS</a:t>
            </a:r>
            <a:endParaRPr lang="en-LT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4B86B12-DA76-274D-9D4F-46D64739DB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4374624"/>
            <a:ext cx="9828212" cy="18607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587BF503-4657-4144-AE5A-7FC3C4A846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3723" y="3048000"/>
            <a:ext cx="9828212" cy="101934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1" i="0">
                <a:solidFill>
                  <a:schemeClr val="tx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 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028207-03C6-EB4F-8087-70DFE414C3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14563" y="696316"/>
            <a:ext cx="590985" cy="3184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8B3520C-4886-5844-B632-0EFDEEFA04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10097" y="0"/>
            <a:ext cx="381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BDCAF9-A99D-AB48-B61A-DEA4A9FF6C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9625" b="-49952"/>
          <a:stretch/>
        </p:blipFill>
        <p:spPr>
          <a:xfrm>
            <a:off x="0" y="1356709"/>
            <a:ext cx="11018622" cy="285659"/>
          </a:xfrm>
          <a:prstGeom prst="rect">
            <a:avLst/>
          </a:prstGeo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D1705FAF-CC62-BB49-B817-BC45A057FA08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tx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57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_Juo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D1856C-F327-BF49-A715-D3258E845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5" y="600737"/>
            <a:ext cx="8978606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rgbClr val="FFFF00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4B86B12-DA76-274D-9D4F-46D64739DB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4374624"/>
            <a:ext cx="9828212" cy="18607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587BF503-4657-4144-AE5A-7FC3C4A846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3723" y="3048000"/>
            <a:ext cx="9828212" cy="101934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 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C3A560-9403-BC49-A5F7-C015081D15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51225"/>
            <a:ext cx="12192000" cy="190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36B143-6BE1-0541-83D6-F872266723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3044" y="696317"/>
            <a:ext cx="590984" cy="318475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E81F693-50CC-E74A-92F2-28556691589B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bg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828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_Bal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D1856C-F327-BF49-A715-D3258E845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5" y="600737"/>
            <a:ext cx="8978606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4B86B12-DA76-274D-9D4F-46D64739DB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4374624"/>
            <a:ext cx="9828212" cy="18607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587BF503-4657-4144-AE5A-7FC3C4A846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3723" y="3048000"/>
            <a:ext cx="9828212" cy="101934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1" i="0">
                <a:solidFill>
                  <a:schemeClr val="tx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 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6F165C-7173-9B41-9B41-5FC5C0B7D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51225"/>
            <a:ext cx="12192000" cy="190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47D6DC-D91B-A144-80BE-9E55BF0FD1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3222" y="696316"/>
            <a:ext cx="590985" cy="318475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D405FBB-9895-7146-BF23-12D1784B464A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tx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462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as_Dvi da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D8A384-C846-7641-BEB4-42006FEB544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F497E261-9388-AC42-BFA8-252592EA0D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5FF6581-2E75-F54C-AC74-4CFB308232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E6D4784-2EA3-C74A-80A6-6E53A345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5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592035A-2271-5843-9AF4-E3E9FDCF01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EC282FF-8A8E-4743-8FE6-0CBA9BBA69B5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tx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37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  <p15:guide id="19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as_Dvi dal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D8A384-C846-7641-BEB4-42006FEB544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F497E261-9388-AC42-BFA8-252592EA0D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5FF6581-2E75-F54C-AC74-4CFB308232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E6D4784-2EA3-C74A-80A6-6E53A345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5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592035A-2271-5843-9AF4-E3E9FDCF01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83568EC-B77A-0E4D-9628-B5B410A3918A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bg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394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  <p15:guide id="19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as_Keturios da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224FEE-B2A5-5B45-808C-F0B694341654}"/>
              </a:ext>
            </a:extLst>
          </p:cNvPr>
          <p:cNvSpPr/>
          <p:nvPr userDrawn="1"/>
        </p:nvSpPr>
        <p:spPr>
          <a:xfrm>
            <a:off x="6096001" y="1"/>
            <a:ext cx="6095999" cy="3428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B72BBEF3-610E-084B-8035-69D7E509C5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9600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9113ABE-874B-0647-8AAD-DE5BA4A26C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E145C-81F0-8344-8DEA-9501D7BD7159}"/>
              </a:ext>
            </a:extLst>
          </p:cNvPr>
          <p:cNvSpPr/>
          <p:nvPr userDrawn="1"/>
        </p:nvSpPr>
        <p:spPr>
          <a:xfrm>
            <a:off x="1" y="3429001"/>
            <a:ext cx="6095999" cy="3428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BAFEA5EF-7EB5-B242-B569-0521DECA7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3E63EFE9-5010-3C45-ABA3-DB0AF79AC1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597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</p:spTree>
    <p:extLst>
      <p:ext uri="{BB962C8B-B14F-4D97-AF65-F5344CB8AC3E}">
        <p14:creationId xmlns:p14="http://schemas.microsoft.com/office/powerpoint/2010/main" val="2962774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  <p15:guide id="19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as_Keturios da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04E145C-81F0-8344-8DEA-9501D7BD7159}"/>
              </a:ext>
            </a:extLst>
          </p:cNvPr>
          <p:cNvSpPr/>
          <p:nvPr userDrawn="1"/>
        </p:nvSpPr>
        <p:spPr>
          <a:xfrm>
            <a:off x="1" y="-1"/>
            <a:ext cx="6095999" cy="3428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224FEE-B2A5-5B45-808C-F0B694341654}"/>
              </a:ext>
            </a:extLst>
          </p:cNvPr>
          <p:cNvSpPr/>
          <p:nvPr userDrawn="1"/>
        </p:nvSpPr>
        <p:spPr>
          <a:xfrm>
            <a:off x="6096001" y="3428998"/>
            <a:ext cx="6095999" cy="3428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B72BBEF3-610E-084B-8035-69D7E509C5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9600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9113ABE-874B-0647-8AAD-DE5BA4A26C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BAFEA5EF-7EB5-B242-B569-0521DECA7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3E63EFE9-5010-3C45-ABA3-DB0AF79AC1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597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</p:spTree>
    <p:extLst>
      <p:ext uri="{BB962C8B-B14F-4D97-AF65-F5344CB8AC3E}">
        <p14:creationId xmlns:p14="http://schemas.microsoft.com/office/powerpoint/2010/main" val="236036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  <p15:guide id="19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as_Keturios dal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E84176-04FD-7E44-80FE-534E00AD68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2479587-0613-014A-907C-7A6BD40A26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9600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0FAD5EC6-4199-5C46-B4E6-5A8F477342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63654EC9-44A8-5048-83C2-2359A000B8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87ED44B0-B49B-2E43-9448-B9CA2D9A13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597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</p:spTree>
    <p:extLst>
      <p:ext uri="{BB962C8B-B14F-4D97-AF65-F5344CB8AC3E}">
        <p14:creationId xmlns:p14="http://schemas.microsoft.com/office/powerpoint/2010/main" val="2967530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as_Keturios da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747910-06FD-4846-B37B-91A91EE5B3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719F9151-DC16-CE4F-9309-39250B29EA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9600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502A480-02A7-4745-AB98-DBF6178125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9DD59F3E-D979-E24A-8E0A-3B87A2DA64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F8037D3B-F9E1-394A-A1A9-880049C2F5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3597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</p:spTree>
    <p:extLst>
      <p:ext uri="{BB962C8B-B14F-4D97-AF65-F5344CB8AC3E}">
        <p14:creationId xmlns:p14="http://schemas.microsoft.com/office/powerpoint/2010/main" val="1770696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skutinė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6F833E-D503-7449-87CC-B8E383BC6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9021" y="424809"/>
            <a:ext cx="862883" cy="983770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D15DE3A-FC37-F54E-907A-A159B33E94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2355" y="2909230"/>
            <a:ext cx="8854531" cy="3534526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0" b="1" i="0">
                <a:solidFill>
                  <a:srgbClr val="FFFF00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Q&amp;A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861843-38B4-D148-99E5-9F4C3E2339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56850" y="0"/>
            <a:ext cx="1905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7BC27-E701-EC4E-A29B-BA55A67673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16200000">
            <a:off x="8847686" y="3603890"/>
            <a:ext cx="4985555" cy="64368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Arial" panose="020B0604020202020204" pitchFamily="34" charset="0"/>
                <a:ea typeface="Inter Medium" panose="020B05020300000000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2pPr>
            <a:lvl3pPr marL="9144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3pPr>
            <a:lvl4pPr marL="13716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4pPr>
            <a:lvl5pPr marL="1828800" indent="0">
              <a:buNone/>
              <a:defRPr sz="1500" b="0" i="0">
                <a:solidFill>
                  <a:schemeClr val="bg1"/>
                </a:solidFill>
                <a:latin typeface="Inter Medium" panose="020B0502030000000004" pitchFamily="34" charset="0"/>
                <a:ea typeface="Inter Medium" panose="020B0502030000000004" pitchFamily="34" charset="0"/>
                <a:cs typeface="Inter Medium" panose="020B0502030000000004" pitchFamily="34" charset="0"/>
              </a:defRPr>
            </a:lvl5pPr>
          </a:lstStyle>
          <a:p>
            <a:pPr lvl="0"/>
            <a:r>
              <a:rPr lang="en-GB" dirty="0"/>
              <a:t>UŽ KIEKVIENOS TECHNOLOGIJOS – ŽMOGUS</a:t>
            </a:r>
            <a:endParaRPr lang="en-L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236F9-E2AE-0F43-8E57-369CAB5520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" r="14257" b="-238517"/>
          <a:stretch/>
        </p:blipFill>
        <p:spPr>
          <a:xfrm>
            <a:off x="0" y="958421"/>
            <a:ext cx="10453816" cy="128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0B7D9-02D2-AC4C-8368-6F07A5A2E8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93495" y="858795"/>
            <a:ext cx="11049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57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ksl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500F3355-2500-B163-D7B6-6F83FDD0B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327" y="3179131"/>
            <a:ext cx="6983896" cy="1244299"/>
          </a:xfrm>
          <a:prstGeom prst="rect">
            <a:avLst/>
          </a:prstGeom>
        </p:spPr>
        <p:txBody>
          <a:bodyPr anchor="t"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Tikslas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992601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2968082D-F45E-1B49-9FC3-AAC24B3207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6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Antraštė_Bal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0E515E2-7668-514A-A0B4-AC7D06DDB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4" y="600737"/>
            <a:ext cx="9908045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F302F9B-B4B3-B045-8492-FFC9D53025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49388"/>
            <a:ext cx="12192000" cy="54086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90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Antraštė_Juo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0E515E2-7668-514A-A0B4-AC7D06DDB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4" y="600737"/>
            <a:ext cx="9908045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5F302F9B-B4B3-B045-8492-FFC9D53025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49388"/>
            <a:ext cx="12192000" cy="54086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11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i_Foto_Juo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0E515E2-7668-514A-A0B4-AC7D06DDB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4" y="600737"/>
            <a:ext cx="10908714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5230BBD-D8AC-0545-A7D5-13382E10E9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177" y="1809749"/>
            <a:ext cx="5181597" cy="433387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0D8EEC7-A4A8-754E-B0D5-1BD7DE8A817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8761" y="1809749"/>
            <a:ext cx="5181597" cy="433387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18BB3B5-113D-8548-9F2F-322C167FD2BE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bg1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bg1"/>
              </a:solidFill>
              <a:latin typeface="Inter Semi Bold" panose="020B0502030000000004" pitchFamily="34" charset="0"/>
              <a:ea typeface="Inter Semi Bold" panose="020B0502030000000004" pitchFamily="34" charset="0"/>
              <a:cs typeface="Inter Semi Bold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550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i_Foto_Bal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0E515E2-7668-514A-A0B4-AC7D06DDB5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4" y="600737"/>
            <a:ext cx="10908714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Antraštė</a:t>
            </a:r>
            <a:endParaRPr lang="en-US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5230BBD-D8AC-0545-A7D5-13382E10E9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177" y="1809749"/>
            <a:ext cx="5181597" cy="433387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0D8EEC7-A4A8-754E-B0D5-1BD7DE8A817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8761" y="1809749"/>
            <a:ext cx="5181597" cy="433387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786F870C-64A2-4745-A31D-1B11AEC206B2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tx1"/>
                </a:solidFill>
                <a:latin typeface="Inter Semi Bold" panose="020B0502030000000004" pitchFamily="34" charset="0"/>
                <a:ea typeface="Inter Semi Bold" panose="020B0502030000000004" pitchFamily="34" charset="0"/>
                <a:cs typeface="Inter Semi Bold" panose="020B05020300000000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tx1"/>
              </a:solidFill>
              <a:latin typeface="Inter Semi Bold" panose="020B0502030000000004" pitchFamily="34" charset="0"/>
              <a:ea typeface="Inter Semi Bold" panose="020B0502030000000004" pitchFamily="34" charset="0"/>
              <a:cs typeface="Inter Semi Bold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38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 userDrawn="1">
          <p15:clr>
            <a:srgbClr val="FBAE40"/>
          </p15:clr>
        </p15:guide>
        <p15:guide id="2" pos="1096" userDrawn="1">
          <p15:clr>
            <a:srgbClr val="FBAE40"/>
          </p15:clr>
        </p15:guide>
        <p15:guide id="3" pos="4384" userDrawn="1">
          <p15:clr>
            <a:srgbClr val="FBAE40"/>
          </p15:clr>
        </p15:guide>
        <p15:guide id="4" pos="2184" userDrawn="1">
          <p15:clr>
            <a:srgbClr val="FBAE40"/>
          </p15:clr>
        </p15:guide>
        <p15:guide id="5" pos="3296" userDrawn="1">
          <p15:clr>
            <a:srgbClr val="FBAE40"/>
          </p15:clr>
        </p15:guide>
        <p15:guide id="6" pos="5473" userDrawn="1">
          <p15:clr>
            <a:srgbClr val="FBAE40"/>
          </p15:clr>
        </p15:guide>
        <p15:guide id="8" pos="6584" userDrawn="1">
          <p15:clr>
            <a:srgbClr val="FBAE40"/>
          </p15:clr>
        </p15:guide>
        <p15:guide id="9" pos="6040" userDrawn="1">
          <p15:clr>
            <a:srgbClr val="FBAE40"/>
          </p15:clr>
        </p15:guide>
        <p15:guide id="10" orient="horz" pos="3090" userDrawn="1">
          <p15:clr>
            <a:srgbClr val="FBAE40"/>
          </p15:clr>
        </p15:guide>
        <p15:guide id="11" orient="horz" pos="1842" userDrawn="1">
          <p15:clr>
            <a:srgbClr val="FBAE40"/>
          </p15:clr>
        </p15:guide>
        <p15:guide id="12" orient="horz" pos="1230" userDrawn="1">
          <p15:clr>
            <a:srgbClr val="FBAE40"/>
          </p15:clr>
        </p15:guide>
        <p15:guide id="13" orient="horz" pos="913" userDrawn="1">
          <p15:clr>
            <a:srgbClr val="FBAE40"/>
          </p15:clr>
        </p15:guide>
        <p15:guide id="14" orient="horz" pos="618" userDrawn="1">
          <p15:clr>
            <a:srgbClr val="FBAE40"/>
          </p15:clr>
        </p15:guide>
        <p15:guide id="15" orient="horz" pos="2478" userDrawn="1">
          <p15:clr>
            <a:srgbClr val="FBAE40"/>
          </p15:clr>
        </p15:guide>
        <p15:guide id="16" pos="393" userDrawn="1">
          <p15:clr>
            <a:srgbClr val="FBAE40"/>
          </p15:clr>
        </p15:guide>
        <p15:guide id="17" orient="horz" pos="3929" userDrawn="1">
          <p15:clr>
            <a:srgbClr val="FBAE40"/>
          </p15:clr>
        </p15:guide>
        <p15:guide id="18" orient="horz" pos="368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Antraštė_Tekstas_Juo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B5F1E7A3-042D-1A41-A4EE-C4B741F2F95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5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393B77B-8341-1C44-8B13-EC418665B4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87791077-CFD2-474A-ADBD-B95943A9190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D9565FE-3CF5-C940-8534-EF27E7FE6B39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bg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432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Antraštė_Tekstas_Bal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E6D4784-2EA3-C74A-80A6-6E53A34590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5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592035A-2271-5843-9AF4-E3E9FDCF01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BFB2BAA7-03FA-7D45-B48B-16E2EB979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960C207-DFB8-7C44-BEFE-3C8BB4B229DC}"/>
              </a:ext>
            </a:extLst>
          </p:cNvPr>
          <p:cNvSpPr txBox="1">
            <a:spLocks/>
          </p:cNvSpPr>
          <p:nvPr userDrawn="1"/>
        </p:nvSpPr>
        <p:spPr>
          <a:xfrm>
            <a:off x="11163044" y="6286367"/>
            <a:ext cx="922601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5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D6F01323-A656-431B-B19E-EE6A8E2AF848}" type="slidenum">
              <a:rPr lang="en-US" sz="1400" b="1" i="0" smtClean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i="0" dirty="0">
              <a:solidFill>
                <a:schemeClr val="tx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787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traštė_Tekstas_Foto_Juo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BFB2BAA7-03FA-7D45-B48B-16E2EB979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1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66AC166F-BD2D-6D49-902E-EA2D168F6C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1CCD885-C1EB-3A48-B8A0-CC1F23EEB6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</p:spTree>
    <p:extLst>
      <p:ext uri="{BB962C8B-B14F-4D97-AF65-F5344CB8AC3E}">
        <p14:creationId xmlns:p14="http://schemas.microsoft.com/office/powerpoint/2010/main" val="1562306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traštė_Tekstas_Foto_Bal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BFB2BAA7-03FA-7D45-B48B-16E2EB979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1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66AC166F-BD2D-6D49-902E-EA2D168F6C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930" y="2924175"/>
            <a:ext cx="4922888" cy="331116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1CCD885-C1EB-3A48-B8A0-CC1F23EEB6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645" y="600737"/>
            <a:ext cx="4921173" cy="509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ANTRAŠTĖ</a:t>
            </a:r>
          </a:p>
        </p:txBody>
      </p:sp>
    </p:spTree>
    <p:extLst>
      <p:ext uri="{BB962C8B-B14F-4D97-AF65-F5344CB8AC3E}">
        <p14:creationId xmlns:p14="http://schemas.microsoft.com/office/powerpoint/2010/main" val="332211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_Antraštė_Keturios da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9113ABE-874B-0647-8AAD-DE5BA4A26C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BAFEA5EF-7EB5-B242-B569-0521DECA7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95773F8-D068-1F4A-994E-CAA5A3CA9D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3429001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2F83555-CE96-6D4C-89FF-4953A94371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1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98993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_Antraštė_Keturios dal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9113ABE-874B-0647-8AAD-DE5BA4A26C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BAFEA5EF-7EB5-B242-B569-0521DECA7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342900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95773F8-D068-1F4A-994E-CAA5A3CA9D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3429001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2F83555-CE96-6D4C-89FF-4953A94371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1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899158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to_Antraštė_Keturios da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95773F8-D068-1F4A-994E-CAA5A3CA9D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1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9113ABE-874B-0647-8AAD-DE5BA4A26C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3428998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BAFEA5EF-7EB5-B242-B569-0521DECA7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2F83555-CE96-6D4C-89FF-4953A94371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429003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419705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oto_Antraštė_Keturios daly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95773F8-D068-1F4A-994E-CAA5A3CA9D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1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9113ABE-874B-0647-8AAD-DE5BA4A26C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7" y="3428998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BAFEA5EF-7EB5-B242-B569-0521DECA7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9600" y="0"/>
            <a:ext cx="4534568" cy="342899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Tekstas</a:t>
            </a:r>
          </a:p>
          <a:p>
            <a:pPr lvl="0"/>
            <a:r>
              <a:rPr lang="lt-LT" dirty="0"/>
              <a:t>antra eilutė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2F83555-CE96-6D4C-89FF-4953A94371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3429003"/>
            <a:ext cx="6096000" cy="3428997"/>
          </a:xfrm>
          <a:prstGeom prst="rect">
            <a:avLst/>
          </a:prstGeom>
        </p:spPr>
        <p:txBody>
          <a:bodyPr/>
          <a:lstStyle/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91177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2">
          <p15:clr>
            <a:srgbClr val="FBAE40"/>
          </p15:clr>
        </p15:guide>
        <p15:guide id="2" pos="1096">
          <p15:clr>
            <a:srgbClr val="FBAE40"/>
          </p15:clr>
        </p15:guide>
        <p15:guide id="3" pos="4384">
          <p15:clr>
            <a:srgbClr val="FBAE40"/>
          </p15:clr>
        </p15:guide>
        <p15:guide id="4" pos="2184">
          <p15:clr>
            <a:srgbClr val="FBAE40"/>
          </p15:clr>
        </p15:guide>
        <p15:guide id="5" pos="3296">
          <p15:clr>
            <a:srgbClr val="FBAE40"/>
          </p15:clr>
        </p15:guide>
        <p15:guide id="6" pos="5473">
          <p15:clr>
            <a:srgbClr val="FBAE40"/>
          </p15:clr>
        </p15:guide>
        <p15:guide id="8" pos="6584">
          <p15:clr>
            <a:srgbClr val="FBAE40"/>
          </p15:clr>
        </p15:guide>
        <p15:guide id="9" pos="6040">
          <p15:clr>
            <a:srgbClr val="FBAE40"/>
          </p15:clr>
        </p15:guide>
        <p15:guide id="10" orient="horz" pos="3090">
          <p15:clr>
            <a:srgbClr val="FBAE40"/>
          </p15:clr>
        </p15:guide>
        <p15:guide id="11" orient="horz" pos="1842">
          <p15:clr>
            <a:srgbClr val="FBAE40"/>
          </p15:clr>
        </p15:guide>
        <p15:guide id="12" orient="horz" pos="1230">
          <p15:clr>
            <a:srgbClr val="FBAE40"/>
          </p15:clr>
        </p15:guide>
        <p15:guide id="13" orient="horz" pos="913">
          <p15:clr>
            <a:srgbClr val="FBAE40"/>
          </p15:clr>
        </p15:guide>
        <p15:guide id="14" orient="horz" pos="618">
          <p15:clr>
            <a:srgbClr val="FBAE40"/>
          </p15:clr>
        </p15:guide>
        <p15:guide id="15" orient="horz" pos="2478">
          <p15:clr>
            <a:srgbClr val="FBAE40"/>
          </p15:clr>
        </p15:guide>
        <p15:guide id="16" pos="393">
          <p15:clr>
            <a:srgbClr val="FBAE40"/>
          </p15:clr>
        </p15:guide>
        <p15:guide id="17" orient="horz" pos="3929">
          <p15:clr>
            <a:srgbClr val="FBAE40"/>
          </p15:clr>
        </p15:guide>
        <p15:guide id="18" orient="horz" pos="368">
          <p15:clr>
            <a:srgbClr val="FBAE40"/>
          </p15:clr>
        </p15:guide>
        <p15:guide id="19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ksl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500F3355-2500-B163-D7B6-6F83FDD0B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327" y="3179131"/>
            <a:ext cx="6983896" cy="1244299"/>
          </a:xfrm>
          <a:prstGeom prst="rect">
            <a:avLst/>
          </a:prstGeom>
        </p:spPr>
        <p:txBody>
          <a:bodyPr anchor="t"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Tikslas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4447462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a_Juodas fona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AB4F772-2275-974B-AA4E-C0D2280B6421}"/>
              </a:ext>
            </a:extLst>
          </p:cNvPr>
          <p:cNvSpPr txBox="1"/>
          <p:nvPr userDrawn="1"/>
        </p:nvSpPr>
        <p:spPr>
          <a:xfrm>
            <a:off x="1279922" y="403225"/>
            <a:ext cx="9632156" cy="198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GB" sz="1800" b="1" i="0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SVARBU (ŠITA SKAIDRĖ NĖRA ŠABLONO DALIS)</a:t>
            </a:r>
            <a:endParaRPr lang="lt-LT" b="1" i="0" dirty="0">
              <a:solidFill>
                <a:srgbClr val="FFFF00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lt-LT" b="0" i="0" dirty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 diagramą: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1.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Nueikite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View panel </a:t>
            </a: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2.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 </a:t>
            </a: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3.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diagramą</a:t>
            </a:r>
            <a:b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</a:b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4.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Uždarykite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: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Normal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5.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Įklijuokite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diagramą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savo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skaidrėje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.</a:t>
            </a:r>
            <a:endParaRPr lang="lt-LT" sz="16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lt-LT" b="1" i="0" dirty="0">
                <a:solidFill>
                  <a:schemeClr val="bg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t>Visos kitos diagramos turi būti kuriamos remiantis esama stilistika.</a:t>
            </a:r>
            <a:endParaRPr lang="en-US" b="1" i="0" dirty="0">
              <a:solidFill>
                <a:schemeClr val="bg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ECDE41A-C15A-8C4B-A12D-1A07B994E01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83733450"/>
              </p:ext>
            </p:extLst>
          </p:nvPr>
        </p:nvGraphicFramePr>
        <p:xfrm>
          <a:off x="988701" y="2767449"/>
          <a:ext cx="5988569" cy="3899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E189536-B994-8B44-9AD6-1E9B3000F88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81667176"/>
              </p:ext>
            </p:extLst>
          </p:nvPr>
        </p:nvGraphicFramePr>
        <p:xfrm>
          <a:off x="7585316" y="3085203"/>
          <a:ext cx="4006368" cy="3581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310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a_Baltas fo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22D502-64E2-DE49-8A59-1D3013B76A6E}"/>
              </a:ext>
            </a:extLst>
          </p:cNvPr>
          <p:cNvSpPr txBox="1"/>
          <p:nvPr userDrawn="1"/>
        </p:nvSpPr>
        <p:spPr>
          <a:xfrm>
            <a:off x="1279922" y="403225"/>
            <a:ext cx="9632156" cy="198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GB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SVARBU (ŠITA SKAIDRĖ NĖRA ŠABLONO DALIS)</a:t>
            </a:r>
            <a:endParaRPr lang="lt-LT" b="1" i="0" dirty="0">
              <a:solidFill>
                <a:schemeClr val="tx1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lt-LT" b="0" i="0" dirty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 diagramą: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1.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Nueikite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View panel </a:t>
            </a: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2.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 </a:t>
            </a: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3.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diagramą</a:t>
            </a:r>
            <a:b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</a:b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4.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Uždarykite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: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Normal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5.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Įklijuokite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diagramą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savo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skaidrėje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.</a:t>
            </a:r>
            <a:endParaRPr lang="lt-LT" sz="1600" b="0" i="0" u="none" strike="noStrike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lt-LT" b="1" i="0" dirty="0">
                <a:solidFill>
                  <a:schemeClr val="tx1"/>
                </a:solidFill>
                <a:latin typeface="Arial" panose="020B0604020202020204" pitchFamily="34" charset="0"/>
                <a:ea typeface="Inter Semi Bold" panose="020B0502030000000004" pitchFamily="34" charset="0"/>
                <a:cs typeface="Arial" panose="020B0604020202020204" pitchFamily="34" charset="0"/>
              </a:rPr>
              <a:t>Visos kitos diagramos turi būti kuriamos remiantis esama stilistika.</a:t>
            </a:r>
            <a:endParaRPr lang="en-US" b="1" i="0" dirty="0">
              <a:solidFill>
                <a:schemeClr val="tx1"/>
              </a:solidFill>
              <a:latin typeface="Arial" panose="020B0604020202020204" pitchFamily="34" charset="0"/>
              <a:ea typeface="Inter Semi Bold" panose="020B05020300000000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EE4845D-B78D-4A46-9763-62D727630EA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37979793"/>
              </p:ext>
            </p:extLst>
          </p:nvPr>
        </p:nvGraphicFramePr>
        <p:xfrm>
          <a:off x="988701" y="2763075"/>
          <a:ext cx="5995285" cy="3903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A0CB8A1-1010-EC4F-B6C5-EFB7467F76E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45475880"/>
              </p:ext>
            </p:extLst>
          </p:nvPr>
        </p:nvGraphicFramePr>
        <p:xfrm>
          <a:off x="7585316" y="3085203"/>
          <a:ext cx="4006368" cy="3581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810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_Juodas fona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A4775A3-EB07-A141-A562-5216ADEA360A}"/>
              </a:ext>
            </a:extLst>
          </p:cNvPr>
          <p:cNvSpPr txBox="1"/>
          <p:nvPr userDrawn="1"/>
        </p:nvSpPr>
        <p:spPr>
          <a:xfrm>
            <a:off x="1102519" y="698500"/>
            <a:ext cx="9986962" cy="153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GB" sz="1800" b="1" i="0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SVARBU (ŠITA SKAIDRĖ NĖRA ŠABLONO DALIS)</a:t>
            </a:r>
            <a:endParaRPr lang="lt-LT" b="1" i="0" dirty="0">
              <a:solidFill>
                <a:srgbClr val="FFFF00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lt-LT" b="0" i="0" dirty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 lentelę: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1.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Nueikite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View panel </a:t>
            </a: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2.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 </a:t>
            </a: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3.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lentelę</a:t>
            </a:r>
            <a:b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</a:b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4.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Uždarykite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: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Normal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1" i="0" u="none" strike="noStrike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5.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Įklijuokite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lentelę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savo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skaidrėje</a:t>
            </a:r>
            <a:r>
              <a:rPr lang="en-GB" sz="1600" b="0" i="0" u="none" strike="noStrike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.</a:t>
            </a:r>
            <a:endParaRPr lang="lt-LT" sz="16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DCF25F-588F-FA48-A5FB-9F332A23B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31052889"/>
              </p:ext>
            </p:extLst>
          </p:nvPr>
        </p:nvGraphicFramePr>
        <p:xfrm>
          <a:off x="947737" y="2736570"/>
          <a:ext cx="10077314" cy="34750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5463">
                  <a:extLst>
                    <a:ext uri="{9D8B030D-6E8A-4147-A177-3AD203B41FA5}">
                      <a16:colId xmlns:a16="http://schemas.microsoft.com/office/drawing/2014/main" val="553379762"/>
                    </a:ext>
                  </a:extLst>
                </a:gridCol>
                <a:gridCol w="5672183">
                  <a:extLst>
                    <a:ext uri="{9D8B030D-6E8A-4147-A177-3AD203B41FA5}">
                      <a16:colId xmlns:a16="http://schemas.microsoft.com/office/drawing/2014/main" val="2887563481"/>
                    </a:ext>
                  </a:extLst>
                </a:gridCol>
                <a:gridCol w="2632166">
                  <a:extLst>
                    <a:ext uri="{9D8B030D-6E8A-4147-A177-3AD203B41FA5}">
                      <a16:colId xmlns:a16="http://schemas.microsoft.com/office/drawing/2014/main" val="1877026651"/>
                    </a:ext>
                  </a:extLst>
                </a:gridCol>
                <a:gridCol w="1247502">
                  <a:extLst>
                    <a:ext uri="{9D8B030D-6E8A-4147-A177-3AD203B41FA5}">
                      <a16:colId xmlns:a16="http://schemas.microsoft.com/office/drawing/2014/main" val="2481374449"/>
                    </a:ext>
                  </a:extLst>
                </a:gridCol>
              </a:tblGrid>
              <a:tr h="695007"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Magna aliquam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Enim ad minim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Iriure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261061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Aoreet dolore magna aliquam erat volutpat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Praesent luptatum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534893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Ut wisi enim ad minim veniam, quis nostrud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Dolore te feugait nul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109185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Exerci tation ullamcorper suscipit lobortis nisl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Augue duis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808814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Duis autem vel eum iriure dolor 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Te feugait nulla facilisi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441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20871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telė_Baltas fo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5245F59-08C9-D44E-AAB0-68B4A977944C}"/>
              </a:ext>
            </a:extLst>
          </p:cNvPr>
          <p:cNvSpPr txBox="1"/>
          <p:nvPr userDrawn="1"/>
        </p:nvSpPr>
        <p:spPr>
          <a:xfrm>
            <a:off x="1102519" y="698500"/>
            <a:ext cx="9986962" cy="153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en-GB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SVARBU (ŠITA SKAIDRĖ NĖRA ŠABLONO DALIS)</a:t>
            </a:r>
            <a:endParaRPr lang="lt-LT" b="1" i="0" dirty="0">
              <a:solidFill>
                <a:schemeClr val="tx1"/>
              </a:solidFill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lt-LT" b="0" i="0" dirty="0">
                <a:solidFill>
                  <a:schemeClr val="tx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 lentelę: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1.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Nueikite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View panel </a:t>
            </a: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2.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 </a:t>
            </a: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3.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Nusikopijuokite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lentelę</a:t>
            </a:r>
            <a:b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</a:b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4.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Uždarykite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Slide Master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: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pasirinkite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1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Normal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5.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Įklijuokite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lentelę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savo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skaidrėje</a:t>
            </a:r>
            <a:r>
              <a:rPr lang="en-GB" sz="16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.</a:t>
            </a:r>
            <a:endParaRPr lang="lt-LT" sz="1600" b="0" i="0" u="none" strike="noStrike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D29DF7-224A-0946-B65F-B6854B3ABD9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36463211"/>
              </p:ext>
            </p:extLst>
          </p:nvPr>
        </p:nvGraphicFramePr>
        <p:xfrm>
          <a:off x="947737" y="2736570"/>
          <a:ext cx="10279789" cy="34750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8366">
                  <a:extLst>
                    <a:ext uri="{9D8B030D-6E8A-4147-A177-3AD203B41FA5}">
                      <a16:colId xmlns:a16="http://schemas.microsoft.com/office/drawing/2014/main" val="553379762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887563481"/>
                    </a:ext>
                  </a:extLst>
                </a:gridCol>
                <a:gridCol w="2625634">
                  <a:extLst>
                    <a:ext uri="{9D8B030D-6E8A-4147-A177-3AD203B41FA5}">
                      <a16:colId xmlns:a16="http://schemas.microsoft.com/office/drawing/2014/main" val="1877026651"/>
                    </a:ext>
                  </a:extLst>
                </a:gridCol>
                <a:gridCol w="1456509">
                  <a:extLst>
                    <a:ext uri="{9D8B030D-6E8A-4147-A177-3AD203B41FA5}">
                      <a16:colId xmlns:a16="http://schemas.microsoft.com/office/drawing/2014/main" val="2481374449"/>
                    </a:ext>
                  </a:extLst>
                </a:gridCol>
              </a:tblGrid>
              <a:tr h="695007"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Magna aliquam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Enim ad minim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Iriure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261061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Aoreet dolore magna aliquam erat volutpat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Praesent luptatum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534893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Ut wisi enim ad minim veniam, quis nostrud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Dolore te feugait nul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109185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Exerci tation ullamcorper suscipit lobortis nisl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Augue duis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808814"/>
                  </a:ext>
                </a:extLst>
              </a:tr>
              <a:tr h="695007"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Duis autem vel eum iriure dolor 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Te feugait nulla facilisi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 panose="020B05020300000000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08000" marR="108000" marT="54000" marB="5400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441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7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40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2" r:id="rId2"/>
    <p:sldLayoutId id="2147483714" r:id="rId3"/>
    <p:sldLayoutId id="2147483715" r:id="rId4"/>
    <p:sldLayoutId id="2147483716" r:id="rId5"/>
    <p:sldLayoutId id="2147483723" r:id="rId6"/>
    <p:sldLayoutId id="2147483737" r:id="rId7"/>
    <p:sldLayoutId id="2147483738" r:id="rId8"/>
    <p:sldLayoutId id="2147483717" r:id="rId9"/>
    <p:sldLayoutId id="2147483718" r:id="rId10"/>
    <p:sldLayoutId id="2147483719" r:id="rId11"/>
    <p:sldLayoutId id="2147483720" r:id="rId12"/>
    <p:sldLayoutId id="2147483677" r:id="rId13"/>
    <p:sldLayoutId id="2147483739" r:id="rId14"/>
    <p:sldLayoutId id="2147483743" r:id="rId15"/>
    <p:sldLayoutId id="2147483746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55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42" r:id="rId7"/>
    <p:sldLayoutId id="2147483732" r:id="rId8"/>
    <p:sldLayoutId id="2147483731" r:id="rId9"/>
    <p:sldLayoutId id="2147483733" r:id="rId10"/>
    <p:sldLayoutId id="2147483734" r:id="rId11"/>
    <p:sldLayoutId id="2147483735" r:id="rId12"/>
    <p:sldLayoutId id="2147483736" r:id="rId13"/>
    <p:sldLayoutId id="214748374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67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Vaizdo rezultatas pagal uÅ¾klausÄ âsantaka valleyâ">
            <a:extLst>
              <a:ext uri="{FF2B5EF4-FFF2-40B4-BE49-F238E27FC236}">
                <a16:creationId xmlns:a16="http://schemas.microsoft.com/office/drawing/2014/main" id="{71FF65B3-EF81-B4D3-47E9-C8A4A3D0A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12615" r="197" b="4128"/>
          <a:stretch/>
        </p:blipFill>
        <p:spPr bwMode="auto">
          <a:xfrm>
            <a:off x="6368374" y="104909"/>
            <a:ext cx="5583677" cy="353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6">
            <a:extLst>
              <a:ext uri="{FF2B5EF4-FFF2-40B4-BE49-F238E27FC236}">
                <a16:creationId xmlns:a16="http://schemas.microsoft.com/office/drawing/2014/main" id="{3028B61F-1F7A-48F7-FED9-22FD5D367F8F}"/>
              </a:ext>
            </a:extLst>
          </p:cNvPr>
          <p:cNvSpPr txBox="1">
            <a:spLocks/>
          </p:cNvSpPr>
          <p:nvPr/>
        </p:nvSpPr>
        <p:spPr>
          <a:xfrm>
            <a:off x="8317149" y="6269703"/>
            <a:ext cx="3874851" cy="483388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lt-LT" sz="1600" i="1" dirty="0">
                <a:latin typeface="Arial" panose="020B0604020202020204" pitchFamily="34" charset="0"/>
                <a:cs typeface="Arial" panose="020B0604020202020204" pitchFamily="34" charset="0"/>
              </a:rPr>
              <a:t>ž kiekvienos technologijos - žmogus</a:t>
            </a:r>
            <a:endParaRPr lang="en-US" sz="1600" i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510562-40E9-E54E-9FCD-B254CA7E83C3}"/>
              </a:ext>
            </a:extLst>
          </p:cNvPr>
          <p:cNvCxnSpPr>
            <a:cxnSpLocks/>
          </p:cNvCxnSpPr>
          <p:nvPr/>
        </p:nvCxnSpPr>
        <p:spPr>
          <a:xfrm>
            <a:off x="8741580" y="6693670"/>
            <a:ext cx="302598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EA5EF77-3F57-F01D-D0A4-91839DC79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13" y="104909"/>
            <a:ext cx="2657475" cy="1428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DF43C8-0E67-AF67-9678-C9E094371269}"/>
              </a:ext>
            </a:extLst>
          </p:cNvPr>
          <p:cNvSpPr txBox="1"/>
          <p:nvPr/>
        </p:nvSpPr>
        <p:spPr>
          <a:xfrm>
            <a:off x="311286" y="3838076"/>
            <a:ext cx="1145628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3200" b="1" dirty="0"/>
              <a:t>Aukštos kvalifikacijos darbuotojų rengimo ir pritraukimo iššūkiai</a:t>
            </a:r>
            <a:endParaRPr lang="en-US" sz="2000" b="1" dirty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Prof. Eugenijus Valatka, KTU </a:t>
            </a:r>
            <a:r>
              <a:rPr lang="en-US" sz="2400" b="1" dirty="0" err="1"/>
              <a:t>rektorius</a:t>
            </a:r>
            <a:endParaRPr lang="en-US" sz="2400" b="1" dirty="0"/>
          </a:p>
          <a:p>
            <a:pPr algn="ctr"/>
            <a:r>
              <a:rPr lang="en-US" sz="2400" b="1" dirty="0"/>
              <a:t>Kauno </a:t>
            </a:r>
            <a:r>
              <a:rPr lang="en-US" sz="2400" b="1" dirty="0" err="1"/>
              <a:t>regiono</a:t>
            </a:r>
            <a:r>
              <a:rPr lang="en-US" sz="2400" b="1" dirty="0"/>
              <a:t> </a:t>
            </a:r>
            <a:r>
              <a:rPr lang="en-US" sz="2400" b="1" dirty="0" err="1"/>
              <a:t>forumas</a:t>
            </a:r>
            <a:endParaRPr lang="en-US" sz="2400" b="1" dirty="0"/>
          </a:p>
          <a:p>
            <a:pPr algn="ctr"/>
            <a:r>
              <a:rPr lang="en-US" sz="2400" b="1" dirty="0"/>
              <a:t>2025-06-</a:t>
            </a:r>
            <a:r>
              <a:rPr lang="lt-LT" sz="2400" b="1" dirty="0"/>
              <a:t>20</a:t>
            </a:r>
            <a:r>
              <a:rPr lang="en-US" sz="2400" b="1" dirty="0"/>
              <a:t>, Kaunas</a:t>
            </a:r>
            <a:endParaRPr lang="lt-LT" sz="2400" b="1" dirty="0"/>
          </a:p>
        </p:txBody>
      </p:sp>
    </p:spTree>
    <p:extLst>
      <p:ext uri="{BB962C8B-B14F-4D97-AF65-F5344CB8AC3E}">
        <p14:creationId xmlns:p14="http://schemas.microsoft.com/office/powerpoint/2010/main" val="3791336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DBB00-A4E7-2664-5E1C-94A736130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6A694D-9416-20D9-E431-9279900838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lt-LT" dirty="0"/>
              <a:t>Miesto inovacijų ekosistemos vystymas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5D455E-28CA-6A42-4F01-E435B893B9B7}"/>
              </a:ext>
            </a:extLst>
          </p:cNvPr>
          <p:cNvSpPr txBox="1">
            <a:spLocks/>
          </p:cNvSpPr>
          <p:nvPr/>
        </p:nvSpPr>
        <p:spPr>
          <a:xfrm>
            <a:off x="1546699" y="1086218"/>
            <a:ext cx="7793420" cy="10402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lt-LT" sz="1400" dirty="0">
                <a:solidFill>
                  <a:srgbClr val="002060"/>
                </a:solidFill>
              </a:rPr>
              <a:t>Šaltinis: </a:t>
            </a:r>
            <a:r>
              <a:rPr lang="en-US" sz="1400" dirty="0">
                <a:solidFill>
                  <a:srgbClr val="002060"/>
                </a:solidFill>
              </a:rPr>
              <a:t>BOOSTING TECH INNOVATION ECOSYSTEMS IN CITIES (The World Bank, 2014)</a:t>
            </a:r>
            <a:endParaRPr lang="lt-LT" sz="1400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A3558A-CDCD-472B-0D99-AE3EF39E0205}"/>
              </a:ext>
            </a:extLst>
          </p:cNvPr>
          <p:cNvSpPr/>
          <p:nvPr/>
        </p:nvSpPr>
        <p:spPr>
          <a:xfrm>
            <a:off x="7738644" y="1888404"/>
            <a:ext cx="2387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transportas, interneto prieiga, biurai, parkai ir renginių vietos, festivaliai, kavinės, restoranai, teatrai, muziejai...</a:t>
            </a:r>
            <a:endParaRPr lang="lt-LT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FDBEF9-FA97-06BC-174D-915C44A1A881}"/>
              </a:ext>
            </a:extLst>
          </p:cNvPr>
          <p:cNvSpPr/>
          <p:nvPr/>
        </p:nvSpPr>
        <p:spPr>
          <a:xfrm>
            <a:off x="515184" y="3577323"/>
            <a:ext cx="32120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lt-LT" dirty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Pramonės šakų, įmonių ir sektorių įvairovė ir dydis; </a:t>
            </a: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auk</a:t>
            </a:r>
            <a:r>
              <a:rPr lang="lt-LT" dirty="0" err="1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štojo</a:t>
            </a:r>
            <a:r>
              <a:rPr lang="lt-LT" dirty="0">
                <a:solidFill>
                  <a:schemeClr val="accent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mokslo institucijos, mokslinių tyrimų ir technologinės plėtros infrastruktūra; demografinė situacija...</a:t>
            </a:r>
            <a:endParaRPr lang="lt-LT" dirty="0">
              <a:solidFill>
                <a:schemeClr val="accent5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333EF-04A1-736F-32F5-CAC56019338E}"/>
              </a:ext>
            </a:extLst>
          </p:cNvPr>
          <p:cNvSpPr/>
          <p:nvPr/>
        </p:nvSpPr>
        <p:spPr>
          <a:xfrm>
            <a:off x="721663" y="1796707"/>
            <a:ext cx="2712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Pagrindinis inovacijų elementas</a:t>
            </a: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lt-LT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„kūrybinė klasė“.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72DDD9-A47B-D714-877D-AEBDFAC7FA2F}"/>
              </a:ext>
            </a:extLst>
          </p:cNvPr>
          <p:cNvSpPr/>
          <p:nvPr/>
        </p:nvSpPr>
        <p:spPr>
          <a:xfrm>
            <a:off x="7738644" y="4383535"/>
            <a:ext cx="21423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viešoji politika ir vyriausybės įsipareigojimas skatinti inovacijas, kapitalo prieiga...</a:t>
            </a:r>
            <a:endParaRPr lang="lt-LT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B08631-9A8E-BE79-81A3-096F47688E55}"/>
              </a:ext>
            </a:extLst>
          </p:cNvPr>
          <p:cNvSpPr/>
          <p:nvPr/>
        </p:nvSpPr>
        <p:spPr>
          <a:xfrm>
            <a:off x="2538918" y="5941463"/>
            <a:ext cx="70136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Akceleratoriai, inkubatoriai, susitikimai, technologijų bendruomenės renginiai, įgūdžių mokymo programos, bendradarbiavimo erdvės, mentorių tinklai...</a:t>
            </a:r>
            <a:endParaRPr lang="lt-L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90FB8B-E824-B963-441D-58BF0FF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34" y="1942809"/>
            <a:ext cx="3574399" cy="364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3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5817E-4922-806E-F432-7565607C4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AF52DF-A6DF-B934-019A-FD8A605F8E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lt-LT" dirty="0"/>
              <a:t>Rengimo ir pritraukimo iššūkiai</a:t>
            </a:r>
            <a:endParaRPr lang="lt-LT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0073C2-AF14-A529-8F88-D693AD398AEB}"/>
              </a:ext>
            </a:extLst>
          </p:cNvPr>
          <p:cNvSpPr txBox="1"/>
          <p:nvPr/>
        </p:nvSpPr>
        <p:spPr>
          <a:xfrm>
            <a:off x="404530" y="1634406"/>
            <a:ext cx="10382272" cy="713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dirty="0"/>
              <a:t>Demografinė situacija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dirty="0"/>
              <a:t>Geopolitinė situacija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dirty="0"/>
              <a:t>Migracijos politika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cs typeface="Arial" panose="020B0604020202020204" pitchFamily="34" charset="0"/>
              </a:rPr>
              <a:t>Švietimo sistemos trūkumai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dirty="0"/>
              <a:t>Aukštųjų technologijų ekosistemos ribotumas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dirty="0"/>
              <a:t>Perkvalifikavimo ir tęstinio mokymosi galimybės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dirty="0"/>
              <a:t>Tarptautinės bendruomenės integracijos trūkumas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 err="1"/>
              <a:t>Konkurencija</a:t>
            </a:r>
            <a:r>
              <a:rPr lang="pl-PL" sz="2800" dirty="0"/>
              <a:t> </a:t>
            </a:r>
            <a:r>
              <a:rPr lang="pl-PL" sz="2800" dirty="0" err="1"/>
              <a:t>su</a:t>
            </a:r>
            <a:r>
              <a:rPr lang="pl-PL" sz="2800" dirty="0"/>
              <a:t> </a:t>
            </a:r>
            <a:r>
              <a:rPr lang="pl-PL" sz="2800" dirty="0" err="1"/>
              <a:t>Vilniumi</a:t>
            </a:r>
            <a:r>
              <a:rPr lang="pl-PL" sz="2800" dirty="0"/>
              <a:t> ir </a:t>
            </a:r>
            <a:r>
              <a:rPr lang="pl-PL" sz="2800" dirty="0" err="1"/>
              <a:t>užsieniu</a:t>
            </a:r>
            <a:endParaRPr lang="lt-LT" sz="28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lt-LT" sz="28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lt-LT" sz="28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lt-LT" sz="2800" kern="0" dirty="0"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704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30CFB-37ED-C7F3-C093-B51D704E2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1E1338-4677-291C-9BF6-E3BD12987A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lt-LT" dirty="0"/>
              <a:t>Pranašumai ir galimybės</a:t>
            </a:r>
            <a:endParaRPr lang="lt-LT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C46AC9-248F-8223-7263-12427483EAA8}"/>
              </a:ext>
            </a:extLst>
          </p:cNvPr>
          <p:cNvSpPr txBox="1"/>
          <p:nvPr/>
        </p:nvSpPr>
        <p:spPr>
          <a:xfrm>
            <a:off x="404530" y="1634406"/>
            <a:ext cx="10382272" cy="4536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latin typeface="Arial" panose="020B0604020202020204" pitchFamily="34" charset="0"/>
                <a:cs typeface="Arial" panose="020B0604020202020204" pitchFamily="34" charset="0"/>
              </a:rPr>
              <a:t>Infrastruktūra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vietimo sistema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Stiprus akademinis centras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Sveikatos priežiūros sistema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Auganti technologijų rinka/</a:t>
            </a:r>
            <a:r>
              <a:rPr lang="lt-LT" sz="2800" kern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startuolių</a:t>
            </a: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ekosistema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Valstybės ir savivaldybės iniciatyvos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Geografinė padėtis</a:t>
            </a:r>
          </a:p>
        </p:txBody>
      </p:sp>
    </p:spTree>
    <p:extLst>
      <p:ext uri="{BB962C8B-B14F-4D97-AF65-F5344CB8AC3E}">
        <p14:creationId xmlns:p14="http://schemas.microsoft.com/office/powerpoint/2010/main" val="2003104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953BC-0D48-757D-B36E-E8CF935F9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F8C310-7330-0425-A1D5-073AEF32F4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lt-LT" dirty="0"/>
              <a:t>Sprendimų kryptys</a:t>
            </a:r>
            <a:endParaRPr lang="lt-LT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282322-DAE7-0309-5A41-5CF7490930FB}"/>
              </a:ext>
            </a:extLst>
          </p:cNvPr>
          <p:cNvSpPr txBox="1"/>
          <p:nvPr/>
        </p:nvSpPr>
        <p:spPr>
          <a:xfrm>
            <a:off x="404530" y="1958638"/>
            <a:ext cx="10382272" cy="4536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latin typeface="Arial" panose="020B0604020202020204" pitchFamily="34" charset="0"/>
                <a:cs typeface="Arial" panose="020B0604020202020204" pitchFamily="34" charset="0"/>
              </a:rPr>
              <a:t>Valstybės vaidmuo/mokestinė sistema/kapitalo prieiga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latin typeface="Arial" panose="020B0604020202020204" pitchFamily="34" charset="0"/>
                <a:cs typeface="Arial" panose="020B0604020202020204" pitchFamily="34" charset="0"/>
              </a:rPr>
              <a:t>Imigracijos palengvinimas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Stiprinti švietimo ir verslo sinergiją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Plėtoti perkvalifikavimo programas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Didinti Kauno </a:t>
            </a:r>
            <a:r>
              <a:rPr lang="lt-LT" sz="2800" kern="0" dirty="0">
                <a:latin typeface="Arial" panose="020B0604020202020204" pitchFamily="34" charset="0"/>
                <a:cs typeface="Arial" panose="020B0604020202020204" pitchFamily="34" charset="0"/>
              </a:rPr>
              <a:t>kaip technologijų centro </a:t>
            </a: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patrauklumą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arptautinės atmosferos Kaune stiprinimas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80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Motyvacinių paketų gerinimas </a:t>
            </a:r>
          </a:p>
        </p:txBody>
      </p:sp>
    </p:spTree>
    <p:extLst>
      <p:ext uri="{BB962C8B-B14F-4D97-AF65-F5344CB8AC3E}">
        <p14:creationId xmlns:p14="http://schemas.microsoft.com/office/powerpoint/2010/main" val="620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BB4CB-1C64-C48B-307D-EEEAEFB19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Vaizdo rezultatas pagal uÅ¾klausÄ âsantaka valleyâ">
            <a:extLst>
              <a:ext uri="{FF2B5EF4-FFF2-40B4-BE49-F238E27FC236}">
                <a16:creationId xmlns:a16="http://schemas.microsoft.com/office/drawing/2014/main" id="{EEB569E6-6C4E-6529-95E7-EAC52E99A8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" t="12615" r="197" b="4128"/>
          <a:stretch/>
        </p:blipFill>
        <p:spPr bwMode="auto">
          <a:xfrm>
            <a:off x="194553" y="1679689"/>
            <a:ext cx="8003023" cy="507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6">
            <a:extLst>
              <a:ext uri="{FF2B5EF4-FFF2-40B4-BE49-F238E27FC236}">
                <a16:creationId xmlns:a16="http://schemas.microsoft.com/office/drawing/2014/main" id="{D15B5D3E-2700-93B2-0EDD-6D70E75B7733}"/>
              </a:ext>
            </a:extLst>
          </p:cNvPr>
          <p:cNvSpPr txBox="1">
            <a:spLocks/>
          </p:cNvSpPr>
          <p:nvPr/>
        </p:nvSpPr>
        <p:spPr>
          <a:xfrm>
            <a:off x="8649441" y="5089348"/>
            <a:ext cx="3159674" cy="1244299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lt-LT" sz="2400" i="1" dirty="0">
                <a:latin typeface="Arial" panose="020B0604020202020204" pitchFamily="34" charset="0"/>
                <a:cs typeface="Arial" panose="020B0604020202020204" pitchFamily="34" charset="0"/>
              </a:rPr>
              <a:t>ž kiekvienos technologijos - žmogus</a:t>
            </a:r>
            <a:endParaRPr lang="en-US" sz="2400" i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38B06D-B68A-3228-A028-ED4265C9D241}"/>
              </a:ext>
            </a:extLst>
          </p:cNvPr>
          <p:cNvCxnSpPr>
            <a:cxnSpLocks/>
          </p:cNvCxnSpPr>
          <p:nvPr/>
        </p:nvCxnSpPr>
        <p:spPr>
          <a:xfrm>
            <a:off x="8513254" y="6411048"/>
            <a:ext cx="302598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4F7CE2F-78D4-1774-DD63-0263E752A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13" y="104909"/>
            <a:ext cx="26574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7725"/>
      </p:ext>
    </p:extLst>
  </p:cSld>
  <p:clrMapOvr>
    <a:masterClrMapping/>
  </p:clrMapOvr>
</p:sld>
</file>

<file path=ppt/theme/theme1.xml><?xml version="1.0" encoding="utf-8"?>
<a:theme xmlns:a="http://schemas.openxmlformats.org/drawingml/2006/main" name="TEKSTA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T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AGRAMA_LENTELĖ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9B5C1998F56C49940C989184538DA3" ma:contentTypeVersion="0" ma:contentTypeDescription="Create a new document." ma:contentTypeScope="" ma:versionID="c92e93f585b8e0d1823c974d74b7a3a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ff03dde4259c08ff71d8d05c94e2e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1B4FF6-ECEF-4A47-8BF1-7E426D167504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C8987F9-12C3-4842-A4A7-777D89A9B8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CCE523A-E427-4152-AC03-E687966255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226</Words>
  <Application>Microsoft Office PowerPoint</Application>
  <PresentationFormat>Widescreen</PresentationFormat>
  <Paragraphs>40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Inter Medium</vt:lpstr>
      <vt:lpstr>Inter Semi Bold</vt:lpstr>
      <vt:lpstr>TEKSTAS</vt:lpstr>
      <vt:lpstr>FOTO</vt:lpstr>
      <vt:lpstr>DIAGRAMA_LENTELĖ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Eugenijus Valatka</cp:lastModifiedBy>
  <cp:revision>356</cp:revision>
  <dcterms:created xsi:type="dcterms:W3CDTF">2020-12-23T08:59:48Z</dcterms:created>
  <dcterms:modified xsi:type="dcterms:W3CDTF">2025-06-20T04:01:06Z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0x0101009F9B5C1998F56C49940C989184538DA3</vt:lpwstr>
  </property>
</Properties>
</file>