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293" r:id="rId4"/>
    <p:sldId id="301" r:id="rId5"/>
    <p:sldId id="302" r:id="rId6"/>
    <p:sldId id="294" r:id="rId7"/>
    <p:sldId id="298" r:id="rId8"/>
    <p:sldId id="280" r:id="rId9"/>
    <p:sldId id="304" r:id="rId10"/>
    <p:sldId id="305" r:id="rId11"/>
    <p:sldId id="295" r:id="rId12"/>
    <p:sldId id="296" r:id="rId13"/>
    <p:sldId id="306" r:id="rId14"/>
    <p:sldId id="309" r:id="rId15"/>
    <p:sldId id="310" r:id="rId16"/>
    <p:sldId id="307" r:id="rId17"/>
    <p:sldId id="308" r:id="rId18"/>
    <p:sldId id="311" r:id="rId19"/>
    <p:sldId id="312" r:id="rId20"/>
    <p:sldId id="297" r:id="rId21"/>
    <p:sldId id="291" r:id="rId22"/>
    <p:sldId id="318" r:id="rId23"/>
    <p:sldId id="316" r:id="rId24"/>
    <p:sldId id="314" r:id="rId25"/>
    <p:sldId id="313" r:id="rId26"/>
    <p:sldId id="315" r:id="rId27"/>
    <p:sldId id="290" r:id="rId28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C9365-F0E6-4943-96C3-699310BA404B}" type="doc">
      <dgm:prSet loTypeId="urn:microsoft.com/office/officeart/2005/8/layout/process1" loCatId="process" qsTypeId="urn:microsoft.com/office/officeart/2005/8/quickstyle/3d3" qsCatId="3D" csTypeId="urn:microsoft.com/office/officeart/2005/8/colors/colorful4" csCatId="colorful"/>
      <dgm:spPr/>
      <dgm:t>
        <a:bodyPr/>
        <a:lstStyle/>
        <a:p>
          <a:endParaRPr lang="lt-LT"/>
        </a:p>
      </dgm:t>
    </dgm:pt>
    <dgm:pt modelId="{7CB6ABAC-0E17-4766-822B-1255B1CEC139}">
      <dgm:prSet custT="1"/>
      <dgm:spPr/>
      <dgm:t>
        <a:bodyPr/>
        <a:lstStyle/>
        <a:p>
          <a:r>
            <a:rPr lang="lt-LT" sz="2400" dirty="0">
              <a:solidFill>
                <a:schemeClr val="bg1"/>
              </a:solidFill>
              <a:latin typeface="Haettenschweiler" panose="020B0706040902060204" pitchFamily="34" charset="0"/>
            </a:rPr>
            <a:t>3/5 bedarbių socialinių įgūdžių ir motyvacijos stoka  </a:t>
          </a:r>
        </a:p>
      </dgm:t>
    </dgm:pt>
    <dgm:pt modelId="{94DA57C9-9532-4557-A4D8-7188911466B0}" type="parTrans" cxnId="{C75EDEE7-6926-445A-BCE0-FFB6265BADFF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9453DA27-E426-49C6-B278-A13D45480C97}" type="sibTrans" cxnId="{C75EDEE7-6926-445A-BCE0-FFB6265BADFF}">
      <dgm:prSet custT="1"/>
      <dgm:spPr/>
      <dgm:t>
        <a:bodyPr/>
        <a:lstStyle/>
        <a:p>
          <a:endParaRPr lang="lt-LT" sz="240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1C39FF52-1BA9-4790-835B-788DF307D6C8}">
      <dgm:prSet custT="1"/>
      <dgm:spPr/>
      <dgm:t>
        <a:bodyPr/>
        <a:lstStyle/>
        <a:p>
          <a:r>
            <a:rPr lang="lt-LT" sz="2400" dirty="0">
              <a:solidFill>
                <a:schemeClr val="bg1"/>
              </a:solidFill>
              <a:latin typeface="Haettenschweiler" panose="020B0706040902060204" pitchFamily="34" charset="0"/>
            </a:rPr>
            <a:t>24</a:t>
          </a:r>
          <a:r>
            <a:rPr lang="en-GB" sz="2400" dirty="0">
              <a:solidFill>
                <a:schemeClr val="bg1"/>
              </a:solidFill>
              <a:latin typeface="Haettenschweiler" panose="020B0706040902060204" pitchFamily="34" charset="0"/>
            </a:rPr>
            <a:t> %</a:t>
          </a:r>
          <a:r>
            <a:rPr lang="lt-LT" sz="2400" dirty="0">
              <a:solidFill>
                <a:schemeClr val="bg1"/>
              </a:solidFill>
              <a:latin typeface="Haettenschweiler" panose="020B0706040902060204" pitchFamily="34" charset="0"/>
            </a:rPr>
            <a:t> neturi galimybių atvykti į darbo vietą       </a:t>
          </a:r>
        </a:p>
      </dgm:t>
    </dgm:pt>
    <dgm:pt modelId="{23C2E31F-D72C-42F5-B9F8-28D884A6EC0C}" type="parTrans" cxnId="{DF45ACFB-CF62-41D8-851D-9556C434CD31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A1574337-BF49-46E6-A6B2-125E2A0692A0}" type="sibTrans" cxnId="{DF45ACFB-CF62-41D8-851D-9556C434CD31}">
      <dgm:prSet custT="1"/>
      <dgm:spPr/>
      <dgm:t>
        <a:bodyPr/>
        <a:lstStyle/>
        <a:p>
          <a:endParaRPr lang="lt-LT" sz="240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4AA212B6-5DDD-4F85-92C2-2A5074179ADC}">
      <dgm:prSet custT="1"/>
      <dgm:spPr/>
      <dgm:t>
        <a:bodyPr/>
        <a:lstStyle/>
        <a:p>
          <a:r>
            <a:rPr lang="en-GB" sz="2400">
              <a:solidFill>
                <a:schemeClr val="bg1"/>
              </a:solidFill>
              <a:latin typeface="Haettenschweiler" panose="020B0706040902060204" pitchFamily="34" charset="0"/>
            </a:rPr>
            <a:t>11,6 % </a:t>
          </a:r>
          <a:r>
            <a:rPr lang="lt-LT" sz="2400">
              <a:solidFill>
                <a:schemeClr val="bg1"/>
              </a:solidFill>
              <a:latin typeface="Haettenschweiler" panose="020B0706040902060204" pitchFamily="34" charset="0"/>
            </a:rPr>
            <a:t> apribojimai lėšų disponavimui</a:t>
          </a:r>
          <a:r>
            <a:rPr lang="en-GB" sz="2400">
              <a:solidFill>
                <a:schemeClr val="bg1"/>
              </a:solidFill>
              <a:latin typeface="Haettenschweiler" panose="020B0706040902060204" pitchFamily="34" charset="0"/>
            </a:rPr>
            <a:t>                   </a:t>
          </a:r>
          <a:endParaRPr lang="lt-LT" sz="240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9B658CE5-8AFE-4413-8160-87556D977877}" type="parTrans" cxnId="{DAB83692-080B-40D9-BC39-8F390458C962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C6CC18BE-DC9E-4ADF-8EF1-AC7920146C58}" type="sibTrans" cxnId="{DAB83692-080B-40D9-BC39-8F390458C962}">
      <dgm:prSet custT="1"/>
      <dgm:spPr/>
      <dgm:t>
        <a:bodyPr/>
        <a:lstStyle/>
        <a:p>
          <a:endParaRPr lang="lt-LT" sz="240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1B64A529-B092-4908-9007-2CECB0F720A3}">
      <dgm:prSet custT="1"/>
      <dgm:spPr/>
      <dgm:t>
        <a:bodyPr/>
        <a:lstStyle/>
        <a:p>
          <a:r>
            <a:rPr lang="en-GB" sz="2400" dirty="0">
              <a:solidFill>
                <a:schemeClr val="bg1"/>
              </a:solidFill>
              <a:latin typeface="Haettenschweiler" panose="020B0706040902060204" pitchFamily="34" charset="0"/>
            </a:rPr>
            <a:t>Kas 10-tas </a:t>
          </a:r>
          <a:r>
            <a:rPr lang="en-GB" sz="2400" dirty="0" err="1">
              <a:solidFill>
                <a:schemeClr val="bg1"/>
              </a:solidFill>
              <a:latin typeface="Haettenschweiler" panose="020B0706040902060204" pitchFamily="34" charset="0"/>
            </a:rPr>
            <a:t>bedarbis</a:t>
          </a:r>
          <a:r>
            <a:rPr lang="lt-LT" sz="2400" dirty="0">
              <a:solidFill>
                <a:schemeClr val="bg1"/>
              </a:solidFill>
              <a:latin typeface="Haettenschweiler" panose="020B0706040902060204" pitchFamily="34" charset="0"/>
            </a:rPr>
            <a:t> turi slaugyti sergantį šeimos narį</a:t>
          </a:r>
          <a:r>
            <a:rPr lang="en-GB" sz="2400" dirty="0">
              <a:solidFill>
                <a:schemeClr val="bg1"/>
              </a:solidFill>
              <a:latin typeface="Haettenschweiler" panose="020B0706040902060204" pitchFamily="34" charset="0"/>
            </a:rPr>
            <a:t>               </a:t>
          </a:r>
          <a:endParaRPr lang="lt-LT" sz="2400" dirty="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4068A540-A9B9-4EC5-9B6A-DE9D7125D272}" type="parTrans" cxnId="{8060E60E-8D4F-496C-9D9D-90B0EB092F6B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80F95380-CDEA-414A-B51B-89A2C04E5E6F}" type="sibTrans" cxnId="{8060E60E-8D4F-496C-9D9D-90B0EB092F6B}">
      <dgm:prSet custT="1"/>
      <dgm:spPr/>
      <dgm:t>
        <a:bodyPr/>
        <a:lstStyle/>
        <a:p>
          <a:endParaRPr lang="lt-LT" sz="240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3543C290-F1B9-4396-9631-B2D22AE2FD90}">
      <dgm:prSet custT="1"/>
      <dgm:spPr/>
      <dgm:t>
        <a:bodyPr/>
        <a:lstStyle/>
        <a:p>
          <a:r>
            <a:rPr lang="en-GB" sz="2400">
              <a:solidFill>
                <a:schemeClr val="bg1"/>
              </a:solidFill>
              <a:latin typeface="Haettenschweiler" panose="020B0706040902060204" pitchFamily="34" charset="0"/>
            </a:rPr>
            <a:t>4,4 % bedarbi</a:t>
          </a:r>
          <a:r>
            <a:rPr lang="lt-LT" sz="2400">
              <a:solidFill>
                <a:schemeClr val="bg1"/>
              </a:solidFill>
              <a:latin typeface="Haettenschweiler" panose="020B0706040902060204" pitchFamily="34" charset="0"/>
            </a:rPr>
            <a:t>ų turi žalingus įpročius</a:t>
          </a:r>
        </a:p>
      </dgm:t>
    </dgm:pt>
    <dgm:pt modelId="{E53731A3-A557-48AB-AD15-8D88B9623203}" type="parTrans" cxnId="{778A5E53-4152-4354-91F3-4B0EDB51C5B7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F1EB8F93-4EB6-48FF-9C5F-73762E7E22F3}" type="sibTrans" cxnId="{778A5E53-4152-4354-91F3-4B0EDB51C5B7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4FA7D6B6-548F-4B70-8B99-E142C626F84B}" type="pres">
      <dgm:prSet presAssocID="{A53C9365-F0E6-4943-96C3-699310BA404B}" presName="Name0" presStyleCnt="0">
        <dgm:presLayoutVars>
          <dgm:dir/>
          <dgm:resizeHandles val="exact"/>
        </dgm:presLayoutVars>
      </dgm:prSet>
      <dgm:spPr/>
    </dgm:pt>
    <dgm:pt modelId="{AC6AD8E7-4739-4E55-B28D-6BCA7A143643}" type="pres">
      <dgm:prSet presAssocID="{7CB6ABAC-0E17-4766-822B-1255B1CEC139}" presName="node" presStyleLbl="node1" presStyleIdx="0" presStyleCnt="5" custLinFactNeighborX="-806" custLinFactNeighborY="888">
        <dgm:presLayoutVars>
          <dgm:bulletEnabled val="1"/>
        </dgm:presLayoutVars>
      </dgm:prSet>
      <dgm:spPr/>
    </dgm:pt>
    <dgm:pt modelId="{830A2205-0F27-41CC-8FC0-957FB93EB4E1}" type="pres">
      <dgm:prSet presAssocID="{9453DA27-E426-49C6-B278-A13D45480C97}" presName="sibTrans" presStyleLbl="sibTrans2D1" presStyleIdx="0" presStyleCnt="4"/>
      <dgm:spPr/>
    </dgm:pt>
    <dgm:pt modelId="{9D3A4620-578B-4955-8571-AEA04962FADF}" type="pres">
      <dgm:prSet presAssocID="{9453DA27-E426-49C6-B278-A13D45480C97}" presName="connectorText" presStyleLbl="sibTrans2D1" presStyleIdx="0" presStyleCnt="4"/>
      <dgm:spPr/>
    </dgm:pt>
    <dgm:pt modelId="{CCEB0411-921C-4044-91C6-D0FFD2008F36}" type="pres">
      <dgm:prSet presAssocID="{1C39FF52-1BA9-4790-835B-788DF307D6C8}" presName="node" presStyleLbl="node1" presStyleIdx="1" presStyleCnt="5">
        <dgm:presLayoutVars>
          <dgm:bulletEnabled val="1"/>
        </dgm:presLayoutVars>
      </dgm:prSet>
      <dgm:spPr/>
    </dgm:pt>
    <dgm:pt modelId="{01151677-7740-4548-892B-7A9C7BA2A0B7}" type="pres">
      <dgm:prSet presAssocID="{A1574337-BF49-46E6-A6B2-125E2A0692A0}" presName="sibTrans" presStyleLbl="sibTrans2D1" presStyleIdx="1" presStyleCnt="4"/>
      <dgm:spPr/>
    </dgm:pt>
    <dgm:pt modelId="{DD6BFF60-6C92-49ED-9E52-DC12F9370045}" type="pres">
      <dgm:prSet presAssocID="{A1574337-BF49-46E6-A6B2-125E2A0692A0}" presName="connectorText" presStyleLbl="sibTrans2D1" presStyleIdx="1" presStyleCnt="4"/>
      <dgm:spPr/>
    </dgm:pt>
    <dgm:pt modelId="{1BD955D1-8B5F-465F-993F-68CA4BF39A2D}" type="pres">
      <dgm:prSet presAssocID="{4AA212B6-5DDD-4F85-92C2-2A5074179ADC}" presName="node" presStyleLbl="node1" presStyleIdx="2" presStyleCnt="5">
        <dgm:presLayoutVars>
          <dgm:bulletEnabled val="1"/>
        </dgm:presLayoutVars>
      </dgm:prSet>
      <dgm:spPr/>
    </dgm:pt>
    <dgm:pt modelId="{40B7F03D-1592-4BA8-983A-ED59E4DDB8CF}" type="pres">
      <dgm:prSet presAssocID="{C6CC18BE-DC9E-4ADF-8EF1-AC7920146C58}" presName="sibTrans" presStyleLbl="sibTrans2D1" presStyleIdx="2" presStyleCnt="4"/>
      <dgm:spPr/>
    </dgm:pt>
    <dgm:pt modelId="{6A4E6D3A-9C36-443A-85EC-CD8023D46B34}" type="pres">
      <dgm:prSet presAssocID="{C6CC18BE-DC9E-4ADF-8EF1-AC7920146C58}" presName="connectorText" presStyleLbl="sibTrans2D1" presStyleIdx="2" presStyleCnt="4"/>
      <dgm:spPr/>
    </dgm:pt>
    <dgm:pt modelId="{27DF2D12-2428-4958-A033-6FEACD75E639}" type="pres">
      <dgm:prSet presAssocID="{1B64A529-B092-4908-9007-2CECB0F720A3}" presName="node" presStyleLbl="node1" presStyleIdx="3" presStyleCnt="5">
        <dgm:presLayoutVars>
          <dgm:bulletEnabled val="1"/>
        </dgm:presLayoutVars>
      </dgm:prSet>
      <dgm:spPr/>
    </dgm:pt>
    <dgm:pt modelId="{5715F2A2-0123-4B44-AB72-28EE2447B7B6}" type="pres">
      <dgm:prSet presAssocID="{80F95380-CDEA-414A-B51B-89A2C04E5E6F}" presName="sibTrans" presStyleLbl="sibTrans2D1" presStyleIdx="3" presStyleCnt="4"/>
      <dgm:spPr/>
    </dgm:pt>
    <dgm:pt modelId="{AC8DBD75-B962-4F08-8B97-54ABB7F5D6AF}" type="pres">
      <dgm:prSet presAssocID="{80F95380-CDEA-414A-B51B-89A2C04E5E6F}" presName="connectorText" presStyleLbl="sibTrans2D1" presStyleIdx="3" presStyleCnt="4"/>
      <dgm:spPr/>
    </dgm:pt>
    <dgm:pt modelId="{1BAE0C15-B919-4CC9-A5B0-808CC6773405}" type="pres">
      <dgm:prSet presAssocID="{3543C290-F1B9-4396-9631-B2D22AE2FD90}" presName="node" presStyleLbl="node1" presStyleIdx="4" presStyleCnt="5">
        <dgm:presLayoutVars>
          <dgm:bulletEnabled val="1"/>
        </dgm:presLayoutVars>
      </dgm:prSet>
      <dgm:spPr/>
    </dgm:pt>
  </dgm:ptLst>
  <dgm:cxnLst>
    <dgm:cxn modelId="{6B68690E-9256-4BA2-8E56-A853D65D6AD2}" type="presOf" srcId="{C6CC18BE-DC9E-4ADF-8EF1-AC7920146C58}" destId="{40B7F03D-1592-4BA8-983A-ED59E4DDB8CF}" srcOrd="0" destOrd="0" presId="urn:microsoft.com/office/officeart/2005/8/layout/process1"/>
    <dgm:cxn modelId="{8060E60E-8D4F-496C-9D9D-90B0EB092F6B}" srcId="{A53C9365-F0E6-4943-96C3-699310BA404B}" destId="{1B64A529-B092-4908-9007-2CECB0F720A3}" srcOrd="3" destOrd="0" parTransId="{4068A540-A9B9-4EC5-9B6A-DE9D7125D272}" sibTransId="{80F95380-CDEA-414A-B51B-89A2C04E5E6F}"/>
    <dgm:cxn modelId="{C8D44E1C-9EEF-4F10-BE71-B7C73E3037B4}" type="presOf" srcId="{9453DA27-E426-49C6-B278-A13D45480C97}" destId="{9D3A4620-578B-4955-8571-AEA04962FADF}" srcOrd="1" destOrd="0" presId="urn:microsoft.com/office/officeart/2005/8/layout/process1"/>
    <dgm:cxn modelId="{40B19264-6C38-47C4-99C2-82F56DD1265B}" type="presOf" srcId="{A1574337-BF49-46E6-A6B2-125E2A0692A0}" destId="{01151677-7740-4548-892B-7A9C7BA2A0B7}" srcOrd="0" destOrd="0" presId="urn:microsoft.com/office/officeart/2005/8/layout/process1"/>
    <dgm:cxn modelId="{C520CA44-F36B-42BD-BDD0-A9FF1A871DBC}" type="presOf" srcId="{4AA212B6-5DDD-4F85-92C2-2A5074179ADC}" destId="{1BD955D1-8B5F-465F-993F-68CA4BF39A2D}" srcOrd="0" destOrd="0" presId="urn:microsoft.com/office/officeart/2005/8/layout/process1"/>
    <dgm:cxn modelId="{C6F68470-1BFF-4A6E-A107-662F4E968176}" type="presOf" srcId="{1B64A529-B092-4908-9007-2CECB0F720A3}" destId="{27DF2D12-2428-4958-A033-6FEACD75E639}" srcOrd="0" destOrd="0" presId="urn:microsoft.com/office/officeart/2005/8/layout/process1"/>
    <dgm:cxn modelId="{778A5E53-4152-4354-91F3-4B0EDB51C5B7}" srcId="{A53C9365-F0E6-4943-96C3-699310BA404B}" destId="{3543C290-F1B9-4396-9631-B2D22AE2FD90}" srcOrd="4" destOrd="0" parTransId="{E53731A3-A557-48AB-AD15-8D88B9623203}" sibTransId="{F1EB8F93-4EB6-48FF-9C5F-73762E7E22F3}"/>
    <dgm:cxn modelId="{027E4578-D068-4295-8AB8-5267639D4B1D}" type="presOf" srcId="{C6CC18BE-DC9E-4ADF-8EF1-AC7920146C58}" destId="{6A4E6D3A-9C36-443A-85EC-CD8023D46B34}" srcOrd="1" destOrd="0" presId="urn:microsoft.com/office/officeart/2005/8/layout/process1"/>
    <dgm:cxn modelId="{7E673579-C0DB-4F13-82FC-61A20277B2BE}" type="presOf" srcId="{A1574337-BF49-46E6-A6B2-125E2A0692A0}" destId="{DD6BFF60-6C92-49ED-9E52-DC12F9370045}" srcOrd="1" destOrd="0" presId="urn:microsoft.com/office/officeart/2005/8/layout/process1"/>
    <dgm:cxn modelId="{7786AA83-6A3D-4AB5-96D4-6F7FC513280D}" type="presOf" srcId="{A53C9365-F0E6-4943-96C3-699310BA404B}" destId="{4FA7D6B6-548F-4B70-8B99-E142C626F84B}" srcOrd="0" destOrd="0" presId="urn:microsoft.com/office/officeart/2005/8/layout/process1"/>
    <dgm:cxn modelId="{08902D92-57CB-4CB9-A5DC-228ABE132B34}" type="presOf" srcId="{80F95380-CDEA-414A-B51B-89A2C04E5E6F}" destId="{AC8DBD75-B962-4F08-8B97-54ABB7F5D6AF}" srcOrd="1" destOrd="0" presId="urn:microsoft.com/office/officeart/2005/8/layout/process1"/>
    <dgm:cxn modelId="{DAB83692-080B-40D9-BC39-8F390458C962}" srcId="{A53C9365-F0E6-4943-96C3-699310BA404B}" destId="{4AA212B6-5DDD-4F85-92C2-2A5074179ADC}" srcOrd="2" destOrd="0" parTransId="{9B658CE5-8AFE-4413-8160-87556D977877}" sibTransId="{C6CC18BE-DC9E-4ADF-8EF1-AC7920146C58}"/>
    <dgm:cxn modelId="{69F40FCB-F156-4256-8AFB-ACAC0545691C}" type="presOf" srcId="{1C39FF52-1BA9-4790-835B-788DF307D6C8}" destId="{CCEB0411-921C-4044-91C6-D0FFD2008F36}" srcOrd="0" destOrd="0" presId="urn:microsoft.com/office/officeart/2005/8/layout/process1"/>
    <dgm:cxn modelId="{C1081DD5-9585-4D63-9710-BF6B64AB9B73}" type="presOf" srcId="{80F95380-CDEA-414A-B51B-89A2C04E5E6F}" destId="{5715F2A2-0123-4B44-AB72-28EE2447B7B6}" srcOrd="0" destOrd="0" presId="urn:microsoft.com/office/officeart/2005/8/layout/process1"/>
    <dgm:cxn modelId="{4ACD89DA-7051-4F2C-9100-A6845CC7FF09}" type="presOf" srcId="{3543C290-F1B9-4396-9631-B2D22AE2FD90}" destId="{1BAE0C15-B919-4CC9-A5B0-808CC6773405}" srcOrd="0" destOrd="0" presId="urn:microsoft.com/office/officeart/2005/8/layout/process1"/>
    <dgm:cxn modelId="{C75EDEE7-6926-445A-BCE0-FFB6265BADFF}" srcId="{A53C9365-F0E6-4943-96C3-699310BA404B}" destId="{7CB6ABAC-0E17-4766-822B-1255B1CEC139}" srcOrd="0" destOrd="0" parTransId="{94DA57C9-9532-4557-A4D8-7188911466B0}" sibTransId="{9453DA27-E426-49C6-B278-A13D45480C97}"/>
    <dgm:cxn modelId="{E389F8F3-2BEA-4BBF-BDEF-61087BF847CA}" type="presOf" srcId="{7CB6ABAC-0E17-4766-822B-1255B1CEC139}" destId="{AC6AD8E7-4739-4E55-B28D-6BCA7A143643}" srcOrd="0" destOrd="0" presId="urn:microsoft.com/office/officeart/2005/8/layout/process1"/>
    <dgm:cxn modelId="{B539EFF6-A0A8-4B57-ABF9-9499FF70F33C}" type="presOf" srcId="{9453DA27-E426-49C6-B278-A13D45480C97}" destId="{830A2205-0F27-41CC-8FC0-957FB93EB4E1}" srcOrd="0" destOrd="0" presId="urn:microsoft.com/office/officeart/2005/8/layout/process1"/>
    <dgm:cxn modelId="{DF45ACFB-CF62-41D8-851D-9556C434CD31}" srcId="{A53C9365-F0E6-4943-96C3-699310BA404B}" destId="{1C39FF52-1BA9-4790-835B-788DF307D6C8}" srcOrd="1" destOrd="0" parTransId="{23C2E31F-D72C-42F5-B9F8-28D884A6EC0C}" sibTransId="{A1574337-BF49-46E6-A6B2-125E2A0692A0}"/>
    <dgm:cxn modelId="{1D848346-3B55-432E-903A-D5657021F082}" type="presParOf" srcId="{4FA7D6B6-548F-4B70-8B99-E142C626F84B}" destId="{AC6AD8E7-4739-4E55-B28D-6BCA7A143643}" srcOrd="0" destOrd="0" presId="urn:microsoft.com/office/officeart/2005/8/layout/process1"/>
    <dgm:cxn modelId="{A9B2C4EE-F4EA-4AB0-B3FC-11AEB565F67C}" type="presParOf" srcId="{4FA7D6B6-548F-4B70-8B99-E142C626F84B}" destId="{830A2205-0F27-41CC-8FC0-957FB93EB4E1}" srcOrd="1" destOrd="0" presId="urn:microsoft.com/office/officeart/2005/8/layout/process1"/>
    <dgm:cxn modelId="{DE914828-2D37-4448-B130-B8BD31993410}" type="presParOf" srcId="{830A2205-0F27-41CC-8FC0-957FB93EB4E1}" destId="{9D3A4620-578B-4955-8571-AEA04962FADF}" srcOrd="0" destOrd="0" presId="urn:microsoft.com/office/officeart/2005/8/layout/process1"/>
    <dgm:cxn modelId="{CF8FBC3A-C663-4AEE-8C1A-89B8351878A6}" type="presParOf" srcId="{4FA7D6B6-548F-4B70-8B99-E142C626F84B}" destId="{CCEB0411-921C-4044-91C6-D0FFD2008F36}" srcOrd="2" destOrd="0" presId="urn:microsoft.com/office/officeart/2005/8/layout/process1"/>
    <dgm:cxn modelId="{F2B4C1C7-8BF7-4F74-955E-F22965F7DD05}" type="presParOf" srcId="{4FA7D6B6-548F-4B70-8B99-E142C626F84B}" destId="{01151677-7740-4548-892B-7A9C7BA2A0B7}" srcOrd="3" destOrd="0" presId="urn:microsoft.com/office/officeart/2005/8/layout/process1"/>
    <dgm:cxn modelId="{3D15A4DB-561A-4BD9-835E-468389070BAE}" type="presParOf" srcId="{01151677-7740-4548-892B-7A9C7BA2A0B7}" destId="{DD6BFF60-6C92-49ED-9E52-DC12F9370045}" srcOrd="0" destOrd="0" presId="urn:microsoft.com/office/officeart/2005/8/layout/process1"/>
    <dgm:cxn modelId="{A69D232E-9EEF-4E30-9B99-5A1D1B97B088}" type="presParOf" srcId="{4FA7D6B6-548F-4B70-8B99-E142C626F84B}" destId="{1BD955D1-8B5F-465F-993F-68CA4BF39A2D}" srcOrd="4" destOrd="0" presId="urn:microsoft.com/office/officeart/2005/8/layout/process1"/>
    <dgm:cxn modelId="{11FBA7F7-6627-4D55-A22E-EE5078EA5BC8}" type="presParOf" srcId="{4FA7D6B6-548F-4B70-8B99-E142C626F84B}" destId="{40B7F03D-1592-4BA8-983A-ED59E4DDB8CF}" srcOrd="5" destOrd="0" presId="urn:microsoft.com/office/officeart/2005/8/layout/process1"/>
    <dgm:cxn modelId="{7C3301FF-FA09-4D69-8406-194D50769EE7}" type="presParOf" srcId="{40B7F03D-1592-4BA8-983A-ED59E4DDB8CF}" destId="{6A4E6D3A-9C36-443A-85EC-CD8023D46B34}" srcOrd="0" destOrd="0" presId="urn:microsoft.com/office/officeart/2005/8/layout/process1"/>
    <dgm:cxn modelId="{90A02357-A2F0-491B-ADA1-898E841BE7CB}" type="presParOf" srcId="{4FA7D6B6-548F-4B70-8B99-E142C626F84B}" destId="{27DF2D12-2428-4958-A033-6FEACD75E639}" srcOrd="6" destOrd="0" presId="urn:microsoft.com/office/officeart/2005/8/layout/process1"/>
    <dgm:cxn modelId="{2C20A814-E017-4D6A-822B-894458CA1374}" type="presParOf" srcId="{4FA7D6B6-548F-4B70-8B99-E142C626F84B}" destId="{5715F2A2-0123-4B44-AB72-28EE2447B7B6}" srcOrd="7" destOrd="0" presId="urn:microsoft.com/office/officeart/2005/8/layout/process1"/>
    <dgm:cxn modelId="{51DE1306-61E1-486E-B529-91C7C96B50B7}" type="presParOf" srcId="{5715F2A2-0123-4B44-AB72-28EE2447B7B6}" destId="{AC8DBD75-B962-4F08-8B97-54ABB7F5D6AF}" srcOrd="0" destOrd="0" presId="urn:microsoft.com/office/officeart/2005/8/layout/process1"/>
    <dgm:cxn modelId="{C70A9400-B638-46C8-AB3A-5634A597F8EC}" type="presParOf" srcId="{4FA7D6B6-548F-4B70-8B99-E142C626F84B}" destId="{1BAE0C15-B919-4CC9-A5B0-808CC677340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B558D7-C4B3-4780-92DC-D8D34A5506F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0"/>
      <dgm:spPr/>
    </dgm:pt>
    <dgm:pt modelId="{7A260D23-590B-48DB-81C6-4A77AD9C316A}">
      <dgm:prSet phldrT="[Text]" phldr="1"/>
      <dgm:spPr/>
      <dgm:t>
        <a:bodyPr/>
        <a:lstStyle/>
        <a:p>
          <a:endParaRPr lang="lt-LT"/>
        </a:p>
      </dgm:t>
    </dgm:pt>
    <dgm:pt modelId="{BD018C18-B7C3-48DA-A467-04261CA89F52}" type="parTrans" cxnId="{BC1B0B1F-ECDE-4CF2-BC66-9D9330108213}">
      <dgm:prSet/>
      <dgm:spPr/>
      <dgm:t>
        <a:bodyPr/>
        <a:lstStyle/>
        <a:p>
          <a:endParaRPr lang="lt-LT"/>
        </a:p>
      </dgm:t>
    </dgm:pt>
    <dgm:pt modelId="{9A6443CC-8B94-451C-9355-53C1FA0F3438}" type="sibTrans" cxnId="{BC1B0B1F-ECDE-4CF2-BC66-9D9330108213}">
      <dgm:prSet/>
      <dgm:spPr/>
      <dgm:t>
        <a:bodyPr/>
        <a:lstStyle/>
        <a:p>
          <a:endParaRPr lang="lt-LT"/>
        </a:p>
      </dgm:t>
    </dgm:pt>
    <dgm:pt modelId="{8DBBA6B9-1327-4C7C-AAD4-68CD8FD88AD5}">
      <dgm:prSet phldrT="[Text]" phldr="1"/>
      <dgm:spPr/>
      <dgm:t>
        <a:bodyPr/>
        <a:lstStyle/>
        <a:p>
          <a:endParaRPr lang="lt-LT"/>
        </a:p>
      </dgm:t>
    </dgm:pt>
    <dgm:pt modelId="{8D0A8EF2-5843-4D82-8079-C2CFDAF3BE5C}" type="parTrans" cxnId="{C6A60F1D-3AB2-4D0B-9157-FE39EDBAD1F5}">
      <dgm:prSet/>
      <dgm:spPr/>
      <dgm:t>
        <a:bodyPr/>
        <a:lstStyle/>
        <a:p>
          <a:endParaRPr lang="lt-LT"/>
        </a:p>
      </dgm:t>
    </dgm:pt>
    <dgm:pt modelId="{FC43D329-8436-4877-87E5-FA71084DFCEE}" type="sibTrans" cxnId="{C6A60F1D-3AB2-4D0B-9157-FE39EDBAD1F5}">
      <dgm:prSet/>
      <dgm:spPr/>
      <dgm:t>
        <a:bodyPr/>
        <a:lstStyle/>
        <a:p>
          <a:endParaRPr lang="lt-LT"/>
        </a:p>
      </dgm:t>
    </dgm:pt>
    <dgm:pt modelId="{E430FA3A-7263-4313-A5F5-87E53D2D76B9}">
      <dgm:prSet phldrT="[Text]" phldr="1"/>
      <dgm:spPr/>
      <dgm:t>
        <a:bodyPr/>
        <a:lstStyle/>
        <a:p>
          <a:endParaRPr lang="lt-LT"/>
        </a:p>
      </dgm:t>
    </dgm:pt>
    <dgm:pt modelId="{5DB1C92B-BB49-4D55-B331-E2032E45A66D}" type="parTrans" cxnId="{B73CE646-D99F-4859-8334-60290780C8DC}">
      <dgm:prSet/>
      <dgm:spPr/>
      <dgm:t>
        <a:bodyPr/>
        <a:lstStyle/>
        <a:p>
          <a:endParaRPr lang="lt-LT"/>
        </a:p>
      </dgm:t>
    </dgm:pt>
    <dgm:pt modelId="{3DD27246-3204-448E-A98A-84AD88E7D6CC}" type="sibTrans" cxnId="{B73CE646-D99F-4859-8334-60290780C8DC}">
      <dgm:prSet/>
      <dgm:spPr/>
      <dgm:t>
        <a:bodyPr/>
        <a:lstStyle/>
        <a:p>
          <a:endParaRPr lang="lt-LT"/>
        </a:p>
      </dgm:t>
    </dgm:pt>
    <dgm:pt modelId="{07DA4942-86F7-4493-B869-AB3F7FD05747}" type="pres">
      <dgm:prSet presAssocID="{13B558D7-C4B3-4780-92DC-D8D34A5506FC}" presName="Name0" presStyleCnt="0">
        <dgm:presLayoutVars>
          <dgm:dir/>
          <dgm:animLvl val="lvl"/>
          <dgm:resizeHandles val="exact"/>
        </dgm:presLayoutVars>
      </dgm:prSet>
      <dgm:spPr/>
    </dgm:pt>
    <dgm:pt modelId="{B9C52E04-8595-4896-9BD0-3B07BB3E39E6}" type="pres">
      <dgm:prSet presAssocID="{7A260D23-590B-48DB-81C6-4A77AD9C316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57ABCAE-4746-4B06-A93D-4B40C416775B}" type="pres">
      <dgm:prSet presAssocID="{9A6443CC-8B94-451C-9355-53C1FA0F3438}" presName="parTxOnlySpace" presStyleCnt="0"/>
      <dgm:spPr/>
    </dgm:pt>
    <dgm:pt modelId="{75498B63-C910-43B0-9964-17537D215583}" type="pres">
      <dgm:prSet presAssocID="{8DBBA6B9-1327-4C7C-AAD4-68CD8FD88AD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B5C65CA-D287-4864-AA1A-F7BB8D461E40}" type="pres">
      <dgm:prSet presAssocID="{FC43D329-8436-4877-87E5-FA71084DFCEE}" presName="parTxOnlySpace" presStyleCnt="0"/>
      <dgm:spPr/>
    </dgm:pt>
    <dgm:pt modelId="{264988DD-D416-4E2D-BB22-BB9EDE7875EA}" type="pres">
      <dgm:prSet presAssocID="{E430FA3A-7263-4313-A5F5-87E53D2D76B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D7D5E12-A978-4FD9-A7A5-1D0F8D0E8B41}" type="presOf" srcId="{E430FA3A-7263-4313-A5F5-87E53D2D76B9}" destId="{264988DD-D416-4E2D-BB22-BB9EDE7875EA}" srcOrd="0" destOrd="0" presId="urn:microsoft.com/office/officeart/2005/8/layout/chevron1"/>
    <dgm:cxn modelId="{C6A60F1D-3AB2-4D0B-9157-FE39EDBAD1F5}" srcId="{13B558D7-C4B3-4780-92DC-D8D34A5506FC}" destId="{8DBBA6B9-1327-4C7C-AAD4-68CD8FD88AD5}" srcOrd="1" destOrd="0" parTransId="{8D0A8EF2-5843-4D82-8079-C2CFDAF3BE5C}" sibTransId="{FC43D329-8436-4877-87E5-FA71084DFCEE}"/>
    <dgm:cxn modelId="{BC1B0B1F-ECDE-4CF2-BC66-9D9330108213}" srcId="{13B558D7-C4B3-4780-92DC-D8D34A5506FC}" destId="{7A260D23-590B-48DB-81C6-4A77AD9C316A}" srcOrd="0" destOrd="0" parTransId="{BD018C18-B7C3-48DA-A467-04261CA89F52}" sibTransId="{9A6443CC-8B94-451C-9355-53C1FA0F3438}"/>
    <dgm:cxn modelId="{B73CE646-D99F-4859-8334-60290780C8DC}" srcId="{13B558D7-C4B3-4780-92DC-D8D34A5506FC}" destId="{E430FA3A-7263-4313-A5F5-87E53D2D76B9}" srcOrd="2" destOrd="0" parTransId="{5DB1C92B-BB49-4D55-B331-E2032E45A66D}" sibTransId="{3DD27246-3204-448E-A98A-84AD88E7D6CC}"/>
    <dgm:cxn modelId="{72884757-34E6-41D7-95FC-FF314CFDD041}" type="presOf" srcId="{13B558D7-C4B3-4780-92DC-D8D34A5506FC}" destId="{07DA4942-86F7-4493-B869-AB3F7FD05747}" srcOrd="0" destOrd="0" presId="urn:microsoft.com/office/officeart/2005/8/layout/chevron1"/>
    <dgm:cxn modelId="{107E6887-0810-4398-B5F4-90852A320A6B}" type="presOf" srcId="{7A260D23-590B-48DB-81C6-4A77AD9C316A}" destId="{B9C52E04-8595-4896-9BD0-3B07BB3E39E6}" srcOrd="0" destOrd="0" presId="urn:microsoft.com/office/officeart/2005/8/layout/chevron1"/>
    <dgm:cxn modelId="{E44AC08B-B8AB-4511-93C7-05319414B869}" type="presOf" srcId="{8DBBA6B9-1327-4C7C-AAD4-68CD8FD88AD5}" destId="{75498B63-C910-43B0-9964-17537D215583}" srcOrd="0" destOrd="0" presId="urn:microsoft.com/office/officeart/2005/8/layout/chevron1"/>
    <dgm:cxn modelId="{7CC77B63-A016-4189-9E5C-DCB5EF794FBC}" type="presParOf" srcId="{07DA4942-86F7-4493-B869-AB3F7FD05747}" destId="{B9C52E04-8595-4896-9BD0-3B07BB3E39E6}" srcOrd="0" destOrd="0" presId="urn:microsoft.com/office/officeart/2005/8/layout/chevron1"/>
    <dgm:cxn modelId="{2B763F97-986D-42FC-B796-0160D4E7BA52}" type="presParOf" srcId="{07DA4942-86F7-4493-B869-AB3F7FD05747}" destId="{157ABCAE-4746-4B06-A93D-4B40C416775B}" srcOrd="1" destOrd="0" presId="urn:microsoft.com/office/officeart/2005/8/layout/chevron1"/>
    <dgm:cxn modelId="{226FEBB1-C703-4797-AF68-8D4D09B9EB28}" type="presParOf" srcId="{07DA4942-86F7-4493-B869-AB3F7FD05747}" destId="{75498B63-C910-43B0-9964-17537D215583}" srcOrd="2" destOrd="0" presId="urn:microsoft.com/office/officeart/2005/8/layout/chevron1"/>
    <dgm:cxn modelId="{F64D2DFA-0036-458E-96FA-9D758EFFB524}" type="presParOf" srcId="{07DA4942-86F7-4493-B869-AB3F7FD05747}" destId="{2B5C65CA-D287-4864-AA1A-F7BB8D461E40}" srcOrd="3" destOrd="0" presId="urn:microsoft.com/office/officeart/2005/8/layout/chevron1"/>
    <dgm:cxn modelId="{26AE45C2-78C2-4EFB-ADA8-4B90A5C5EFBC}" type="presParOf" srcId="{07DA4942-86F7-4493-B869-AB3F7FD05747}" destId="{264988DD-D416-4E2D-BB22-BB9EDE7875E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3C01A-3F24-4F85-8FF7-A812CD7F69EA}" type="doc">
      <dgm:prSet loTypeId="urn:microsoft.com/office/officeart/2005/8/layout/hProcess9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lt-LT"/>
        </a:p>
      </dgm:t>
    </dgm:pt>
    <dgm:pt modelId="{C58B6BEF-CE94-4943-B8B6-1F41E63EDD6F}">
      <dgm:prSet custT="1"/>
      <dgm:spPr/>
      <dgm:t>
        <a:bodyPr/>
        <a:lstStyle/>
        <a:p>
          <a:r>
            <a:rPr lang="en-GB" sz="3600">
              <a:solidFill>
                <a:schemeClr val="bg1"/>
              </a:solidFill>
              <a:latin typeface="Haettenschweiler" panose="020B0706040902060204" pitchFamily="34" charset="0"/>
            </a:rPr>
            <a:t>Nedarbo </a:t>
          </a:r>
          <a:r>
            <a:rPr lang="en-US" sz="3600">
              <a:solidFill>
                <a:schemeClr val="bg1"/>
              </a:solidFill>
              <a:latin typeface="Haettenschweiler" panose="020B0706040902060204" pitchFamily="34" charset="0"/>
            </a:rPr>
            <a:t>i</a:t>
          </a:r>
          <a:r>
            <a:rPr lang="lt-LT" sz="3600">
              <a:solidFill>
                <a:schemeClr val="bg1"/>
              </a:solidFill>
              <a:latin typeface="Haettenschweiler" panose="020B0706040902060204" pitchFamily="34" charset="0"/>
            </a:rPr>
            <a:t>šmokų </a:t>
          </a:r>
          <a:r>
            <a:rPr lang="en-GB" sz="3600">
              <a:solidFill>
                <a:schemeClr val="bg1"/>
              </a:solidFill>
              <a:latin typeface="Haettenschweiler" panose="020B0706040902060204" pitchFamily="34" charset="0"/>
            </a:rPr>
            <a:t>+ lengvat</a:t>
          </a:r>
          <a:r>
            <a:rPr lang="lt-LT" sz="3600">
              <a:solidFill>
                <a:schemeClr val="bg1"/>
              </a:solidFill>
              <a:latin typeface="Haettenschweiler" panose="020B0706040902060204" pitchFamily="34" charset="0"/>
            </a:rPr>
            <a:t>ų sistemos pokytis</a:t>
          </a:r>
          <a:endParaRPr lang="lt-LT" sz="3600" dirty="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5335DDCD-789B-41D5-A7C3-9FF75DB85106}" type="parTrans" cxnId="{6E57D3AB-3F17-476F-8F19-D56BCA5F1FBB}">
      <dgm:prSet/>
      <dgm:spPr/>
      <dgm:t>
        <a:bodyPr/>
        <a:lstStyle/>
        <a:p>
          <a:endParaRPr lang="lt-LT"/>
        </a:p>
      </dgm:t>
    </dgm:pt>
    <dgm:pt modelId="{CC7C2AC6-10C2-47C6-914E-F2DA3F69AE3A}" type="sibTrans" cxnId="{6E57D3AB-3F17-476F-8F19-D56BCA5F1FBB}">
      <dgm:prSet/>
      <dgm:spPr/>
      <dgm:t>
        <a:bodyPr/>
        <a:lstStyle/>
        <a:p>
          <a:endParaRPr lang="lt-LT"/>
        </a:p>
      </dgm:t>
    </dgm:pt>
    <dgm:pt modelId="{071DBC0F-7FC2-49C1-B0BC-860B38851472}">
      <dgm:prSet custT="1"/>
      <dgm:spPr/>
      <dgm:t>
        <a:bodyPr/>
        <a:lstStyle/>
        <a:p>
          <a:r>
            <a:rPr lang="lt-LT" sz="3600">
              <a:solidFill>
                <a:schemeClr val="bg1"/>
              </a:solidFill>
              <a:latin typeface="Haettenschweiler" panose="020B0706040902060204" pitchFamily="34" charset="0"/>
            </a:rPr>
            <a:t>Šešėlinio darbo naikinimas</a:t>
          </a:r>
        </a:p>
      </dgm:t>
    </dgm:pt>
    <dgm:pt modelId="{EE487ED5-F3C4-40BC-9007-6C2D693AA3D6}" type="parTrans" cxnId="{6F3A281F-F037-419E-B45B-D9C7AAE0C964}">
      <dgm:prSet/>
      <dgm:spPr/>
      <dgm:t>
        <a:bodyPr/>
        <a:lstStyle/>
        <a:p>
          <a:endParaRPr lang="lt-LT"/>
        </a:p>
      </dgm:t>
    </dgm:pt>
    <dgm:pt modelId="{41DE7683-D3ED-4171-BE9A-0401A26E4225}" type="sibTrans" cxnId="{6F3A281F-F037-419E-B45B-D9C7AAE0C964}">
      <dgm:prSet/>
      <dgm:spPr/>
      <dgm:t>
        <a:bodyPr/>
        <a:lstStyle/>
        <a:p>
          <a:endParaRPr lang="lt-LT"/>
        </a:p>
      </dgm:t>
    </dgm:pt>
    <dgm:pt modelId="{586D7306-F6E9-4CD0-B6D1-52DF1A5CCAA2}">
      <dgm:prSet custT="1"/>
      <dgm:spPr/>
      <dgm:t>
        <a:bodyPr/>
        <a:lstStyle/>
        <a:p>
          <a:r>
            <a:rPr lang="lt-LT" sz="3600" dirty="0">
              <a:solidFill>
                <a:schemeClr val="bg1"/>
              </a:solidFill>
              <a:latin typeface="Haettenschweiler" panose="020B0706040902060204" pitchFamily="34" charset="0"/>
            </a:rPr>
            <a:t>Valdžios </a:t>
          </a:r>
          <a:r>
            <a:rPr lang="en-GB" sz="3600" dirty="0">
              <a:solidFill>
                <a:schemeClr val="bg1"/>
              </a:solidFill>
              <a:latin typeface="Haettenschweiler" panose="020B0706040902060204" pitchFamily="34" charset="0"/>
            </a:rPr>
            <a:t>+ </a:t>
          </a:r>
          <a:r>
            <a:rPr lang="lt-LT" sz="3600" dirty="0">
              <a:solidFill>
                <a:schemeClr val="bg1"/>
              </a:solidFill>
              <a:latin typeface="Haettenschweiler" panose="020B0706040902060204" pitchFamily="34" charset="0"/>
            </a:rPr>
            <a:t>V</a:t>
          </a:r>
          <a:r>
            <a:rPr lang="en-GB" sz="3600" dirty="0" err="1">
              <a:solidFill>
                <a:schemeClr val="bg1"/>
              </a:solidFill>
              <a:latin typeface="Haettenschweiler" panose="020B0706040902060204" pitchFamily="34" charset="0"/>
            </a:rPr>
            <a:t>ers</a:t>
          </a:r>
          <a:r>
            <a:rPr lang="lt-LT" sz="3600" dirty="0" err="1">
              <a:solidFill>
                <a:schemeClr val="bg1"/>
              </a:solidFill>
              <a:latin typeface="Haettenschweiler" panose="020B0706040902060204" pitchFamily="34" charset="0"/>
            </a:rPr>
            <a:t>lo</a:t>
          </a:r>
          <a:r>
            <a:rPr lang="en-GB" sz="3600" dirty="0">
              <a:solidFill>
                <a:schemeClr val="bg1"/>
              </a:solidFill>
              <a:latin typeface="Haettenschweiler" panose="020B0706040902060204" pitchFamily="34" charset="0"/>
            </a:rPr>
            <a:t> +</a:t>
          </a:r>
          <a:r>
            <a:rPr lang="lt-LT" sz="3600" dirty="0">
              <a:solidFill>
                <a:schemeClr val="bg1"/>
              </a:solidFill>
              <a:latin typeface="Haettenschweiler" panose="020B0706040902060204" pitchFamily="34" charset="0"/>
            </a:rPr>
            <a:t> Mokslo </a:t>
          </a:r>
          <a:r>
            <a:rPr lang="en-GB" sz="3600" dirty="0">
              <a:solidFill>
                <a:schemeClr val="bg1"/>
              </a:solidFill>
              <a:latin typeface="Haettenschweiler" panose="020B0706040902060204" pitchFamily="34" charset="0"/>
            </a:rPr>
            <a:t>+ NVO </a:t>
          </a:r>
          <a:r>
            <a:rPr lang="en-GB" sz="3600" dirty="0" err="1">
              <a:solidFill>
                <a:schemeClr val="bg1"/>
              </a:solidFill>
              <a:latin typeface="Haettenschweiler" panose="020B0706040902060204" pitchFamily="34" charset="0"/>
            </a:rPr>
            <a:t>programos</a:t>
          </a:r>
          <a:r>
            <a:rPr lang="en-GB" sz="3600" dirty="0">
              <a:solidFill>
                <a:schemeClr val="bg1"/>
              </a:solidFill>
              <a:latin typeface="Haettenschweiler" panose="020B0706040902060204" pitchFamily="34" charset="0"/>
            </a:rPr>
            <a:t> </a:t>
          </a:r>
          <a:r>
            <a:rPr lang="en-GB" sz="3600" dirty="0" err="1">
              <a:solidFill>
                <a:schemeClr val="bg1"/>
              </a:solidFill>
              <a:latin typeface="Haettenschweiler" panose="020B0706040902060204" pitchFamily="34" charset="0"/>
            </a:rPr>
            <a:t>su</a:t>
          </a:r>
          <a:r>
            <a:rPr lang="en-GB" sz="3600" dirty="0">
              <a:solidFill>
                <a:schemeClr val="bg1"/>
              </a:solidFill>
              <a:latin typeface="Haettenschweiler" panose="020B0706040902060204" pitchFamily="34" charset="0"/>
            </a:rPr>
            <a:t> </a:t>
          </a:r>
          <a:r>
            <a:rPr lang="en-GB" sz="3600" dirty="0" err="1">
              <a:solidFill>
                <a:schemeClr val="bg1"/>
              </a:solidFill>
              <a:latin typeface="Haettenschweiler" panose="020B0706040902060204" pitchFamily="34" charset="0"/>
            </a:rPr>
            <a:t>motyvaciniais</a:t>
          </a:r>
          <a:r>
            <a:rPr lang="en-GB" sz="3600" dirty="0">
              <a:solidFill>
                <a:schemeClr val="bg1"/>
              </a:solidFill>
              <a:latin typeface="Haettenschweiler" panose="020B0706040902060204" pitchFamily="34" charset="0"/>
            </a:rPr>
            <a:t> </a:t>
          </a:r>
          <a:r>
            <a:rPr lang="en-GB" sz="3600" dirty="0" err="1">
              <a:solidFill>
                <a:schemeClr val="bg1"/>
              </a:solidFill>
              <a:latin typeface="Haettenschweiler" panose="020B0706040902060204" pitchFamily="34" charset="0"/>
            </a:rPr>
            <a:t>paketais</a:t>
          </a:r>
          <a:endParaRPr lang="lt-LT" sz="3600" dirty="0">
            <a:solidFill>
              <a:schemeClr val="bg1"/>
            </a:solidFill>
            <a:latin typeface="Haettenschweiler" panose="020B0706040902060204" pitchFamily="34" charset="0"/>
          </a:endParaRPr>
        </a:p>
      </dgm:t>
    </dgm:pt>
    <dgm:pt modelId="{C9B8A473-855B-4955-987A-F6B35062BD08}" type="parTrans" cxnId="{1740EFC3-A2E7-4086-B446-AF15CBA81044}">
      <dgm:prSet/>
      <dgm:spPr/>
      <dgm:t>
        <a:bodyPr/>
        <a:lstStyle/>
        <a:p>
          <a:endParaRPr lang="lt-LT"/>
        </a:p>
      </dgm:t>
    </dgm:pt>
    <dgm:pt modelId="{9940F268-1401-4C66-9579-6C432D0C288C}" type="sibTrans" cxnId="{1740EFC3-A2E7-4086-B446-AF15CBA81044}">
      <dgm:prSet/>
      <dgm:spPr/>
      <dgm:t>
        <a:bodyPr/>
        <a:lstStyle/>
        <a:p>
          <a:endParaRPr lang="lt-LT"/>
        </a:p>
      </dgm:t>
    </dgm:pt>
    <dgm:pt modelId="{F3B18105-F622-4C75-B5FF-1912D6AD781D}" type="pres">
      <dgm:prSet presAssocID="{5B93C01A-3F24-4F85-8FF7-A812CD7F69EA}" presName="CompostProcess" presStyleCnt="0">
        <dgm:presLayoutVars>
          <dgm:dir/>
          <dgm:resizeHandles val="exact"/>
        </dgm:presLayoutVars>
      </dgm:prSet>
      <dgm:spPr/>
    </dgm:pt>
    <dgm:pt modelId="{34B2E13E-4D48-4F64-A289-6C59E7857BBE}" type="pres">
      <dgm:prSet presAssocID="{5B93C01A-3F24-4F85-8FF7-A812CD7F69EA}" presName="arrow" presStyleLbl="bgShp" presStyleIdx="0" presStyleCnt="1"/>
      <dgm:spPr/>
    </dgm:pt>
    <dgm:pt modelId="{1E79B58B-099B-40BC-9926-E4695255D557}" type="pres">
      <dgm:prSet presAssocID="{5B93C01A-3F24-4F85-8FF7-A812CD7F69EA}" presName="linearProcess" presStyleCnt="0"/>
      <dgm:spPr/>
    </dgm:pt>
    <dgm:pt modelId="{A1EE138E-2614-4E0E-8718-AE50DCA0E437}" type="pres">
      <dgm:prSet presAssocID="{C58B6BEF-CE94-4943-B8B6-1F41E63EDD6F}" presName="textNode" presStyleLbl="node1" presStyleIdx="0" presStyleCnt="3">
        <dgm:presLayoutVars>
          <dgm:bulletEnabled val="1"/>
        </dgm:presLayoutVars>
      </dgm:prSet>
      <dgm:spPr/>
    </dgm:pt>
    <dgm:pt modelId="{C15364D1-4C0B-4824-96BA-C0D2343E97C0}" type="pres">
      <dgm:prSet presAssocID="{CC7C2AC6-10C2-47C6-914E-F2DA3F69AE3A}" presName="sibTrans" presStyleCnt="0"/>
      <dgm:spPr/>
    </dgm:pt>
    <dgm:pt modelId="{1D1D0595-BE0F-4CAE-B749-804C3ADA0F4B}" type="pres">
      <dgm:prSet presAssocID="{071DBC0F-7FC2-49C1-B0BC-860B38851472}" presName="textNode" presStyleLbl="node1" presStyleIdx="1" presStyleCnt="3">
        <dgm:presLayoutVars>
          <dgm:bulletEnabled val="1"/>
        </dgm:presLayoutVars>
      </dgm:prSet>
      <dgm:spPr/>
    </dgm:pt>
    <dgm:pt modelId="{1F1A14C8-C894-4EAC-A7C2-B6003131B47D}" type="pres">
      <dgm:prSet presAssocID="{41DE7683-D3ED-4171-BE9A-0401A26E4225}" presName="sibTrans" presStyleCnt="0"/>
      <dgm:spPr/>
    </dgm:pt>
    <dgm:pt modelId="{C88995CB-A09E-46E0-A773-4773447B83B9}" type="pres">
      <dgm:prSet presAssocID="{586D7306-F6E9-4CD0-B6D1-52DF1A5CCAA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F3A281F-F037-419E-B45B-D9C7AAE0C964}" srcId="{5B93C01A-3F24-4F85-8FF7-A812CD7F69EA}" destId="{071DBC0F-7FC2-49C1-B0BC-860B38851472}" srcOrd="1" destOrd="0" parTransId="{EE487ED5-F3C4-40BC-9007-6C2D693AA3D6}" sibTransId="{41DE7683-D3ED-4171-BE9A-0401A26E4225}"/>
    <dgm:cxn modelId="{AA632227-F0C7-422F-AD58-BF8CDDAB06E3}" type="presOf" srcId="{586D7306-F6E9-4CD0-B6D1-52DF1A5CCAA2}" destId="{C88995CB-A09E-46E0-A773-4773447B83B9}" srcOrd="0" destOrd="0" presId="urn:microsoft.com/office/officeart/2005/8/layout/hProcess9"/>
    <dgm:cxn modelId="{E703B464-3B49-4B02-9BFE-0F1910197D1A}" type="presOf" srcId="{5B93C01A-3F24-4F85-8FF7-A812CD7F69EA}" destId="{F3B18105-F622-4C75-B5FF-1912D6AD781D}" srcOrd="0" destOrd="0" presId="urn:microsoft.com/office/officeart/2005/8/layout/hProcess9"/>
    <dgm:cxn modelId="{31F17E4B-E8A4-48DA-9D8E-8833066C5A7F}" type="presOf" srcId="{C58B6BEF-CE94-4943-B8B6-1F41E63EDD6F}" destId="{A1EE138E-2614-4E0E-8718-AE50DCA0E437}" srcOrd="0" destOrd="0" presId="urn:microsoft.com/office/officeart/2005/8/layout/hProcess9"/>
    <dgm:cxn modelId="{6E57D3AB-3F17-476F-8F19-D56BCA5F1FBB}" srcId="{5B93C01A-3F24-4F85-8FF7-A812CD7F69EA}" destId="{C58B6BEF-CE94-4943-B8B6-1F41E63EDD6F}" srcOrd="0" destOrd="0" parTransId="{5335DDCD-789B-41D5-A7C3-9FF75DB85106}" sibTransId="{CC7C2AC6-10C2-47C6-914E-F2DA3F69AE3A}"/>
    <dgm:cxn modelId="{1740EFC3-A2E7-4086-B446-AF15CBA81044}" srcId="{5B93C01A-3F24-4F85-8FF7-A812CD7F69EA}" destId="{586D7306-F6E9-4CD0-B6D1-52DF1A5CCAA2}" srcOrd="2" destOrd="0" parTransId="{C9B8A473-855B-4955-987A-F6B35062BD08}" sibTransId="{9940F268-1401-4C66-9579-6C432D0C288C}"/>
    <dgm:cxn modelId="{297E1EDA-FFEE-4095-B274-594D546BE282}" type="presOf" srcId="{071DBC0F-7FC2-49C1-B0BC-860B38851472}" destId="{1D1D0595-BE0F-4CAE-B749-804C3ADA0F4B}" srcOrd="0" destOrd="0" presId="urn:microsoft.com/office/officeart/2005/8/layout/hProcess9"/>
    <dgm:cxn modelId="{6CFFE70F-3971-4DDD-9D13-9C24191A9D4C}" type="presParOf" srcId="{F3B18105-F622-4C75-B5FF-1912D6AD781D}" destId="{34B2E13E-4D48-4F64-A289-6C59E7857BBE}" srcOrd="0" destOrd="0" presId="urn:microsoft.com/office/officeart/2005/8/layout/hProcess9"/>
    <dgm:cxn modelId="{BE9B3069-B566-4370-AF87-F22808EBE674}" type="presParOf" srcId="{F3B18105-F622-4C75-B5FF-1912D6AD781D}" destId="{1E79B58B-099B-40BC-9926-E4695255D557}" srcOrd="1" destOrd="0" presId="urn:microsoft.com/office/officeart/2005/8/layout/hProcess9"/>
    <dgm:cxn modelId="{54E39D9C-6DE6-4614-91F7-E00E80EE7002}" type="presParOf" srcId="{1E79B58B-099B-40BC-9926-E4695255D557}" destId="{A1EE138E-2614-4E0E-8718-AE50DCA0E437}" srcOrd="0" destOrd="0" presId="urn:microsoft.com/office/officeart/2005/8/layout/hProcess9"/>
    <dgm:cxn modelId="{151F07D3-1C31-4E06-A561-23F8F8612598}" type="presParOf" srcId="{1E79B58B-099B-40BC-9926-E4695255D557}" destId="{C15364D1-4C0B-4824-96BA-C0D2343E97C0}" srcOrd="1" destOrd="0" presId="urn:microsoft.com/office/officeart/2005/8/layout/hProcess9"/>
    <dgm:cxn modelId="{D2F3DDCE-4732-44C0-83E2-46773C6355C5}" type="presParOf" srcId="{1E79B58B-099B-40BC-9926-E4695255D557}" destId="{1D1D0595-BE0F-4CAE-B749-804C3ADA0F4B}" srcOrd="2" destOrd="0" presId="urn:microsoft.com/office/officeart/2005/8/layout/hProcess9"/>
    <dgm:cxn modelId="{44C1BF0E-7CB0-4441-B629-A4510543520D}" type="presParOf" srcId="{1E79B58B-099B-40BC-9926-E4695255D557}" destId="{1F1A14C8-C894-4EAC-A7C2-B6003131B47D}" srcOrd="3" destOrd="0" presId="urn:microsoft.com/office/officeart/2005/8/layout/hProcess9"/>
    <dgm:cxn modelId="{CE83D539-A978-46A2-B883-C1B0D0AB9B3D}" type="presParOf" srcId="{1E79B58B-099B-40BC-9926-E4695255D557}" destId="{C88995CB-A09E-46E0-A773-4773447B83B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A1EE56-8417-4A02-8D27-64C30F0499A9}" type="doc">
      <dgm:prSet loTypeId="urn:microsoft.com/office/officeart/2005/8/layout/hProcess9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lt-LT"/>
        </a:p>
      </dgm:t>
    </dgm:pt>
    <dgm:pt modelId="{BD6F019C-E37C-4C63-AE7E-55DB1563CBB8}">
      <dgm:prSet custT="1"/>
      <dgm:spPr/>
      <dgm:t>
        <a:bodyPr/>
        <a:lstStyle/>
        <a:p>
          <a:r>
            <a:rPr lang="lt-LT" sz="4400" dirty="0">
              <a:solidFill>
                <a:schemeClr val="bg1"/>
              </a:solidFill>
              <a:latin typeface="Haettenschweiler" panose="020B0706040902060204" pitchFamily="34" charset="0"/>
            </a:rPr>
            <a:t>5-10 </a:t>
          </a:r>
          <a:r>
            <a:rPr lang="en-GB" sz="4400" dirty="0">
              <a:solidFill>
                <a:schemeClr val="bg1"/>
              </a:solidFill>
              <a:latin typeface="Haettenschweiler" panose="020B0706040902060204" pitchFamily="34" charset="0"/>
            </a:rPr>
            <a:t>% </a:t>
          </a:r>
          <a:endParaRPr lang="lt-LT" sz="4400" dirty="0">
            <a:solidFill>
              <a:schemeClr val="bg1"/>
            </a:solidFill>
            <a:latin typeface="Haettenschweiler" panose="020B0706040902060204" pitchFamily="34" charset="0"/>
          </a:endParaRPr>
        </a:p>
        <a:p>
          <a:r>
            <a:rPr lang="en-GB" sz="4400" dirty="0">
              <a:solidFill>
                <a:schemeClr val="bg1"/>
              </a:solidFill>
              <a:latin typeface="Haettenschweiler" panose="020B0706040902060204" pitchFamily="34" charset="0"/>
            </a:rPr>
            <a:t>student</a:t>
          </a:r>
          <a:r>
            <a:rPr lang="lt-LT" sz="4400" dirty="0">
              <a:solidFill>
                <a:schemeClr val="bg1"/>
              </a:solidFill>
              <a:latin typeface="Haettenschweiler" panose="020B0706040902060204" pitchFamily="34" charset="0"/>
            </a:rPr>
            <a:t>ų užsieniečių</a:t>
          </a:r>
        </a:p>
      </dgm:t>
    </dgm:pt>
    <dgm:pt modelId="{18C8AEBC-A92B-4F67-872D-B0D7AEBECA89}" type="parTrans" cxnId="{68088E0C-E45B-476D-86B1-FEC407F35C33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97238AAF-2454-43C4-8D8A-671B35ACD920}" type="sibTrans" cxnId="{68088E0C-E45B-476D-86B1-FEC407F35C33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14D4CC5C-4B70-42F7-8903-AB2CA46A3AA9}">
      <dgm:prSet custT="1"/>
      <dgm:spPr/>
      <dgm:t>
        <a:bodyPr/>
        <a:lstStyle/>
        <a:p>
          <a:r>
            <a:rPr lang="lt-LT" sz="4400" dirty="0">
              <a:solidFill>
                <a:schemeClr val="bg1"/>
              </a:solidFill>
              <a:latin typeface="Haettenschweiler" panose="020B0706040902060204" pitchFamily="34" charset="0"/>
            </a:rPr>
            <a:t>20-30 </a:t>
          </a:r>
          <a:r>
            <a:rPr lang="en-GB" sz="4400" dirty="0">
              <a:solidFill>
                <a:schemeClr val="bg1"/>
              </a:solidFill>
              <a:latin typeface="Haettenschweiler" panose="020B0706040902060204" pitchFamily="34" charset="0"/>
            </a:rPr>
            <a:t>% </a:t>
          </a:r>
          <a:endParaRPr lang="lt-LT" sz="4400" dirty="0">
            <a:solidFill>
              <a:schemeClr val="bg1"/>
            </a:solidFill>
            <a:latin typeface="Haettenschweiler" panose="020B0706040902060204" pitchFamily="34" charset="0"/>
          </a:endParaRPr>
        </a:p>
        <a:p>
          <a:r>
            <a:rPr lang="en-GB" sz="4400" dirty="0">
              <a:solidFill>
                <a:schemeClr val="bg1"/>
              </a:solidFill>
              <a:latin typeface="Haettenschweiler" panose="020B0706040902060204" pitchFamily="34" charset="0"/>
            </a:rPr>
            <a:t>student</a:t>
          </a:r>
          <a:r>
            <a:rPr lang="lt-LT" sz="4400" dirty="0">
              <a:solidFill>
                <a:schemeClr val="bg1"/>
              </a:solidFill>
              <a:latin typeface="Haettenschweiler" panose="020B0706040902060204" pitchFamily="34" charset="0"/>
            </a:rPr>
            <a:t>ų lietuvių</a:t>
          </a:r>
        </a:p>
      </dgm:t>
    </dgm:pt>
    <dgm:pt modelId="{D200204A-7140-42D3-838B-719F021E6E9D}" type="parTrans" cxnId="{CA85FB45-7AF0-463A-B16D-7F373D699E02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3F2C4F0E-4E54-4E50-A768-3C911095A26F}" type="sibTrans" cxnId="{CA85FB45-7AF0-463A-B16D-7F373D699E02}">
      <dgm:prSet/>
      <dgm:spPr/>
      <dgm:t>
        <a:bodyPr/>
        <a:lstStyle/>
        <a:p>
          <a:endParaRPr lang="lt-LT">
            <a:solidFill>
              <a:schemeClr val="tx1"/>
            </a:solidFill>
          </a:endParaRPr>
        </a:p>
      </dgm:t>
    </dgm:pt>
    <dgm:pt modelId="{B7C4AF82-1C13-44A4-A852-104CFF9D505C}" type="pres">
      <dgm:prSet presAssocID="{B1A1EE56-8417-4A02-8D27-64C30F0499A9}" presName="CompostProcess" presStyleCnt="0">
        <dgm:presLayoutVars>
          <dgm:dir/>
          <dgm:resizeHandles val="exact"/>
        </dgm:presLayoutVars>
      </dgm:prSet>
      <dgm:spPr/>
    </dgm:pt>
    <dgm:pt modelId="{662784E4-DA78-4FF2-BC1D-7EF0681C18C8}" type="pres">
      <dgm:prSet presAssocID="{B1A1EE56-8417-4A02-8D27-64C30F0499A9}" presName="arrow" presStyleLbl="bgShp" presStyleIdx="0" presStyleCnt="1"/>
      <dgm:spPr/>
    </dgm:pt>
    <dgm:pt modelId="{7F544FB9-E4A5-4345-9AEF-EB35ECB9F521}" type="pres">
      <dgm:prSet presAssocID="{B1A1EE56-8417-4A02-8D27-64C30F0499A9}" presName="linearProcess" presStyleCnt="0"/>
      <dgm:spPr/>
    </dgm:pt>
    <dgm:pt modelId="{A565F8D4-DE59-46D5-9A5B-DB65E4BA8459}" type="pres">
      <dgm:prSet presAssocID="{BD6F019C-E37C-4C63-AE7E-55DB1563CBB8}" presName="textNode" presStyleLbl="node1" presStyleIdx="0" presStyleCnt="2">
        <dgm:presLayoutVars>
          <dgm:bulletEnabled val="1"/>
        </dgm:presLayoutVars>
      </dgm:prSet>
      <dgm:spPr/>
    </dgm:pt>
    <dgm:pt modelId="{108EF71F-A84F-473A-B958-2A73C99B1617}" type="pres">
      <dgm:prSet presAssocID="{97238AAF-2454-43C4-8D8A-671B35ACD920}" presName="sibTrans" presStyleCnt="0"/>
      <dgm:spPr/>
    </dgm:pt>
    <dgm:pt modelId="{30E50F8A-50C4-49E2-BCE7-2A8A4A003102}" type="pres">
      <dgm:prSet presAssocID="{14D4CC5C-4B70-42F7-8903-AB2CA46A3AA9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68088E0C-E45B-476D-86B1-FEC407F35C33}" srcId="{B1A1EE56-8417-4A02-8D27-64C30F0499A9}" destId="{BD6F019C-E37C-4C63-AE7E-55DB1563CBB8}" srcOrd="0" destOrd="0" parTransId="{18C8AEBC-A92B-4F67-872D-B0D7AEBECA89}" sibTransId="{97238AAF-2454-43C4-8D8A-671B35ACD920}"/>
    <dgm:cxn modelId="{CA85FB45-7AF0-463A-B16D-7F373D699E02}" srcId="{B1A1EE56-8417-4A02-8D27-64C30F0499A9}" destId="{14D4CC5C-4B70-42F7-8903-AB2CA46A3AA9}" srcOrd="1" destOrd="0" parTransId="{D200204A-7140-42D3-838B-719F021E6E9D}" sibTransId="{3F2C4F0E-4E54-4E50-A768-3C911095A26F}"/>
    <dgm:cxn modelId="{56519B88-F6BC-4E5C-93C6-7A6B0EBD20BE}" type="presOf" srcId="{BD6F019C-E37C-4C63-AE7E-55DB1563CBB8}" destId="{A565F8D4-DE59-46D5-9A5B-DB65E4BA8459}" srcOrd="0" destOrd="0" presId="urn:microsoft.com/office/officeart/2005/8/layout/hProcess9"/>
    <dgm:cxn modelId="{0188E2A9-AF67-4CE5-8670-6C23D7148484}" type="presOf" srcId="{14D4CC5C-4B70-42F7-8903-AB2CA46A3AA9}" destId="{30E50F8A-50C4-49E2-BCE7-2A8A4A003102}" srcOrd="0" destOrd="0" presId="urn:microsoft.com/office/officeart/2005/8/layout/hProcess9"/>
    <dgm:cxn modelId="{CDD4D1D3-F743-4893-B9A9-8D49876BCB44}" type="presOf" srcId="{B1A1EE56-8417-4A02-8D27-64C30F0499A9}" destId="{B7C4AF82-1C13-44A4-A852-104CFF9D505C}" srcOrd="0" destOrd="0" presId="urn:microsoft.com/office/officeart/2005/8/layout/hProcess9"/>
    <dgm:cxn modelId="{83B3A15C-427F-470F-B22B-90665CF61E66}" type="presParOf" srcId="{B7C4AF82-1C13-44A4-A852-104CFF9D505C}" destId="{662784E4-DA78-4FF2-BC1D-7EF0681C18C8}" srcOrd="0" destOrd="0" presId="urn:microsoft.com/office/officeart/2005/8/layout/hProcess9"/>
    <dgm:cxn modelId="{C6008EEB-63DD-4D03-9FCF-233EA022D391}" type="presParOf" srcId="{B7C4AF82-1C13-44A4-A852-104CFF9D505C}" destId="{7F544FB9-E4A5-4345-9AEF-EB35ECB9F521}" srcOrd="1" destOrd="0" presId="urn:microsoft.com/office/officeart/2005/8/layout/hProcess9"/>
    <dgm:cxn modelId="{1CA7F31F-0BD8-4063-A4BC-4016F90F2E80}" type="presParOf" srcId="{7F544FB9-E4A5-4345-9AEF-EB35ECB9F521}" destId="{A565F8D4-DE59-46D5-9A5B-DB65E4BA8459}" srcOrd="0" destOrd="0" presId="urn:microsoft.com/office/officeart/2005/8/layout/hProcess9"/>
    <dgm:cxn modelId="{2F105B6A-D06F-4934-9022-232C5BC94D84}" type="presParOf" srcId="{7F544FB9-E4A5-4345-9AEF-EB35ECB9F521}" destId="{108EF71F-A84F-473A-B958-2A73C99B1617}" srcOrd="1" destOrd="0" presId="urn:microsoft.com/office/officeart/2005/8/layout/hProcess9"/>
    <dgm:cxn modelId="{21AF2E24-A2F5-447A-8741-6B34BC670DD7}" type="presParOf" srcId="{7F544FB9-E4A5-4345-9AEF-EB35ECB9F521}" destId="{30E50F8A-50C4-49E2-BCE7-2A8A4A00310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B2DCB4-918A-49A8-BB95-75E21D750080}" type="doc">
      <dgm:prSet loTypeId="urn:microsoft.com/office/officeart/2005/8/layout/hProcess9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lt-LT"/>
        </a:p>
      </dgm:t>
    </dgm:pt>
    <dgm:pt modelId="{0D7E37ED-DF05-487B-A3D2-FC4A35BAB2E8}">
      <dgm:prSet custT="1"/>
      <dgm:spPr/>
      <dgm:t>
        <a:bodyPr/>
        <a:lstStyle/>
        <a:p>
          <a:r>
            <a:rPr lang="lt-LT" sz="4400">
              <a:latin typeface="Haettenschweiler" panose="020B0706040902060204" pitchFamily="34" charset="0"/>
            </a:rPr>
            <a:t>„likimo Kaune“ paketai</a:t>
          </a:r>
        </a:p>
      </dgm:t>
    </dgm:pt>
    <dgm:pt modelId="{D753E9FB-CE3E-454B-95C6-3106FDA9EB47}" type="parTrans" cxnId="{41F5B60C-A8DC-465E-8F77-87C9EB136300}">
      <dgm:prSet/>
      <dgm:spPr/>
      <dgm:t>
        <a:bodyPr/>
        <a:lstStyle/>
        <a:p>
          <a:endParaRPr lang="lt-LT"/>
        </a:p>
      </dgm:t>
    </dgm:pt>
    <dgm:pt modelId="{ADBCFAFF-63BF-468D-9F81-9C7C9BFD8043}" type="sibTrans" cxnId="{41F5B60C-A8DC-465E-8F77-87C9EB136300}">
      <dgm:prSet/>
      <dgm:spPr/>
      <dgm:t>
        <a:bodyPr/>
        <a:lstStyle/>
        <a:p>
          <a:endParaRPr lang="lt-LT"/>
        </a:p>
      </dgm:t>
    </dgm:pt>
    <dgm:pt modelId="{923CE2E3-5CE0-4404-A844-9937EB0CBEAB}">
      <dgm:prSet custT="1"/>
      <dgm:spPr/>
      <dgm:t>
        <a:bodyPr/>
        <a:lstStyle/>
        <a:p>
          <a:r>
            <a:rPr lang="lt-LT" sz="4400" dirty="0">
              <a:latin typeface="Haettenschweiler" panose="020B0706040902060204" pitchFamily="34" charset="0"/>
            </a:rPr>
            <a:t>Valdžios </a:t>
          </a:r>
          <a:r>
            <a:rPr lang="en-GB" sz="4400" dirty="0">
              <a:latin typeface="Haettenschweiler" panose="020B0706040902060204" pitchFamily="34" charset="0"/>
            </a:rPr>
            <a:t>+ </a:t>
          </a:r>
          <a:r>
            <a:rPr lang="lt-LT" sz="4400" dirty="0">
              <a:latin typeface="Haettenschweiler" panose="020B0706040902060204" pitchFamily="34" charset="0"/>
            </a:rPr>
            <a:t>M</a:t>
          </a:r>
          <a:r>
            <a:rPr lang="en-GB" sz="4400" dirty="0" err="1">
              <a:latin typeface="Haettenschweiler" panose="020B0706040902060204" pitchFamily="34" charset="0"/>
            </a:rPr>
            <a:t>okslo</a:t>
          </a:r>
          <a:r>
            <a:rPr lang="en-GB" sz="4400" dirty="0">
              <a:latin typeface="Haettenschweiler" panose="020B0706040902060204" pitchFamily="34" charset="0"/>
            </a:rPr>
            <a:t> + </a:t>
          </a:r>
          <a:r>
            <a:rPr lang="lt-LT" sz="4400" dirty="0">
              <a:latin typeface="Haettenschweiler" panose="020B0706040902060204" pitchFamily="34" charset="0"/>
            </a:rPr>
            <a:t>V</a:t>
          </a:r>
          <a:r>
            <a:rPr lang="en-GB" sz="4400" dirty="0" err="1">
              <a:latin typeface="Haettenschweiler" panose="020B0706040902060204" pitchFamily="34" charset="0"/>
            </a:rPr>
            <a:t>erslo</a:t>
          </a:r>
          <a:r>
            <a:rPr lang="en-GB" sz="4400" dirty="0">
              <a:latin typeface="Haettenschweiler" panose="020B0706040902060204" pitchFamily="34" charset="0"/>
            </a:rPr>
            <a:t> bend</a:t>
          </a:r>
          <a:r>
            <a:rPr lang="lt-LT" sz="4400" dirty="0">
              <a:latin typeface="Haettenschweiler" panose="020B0706040902060204" pitchFamily="34" charset="0"/>
            </a:rPr>
            <a:t>ras veikimas </a:t>
          </a:r>
        </a:p>
        <a:p>
          <a:r>
            <a:rPr lang="lt-LT" sz="4400" dirty="0">
              <a:latin typeface="Haettenschweiler" panose="020B0706040902060204" pitchFamily="34" charset="0"/>
            </a:rPr>
            <a:t>nuo 1 studijų dienos</a:t>
          </a:r>
        </a:p>
      </dgm:t>
    </dgm:pt>
    <dgm:pt modelId="{620BD177-D8D7-4F89-80DB-18648602E401}" type="sibTrans" cxnId="{F6EA501E-AFCD-4DD5-82D5-6482E29C1E66}">
      <dgm:prSet/>
      <dgm:spPr/>
      <dgm:t>
        <a:bodyPr/>
        <a:lstStyle/>
        <a:p>
          <a:endParaRPr lang="lt-LT"/>
        </a:p>
      </dgm:t>
    </dgm:pt>
    <dgm:pt modelId="{45CBB81B-B69E-48A9-94ED-989F57ED714A}" type="parTrans" cxnId="{F6EA501E-AFCD-4DD5-82D5-6482E29C1E66}">
      <dgm:prSet/>
      <dgm:spPr/>
      <dgm:t>
        <a:bodyPr/>
        <a:lstStyle/>
        <a:p>
          <a:endParaRPr lang="lt-LT"/>
        </a:p>
      </dgm:t>
    </dgm:pt>
    <dgm:pt modelId="{BC339803-DC8F-4D2E-9659-1EACC22CB6A4}" type="pres">
      <dgm:prSet presAssocID="{8EB2DCB4-918A-49A8-BB95-75E21D750080}" presName="CompostProcess" presStyleCnt="0">
        <dgm:presLayoutVars>
          <dgm:dir/>
          <dgm:resizeHandles val="exact"/>
        </dgm:presLayoutVars>
      </dgm:prSet>
      <dgm:spPr/>
    </dgm:pt>
    <dgm:pt modelId="{EDD101B8-D7E6-4E99-8828-E917115FB900}" type="pres">
      <dgm:prSet presAssocID="{8EB2DCB4-918A-49A8-BB95-75E21D750080}" presName="arrow" presStyleLbl="bgShp" presStyleIdx="0" presStyleCnt="1"/>
      <dgm:spPr/>
    </dgm:pt>
    <dgm:pt modelId="{FE9F0806-1B65-466C-979E-801FB38D806D}" type="pres">
      <dgm:prSet presAssocID="{8EB2DCB4-918A-49A8-BB95-75E21D750080}" presName="linearProcess" presStyleCnt="0"/>
      <dgm:spPr/>
    </dgm:pt>
    <dgm:pt modelId="{D08C8227-55FA-489C-86B7-3F02D34E0930}" type="pres">
      <dgm:prSet presAssocID="{923CE2E3-5CE0-4404-A844-9937EB0CBEAB}" presName="textNode" presStyleLbl="node1" presStyleIdx="0" presStyleCnt="2" custLinFactNeighborX="6963" custLinFactNeighborY="1020">
        <dgm:presLayoutVars>
          <dgm:bulletEnabled val="1"/>
        </dgm:presLayoutVars>
      </dgm:prSet>
      <dgm:spPr/>
    </dgm:pt>
    <dgm:pt modelId="{487C5C13-5EC8-429E-9C3B-FE7F6D911521}" type="pres">
      <dgm:prSet presAssocID="{620BD177-D8D7-4F89-80DB-18648602E401}" presName="sibTrans" presStyleCnt="0"/>
      <dgm:spPr/>
    </dgm:pt>
    <dgm:pt modelId="{7B90E6D8-16A5-4EB8-BFA2-425CDC46491F}" type="pres">
      <dgm:prSet presAssocID="{0D7E37ED-DF05-487B-A3D2-FC4A35BAB2E8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1F5B60C-A8DC-465E-8F77-87C9EB136300}" srcId="{8EB2DCB4-918A-49A8-BB95-75E21D750080}" destId="{0D7E37ED-DF05-487B-A3D2-FC4A35BAB2E8}" srcOrd="1" destOrd="0" parTransId="{D753E9FB-CE3E-454B-95C6-3106FDA9EB47}" sibTransId="{ADBCFAFF-63BF-468D-9F81-9C7C9BFD8043}"/>
    <dgm:cxn modelId="{F6EA501E-AFCD-4DD5-82D5-6482E29C1E66}" srcId="{8EB2DCB4-918A-49A8-BB95-75E21D750080}" destId="{923CE2E3-5CE0-4404-A844-9937EB0CBEAB}" srcOrd="0" destOrd="0" parTransId="{45CBB81B-B69E-48A9-94ED-989F57ED714A}" sibTransId="{620BD177-D8D7-4F89-80DB-18648602E401}"/>
    <dgm:cxn modelId="{A79AC034-0C37-4B91-8F9B-2779F61B875D}" type="presOf" srcId="{923CE2E3-5CE0-4404-A844-9937EB0CBEAB}" destId="{D08C8227-55FA-489C-86B7-3F02D34E0930}" srcOrd="0" destOrd="0" presId="urn:microsoft.com/office/officeart/2005/8/layout/hProcess9"/>
    <dgm:cxn modelId="{97B07F5C-FCF9-44C0-9B02-6446670EDCA3}" type="presOf" srcId="{0D7E37ED-DF05-487B-A3D2-FC4A35BAB2E8}" destId="{7B90E6D8-16A5-4EB8-BFA2-425CDC46491F}" srcOrd="0" destOrd="0" presId="urn:microsoft.com/office/officeart/2005/8/layout/hProcess9"/>
    <dgm:cxn modelId="{2B3C109B-FB8C-4FE8-A3FF-754D874F0D6D}" type="presOf" srcId="{8EB2DCB4-918A-49A8-BB95-75E21D750080}" destId="{BC339803-DC8F-4D2E-9659-1EACC22CB6A4}" srcOrd="0" destOrd="0" presId="urn:microsoft.com/office/officeart/2005/8/layout/hProcess9"/>
    <dgm:cxn modelId="{DAD330E0-C7CB-4085-B4A4-47E3C842D0E1}" type="presParOf" srcId="{BC339803-DC8F-4D2E-9659-1EACC22CB6A4}" destId="{EDD101B8-D7E6-4E99-8828-E917115FB900}" srcOrd="0" destOrd="0" presId="urn:microsoft.com/office/officeart/2005/8/layout/hProcess9"/>
    <dgm:cxn modelId="{ECA21997-4C8B-455E-B62C-5C20D6F1ADED}" type="presParOf" srcId="{BC339803-DC8F-4D2E-9659-1EACC22CB6A4}" destId="{FE9F0806-1B65-466C-979E-801FB38D806D}" srcOrd="1" destOrd="0" presId="urn:microsoft.com/office/officeart/2005/8/layout/hProcess9"/>
    <dgm:cxn modelId="{06912CEA-E814-423A-9BCE-B276674DBE3F}" type="presParOf" srcId="{FE9F0806-1B65-466C-979E-801FB38D806D}" destId="{D08C8227-55FA-489C-86B7-3F02D34E0930}" srcOrd="0" destOrd="0" presId="urn:microsoft.com/office/officeart/2005/8/layout/hProcess9"/>
    <dgm:cxn modelId="{EDDBC6FD-DDA7-4830-82D9-73F5EFFAE5BC}" type="presParOf" srcId="{FE9F0806-1B65-466C-979E-801FB38D806D}" destId="{487C5C13-5EC8-429E-9C3B-FE7F6D911521}" srcOrd="1" destOrd="0" presId="urn:microsoft.com/office/officeart/2005/8/layout/hProcess9"/>
    <dgm:cxn modelId="{DEB21518-30C8-4D22-A3F9-8BE501F0C3C4}" type="presParOf" srcId="{FE9F0806-1B65-466C-979E-801FB38D806D}" destId="{7B90E6D8-16A5-4EB8-BFA2-425CDC46491F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D0D5B0-73DD-4324-9E81-E701EF639BC9}" type="doc">
      <dgm:prSet loTypeId="urn:microsoft.com/office/officeart/2005/8/layout/hProcess9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lt-LT"/>
        </a:p>
      </dgm:t>
    </dgm:pt>
    <dgm:pt modelId="{E84A69CD-19D9-418C-99A7-07C045EAFEA4}">
      <dgm:prSet custT="1"/>
      <dgm:spPr/>
      <dgm:t>
        <a:bodyPr/>
        <a:lstStyle/>
        <a:p>
          <a:r>
            <a:rPr lang="lt-LT" sz="4400" dirty="0">
              <a:latin typeface="Haettenschweiler" panose="020B0706040902060204" pitchFamily="34" charset="0"/>
            </a:rPr>
            <a:t>Bendros kultūrinės aplinkos keitimas</a:t>
          </a:r>
        </a:p>
      </dgm:t>
    </dgm:pt>
    <dgm:pt modelId="{C2B7C1BF-6845-4004-96A8-F73924988D00}" type="parTrans" cxnId="{79B1C944-A622-4CD9-AC44-CC6504B25B78}">
      <dgm:prSet/>
      <dgm:spPr/>
      <dgm:t>
        <a:bodyPr/>
        <a:lstStyle/>
        <a:p>
          <a:endParaRPr lang="lt-LT"/>
        </a:p>
      </dgm:t>
    </dgm:pt>
    <dgm:pt modelId="{AC92CFDE-94FA-4A51-ADA9-6C03FD56CB49}" type="sibTrans" cxnId="{79B1C944-A622-4CD9-AC44-CC6504B25B78}">
      <dgm:prSet/>
      <dgm:spPr/>
      <dgm:t>
        <a:bodyPr/>
        <a:lstStyle/>
        <a:p>
          <a:endParaRPr lang="lt-LT"/>
        </a:p>
      </dgm:t>
    </dgm:pt>
    <dgm:pt modelId="{3DDC7745-03EA-4A77-83B8-C623EFACDFDD}">
      <dgm:prSet custT="1"/>
      <dgm:spPr/>
      <dgm:t>
        <a:bodyPr/>
        <a:lstStyle/>
        <a:p>
          <a:r>
            <a:rPr lang="lt-LT" sz="4400" dirty="0">
              <a:latin typeface="Haettenschweiler" panose="020B0706040902060204" pitchFamily="34" charset="0"/>
            </a:rPr>
            <a:t>Regioniniai kompetencijų centrai</a:t>
          </a:r>
        </a:p>
      </dgm:t>
    </dgm:pt>
    <dgm:pt modelId="{3570C039-503A-4452-9F08-8C79FD31C176}" type="parTrans" cxnId="{31DD3074-E3AF-4E1E-9C91-1A2BE44FED33}">
      <dgm:prSet/>
      <dgm:spPr/>
      <dgm:t>
        <a:bodyPr/>
        <a:lstStyle/>
        <a:p>
          <a:endParaRPr lang="lt-LT"/>
        </a:p>
      </dgm:t>
    </dgm:pt>
    <dgm:pt modelId="{ED113BED-195F-4943-B85C-E2E176297F3E}" type="sibTrans" cxnId="{31DD3074-E3AF-4E1E-9C91-1A2BE44FED33}">
      <dgm:prSet/>
      <dgm:spPr/>
      <dgm:t>
        <a:bodyPr/>
        <a:lstStyle/>
        <a:p>
          <a:endParaRPr lang="lt-LT"/>
        </a:p>
      </dgm:t>
    </dgm:pt>
    <dgm:pt modelId="{BD04DB6E-65C8-42C3-B114-DE593F0E7048}" type="pres">
      <dgm:prSet presAssocID="{FED0D5B0-73DD-4324-9E81-E701EF639BC9}" presName="CompostProcess" presStyleCnt="0">
        <dgm:presLayoutVars>
          <dgm:dir/>
          <dgm:resizeHandles val="exact"/>
        </dgm:presLayoutVars>
      </dgm:prSet>
      <dgm:spPr/>
    </dgm:pt>
    <dgm:pt modelId="{5A0A180D-B182-444B-8813-460413218391}" type="pres">
      <dgm:prSet presAssocID="{FED0D5B0-73DD-4324-9E81-E701EF639BC9}" presName="arrow" presStyleLbl="bgShp" presStyleIdx="0" presStyleCnt="1"/>
      <dgm:spPr/>
    </dgm:pt>
    <dgm:pt modelId="{7277FCAE-8821-4D24-BD82-97D62A9C4EC6}" type="pres">
      <dgm:prSet presAssocID="{FED0D5B0-73DD-4324-9E81-E701EF639BC9}" presName="linearProcess" presStyleCnt="0"/>
      <dgm:spPr/>
    </dgm:pt>
    <dgm:pt modelId="{50C6E626-7DE0-4316-83D0-D3ACBFE636FB}" type="pres">
      <dgm:prSet presAssocID="{E84A69CD-19D9-418C-99A7-07C045EAFEA4}" presName="textNode" presStyleLbl="node1" presStyleIdx="0" presStyleCnt="2">
        <dgm:presLayoutVars>
          <dgm:bulletEnabled val="1"/>
        </dgm:presLayoutVars>
      </dgm:prSet>
      <dgm:spPr/>
    </dgm:pt>
    <dgm:pt modelId="{3BE62410-EF88-4281-A729-5ED5A3B02CE5}" type="pres">
      <dgm:prSet presAssocID="{AC92CFDE-94FA-4A51-ADA9-6C03FD56CB49}" presName="sibTrans" presStyleCnt="0"/>
      <dgm:spPr/>
    </dgm:pt>
    <dgm:pt modelId="{B76F8A91-42BA-461A-AB9D-CC5D6B122BE7}" type="pres">
      <dgm:prSet presAssocID="{3DDC7745-03EA-4A77-83B8-C623EFACDFDD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79B1C944-A622-4CD9-AC44-CC6504B25B78}" srcId="{FED0D5B0-73DD-4324-9E81-E701EF639BC9}" destId="{E84A69CD-19D9-418C-99A7-07C045EAFEA4}" srcOrd="0" destOrd="0" parTransId="{C2B7C1BF-6845-4004-96A8-F73924988D00}" sibTransId="{AC92CFDE-94FA-4A51-ADA9-6C03FD56CB49}"/>
    <dgm:cxn modelId="{31DD3074-E3AF-4E1E-9C91-1A2BE44FED33}" srcId="{FED0D5B0-73DD-4324-9E81-E701EF639BC9}" destId="{3DDC7745-03EA-4A77-83B8-C623EFACDFDD}" srcOrd="1" destOrd="0" parTransId="{3570C039-503A-4452-9F08-8C79FD31C176}" sibTransId="{ED113BED-195F-4943-B85C-E2E176297F3E}"/>
    <dgm:cxn modelId="{D458DC7D-3796-42B7-BC45-B9DBC8ED764C}" type="presOf" srcId="{FED0D5B0-73DD-4324-9E81-E701EF639BC9}" destId="{BD04DB6E-65C8-42C3-B114-DE593F0E7048}" srcOrd="0" destOrd="0" presId="urn:microsoft.com/office/officeart/2005/8/layout/hProcess9"/>
    <dgm:cxn modelId="{9714A9A9-E8DA-4A97-9EAA-A924EFCF7534}" type="presOf" srcId="{E84A69CD-19D9-418C-99A7-07C045EAFEA4}" destId="{50C6E626-7DE0-4316-83D0-D3ACBFE636FB}" srcOrd="0" destOrd="0" presId="urn:microsoft.com/office/officeart/2005/8/layout/hProcess9"/>
    <dgm:cxn modelId="{D3487BF2-57EB-4F37-9C35-DF754F4DA4B2}" type="presOf" srcId="{3DDC7745-03EA-4A77-83B8-C623EFACDFDD}" destId="{B76F8A91-42BA-461A-AB9D-CC5D6B122BE7}" srcOrd="0" destOrd="0" presId="urn:microsoft.com/office/officeart/2005/8/layout/hProcess9"/>
    <dgm:cxn modelId="{10B13FF7-B4A0-4F15-AA73-1829DE27CAFF}" type="presParOf" srcId="{BD04DB6E-65C8-42C3-B114-DE593F0E7048}" destId="{5A0A180D-B182-444B-8813-460413218391}" srcOrd="0" destOrd="0" presId="urn:microsoft.com/office/officeart/2005/8/layout/hProcess9"/>
    <dgm:cxn modelId="{261AEDA9-0EEA-45B1-A7FE-78A85D1701F0}" type="presParOf" srcId="{BD04DB6E-65C8-42C3-B114-DE593F0E7048}" destId="{7277FCAE-8821-4D24-BD82-97D62A9C4EC6}" srcOrd="1" destOrd="0" presId="urn:microsoft.com/office/officeart/2005/8/layout/hProcess9"/>
    <dgm:cxn modelId="{A97AD478-69FD-4336-9311-3AA1105C1610}" type="presParOf" srcId="{7277FCAE-8821-4D24-BD82-97D62A9C4EC6}" destId="{50C6E626-7DE0-4316-83D0-D3ACBFE636FB}" srcOrd="0" destOrd="0" presId="urn:microsoft.com/office/officeart/2005/8/layout/hProcess9"/>
    <dgm:cxn modelId="{CAD5EF57-6ECE-486D-83AE-60E91B81BE3C}" type="presParOf" srcId="{7277FCAE-8821-4D24-BD82-97D62A9C4EC6}" destId="{3BE62410-EF88-4281-A729-5ED5A3B02CE5}" srcOrd="1" destOrd="0" presId="urn:microsoft.com/office/officeart/2005/8/layout/hProcess9"/>
    <dgm:cxn modelId="{3B202B2C-6ED8-4B64-BC33-65C2717AB91D}" type="presParOf" srcId="{7277FCAE-8821-4D24-BD82-97D62A9C4EC6}" destId="{B76F8A91-42BA-461A-AB9D-CC5D6B122BE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AD8E7-4739-4E55-B28D-6BCA7A143643}">
      <dsp:nvSpPr>
        <dsp:cNvPr id="0" name=""/>
        <dsp:cNvSpPr/>
      </dsp:nvSpPr>
      <dsp:spPr>
        <a:xfrm>
          <a:off x="3" y="1416285"/>
          <a:ext cx="1787399" cy="17762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3/5 bedarbių socialinių įgūdžių ir motyvacijos stoka  </a:t>
          </a:r>
        </a:p>
      </dsp:txBody>
      <dsp:txXfrm>
        <a:off x="52027" y="1468309"/>
        <a:ext cx="1683351" cy="1672180"/>
      </dsp:txXfrm>
    </dsp:sp>
    <dsp:sp modelId="{830A2205-0F27-41CC-8FC0-957FB93EB4E1}">
      <dsp:nvSpPr>
        <dsp:cNvPr id="0" name=""/>
        <dsp:cNvSpPr/>
      </dsp:nvSpPr>
      <dsp:spPr>
        <a:xfrm rot="21578381">
          <a:off x="1967579" y="2074807"/>
          <a:ext cx="381990" cy="44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1967580" y="2163822"/>
        <a:ext cx="267393" cy="265965"/>
      </dsp:txXfrm>
    </dsp:sp>
    <dsp:sp modelId="{CCEB0411-921C-4044-91C6-D0FFD2008F36}">
      <dsp:nvSpPr>
        <dsp:cNvPr id="0" name=""/>
        <dsp:cNvSpPr/>
      </dsp:nvSpPr>
      <dsp:spPr>
        <a:xfrm>
          <a:off x="2508125" y="1400512"/>
          <a:ext cx="1787399" cy="1776228"/>
        </a:xfrm>
        <a:prstGeom prst="roundRect">
          <a:avLst>
            <a:gd name="adj" fmla="val 10000"/>
          </a:avLst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24</a:t>
          </a:r>
          <a:r>
            <a:rPr lang="en-GB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 %</a:t>
          </a:r>
          <a:r>
            <a:rPr lang="lt-LT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 neturi galimybių atvykti į darbo vietą       </a:t>
          </a:r>
        </a:p>
      </dsp:txBody>
      <dsp:txXfrm>
        <a:off x="2560149" y="1452536"/>
        <a:ext cx="1683351" cy="1672180"/>
      </dsp:txXfrm>
    </dsp:sp>
    <dsp:sp modelId="{01151677-7740-4548-892B-7A9C7BA2A0B7}">
      <dsp:nvSpPr>
        <dsp:cNvPr id="0" name=""/>
        <dsp:cNvSpPr/>
      </dsp:nvSpPr>
      <dsp:spPr>
        <a:xfrm>
          <a:off x="4474265" y="2066989"/>
          <a:ext cx="378928" cy="44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4474265" y="2155644"/>
        <a:ext cx="265250" cy="265965"/>
      </dsp:txXfrm>
    </dsp:sp>
    <dsp:sp modelId="{1BD955D1-8B5F-465F-993F-68CA4BF39A2D}">
      <dsp:nvSpPr>
        <dsp:cNvPr id="0" name=""/>
        <dsp:cNvSpPr/>
      </dsp:nvSpPr>
      <dsp:spPr>
        <a:xfrm>
          <a:off x="5010485" y="1400512"/>
          <a:ext cx="1787399" cy="1776228"/>
        </a:xfrm>
        <a:prstGeom prst="roundRect">
          <a:avLst>
            <a:gd name="adj" fmla="val 1000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chemeClr val="bg1"/>
              </a:solidFill>
              <a:latin typeface="Haettenschweiler" panose="020B0706040902060204" pitchFamily="34" charset="0"/>
            </a:rPr>
            <a:t>11,6 % </a:t>
          </a:r>
          <a:r>
            <a:rPr lang="lt-LT" sz="2400" kern="1200">
              <a:solidFill>
                <a:schemeClr val="bg1"/>
              </a:solidFill>
              <a:latin typeface="Haettenschweiler" panose="020B0706040902060204" pitchFamily="34" charset="0"/>
            </a:rPr>
            <a:t> apribojimai lėšų disponavimui</a:t>
          </a:r>
          <a:r>
            <a:rPr lang="en-GB" sz="2400" kern="1200">
              <a:solidFill>
                <a:schemeClr val="bg1"/>
              </a:solidFill>
              <a:latin typeface="Haettenschweiler" panose="020B0706040902060204" pitchFamily="34" charset="0"/>
            </a:rPr>
            <a:t>                   </a:t>
          </a:r>
          <a:endParaRPr lang="lt-LT" sz="2400" kern="120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5062509" y="1452536"/>
        <a:ext cx="1683351" cy="1672180"/>
      </dsp:txXfrm>
    </dsp:sp>
    <dsp:sp modelId="{40B7F03D-1592-4BA8-983A-ED59E4DDB8CF}">
      <dsp:nvSpPr>
        <dsp:cNvPr id="0" name=""/>
        <dsp:cNvSpPr/>
      </dsp:nvSpPr>
      <dsp:spPr>
        <a:xfrm>
          <a:off x="6976625" y="2066989"/>
          <a:ext cx="378928" cy="44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6976625" y="2155644"/>
        <a:ext cx="265250" cy="265965"/>
      </dsp:txXfrm>
    </dsp:sp>
    <dsp:sp modelId="{27DF2D12-2428-4958-A033-6FEACD75E639}">
      <dsp:nvSpPr>
        <dsp:cNvPr id="0" name=""/>
        <dsp:cNvSpPr/>
      </dsp:nvSpPr>
      <dsp:spPr>
        <a:xfrm>
          <a:off x="7512845" y="1400512"/>
          <a:ext cx="1787399" cy="1776228"/>
        </a:xfrm>
        <a:prstGeom prst="roundRect">
          <a:avLst>
            <a:gd name="adj" fmla="val 10000"/>
          </a:avLst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Kas 10-tas </a:t>
          </a:r>
          <a:r>
            <a:rPr lang="en-GB" sz="24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bedarbis</a:t>
          </a:r>
          <a:r>
            <a:rPr lang="lt-LT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 turi slaugyti sergantį šeimos narį</a:t>
          </a:r>
          <a:r>
            <a:rPr lang="en-GB" sz="2400" kern="1200" dirty="0">
              <a:solidFill>
                <a:schemeClr val="bg1"/>
              </a:solidFill>
              <a:latin typeface="Haettenschweiler" panose="020B0706040902060204" pitchFamily="34" charset="0"/>
            </a:rPr>
            <a:t>               </a:t>
          </a:r>
          <a:endParaRPr lang="lt-LT" sz="2400" kern="1200" dirty="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7564869" y="1452536"/>
        <a:ext cx="1683351" cy="1672180"/>
      </dsp:txXfrm>
    </dsp:sp>
    <dsp:sp modelId="{5715F2A2-0123-4B44-AB72-28EE2447B7B6}">
      <dsp:nvSpPr>
        <dsp:cNvPr id="0" name=""/>
        <dsp:cNvSpPr/>
      </dsp:nvSpPr>
      <dsp:spPr>
        <a:xfrm>
          <a:off x="9478985" y="2066989"/>
          <a:ext cx="378928" cy="44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9478985" y="2155644"/>
        <a:ext cx="265250" cy="265965"/>
      </dsp:txXfrm>
    </dsp:sp>
    <dsp:sp modelId="{1BAE0C15-B919-4CC9-A5B0-808CC6773405}">
      <dsp:nvSpPr>
        <dsp:cNvPr id="0" name=""/>
        <dsp:cNvSpPr/>
      </dsp:nvSpPr>
      <dsp:spPr>
        <a:xfrm>
          <a:off x="10015205" y="1400512"/>
          <a:ext cx="1787399" cy="1776228"/>
        </a:xfrm>
        <a:prstGeom prst="roundRect">
          <a:avLst>
            <a:gd name="adj" fmla="val 1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chemeClr val="bg1"/>
              </a:solidFill>
              <a:latin typeface="Haettenschweiler" panose="020B0706040902060204" pitchFamily="34" charset="0"/>
            </a:rPr>
            <a:t>4,4 % bedarbi</a:t>
          </a:r>
          <a:r>
            <a:rPr lang="lt-LT" sz="2400" kern="1200">
              <a:solidFill>
                <a:schemeClr val="bg1"/>
              </a:solidFill>
              <a:latin typeface="Haettenschweiler" panose="020B0706040902060204" pitchFamily="34" charset="0"/>
            </a:rPr>
            <a:t>ų turi žalingus įpročius</a:t>
          </a:r>
        </a:p>
      </dsp:txBody>
      <dsp:txXfrm>
        <a:off x="10067229" y="1452536"/>
        <a:ext cx="1683351" cy="1672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52E04-8595-4896-9BD0-3B07BB3E39E6}">
      <dsp:nvSpPr>
        <dsp:cNvPr id="0" name=""/>
        <dsp:cNvSpPr/>
      </dsp:nvSpPr>
      <dsp:spPr>
        <a:xfrm>
          <a:off x="3080" y="1424994"/>
          <a:ext cx="3753370" cy="15013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6500" kern="1200"/>
        </a:p>
      </dsp:txBody>
      <dsp:txXfrm>
        <a:off x="753754" y="1424994"/>
        <a:ext cx="2252022" cy="1501348"/>
      </dsp:txXfrm>
    </dsp:sp>
    <dsp:sp modelId="{75498B63-C910-43B0-9964-17537D215583}">
      <dsp:nvSpPr>
        <dsp:cNvPr id="0" name=""/>
        <dsp:cNvSpPr/>
      </dsp:nvSpPr>
      <dsp:spPr>
        <a:xfrm>
          <a:off x="3381114" y="1424994"/>
          <a:ext cx="3753370" cy="15013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6500" kern="1200"/>
        </a:p>
      </dsp:txBody>
      <dsp:txXfrm>
        <a:off x="4131788" y="1424994"/>
        <a:ext cx="2252022" cy="1501348"/>
      </dsp:txXfrm>
    </dsp:sp>
    <dsp:sp modelId="{264988DD-D416-4E2D-BB22-BB9EDE7875EA}">
      <dsp:nvSpPr>
        <dsp:cNvPr id="0" name=""/>
        <dsp:cNvSpPr/>
      </dsp:nvSpPr>
      <dsp:spPr>
        <a:xfrm>
          <a:off x="6759148" y="1424994"/>
          <a:ext cx="3753370" cy="15013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6500" kern="1200"/>
        </a:p>
      </dsp:txBody>
      <dsp:txXfrm>
        <a:off x="7509822" y="1424994"/>
        <a:ext cx="2252022" cy="1501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2E13E-4D48-4F64-A289-6C59E7857BBE}">
      <dsp:nvSpPr>
        <dsp:cNvPr id="0" name=""/>
        <dsp:cNvSpPr/>
      </dsp:nvSpPr>
      <dsp:spPr>
        <a:xfrm>
          <a:off x="862082" y="0"/>
          <a:ext cx="9770263" cy="523940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E138E-2614-4E0E-8718-AE50DCA0E437}">
      <dsp:nvSpPr>
        <dsp:cNvPr id="0" name=""/>
        <dsp:cNvSpPr/>
      </dsp:nvSpPr>
      <dsp:spPr>
        <a:xfrm>
          <a:off x="3770" y="1571822"/>
          <a:ext cx="3509048" cy="20957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>
              <a:solidFill>
                <a:schemeClr val="bg1"/>
              </a:solidFill>
              <a:latin typeface="Haettenschweiler" panose="020B0706040902060204" pitchFamily="34" charset="0"/>
            </a:rPr>
            <a:t>Nedarbo </a:t>
          </a:r>
          <a:r>
            <a:rPr lang="en-US" sz="3600" kern="1200">
              <a:solidFill>
                <a:schemeClr val="bg1"/>
              </a:solidFill>
              <a:latin typeface="Haettenschweiler" panose="020B0706040902060204" pitchFamily="34" charset="0"/>
            </a:rPr>
            <a:t>i</a:t>
          </a:r>
          <a:r>
            <a:rPr lang="lt-LT" sz="3600" kern="1200">
              <a:solidFill>
                <a:schemeClr val="bg1"/>
              </a:solidFill>
              <a:latin typeface="Haettenschweiler" panose="020B0706040902060204" pitchFamily="34" charset="0"/>
            </a:rPr>
            <a:t>šmokų </a:t>
          </a:r>
          <a:r>
            <a:rPr lang="en-GB" sz="3600" kern="1200">
              <a:solidFill>
                <a:schemeClr val="bg1"/>
              </a:solidFill>
              <a:latin typeface="Haettenschweiler" panose="020B0706040902060204" pitchFamily="34" charset="0"/>
            </a:rPr>
            <a:t>+ lengvat</a:t>
          </a:r>
          <a:r>
            <a:rPr lang="lt-LT" sz="3600" kern="1200">
              <a:solidFill>
                <a:schemeClr val="bg1"/>
              </a:solidFill>
              <a:latin typeface="Haettenschweiler" panose="020B0706040902060204" pitchFamily="34" charset="0"/>
            </a:rPr>
            <a:t>ų sistemos pokytis</a:t>
          </a:r>
          <a:endParaRPr lang="lt-LT" sz="3600" kern="1200" dirty="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106077" y="1674129"/>
        <a:ext cx="3304434" cy="1891148"/>
      </dsp:txXfrm>
    </dsp:sp>
    <dsp:sp modelId="{1D1D0595-BE0F-4CAE-B749-804C3ADA0F4B}">
      <dsp:nvSpPr>
        <dsp:cNvPr id="0" name=""/>
        <dsp:cNvSpPr/>
      </dsp:nvSpPr>
      <dsp:spPr>
        <a:xfrm>
          <a:off x="3992689" y="1571822"/>
          <a:ext cx="3509048" cy="2095762"/>
        </a:xfrm>
        <a:prstGeom prst="roundRect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>
              <a:solidFill>
                <a:schemeClr val="bg1"/>
              </a:solidFill>
              <a:latin typeface="Haettenschweiler" panose="020B0706040902060204" pitchFamily="34" charset="0"/>
            </a:rPr>
            <a:t>Šešėlinio darbo naikinimas</a:t>
          </a:r>
        </a:p>
      </dsp:txBody>
      <dsp:txXfrm>
        <a:off x="4094996" y="1674129"/>
        <a:ext cx="3304434" cy="1891148"/>
      </dsp:txXfrm>
    </dsp:sp>
    <dsp:sp modelId="{C88995CB-A09E-46E0-A773-4773447B83B9}">
      <dsp:nvSpPr>
        <dsp:cNvPr id="0" name=""/>
        <dsp:cNvSpPr/>
      </dsp:nvSpPr>
      <dsp:spPr>
        <a:xfrm>
          <a:off x="7981608" y="1571822"/>
          <a:ext cx="3509048" cy="2095762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Valdžios </a:t>
          </a:r>
          <a:r>
            <a:rPr lang="en-GB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+ </a:t>
          </a:r>
          <a:r>
            <a:rPr lang="lt-LT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V</a:t>
          </a:r>
          <a:r>
            <a:rPr lang="en-GB" sz="36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ers</a:t>
          </a:r>
          <a:r>
            <a:rPr lang="lt-LT" sz="36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lo</a:t>
          </a:r>
          <a:r>
            <a:rPr lang="en-GB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 +</a:t>
          </a:r>
          <a:r>
            <a:rPr lang="lt-LT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 Mokslo </a:t>
          </a:r>
          <a:r>
            <a:rPr lang="en-GB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+ NVO </a:t>
          </a:r>
          <a:r>
            <a:rPr lang="en-GB" sz="36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programos</a:t>
          </a:r>
          <a:r>
            <a:rPr lang="en-GB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 </a:t>
          </a:r>
          <a:r>
            <a:rPr lang="en-GB" sz="36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su</a:t>
          </a:r>
          <a:r>
            <a:rPr lang="en-GB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 </a:t>
          </a:r>
          <a:r>
            <a:rPr lang="en-GB" sz="36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motyvaciniais</a:t>
          </a:r>
          <a:r>
            <a:rPr lang="en-GB" sz="3600" kern="1200" dirty="0">
              <a:solidFill>
                <a:schemeClr val="bg1"/>
              </a:solidFill>
              <a:latin typeface="Haettenschweiler" panose="020B0706040902060204" pitchFamily="34" charset="0"/>
            </a:rPr>
            <a:t> </a:t>
          </a:r>
          <a:r>
            <a:rPr lang="en-GB" sz="3600" kern="1200" dirty="0" err="1">
              <a:solidFill>
                <a:schemeClr val="bg1"/>
              </a:solidFill>
              <a:latin typeface="Haettenschweiler" panose="020B0706040902060204" pitchFamily="34" charset="0"/>
            </a:rPr>
            <a:t>paketais</a:t>
          </a:r>
          <a:endParaRPr lang="lt-LT" sz="3600" kern="1200" dirty="0">
            <a:solidFill>
              <a:schemeClr val="bg1"/>
            </a:solidFill>
            <a:latin typeface="Haettenschweiler" panose="020B0706040902060204" pitchFamily="34" charset="0"/>
          </a:endParaRPr>
        </a:p>
      </dsp:txBody>
      <dsp:txXfrm>
        <a:off x="8083915" y="1674129"/>
        <a:ext cx="3304434" cy="1891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784E4-DA78-4FF2-BC1D-7EF0681C18C8}">
      <dsp:nvSpPr>
        <dsp:cNvPr id="0" name=""/>
        <dsp:cNvSpPr/>
      </dsp:nvSpPr>
      <dsp:spPr>
        <a:xfrm>
          <a:off x="670617" y="0"/>
          <a:ext cx="7600333" cy="3764838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5F8D4-DE59-46D5-9A5B-DB65E4BA8459}">
      <dsp:nvSpPr>
        <dsp:cNvPr id="0" name=""/>
        <dsp:cNvSpPr/>
      </dsp:nvSpPr>
      <dsp:spPr>
        <a:xfrm>
          <a:off x="195596" y="1129451"/>
          <a:ext cx="4051648" cy="15059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5-10 </a:t>
          </a:r>
          <a:r>
            <a:rPr lang="en-GB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% </a:t>
          </a:r>
          <a:endParaRPr lang="lt-LT" sz="4400" kern="1200" dirty="0">
            <a:solidFill>
              <a:schemeClr val="bg1"/>
            </a:solidFill>
            <a:latin typeface="Haettenschweiler" panose="020B0706040902060204" pitchFamily="34" charset="0"/>
          </a:endParaRP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student</a:t>
          </a:r>
          <a:r>
            <a:rPr lang="lt-LT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ų užsieniečių</a:t>
          </a:r>
        </a:p>
      </dsp:txBody>
      <dsp:txXfrm>
        <a:off x="269110" y="1202965"/>
        <a:ext cx="3904620" cy="1358907"/>
      </dsp:txXfrm>
    </dsp:sp>
    <dsp:sp modelId="{30E50F8A-50C4-49E2-BCE7-2A8A4A003102}">
      <dsp:nvSpPr>
        <dsp:cNvPr id="0" name=""/>
        <dsp:cNvSpPr/>
      </dsp:nvSpPr>
      <dsp:spPr>
        <a:xfrm>
          <a:off x="4694323" y="1129451"/>
          <a:ext cx="4051648" cy="1505935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20-30 </a:t>
          </a:r>
          <a:r>
            <a:rPr lang="en-GB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% </a:t>
          </a:r>
          <a:endParaRPr lang="lt-LT" sz="4400" kern="1200" dirty="0">
            <a:solidFill>
              <a:schemeClr val="bg1"/>
            </a:solidFill>
            <a:latin typeface="Haettenschweiler" panose="020B0706040902060204" pitchFamily="34" charset="0"/>
          </a:endParaRP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student</a:t>
          </a:r>
          <a:r>
            <a:rPr lang="lt-LT" sz="4400" kern="1200" dirty="0">
              <a:solidFill>
                <a:schemeClr val="bg1"/>
              </a:solidFill>
              <a:latin typeface="Haettenschweiler" panose="020B0706040902060204" pitchFamily="34" charset="0"/>
            </a:rPr>
            <a:t>ų lietuvių</a:t>
          </a:r>
        </a:p>
      </dsp:txBody>
      <dsp:txXfrm>
        <a:off x="4767837" y="1202965"/>
        <a:ext cx="3904620" cy="13589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101B8-D7E6-4E99-8828-E917115FB900}">
      <dsp:nvSpPr>
        <dsp:cNvPr id="0" name=""/>
        <dsp:cNvSpPr/>
      </dsp:nvSpPr>
      <dsp:spPr>
        <a:xfrm>
          <a:off x="875766" y="0"/>
          <a:ext cx="9925353" cy="4483735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C8227-55FA-489C-86B7-3F02D34E0930}">
      <dsp:nvSpPr>
        <dsp:cNvPr id="0" name=""/>
        <dsp:cNvSpPr/>
      </dsp:nvSpPr>
      <dsp:spPr>
        <a:xfrm>
          <a:off x="30034" y="1363414"/>
          <a:ext cx="5638851" cy="17934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 dirty="0">
              <a:latin typeface="Haettenschweiler" panose="020B0706040902060204" pitchFamily="34" charset="0"/>
            </a:rPr>
            <a:t>Valdžios </a:t>
          </a:r>
          <a:r>
            <a:rPr lang="en-GB" sz="4400" kern="1200" dirty="0">
              <a:latin typeface="Haettenschweiler" panose="020B0706040902060204" pitchFamily="34" charset="0"/>
            </a:rPr>
            <a:t>+ </a:t>
          </a:r>
          <a:r>
            <a:rPr lang="lt-LT" sz="4400" kern="1200" dirty="0">
              <a:latin typeface="Haettenschweiler" panose="020B0706040902060204" pitchFamily="34" charset="0"/>
            </a:rPr>
            <a:t>M</a:t>
          </a:r>
          <a:r>
            <a:rPr lang="en-GB" sz="4400" kern="1200" dirty="0" err="1">
              <a:latin typeface="Haettenschweiler" panose="020B0706040902060204" pitchFamily="34" charset="0"/>
            </a:rPr>
            <a:t>okslo</a:t>
          </a:r>
          <a:r>
            <a:rPr lang="en-GB" sz="4400" kern="1200" dirty="0">
              <a:latin typeface="Haettenschweiler" panose="020B0706040902060204" pitchFamily="34" charset="0"/>
            </a:rPr>
            <a:t> + </a:t>
          </a:r>
          <a:r>
            <a:rPr lang="lt-LT" sz="4400" kern="1200" dirty="0">
              <a:latin typeface="Haettenschweiler" panose="020B0706040902060204" pitchFamily="34" charset="0"/>
            </a:rPr>
            <a:t>V</a:t>
          </a:r>
          <a:r>
            <a:rPr lang="en-GB" sz="4400" kern="1200" dirty="0" err="1">
              <a:latin typeface="Haettenschweiler" panose="020B0706040902060204" pitchFamily="34" charset="0"/>
            </a:rPr>
            <a:t>erslo</a:t>
          </a:r>
          <a:r>
            <a:rPr lang="en-GB" sz="4400" kern="1200" dirty="0">
              <a:latin typeface="Haettenschweiler" panose="020B0706040902060204" pitchFamily="34" charset="0"/>
            </a:rPr>
            <a:t> bend</a:t>
          </a:r>
          <a:r>
            <a:rPr lang="lt-LT" sz="4400" kern="1200" dirty="0">
              <a:latin typeface="Haettenschweiler" panose="020B0706040902060204" pitchFamily="34" charset="0"/>
            </a:rPr>
            <a:t>ras veikimas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 dirty="0">
              <a:latin typeface="Haettenschweiler" panose="020B0706040902060204" pitchFamily="34" charset="0"/>
            </a:rPr>
            <a:t>nuo 1 studijų dienos</a:t>
          </a:r>
        </a:p>
      </dsp:txBody>
      <dsp:txXfrm>
        <a:off x="117585" y="1450965"/>
        <a:ext cx="5463749" cy="1618392"/>
      </dsp:txXfrm>
    </dsp:sp>
    <dsp:sp modelId="{7B90E6D8-16A5-4EB8-BFA2-425CDC46491F}">
      <dsp:nvSpPr>
        <dsp:cNvPr id="0" name=""/>
        <dsp:cNvSpPr/>
      </dsp:nvSpPr>
      <dsp:spPr>
        <a:xfrm>
          <a:off x="6035433" y="1345120"/>
          <a:ext cx="5638851" cy="1793494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>
              <a:latin typeface="Haettenschweiler" panose="020B0706040902060204" pitchFamily="34" charset="0"/>
            </a:rPr>
            <a:t>„likimo Kaune“ paketai</a:t>
          </a:r>
        </a:p>
      </dsp:txBody>
      <dsp:txXfrm>
        <a:off x="6122984" y="1432671"/>
        <a:ext cx="5463749" cy="1618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A180D-B182-444B-8813-460413218391}">
      <dsp:nvSpPr>
        <dsp:cNvPr id="0" name=""/>
        <dsp:cNvSpPr/>
      </dsp:nvSpPr>
      <dsp:spPr>
        <a:xfrm>
          <a:off x="863162" y="0"/>
          <a:ext cx="9782503" cy="4871543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6E626-7DE0-4316-83D0-D3ACBFE636FB}">
      <dsp:nvSpPr>
        <dsp:cNvPr id="0" name=""/>
        <dsp:cNvSpPr/>
      </dsp:nvSpPr>
      <dsp:spPr>
        <a:xfrm>
          <a:off x="1274512" y="1461463"/>
          <a:ext cx="4192180" cy="19486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 dirty="0">
              <a:latin typeface="Haettenschweiler" panose="020B0706040902060204" pitchFamily="34" charset="0"/>
            </a:rPr>
            <a:t>Bendros kultūrinės aplinkos keitimas</a:t>
          </a:r>
        </a:p>
      </dsp:txBody>
      <dsp:txXfrm>
        <a:off x="1369636" y="1556587"/>
        <a:ext cx="4001932" cy="1758369"/>
      </dsp:txXfrm>
    </dsp:sp>
    <dsp:sp modelId="{B76F8A91-42BA-461A-AB9D-CC5D6B122BE7}">
      <dsp:nvSpPr>
        <dsp:cNvPr id="0" name=""/>
        <dsp:cNvSpPr/>
      </dsp:nvSpPr>
      <dsp:spPr>
        <a:xfrm>
          <a:off x="6042134" y="1461463"/>
          <a:ext cx="4192180" cy="1948617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400" kern="1200" dirty="0">
              <a:latin typeface="Haettenschweiler" panose="020B0706040902060204" pitchFamily="34" charset="0"/>
            </a:rPr>
            <a:t>Regioniniai kompetencijų centrai</a:t>
          </a:r>
        </a:p>
      </dsp:txBody>
      <dsp:txXfrm>
        <a:off x="6137258" y="1556587"/>
        <a:ext cx="4001932" cy="1758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24CE7-1B5D-4DF7-A777-635A262BA00A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14C08-B32D-416F-BF2E-820107DC3EA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56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1,2 </a:t>
            </a:r>
            <a:r>
              <a:rPr lang="en-GB" dirty="0"/>
              <a:t>% ma</a:t>
            </a:r>
            <a:r>
              <a:rPr lang="lt-LT" dirty="0" err="1"/>
              <a:t>žiau</a:t>
            </a:r>
            <a:r>
              <a:rPr lang="lt-LT" dirty="0"/>
              <a:t> nei prieš mėnesį. BET 3,6 </a:t>
            </a:r>
            <a:r>
              <a:rPr lang="en-GB" dirty="0"/>
              <a:t>%</a:t>
            </a:r>
            <a:r>
              <a:rPr lang="lt-LT" dirty="0"/>
              <a:t> daugiau nei prieš metus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14C08-B32D-416F-BF2E-820107DC3EAD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55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1,2 </a:t>
            </a:r>
            <a:r>
              <a:rPr lang="en-GB" dirty="0"/>
              <a:t>% ma</a:t>
            </a:r>
            <a:r>
              <a:rPr lang="lt-LT" dirty="0" err="1"/>
              <a:t>žiau</a:t>
            </a:r>
            <a:r>
              <a:rPr lang="lt-LT" dirty="0"/>
              <a:t> nei prieš mėnesį. BET 3,6 </a:t>
            </a:r>
            <a:r>
              <a:rPr lang="en-GB" dirty="0"/>
              <a:t>%</a:t>
            </a:r>
            <a:r>
              <a:rPr lang="lt-LT" dirty="0"/>
              <a:t> daugiau nei prieš metus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14C08-B32D-416F-BF2E-820107DC3EAD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8396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1,2 </a:t>
            </a:r>
            <a:r>
              <a:rPr lang="en-GB" dirty="0"/>
              <a:t>% ma</a:t>
            </a:r>
            <a:r>
              <a:rPr lang="lt-LT" dirty="0" err="1"/>
              <a:t>žiau</a:t>
            </a:r>
            <a:r>
              <a:rPr lang="lt-LT" dirty="0"/>
              <a:t> nei prieš mėnesį. BET 3,6 </a:t>
            </a:r>
            <a:r>
              <a:rPr lang="en-GB" dirty="0"/>
              <a:t>%</a:t>
            </a:r>
            <a:r>
              <a:rPr lang="lt-LT" dirty="0"/>
              <a:t> daugiau nei prieš metus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14C08-B32D-416F-BF2E-820107DC3EAD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556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1,2 </a:t>
            </a:r>
            <a:r>
              <a:rPr lang="en-GB" dirty="0"/>
              <a:t>% ma</a:t>
            </a:r>
            <a:r>
              <a:rPr lang="lt-LT" dirty="0" err="1"/>
              <a:t>žiau</a:t>
            </a:r>
            <a:r>
              <a:rPr lang="lt-LT" dirty="0"/>
              <a:t> nei prieš mėnesį. BET 3,6 </a:t>
            </a:r>
            <a:r>
              <a:rPr lang="en-GB" dirty="0"/>
              <a:t>%</a:t>
            </a:r>
            <a:r>
              <a:rPr lang="lt-LT" dirty="0"/>
              <a:t> daugiau nei prieš metus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14C08-B32D-416F-BF2E-820107DC3EAD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4957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14C08-B32D-416F-BF2E-820107DC3EAD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321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9351-FB72-D0F0-E0EE-DDB327B4C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9F259-2B31-0F38-B02C-DEC78B3B4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71FC5-4818-D116-D6C7-6BFAAFE5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F609-C28A-4060-838B-4DA606A5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409B-2970-EB49-50E4-88D80C50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509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F0EC-7A50-D069-680C-E8620F2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BC62E-2070-B830-6D77-519CB7F4B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17485-87E0-6C94-0CC2-E8443C72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F3E99-093E-6EDC-6052-44671B7F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7DA6E-C12D-0842-537F-314B65BD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834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2F8AB-F411-CBEE-985A-1BE63216E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028BB-46FB-030A-7563-F3AE1F415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D8860-8539-9735-7223-EE29C2F1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DCA07-3BFD-7767-293C-1203BEBB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4D002-EA74-58D6-F218-73B92FF9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091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06BC-3478-AAAE-928B-6F2E2201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49302-7F02-0D43-1234-EA36E0FDA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BA605-74AF-9AFB-EDE5-703E93FC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CD543-B069-FEC1-2A0E-433B4B70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2C2F2-99D9-BFC6-2AA1-F342E7E0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109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95298-A4B6-4570-B180-5720F6C4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AFB96-B6B8-2253-7861-EFDA4A4BC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79D7-CB91-5762-A201-F3B5E080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2AF77-CA6D-4CE6-FEFA-8B592A48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7807-A6E4-11D9-B882-E7554E09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553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ACE1-072B-D3A4-BAE5-1D9C86E0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65BCB-8B5E-DFE9-3C60-F4C2729B1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5097A-F132-E6D9-3DE6-B48296ED4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3FFE7-2099-4024-1A3D-CB3B25CF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EC43A-23EE-F5C5-F22A-D681B961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E33AA-9A1F-5AD6-AF52-4DAAE2B8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447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DEAF-AD01-711A-59DD-F56CA96E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11715-5C77-290A-A5D4-479B4B43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3B4B4-9BDD-DB60-9B3A-451206025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E6AF5-7D9D-172C-FA6D-7DBC8CC7C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173B3-EB7C-F43A-12D0-6E875C30B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74F22-E180-6BA9-194C-6965451D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BE0A5-D2C0-A383-A71E-5A5928D4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F5048-8018-F494-0A50-99F5AEB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686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84F7-403D-56CF-3587-2DD37136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28C72-EAEC-7081-8DDD-917005AE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E65D5-24FA-078E-CF6D-6459CB98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83759-3C68-796F-9445-9937B375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1779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2710E-2BA4-8295-0368-B8BF8E4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F6893-AB45-D595-DD07-D2A96B1E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C72A5-43EC-0E26-EAF3-0B8751E9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175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155A-9EC8-6934-FAAE-41C18D53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E2144-0E4F-EDE9-69C0-BC29D5E4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B38AE-AC3A-6536-4B26-1A0E784CA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37FB2-86C0-2140-1D1B-3721BAD0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88C04-A4AB-CB1E-805D-2D1DB6521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4F2B-41C6-02B1-9205-86A75CFB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510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1E62-849B-E7E9-EE17-A16C4275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E9178-1D92-519E-8085-0DCE29A5E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0C3FC-730B-90D1-5FBA-A40A8693B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E5F5E-BBE5-ADB1-073D-F2686B9C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170CE-657E-4C2D-4DB5-BC0755E0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1C564-FA67-556A-77CA-B2BF766B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7700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DECFB5-AA84-9A57-35D4-3870D3A9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1FC43-C685-E2A7-E1C0-A1656566D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C8A84-3917-E055-047F-EFF0FBD79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8903FA-7210-4331-9ABC-169A4BB894D4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CD7F9-22EE-1605-4522-7E09829E0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D3B0F-5736-ACCD-BDFF-101AF4565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7F5A4F-DE31-4FEF-B64C-C8A60FA1A31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051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diagramLayout" Target="../diagrams/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2.xml"/><Relationship Id="rId11" Type="http://schemas.openxmlformats.org/officeDocument/2006/relationships/diagramData" Target="../diagrams/data3.xml"/><Relationship Id="rId5" Type="http://schemas.openxmlformats.org/officeDocument/2006/relationships/diagramData" Target="../diagrams/data2.xml"/><Relationship Id="rId15" Type="http://schemas.microsoft.com/office/2007/relationships/diagramDrawing" Target="../diagrams/drawing3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Relationship Id="rId14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pn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0.png"/><Relationship Id="rId9" Type="http://schemas.microsoft.com/office/2007/relationships/diagramDrawing" Target="../diagrams/drawin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321F-C7B9-56FB-F43B-ACC86DF63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288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KŪRIMO PARTNERYSTĖ: </a:t>
            </a:r>
            <a:b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  <a:t>KAUNO REGIONO ATEITIS PER </a:t>
            </a:r>
            <a:b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  <a:t>VERSLO, MOKSLO IR VALDŽIOS </a:t>
            </a:r>
            <a:b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r>
              <a:rPr lang="lt-LT" dirty="0">
                <a:solidFill>
                  <a:schemeClr val="bg1"/>
                </a:solidFill>
                <a:latin typeface="Haettenschweiler" panose="020B0706040902060204" pitchFamily="34" charset="0"/>
              </a:rPr>
              <a:t>BENDRĄ VEIKIMĄ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59AD5-B9EC-8124-6982-AA3A9EECF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68" y="5521633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lt-LT" sz="2000" b="1" dirty="0">
                <a:solidFill>
                  <a:schemeClr val="bg1"/>
                </a:solidFill>
                <a:latin typeface="Aptos" panose="020B0004020202020204" pitchFamily="34" charset="0"/>
              </a:rPr>
              <a:t>Reda Stankevičienė</a:t>
            </a:r>
          </a:p>
          <a:p>
            <a:pPr algn="r">
              <a:spcBef>
                <a:spcPts val="0"/>
              </a:spcBef>
            </a:pPr>
            <a:r>
              <a:rPr lang="lt-LT" sz="2000" dirty="0">
                <a:solidFill>
                  <a:schemeClr val="bg1"/>
                </a:solidFill>
                <a:latin typeface="Aptos" panose="020B0004020202020204" pitchFamily="34" charset="0"/>
              </a:rPr>
              <a:t>KKPDA vykdančioji direktorė</a:t>
            </a:r>
          </a:p>
          <a:p>
            <a:pPr algn="r">
              <a:spcBef>
                <a:spcPts val="0"/>
              </a:spcBef>
            </a:pPr>
            <a:r>
              <a:rPr lang="lt-LT" sz="2000" dirty="0">
                <a:solidFill>
                  <a:schemeClr val="bg1"/>
                </a:solidFill>
                <a:latin typeface="Aptos" panose="020B0004020202020204" pitchFamily="34" charset="0"/>
              </a:rPr>
              <a:t>LPK </a:t>
            </a:r>
            <a:r>
              <a:rPr lang="lt-LT" sz="2000" dirty="0" err="1">
                <a:solidFill>
                  <a:schemeClr val="bg1"/>
                </a:solidFill>
                <a:latin typeface="Aptos" panose="020B0004020202020204" pitchFamily="34" charset="0"/>
              </a:rPr>
              <a:t>skaitmenizacijos</a:t>
            </a:r>
            <a:r>
              <a:rPr lang="lt-LT" sz="2000" dirty="0">
                <a:solidFill>
                  <a:schemeClr val="bg1"/>
                </a:solidFill>
                <a:latin typeface="Aptos" panose="020B0004020202020204" pitchFamily="34" charset="0"/>
              </a:rPr>
              <a:t> ir kibernetinio saugumo ekspertė</a:t>
            </a:r>
          </a:p>
        </p:txBody>
      </p:sp>
      <p:pic>
        <p:nvPicPr>
          <p:cNvPr id="19" name="Picture 1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B9A7328-2A46-507E-E12A-0EF663C78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42" y="508486"/>
            <a:ext cx="3717202" cy="1088750"/>
          </a:xfrm>
          <a:prstGeom prst="rect">
            <a:avLst/>
          </a:prstGeom>
        </p:spPr>
      </p:pic>
      <p:pic>
        <p:nvPicPr>
          <p:cNvPr id="5" name="Picture 4" descr="A white circle with black text&#10;&#10;AI-generated content may be incorrect.">
            <a:extLst>
              <a:ext uri="{FF2B5EF4-FFF2-40B4-BE49-F238E27FC236}">
                <a16:creationId xmlns:a16="http://schemas.microsoft.com/office/drawing/2014/main" id="{80BC253A-DDA8-FE56-2867-B2EA5DBC7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40" y="565665"/>
            <a:ext cx="2522103" cy="9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4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E95B-BCD8-952A-D555-5D2E56FB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4187497-47A7-3CF3-53B6-875E87AD1A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6726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Video 4" title="Blue green gradient">
            <a:hlinkClick r:id="" action="ppaction://media"/>
            <a:extLst>
              <a:ext uri="{FF2B5EF4-FFF2-40B4-BE49-F238E27FC236}">
                <a16:creationId xmlns:a16="http://schemas.microsoft.com/office/drawing/2014/main" id="{BD103006-5610-D13B-111C-AAF7B630F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166D9F-4F76-1667-2D04-1CBA9A8EC40C}"/>
              </a:ext>
            </a:extLst>
          </p:cNvPr>
          <p:cNvSpPr txBox="1">
            <a:spLocks/>
          </p:cNvSpPr>
          <p:nvPr/>
        </p:nvSpPr>
        <p:spPr>
          <a:xfrm>
            <a:off x="292503" y="196024"/>
            <a:ext cx="7013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KŪRIMAS?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052CB38-0057-B461-037D-09C17AE75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178686"/>
              </p:ext>
            </p:extLst>
          </p:nvPr>
        </p:nvGraphicFramePr>
        <p:xfrm>
          <a:off x="348786" y="1253468"/>
          <a:ext cx="11494428" cy="523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7696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F4B3-2ED8-C963-84B0-906A2012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2B324-B6B2-5262-9688-943288ECD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Video 6" title="Man using a laptop">
            <a:hlinkClick r:id="" action="ppaction://media"/>
            <a:extLst>
              <a:ext uri="{FF2B5EF4-FFF2-40B4-BE49-F238E27FC236}">
                <a16:creationId xmlns:a16="http://schemas.microsoft.com/office/drawing/2014/main" id="{0F189C9D-2D95-1A33-499E-4AB1EABB4E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5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543B01-3D70-EB9E-51AE-D64DFB222E28}"/>
              </a:ext>
            </a:extLst>
          </p:cNvPr>
          <p:cNvSpPr txBox="1">
            <a:spLocks/>
          </p:cNvSpPr>
          <p:nvPr/>
        </p:nvSpPr>
        <p:spPr>
          <a:xfrm>
            <a:off x="527725" y="308475"/>
            <a:ext cx="48889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STUDENTAI</a:t>
            </a:r>
          </a:p>
        </p:txBody>
      </p:sp>
    </p:spTree>
    <p:extLst>
      <p:ext uri="{BB962C8B-B14F-4D97-AF65-F5344CB8AC3E}">
        <p14:creationId xmlns:p14="http://schemas.microsoft.com/office/powerpoint/2010/main" val="42164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6FCC0B-357D-4AA2-0DC3-57010D2D648D}"/>
              </a:ext>
            </a:extLst>
          </p:cNvPr>
          <p:cNvSpPr txBox="1">
            <a:spLocks/>
          </p:cNvSpPr>
          <p:nvPr/>
        </p:nvSpPr>
        <p:spPr>
          <a:xfrm>
            <a:off x="1461516" y="2992190"/>
            <a:ext cx="9268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42.000 studentų Kaune 13 aukštųjų mokyklų</a:t>
            </a:r>
            <a:b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endParaRPr lang="lt-LT" sz="96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4DC042-E9DA-ACED-EF2B-A28F04798D69}"/>
              </a:ext>
            </a:extLst>
          </p:cNvPr>
          <p:cNvSpPr txBox="1">
            <a:spLocks/>
          </p:cNvSpPr>
          <p:nvPr/>
        </p:nvSpPr>
        <p:spPr>
          <a:xfrm>
            <a:off x="1367712" y="5709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Kaunas IN</a:t>
            </a:r>
          </a:p>
          <a:p>
            <a:pPr algn="r"/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6FCC0B-357D-4AA2-0DC3-57010D2D648D}"/>
              </a:ext>
            </a:extLst>
          </p:cNvPr>
          <p:cNvSpPr txBox="1">
            <a:spLocks/>
          </p:cNvSpPr>
          <p:nvPr/>
        </p:nvSpPr>
        <p:spPr>
          <a:xfrm>
            <a:off x="1545599" y="2442015"/>
            <a:ext cx="9268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Kaune 1000 gyventojų tenka 120 studentų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4DC042-E9DA-ACED-EF2B-A28F04798D69}"/>
              </a:ext>
            </a:extLst>
          </p:cNvPr>
          <p:cNvSpPr txBox="1">
            <a:spLocks/>
          </p:cNvSpPr>
          <p:nvPr/>
        </p:nvSpPr>
        <p:spPr>
          <a:xfrm>
            <a:off x="1367712" y="5709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Kaunas IN</a:t>
            </a:r>
          </a:p>
          <a:p>
            <a:pPr algn="r"/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4DC042-E9DA-ACED-EF2B-A28F04798D69}"/>
              </a:ext>
            </a:extLst>
          </p:cNvPr>
          <p:cNvSpPr txBox="1">
            <a:spLocks/>
          </p:cNvSpPr>
          <p:nvPr/>
        </p:nvSpPr>
        <p:spPr>
          <a:xfrm>
            <a:off x="1367712" y="5709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Kaunas IN</a:t>
            </a:r>
          </a:p>
          <a:p>
            <a:pPr algn="r"/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9E8AEC-C00F-0A5F-5E44-2C16C8497457}"/>
              </a:ext>
            </a:extLst>
          </p:cNvPr>
          <p:cNvSpPr txBox="1">
            <a:spLocks/>
          </p:cNvSpPr>
          <p:nvPr/>
        </p:nvSpPr>
        <p:spPr>
          <a:xfrm>
            <a:off x="522514" y="2588069"/>
            <a:ext cx="10695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m. Kaune </a:t>
            </a:r>
            <a:b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r>
              <a:rPr lang="en-GB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4.684 </a:t>
            </a:r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r>
              <a:rPr lang="en-GB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student</a:t>
            </a:r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ų užsieniečių</a:t>
            </a:r>
          </a:p>
        </p:txBody>
      </p:sp>
    </p:spTree>
    <p:extLst>
      <p:ext uri="{BB962C8B-B14F-4D97-AF65-F5344CB8AC3E}">
        <p14:creationId xmlns:p14="http://schemas.microsoft.com/office/powerpoint/2010/main" val="8012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4DC042-E9DA-ACED-EF2B-A28F04798D69}"/>
              </a:ext>
            </a:extLst>
          </p:cNvPr>
          <p:cNvSpPr txBox="1">
            <a:spLocks/>
          </p:cNvSpPr>
          <p:nvPr/>
        </p:nvSpPr>
        <p:spPr>
          <a:xfrm>
            <a:off x="1367712" y="5709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Kaunas IN</a:t>
            </a:r>
          </a:p>
          <a:p>
            <a:pPr algn="r"/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9E8AEC-C00F-0A5F-5E44-2C16C8497457}"/>
              </a:ext>
            </a:extLst>
          </p:cNvPr>
          <p:cNvSpPr txBox="1">
            <a:spLocks/>
          </p:cNvSpPr>
          <p:nvPr/>
        </p:nvSpPr>
        <p:spPr>
          <a:xfrm>
            <a:off x="658150" y="2442015"/>
            <a:ext cx="10695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Kas 6 studentas Kaune - užsienietis</a:t>
            </a:r>
          </a:p>
        </p:txBody>
      </p:sp>
    </p:spTree>
    <p:extLst>
      <p:ext uri="{BB962C8B-B14F-4D97-AF65-F5344CB8AC3E}">
        <p14:creationId xmlns:p14="http://schemas.microsoft.com/office/powerpoint/2010/main" val="22252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6FCC0B-357D-4AA2-0DC3-57010D2D648D}"/>
              </a:ext>
            </a:extLst>
          </p:cNvPr>
          <p:cNvSpPr txBox="1">
            <a:spLocks/>
          </p:cNvSpPr>
          <p:nvPr/>
        </p:nvSpPr>
        <p:spPr>
          <a:xfrm>
            <a:off x="1503558" y="2541863"/>
            <a:ext cx="9268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70-80</a:t>
            </a:r>
            <a:r>
              <a:rPr lang="en-GB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% stud</a:t>
            </a:r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e</a:t>
            </a:r>
            <a:r>
              <a:rPr lang="en-GB" sz="96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nt</a:t>
            </a:r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ų pradeda dirbti pirmame kurse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4DC042-E9DA-ACED-EF2B-A28F04798D69}"/>
              </a:ext>
            </a:extLst>
          </p:cNvPr>
          <p:cNvSpPr txBox="1">
            <a:spLocks/>
          </p:cNvSpPr>
          <p:nvPr/>
        </p:nvSpPr>
        <p:spPr>
          <a:xfrm>
            <a:off x="1367712" y="5709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 Kauno diena | Kaunas IN</a:t>
            </a:r>
          </a:p>
          <a:p>
            <a:pPr algn="r"/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6FCC0B-357D-4AA2-0DC3-57010D2D648D}"/>
              </a:ext>
            </a:extLst>
          </p:cNvPr>
          <p:cNvSpPr txBox="1">
            <a:spLocks/>
          </p:cNvSpPr>
          <p:nvPr/>
        </p:nvSpPr>
        <p:spPr>
          <a:xfrm>
            <a:off x="1367712" y="1368425"/>
            <a:ext cx="9268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6600" dirty="0">
                <a:solidFill>
                  <a:schemeClr val="bg1"/>
                </a:solidFill>
                <a:latin typeface="Haettenschweiler" panose="020B0706040902060204" pitchFamily="34" charset="0"/>
              </a:rPr>
              <a:t>PO STUDIJŲ KAUNE IR KAUNO REGIONE DIRBTI LIEKA:</a:t>
            </a:r>
            <a:br>
              <a:rPr lang="lt-LT" sz="6600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endParaRPr lang="lt-LT" sz="66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4DC042-E9DA-ACED-EF2B-A28F04798D69}"/>
              </a:ext>
            </a:extLst>
          </p:cNvPr>
          <p:cNvSpPr txBox="1">
            <a:spLocks/>
          </p:cNvSpPr>
          <p:nvPr/>
        </p:nvSpPr>
        <p:spPr>
          <a:xfrm>
            <a:off x="1367712" y="5709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2024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Kauno diena | Kaunas IN</a:t>
            </a:r>
          </a:p>
          <a:p>
            <a:pPr algn="r"/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5DDEA2F-0615-2FB7-A234-625FB08704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111964"/>
              </p:ext>
            </p:extLst>
          </p:nvPr>
        </p:nvGraphicFramePr>
        <p:xfrm>
          <a:off x="1778982" y="2412125"/>
          <a:ext cx="8941569" cy="376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517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32D16F-8B73-5C16-CAAD-29B529AD9020}"/>
              </a:ext>
            </a:extLst>
          </p:cNvPr>
          <p:cNvSpPr txBox="1">
            <a:spLocks/>
          </p:cNvSpPr>
          <p:nvPr/>
        </p:nvSpPr>
        <p:spPr>
          <a:xfrm>
            <a:off x="2762433" y="2503987"/>
            <a:ext cx="7013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KŪRIMAS?</a:t>
            </a:r>
          </a:p>
        </p:txBody>
      </p:sp>
    </p:spTree>
    <p:extLst>
      <p:ext uri="{BB962C8B-B14F-4D97-AF65-F5344CB8AC3E}">
        <p14:creationId xmlns:p14="http://schemas.microsoft.com/office/powerpoint/2010/main" val="32847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427-4D3B-9375-5E9E-43004E64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AF75-ACF8-0C33-B59A-CA4831DD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imple background animation">
            <a:hlinkClick r:id="" action="ppaction://media"/>
            <a:extLst>
              <a:ext uri="{FF2B5EF4-FFF2-40B4-BE49-F238E27FC236}">
                <a16:creationId xmlns:a16="http://schemas.microsoft.com/office/drawing/2014/main" id="{9B1373C4-5A47-C35E-E871-437F5415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32D16F-8B73-5C16-CAAD-29B529AD9020}"/>
              </a:ext>
            </a:extLst>
          </p:cNvPr>
          <p:cNvSpPr txBox="1">
            <a:spLocks/>
          </p:cNvSpPr>
          <p:nvPr/>
        </p:nvSpPr>
        <p:spPr>
          <a:xfrm>
            <a:off x="392350" y="481806"/>
            <a:ext cx="7013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KŪRIMAS?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61ACA41-76A7-4F98-8211-0B70D94774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639352"/>
              </p:ext>
            </p:extLst>
          </p:nvPr>
        </p:nvGraphicFramePr>
        <p:xfrm>
          <a:off x="274320" y="1825625"/>
          <a:ext cx="11676887" cy="4483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131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52BF-EA5D-FC61-0323-908A4F22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CBFC1-66B9-18A4-86FC-8DE2BEF5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Two Escalators">
            <a:hlinkClick r:id="" action="ppaction://media"/>
            <a:extLst>
              <a:ext uri="{FF2B5EF4-FFF2-40B4-BE49-F238E27FC236}">
                <a16:creationId xmlns:a16="http://schemas.microsoft.com/office/drawing/2014/main" id="{52CFE56B-B7AE-24F9-14AE-10EFBC237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842DDF-A2F3-2E7D-490B-146064AD9D86}"/>
              </a:ext>
            </a:extLst>
          </p:cNvPr>
          <p:cNvSpPr txBox="1">
            <a:spLocks/>
          </p:cNvSpPr>
          <p:nvPr/>
        </p:nvSpPr>
        <p:spPr>
          <a:xfrm>
            <a:off x="890751" y="3093296"/>
            <a:ext cx="10515600" cy="132556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BEDARB</a:t>
            </a:r>
            <a:r>
              <a:rPr lang="lt-LT" sz="8000" dirty="0">
                <a:solidFill>
                  <a:schemeClr val="bg1"/>
                </a:solidFill>
                <a:latin typeface="Haettenschweiler" panose="020B0706040902060204" pitchFamily="34" charset="0"/>
              </a:rPr>
              <a:t>IUS - į DARBO RINKĄ</a:t>
            </a:r>
          </a:p>
        </p:txBody>
      </p:sp>
    </p:spTree>
    <p:extLst>
      <p:ext uri="{BB962C8B-B14F-4D97-AF65-F5344CB8AC3E}">
        <p14:creationId xmlns:p14="http://schemas.microsoft.com/office/powerpoint/2010/main" val="37023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9D42-FA2D-0ABA-2944-3DE8B087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AD015-4CB4-76BD-AF39-A5C96CC4F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Person sitting at desk">
            <a:hlinkClick r:id="" action="ppaction://media"/>
            <a:extLst>
              <a:ext uri="{FF2B5EF4-FFF2-40B4-BE49-F238E27FC236}">
                <a16:creationId xmlns:a16="http://schemas.microsoft.com/office/drawing/2014/main" id="{DE85B8FE-0DDF-3291-5D08-9EF7DEFE4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176800-D5B3-149B-3921-021563D9C099}"/>
              </a:ext>
            </a:extLst>
          </p:cNvPr>
          <p:cNvSpPr txBox="1">
            <a:spLocks/>
          </p:cNvSpPr>
          <p:nvPr/>
        </p:nvSpPr>
        <p:spPr>
          <a:xfrm>
            <a:off x="7330860" y="147672"/>
            <a:ext cx="4671953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DIRBANTIEJI</a:t>
            </a:r>
          </a:p>
        </p:txBody>
      </p:sp>
    </p:spTree>
    <p:extLst>
      <p:ext uri="{BB962C8B-B14F-4D97-AF65-F5344CB8AC3E}">
        <p14:creationId xmlns:p14="http://schemas.microsoft.com/office/powerpoint/2010/main" val="44614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66B-5C4B-52EE-0197-EA3A71D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34EE-EB6A-5381-0BC1-F98CDC5F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Drifting bright pink and blue gradient">
            <a:hlinkClick r:id="" action="ppaction://media"/>
            <a:extLst>
              <a:ext uri="{FF2B5EF4-FFF2-40B4-BE49-F238E27FC236}">
                <a16:creationId xmlns:a16="http://schemas.microsoft.com/office/drawing/2014/main" id="{A0066303-F4B6-B525-1E52-A5D9D642F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069D71-D8CF-5A53-D196-8BB3A15B7D8D}"/>
              </a:ext>
            </a:extLst>
          </p:cNvPr>
          <p:cNvSpPr txBox="1">
            <a:spLocks/>
          </p:cNvSpPr>
          <p:nvPr/>
        </p:nvSpPr>
        <p:spPr>
          <a:xfrm>
            <a:off x="2188044" y="2490638"/>
            <a:ext cx="8516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50 + amžiaus</a:t>
            </a:r>
          </a:p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dirbantieji</a:t>
            </a:r>
          </a:p>
        </p:txBody>
      </p:sp>
    </p:spTree>
    <p:extLst>
      <p:ext uri="{BB962C8B-B14F-4D97-AF65-F5344CB8AC3E}">
        <p14:creationId xmlns:p14="http://schemas.microsoft.com/office/powerpoint/2010/main" val="8715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66B-5C4B-52EE-0197-EA3A71D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34EE-EB6A-5381-0BC1-F98CDC5F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Drifting bright pink and blue gradient">
            <a:hlinkClick r:id="" action="ppaction://media"/>
            <a:extLst>
              <a:ext uri="{FF2B5EF4-FFF2-40B4-BE49-F238E27FC236}">
                <a16:creationId xmlns:a16="http://schemas.microsoft.com/office/drawing/2014/main" id="{A0066303-F4B6-B525-1E52-A5D9D642F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069D71-D8CF-5A53-D196-8BB3A15B7D8D}"/>
              </a:ext>
            </a:extLst>
          </p:cNvPr>
          <p:cNvSpPr txBox="1">
            <a:spLocks/>
          </p:cNvSpPr>
          <p:nvPr/>
        </p:nvSpPr>
        <p:spPr>
          <a:xfrm>
            <a:off x="2060028" y="2298614"/>
            <a:ext cx="8516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4 iš 10 visų </a:t>
            </a:r>
            <a:endParaRPr lang="en-GB" sz="96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bedarbių Lietuvoje – vyresni nei 50 metų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7F3F6B-3DC3-1F6D-0300-E26B75AFFFE9}"/>
              </a:ext>
            </a:extLst>
          </p:cNvPr>
          <p:cNvSpPr txBox="1">
            <a:spLocks/>
          </p:cNvSpPr>
          <p:nvPr/>
        </p:nvSpPr>
        <p:spPr>
          <a:xfrm>
            <a:off x="1210056" y="5336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Užimtumo tarnyba</a:t>
            </a:r>
          </a:p>
        </p:txBody>
      </p:sp>
    </p:spTree>
    <p:extLst>
      <p:ext uri="{BB962C8B-B14F-4D97-AF65-F5344CB8AC3E}">
        <p14:creationId xmlns:p14="http://schemas.microsoft.com/office/powerpoint/2010/main" val="147850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66B-5C4B-52EE-0197-EA3A71D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34EE-EB6A-5381-0BC1-F98CDC5F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Drifting bright pink and blue gradient">
            <a:hlinkClick r:id="" action="ppaction://media"/>
            <a:extLst>
              <a:ext uri="{FF2B5EF4-FFF2-40B4-BE49-F238E27FC236}">
                <a16:creationId xmlns:a16="http://schemas.microsoft.com/office/drawing/2014/main" id="{A0066303-F4B6-B525-1E52-A5D9D642F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450D70-E731-A11E-19C5-6C5358ACDF2D}"/>
              </a:ext>
            </a:extLst>
          </p:cNvPr>
          <p:cNvSpPr txBox="1">
            <a:spLocks/>
          </p:cNvSpPr>
          <p:nvPr/>
        </p:nvSpPr>
        <p:spPr>
          <a:xfrm>
            <a:off x="1808988" y="2429258"/>
            <a:ext cx="8574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Per 5 metus nuo</a:t>
            </a:r>
          </a:p>
          <a:p>
            <a:pPr algn="ctr"/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 54</a:t>
            </a:r>
            <a:r>
              <a:rPr lang="en-GB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% </a:t>
            </a:r>
            <a:r>
              <a:rPr lang="en-GB" sz="88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iki</a:t>
            </a:r>
            <a:r>
              <a:rPr lang="en-GB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 90% </a:t>
            </a:r>
            <a:endParaRPr lang="lt-LT" sz="88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ctr"/>
            <a:r>
              <a:rPr lang="en-GB" sz="88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dirban</a:t>
            </a:r>
            <a:r>
              <a:rPr lang="lt-LT" sz="88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čiųjų</a:t>
            </a:r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 gali tekti persikvalifikuoti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63F81A-205B-6C15-6AB3-E8C6DFC84CAE}"/>
              </a:ext>
            </a:extLst>
          </p:cNvPr>
          <p:cNvSpPr txBox="1">
            <a:spLocks/>
          </p:cNvSpPr>
          <p:nvPr/>
        </p:nvSpPr>
        <p:spPr>
          <a:xfrm>
            <a:off x="1399242" y="55141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</a:t>
            </a:r>
            <a:r>
              <a:rPr lang="en-GB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Kauno </a:t>
            </a:r>
            <a:r>
              <a:rPr lang="en-GB" sz="2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regionas</a:t>
            </a:r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KTU | </a:t>
            </a:r>
            <a:r>
              <a:rPr lang="lt-LT" sz="24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Kaun</a:t>
            </a:r>
            <a:r>
              <a:rPr lang="en-GB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as IN</a:t>
            </a:r>
            <a:endParaRPr lang="lt-LT" sz="24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66B-5C4B-52EE-0197-EA3A71D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34EE-EB6A-5381-0BC1-F98CDC5F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Drifting bright pink and blue gradient">
            <a:hlinkClick r:id="" action="ppaction://media"/>
            <a:extLst>
              <a:ext uri="{FF2B5EF4-FFF2-40B4-BE49-F238E27FC236}">
                <a16:creationId xmlns:a16="http://schemas.microsoft.com/office/drawing/2014/main" id="{A0066303-F4B6-B525-1E52-A5D9D642F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450D70-E731-A11E-19C5-6C5358ACDF2D}"/>
              </a:ext>
            </a:extLst>
          </p:cNvPr>
          <p:cNvSpPr txBox="1">
            <a:spLocks/>
          </p:cNvSpPr>
          <p:nvPr/>
        </p:nvSpPr>
        <p:spPr>
          <a:xfrm>
            <a:off x="-2124456" y="500062"/>
            <a:ext cx="8574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8800" dirty="0">
                <a:solidFill>
                  <a:schemeClr val="bg1"/>
                </a:solidFill>
                <a:latin typeface="Haettenschweiler" panose="020B0706040902060204" pitchFamily="34" charset="0"/>
              </a:rPr>
              <a:t>GRĖSMĖ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FE0316-1116-02E6-A990-A2D852C2905C}"/>
              </a:ext>
            </a:extLst>
          </p:cNvPr>
          <p:cNvSpPr txBox="1">
            <a:spLocks/>
          </p:cNvSpPr>
          <p:nvPr/>
        </p:nvSpPr>
        <p:spPr>
          <a:xfrm>
            <a:off x="1926409" y="3106801"/>
            <a:ext cx="8574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6000" dirty="0">
                <a:solidFill>
                  <a:schemeClr val="bg1"/>
                </a:solidFill>
                <a:latin typeface="Haettenschweiler" panose="020B0706040902060204" pitchFamily="34" charset="0"/>
              </a:rPr>
              <a:t>Nepavykus procesui – žmonės neteks galimybės dirbti kokybiškų darbų</a:t>
            </a:r>
          </a:p>
        </p:txBody>
      </p:sp>
    </p:spTree>
    <p:extLst>
      <p:ext uri="{BB962C8B-B14F-4D97-AF65-F5344CB8AC3E}">
        <p14:creationId xmlns:p14="http://schemas.microsoft.com/office/powerpoint/2010/main" val="6554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66B-5C4B-52EE-0197-EA3A71D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34EE-EB6A-5381-0BC1-F98CDC5F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Drifting bright pink and blue gradient">
            <a:hlinkClick r:id="" action="ppaction://media"/>
            <a:extLst>
              <a:ext uri="{FF2B5EF4-FFF2-40B4-BE49-F238E27FC236}">
                <a16:creationId xmlns:a16="http://schemas.microsoft.com/office/drawing/2014/main" id="{A0066303-F4B6-B525-1E52-A5D9D642F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A112E1-AEED-1F90-52D9-B045141CEEBD}"/>
              </a:ext>
            </a:extLst>
          </p:cNvPr>
          <p:cNvSpPr txBox="1">
            <a:spLocks/>
          </p:cNvSpPr>
          <p:nvPr/>
        </p:nvSpPr>
        <p:spPr>
          <a:xfrm>
            <a:off x="2552227" y="2419904"/>
            <a:ext cx="7013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KŪRIMAS?</a:t>
            </a:r>
          </a:p>
        </p:txBody>
      </p:sp>
    </p:spTree>
    <p:extLst>
      <p:ext uri="{BB962C8B-B14F-4D97-AF65-F5344CB8AC3E}">
        <p14:creationId xmlns:p14="http://schemas.microsoft.com/office/powerpoint/2010/main" val="19120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66B-5C4B-52EE-0197-EA3A71D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34EE-EB6A-5381-0BC1-F98CDC5F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Drifting bright pink and blue gradient">
            <a:hlinkClick r:id="" action="ppaction://media"/>
            <a:extLst>
              <a:ext uri="{FF2B5EF4-FFF2-40B4-BE49-F238E27FC236}">
                <a16:creationId xmlns:a16="http://schemas.microsoft.com/office/drawing/2014/main" id="{A0066303-F4B6-B525-1E52-A5D9D642F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97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A112E1-AEED-1F90-52D9-B045141CEEBD}"/>
              </a:ext>
            </a:extLst>
          </p:cNvPr>
          <p:cNvSpPr txBox="1">
            <a:spLocks/>
          </p:cNvSpPr>
          <p:nvPr/>
        </p:nvSpPr>
        <p:spPr>
          <a:xfrm>
            <a:off x="366075" y="365125"/>
            <a:ext cx="7013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KŪRIMAS?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D02024-63D7-009D-A550-19D630FC1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891851"/>
              </p:ext>
            </p:extLst>
          </p:nvPr>
        </p:nvGraphicFramePr>
        <p:xfrm>
          <a:off x="257503" y="1450429"/>
          <a:ext cx="11508828" cy="487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182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DCC76-9B7A-949D-194F-CA456FD0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842B-8DFD-161A-8ED6-A40DA9D7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358" y="3255264"/>
            <a:ext cx="9122979" cy="1325563"/>
          </a:xfrm>
        </p:spPr>
        <p:txBody>
          <a:bodyPr>
            <a:noAutofit/>
          </a:bodyPr>
          <a:lstStyle/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</a:t>
            </a:r>
            <a:b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KURIAMA</a:t>
            </a:r>
            <a:b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</a:br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KARTU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AE16188-5707-F98C-8159-2B53099D9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06" y="298174"/>
            <a:ext cx="3717202" cy="1088750"/>
          </a:xfrm>
          <a:prstGeom prst="rect">
            <a:avLst/>
          </a:prstGeom>
        </p:spPr>
      </p:pic>
      <p:pic>
        <p:nvPicPr>
          <p:cNvPr id="4" name="Picture 3" descr="A white circle with black text&#10;&#10;AI-generated content may be incorrect.">
            <a:extLst>
              <a:ext uri="{FF2B5EF4-FFF2-40B4-BE49-F238E27FC236}">
                <a16:creationId xmlns:a16="http://schemas.microsoft.com/office/drawing/2014/main" id="{602CF6D9-5D31-F68D-FC83-6FAB3D0A5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82" y="355353"/>
            <a:ext cx="2522103" cy="9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E95B-BCD8-952A-D555-5D2E56FB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1B73B-C908-E44C-17DD-45C53062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Blue green gradient">
            <a:hlinkClick r:id="" action="ppaction://media"/>
            <a:extLst>
              <a:ext uri="{FF2B5EF4-FFF2-40B4-BE49-F238E27FC236}">
                <a16:creationId xmlns:a16="http://schemas.microsoft.com/office/drawing/2014/main" id="{BD103006-5610-D13B-111C-AAF7B630F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D40E0B-4046-72FC-553E-39A9587485CB}"/>
              </a:ext>
            </a:extLst>
          </p:cNvPr>
          <p:cNvSpPr txBox="1">
            <a:spLocks/>
          </p:cNvSpPr>
          <p:nvPr/>
        </p:nvSpPr>
        <p:spPr>
          <a:xfrm>
            <a:off x="3205655" y="2372187"/>
            <a:ext cx="710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32.939 bedarbių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402E6F-060F-C9A5-6E4C-80B6DF641E6C}"/>
              </a:ext>
            </a:extLst>
          </p:cNvPr>
          <p:cNvSpPr txBox="1">
            <a:spLocks/>
          </p:cNvSpPr>
          <p:nvPr/>
        </p:nvSpPr>
        <p:spPr>
          <a:xfrm>
            <a:off x="1210056" y="5336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32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Kauno regionas</a:t>
            </a:r>
          </a:p>
          <a:p>
            <a:pPr algn="r"/>
            <a:r>
              <a:rPr lang="lt-LT" sz="3200" dirty="0">
                <a:solidFill>
                  <a:schemeClr val="bg1"/>
                </a:solidFill>
                <a:latin typeface="Haettenschweiler" panose="020B0706040902060204" pitchFamily="34" charset="0"/>
              </a:rPr>
              <a:t>Užimtumo tarnyba</a:t>
            </a:r>
          </a:p>
        </p:txBody>
      </p:sp>
    </p:spTree>
    <p:extLst>
      <p:ext uri="{BB962C8B-B14F-4D97-AF65-F5344CB8AC3E}">
        <p14:creationId xmlns:p14="http://schemas.microsoft.com/office/powerpoint/2010/main" val="13364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E95B-BCD8-952A-D555-5D2E56FB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1B73B-C908-E44C-17DD-45C53062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Blue green gradient">
            <a:hlinkClick r:id="" action="ppaction://media"/>
            <a:extLst>
              <a:ext uri="{FF2B5EF4-FFF2-40B4-BE49-F238E27FC236}">
                <a16:creationId xmlns:a16="http://schemas.microsoft.com/office/drawing/2014/main" id="{BD103006-5610-D13B-111C-AAF7B630F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D40E0B-4046-72FC-553E-39A9587485CB}"/>
              </a:ext>
            </a:extLst>
          </p:cNvPr>
          <p:cNvSpPr txBox="1">
            <a:spLocks/>
          </p:cNvSpPr>
          <p:nvPr/>
        </p:nvSpPr>
        <p:spPr>
          <a:xfrm>
            <a:off x="3636579" y="2314380"/>
            <a:ext cx="710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9</a:t>
            </a:r>
            <a:r>
              <a:rPr lang="en-GB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% </a:t>
            </a:r>
            <a:r>
              <a:rPr lang="en-GB" sz="9600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nedarbas</a:t>
            </a:r>
            <a:r>
              <a:rPr lang="en-GB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 </a:t>
            </a:r>
            <a:endParaRPr lang="lt-LT" sz="96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402E6F-060F-C9A5-6E4C-80B6DF641E6C}"/>
              </a:ext>
            </a:extLst>
          </p:cNvPr>
          <p:cNvSpPr txBox="1">
            <a:spLocks/>
          </p:cNvSpPr>
          <p:nvPr/>
        </p:nvSpPr>
        <p:spPr>
          <a:xfrm>
            <a:off x="1210056" y="5336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32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Kauno regionas</a:t>
            </a:r>
          </a:p>
          <a:p>
            <a:pPr algn="r"/>
            <a:r>
              <a:rPr lang="lt-LT" sz="3200" dirty="0">
                <a:solidFill>
                  <a:schemeClr val="bg1"/>
                </a:solidFill>
                <a:latin typeface="Haettenschweiler" panose="020B0706040902060204" pitchFamily="34" charset="0"/>
              </a:rPr>
              <a:t>Užimtumo tarnyba</a:t>
            </a:r>
          </a:p>
        </p:txBody>
      </p:sp>
    </p:spTree>
    <p:extLst>
      <p:ext uri="{BB962C8B-B14F-4D97-AF65-F5344CB8AC3E}">
        <p14:creationId xmlns:p14="http://schemas.microsoft.com/office/powerpoint/2010/main" val="885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E95B-BCD8-952A-D555-5D2E56FB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1B73B-C908-E44C-17DD-45C53062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Blue green gradient">
            <a:hlinkClick r:id="" action="ppaction://media"/>
            <a:extLst>
              <a:ext uri="{FF2B5EF4-FFF2-40B4-BE49-F238E27FC236}">
                <a16:creationId xmlns:a16="http://schemas.microsoft.com/office/drawing/2014/main" id="{BD103006-5610-D13B-111C-AAF7B630F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D40E0B-4046-72FC-553E-39A9587485CB}"/>
              </a:ext>
            </a:extLst>
          </p:cNvPr>
          <p:cNvSpPr txBox="1">
            <a:spLocks/>
          </p:cNvSpPr>
          <p:nvPr/>
        </p:nvSpPr>
        <p:spPr>
          <a:xfrm>
            <a:off x="2060028" y="2298614"/>
            <a:ext cx="8516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6 iš 10 bedarbių </a:t>
            </a:r>
          </a:p>
          <a:p>
            <a:pPr algn="ctr"/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yra ilgalaikiai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402E6F-060F-C9A5-6E4C-80B6DF641E6C}"/>
              </a:ext>
            </a:extLst>
          </p:cNvPr>
          <p:cNvSpPr txBox="1">
            <a:spLocks/>
          </p:cNvSpPr>
          <p:nvPr/>
        </p:nvSpPr>
        <p:spPr>
          <a:xfrm>
            <a:off x="1210056" y="5336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32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Kauno regionas</a:t>
            </a:r>
          </a:p>
          <a:p>
            <a:pPr algn="r"/>
            <a:r>
              <a:rPr lang="lt-LT" sz="3200" dirty="0">
                <a:solidFill>
                  <a:schemeClr val="bg1"/>
                </a:solidFill>
                <a:latin typeface="Haettenschweiler" panose="020B0706040902060204" pitchFamily="34" charset="0"/>
              </a:rPr>
              <a:t>Užimtumo tarnyba</a:t>
            </a:r>
          </a:p>
        </p:txBody>
      </p:sp>
    </p:spTree>
    <p:extLst>
      <p:ext uri="{BB962C8B-B14F-4D97-AF65-F5344CB8AC3E}">
        <p14:creationId xmlns:p14="http://schemas.microsoft.com/office/powerpoint/2010/main" val="42800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CBE9-FBBB-DA44-DBAA-7CCA2EE8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6C648-B757-DFFE-829F-CBD7389DD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White Balls Rolling On Paper">
            <a:hlinkClick r:id="" action="ppaction://media"/>
            <a:extLst>
              <a:ext uri="{FF2B5EF4-FFF2-40B4-BE49-F238E27FC236}">
                <a16:creationId xmlns:a16="http://schemas.microsoft.com/office/drawing/2014/main" id="{6DDF808B-B82F-B0E8-41CE-D5BE88E724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5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B04CD7-87EF-39D6-DCA2-0AEDB3E89B41}"/>
              </a:ext>
            </a:extLst>
          </p:cNvPr>
          <p:cNvSpPr txBox="1"/>
          <p:nvPr/>
        </p:nvSpPr>
        <p:spPr>
          <a:xfrm>
            <a:off x="5980736" y="1968560"/>
            <a:ext cx="61524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200" dirty="0">
                <a:solidFill>
                  <a:srgbClr val="FFC000"/>
                </a:solidFill>
                <a:latin typeface="Haettenschweiler" panose="020B0706040902060204" pitchFamily="34" charset="0"/>
              </a:rPr>
              <a:t>TIK 700 </a:t>
            </a:r>
            <a:r>
              <a:rPr lang="lt-LT" sz="7200" dirty="0">
                <a:solidFill>
                  <a:schemeClr val="accent1"/>
                </a:solidFill>
                <a:latin typeface="Haettenschweiler" panose="020B0706040902060204" pitchFamily="34" charset="0"/>
              </a:rPr>
              <a:t>bedarbių </a:t>
            </a:r>
            <a:r>
              <a:rPr lang="lt-LT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įsidarbino, </a:t>
            </a:r>
          </a:p>
          <a:p>
            <a:r>
              <a:rPr lang="lt-LT" sz="7200" dirty="0">
                <a:solidFill>
                  <a:schemeClr val="bg1"/>
                </a:solidFill>
                <a:latin typeface="Haettenschweiler" panose="020B0706040902060204" pitchFamily="34" charset="0"/>
              </a:rPr>
              <a:t>kai </a:t>
            </a:r>
            <a:r>
              <a:rPr lang="lt-LT" sz="7200" dirty="0">
                <a:solidFill>
                  <a:schemeClr val="accent1"/>
                </a:solidFill>
                <a:latin typeface="Haettenschweiler" panose="020B0706040902060204" pitchFamily="34" charset="0"/>
              </a:rPr>
              <a:t>laisvų darbo vietų Kaune </a:t>
            </a:r>
            <a:r>
              <a:rPr lang="lt-LT" sz="7200" dirty="0">
                <a:solidFill>
                  <a:srgbClr val="FFC000"/>
                </a:solidFill>
                <a:latin typeface="Haettenschweiler" panose="020B0706040902060204" pitchFamily="34" charset="0"/>
              </a:rPr>
              <a:t>2.200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244E95-609F-5F91-329A-0E74A285EB95}"/>
              </a:ext>
            </a:extLst>
          </p:cNvPr>
          <p:cNvSpPr txBox="1">
            <a:spLocks/>
          </p:cNvSpPr>
          <p:nvPr/>
        </p:nvSpPr>
        <p:spPr>
          <a:xfrm>
            <a:off x="3439909" y="5367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8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Kauno regionas</a:t>
            </a:r>
          </a:p>
          <a:p>
            <a:r>
              <a:rPr lang="lt-LT" sz="1800" dirty="0">
                <a:solidFill>
                  <a:schemeClr val="bg1"/>
                </a:solidFill>
                <a:latin typeface="Haettenschweiler" panose="020B0706040902060204" pitchFamily="34" charset="0"/>
              </a:rPr>
              <a:t>Užimtumo tarnyba</a:t>
            </a:r>
          </a:p>
        </p:txBody>
      </p:sp>
    </p:spTree>
    <p:extLst>
      <p:ext uri="{BB962C8B-B14F-4D97-AF65-F5344CB8AC3E}">
        <p14:creationId xmlns:p14="http://schemas.microsoft.com/office/powerpoint/2010/main" val="16689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1A64-154B-557A-0401-7C556DB8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209F-B527-2E80-7F35-97C6D68D8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Shifting color gradient">
            <a:hlinkClick r:id="" action="ppaction://media"/>
            <a:extLst>
              <a:ext uri="{FF2B5EF4-FFF2-40B4-BE49-F238E27FC236}">
                <a16:creationId xmlns:a16="http://schemas.microsoft.com/office/drawing/2014/main" id="{1F247ECE-4E80-FDFD-DAAB-A15D7924F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2DBD8-55B5-E6EC-D82A-07E31E382896}"/>
              </a:ext>
            </a:extLst>
          </p:cNvPr>
          <p:cNvSpPr txBox="1"/>
          <p:nvPr/>
        </p:nvSpPr>
        <p:spPr>
          <a:xfrm>
            <a:off x="3610303" y="2482184"/>
            <a:ext cx="5255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PRIEŽASTYS?</a:t>
            </a:r>
          </a:p>
        </p:txBody>
      </p:sp>
    </p:spTree>
    <p:extLst>
      <p:ext uri="{BB962C8B-B14F-4D97-AF65-F5344CB8AC3E}">
        <p14:creationId xmlns:p14="http://schemas.microsoft.com/office/powerpoint/2010/main" val="1018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D1E06-5ED8-24CB-89BC-DBF932D8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8975D-7E1B-C220-7A78-27DF8F2A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93" y="1226980"/>
            <a:ext cx="7013448" cy="1325563"/>
          </a:xfrm>
        </p:spPr>
        <p:txBody>
          <a:bodyPr>
            <a:noAutofit/>
          </a:bodyPr>
          <a:lstStyle/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PRIEŽASTYS?</a:t>
            </a:r>
            <a:br>
              <a:rPr lang="lt-LT" sz="9600" dirty="0">
                <a:latin typeface="Haettenschweiler" panose="020B0706040902060204" pitchFamily="34" charset="0"/>
              </a:rPr>
            </a:br>
            <a:endParaRPr lang="lt-LT" sz="9600" dirty="0">
              <a:latin typeface="Haettenschweiler" panose="020B070604090206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BA4B8E-B9EB-537B-C2BF-2AE4C27798B0}"/>
              </a:ext>
            </a:extLst>
          </p:cNvPr>
          <p:cNvSpPr txBox="1">
            <a:spLocks/>
          </p:cNvSpPr>
          <p:nvPr/>
        </p:nvSpPr>
        <p:spPr>
          <a:xfrm>
            <a:off x="1210056" y="5336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2025.05 | Kauno regionas</a:t>
            </a:r>
          </a:p>
          <a:p>
            <a:pPr algn="r"/>
            <a:r>
              <a:rPr lang="lt-LT" sz="2400" dirty="0">
                <a:solidFill>
                  <a:schemeClr val="bg1"/>
                </a:solidFill>
                <a:latin typeface="Haettenschweiler" panose="020B0706040902060204" pitchFamily="34" charset="0"/>
              </a:rPr>
              <a:t>Užimtumo tarnyba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9E0EC11-CB0C-6E8A-8369-061A59DDE5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419650"/>
              </p:ext>
            </p:extLst>
          </p:nvPr>
        </p:nvGraphicFramePr>
        <p:xfrm>
          <a:off x="246993" y="1518746"/>
          <a:ext cx="11808371" cy="457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673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E95B-BCD8-952A-D555-5D2E56FB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1B73B-C908-E44C-17DD-45C53062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Video 4" title="Blue green gradient">
            <a:hlinkClick r:id="" action="ppaction://media"/>
            <a:extLst>
              <a:ext uri="{FF2B5EF4-FFF2-40B4-BE49-F238E27FC236}">
                <a16:creationId xmlns:a16="http://schemas.microsoft.com/office/drawing/2014/main" id="{BD103006-5610-D13B-111C-AAF7B630F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166D9F-4F76-1667-2D04-1CBA9A8EC40C}"/>
              </a:ext>
            </a:extLst>
          </p:cNvPr>
          <p:cNvSpPr txBox="1">
            <a:spLocks/>
          </p:cNvSpPr>
          <p:nvPr/>
        </p:nvSpPr>
        <p:spPr>
          <a:xfrm>
            <a:off x="2787343" y="2520632"/>
            <a:ext cx="70134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9600" dirty="0">
                <a:solidFill>
                  <a:schemeClr val="bg1"/>
                </a:solidFill>
                <a:latin typeface="Haettenschweiler" panose="020B0706040902060204" pitchFamily="34" charset="0"/>
              </a:rPr>
              <a:t>VERTĖS KŪRIMAS?</a:t>
            </a:r>
          </a:p>
        </p:txBody>
      </p:sp>
    </p:spTree>
    <p:extLst>
      <p:ext uri="{BB962C8B-B14F-4D97-AF65-F5344CB8AC3E}">
        <p14:creationId xmlns:p14="http://schemas.microsoft.com/office/powerpoint/2010/main" val="41144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423</Words>
  <Application>Microsoft Office PowerPoint</Application>
  <PresentationFormat>Widescreen</PresentationFormat>
  <Paragraphs>89</Paragraphs>
  <Slides>27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Haettenschweiler</vt:lpstr>
      <vt:lpstr>Office Theme</vt:lpstr>
      <vt:lpstr>VERTĖS KŪRIMO PARTNERYSTĖ:  KAUNO REGIONO ATEITIS PER  VERSLO, MOKSLO IR VALDŽIOS  BENDRĄ VEIKIMĄ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PRIEŽASTYS?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VERTĖ KURIAMA KARTU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Reda Stankevičienė | KKPDA</dc:creator>
  <cp:lastModifiedBy>Reda Stankevičienė | KKPDA</cp:lastModifiedBy>
  <cp:revision>27</cp:revision>
  <dcterms:created xsi:type="dcterms:W3CDTF">2025-06-17T07:41:05Z</dcterms:created>
  <dcterms:modified xsi:type="dcterms:W3CDTF">2025-06-19T05:43:21Z</dcterms:modified>
</cp:coreProperties>
</file>