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60" r:id="rId5"/>
    <p:sldId id="261" r:id="rId6"/>
    <p:sldId id="265" r:id="rId7"/>
    <p:sldId id="263" r:id="rId8"/>
    <p:sldId id="264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lt-LT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/>
              <a:t>Spustelėkite piktogramą norėdami įtraukti paveikslėlį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egle.juozapaviciene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E5AA6CE-56C9-EFF2-BC7E-33D8F6AF5E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Integruotas požiūris: socialinių ir ekonominių partnerių reikšmė regiono plėtrai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6BDA21FB-6D33-C2B8-E5B2-E28BD4FBEA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1383082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lt-LT" dirty="0"/>
              <a:t>Eglė Juozapavičienė</a:t>
            </a:r>
          </a:p>
          <a:p>
            <a:pPr algn="r"/>
            <a:r>
              <a:rPr lang="lt-LT" dirty="0"/>
              <a:t>Nacionalinės bendruomeninių organizacijų tarybos pirmininkė</a:t>
            </a:r>
          </a:p>
          <a:p>
            <a:pPr algn="r"/>
            <a:endParaRPr lang="lt-LT" dirty="0"/>
          </a:p>
          <a:p>
            <a:pPr algn="ctr"/>
            <a:r>
              <a:rPr lang="lt-LT" dirty="0"/>
              <a:t>2025-06-20</a:t>
            </a:r>
          </a:p>
        </p:txBody>
      </p:sp>
    </p:spTree>
    <p:extLst>
      <p:ext uri="{BB962C8B-B14F-4D97-AF65-F5344CB8AC3E}">
        <p14:creationId xmlns:p14="http://schemas.microsoft.com/office/powerpoint/2010/main" val="1540428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E8112ED-2631-CF9D-E1E3-387605BA9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Regioninė plėtra šiandien reikalauja holistinio, </a:t>
            </a:r>
            <a:r>
              <a:rPr lang="lt-L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tarpdalykinių</a:t>
            </a:r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veiksnių derinio požiūrio.</a:t>
            </a:r>
            <a:br>
              <a:rPr lang="lt-LT" dirty="0"/>
            </a:b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9489D131-E760-9A76-AD89-6300C102F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Tai reiškia, kad sprendžiant vietines problemas reikia įtraukti ne tik vieną sektorių, bet sinchronizuoti infrastruktūrą, ekonomiką, socialines paslaugas ir aplinkos apsaugą. </a:t>
            </a:r>
          </a:p>
          <a:p>
            <a:pPr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Lietuvos regionų strategijose nuolat kartojama, kad </a:t>
            </a:r>
            <a:r>
              <a:rPr lang="lt-L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regioninė politika savo esme reikalauja integruoto požiūrio ir visuotinio įsitraukimo.</a:t>
            </a:r>
          </a:p>
          <a:p>
            <a:pPr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Kauno regionas – apimantis 8 savivaldybes – yra antras pagal dydį šalies centras ir turi kompleksinių iššūkių (demografiniai pokyčiai, pramonės pritaikymas, infrastruktūros atnaujinimas ir kt.), todėl čia ypač svarbu veikti koordinuotai ir bendruomeniškai.</a:t>
            </a:r>
          </a:p>
          <a:p>
            <a:pPr marL="0" indent="0">
              <a:buNone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243987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2AD5E06-921A-39C0-B539-103509443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Kas yra socialiniai ir ekonominiai partneriai?</a:t>
            </a:r>
            <a:br>
              <a:rPr lang="lt-LT" b="1" dirty="0"/>
            </a:b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D53DCF37-9B9F-216A-8297-221D85880E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Socialiniai ir ekonominiai partneriai: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verslo atstovai,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darbdavių ir profesinių sąjungų organizacijos, 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mokslo tyrimų institucijos,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nevyriausybinės bei bendruomeninės organizacijos, atstovaujančios darbo rinkos, verslo ir gyventojų interesams. 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Jų įsitraukimas į regioninę plėtrą yra ne tik formalus reikalavimas, bet ir būtinybė, kuri stiprina sprendimų kokybę ir veiksmingumą.</a:t>
            </a:r>
          </a:p>
        </p:txBody>
      </p:sp>
    </p:spTree>
    <p:extLst>
      <p:ext uri="{BB962C8B-B14F-4D97-AF65-F5344CB8AC3E}">
        <p14:creationId xmlns:p14="http://schemas.microsoft.com/office/powerpoint/2010/main" val="3090563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FFD0F68-F898-19A9-5EF3-730FE785C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Kodėl svarbu kalbėti apie partnerius?</a:t>
            </a:r>
            <a:br>
              <a:rPr lang="lt-LT" b="1" dirty="0"/>
            </a:b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7DDED661-9298-7A79-76F3-5E4A34513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Regionų plėtra nėra vien techninis ar administracinis procesas.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Socialiniai ir ekonominiai partneriai – pagrindiniai bendruomenės balsai.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jų – plėtra praranda ryšį su realiais žmonių poreikiais.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Tikslus vietos poreikių atpažinimas.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Tarpininkavimas tarp bendruomenių ir valdžios.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Inovatyvūs, lokaliai veikiantys sprendimai.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Ilgalaikio poveikio užtikrinimas.</a:t>
            </a:r>
          </a:p>
          <a:p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359614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DCC79FD-0C1B-2CCD-E067-4C2D6EE0D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Integruotas požiūris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3453EB8A-DE18-F10A-DD4D-2F5E38A46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Integruotas požiūris ir aktyvus socialinių bei ekonominių partnerių įsitraukimas užtikrina tvarią bei darniai subalansuotą regiono plėtrą.</a:t>
            </a:r>
          </a:p>
          <a:p>
            <a:pPr lvl="0"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Sektorių sinergija: infrastruktūros projektai derinami su aplinkos apsaugos ir socialinėmis programomis.</a:t>
            </a:r>
          </a:p>
          <a:p>
            <a:pPr lvl="0" algn="just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Lygiavertis partnerių statusas planavimo procese:</a:t>
            </a:r>
          </a:p>
          <a:p>
            <a:pPr lvl="1" algn="just"/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Verslo kompetencija stiprina darbo vietų kūrimą,</a:t>
            </a:r>
          </a:p>
          <a:p>
            <a:pPr lvl="1" algn="just"/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NVO užtikrina socialinę paramą ir skaidrumą,</a:t>
            </a:r>
          </a:p>
          <a:p>
            <a:pPr lvl="1" algn="just"/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Bendruomenės identifikuoja vietos poreikius.</a:t>
            </a:r>
          </a:p>
          <a:p>
            <a:pPr marL="0" indent="0">
              <a:buNone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23707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697D208-E3A0-B25C-697F-86BD547BC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Dabartinės problemos ir siūlymai</a:t>
            </a:r>
            <a:br>
              <a:rPr lang="lt-LT" b="1" dirty="0"/>
            </a:b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CE395239-2D7A-E5BE-B6EB-C19BD4451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⚠️ Vėlyvas partnerių įtraukimas.</a:t>
            </a:r>
            <a:b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⚠️ Nepakankamas finansavimas.</a:t>
            </a:r>
            <a:b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⚠️ Per didelė administracinė našta.</a:t>
            </a:r>
            <a:b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⚠️ Trūksta sisteminio bendradarbiavimo.</a:t>
            </a:r>
          </a:p>
          <a:p>
            <a:pPr lvl="0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Rekomendacijos:</a:t>
            </a:r>
          </a:p>
          <a:p>
            <a:pPr lvl="1"/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Stiprinti savivaldybių jungtinę valdyseną per bendrus paslaugų tinklus ir investicijų projektus.</a:t>
            </a:r>
          </a:p>
          <a:p>
            <a:pPr lvl="1"/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Skatinti viešojo ir privataus sektoriaus partnerystę.</a:t>
            </a:r>
          </a:p>
          <a:p>
            <a:pPr lvl="1"/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Ugdyti kompetencijas.</a:t>
            </a:r>
          </a:p>
          <a:p>
            <a:pPr lvl="1"/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Vystyti duomenimis pagrįstą sprendimų kultūrą per nuolatines konsultacijas ir mokymus.</a:t>
            </a: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72754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2151CBA-4B53-40C8-3B5A-EFD3B35F1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Partnerių grupės pozicija dėl galimų Kauno regiono plėtros prioritetų po 2027 m.</a:t>
            </a:r>
            <a:br>
              <a:rPr lang="lt-LT" dirty="0"/>
            </a:b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CB543E7F-C371-92E0-E694-462743459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lt-L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Kauno regiono plėtros prioritetų po 2027 m., prioritetine eilės tvarka buvo išreitinguotos 25 Kauno regionui po 2027 m. svarbios investicijų sritys. Daugiausiai balų surinko šios sritys:</a:t>
            </a:r>
          </a:p>
          <a:p>
            <a:pPr algn="just"/>
            <a:r>
              <a:rPr lang="lt-L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Palankių sąlygų privačioms investicijoms miestuose  pritraukti ir darbo vietoms kurti sudarymas (pramoninių ir komercinių teritorijų kūrimas ir plėtra) ir naujų (inovatyvių) ekonominių veiklų plėtra.</a:t>
            </a:r>
          </a:p>
          <a:p>
            <a:pPr algn="just"/>
            <a:r>
              <a:rPr lang="lt-L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Geriamojo vandens tiekimo ir nuotekų tvarkymo paslaugų prieinamumo didinimas.</a:t>
            </a:r>
          </a:p>
          <a:p>
            <a:pPr algn="just"/>
            <a:r>
              <a:rPr lang="lt-L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Vietinės reikšmės kelių ir gatvių modernizavimas.</a:t>
            </a:r>
          </a:p>
          <a:p>
            <a:pPr algn="just"/>
            <a:r>
              <a:rPr lang="lt-L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Visuomenės sveikatos priežiūros paslaugų plėtra, didinant sveikatos raštingumą, visuomenės sveikatos paslaugų prieinamumą ir kokybę.</a:t>
            </a:r>
          </a:p>
          <a:p>
            <a:pPr algn="just"/>
            <a:r>
              <a:rPr lang="lt-L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Ilgalaikės sveikatos ir socialinės priežiūros paslaugų modernizavimas ir plėtra (SAM sritis).</a:t>
            </a:r>
          </a:p>
          <a:p>
            <a:pPr algn="just"/>
            <a:r>
              <a:rPr lang="lt-L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Viešųjų paslaugų prieinamumo ir tvarios aplinkos užtikrinimas miestuose.</a:t>
            </a:r>
          </a:p>
          <a:p>
            <a:pPr algn="just"/>
            <a:r>
              <a:rPr lang="lt-L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Socialinių paslaugų įstaigų senyvo amžiaus asmenims infrastruktūros plėtojimas ir modernizavimas.</a:t>
            </a:r>
          </a:p>
          <a:p>
            <a:pPr algn="just"/>
            <a:r>
              <a:rPr lang="lt-L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Naujų ikimokyklinio ugdymo vietų kūrimas.</a:t>
            </a: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674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AA3A3D5-2E65-B564-AE16-C93F6EF1C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altLang="lt-LT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Baigiamoji mintis</a:t>
            </a:r>
            <a:br>
              <a:rPr lang="lt-LT" altLang="lt-LT" b="1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lt-LT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81DC572-4B4D-7F1F-D5FA-18C9053DB1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69268" y="2947376"/>
            <a:ext cx="737637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kumimoji="0" lang="lt-LT" altLang="lt-LT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Partneriai</a:t>
            </a:r>
            <a:r>
              <a:rPr kumimoji="0" lang="lt-LT" altLang="lt-L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tai ne pašaliniai stebėtojai, o pokyčių variklis regionuose.“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lt-LT" altLang="lt-L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lt-LT" altLang="lt-L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Laikas kurti sistemą, kurioje jų balsas – ne tik išgirstas, bet ir įgyvendinamas</a:t>
            </a:r>
            <a:r>
              <a:rPr kumimoji="0" lang="lt-LT" altLang="lt-L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7830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13FE357-B5CD-903C-E8F1-B4B6AAE0E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DA7BE846-9B6B-A51B-C877-14599C80F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Dėkoju už dėmesį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Eglė Juozapavičienė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egle.juozapaviciene@gmail.com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+370</a:t>
            </a:r>
            <a:r>
              <a:rPr lang="lt-L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67636988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Lietuvos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vietos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bendruomeni</a:t>
            </a:r>
            <a:r>
              <a:rPr lang="lt-L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ų organizacijų sąjungos pirmininkė</a:t>
            </a:r>
          </a:p>
        </p:txBody>
      </p:sp>
    </p:spTree>
    <p:extLst>
      <p:ext uri="{BB962C8B-B14F-4D97-AF65-F5344CB8AC3E}">
        <p14:creationId xmlns:p14="http://schemas.microsoft.com/office/powerpoint/2010/main" val="314395802"/>
      </p:ext>
    </p:extLst>
  </p:cSld>
  <p:clrMapOvr>
    <a:masterClrMapping/>
  </p:clrMapOvr>
</p:sld>
</file>

<file path=ppt/theme/theme1.xml><?xml version="1.0" encoding="utf-8"?>
<a:theme xmlns:a="http://schemas.openxmlformats.org/drawingml/2006/main" name="Rėmelis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TM03457475[[fn=Rėmelis]]</Template>
  <TotalTime>86</TotalTime>
  <Words>575</Words>
  <Application>Microsoft Office PowerPoint</Application>
  <PresentationFormat>Plačiaekranė</PresentationFormat>
  <Paragraphs>58</Paragraphs>
  <Slides>9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9</vt:i4>
      </vt:variant>
    </vt:vector>
  </HeadingPairs>
  <TitlesOfParts>
    <vt:vector size="14" baseType="lpstr">
      <vt:lpstr>Arial</vt:lpstr>
      <vt:lpstr>Corbel</vt:lpstr>
      <vt:lpstr>Times New Roman</vt:lpstr>
      <vt:lpstr>Wingdings 2</vt:lpstr>
      <vt:lpstr>Rėmelis</vt:lpstr>
      <vt:lpstr>Integruotas požiūris: socialinių ir ekonominių partnerių reikšmė regiono plėtrai</vt:lpstr>
      <vt:lpstr>Regioninė plėtra šiandien reikalauja holistinio, tarpdalykinių veiksnių derinio požiūrio. </vt:lpstr>
      <vt:lpstr>Kas yra socialiniai ir ekonominiai partneriai? </vt:lpstr>
      <vt:lpstr>Kodėl svarbu kalbėti apie partnerius? </vt:lpstr>
      <vt:lpstr>Integruotas požiūris</vt:lpstr>
      <vt:lpstr>Dabartinės problemos ir siūlymai </vt:lpstr>
      <vt:lpstr>Partnerių grupės pozicija dėl galimų Kauno regiono plėtros prioritetų po 2027 m. </vt:lpstr>
      <vt:lpstr>Baigiamoji mintis 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Eglė Juozapavičienė</dc:creator>
  <cp:lastModifiedBy>Eglė Juozapavičienė</cp:lastModifiedBy>
  <cp:revision>1</cp:revision>
  <dcterms:created xsi:type="dcterms:W3CDTF">2025-06-20T04:06:39Z</dcterms:created>
  <dcterms:modified xsi:type="dcterms:W3CDTF">2025-06-20T05:33:22Z</dcterms:modified>
</cp:coreProperties>
</file>