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655" r:id="rId5"/>
    <p:sldId id="678" r:id="rId6"/>
    <p:sldId id="833" r:id="rId7"/>
    <p:sldId id="830" r:id="rId8"/>
    <p:sldId id="815" r:id="rId9"/>
    <p:sldId id="817" r:id="rId10"/>
    <p:sldId id="832" r:id="rId11"/>
    <p:sldId id="654" r:id="rId12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adžios bei tekstinės skaidrės" id="{B63A215F-C27B-42F4-BFEB-F865EA66014B}">
          <p14:sldIdLst>
            <p14:sldId id="655"/>
            <p14:sldId id="678"/>
            <p14:sldId id="833"/>
            <p14:sldId id="830"/>
            <p14:sldId id="815"/>
            <p14:sldId id="817"/>
            <p14:sldId id="832"/>
            <p14:sldId id="6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63D409-5B74-898E-20CC-CB086F8CDCD6}" name="Paulius Baniūnas" initials="PB" userId="S::paulius.baniunas@finmin.lt::c09b0b85-d59b-4380-902f-2c0ef88fe019" providerId="AD"/>
  <p188:author id="{8A7A2282-1068-4E5B-1E1A-9A279D5EAF09}" name="Ieva Sinkevičiūtė" initials="IS" userId="S-1-5-21-2348669557-1814690479-3061880629-11087" providerId="AD"/>
  <p188:author id="{02AB5C95-6C05-76B5-BA6F-200222174A85}" name="Milda Kuzmaitė" initials="MK" userId="S::Milda.Kuzmaite@finmin.lt::4be8e1ac-5d0a-4151-b5b9-7177e689cb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BB7"/>
    <a:srgbClr val="003399"/>
    <a:srgbClr val="ABC7FF"/>
    <a:srgbClr val="C3240F"/>
    <a:srgbClr val="EEB8B4"/>
    <a:srgbClr val="E5938D"/>
    <a:srgbClr val="F7DFDD"/>
    <a:srgbClr val="962A53"/>
    <a:srgbClr val="3E63A0"/>
    <a:srgbClr val="967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E18BC2-2BBB-414E-9C4F-AF0CCC78F5AF}" v="117" dt="2025-02-11T14:46:53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Šviesus stili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76634" autoAdjust="0"/>
  </p:normalViewPr>
  <p:slideViewPr>
    <p:cSldViewPr snapToGrid="0" showGuides="1">
      <p:cViewPr varScale="1">
        <p:scale>
          <a:sx n="107" d="100"/>
          <a:sy n="107" d="100"/>
        </p:scale>
        <p:origin x="1980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2705" y="-51"/>
      </p:cViewPr>
      <p:guideLst>
        <p:guide orient="horz" pos="2879"/>
        <p:guide pos="2160"/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E15557-FA8A-4335-83E0-C2E0E46DAED2}" type="doc">
      <dgm:prSet loTypeId="urn:microsoft.com/office/officeart/2011/layout/TabList" loCatId="officeonline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65CB536F-B45F-4C95-83A7-3287760AE3E4}">
      <dgm:prSet phldrT="[Text]"/>
      <dgm:spPr/>
      <dgm:t>
        <a:bodyPr/>
        <a:lstStyle/>
        <a:p>
          <a:r>
            <a:rPr lang="lt-LT" dirty="0"/>
            <a:t>2022</a:t>
          </a:r>
          <a:endParaRPr lang="en-US" dirty="0"/>
        </a:p>
      </dgm:t>
    </dgm:pt>
    <dgm:pt modelId="{7AFEA9F6-84AC-4C65-AF0B-916E2E014142}" type="parTrans" cxnId="{9B69B4A9-D007-48B5-836F-13E542C40DF9}">
      <dgm:prSet/>
      <dgm:spPr/>
      <dgm:t>
        <a:bodyPr/>
        <a:lstStyle/>
        <a:p>
          <a:endParaRPr lang="en-US"/>
        </a:p>
      </dgm:t>
    </dgm:pt>
    <dgm:pt modelId="{2A8D730F-D2BD-46B5-866B-BB297405FE63}" type="sibTrans" cxnId="{9B69B4A9-D007-48B5-836F-13E542C40DF9}">
      <dgm:prSet/>
      <dgm:spPr/>
      <dgm:t>
        <a:bodyPr/>
        <a:lstStyle/>
        <a:p>
          <a:endParaRPr lang="en-US"/>
        </a:p>
      </dgm:t>
    </dgm:pt>
    <dgm:pt modelId="{CDC2FB5E-7D0F-4D13-A55F-1531E206A379}">
      <dgm:prSet phldrT="[Text]"/>
      <dgm:spPr/>
      <dgm:t>
        <a:bodyPr/>
        <a:lstStyle/>
        <a:p>
          <a:r>
            <a:rPr lang="lt-LT" dirty="0" err="1">
              <a:solidFill>
                <a:srgbClr val="00B050"/>
              </a:solidFill>
            </a:rPr>
            <a:t>Start</a:t>
          </a:r>
          <a:r>
            <a:rPr lang="en-US" dirty="0">
              <a:solidFill>
                <a:srgbClr val="00B050"/>
              </a:solidFill>
            </a:rPr>
            <a:t>as</a:t>
          </a:r>
          <a:r>
            <a:rPr lang="lt-LT" dirty="0">
              <a:solidFill>
                <a:srgbClr val="00B050"/>
              </a:solidFill>
            </a:rPr>
            <a:t> – </a:t>
          </a:r>
          <a:r>
            <a:rPr lang="en-GB" dirty="0">
              <a:solidFill>
                <a:srgbClr val="00B050"/>
              </a:solidFill>
            </a:rPr>
            <a:t>8</a:t>
          </a:r>
          <a:r>
            <a:rPr lang="lt-LT" dirty="0">
              <a:solidFill>
                <a:srgbClr val="00B050"/>
              </a:solidFill>
            </a:rPr>
            <a:t>-</a:t>
          </a:r>
          <a:r>
            <a:rPr lang="lt-LT" dirty="0" err="1">
              <a:solidFill>
                <a:srgbClr val="00B050"/>
              </a:solidFill>
            </a:rPr>
            <a:t>oji</a:t>
          </a:r>
          <a:r>
            <a:rPr lang="lt-LT" dirty="0">
              <a:solidFill>
                <a:srgbClr val="00B050"/>
              </a:solidFill>
            </a:rPr>
            <a:t> Sanglaudos ataskaita </a:t>
          </a:r>
          <a:endParaRPr lang="en-US" dirty="0">
            <a:solidFill>
              <a:srgbClr val="00B050"/>
            </a:solidFill>
          </a:endParaRPr>
        </a:p>
      </dgm:t>
    </dgm:pt>
    <dgm:pt modelId="{4799CF9E-8CDE-412E-A023-03860852C1CA}" type="parTrans" cxnId="{5D47BA83-9CB2-458D-8FD5-B6F62670DB54}">
      <dgm:prSet/>
      <dgm:spPr/>
      <dgm:t>
        <a:bodyPr/>
        <a:lstStyle/>
        <a:p>
          <a:endParaRPr lang="en-US"/>
        </a:p>
      </dgm:t>
    </dgm:pt>
    <dgm:pt modelId="{999F89F0-9F14-43EA-8C9D-10BA6F7CFB54}" type="sibTrans" cxnId="{5D47BA83-9CB2-458D-8FD5-B6F62670DB54}">
      <dgm:prSet/>
      <dgm:spPr/>
      <dgm:t>
        <a:bodyPr/>
        <a:lstStyle/>
        <a:p>
          <a:endParaRPr lang="en-US"/>
        </a:p>
      </dgm:t>
    </dgm:pt>
    <dgm:pt modelId="{FA5BEBDD-CDDD-4D73-8973-0463FE3D018E}">
      <dgm:prSet phldrT="[Text]"/>
      <dgm:spPr/>
      <dgm:t>
        <a:bodyPr/>
        <a:lstStyle/>
        <a:p>
          <a:r>
            <a:rPr lang="lt-LT" dirty="0"/>
            <a:t>2023</a:t>
          </a:r>
          <a:endParaRPr lang="en-US" dirty="0"/>
        </a:p>
      </dgm:t>
    </dgm:pt>
    <dgm:pt modelId="{146DEFF8-9E58-4561-858A-94E2E9D1B046}" type="parTrans" cxnId="{133A0E73-BE95-4E92-9AA4-60BE79406F5D}">
      <dgm:prSet/>
      <dgm:spPr/>
      <dgm:t>
        <a:bodyPr/>
        <a:lstStyle/>
        <a:p>
          <a:endParaRPr lang="en-US"/>
        </a:p>
      </dgm:t>
    </dgm:pt>
    <dgm:pt modelId="{FCF86F0C-1AD4-4404-8E7E-509EE39D1A10}" type="sibTrans" cxnId="{133A0E73-BE95-4E92-9AA4-60BE79406F5D}">
      <dgm:prSet/>
      <dgm:spPr/>
      <dgm:t>
        <a:bodyPr/>
        <a:lstStyle/>
        <a:p>
          <a:endParaRPr lang="en-US"/>
        </a:p>
      </dgm:t>
    </dgm:pt>
    <dgm:pt modelId="{127F46E8-B25A-481C-B28F-3F9F5C621DD4}">
      <dgm:prSet phldrT="[Text]"/>
      <dgm:spPr/>
      <dgm:t>
        <a:bodyPr/>
        <a:lstStyle/>
        <a:p>
          <a:r>
            <a:rPr lang="lt-LT" dirty="0">
              <a:solidFill>
                <a:srgbClr val="00B050"/>
              </a:solidFill>
            </a:rPr>
            <a:t>Diskusijos grupėse, komitetuose, VN</a:t>
          </a:r>
          <a:endParaRPr lang="en-US" dirty="0">
            <a:solidFill>
              <a:srgbClr val="00B050"/>
            </a:solidFill>
          </a:endParaRPr>
        </a:p>
      </dgm:t>
    </dgm:pt>
    <dgm:pt modelId="{2A0DE44B-0C54-46C8-8D9E-E26A543DDB11}" type="parTrans" cxnId="{761F275B-638F-4CB6-9EA5-3D04B17DFFBC}">
      <dgm:prSet/>
      <dgm:spPr/>
      <dgm:t>
        <a:bodyPr/>
        <a:lstStyle/>
        <a:p>
          <a:endParaRPr lang="en-US"/>
        </a:p>
      </dgm:t>
    </dgm:pt>
    <dgm:pt modelId="{0E63B535-5016-46B4-845C-2B5325187E89}" type="sibTrans" cxnId="{761F275B-638F-4CB6-9EA5-3D04B17DFFBC}">
      <dgm:prSet/>
      <dgm:spPr/>
      <dgm:t>
        <a:bodyPr/>
        <a:lstStyle/>
        <a:p>
          <a:endParaRPr lang="en-US"/>
        </a:p>
      </dgm:t>
    </dgm:pt>
    <dgm:pt modelId="{D180FF70-E857-4993-B787-3CE672D226C1}">
      <dgm:prSet phldrT="[Text]" custT="1"/>
      <dgm:spPr/>
      <dgm:t>
        <a:bodyPr/>
        <a:lstStyle/>
        <a:p>
          <a:r>
            <a:rPr lang="lt-LT" sz="1200" dirty="0"/>
            <a:t>Tarybos, Regionų komiteto ir EESRK išvados</a:t>
          </a:r>
          <a:r>
            <a:rPr lang="en-US" sz="1200" dirty="0"/>
            <a:t> d</a:t>
          </a:r>
          <a:r>
            <a:rPr lang="lt-LT" sz="1200" dirty="0" err="1"/>
            <a:t>ėl</a:t>
          </a:r>
          <a:r>
            <a:rPr lang="lt-LT" sz="1200" dirty="0"/>
            <a:t> Sanglaudos ateities (rugsėjis-lapkritis)</a:t>
          </a:r>
          <a:endParaRPr lang="en-US" sz="1200" dirty="0"/>
        </a:p>
      </dgm:t>
    </dgm:pt>
    <dgm:pt modelId="{FEAF9850-29A0-4A05-BE57-771128DAC9A7}" type="parTrans" cxnId="{BBD74E13-A831-4839-9EF6-0D9519225BA8}">
      <dgm:prSet/>
      <dgm:spPr/>
      <dgm:t>
        <a:bodyPr/>
        <a:lstStyle/>
        <a:p>
          <a:endParaRPr lang="en-US"/>
        </a:p>
      </dgm:t>
    </dgm:pt>
    <dgm:pt modelId="{7B8A90DD-BD3F-4F25-912F-6E624EC43594}" type="sibTrans" cxnId="{BBD74E13-A831-4839-9EF6-0D9519225BA8}">
      <dgm:prSet/>
      <dgm:spPr/>
      <dgm:t>
        <a:bodyPr/>
        <a:lstStyle/>
        <a:p>
          <a:endParaRPr lang="en-US"/>
        </a:p>
      </dgm:t>
    </dgm:pt>
    <dgm:pt modelId="{224A0377-591F-42E8-877B-226FA47C21FD}">
      <dgm:prSet phldrT="[Text]" custT="1"/>
      <dgm:spPr/>
      <dgm:t>
        <a:bodyPr/>
        <a:lstStyle/>
        <a:p>
          <a:r>
            <a:rPr lang="lt-LT" sz="1200" dirty="0"/>
            <a:t>Aukšto lygio grupės dėl Sanglaudos ateities išvados (vasaris)</a:t>
          </a:r>
          <a:endParaRPr lang="en-US" sz="1200" dirty="0"/>
        </a:p>
      </dgm:t>
    </dgm:pt>
    <dgm:pt modelId="{9E72839F-AB97-4B4B-9046-22CF6523F076}" type="parTrans" cxnId="{F2C0D6B1-E198-4574-83C8-AB7E426EC107}">
      <dgm:prSet/>
      <dgm:spPr/>
      <dgm:t>
        <a:bodyPr/>
        <a:lstStyle/>
        <a:p>
          <a:endParaRPr lang="en-US"/>
        </a:p>
      </dgm:t>
    </dgm:pt>
    <dgm:pt modelId="{0817D01B-5228-440A-8779-C1F53AA5ACF6}" type="sibTrans" cxnId="{F2C0D6B1-E198-4574-83C8-AB7E426EC107}">
      <dgm:prSet/>
      <dgm:spPr/>
      <dgm:t>
        <a:bodyPr/>
        <a:lstStyle/>
        <a:p>
          <a:endParaRPr lang="en-US"/>
        </a:p>
      </dgm:t>
    </dgm:pt>
    <dgm:pt modelId="{E3906852-664F-4EB2-905A-A3FA101D2656}">
      <dgm:prSet phldrT="[Text]"/>
      <dgm:spPr>
        <a:solidFill>
          <a:srgbClr val="AFDBB7"/>
        </a:solidFill>
      </dgm:spPr>
      <dgm:t>
        <a:bodyPr/>
        <a:lstStyle/>
        <a:p>
          <a:r>
            <a:rPr lang="lt-LT" dirty="0"/>
            <a:t>2025</a:t>
          </a:r>
          <a:endParaRPr lang="en-US" dirty="0"/>
        </a:p>
      </dgm:t>
    </dgm:pt>
    <dgm:pt modelId="{A17BDDE5-A24A-49B7-9BA0-B4EFAC7D3A28}" type="parTrans" cxnId="{B65BEFA9-3FCC-4549-9CED-564CD37DE017}">
      <dgm:prSet/>
      <dgm:spPr/>
      <dgm:t>
        <a:bodyPr/>
        <a:lstStyle/>
        <a:p>
          <a:endParaRPr lang="en-US"/>
        </a:p>
      </dgm:t>
    </dgm:pt>
    <dgm:pt modelId="{D8BFF6A4-7CF5-4A68-A449-0A3FE670177F}" type="sibTrans" cxnId="{B65BEFA9-3FCC-4549-9CED-564CD37DE017}">
      <dgm:prSet/>
      <dgm:spPr/>
      <dgm:t>
        <a:bodyPr/>
        <a:lstStyle/>
        <a:p>
          <a:endParaRPr lang="en-US"/>
        </a:p>
      </dgm:t>
    </dgm:pt>
    <dgm:pt modelId="{7B20FBFA-3D0D-4BAB-AA7A-51479AD5CE84}">
      <dgm:prSet phldrT="[Text]"/>
      <dgm:spPr/>
      <dgm:t>
        <a:bodyPr/>
        <a:lstStyle/>
        <a:p>
          <a:r>
            <a:rPr lang="lt-LT" dirty="0"/>
            <a:t>2026</a:t>
          </a:r>
          <a:endParaRPr lang="en-US" dirty="0"/>
        </a:p>
      </dgm:t>
    </dgm:pt>
    <dgm:pt modelId="{46A08465-29C8-4B8C-B313-A461434F7760}" type="parTrans" cxnId="{E7A900DE-C5F4-4545-9282-3EBE8774115B}">
      <dgm:prSet/>
      <dgm:spPr/>
      <dgm:t>
        <a:bodyPr/>
        <a:lstStyle/>
        <a:p>
          <a:endParaRPr lang="en-US"/>
        </a:p>
      </dgm:t>
    </dgm:pt>
    <dgm:pt modelId="{235A696B-9213-48B6-89B5-2AD452FF906F}" type="sibTrans" cxnId="{E7A900DE-C5F4-4545-9282-3EBE8774115B}">
      <dgm:prSet/>
      <dgm:spPr/>
      <dgm:t>
        <a:bodyPr/>
        <a:lstStyle/>
        <a:p>
          <a:endParaRPr lang="en-US"/>
        </a:p>
      </dgm:t>
    </dgm:pt>
    <dgm:pt modelId="{F80E9708-181A-4B49-9DAB-95481251428B}">
      <dgm:prSet phldrT="[Text]"/>
      <dgm:spPr/>
      <dgm:t>
        <a:bodyPr/>
        <a:lstStyle/>
        <a:p>
          <a:r>
            <a:rPr lang="lt-LT" dirty="0"/>
            <a:t>2027</a:t>
          </a:r>
          <a:endParaRPr lang="en-US" dirty="0"/>
        </a:p>
      </dgm:t>
    </dgm:pt>
    <dgm:pt modelId="{5E1AE63E-64A0-4D8D-BE8B-6CF73D1D4126}" type="parTrans" cxnId="{716E8E5D-445A-4B41-AC91-70F1A73304F1}">
      <dgm:prSet/>
      <dgm:spPr/>
      <dgm:t>
        <a:bodyPr/>
        <a:lstStyle/>
        <a:p>
          <a:endParaRPr lang="en-US"/>
        </a:p>
      </dgm:t>
    </dgm:pt>
    <dgm:pt modelId="{450F65F0-FEFB-4D7F-B08F-56B9AC75232A}" type="sibTrans" cxnId="{716E8E5D-445A-4B41-AC91-70F1A73304F1}">
      <dgm:prSet/>
      <dgm:spPr/>
      <dgm:t>
        <a:bodyPr/>
        <a:lstStyle/>
        <a:p>
          <a:endParaRPr lang="en-US"/>
        </a:p>
      </dgm:t>
    </dgm:pt>
    <dgm:pt modelId="{B4F4C518-925F-46E0-A7F5-70317254BD6F}">
      <dgm:prSet phldrT="[Text]"/>
      <dgm:spPr/>
      <dgm:t>
        <a:bodyPr/>
        <a:lstStyle/>
        <a:p>
          <a:r>
            <a:rPr lang="lt-LT" dirty="0">
              <a:solidFill>
                <a:srgbClr val="00B050"/>
              </a:solidFill>
            </a:rPr>
            <a:t>Teisiniai pasiūlymai</a:t>
          </a:r>
          <a:endParaRPr lang="en-US" dirty="0">
            <a:solidFill>
              <a:srgbClr val="00B050"/>
            </a:solidFill>
          </a:endParaRPr>
        </a:p>
      </dgm:t>
    </dgm:pt>
    <dgm:pt modelId="{DAF8F24A-9002-4BF0-937B-7BB64B9AC579}" type="parTrans" cxnId="{54B42C46-A8F9-4863-B5EC-2B93F2BFF1BC}">
      <dgm:prSet/>
      <dgm:spPr/>
      <dgm:t>
        <a:bodyPr/>
        <a:lstStyle/>
        <a:p>
          <a:endParaRPr lang="en-US"/>
        </a:p>
      </dgm:t>
    </dgm:pt>
    <dgm:pt modelId="{EA474011-BC54-4F87-A57D-5FB92DBA6966}" type="sibTrans" cxnId="{54B42C46-A8F9-4863-B5EC-2B93F2BFF1BC}">
      <dgm:prSet/>
      <dgm:spPr/>
      <dgm:t>
        <a:bodyPr/>
        <a:lstStyle/>
        <a:p>
          <a:endParaRPr lang="en-US"/>
        </a:p>
      </dgm:t>
    </dgm:pt>
    <dgm:pt modelId="{0113291B-FCCB-4BDC-B977-0767B3CD1B7A}">
      <dgm:prSet phldrT="[Text]"/>
      <dgm:spPr/>
      <dgm:t>
        <a:bodyPr/>
        <a:lstStyle/>
        <a:p>
          <a:r>
            <a:rPr lang="lt-LT" dirty="0">
              <a:solidFill>
                <a:srgbClr val="00B050"/>
              </a:solidFill>
            </a:rPr>
            <a:t>Derybos</a:t>
          </a:r>
          <a:endParaRPr lang="en-US" dirty="0">
            <a:solidFill>
              <a:srgbClr val="00B050"/>
            </a:solidFill>
          </a:endParaRPr>
        </a:p>
      </dgm:t>
    </dgm:pt>
    <dgm:pt modelId="{1B2C1121-C74C-4BED-A4F0-E8DF481D1C64}" type="parTrans" cxnId="{1E13CDC3-7D7A-4FE9-90E1-4676D15A1DAE}">
      <dgm:prSet/>
      <dgm:spPr/>
      <dgm:t>
        <a:bodyPr/>
        <a:lstStyle/>
        <a:p>
          <a:endParaRPr lang="en-US"/>
        </a:p>
      </dgm:t>
    </dgm:pt>
    <dgm:pt modelId="{E81FB4CF-DC80-45CE-B904-607EED2AF37B}" type="sibTrans" cxnId="{1E13CDC3-7D7A-4FE9-90E1-4676D15A1DAE}">
      <dgm:prSet/>
      <dgm:spPr/>
      <dgm:t>
        <a:bodyPr/>
        <a:lstStyle/>
        <a:p>
          <a:endParaRPr lang="en-US"/>
        </a:p>
      </dgm:t>
    </dgm:pt>
    <dgm:pt modelId="{5419A760-0C2B-4C11-ADDE-40DFF9AA3144}">
      <dgm:prSet phldrT="[Text]"/>
      <dgm:spPr/>
      <dgm:t>
        <a:bodyPr/>
        <a:lstStyle/>
        <a:p>
          <a:r>
            <a:rPr lang="lt-LT" dirty="0">
              <a:solidFill>
                <a:srgbClr val="00B050"/>
              </a:solidFill>
            </a:rPr>
            <a:t>Derybų pabaiga ir reglamentų patvirtinimas (LT PIRM I </a:t>
          </a:r>
          <a:r>
            <a:rPr lang="lt-LT" dirty="0" err="1">
              <a:solidFill>
                <a:srgbClr val="00B050"/>
              </a:solidFill>
            </a:rPr>
            <a:t>pusm</a:t>
          </a:r>
          <a:r>
            <a:rPr lang="lt-LT" dirty="0">
              <a:solidFill>
                <a:srgbClr val="00B050"/>
              </a:solidFill>
            </a:rPr>
            <a:t>.)</a:t>
          </a:r>
          <a:endParaRPr lang="en-US" dirty="0">
            <a:solidFill>
              <a:srgbClr val="00B050"/>
            </a:solidFill>
          </a:endParaRPr>
        </a:p>
      </dgm:t>
    </dgm:pt>
    <dgm:pt modelId="{94BA8481-1785-4F54-B572-AB81A07F53BD}" type="parTrans" cxnId="{DFADB435-912A-4F3D-8ED2-B7E100E84769}">
      <dgm:prSet/>
      <dgm:spPr/>
      <dgm:t>
        <a:bodyPr/>
        <a:lstStyle/>
        <a:p>
          <a:endParaRPr lang="en-US"/>
        </a:p>
      </dgm:t>
    </dgm:pt>
    <dgm:pt modelId="{19C22509-44D9-42C1-81A0-234757BA37F5}" type="sibTrans" cxnId="{DFADB435-912A-4F3D-8ED2-B7E100E84769}">
      <dgm:prSet/>
      <dgm:spPr/>
      <dgm:t>
        <a:bodyPr/>
        <a:lstStyle/>
        <a:p>
          <a:endParaRPr lang="en-US"/>
        </a:p>
      </dgm:t>
    </dgm:pt>
    <dgm:pt modelId="{9E27C7AE-8A26-46C0-B2C1-C335F009E3EF}">
      <dgm:prSet phldrT="[Text]" custT="1"/>
      <dgm:spPr/>
      <dgm:t>
        <a:bodyPr/>
        <a:lstStyle/>
        <a:p>
          <a:r>
            <a:rPr lang="lt-LT" sz="1200" dirty="0"/>
            <a:t>COM pasiūlymas dėl naujos DFP,</a:t>
          </a:r>
          <a:r>
            <a:rPr lang="en-US" sz="1200" dirty="0"/>
            <a:t> </a:t>
          </a:r>
          <a:r>
            <a:rPr lang="lt-LT" sz="1200" dirty="0"/>
            <a:t>Sanglaudos politikos (SP) reglamentų pasiūlymas </a:t>
          </a:r>
          <a:r>
            <a:rPr lang="en-US" sz="1200" dirty="0"/>
            <a:t>(</a:t>
          </a:r>
          <a:r>
            <a:rPr lang="lt-LT" sz="1200" dirty="0"/>
            <a:t>po DFP pasiūlymo</a:t>
          </a:r>
          <a:r>
            <a:rPr lang="en-US" sz="1200" dirty="0"/>
            <a:t>)</a:t>
          </a:r>
        </a:p>
      </dgm:t>
    </dgm:pt>
    <dgm:pt modelId="{396C90C7-E213-46B6-8631-475B74896D67}" type="parTrans" cxnId="{1C71589D-3A58-4FC4-8BB7-64504D2267E9}">
      <dgm:prSet/>
      <dgm:spPr/>
      <dgm:t>
        <a:bodyPr/>
        <a:lstStyle/>
        <a:p>
          <a:endParaRPr lang="en-US"/>
        </a:p>
      </dgm:t>
    </dgm:pt>
    <dgm:pt modelId="{EAD83112-BAFE-4451-AC26-C14CB42ADB30}" type="sibTrans" cxnId="{1C71589D-3A58-4FC4-8BB7-64504D2267E9}">
      <dgm:prSet/>
      <dgm:spPr/>
      <dgm:t>
        <a:bodyPr/>
        <a:lstStyle/>
        <a:p>
          <a:endParaRPr lang="en-US"/>
        </a:p>
      </dgm:t>
    </dgm:pt>
    <dgm:pt modelId="{D324EF7A-C2C2-44C6-A3D7-D3A2982E0376}">
      <dgm:prSet phldrT="[Text]" custT="1"/>
      <dgm:spPr/>
      <dgm:t>
        <a:bodyPr/>
        <a:lstStyle/>
        <a:p>
          <a:r>
            <a:rPr lang="lt-LT" sz="1200" dirty="0"/>
            <a:t>2014–2020 m. </a:t>
          </a:r>
          <a:r>
            <a:rPr lang="lt-LT" sz="1200" dirty="0" err="1"/>
            <a:t>ex-post</a:t>
          </a:r>
          <a:r>
            <a:rPr lang="lt-LT" sz="1200" dirty="0"/>
            <a:t> vertinimas ir 2021–2027 m. vidurio laikotarpio peržiūra (išvados</a:t>
          </a:r>
          <a:r>
            <a:rPr lang="en-US" sz="1200" dirty="0"/>
            <a:t> </a:t>
          </a:r>
          <a:r>
            <a:rPr lang="lt-LT" sz="1200" dirty="0"/>
            <a:t>bus 2025 m.)</a:t>
          </a:r>
          <a:endParaRPr lang="en-US" sz="1200" dirty="0"/>
        </a:p>
      </dgm:t>
    </dgm:pt>
    <dgm:pt modelId="{A9E6E22B-92D2-4D07-BC8C-B356C103EDD4}" type="parTrans" cxnId="{C086ECFD-4E32-499C-849E-9B21B5DD35E8}">
      <dgm:prSet/>
      <dgm:spPr/>
      <dgm:t>
        <a:bodyPr/>
        <a:lstStyle/>
        <a:p>
          <a:endParaRPr lang="lt-LT"/>
        </a:p>
      </dgm:t>
    </dgm:pt>
    <dgm:pt modelId="{DBCDFCD6-FD2B-49BB-9282-74624394B8BA}" type="sibTrans" cxnId="{C086ECFD-4E32-499C-849E-9B21B5DD35E8}">
      <dgm:prSet/>
      <dgm:spPr/>
      <dgm:t>
        <a:bodyPr/>
        <a:lstStyle/>
        <a:p>
          <a:endParaRPr lang="lt-LT"/>
        </a:p>
      </dgm:t>
    </dgm:pt>
    <dgm:pt modelId="{9F42E06B-31D6-49F4-8EEE-CA0381892D1D}">
      <dgm:prSet phldrT="[Text]"/>
      <dgm:spPr/>
      <dgm:t>
        <a:bodyPr/>
        <a:lstStyle/>
        <a:p>
          <a:r>
            <a:rPr lang="lt-LT" dirty="0">
              <a:solidFill>
                <a:srgbClr val="00B050"/>
              </a:solidFill>
            </a:rPr>
            <a:t>Diskusijų išvados</a:t>
          </a:r>
          <a:endParaRPr lang="en-US" dirty="0">
            <a:solidFill>
              <a:srgbClr val="00B050"/>
            </a:solidFill>
          </a:endParaRPr>
        </a:p>
      </dgm:t>
    </dgm:pt>
    <dgm:pt modelId="{DEC8B3D8-029C-4916-B2A2-59C6EB24E0B2}" type="sibTrans" cxnId="{0CCFDFB3-7F4D-4EC2-8442-3A7876F638B3}">
      <dgm:prSet/>
      <dgm:spPr/>
      <dgm:t>
        <a:bodyPr/>
        <a:lstStyle/>
        <a:p>
          <a:endParaRPr lang="en-US"/>
        </a:p>
      </dgm:t>
    </dgm:pt>
    <dgm:pt modelId="{782AFF73-5B27-4588-AE4F-939D2CE07671}" type="parTrans" cxnId="{0CCFDFB3-7F4D-4EC2-8442-3A7876F638B3}">
      <dgm:prSet/>
      <dgm:spPr/>
      <dgm:t>
        <a:bodyPr/>
        <a:lstStyle/>
        <a:p>
          <a:endParaRPr lang="en-US"/>
        </a:p>
      </dgm:t>
    </dgm:pt>
    <dgm:pt modelId="{7A922F95-7AF5-4B5A-B400-20B7082D2F12}">
      <dgm:prSet phldrT="[Text]"/>
      <dgm:spPr/>
      <dgm:t>
        <a:bodyPr/>
        <a:lstStyle/>
        <a:p>
          <a:r>
            <a:rPr lang="lt-LT" dirty="0"/>
            <a:t>2024</a:t>
          </a:r>
          <a:endParaRPr lang="en-US" dirty="0"/>
        </a:p>
      </dgm:t>
    </dgm:pt>
    <dgm:pt modelId="{B3FDDF45-9886-498F-8C56-493F17561FB6}" type="sibTrans" cxnId="{1432A5D6-BB6A-4BB8-9751-DCCC8FB48DF7}">
      <dgm:prSet/>
      <dgm:spPr/>
      <dgm:t>
        <a:bodyPr/>
        <a:lstStyle/>
        <a:p>
          <a:endParaRPr lang="en-US"/>
        </a:p>
      </dgm:t>
    </dgm:pt>
    <dgm:pt modelId="{07F829C3-F9FC-48E7-B189-B64B6B92DC23}" type="parTrans" cxnId="{1432A5D6-BB6A-4BB8-9751-DCCC8FB48DF7}">
      <dgm:prSet/>
      <dgm:spPr/>
      <dgm:t>
        <a:bodyPr/>
        <a:lstStyle/>
        <a:p>
          <a:endParaRPr lang="en-US"/>
        </a:p>
      </dgm:t>
    </dgm:pt>
    <dgm:pt modelId="{6F2855AA-5546-4D05-BFA3-1C22F7BB8F2C}">
      <dgm:prSet phldrT="[Text]" custT="1"/>
      <dgm:spPr/>
      <dgm:t>
        <a:bodyPr/>
        <a:lstStyle/>
        <a:p>
          <a:r>
            <a:rPr lang="lt-LT" sz="1200" b="0" dirty="0"/>
            <a:t>Tarybos išvados dėl 9-osios Sanglaudos ataskaitos, Sanglaudos ministrų BRT diskusija dėl ateities (birželis), </a:t>
          </a:r>
          <a:endParaRPr lang="en-US" sz="1200" b="0" dirty="0"/>
        </a:p>
      </dgm:t>
    </dgm:pt>
    <dgm:pt modelId="{7C0D2192-FEA7-4B91-86AA-20068F2B65AD}" type="parTrans" cxnId="{A856BF29-3E4A-4863-B761-A78FC495A323}">
      <dgm:prSet/>
      <dgm:spPr/>
      <dgm:t>
        <a:bodyPr/>
        <a:lstStyle/>
        <a:p>
          <a:endParaRPr lang="en-GB"/>
        </a:p>
      </dgm:t>
    </dgm:pt>
    <dgm:pt modelId="{941F9B98-D8DD-4936-986F-19348722FD18}" type="sibTrans" cxnId="{A856BF29-3E4A-4863-B761-A78FC495A323}">
      <dgm:prSet/>
      <dgm:spPr/>
      <dgm:t>
        <a:bodyPr/>
        <a:lstStyle/>
        <a:p>
          <a:endParaRPr lang="en-GB"/>
        </a:p>
      </dgm:t>
    </dgm:pt>
    <dgm:pt modelId="{B4C969D9-4833-40C9-A8CB-F0FC5AD9360D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t-LT" sz="1200" b="1" dirty="0"/>
            <a:t>9-oji Sanglaudos ataskaita (kovo 27 d.) ir Sanglaudos forumas </a:t>
          </a:r>
          <a:r>
            <a:rPr lang="en-US" sz="1200" b="1" dirty="0"/>
            <a:t>(</a:t>
          </a:r>
          <a:r>
            <a:rPr lang="lt-LT" sz="1200" b="1" dirty="0"/>
            <a:t>balandžio 11-12 d.</a:t>
          </a:r>
          <a:r>
            <a:rPr lang="en-US" sz="1200" b="1" dirty="0"/>
            <a:t>)</a:t>
          </a:r>
          <a:endParaRPr lang="en-US" sz="1200" dirty="0"/>
        </a:p>
      </dgm:t>
    </dgm:pt>
    <dgm:pt modelId="{B47A16A3-99F5-488A-B2D5-33F83C6D3F55}" type="parTrans" cxnId="{48B5B33D-A1FA-4E0C-9A00-3CF973457528}">
      <dgm:prSet/>
      <dgm:spPr/>
      <dgm:t>
        <a:bodyPr/>
        <a:lstStyle/>
        <a:p>
          <a:endParaRPr lang="en-GB"/>
        </a:p>
      </dgm:t>
    </dgm:pt>
    <dgm:pt modelId="{A3718AB7-FC62-43F1-8D27-C24A912AE08A}" type="sibTrans" cxnId="{48B5B33D-A1FA-4E0C-9A00-3CF973457528}">
      <dgm:prSet/>
      <dgm:spPr/>
      <dgm:t>
        <a:bodyPr/>
        <a:lstStyle/>
        <a:p>
          <a:endParaRPr lang="en-GB"/>
        </a:p>
      </dgm:t>
    </dgm:pt>
    <dgm:pt modelId="{0CAF8A3C-7361-4698-9EEA-F9BADBED8E24}" type="pres">
      <dgm:prSet presAssocID="{F9E15557-FA8A-4335-83E0-C2E0E46DAED2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32A8B77E-0432-424A-BAFC-0E8F17ADDC07}" type="pres">
      <dgm:prSet presAssocID="{65CB536F-B45F-4C95-83A7-3287760AE3E4}" presName="composite" presStyleCnt="0"/>
      <dgm:spPr/>
    </dgm:pt>
    <dgm:pt modelId="{D564EC9C-C4E5-410A-81CB-93180A8FEAAC}" type="pres">
      <dgm:prSet presAssocID="{65CB536F-B45F-4C95-83A7-3287760AE3E4}" presName="FirstChild" presStyleLbl="revTx" presStyleIdx="0" presStyleCnt="9">
        <dgm:presLayoutVars>
          <dgm:chMax val="0"/>
          <dgm:chPref val="0"/>
          <dgm:bulletEnabled val="1"/>
        </dgm:presLayoutVars>
      </dgm:prSet>
      <dgm:spPr/>
    </dgm:pt>
    <dgm:pt modelId="{615FFC9F-C6B1-405A-A830-79F410F0D20B}" type="pres">
      <dgm:prSet presAssocID="{65CB536F-B45F-4C95-83A7-3287760AE3E4}" presName="Parent" presStyleLbl="alignNode1" presStyleIdx="0" presStyleCnt="6" custLinFactNeighborY="-19123">
        <dgm:presLayoutVars>
          <dgm:chMax val="3"/>
          <dgm:chPref val="3"/>
          <dgm:bulletEnabled val="1"/>
        </dgm:presLayoutVars>
      </dgm:prSet>
      <dgm:spPr/>
    </dgm:pt>
    <dgm:pt modelId="{C3A60ED6-194F-40EA-B488-FEC985D33AE2}" type="pres">
      <dgm:prSet presAssocID="{65CB536F-B45F-4C95-83A7-3287760AE3E4}" presName="Accent" presStyleLbl="parChTrans1D1" presStyleIdx="0" presStyleCnt="6"/>
      <dgm:spPr/>
    </dgm:pt>
    <dgm:pt modelId="{F1DE2A14-D927-4023-8DDA-4794D5C35276}" type="pres">
      <dgm:prSet presAssocID="{2A8D730F-D2BD-46B5-866B-BB297405FE63}" presName="sibTrans" presStyleCnt="0"/>
      <dgm:spPr/>
    </dgm:pt>
    <dgm:pt modelId="{A0848745-9BD3-46E4-82DC-05B12632AF50}" type="pres">
      <dgm:prSet presAssocID="{FA5BEBDD-CDDD-4D73-8973-0463FE3D018E}" presName="composite" presStyleCnt="0"/>
      <dgm:spPr/>
    </dgm:pt>
    <dgm:pt modelId="{AC6CE768-6FFE-4095-9F2B-C06A8F0DBD44}" type="pres">
      <dgm:prSet presAssocID="{FA5BEBDD-CDDD-4D73-8973-0463FE3D018E}" presName="FirstChild" presStyleLbl="revTx" presStyleIdx="1" presStyleCnt="9">
        <dgm:presLayoutVars>
          <dgm:chMax val="0"/>
          <dgm:chPref val="0"/>
          <dgm:bulletEnabled val="1"/>
        </dgm:presLayoutVars>
      </dgm:prSet>
      <dgm:spPr/>
    </dgm:pt>
    <dgm:pt modelId="{4320A966-7A26-42A4-8D49-601FE2577065}" type="pres">
      <dgm:prSet presAssocID="{FA5BEBDD-CDDD-4D73-8973-0463FE3D018E}" presName="Parent" presStyleLbl="alignNode1" presStyleIdx="1" presStyleCnt="6">
        <dgm:presLayoutVars>
          <dgm:chMax val="3"/>
          <dgm:chPref val="3"/>
          <dgm:bulletEnabled val="1"/>
        </dgm:presLayoutVars>
      </dgm:prSet>
      <dgm:spPr/>
    </dgm:pt>
    <dgm:pt modelId="{2988E1EC-D87F-42A0-8D02-C288EB5193F9}" type="pres">
      <dgm:prSet presAssocID="{FA5BEBDD-CDDD-4D73-8973-0463FE3D018E}" presName="Accent" presStyleLbl="parChTrans1D1" presStyleIdx="1" presStyleCnt="6"/>
      <dgm:spPr/>
    </dgm:pt>
    <dgm:pt modelId="{983CAC12-4929-4BB6-9163-45F651111E8A}" type="pres">
      <dgm:prSet presAssocID="{FA5BEBDD-CDDD-4D73-8973-0463FE3D018E}" presName="Child" presStyleLbl="revTx" presStyleIdx="2" presStyleCnt="9" custScaleY="35013">
        <dgm:presLayoutVars>
          <dgm:chMax val="0"/>
          <dgm:chPref val="0"/>
          <dgm:bulletEnabled val="1"/>
        </dgm:presLayoutVars>
      </dgm:prSet>
      <dgm:spPr/>
    </dgm:pt>
    <dgm:pt modelId="{962F194F-E655-4385-A0CB-EC24072FD838}" type="pres">
      <dgm:prSet presAssocID="{FCF86F0C-1AD4-4404-8E7E-509EE39D1A10}" presName="sibTrans" presStyleCnt="0"/>
      <dgm:spPr/>
    </dgm:pt>
    <dgm:pt modelId="{E06D122F-C991-47E0-B280-C5610D4831D9}" type="pres">
      <dgm:prSet presAssocID="{7A922F95-7AF5-4B5A-B400-20B7082D2F12}" presName="composite" presStyleCnt="0"/>
      <dgm:spPr/>
    </dgm:pt>
    <dgm:pt modelId="{811E1FB3-4E13-46B0-80C4-C574289B70B5}" type="pres">
      <dgm:prSet presAssocID="{7A922F95-7AF5-4B5A-B400-20B7082D2F12}" presName="FirstChild" presStyleLbl="revTx" presStyleIdx="3" presStyleCnt="9">
        <dgm:presLayoutVars>
          <dgm:chMax val="0"/>
          <dgm:chPref val="0"/>
          <dgm:bulletEnabled val="1"/>
        </dgm:presLayoutVars>
      </dgm:prSet>
      <dgm:spPr/>
    </dgm:pt>
    <dgm:pt modelId="{1E20628D-E9EC-43A6-9B73-56A718C610D2}" type="pres">
      <dgm:prSet presAssocID="{7A922F95-7AF5-4B5A-B400-20B7082D2F12}" presName="Parent" presStyleLbl="alignNode1" presStyleIdx="2" presStyleCnt="6">
        <dgm:presLayoutVars>
          <dgm:chMax val="3"/>
          <dgm:chPref val="3"/>
          <dgm:bulletEnabled val="1"/>
        </dgm:presLayoutVars>
      </dgm:prSet>
      <dgm:spPr/>
    </dgm:pt>
    <dgm:pt modelId="{3B427B56-9F0D-4C03-99C6-383E681C4FC7}" type="pres">
      <dgm:prSet presAssocID="{7A922F95-7AF5-4B5A-B400-20B7082D2F12}" presName="Accent" presStyleLbl="parChTrans1D1" presStyleIdx="2" presStyleCnt="6"/>
      <dgm:spPr/>
    </dgm:pt>
    <dgm:pt modelId="{E6FE5F01-1C13-40A4-B622-B9DB420F2667}" type="pres">
      <dgm:prSet presAssocID="{7A922F95-7AF5-4B5A-B400-20B7082D2F12}" presName="Child" presStyleLbl="revTx" presStyleIdx="4" presStyleCnt="9" custScaleY="100012" custLinFactY="2769" custLinFactNeighborY="100000">
        <dgm:presLayoutVars>
          <dgm:chMax val="0"/>
          <dgm:chPref val="0"/>
          <dgm:bulletEnabled val="1"/>
        </dgm:presLayoutVars>
      </dgm:prSet>
      <dgm:spPr/>
    </dgm:pt>
    <dgm:pt modelId="{EE23DD48-3D9B-459D-BD18-681133D5EB56}" type="pres">
      <dgm:prSet presAssocID="{B3FDDF45-9886-498F-8C56-493F17561FB6}" presName="sibTrans" presStyleCnt="0"/>
      <dgm:spPr/>
    </dgm:pt>
    <dgm:pt modelId="{F8F2C9EE-64F5-4593-A41F-91537B0A2AD7}" type="pres">
      <dgm:prSet presAssocID="{E3906852-664F-4EB2-905A-A3FA101D2656}" presName="composite" presStyleCnt="0"/>
      <dgm:spPr/>
    </dgm:pt>
    <dgm:pt modelId="{2901695D-5AAA-443C-8FD8-58F216D44214}" type="pres">
      <dgm:prSet presAssocID="{E3906852-664F-4EB2-905A-A3FA101D2656}" presName="FirstChild" presStyleLbl="revTx" presStyleIdx="5" presStyleCnt="9">
        <dgm:presLayoutVars>
          <dgm:chMax val="0"/>
          <dgm:chPref val="0"/>
          <dgm:bulletEnabled val="1"/>
        </dgm:presLayoutVars>
      </dgm:prSet>
      <dgm:spPr/>
    </dgm:pt>
    <dgm:pt modelId="{0B19A2BB-8758-4AD8-B96F-212AF7CA78E9}" type="pres">
      <dgm:prSet presAssocID="{E3906852-664F-4EB2-905A-A3FA101D2656}" presName="Parent" presStyleLbl="alignNode1" presStyleIdx="3" presStyleCnt="6">
        <dgm:presLayoutVars>
          <dgm:chMax val="3"/>
          <dgm:chPref val="3"/>
          <dgm:bulletEnabled val="1"/>
        </dgm:presLayoutVars>
      </dgm:prSet>
      <dgm:spPr/>
    </dgm:pt>
    <dgm:pt modelId="{A47DFB04-661A-42E5-862A-5422D95E604E}" type="pres">
      <dgm:prSet presAssocID="{E3906852-664F-4EB2-905A-A3FA101D2656}" presName="Accent" presStyleLbl="parChTrans1D1" presStyleIdx="3" presStyleCnt="6"/>
      <dgm:spPr/>
    </dgm:pt>
    <dgm:pt modelId="{0EB7FA83-8860-4FB9-ACF7-6E42EE3299CC}" type="pres">
      <dgm:prSet presAssocID="{E3906852-664F-4EB2-905A-A3FA101D2656}" presName="Child" presStyleLbl="revTx" presStyleIdx="6" presStyleCnt="9" custScaleY="34724" custLinFactNeighborY="89938">
        <dgm:presLayoutVars>
          <dgm:chMax val="0"/>
          <dgm:chPref val="0"/>
          <dgm:bulletEnabled val="1"/>
        </dgm:presLayoutVars>
      </dgm:prSet>
      <dgm:spPr/>
    </dgm:pt>
    <dgm:pt modelId="{259B2C3B-4FE2-4826-8110-963E7F719E3E}" type="pres">
      <dgm:prSet presAssocID="{D8BFF6A4-7CF5-4A68-A449-0A3FE670177F}" presName="sibTrans" presStyleCnt="0"/>
      <dgm:spPr/>
    </dgm:pt>
    <dgm:pt modelId="{4F6FC36C-0DD7-4449-A663-DE42EEB33BD8}" type="pres">
      <dgm:prSet presAssocID="{7B20FBFA-3D0D-4BAB-AA7A-51479AD5CE84}" presName="composite" presStyleCnt="0"/>
      <dgm:spPr/>
    </dgm:pt>
    <dgm:pt modelId="{1632D951-05D3-491A-8577-679D10A19468}" type="pres">
      <dgm:prSet presAssocID="{7B20FBFA-3D0D-4BAB-AA7A-51479AD5CE84}" presName="FirstChild" presStyleLbl="revTx" presStyleIdx="7" presStyleCnt="9">
        <dgm:presLayoutVars>
          <dgm:chMax val="0"/>
          <dgm:chPref val="0"/>
          <dgm:bulletEnabled val="1"/>
        </dgm:presLayoutVars>
      </dgm:prSet>
      <dgm:spPr/>
    </dgm:pt>
    <dgm:pt modelId="{1C893165-D27A-4BFB-976E-8A367EFF3FDC}" type="pres">
      <dgm:prSet presAssocID="{7B20FBFA-3D0D-4BAB-AA7A-51479AD5CE84}" presName="Parent" presStyleLbl="alignNode1" presStyleIdx="4" presStyleCnt="6">
        <dgm:presLayoutVars>
          <dgm:chMax val="3"/>
          <dgm:chPref val="3"/>
          <dgm:bulletEnabled val="1"/>
        </dgm:presLayoutVars>
      </dgm:prSet>
      <dgm:spPr/>
    </dgm:pt>
    <dgm:pt modelId="{BBCC15FA-3D31-41D9-99CA-52D0DAFAAFFF}" type="pres">
      <dgm:prSet presAssocID="{7B20FBFA-3D0D-4BAB-AA7A-51479AD5CE84}" presName="Accent" presStyleLbl="parChTrans1D1" presStyleIdx="4" presStyleCnt="6"/>
      <dgm:spPr/>
    </dgm:pt>
    <dgm:pt modelId="{9FFA7B69-E098-4E2B-8DCE-DA848DE9628C}" type="pres">
      <dgm:prSet presAssocID="{235A696B-9213-48B6-89B5-2AD452FF906F}" presName="sibTrans" presStyleCnt="0"/>
      <dgm:spPr/>
    </dgm:pt>
    <dgm:pt modelId="{C27B67D5-8A17-4E5B-BCE1-10C6A26C70B6}" type="pres">
      <dgm:prSet presAssocID="{F80E9708-181A-4B49-9DAB-95481251428B}" presName="composite" presStyleCnt="0"/>
      <dgm:spPr/>
    </dgm:pt>
    <dgm:pt modelId="{763F69F0-E8A9-4007-B2F6-94236F9A146F}" type="pres">
      <dgm:prSet presAssocID="{F80E9708-181A-4B49-9DAB-95481251428B}" presName="FirstChild" presStyleLbl="revTx" presStyleIdx="8" presStyleCnt="9">
        <dgm:presLayoutVars>
          <dgm:chMax val="0"/>
          <dgm:chPref val="0"/>
          <dgm:bulletEnabled val="1"/>
        </dgm:presLayoutVars>
      </dgm:prSet>
      <dgm:spPr/>
    </dgm:pt>
    <dgm:pt modelId="{BB153608-3239-4A3A-A185-98060DD587C6}" type="pres">
      <dgm:prSet presAssocID="{F80E9708-181A-4B49-9DAB-95481251428B}" presName="Parent" presStyleLbl="alignNode1" presStyleIdx="5" presStyleCnt="6">
        <dgm:presLayoutVars>
          <dgm:chMax val="3"/>
          <dgm:chPref val="3"/>
          <dgm:bulletEnabled val="1"/>
        </dgm:presLayoutVars>
      </dgm:prSet>
      <dgm:spPr/>
    </dgm:pt>
    <dgm:pt modelId="{3E571CEF-D38E-4FC6-8174-3F77E1EC3B7A}" type="pres">
      <dgm:prSet presAssocID="{F80E9708-181A-4B49-9DAB-95481251428B}" presName="Accent" presStyleLbl="parChTrans1D1" presStyleIdx="5" presStyleCnt="6"/>
      <dgm:spPr/>
    </dgm:pt>
  </dgm:ptLst>
  <dgm:cxnLst>
    <dgm:cxn modelId="{1EEF2303-8DEE-4C79-8736-FFF18210C982}" type="presOf" srcId="{FA5BEBDD-CDDD-4D73-8973-0463FE3D018E}" destId="{4320A966-7A26-42A4-8D49-601FE2577065}" srcOrd="0" destOrd="0" presId="urn:microsoft.com/office/officeart/2011/layout/TabList"/>
    <dgm:cxn modelId="{D4170406-51BC-4E9F-A5F3-02BC55E42B13}" type="presOf" srcId="{B4C969D9-4833-40C9-A8CB-F0FC5AD9360D}" destId="{E6FE5F01-1C13-40A4-B622-B9DB420F2667}" srcOrd="0" destOrd="1" presId="urn:microsoft.com/office/officeart/2011/layout/TabList"/>
    <dgm:cxn modelId="{5781AD0D-6F7B-4C80-A526-1D7A26823219}" type="presOf" srcId="{B4F4C518-925F-46E0-A7F5-70317254BD6F}" destId="{2901695D-5AAA-443C-8FD8-58F216D44214}" srcOrd="0" destOrd="0" presId="urn:microsoft.com/office/officeart/2011/layout/TabList"/>
    <dgm:cxn modelId="{BBD74E13-A831-4839-9EF6-0D9519225BA8}" srcId="{FA5BEBDD-CDDD-4D73-8973-0463FE3D018E}" destId="{D180FF70-E857-4993-B787-3CE672D226C1}" srcOrd="1" destOrd="0" parTransId="{FEAF9850-29A0-4A05-BE57-771128DAC9A7}" sibTransId="{7B8A90DD-BD3F-4F25-912F-6E624EC43594}"/>
    <dgm:cxn modelId="{AAE9B523-A81E-4396-85BD-DBF94FB673E6}" type="presOf" srcId="{9F42E06B-31D6-49F4-8EEE-CA0381892D1D}" destId="{811E1FB3-4E13-46B0-80C4-C574289B70B5}" srcOrd="0" destOrd="0" presId="urn:microsoft.com/office/officeart/2011/layout/TabList"/>
    <dgm:cxn modelId="{AEC78324-46A7-4986-8AB1-59167BD1CB61}" type="presOf" srcId="{F9E15557-FA8A-4335-83E0-C2E0E46DAED2}" destId="{0CAF8A3C-7361-4698-9EEA-F9BADBED8E24}" srcOrd="0" destOrd="0" presId="urn:microsoft.com/office/officeart/2011/layout/TabList"/>
    <dgm:cxn modelId="{A856BF29-3E4A-4863-B761-A78FC495A323}" srcId="{7A922F95-7AF5-4B5A-B400-20B7082D2F12}" destId="{6F2855AA-5546-4D05-BFA3-1C22F7BB8F2C}" srcOrd="3" destOrd="0" parTransId="{7C0D2192-FEA7-4B91-86AA-20068F2B65AD}" sibTransId="{941F9B98-D8DD-4936-986F-19348722FD18}"/>
    <dgm:cxn modelId="{DFADB435-912A-4F3D-8ED2-B7E100E84769}" srcId="{F80E9708-181A-4B49-9DAB-95481251428B}" destId="{5419A760-0C2B-4C11-ADDE-40DFF9AA3144}" srcOrd="0" destOrd="0" parTransId="{94BA8481-1785-4F54-B572-AB81A07F53BD}" sibTransId="{19C22509-44D9-42C1-81A0-234757BA37F5}"/>
    <dgm:cxn modelId="{48B5B33D-A1FA-4E0C-9A00-3CF973457528}" srcId="{7A922F95-7AF5-4B5A-B400-20B7082D2F12}" destId="{B4C969D9-4833-40C9-A8CB-F0FC5AD9360D}" srcOrd="2" destOrd="0" parTransId="{B47A16A3-99F5-488A-B2D5-33F83C6D3F55}" sibTransId="{A3718AB7-FC62-43F1-8D27-C24A912AE08A}"/>
    <dgm:cxn modelId="{761F275B-638F-4CB6-9EA5-3D04B17DFFBC}" srcId="{FA5BEBDD-CDDD-4D73-8973-0463FE3D018E}" destId="{127F46E8-B25A-481C-B28F-3F9F5C621DD4}" srcOrd="0" destOrd="0" parTransId="{2A0DE44B-0C54-46C8-8D9E-E26A543DDB11}" sibTransId="{0E63B535-5016-46B4-845C-2B5325187E89}"/>
    <dgm:cxn modelId="{716E8E5D-445A-4B41-AC91-70F1A73304F1}" srcId="{F9E15557-FA8A-4335-83E0-C2E0E46DAED2}" destId="{F80E9708-181A-4B49-9DAB-95481251428B}" srcOrd="5" destOrd="0" parTransId="{5E1AE63E-64A0-4D8D-BE8B-6CF73D1D4126}" sibTransId="{450F65F0-FEFB-4D7F-B08F-56B9AC75232A}"/>
    <dgm:cxn modelId="{D0B7E861-91FD-41F5-BD31-041EC04309DD}" type="presOf" srcId="{7B20FBFA-3D0D-4BAB-AA7A-51479AD5CE84}" destId="{1C893165-D27A-4BFB-976E-8A367EFF3FDC}" srcOrd="0" destOrd="0" presId="urn:microsoft.com/office/officeart/2011/layout/TabList"/>
    <dgm:cxn modelId="{54B42C46-A8F9-4863-B5EC-2B93F2BFF1BC}" srcId="{E3906852-664F-4EB2-905A-A3FA101D2656}" destId="{B4F4C518-925F-46E0-A7F5-70317254BD6F}" srcOrd="0" destOrd="0" parTransId="{DAF8F24A-9002-4BF0-937B-7BB64B9AC579}" sibTransId="{EA474011-BC54-4F87-A57D-5FB92DBA6966}"/>
    <dgm:cxn modelId="{B0596B6A-E56A-4EBD-BC48-CB5063D84DBE}" type="presOf" srcId="{CDC2FB5E-7D0F-4D13-A55F-1531E206A379}" destId="{D564EC9C-C4E5-410A-81CB-93180A8FEAAC}" srcOrd="0" destOrd="0" presId="urn:microsoft.com/office/officeart/2011/layout/TabList"/>
    <dgm:cxn modelId="{6AF27550-D43F-4B5D-BD11-9F096BBAA433}" type="presOf" srcId="{D324EF7A-C2C2-44C6-A3D7-D3A2982E0376}" destId="{E6FE5F01-1C13-40A4-B622-B9DB420F2667}" srcOrd="0" destOrd="3" presId="urn:microsoft.com/office/officeart/2011/layout/TabList"/>
    <dgm:cxn modelId="{F5BA4551-6230-4A1F-AD08-2E6554DA3F57}" type="presOf" srcId="{127F46E8-B25A-481C-B28F-3F9F5C621DD4}" destId="{AC6CE768-6FFE-4095-9F2B-C06A8F0DBD44}" srcOrd="0" destOrd="0" presId="urn:microsoft.com/office/officeart/2011/layout/TabList"/>
    <dgm:cxn modelId="{29B24152-7DA5-4436-B709-343071B45F4B}" type="presOf" srcId="{9E27C7AE-8A26-46C0-B2C1-C335F009E3EF}" destId="{0EB7FA83-8860-4FB9-ACF7-6E42EE3299CC}" srcOrd="0" destOrd="0" presId="urn:microsoft.com/office/officeart/2011/layout/TabList"/>
    <dgm:cxn modelId="{EEABCA72-2764-4C3F-88A8-8DB9FE6E5106}" type="presOf" srcId="{6F2855AA-5546-4D05-BFA3-1C22F7BB8F2C}" destId="{E6FE5F01-1C13-40A4-B622-B9DB420F2667}" srcOrd="0" destOrd="2" presId="urn:microsoft.com/office/officeart/2011/layout/TabList"/>
    <dgm:cxn modelId="{133A0E73-BE95-4E92-9AA4-60BE79406F5D}" srcId="{F9E15557-FA8A-4335-83E0-C2E0E46DAED2}" destId="{FA5BEBDD-CDDD-4D73-8973-0463FE3D018E}" srcOrd="1" destOrd="0" parTransId="{146DEFF8-9E58-4561-858A-94E2E9D1B046}" sibTransId="{FCF86F0C-1AD4-4404-8E7E-509EE39D1A10}"/>
    <dgm:cxn modelId="{A1821C53-FEC5-4FEB-BE14-D371BE7292B2}" type="presOf" srcId="{D180FF70-E857-4993-B787-3CE672D226C1}" destId="{983CAC12-4929-4BB6-9163-45F651111E8A}" srcOrd="0" destOrd="0" presId="urn:microsoft.com/office/officeart/2011/layout/TabList"/>
    <dgm:cxn modelId="{59CE0282-C6D1-4300-A6E0-FD9DBF4F2FA8}" type="presOf" srcId="{7A922F95-7AF5-4B5A-B400-20B7082D2F12}" destId="{1E20628D-E9EC-43A6-9B73-56A718C610D2}" srcOrd="0" destOrd="0" presId="urn:microsoft.com/office/officeart/2011/layout/TabList"/>
    <dgm:cxn modelId="{5D47BA83-9CB2-458D-8FD5-B6F62670DB54}" srcId="{65CB536F-B45F-4C95-83A7-3287760AE3E4}" destId="{CDC2FB5E-7D0F-4D13-A55F-1531E206A379}" srcOrd="0" destOrd="0" parTransId="{4799CF9E-8CDE-412E-A023-03860852C1CA}" sibTransId="{999F89F0-9F14-43EA-8C9D-10BA6F7CFB54}"/>
    <dgm:cxn modelId="{1C71589D-3A58-4FC4-8BB7-64504D2267E9}" srcId="{E3906852-664F-4EB2-905A-A3FA101D2656}" destId="{9E27C7AE-8A26-46C0-B2C1-C335F009E3EF}" srcOrd="1" destOrd="0" parTransId="{396C90C7-E213-46B6-8631-475B74896D67}" sibTransId="{EAD83112-BAFE-4451-AC26-C14CB42ADB30}"/>
    <dgm:cxn modelId="{9B69B4A9-D007-48B5-836F-13E542C40DF9}" srcId="{F9E15557-FA8A-4335-83E0-C2E0E46DAED2}" destId="{65CB536F-B45F-4C95-83A7-3287760AE3E4}" srcOrd="0" destOrd="0" parTransId="{7AFEA9F6-84AC-4C65-AF0B-916E2E014142}" sibTransId="{2A8D730F-D2BD-46B5-866B-BB297405FE63}"/>
    <dgm:cxn modelId="{B65BEFA9-3FCC-4549-9CED-564CD37DE017}" srcId="{F9E15557-FA8A-4335-83E0-C2E0E46DAED2}" destId="{E3906852-664F-4EB2-905A-A3FA101D2656}" srcOrd="3" destOrd="0" parTransId="{A17BDDE5-A24A-49B7-9BA0-B4EFAC7D3A28}" sibTransId="{D8BFF6A4-7CF5-4A68-A449-0A3FE670177F}"/>
    <dgm:cxn modelId="{F2C0D6B1-E198-4574-83C8-AB7E426EC107}" srcId="{7A922F95-7AF5-4B5A-B400-20B7082D2F12}" destId="{224A0377-591F-42E8-877B-226FA47C21FD}" srcOrd="1" destOrd="0" parTransId="{9E72839F-AB97-4B4B-9046-22CF6523F076}" sibTransId="{0817D01B-5228-440A-8779-C1F53AA5ACF6}"/>
    <dgm:cxn modelId="{0CCFDFB3-7F4D-4EC2-8442-3A7876F638B3}" srcId="{7A922F95-7AF5-4B5A-B400-20B7082D2F12}" destId="{9F42E06B-31D6-49F4-8EEE-CA0381892D1D}" srcOrd="0" destOrd="0" parTransId="{782AFF73-5B27-4588-AE4F-939D2CE07671}" sibTransId="{DEC8B3D8-029C-4916-B2A2-59C6EB24E0B2}"/>
    <dgm:cxn modelId="{A4BC08B4-5D3F-4B04-B49C-2FC0D1AC1962}" type="presOf" srcId="{224A0377-591F-42E8-877B-226FA47C21FD}" destId="{E6FE5F01-1C13-40A4-B622-B9DB420F2667}" srcOrd="0" destOrd="0" presId="urn:microsoft.com/office/officeart/2011/layout/TabList"/>
    <dgm:cxn modelId="{C91091C1-51E3-432A-8666-71B27096C692}" type="presOf" srcId="{E3906852-664F-4EB2-905A-A3FA101D2656}" destId="{0B19A2BB-8758-4AD8-B96F-212AF7CA78E9}" srcOrd="0" destOrd="0" presId="urn:microsoft.com/office/officeart/2011/layout/TabList"/>
    <dgm:cxn modelId="{1E13CDC3-7D7A-4FE9-90E1-4676D15A1DAE}" srcId="{7B20FBFA-3D0D-4BAB-AA7A-51479AD5CE84}" destId="{0113291B-FCCB-4BDC-B977-0767B3CD1B7A}" srcOrd="0" destOrd="0" parTransId="{1B2C1121-C74C-4BED-A4F0-E8DF481D1C64}" sibTransId="{E81FB4CF-DC80-45CE-B904-607EED2AF37B}"/>
    <dgm:cxn modelId="{419614D0-09F3-469B-94DD-5569C38DAA93}" type="presOf" srcId="{F80E9708-181A-4B49-9DAB-95481251428B}" destId="{BB153608-3239-4A3A-A185-98060DD587C6}" srcOrd="0" destOrd="0" presId="urn:microsoft.com/office/officeart/2011/layout/TabList"/>
    <dgm:cxn modelId="{1432A5D6-BB6A-4BB8-9751-DCCC8FB48DF7}" srcId="{F9E15557-FA8A-4335-83E0-C2E0E46DAED2}" destId="{7A922F95-7AF5-4B5A-B400-20B7082D2F12}" srcOrd="2" destOrd="0" parTransId="{07F829C3-F9FC-48E7-B189-B64B6B92DC23}" sibTransId="{B3FDDF45-9886-498F-8C56-493F17561FB6}"/>
    <dgm:cxn modelId="{2E3F08D7-4FFC-498D-B700-F352F32DE286}" type="presOf" srcId="{0113291B-FCCB-4BDC-B977-0767B3CD1B7A}" destId="{1632D951-05D3-491A-8577-679D10A19468}" srcOrd="0" destOrd="0" presId="urn:microsoft.com/office/officeart/2011/layout/TabList"/>
    <dgm:cxn modelId="{90718AD7-4766-4B6F-A860-467B3A2C5DFE}" type="presOf" srcId="{65CB536F-B45F-4C95-83A7-3287760AE3E4}" destId="{615FFC9F-C6B1-405A-A830-79F410F0D20B}" srcOrd="0" destOrd="0" presId="urn:microsoft.com/office/officeart/2011/layout/TabList"/>
    <dgm:cxn modelId="{E7A900DE-C5F4-4545-9282-3EBE8774115B}" srcId="{F9E15557-FA8A-4335-83E0-C2E0E46DAED2}" destId="{7B20FBFA-3D0D-4BAB-AA7A-51479AD5CE84}" srcOrd="4" destOrd="0" parTransId="{46A08465-29C8-4B8C-B313-A461434F7760}" sibTransId="{235A696B-9213-48B6-89B5-2AD452FF906F}"/>
    <dgm:cxn modelId="{C086ECFD-4E32-499C-849E-9B21B5DD35E8}" srcId="{7A922F95-7AF5-4B5A-B400-20B7082D2F12}" destId="{D324EF7A-C2C2-44C6-A3D7-D3A2982E0376}" srcOrd="4" destOrd="0" parTransId="{A9E6E22B-92D2-4D07-BC8C-B356C103EDD4}" sibTransId="{DBCDFCD6-FD2B-49BB-9282-74624394B8BA}"/>
    <dgm:cxn modelId="{166CACFE-F8D3-444F-9C74-2D70F831DDA0}" type="presOf" srcId="{5419A760-0C2B-4C11-ADDE-40DFF9AA3144}" destId="{763F69F0-E8A9-4007-B2F6-94236F9A146F}" srcOrd="0" destOrd="0" presId="urn:microsoft.com/office/officeart/2011/layout/TabList"/>
    <dgm:cxn modelId="{F08D1D15-86D5-4031-9E53-219563E0A163}" type="presParOf" srcId="{0CAF8A3C-7361-4698-9EEA-F9BADBED8E24}" destId="{32A8B77E-0432-424A-BAFC-0E8F17ADDC07}" srcOrd="0" destOrd="0" presId="urn:microsoft.com/office/officeart/2011/layout/TabList"/>
    <dgm:cxn modelId="{2139226D-3227-4B44-8CEC-71CF012592F4}" type="presParOf" srcId="{32A8B77E-0432-424A-BAFC-0E8F17ADDC07}" destId="{D564EC9C-C4E5-410A-81CB-93180A8FEAAC}" srcOrd="0" destOrd="0" presId="urn:microsoft.com/office/officeart/2011/layout/TabList"/>
    <dgm:cxn modelId="{8E335D58-05FA-4D26-9AA7-A75D921E3F7A}" type="presParOf" srcId="{32A8B77E-0432-424A-BAFC-0E8F17ADDC07}" destId="{615FFC9F-C6B1-405A-A830-79F410F0D20B}" srcOrd="1" destOrd="0" presId="urn:microsoft.com/office/officeart/2011/layout/TabList"/>
    <dgm:cxn modelId="{B263A01B-3EB5-4ED7-B05B-B0A27D4B1272}" type="presParOf" srcId="{32A8B77E-0432-424A-BAFC-0E8F17ADDC07}" destId="{C3A60ED6-194F-40EA-B488-FEC985D33AE2}" srcOrd="2" destOrd="0" presId="urn:microsoft.com/office/officeart/2011/layout/TabList"/>
    <dgm:cxn modelId="{B41A5D42-049A-47D1-8963-47146148977C}" type="presParOf" srcId="{0CAF8A3C-7361-4698-9EEA-F9BADBED8E24}" destId="{F1DE2A14-D927-4023-8DDA-4794D5C35276}" srcOrd="1" destOrd="0" presId="urn:microsoft.com/office/officeart/2011/layout/TabList"/>
    <dgm:cxn modelId="{FAAC488E-9B60-400B-81FF-9596A78E1944}" type="presParOf" srcId="{0CAF8A3C-7361-4698-9EEA-F9BADBED8E24}" destId="{A0848745-9BD3-46E4-82DC-05B12632AF50}" srcOrd="2" destOrd="0" presId="urn:microsoft.com/office/officeart/2011/layout/TabList"/>
    <dgm:cxn modelId="{DA871B16-5001-495F-9AC9-5959FF86BF02}" type="presParOf" srcId="{A0848745-9BD3-46E4-82DC-05B12632AF50}" destId="{AC6CE768-6FFE-4095-9F2B-C06A8F0DBD44}" srcOrd="0" destOrd="0" presId="urn:microsoft.com/office/officeart/2011/layout/TabList"/>
    <dgm:cxn modelId="{1A9E8DB0-0A21-4A72-AEAC-C8589C3BC761}" type="presParOf" srcId="{A0848745-9BD3-46E4-82DC-05B12632AF50}" destId="{4320A966-7A26-42A4-8D49-601FE2577065}" srcOrd="1" destOrd="0" presId="urn:microsoft.com/office/officeart/2011/layout/TabList"/>
    <dgm:cxn modelId="{D68A6C04-982D-44B9-8196-1EE4D58A1899}" type="presParOf" srcId="{A0848745-9BD3-46E4-82DC-05B12632AF50}" destId="{2988E1EC-D87F-42A0-8D02-C288EB5193F9}" srcOrd="2" destOrd="0" presId="urn:microsoft.com/office/officeart/2011/layout/TabList"/>
    <dgm:cxn modelId="{E5AAC525-9F72-484A-8992-3B05F69CA514}" type="presParOf" srcId="{0CAF8A3C-7361-4698-9EEA-F9BADBED8E24}" destId="{983CAC12-4929-4BB6-9163-45F651111E8A}" srcOrd="3" destOrd="0" presId="urn:microsoft.com/office/officeart/2011/layout/TabList"/>
    <dgm:cxn modelId="{33119DD2-8B49-4247-A055-757C488FC0C3}" type="presParOf" srcId="{0CAF8A3C-7361-4698-9EEA-F9BADBED8E24}" destId="{962F194F-E655-4385-A0CB-EC24072FD838}" srcOrd="4" destOrd="0" presId="urn:microsoft.com/office/officeart/2011/layout/TabList"/>
    <dgm:cxn modelId="{2254967D-24F8-41BC-8CCC-C274BCA8DCD0}" type="presParOf" srcId="{0CAF8A3C-7361-4698-9EEA-F9BADBED8E24}" destId="{E06D122F-C991-47E0-B280-C5610D4831D9}" srcOrd="5" destOrd="0" presId="urn:microsoft.com/office/officeart/2011/layout/TabList"/>
    <dgm:cxn modelId="{D86B7DBC-48DE-4168-8EF3-93AEF881BFB6}" type="presParOf" srcId="{E06D122F-C991-47E0-B280-C5610D4831D9}" destId="{811E1FB3-4E13-46B0-80C4-C574289B70B5}" srcOrd="0" destOrd="0" presId="urn:microsoft.com/office/officeart/2011/layout/TabList"/>
    <dgm:cxn modelId="{D3BE7406-0CAA-4540-8832-73EB9B681D28}" type="presParOf" srcId="{E06D122F-C991-47E0-B280-C5610D4831D9}" destId="{1E20628D-E9EC-43A6-9B73-56A718C610D2}" srcOrd="1" destOrd="0" presId="urn:microsoft.com/office/officeart/2011/layout/TabList"/>
    <dgm:cxn modelId="{C1615A57-669A-4C40-81D9-539669D19077}" type="presParOf" srcId="{E06D122F-C991-47E0-B280-C5610D4831D9}" destId="{3B427B56-9F0D-4C03-99C6-383E681C4FC7}" srcOrd="2" destOrd="0" presId="urn:microsoft.com/office/officeart/2011/layout/TabList"/>
    <dgm:cxn modelId="{368AD22B-1989-4BA7-A285-630D587E25F1}" type="presParOf" srcId="{0CAF8A3C-7361-4698-9EEA-F9BADBED8E24}" destId="{E6FE5F01-1C13-40A4-B622-B9DB420F2667}" srcOrd="6" destOrd="0" presId="urn:microsoft.com/office/officeart/2011/layout/TabList"/>
    <dgm:cxn modelId="{1892E002-A946-4AE0-BCFD-91D763F2F753}" type="presParOf" srcId="{0CAF8A3C-7361-4698-9EEA-F9BADBED8E24}" destId="{EE23DD48-3D9B-459D-BD18-681133D5EB56}" srcOrd="7" destOrd="0" presId="urn:microsoft.com/office/officeart/2011/layout/TabList"/>
    <dgm:cxn modelId="{41B61B2D-CCF2-4D05-A49C-F67DFD0D2A44}" type="presParOf" srcId="{0CAF8A3C-7361-4698-9EEA-F9BADBED8E24}" destId="{F8F2C9EE-64F5-4593-A41F-91537B0A2AD7}" srcOrd="8" destOrd="0" presId="urn:microsoft.com/office/officeart/2011/layout/TabList"/>
    <dgm:cxn modelId="{77A64DB8-42CE-46EE-ABF6-425D40D4BA06}" type="presParOf" srcId="{F8F2C9EE-64F5-4593-A41F-91537B0A2AD7}" destId="{2901695D-5AAA-443C-8FD8-58F216D44214}" srcOrd="0" destOrd="0" presId="urn:microsoft.com/office/officeart/2011/layout/TabList"/>
    <dgm:cxn modelId="{F1605CDD-A79E-4426-8617-672F076456F8}" type="presParOf" srcId="{F8F2C9EE-64F5-4593-A41F-91537B0A2AD7}" destId="{0B19A2BB-8758-4AD8-B96F-212AF7CA78E9}" srcOrd="1" destOrd="0" presId="urn:microsoft.com/office/officeart/2011/layout/TabList"/>
    <dgm:cxn modelId="{6CBFDBE9-BB02-409B-9678-6219C6ECBC45}" type="presParOf" srcId="{F8F2C9EE-64F5-4593-A41F-91537B0A2AD7}" destId="{A47DFB04-661A-42E5-862A-5422D95E604E}" srcOrd="2" destOrd="0" presId="urn:microsoft.com/office/officeart/2011/layout/TabList"/>
    <dgm:cxn modelId="{7394CD4F-CC3B-4531-A4FE-58AFCEADBFCE}" type="presParOf" srcId="{0CAF8A3C-7361-4698-9EEA-F9BADBED8E24}" destId="{0EB7FA83-8860-4FB9-ACF7-6E42EE3299CC}" srcOrd="9" destOrd="0" presId="urn:microsoft.com/office/officeart/2011/layout/TabList"/>
    <dgm:cxn modelId="{73F3E2C4-C27E-4A53-B72C-621648C25656}" type="presParOf" srcId="{0CAF8A3C-7361-4698-9EEA-F9BADBED8E24}" destId="{259B2C3B-4FE2-4826-8110-963E7F719E3E}" srcOrd="10" destOrd="0" presId="urn:microsoft.com/office/officeart/2011/layout/TabList"/>
    <dgm:cxn modelId="{77851A7A-A0BD-4431-A854-4AEBC1327C9A}" type="presParOf" srcId="{0CAF8A3C-7361-4698-9EEA-F9BADBED8E24}" destId="{4F6FC36C-0DD7-4449-A663-DE42EEB33BD8}" srcOrd="11" destOrd="0" presId="urn:microsoft.com/office/officeart/2011/layout/TabList"/>
    <dgm:cxn modelId="{D6C3AFE8-2092-4271-89B1-8C5B00DFCA04}" type="presParOf" srcId="{4F6FC36C-0DD7-4449-A663-DE42EEB33BD8}" destId="{1632D951-05D3-491A-8577-679D10A19468}" srcOrd="0" destOrd="0" presId="urn:microsoft.com/office/officeart/2011/layout/TabList"/>
    <dgm:cxn modelId="{F4330E5A-D9D5-4D53-BAC7-B1F0453C9BCD}" type="presParOf" srcId="{4F6FC36C-0DD7-4449-A663-DE42EEB33BD8}" destId="{1C893165-D27A-4BFB-976E-8A367EFF3FDC}" srcOrd="1" destOrd="0" presId="urn:microsoft.com/office/officeart/2011/layout/TabList"/>
    <dgm:cxn modelId="{DDBE8285-3BF9-4D6D-A658-92A8A38AC12B}" type="presParOf" srcId="{4F6FC36C-0DD7-4449-A663-DE42EEB33BD8}" destId="{BBCC15FA-3D31-41D9-99CA-52D0DAFAAFFF}" srcOrd="2" destOrd="0" presId="urn:microsoft.com/office/officeart/2011/layout/TabList"/>
    <dgm:cxn modelId="{1081E457-8322-45E7-A7EC-B49ABA06BCB8}" type="presParOf" srcId="{0CAF8A3C-7361-4698-9EEA-F9BADBED8E24}" destId="{9FFA7B69-E098-4E2B-8DCE-DA848DE9628C}" srcOrd="12" destOrd="0" presId="urn:microsoft.com/office/officeart/2011/layout/TabList"/>
    <dgm:cxn modelId="{81149E6B-6B61-45C4-8BE9-785984D57627}" type="presParOf" srcId="{0CAF8A3C-7361-4698-9EEA-F9BADBED8E24}" destId="{C27B67D5-8A17-4E5B-BCE1-10C6A26C70B6}" srcOrd="13" destOrd="0" presId="urn:microsoft.com/office/officeart/2011/layout/TabList"/>
    <dgm:cxn modelId="{504A56CD-385C-4DA4-8728-1BEE143F2467}" type="presParOf" srcId="{C27B67D5-8A17-4E5B-BCE1-10C6A26C70B6}" destId="{763F69F0-E8A9-4007-B2F6-94236F9A146F}" srcOrd="0" destOrd="0" presId="urn:microsoft.com/office/officeart/2011/layout/TabList"/>
    <dgm:cxn modelId="{5EEC7164-B5C2-42AA-99B0-6B8E47B06216}" type="presParOf" srcId="{C27B67D5-8A17-4E5B-BCE1-10C6A26C70B6}" destId="{BB153608-3239-4A3A-A185-98060DD587C6}" srcOrd="1" destOrd="0" presId="urn:microsoft.com/office/officeart/2011/layout/TabList"/>
    <dgm:cxn modelId="{3B059D29-A47A-4E0C-8E96-390100AA4022}" type="presParOf" srcId="{C27B67D5-8A17-4E5B-BCE1-10C6A26C70B6}" destId="{3E571CEF-D38E-4FC6-8174-3F77E1EC3B7A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571CEF-D38E-4FC6-8174-3F77E1EC3B7A}">
      <dsp:nvSpPr>
        <dsp:cNvPr id="0" name=""/>
        <dsp:cNvSpPr/>
      </dsp:nvSpPr>
      <dsp:spPr>
        <a:xfrm>
          <a:off x="0" y="3983957"/>
          <a:ext cx="8057253" cy="0"/>
        </a:xfrm>
        <a:prstGeom prst="line">
          <a:avLst/>
        </a:pr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C15FA-3D31-41D9-99CA-52D0DAFAAFFF}">
      <dsp:nvSpPr>
        <dsp:cNvPr id="0" name=""/>
        <dsp:cNvSpPr/>
      </dsp:nvSpPr>
      <dsp:spPr>
        <a:xfrm>
          <a:off x="0" y="3550282"/>
          <a:ext cx="8057253" cy="0"/>
        </a:xfrm>
        <a:prstGeom prst="line">
          <a:avLst/>
        </a:pr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DFB04-661A-42E5-862A-5422D95E604E}">
      <dsp:nvSpPr>
        <dsp:cNvPr id="0" name=""/>
        <dsp:cNvSpPr/>
      </dsp:nvSpPr>
      <dsp:spPr>
        <a:xfrm>
          <a:off x="0" y="2829727"/>
          <a:ext cx="8057253" cy="0"/>
        </a:xfrm>
        <a:prstGeom prst="line">
          <a:avLst/>
        </a:pr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27B56-9F0D-4C03-99C6-383E681C4FC7}">
      <dsp:nvSpPr>
        <dsp:cNvPr id="0" name=""/>
        <dsp:cNvSpPr/>
      </dsp:nvSpPr>
      <dsp:spPr>
        <a:xfrm>
          <a:off x="0" y="1569782"/>
          <a:ext cx="8057253" cy="0"/>
        </a:xfrm>
        <a:prstGeom prst="line">
          <a:avLst/>
        </a:pr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8E1EC-D87F-42A0-8D02-C288EB5193F9}">
      <dsp:nvSpPr>
        <dsp:cNvPr id="0" name=""/>
        <dsp:cNvSpPr/>
      </dsp:nvSpPr>
      <dsp:spPr>
        <a:xfrm>
          <a:off x="0" y="846840"/>
          <a:ext cx="8057253" cy="0"/>
        </a:xfrm>
        <a:prstGeom prst="line">
          <a:avLst/>
        </a:pr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60ED6-194F-40EA-B488-FEC985D33AE2}">
      <dsp:nvSpPr>
        <dsp:cNvPr id="0" name=""/>
        <dsp:cNvSpPr/>
      </dsp:nvSpPr>
      <dsp:spPr>
        <a:xfrm>
          <a:off x="0" y="413165"/>
          <a:ext cx="8057253" cy="0"/>
        </a:xfrm>
        <a:prstGeom prst="line">
          <a:avLst/>
        </a:pr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4EC9C-C4E5-410A-81CB-93180A8FEAAC}">
      <dsp:nvSpPr>
        <dsp:cNvPr id="0" name=""/>
        <dsp:cNvSpPr/>
      </dsp:nvSpPr>
      <dsp:spPr>
        <a:xfrm>
          <a:off x="2094885" y="141"/>
          <a:ext cx="5962367" cy="413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 err="1">
              <a:solidFill>
                <a:srgbClr val="00B050"/>
              </a:solidFill>
            </a:rPr>
            <a:t>Start</a:t>
          </a:r>
          <a:r>
            <a:rPr lang="en-US" sz="1600" kern="1200" dirty="0">
              <a:solidFill>
                <a:srgbClr val="00B050"/>
              </a:solidFill>
            </a:rPr>
            <a:t>as</a:t>
          </a:r>
          <a:r>
            <a:rPr lang="lt-LT" sz="1600" kern="1200" dirty="0">
              <a:solidFill>
                <a:srgbClr val="00B050"/>
              </a:solidFill>
            </a:rPr>
            <a:t> – </a:t>
          </a:r>
          <a:r>
            <a:rPr lang="en-GB" sz="1600" kern="1200" dirty="0">
              <a:solidFill>
                <a:srgbClr val="00B050"/>
              </a:solidFill>
            </a:rPr>
            <a:t>8</a:t>
          </a:r>
          <a:r>
            <a:rPr lang="lt-LT" sz="1600" kern="1200" dirty="0">
              <a:solidFill>
                <a:srgbClr val="00B050"/>
              </a:solidFill>
            </a:rPr>
            <a:t>-</a:t>
          </a:r>
          <a:r>
            <a:rPr lang="lt-LT" sz="1600" kern="1200" dirty="0" err="1">
              <a:solidFill>
                <a:srgbClr val="00B050"/>
              </a:solidFill>
            </a:rPr>
            <a:t>oji</a:t>
          </a:r>
          <a:r>
            <a:rPr lang="lt-LT" sz="1600" kern="1200" dirty="0">
              <a:solidFill>
                <a:srgbClr val="00B050"/>
              </a:solidFill>
            </a:rPr>
            <a:t> Sanglaudos ataskaita 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2094885" y="141"/>
        <a:ext cx="5962367" cy="413023"/>
      </dsp:txXfrm>
    </dsp:sp>
    <dsp:sp modelId="{615FFC9F-C6B1-405A-A830-79F410F0D20B}">
      <dsp:nvSpPr>
        <dsp:cNvPr id="0" name=""/>
        <dsp:cNvSpPr/>
      </dsp:nvSpPr>
      <dsp:spPr>
        <a:xfrm>
          <a:off x="0" y="0"/>
          <a:ext cx="2094885" cy="413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/>
            <a:t>2022</a:t>
          </a:r>
          <a:endParaRPr lang="en-US" sz="2300" kern="1200" dirty="0"/>
        </a:p>
      </dsp:txBody>
      <dsp:txXfrm>
        <a:off x="20166" y="20166"/>
        <a:ext cx="2054553" cy="392857"/>
      </dsp:txXfrm>
    </dsp:sp>
    <dsp:sp modelId="{AC6CE768-6FFE-4095-9F2B-C06A8F0DBD44}">
      <dsp:nvSpPr>
        <dsp:cNvPr id="0" name=""/>
        <dsp:cNvSpPr/>
      </dsp:nvSpPr>
      <dsp:spPr>
        <a:xfrm>
          <a:off x="2094885" y="433816"/>
          <a:ext cx="5962367" cy="413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>
              <a:solidFill>
                <a:srgbClr val="00B050"/>
              </a:solidFill>
            </a:rPr>
            <a:t>Diskusijos grupėse, komitetuose, VN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2094885" y="433816"/>
        <a:ext cx="5962367" cy="413023"/>
      </dsp:txXfrm>
    </dsp:sp>
    <dsp:sp modelId="{4320A966-7A26-42A4-8D49-601FE2577065}">
      <dsp:nvSpPr>
        <dsp:cNvPr id="0" name=""/>
        <dsp:cNvSpPr/>
      </dsp:nvSpPr>
      <dsp:spPr>
        <a:xfrm>
          <a:off x="0" y="433816"/>
          <a:ext cx="2094885" cy="413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shade val="50000"/>
            <a:hueOff val="182706"/>
            <a:satOff val="-12781"/>
            <a:lumOff val="17736"/>
            <a:alphaOff val="0"/>
          </a:schemeClr>
        </a:solidFill>
        <a:ln w="12700" cap="flat" cmpd="sng" algn="ctr">
          <a:solidFill>
            <a:schemeClr val="accent2">
              <a:shade val="50000"/>
              <a:hueOff val="182706"/>
              <a:satOff val="-12781"/>
              <a:lumOff val="177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/>
            <a:t>2023</a:t>
          </a:r>
          <a:endParaRPr lang="en-US" sz="2300" kern="1200" dirty="0"/>
        </a:p>
      </dsp:txBody>
      <dsp:txXfrm>
        <a:off x="20166" y="453982"/>
        <a:ext cx="2054553" cy="392857"/>
      </dsp:txXfrm>
    </dsp:sp>
    <dsp:sp modelId="{983CAC12-4929-4BB6-9163-45F651111E8A}">
      <dsp:nvSpPr>
        <dsp:cNvPr id="0" name=""/>
        <dsp:cNvSpPr/>
      </dsp:nvSpPr>
      <dsp:spPr>
        <a:xfrm>
          <a:off x="0" y="846840"/>
          <a:ext cx="8057253" cy="289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200" kern="1200" dirty="0"/>
            <a:t>Tarybos, Regionų komiteto ir EESRK išvados</a:t>
          </a:r>
          <a:r>
            <a:rPr lang="en-US" sz="1200" kern="1200" dirty="0"/>
            <a:t> d</a:t>
          </a:r>
          <a:r>
            <a:rPr lang="lt-LT" sz="1200" kern="1200" dirty="0" err="1"/>
            <a:t>ėl</a:t>
          </a:r>
          <a:r>
            <a:rPr lang="lt-LT" sz="1200" kern="1200" dirty="0"/>
            <a:t> Sanglaudos ateities (rugsėjis-lapkritis)</a:t>
          </a:r>
          <a:endParaRPr lang="en-US" sz="1200" kern="1200" dirty="0"/>
        </a:p>
      </dsp:txBody>
      <dsp:txXfrm>
        <a:off x="0" y="846840"/>
        <a:ext cx="8057253" cy="289267"/>
      </dsp:txXfrm>
    </dsp:sp>
    <dsp:sp modelId="{811E1FB3-4E13-46B0-80C4-C574289B70B5}">
      <dsp:nvSpPr>
        <dsp:cNvPr id="0" name=""/>
        <dsp:cNvSpPr/>
      </dsp:nvSpPr>
      <dsp:spPr>
        <a:xfrm>
          <a:off x="2094885" y="1156758"/>
          <a:ext cx="5962367" cy="413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>
              <a:solidFill>
                <a:srgbClr val="00B050"/>
              </a:solidFill>
            </a:rPr>
            <a:t>Diskusijų išvados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2094885" y="1156758"/>
        <a:ext cx="5962367" cy="413023"/>
      </dsp:txXfrm>
    </dsp:sp>
    <dsp:sp modelId="{1E20628D-E9EC-43A6-9B73-56A718C610D2}">
      <dsp:nvSpPr>
        <dsp:cNvPr id="0" name=""/>
        <dsp:cNvSpPr/>
      </dsp:nvSpPr>
      <dsp:spPr>
        <a:xfrm>
          <a:off x="0" y="1156758"/>
          <a:ext cx="2094885" cy="413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shade val="50000"/>
            <a:hueOff val="365413"/>
            <a:satOff val="-25561"/>
            <a:lumOff val="35471"/>
            <a:alphaOff val="0"/>
          </a:schemeClr>
        </a:solidFill>
        <a:ln w="12700" cap="flat" cmpd="sng" algn="ctr">
          <a:solidFill>
            <a:schemeClr val="accent2">
              <a:shade val="50000"/>
              <a:hueOff val="365413"/>
              <a:satOff val="-25561"/>
              <a:lumOff val="35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/>
            <a:t>2024</a:t>
          </a:r>
          <a:endParaRPr lang="en-US" sz="2300" kern="1200" dirty="0"/>
        </a:p>
      </dsp:txBody>
      <dsp:txXfrm>
        <a:off x="20166" y="1176924"/>
        <a:ext cx="2054553" cy="392857"/>
      </dsp:txXfrm>
    </dsp:sp>
    <dsp:sp modelId="{E6FE5F01-1C13-40A4-B622-B9DB420F2667}">
      <dsp:nvSpPr>
        <dsp:cNvPr id="0" name=""/>
        <dsp:cNvSpPr/>
      </dsp:nvSpPr>
      <dsp:spPr>
        <a:xfrm>
          <a:off x="0" y="1613310"/>
          <a:ext cx="8057253" cy="826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200" kern="1200" dirty="0"/>
            <a:t>Aukšto lygio grupės dėl Sanglaudos ateities išvados (vasaris)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t-LT" sz="1200" b="1" kern="1200" dirty="0"/>
            <a:t>9-oji Sanglaudos ataskaita (kovo 27 d.) ir Sanglaudos forumas </a:t>
          </a:r>
          <a:r>
            <a:rPr lang="en-US" sz="1200" b="1" kern="1200" dirty="0"/>
            <a:t>(</a:t>
          </a:r>
          <a:r>
            <a:rPr lang="lt-LT" sz="1200" b="1" kern="1200" dirty="0"/>
            <a:t>balandžio 11-12 d.</a:t>
          </a:r>
          <a:r>
            <a:rPr lang="en-US" sz="1200" b="1" kern="1200" dirty="0"/>
            <a:t>)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200" b="0" kern="1200" dirty="0"/>
            <a:t>Tarybos išvados dėl 9-osios Sanglaudos ataskaitos, Sanglaudos ministrų BRT diskusija dėl ateities (birželis), </a:t>
          </a:r>
          <a:endParaRPr lang="en-US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200" kern="1200" dirty="0"/>
            <a:t>2014–2020 m. </a:t>
          </a:r>
          <a:r>
            <a:rPr lang="lt-LT" sz="1200" kern="1200" dirty="0" err="1"/>
            <a:t>ex-post</a:t>
          </a:r>
          <a:r>
            <a:rPr lang="lt-LT" sz="1200" kern="1200" dirty="0"/>
            <a:t> vertinimas ir 2021–2027 m. vidurio laikotarpio peržiūra (išvados</a:t>
          </a:r>
          <a:r>
            <a:rPr lang="en-US" sz="1200" kern="1200" dirty="0"/>
            <a:t> </a:t>
          </a:r>
          <a:r>
            <a:rPr lang="lt-LT" sz="1200" kern="1200" dirty="0"/>
            <a:t>bus 2025 m.)</a:t>
          </a:r>
          <a:endParaRPr lang="en-US" sz="1200" kern="1200" dirty="0"/>
        </a:p>
      </dsp:txBody>
      <dsp:txXfrm>
        <a:off x="0" y="1613310"/>
        <a:ext cx="8057253" cy="826270"/>
      </dsp:txXfrm>
    </dsp:sp>
    <dsp:sp modelId="{2901695D-5AAA-443C-8FD8-58F216D44214}">
      <dsp:nvSpPr>
        <dsp:cNvPr id="0" name=""/>
        <dsp:cNvSpPr/>
      </dsp:nvSpPr>
      <dsp:spPr>
        <a:xfrm>
          <a:off x="2094885" y="2416704"/>
          <a:ext cx="5962367" cy="413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>
              <a:solidFill>
                <a:srgbClr val="00B050"/>
              </a:solidFill>
            </a:rPr>
            <a:t>Teisiniai pasiūlymai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2094885" y="2416704"/>
        <a:ext cx="5962367" cy="413023"/>
      </dsp:txXfrm>
    </dsp:sp>
    <dsp:sp modelId="{0B19A2BB-8758-4AD8-B96F-212AF7CA78E9}">
      <dsp:nvSpPr>
        <dsp:cNvPr id="0" name=""/>
        <dsp:cNvSpPr/>
      </dsp:nvSpPr>
      <dsp:spPr>
        <a:xfrm>
          <a:off x="0" y="2416704"/>
          <a:ext cx="2094885" cy="413023"/>
        </a:xfrm>
        <a:prstGeom prst="round2SameRect">
          <a:avLst>
            <a:gd name="adj1" fmla="val 16670"/>
            <a:gd name="adj2" fmla="val 0"/>
          </a:avLst>
        </a:prstGeom>
        <a:solidFill>
          <a:srgbClr val="AFDBB7"/>
        </a:solidFill>
        <a:ln w="12700" cap="flat" cmpd="sng" algn="ctr">
          <a:solidFill>
            <a:schemeClr val="accent2">
              <a:shade val="50000"/>
              <a:hueOff val="548119"/>
              <a:satOff val="-38342"/>
              <a:lumOff val="53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/>
            <a:t>2025</a:t>
          </a:r>
          <a:endParaRPr lang="en-US" sz="2300" kern="1200" dirty="0"/>
        </a:p>
      </dsp:txBody>
      <dsp:txXfrm>
        <a:off x="20166" y="2436870"/>
        <a:ext cx="2054553" cy="392857"/>
      </dsp:txXfrm>
    </dsp:sp>
    <dsp:sp modelId="{0EB7FA83-8860-4FB9-ACF7-6E42EE3299CC}">
      <dsp:nvSpPr>
        <dsp:cNvPr id="0" name=""/>
        <dsp:cNvSpPr/>
      </dsp:nvSpPr>
      <dsp:spPr>
        <a:xfrm>
          <a:off x="0" y="2848300"/>
          <a:ext cx="8057253" cy="286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200" kern="1200" dirty="0"/>
            <a:t>COM pasiūlymas dėl naujos DFP,</a:t>
          </a:r>
          <a:r>
            <a:rPr lang="en-US" sz="1200" kern="1200" dirty="0"/>
            <a:t> </a:t>
          </a:r>
          <a:r>
            <a:rPr lang="lt-LT" sz="1200" kern="1200" dirty="0"/>
            <a:t>Sanglaudos politikos (SP) reglamentų pasiūlymas </a:t>
          </a:r>
          <a:r>
            <a:rPr lang="en-US" sz="1200" kern="1200" dirty="0"/>
            <a:t>(</a:t>
          </a:r>
          <a:r>
            <a:rPr lang="lt-LT" sz="1200" kern="1200" dirty="0"/>
            <a:t>po DFP pasiūlymo</a:t>
          </a:r>
          <a:r>
            <a:rPr lang="en-US" sz="1200" kern="1200" dirty="0"/>
            <a:t>)</a:t>
          </a:r>
        </a:p>
      </dsp:txBody>
      <dsp:txXfrm>
        <a:off x="0" y="2848300"/>
        <a:ext cx="8057253" cy="286879"/>
      </dsp:txXfrm>
    </dsp:sp>
    <dsp:sp modelId="{1632D951-05D3-491A-8577-679D10A19468}">
      <dsp:nvSpPr>
        <dsp:cNvPr id="0" name=""/>
        <dsp:cNvSpPr/>
      </dsp:nvSpPr>
      <dsp:spPr>
        <a:xfrm>
          <a:off x="2094885" y="3137258"/>
          <a:ext cx="5962367" cy="413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>
              <a:solidFill>
                <a:srgbClr val="00B050"/>
              </a:solidFill>
            </a:rPr>
            <a:t>Derybos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2094885" y="3137258"/>
        <a:ext cx="5962367" cy="413023"/>
      </dsp:txXfrm>
    </dsp:sp>
    <dsp:sp modelId="{1C893165-D27A-4BFB-976E-8A367EFF3FDC}">
      <dsp:nvSpPr>
        <dsp:cNvPr id="0" name=""/>
        <dsp:cNvSpPr/>
      </dsp:nvSpPr>
      <dsp:spPr>
        <a:xfrm>
          <a:off x="0" y="3137258"/>
          <a:ext cx="2094885" cy="413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shade val="50000"/>
            <a:hueOff val="365413"/>
            <a:satOff val="-25561"/>
            <a:lumOff val="35471"/>
            <a:alphaOff val="0"/>
          </a:schemeClr>
        </a:solidFill>
        <a:ln w="12700" cap="flat" cmpd="sng" algn="ctr">
          <a:solidFill>
            <a:schemeClr val="accent2">
              <a:shade val="50000"/>
              <a:hueOff val="365413"/>
              <a:satOff val="-25561"/>
              <a:lumOff val="35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/>
            <a:t>2026</a:t>
          </a:r>
          <a:endParaRPr lang="en-US" sz="2300" kern="1200" dirty="0"/>
        </a:p>
      </dsp:txBody>
      <dsp:txXfrm>
        <a:off x="20166" y="3157424"/>
        <a:ext cx="2054553" cy="392857"/>
      </dsp:txXfrm>
    </dsp:sp>
    <dsp:sp modelId="{763F69F0-E8A9-4007-B2F6-94236F9A146F}">
      <dsp:nvSpPr>
        <dsp:cNvPr id="0" name=""/>
        <dsp:cNvSpPr/>
      </dsp:nvSpPr>
      <dsp:spPr>
        <a:xfrm>
          <a:off x="2094885" y="3570933"/>
          <a:ext cx="5962367" cy="413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>
              <a:solidFill>
                <a:srgbClr val="00B050"/>
              </a:solidFill>
            </a:rPr>
            <a:t>Derybų pabaiga ir reglamentų patvirtinimas (LT PIRM I </a:t>
          </a:r>
          <a:r>
            <a:rPr lang="lt-LT" sz="1600" kern="1200" dirty="0" err="1">
              <a:solidFill>
                <a:srgbClr val="00B050"/>
              </a:solidFill>
            </a:rPr>
            <a:t>pusm</a:t>
          </a:r>
          <a:r>
            <a:rPr lang="lt-LT" sz="1600" kern="1200" dirty="0">
              <a:solidFill>
                <a:srgbClr val="00B050"/>
              </a:solidFill>
            </a:rPr>
            <a:t>.)</a:t>
          </a:r>
          <a:endParaRPr lang="en-US" sz="1600" kern="1200" dirty="0">
            <a:solidFill>
              <a:srgbClr val="00B050"/>
            </a:solidFill>
          </a:endParaRPr>
        </a:p>
      </dsp:txBody>
      <dsp:txXfrm>
        <a:off x="2094885" y="3570933"/>
        <a:ext cx="5962367" cy="413023"/>
      </dsp:txXfrm>
    </dsp:sp>
    <dsp:sp modelId="{BB153608-3239-4A3A-A185-98060DD587C6}">
      <dsp:nvSpPr>
        <dsp:cNvPr id="0" name=""/>
        <dsp:cNvSpPr/>
      </dsp:nvSpPr>
      <dsp:spPr>
        <a:xfrm>
          <a:off x="0" y="3570933"/>
          <a:ext cx="2094885" cy="413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shade val="50000"/>
            <a:hueOff val="182706"/>
            <a:satOff val="-12781"/>
            <a:lumOff val="17736"/>
            <a:alphaOff val="0"/>
          </a:schemeClr>
        </a:solidFill>
        <a:ln w="12700" cap="flat" cmpd="sng" algn="ctr">
          <a:solidFill>
            <a:schemeClr val="accent2">
              <a:shade val="50000"/>
              <a:hueOff val="182706"/>
              <a:satOff val="-12781"/>
              <a:lumOff val="177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dirty="0"/>
            <a:t>2027</a:t>
          </a:r>
          <a:endParaRPr lang="en-US" sz="2300" kern="1200" dirty="0"/>
        </a:p>
      </dsp:txBody>
      <dsp:txXfrm>
        <a:off x="20166" y="3591099"/>
        <a:ext cx="2054553" cy="392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6"/>
          </a:xfrm>
          <a:prstGeom prst="rect">
            <a:avLst/>
          </a:prstGeom>
        </p:spPr>
        <p:txBody>
          <a:bodyPr vert="horz" lIns="94924" tIns="47462" rIns="94924" bIns="474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8056"/>
          </a:xfrm>
          <a:prstGeom prst="rect">
            <a:avLst/>
          </a:prstGeom>
        </p:spPr>
        <p:txBody>
          <a:bodyPr vert="horz" lIns="94924" tIns="47462" rIns="94924" bIns="47462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4924" tIns="47462" rIns="94924" bIns="474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4924" tIns="47462" rIns="94924" bIns="47462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6"/>
          </a:xfrm>
          <a:prstGeom prst="rect">
            <a:avLst/>
          </a:prstGeom>
        </p:spPr>
        <p:txBody>
          <a:bodyPr vert="horz" lIns="94924" tIns="47462" rIns="94924" bIns="474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6"/>
          </a:xfrm>
          <a:prstGeom prst="rect">
            <a:avLst/>
          </a:prstGeom>
        </p:spPr>
        <p:txBody>
          <a:bodyPr vert="horz" lIns="94924" tIns="47462" rIns="94924" bIns="47462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24" tIns="47462" rIns="94924" bIns="474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4924" tIns="47462" rIns="94924" bIns="474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4924" tIns="47462" rIns="94924" bIns="474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4924" tIns="47462" rIns="94924" bIns="47462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42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Trumpiniai:</a:t>
            </a:r>
          </a:p>
          <a:p>
            <a:r>
              <a:rPr lang="lt-LT" dirty="0"/>
              <a:t>EESRK – </a:t>
            </a:r>
            <a:r>
              <a:rPr lang="pt-BR" dirty="0"/>
              <a:t>E</a:t>
            </a:r>
            <a:r>
              <a:rPr lang="lt-LT" dirty="0"/>
              <a:t>u</a:t>
            </a:r>
            <a:r>
              <a:rPr lang="pt-BR" dirty="0"/>
              <a:t>ropos ekonomikos ir socialinių reikalų komitetas</a:t>
            </a:r>
            <a:r>
              <a:rPr lang="lt-LT" dirty="0"/>
              <a:t> (</a:t>
            </a:r>
            <a:r>
              <a:rPr lang="lt-LT" dirty="0" err="1"/>
              <a:t>European</a:t>
            </a:r>
            <a:r>
              <a:rPr lang="lt-LT" dirty="0"/>
              <a:t> </a:t>
            </a:r>
            <a:r>
              <a:rPr lang="lt-LT" dirty="0" err="1"/>
              <a:t>Economic</a:t>
            </a:r>
            <a:r>
              <a:rPr lang="lt-LT" dirty="0"/>
              <a:t> </a:t>
            </a:r>
            <a:r>
              <a:rPr lang="lt-LT" dirty="0" err="1"/>
              <a:t>and</a:t>
            </a:r>
            <a:r>
              <a:rPr lang="lt-LT" dirty="0"/>
              <a:t> </a:t>
            </a:r>
            <a:r>
              <a:rPr lang="lt-LT" dirty="0" err="1"/>
              <a:t>Social</a:t>
            </a:r>
            <a:r>
              <a:rPr lang="lt-LT" dirty="0"/>
              <a:t> </a:t>
            </a:r>
            <a:r>
              <a:rPr lang="lt-LT" dirty="0" err="1"/>
              <a:t>Committee</a:t>
            </a:r>
            <a:r>
              <a:rPr lang="lt-LT" dirty="0"/>
              <a:t>)</a:t>
            </a:r>
          </a:p>
          <a:p>
            <a:r>
              <a:rPr lang="lt-LT" dirty="0"/>
              <a:t>BRT – Bendrųjų reikalų taryba</a:t>
            </a:r>
          </a:p>
          <a:p>
            <a:r>
              <a:rPr lang="lt-LT" dirty="0"/>
              <a:t>DFP – Daugiametė finansinė programa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711929">
              <a:defRPr/>
            </a:pPr>
            <a:fld id="{FA5D1758-ED3D-4611-B861-63A1DF032208}" type="slidenum">
              <a:rPr lang="en-US">
                <a:solidFill>
                  <a:prstClr val="black"/>
                </a:solidFill>
                <a:latin typeface="Calibri"/>
              </a:rPr>
              <a:pPr defTabSz="711929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5706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69CFC-186A-2629-2CFC-CC616F00E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3BD77523-F6C2-955A-B514-E87D289A48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123100CE-E6E8-4FE0-FEEF-A2370DD9F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Trumpiniai: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VESK – Vyriausybės Europos Sąjungos komisija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ESF – Europos socialinis fondas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 –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Sanglaudos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politika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VN –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Valstyb</a:t>
            </a: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ės narės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 VN bendra nuomonė, ją pasirašė: L</a:t>
            </a:r>
            <a:r>
              <a:rPr lang="lt-L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ietuva</a:t>
            </a:r>
            <a:r>
              <a:rPr lang="lt-L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Bulgarija, Čekija, Estija, Kroatija, Latvija, Lenkija, Rumunija, Slovakija, Slovėnija ir Vengrija.</a:t>
            </a:r>
            <a:endParaRPr kumimoji="0" lang="lt-L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Paai</a:t>
            </a: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š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kinimas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„Sanglaudos draugai“ – šalys narės - „lėšų gavėjos“, kurios vis </a:t>
            </a:r>
            <a:r>
              <a:rPr kumimoji="0" lang="lt-LT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dar gauna daugiau finansavimo nei įmoka </a:t>
            </a: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į ES biudžetą. Kitos šalys vadinamos “šalys mokėtojos“.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C777C6E3-0CCA-D9F6-FFC6-038B85D59F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5D1758-ED3D-4611-B861-63A1DF0322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1836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200" b="0" dirty="0">
                <a:cs typeface="Calibri" panose="020F0502020204030204" pitchFamily="34" charset="0"/>
              </a:rPr>
              <a:t>Trumpiniai:</a:t>
            </a:r>
          </a:p>
          <a:p>
            <a:r>
              <a:rPr lang="lt-LT" dirty="0"/>
              <a:t>DFP – Daugiametė finansinė programa</a:t>
            </a:r>
            <a:endParaRPr lang="en-US" dirty="0"/>
          </a:p>
          <a:p>
            <a:endParaRPr lang="lt-LT" sz="1200" b="1" dirty="0">
              <a:cs typeface="Calibri" panose="020F0502020204030204" pitchFamily="34" charset="0"/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92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10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bg1"/>
                </a:solidFill>
              </a:rPr>
              <a:t>2023 m. lapkričio mėn. VESK (Vyriausybėje) patvirtinta Lietuvos pozicija</a:t>
            </a:r>
            <a:r>
              <a:rPr lang="en-US" sz="1200" dirty="0">
                <a:solidFill>
                  <a:schemeClr val="bg1"/>
                </a:solidFill>
              </a:rPr>
              <a:t> d</a:t>
            </a:r>
            <a:r>
              <a:rPr lang="lt-LT" sz="1200" dirty="0" err="1">
                <a:solidFill>
                  <a:schemeClr val="bg1"/>
                </a:solidFill>
              </a:rPr>
              <a:t>ėl</a:t>
            </a:r>
            <a:r>
              <a:rPr lang="lt-LT" sz="1200" dirty="0">
                <a:solidFill>
                  <a:schemeClr val="bg1"/>
                </a:solidFill>
              </a:rPr>
              <a:t> SP ateities.</a:t>
            </a:r>
            <a:endParaRPr lang="lt-LT" dirty="0"/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01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2C3D6-5938-49D2-276C-08C117D2A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9294C-F0C3-AD87-E85D-67CD17D731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2B635B-0E9C-A072-F218-A760F02B4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Akcentas: </a:t>
            </a:r>
            <a:r>
              <a:rPr kumimoji="0" lang="lt-LT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pasisakome </a:t>
            </a:r>
            <a:r>
              <a:rPr kumimoji="0" lang="lt-LT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už regionų reikšmės svarbą ir partnerystės </a:t>
            </a: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principų išsaugojimą, </a:t>
            </a:r>
            <a:r>
              <a:rPr kumimoji="0" lang="lt-LT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orientaciją į konkrečios vietos </a:t>
            </a:r>
            <a:r>
              <a:rPr kumimoji="0" lang="lt-L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poreikius.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6B0AE-816C-CC2F-1B83-99E4C8B1B0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44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6168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aveikslėlis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235F60-E700-2143-B9A1-D37537BB05BF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aveikslėlis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2EE7DED-DED6-DB47-90AA-4E26AECD64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EC018A-C44F-144A-894D-682FED536780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aveikslėlis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64003" y="-936498"/>
            <a:ext cx="5143500" cy="701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82703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5235F60-E700-2143-B9A1-D37537BB05BF}"/>
              </a:ext>
            </a:extLst>
          </p:cNvPr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1301183"/>
            <a:ext cx="9144000" cy="384231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aveikslėlis 3">
            <a:extLst>
              <a:ext uri="{FF2B5EF4-FFF2-40B4-BE49-F238E27FC236}">
                <a16:creationId xmlns:a16="http://schemas.microsoft.com/office/drawing/2014/main" id="{8588A2AC-82B5-BC4C-B07E-75340C14C9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14594" y="-285907"/>
            <a:ext cx="3842317" cy="7016496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321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aveikslėlis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48593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Pasirinktinis mak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235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55500"/>
            <a:ext cx="9144000" cy="28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aveikslėlis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05199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/>
          <p:cNvSpPr/>
          <p:nvPr userDrawn="1"/>
        </p:nvSpPr>
        <p:spPr>
          <a:xfrm>
            <a:off x="7345680" y="0"/>
            <a:ext cx="1487424" cy="115214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aveikslėlis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9" y="149039"/>
            <a:ext cx="893067" cy="904844"/>
          </a:xfrm>
          <a:prstGeom prst="rect">
            <a:avLst/>
          </a:prstGeom>
        </p:spPr>
      </p:pic>
      <p:sp>
        <p:nvSpPr>
          <p:cNvPr id="20" name="Rectangle 14">
            <a:extLst>
              <a:ext uri="{FF2B5EF4-FFF2-40B4-BE49-F238E27FC236}">
                <a16:creationId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4855500"/>
            <a:ext cx="9144000" cy="28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8671247" y="4925993"/>
            <a:ext cx="2069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900" b="0" spc="3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62767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003174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04678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736984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459110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268089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35702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801096" y="4924370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accent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87897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12058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735836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94513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43243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65840"/>
      </p:ext>
    </p:extLst>
  </p:cSld>
  <p:clrMapOvr>
    <a:masterClrMapping/>
  </p:clrMapOvr>
  <p:transition spd="slow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63220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96797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51192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26877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1096" y="4924370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accent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352212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64350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36644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22919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95488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50556"/>
      </p:ext>
    </p:extLst>
  </p:cSld>
  <p:clrMapOvr>
    <a:masterClrMapping/>
  </p:clrMapOvr>
  <p:transition spd="slow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spc="30" smtClean="0">
                <a:solidFill>
                  <a:srgbClr val="91969B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spc="30" dirty="0">
              <a:solidFill>
                <a:srgbClr val="91969B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89483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63472"/>
      </p:ext>
    </p:extLst>
  </p:cSld>
  <p:clrMapOvr>
    <a:masterClrMapping/>
  </p:clrMapOvr>
  <p:transition spd="slow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0" y="1113589"/>
            <a:ext cx="9144000" cy="3086100"/>
          </a:xfrm>
        </p:spPr>
        <p:txBody>
          <a:bodyPr/>
          <a:lstStyle>
            <a:lvl1pPr marL="0" indent="0">
              <a:buNone/>
              <a:defRPr sz="2000"/>
            </a:lvl1pPr>
            <a:lvl2pPr marL="283445" indent="0">
              <a:buNone/>
              <a:defRPr sz="1700"/>
            </a:lvl2pPr>
            <a:lvl3pPr marL="566888" indent="0">
              <a:buNone/>
              <a:defRPr sz="1500"/>
            </a:lvl3pPr>
            <a:lvl4pPr marL="850333" indent="0">
              <a:buNone/>
              <a:defRPr sz="1300"/>
            </a:lvl4pPr>
            <a:lvl5pPr marL="1133777" indent="0">
              <a:buNone/>
              <a:defRPr sz="1300"/>
            </a:lvl5pPr>
            <a:lvl6pPr marL="1417221" indent="0">
              <a:buNone/>
              <a:defRPr sz="1300"/>
            </a:lvl6pPr>
            <a:lvl7pPr marL="1700665" indent="0">
              <a:buNone/>
              <a:defRPr sz="1300"/>
            </a:lvl7pPr>
            <a:lvl8pPr marL="1984109" indent="0">
              <a:buNone/>
              <a:defRPr sz="1300"/>
            </a:lvl8pPr>
            <a:lvl9pPr marL="2267554" indent="0">
              <a:buNone/>
              <a:defRPr sz="13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359532" y="4299942"/>
            <a:ext cx="5486400" cy="221197"/>
          </a:xfrm>
        </p:spPr>
        <p:txBody>
          <a:bodyPr/>
          <a:lstStyle>
            <a:lvl1pPr marL="0" indent="0">
              <a:buNone/>
              <a:defRPr sz="900"/>
            </a:lvl1pPr>
            <a:lvl2pPr marL="283445" indent="0">
              <a:buNone/>
              <a:defRPr sz="800"/>
            </a:lvl2pPr>
            <a:lvl3pPr marL="566888" indent="0">
              <a:buNone/>
              <a:defRPr sz="700"/>
            </a:lvl3pPr>
            <a:lvl4pPr marL="850333" indent="0">
              <a:buNone/>
              <a:defRPr sz="600"/>
            </a:lvl4pPr>
            <a:lvl5pPr marL="1133777" indent="0">
              <a:buNone/>
              <a:defRPr sz="600"/>
            </a:lvl5pPr>
            <a:lvl6pPr marL="1417221" indent="0">
              <a:buNone/>
              <a:defRPr sz="600"/>
            </a:lvl6pPr>
            <a:lvl7pPr marL="1700665" indent="0">
              <a:buNone/>
              <a:defRPr sz="600"/>
            </a:lvl7pPr>
            <a:lvl8pPr marL="1984109" indent="0">
              <a:buNone/>
              <a:defRPr sz="600"/>
            </a:lvl8pPr>
            <a:lvl9pPr marL="2267554" indent="0">
              <a:buNone/>
              <a:defRPr sz="6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05001" y="94320"/>
            <a:ext cx="8229599" cy="857250"/>
          </a:xfrm>
          <a:prstGeom prst="rect">
            <a:avLst/>
          </a:prstGeom>
        </p:spPr>
        <p:txBody>
          <a:bodyPr vert="horz" lIns="56682" tIns="28341" rIns="56682" bIns="28341" rtlCol="0" anchor="ctr">
            <a:normAutofit/>
          </a:bodyPr>
          <a:lstStyle/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</a:p>
        </p:txBody>
      </p:sp>
    </p:spTree>
    <p:extLst>
      <p:ext uri="{BB962C8B-B14F-4D97-AF65-F5344CB8AC3E}">
        <p14:creationId xmlns:p14="http://schemas.microsoft.com/office/powerpoint/2010/main" val="2918816631"/>
      </p:ext>
    </p:extLst>
  </p:cSld>
  <p:clrMapOvr>
    <a:masterClrMapping/>
  </p:clrMapOvr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575"/>
            </a:lvl1pPr>
            <a:lvl2pPr>
              <a:defRPr sz="1200"/>
            </a:lvl2pPr>
            <a:lvl3pPr>
              <a:defRPr sz="1125"/>
            </a:lvl3pPr>
            <a:lvl4pPr>
              <a:defRPr sz="1125"/>
            </a:lvl4pPr>
            <a:lvl5pPr>
              <a:defRPr sz="112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1782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 userDrawn="1"/>
        </p:nvSpPr>
        <p:spPr>
          <a:xfrm>
            <a:off x="8110872" y="4936168"/>
            <a:ext cx="20699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1000" b="0" spc="3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4007" r:id="rId3"/>
    <p:sldLayoutId id="2147483673" r:id="rId4"/>
    <p:sldLayoutId id="2147483674" r:id="rId5"/>
    <p:sldLayoutId id="2147483690" r:id="rId6"/>
    <p:sldLayoutId id="2147483691" r:id="rId7"/>
    <p:sldLayoutId id="2147483672" r:id="rId8"/>
    <p:sldLayoutId id="2147483693" r:id="rId9"/>
    <p:sldLayoutId id="2147483671" r:id="rId10"/>
    <p:sldLayoutId id="2147483675" r:id="rId11"/>
    <p:sldLayoutId id="2147483682" r:id="rId12"/>
    <p:sldLayoutId id="2147483687" r:id="rId13"/>
    <p:sldLayoutId id="2147483680" r:id="rId14"/>
    <p:sldLayoutId id="2147483676" r:id="rId15"/>
    <p:sldLayoutId id="2147483692" r:id="rId16"/>
    <p:sldLayoutId id="2147483679" r:id="rId17"/>
    <p:sldLayoutId id="2147483677" r:id="rId18"/>
    <p:sldLayoutId id="2147483683" r:id="rId19"/>
    <p:sldLayoutId id="2147483684" r:id="rId20"/>
    <p:sldLayoutId id="2147483685" r:id="rId21"/>
    <p:sldLayoutId id="2147483689" r:id="rId22"/>
    <p:sldLayoutId id="2147483686" r:id="rId23"/>
    <p:sldLayoutId id="2147483670" r:id="rId24"/>
    <p:sldLayoutId id="2147484006" r:id="rId25"/>
    <p:sldLayoutId id="2147483681" r:id="rId26"/>
    <p:sldLayoutId id="2147483678" r:id="rId27"/>
    <p:sldLayoutId id="2147483688" r:id="rId28"/>
    <p:sldLayoutId id="2147483669" r:id="rId29"/>
    <p:sldLayoutId id="2147483668" r:id="rId30"/>
    <p:sldLayoutId id="2147483715" r:id="rId31"/>
    <p:sldLayoutId id="2147483978" r:id="rId32"/>
    <p:sldLayoutId id="2147483979" r:id="rId33"/>
    <p:sldLayoutId id="2147483980" r:id="rId34"/>
    <p:sldLayoutId id="2147483981" r:id="rId35"/>
    <p:sldLayoutId id="2147483982" r:id="rId36"/>
    <p:sldLayoutId id="2147483983" r:id="rId37"/>
    <p:sldLayoutId id="2147483984" r:id="rId38"/>
    <p:sldLayoutId id="2147483985" r:id="rId39"/>
    <p:sldLayoutId id="2147483986" r:id="rId40"/>
    <p:sldLayoutId id="2147483987" r:id="rId41"/>
    <p:sldLayoutId id="2147483988" r:id="rId42"/>
    <p:sldLayoutId id="2147483989" r:id="rId43"/>
    <p:sldLayoutId id="2147483990" r:id="rId44"/>
    <p:sldLayoutId id="2147483991" r:id="rId45"/>
    <p:sldLayoutId id="2147483992" r:id="rId46"/>
    <p:sldLayoutId id="2147483993" r:id="rId47"/>
    <p:sldLayoutId id="2147483994" r:id="rId48"/>
    <p:sldLayoutId id="2147483995" r:id="rId49"/>
    <p:sldLayoutId id="2147483996" r:id="rId50"/>
    <p:sldLayoutId id="2147483997" r:id="rId51"/>
    <p:sldLayoutId id="2147483998" r:id="rId52"/>
    <p:sldLayoutId id="2147483999" r:id="rId53"/>
    <p:sldLayoutId id="2147484000" r:id="rId54"/>
    <p:sldLayoutId id="2147484001" r:id="rId55"/>
    <p:sldLayoutId id="2147484002" r:id="rId56"/>
    <p:sldLayoutId id="2147484003" r:id="rId57"/>
    <p:sldLayoutId id="2147484008" r:id="rId58"/>
    <p:sldLayoutId id="2147484009" r:id="rId59"/>
  </p:sldLayoutIdLst>
  <p:transition spd="slow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1876" y="1079400"/>
            <a:ext cx="488535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lt-LT" sz="3600" dirty="0">
                <a:solidFill>
                  <a:schemeClr val="bg1"/>
                </a:solidFill>
              </a:rPr>
              <a:t>SANGLAUDOS POLITIKA PO 2027 M. 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" name="Paveikslėlis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56" y="4332745"/>
            <a:ext cx="2322576" cy="487265"/>
          </a:xfrm>
          <a:prstGeom prst="rect">
            <a:avLst/>
          </a:prstGeom>
        </p:spPr>
      </p:pic>
      <p:grpSp>
        <p:nvGrpSpPr>
          <p:cNvPr id="9" name="Grupė 8"/>
          <p:cNvGrpSpPr/>
          <p:nvPr/>
        </p:nvGrpSpPr>
        <p:grpSpPr>
          <a:xfrm>
            <a:off x="531876" y="4328543"/>
            <a:ext cx="2077017" cy="495669"/>
            <a:chOff x="2061972" y="4088466"/>
            <a:chExt cx="2474976" cy="590640"/>
          </a:xfrm>
        </p:grpSpPr>
        <p:pic>
          <p:nvPicPr>
            <p:cNvPr id="6" name="Paveikslėlis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  <p:pic>
          <p:nvPicPr>
            <p:cNvPr id="12" name="Paveikslėlis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972" y="4088466"/>
              <a:ext cx="2474976" cy="590640"/>
            </a:xfrm>
            <a:prstGeom prst="rect">
              <a:avLst/>
            </a:prstGeom>
          </p:spPr>
        </p:pic>
      </p:grpSp>
      <p:pic>
        <p:nvPicPr>
          <p:cNvPr id="5" name="Paveikslėlis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934" y="278235"/>
            <a:ext cx="4530474" cy="4298142"/>
          </a:xfrm>
          <a:prstGeom prst="rect">
            <a:avLst/>
          </a:prstGeom>
        </p:spPr>
      </p:pic>
      <p:sp>
        <p:nvSpPr>
          <p:cNvPr id="7" name="Stačiakampis 6"/>
          <p:cNvSpPr/>
          <p:nvPr/>
        </p:nvSpPr>
        <p:spPr>
          <a:xfrm>
            <a:off x="531876" y="3528759"/>
            <a:ext cx="473040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400" dirty="0">
                <a:solidFill>
                  <a:schemeClr val="bg1"/>
                </a:solidFill>
                <a:latin typeface="+mj-lt"/>
              </a:rPr>
              <a:t>Lietuvos Respublikos finansų viceministras </a:t>
            </a:r>
          </a:p>
          <a:p>
            <a:r>
              <a:rPr lang="lt-LT" sz="1400" dirty="0" err="1">
                <a:solidFill>
                  <a:schemeClr val="bg1"/>
                </a:solidFill>
                <a:latin typeface="+mj-lt"/>
              </a:rPr>
              <a:t>Januš</a:t>
            </a:r>
            <a:r>
              <a:rPr lang="lt-LT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lt-LT" sz="1400" dirty="0" err="1">
                <a:solidFill>
                  <a:schemeClr val="bg1"/>
                </a:solidFill>
                <a:latin typeface="+mj-lt"/>
              </a:rPr>
              <a:t>Kizenevič</a:t>
            </a:r>
            <a:endParaRPr lang="lt-LT" sz="1400" dirty="0">
              <a:solidFill>
                <a:schemeClr val="bg1"/>
              </a:solidFill>
              <a:latin typeface="+mj-lt"/>
            </a:endParaRPr>
          </a:p>
          <a:p>
            <a:endParaRPr lang="lt-LT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Stačiakampis 3">
            <a:extLst>
              <a:ext uri="{FF2B5EF4-FFF2-40B4-BE49-F238E27FC236}">
                <a16:creationId xmlns:a16="http://schemas.microsoft.com/office/drawing/2014/main" id="{6E9793F5-B70F-B47F-2316-7976E73697A2}"/>
              </a:ext>
            </a:extLst>
          </p:cNvPr>
          <p:cNvSpPr/>
          <p:nvPr/>
        </p:nvSpPr>
        <p:spPr>
          <a:xfrm>
            <a:off x="5417226" y="4327133"/>
            <a:ext cx="473040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+mj-lt"/>
              </a:rPr>
              <a:t>Kauno </a:t>
            </a:r>
            <a:r>
              <a:rPr lang="en-GB" sz="1100" b="1" dirty="0" err="1">
                <a:solidFill>
                  <a:schemeClr val="bg1"/>
                </a:solidFill>
                <a:latin typeface="+mj-lt"/>
              </a:rPr>
              <a:t>regiono</a:t>
            </a:r>
            <a:r>
              <a:rPr lang="en-GB" sz="11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1100" b="1" dirty="0" err="1">
                <a:solidFill>
                  <a:schemeClr val="bg1"/>
                </a:solidFill>
                <a:latin typeface="+mj-lt"/>
              </a:rPr>
              <a:t>forumas</a:t>
            </a:r>
            <a:r>
              <a:rPr lang="en-GB" sz="1100" b="1" dirty="0">
                <a:solidFill>
                  <a:schemeClr val="bg1"/>
                </a:solidFill>
                <a:latin typeface="+mj-lt"/>
              </a:rPr>
              <a:t> ‘25</a:t>
            </a:r>
          </a:p>
          <a:p>
            <a:r>
              <a:rPr lang="lt-LT" sz="1100" b="1" dirty="0">
                <a:solidFill>
                  <a:schemeClr val="bg1"/>
                </a:solidFill>
                <a:latin typeface="+mj-lt"/>
              </a:rPr>
              <a:t>202</a:t>
            </a:r>
            <a:r>
              <a:rPr lang="en-US" sz="1100" b="1" dirty="0">
                <a:solidFill>
                  <a:schemeClr val="bg1"/>
                </a:solidFill>
                <a:latin typeface="+mj-lt"/>
              </a:rPr>
              <a:t>5</a:t>
            </a:r>
            <a:r>
              <a:rPr lang="lt-LT" sz="1100" b="1" dirty="0">
                <a:solidFill>
                  <a:schemeClr val="bg1"/>
                </a:solidFill>
                <a:latin typeface="+mj-lt"/>
              </a:rPr>
              <a:t> m. birželi</a:t>
            </a:r>
            <a:r>
              <a:rPr lang="en-GB" sz="1100" b="1" dirty="0">
                <a:solidFill>
                  <a:schemeClr val="bg1"/>
                </a:solidFill>
                <a:latin typeface="+mj-lt"/>
              </a:rPr>
              <a:t>o 20 d.</a:t>
            </a:r>
            <a:endParaRPr lang="lt-LT" sz="1100" b="1" dirty="0">
              <a:solidFill>
                <a:schemeClr val="bg1"/>
              </a:solidFill>
              <a:latin typeface="+mj-lt"/>
            </a:endParaRPr>
          </a:p>
          <a:p>
            <a:endParaRPr lang="lt-LT" sz="11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1517071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B763A3D9-9733-7461-10E5-6ABA87DFF9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86548" y="321841"/>
            <a:ext cx="7645397" cy="581276"/>
          </a:xfrm>
          <a:prstGeom prst="rect">
            <a:avLst/>
          </a:prstGeom>
        </p:spPr>
        <p:txBody>
          <a:bodyPr/>
          <a:lstStyle/>
          <a:p>
            <a:r>
              <a:rPr lang="en-US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  <a:sym typeface="Trebuchet MS"/>
              </a:rPr>
              <a:t>P</a:t>
            </a: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  <a:sym typeface="Trebuchet MS"/>
              </a:rPr>
              <a:t>ost2027 debatų tvarkaraštis</a:t>
            </a:r>
            <a:endParaRPr lang="en-GB" sz="2400" b="1" cap="all" spc="50" dirty="0">
              <a:solidFill>
                <a:schemeClr val="accent2">
                  <a:lumMod val="75000"/>
                </a:schemeClr>
              </a:solidFill>
              <a:ea typeface="Roboto" panose="02000000000000000000" pitchFamily="2" charset="0"/>
              <a:cs typeface="Open Sans" panose="020B0606030504020204" pitchFamily="34" charset="0"/>
              <a:sym typeface="Trebuchet MS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93838629"/>
              </p:ext>
            </p:extLst>
          </p:nvPr>
        </p:nvGraphicFramePr>
        <p:xfrm>
          <a:off x="413879" y="837560"/>
          <a:ext cx="8057253" cy="3984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945693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6F118-39BA-8A84-48E8-89B98984E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1BEF00-E01C-EEB0-8C80-E21134F030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6229" y="10815"/>
            <a:ext cx="8229600" cy="857250"/>
          </a:xfrm>
          <a:prstGeom prst="rect">
            <a:avLst/>
          </a:prstGeom>
        </p:spPr>
        <p:txBody>
          <a:bodyPr>
            <a:noAutofit/>
          </a:bodyPr>
          <a:lstStyle/>
          <a:p>
            <a:br>
              <a:rPr lang="lt-LT" sz="2400" dirty="0">
                <a:latin typeface="Trebuchet MS"/>
              </a:rPr>
            </a:br>
            <a:endParaRPr lang="en-GB" sz="2400" b="1" cap="all" spc="50" dirty="0">
              <a:solidFill>
                <a:schemeClr val="accent2">
                  <a:lumMod val="75000"/>
                </a:schemeClr>
              </a:solidFill>
              <a:ea typeface="Roboto" panose="02000000000000000000" pitchFamily="2" charset="0"/>
              <a:cs typeface="Open Sans" panose="020B060603050402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640854-C5A4-AA33-653F-99FB52463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8320" y="484805"/>
            <a:ext cx="6623522" cy="383260"/>
          </a:xfrm>
        </p:spPr>
        <p:txBody>
          <a:bodyPr/>
          <a:lstStyle/>
          <a:p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Diskusijos Lietuvoje 2023</a:t>
            </a:r>
            <a:r>
              <a:rPr lang="lt-LT" dirty="0"/>
              <a:t>–</a:t>
            </a:r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202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5 m.</a:t>
            </a:r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A9EDD-54B3-6F62-5B4C-3A684CB4CA23}"/>
              </a:ext>
            </a:extLst>
          </p:cNvPr>
          <p:cNvSpPr txBox="1"/>
          <p:nvPr/>
        </p:nvSpPr>
        <p:spPr>
          <a:xfrm>
            <a:off x="731984" y="1238032"/>
            <a:ext cx="8412016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1" dirty="0"/>
              <a:t>2023 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4 teminės diskusijos su ekspertais, akademikais, socialinių partnerių ir regionų atstovais;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VESK patvirtinta Lietuvos pozicija</a:t>
            </a:r>
            <a:r>
              <a:rPr lang="en-US" sz="1500" dirty="0"/>
              <a:t> d</a:t>
            </a:r>
            <a:r>
              <a:rPr lang="lt-LT" sz="1500" dirty="0" err="1"/>
              <a:t>ėl</a:t>
            </a:r>
            <a:r>
              <a:rPr lang="lt-LT" sz="1500" dirty="0"/>
              <a:t> SP ateities;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Politinė diskusija ir 3 Baltijos šalių bendras pareiškimas.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  <a:p>
            <a:r>
              <a:rPr lang="en-US" sz="1500" b="1" dirty="0"/>
              <a:t>2024 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5 </a:t>
            </a:r>
            <a:r>
              <a:rPr lang="en-US" sz="1500" dirty="0" err="1"/>
              <a:t>temin</a:t>
            </a:r>
            <a:r>
              <a:rPr lang="lt-LT" sz="1500" dirty="0"/>
              <a:t>ės diskusijos su ekspertais, akademikais, socialinių partnerių ir regionų atstovais;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LT prisijungia prie 11VN bendros nuomonės dėl SP ateities;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ESF komiteto nuomonė dėl ESF ateities (LT –</a:t>
            </a:r>
            <a:r>
              <a:rPr lang="en-GB" sz="1500" dirty="0"/>
              <a:t> </a:t>
            </a:r>
            <a:r>
              <a:rPr lang="lt-LT" sz="1500" dirty="0"/>
              <a:t>rengimo grupėje);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LT, LV, PL, EE</a:t>
            </a:r>
            <a:r>
              <a:rPr lang="en-US" sz="1500" dirty="0"/>
              <a:t> </a:t>
            </a:r>
            <a:r>
              <a:rPr lang="lt-LT" sz="1500" dirty="0"/>
              <a:t>bendra deklaracija</a:t>
            </a:r>
            <a:r>
              <a:rPr lang="en-US" sz="1500" dirty="0"/>
              <a:t> d</a:t>
            </a:r>
            <a:r>
              <a:rPr lang="lt-LT" sz="1500" dirty="0" err="1"/>
              <a:t>ėl</a:t>
            </a:r>
            <a:r>
              <a:rPr lang="lt-LT" sz="1500" dirty="0"/>
              <a:t> pasienio regionų.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500" dirty="0"/>
          </a:p>
          <a:p>
            <a:r>
              <a:rPr lang="en-US" sz="1500" b="1" dirty="0"/>
              <a:t>2025 m.</a:t>
            </a:r>
            <a:endParaRPr lang="lt-LT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Sanglaudos „draugų“ nuomonė („</a:t>
            </a:r>
            <a:r>
              <a:rPr lang="lt-LT" sz="1500" dirty="0" err="1"/>
              <a:t>non-paper“)</a:t>
            </a:r>
            <a:r>
              <a:rPr lang="lt-LT" sz="1500" dirty="0"/>
              <a:t> dėl SP biudžeto (vasaris);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500" dirty="0"/>
              <a:t>Techniniai pasiūlymai COM-jai dėl SP įgyvendinimo (</a:t>
            </a:r>
            <a:r>
              <a:rPr lang="en-GB" sz="1500" dirty="0" err="1"/>
              <a:t>kovas</a:t>
            </a:r>
            <a:r>
              <a:rPr lang="lt-LT" sz="15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11044165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7909F4-4167-64BA-3977-BE41FF753B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7924" y="145286"/>
            <a:ext cx="8229600" cy="857250"/>
          </a:xfrm>
          <a:prstGeom prst="rect">
            <a:avLst/>
          </a:prstGeom>
        </p:spPr>
        <p:txBody>
          <a:bodyPr>
            <a:noAutofit/>
          </a:bodyPr>
          <a:lstStyle/>
          <a:p>
            <a:br>
              <a:rPr lang="lt-LT" sz="2400" dirty="0">
                <a:latin typeface="Trebuchet MS"/>
              </a:rPr>
            </a:b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sanglaudos </a:t>
            </a:r>
            <a:r>
              <a:rPr lang="lt-LT" sz="2400" b="1" cap="all" spc="50" dirty="0" err="1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politik</a:t>
            </a:r>
            <a:r>
              <a:rPr lang="en-GB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a</a:t>
            </a: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 po 2027 m.:</a:t>
            </a:r>
            <a:b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</a:b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dilemos ir prioritetai ES lygiu (I)</a:t>
            </a:r>
            <a:br>
              <a:rPr lang="en-US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</a:br>
            <a:endParaRPr lang="en-GB" sz="2400" b="1" cap="all" spc="50" dirty="0">
              <a:solidFill>
                <a:schemeClr val="accent2">
                  <a:lumMod val="75000"/>
                </a:schemeClr>
              </a:solidFill>
              <a:ea typeface="Roboto" panose="02000000000000000000" pitchFamily="2" charset="0"/>
              <a:cs typeface="Open Sans" panose="020B0606030504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229" y="1468428"/>
            <a:ext cx="83913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lt-LT" sz="1500" b="1" dirty="0">
                <a:cs typeface="Calibri" panose="020F0502020204030204" pitchFamily="34" charset="0"/>
              </a:rPr>
              <a:t>Adekvatus SP finansavimas kitoje DFP</a:t>
            </a:r>
            <a:r>
              <a:rPr lang="en-US" sz="1500" b="1" dirty="0">
                <a:cs typeface="Calibri" panose="020F0502020204030204" pitchFamily="34" charset="0"/>
              </a:rPr>
              <a:t>,</a:t>
            </a:r>
            <a:r>
              <a:rPr lang="lt-LT" sz="1500" b="1" dirty="0">
                <a:cs typeface="Calibri" panose="020F0502020204030204" pitchFamily="34" charset="0"/>
              </a:rPr>
              <a:t> </a:t>
            </a:r>
            <a:r>
              <a:rPr lang="lt-LT" sz="1500" dirty="0">
                <a:cs typeface="Calibri" panose="020F0502020204030204" pitchFamily="34" charset="0"/>
              </a:rPr>
              <a:t>(VN „neto mokėtojos“ vs. „gavėjos“</a:t>
            </a:r>
            <a:r>
              <a:rPr lang="en-US" sz="1500" dirty="0">
                <a:cs typeface="Calibri" panose="020F0502020204030204" pitchFamily="34" charset="0"/>
              </a:rPr>
              <a:t>; </a:t>
            </a:r>
            <a:r>
              <a:rPr lang="lt-LT" sz="1500" dirty="0"/>
              <a:t>didelė konkurencija dėl ribotų lėšų tarp įvairių politikos prioritetų);</a:t>
            </a:r>
            <a:endParaRPr lang="lt-LT" sz="1500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endParaRPr lang="en-US" sz="1500" b="1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lt-LT" sz="1500" dirty="0">
                <a:cs typeface="Calibri" panose="020F0502020204030204" pitchFamily="34" charset="0"/>
              </a:rPr>
              <a:t>SP apjungimas į </a:t>
            </a:r>
            <a:r>
              <a:rPr lang="lt-LT" sz="1500" b="1" dirty="0">
                <a:cs typeface="Calibri" panose="020F0502020204030204" pitchFamily="34" charset="0"/>
              </a:rPr>
              <a:t>vieną fondą/ programą/ taisyklių rinkinį </a:t>
            </a:r>
            <a:r>
              <a:rPr lang="lt-LT" sz="1500" dirty="0">
                <a:cs typeface="Calibri" panose="020F0502020204030204" pitchFamily="34" charset="0"/>
              </a:rPr>
              <a:t>su kitais pasidalinto valdymo fondais;</a:t>
            </a:r>
          </a:p>
          <a:p>
            <a:pPr marL="285750" indent="-285750" algn="just">
              <a:buFontTx/>
              <a:buChar char="-"/>
            </a:pPr>
            <a:endParaRPr lang="lt-LT" sz="1500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lt-LT" sz="1500" dirty="0">
                <a:cs typeface="Calibri" panose="020F0502020204030204" pitchFamily="34" charset="0"/>
              </a:rPr>
              <a:t>SP orientacija siekti </a:t>
            </a:r>
            <a:r>
              <a:rPr lang="lt-LT" sz="1500" b="1" dirty="0">
                <a:cs typeface="Calibri" panose="020F0502020204030204" pitchFamily="34" charset="0"/>
              </a:rPr>
              <a:t>ilgalaikių tikslų vs. greito atsako </a:t>
            </a:r>
            <a:r>
              <a:rPr lang="lt-LT" sz="1500" dirty="0">
                <a:cs typeface="Calibri" panose="020F0502020204030204" pitchFamily="34" charset="0"/>
              </a:rPr>
              <a:t>reikalaujančių trumpalaikių       poreikių tenkinimas atliepiant krizių sukeltus iššūkius</a:t>
            </a:r>
            <a:r>
              <a:rPr lang="en-US" sz="1500" dirty="0"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endParaRPr lang="en-US" sz="1500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lt-LT" sz="1500" dirty="0">
                <a:cs typeface="Calibri" panose="020F0502020204030204" pitchFamily="34" charset="0"/>
              </a:rPr>
              <a:t>SP koncentracija į </a:t>
            </a:r>
            <a:r>
              <a:rPr lang="lt-LT" sz="1500" b="1" dirty="0">
                <a:cs typeface="Calibri" panose="020F0502020204030204" pitchFamily="34" charset="0"/>
              </a:rPr>
              <a:t>teritorinių skirtumų mažinimą vs. konkurencingumas ir ekonomikos augimas.</a:t>
            </a:r>
          </a:p>
          <a:p>
            <a:pPr algn="just"/>
            <a:endParaRPr lang="en-US" sz="15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21881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2576" y="1423561"/>
            <a:ext cx="82932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lt-LT" sz="1500" b="1" dirty="0">
                <a:cs typeface="Calibri" panose="020F0502020204030204" pitchFamily="34" charset="0"/>
              </a:rPr>
              <a:t>SP prioritetai – plėsti </a:t>
            </a:r>
            <a:r>
              <a:rPr lang="lt-LT" sz="1500" b="1" dirty="0" err="1">
                <a:cs typeface="Calibri" panose="020F0502020204030204" pitchFamily="34" charset="0"/>
              </a:rPr>
              <a:t>vs</a:t>
            </a:r>
            <a:r>
              <a:rPr lang="lt-LT" sz="1500" b="1" dirty="0">
                <a:cs typeface="Calibri" panose="020F0502020204030204" pitchFamily="34" charset="0"/>
              </a:rPr>
              <a:t>. siaurinti. </a:t>
            </a:r>
            <a:r>
              <a:rPr lang="lt-LT" sz="1500" dirty="0">
                <a:cs typeface="Calibri" panose="020F0502020204030204" pitchFamily="34" charset="0"/>
              </a:rPr>
              <a:t>VN akcentuojami pagrindiniai prioritetai: </a:t>
            </a:r>
            <a:r>
              <a:rPr lang="lt-LT" sz="1500" b="1" dirty="0">
                <a:cs typeface="Calibri" panose="020F0502020204030204" pitchFamily="34" charset="0"/>
              </a:rPr>
              <a:t>a) triguba pertvarka </a:t>
            </a:r>
            <a:r>
              <a:rPr lang="lt-LT" sz="1500" dirty="0">
                <a:cs typeface="Calibri" panose="020F0502020204030204" pitchFamily="34" charset="0"/>
              </a:rPr>
              <a:t>(žalioji, skaitmeninė, demografinė), </a:t>
            </a:r>
            <a:r>
              <a:rPr lang="lt-LT" sz="1500" b="1" dirty="0">
                <a:cs typeface="Calibri" panose="020F0502020204030204" pitchFamily="34" charset="0"/>
              </a:rPr>
              <a:t>b) konkurencingumas </a:t>
            </a:r>
            <a:r>
              <a:rPr lang="lt-LT" sz="1500" dirty="0">
                <a:cs typeface="Calibri" panose="020F0502020204030204" pitchFamily="34" charset="0"/>
              </a:rPr>
              <a:t>(įskaitant inovacijas ir junglumą)</a:t>
            </a:r>
            <a:r>
              <a:rPr lang="lt-LT" sz="1500" b="1" dirty="0">
                <a:cs typeface="Calibri" panose="020F0502020204030204" pitchFamily="34" charset="0"/>
              </a:rPr>
              <a:t>, c) atsparumas ir saugumas;</a:t>
            </a:r>
            <a:endParaRPr lang="lt-LT" sz="1500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endParaRPr lang="lt-LT" sz="1500" b="1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lt-LT" sz="1500" b="1" dirty="0">
                <a:cs typeface="Calibri" panose="020F0502020204030204" pitchFamily="34" charset="0"/>
              </a:rPr>
              <a:t>Reformų </a:t>
            </a:r>
            <a:r>
              <a:rPr lang="lt-LT" sz="1500" dirty="0">
                <a:cs typeface="Calibri" panose="020F0502020204030204" pitchFamily="34" charset="0"/>
              </a:rPr>
              <a:t>susiejimas su </a:t>
            </a:r>
            <a:r>
              <a:rPr lang="lt-LT" sz="1500" b="1" dirty="0">
                <a:cs typeface="Calibri" panose="020F0502020204030204" pitchFamily="34" charset="0"/>
              </a:rPr>
              <a:t>investicijomis – </a:t>
            </a:r>
            <a:r>
              <a:rPr lang="lt-LT" sz="1500" dirty="0">
                <a:cs typeface="Calibri" panose="020F0502020204030204" pitchFamily="34" charset="0"/>
              </a:rPr>
              <a:t>tik regionų vystymąsi skatinančios reformos vs. platesnio pobūdžio reformos</a:t>
            </a:r>
            <a:r>
              <a:rPr lang="lt-LT" sz="1500" b="1" dirty="0">
                <a:cs typeface="Calibri" panose="020F0502020204030204" pitchFamily="34" charset="0"/>
              </a:rPr>
              <a:t>;</a:t>
            </a:r>
            <a:endParaRPr lang="lt-LT" sz="1500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endParaRPr lang="lt-LT" sz="1500" b="1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lt-LT" sz="1500" b="1" dirty="0">
                <a:cs typeface="Calibri" panose="020F0502020204030204" pitchFamily="34" charset="0"/>
              </a:rPr>
              <a:t>Rezultatais grindžiamo požiūrio stiprinimas </a:t>
            </a:r>
            <a:r>
              <a:rPr lang="lt-LT" sz="1500" dirty="0">
                <a:cs typeface="Calibri" panose="020F0502020204030204" pitchFamily="34" charset="0"/>
              </a:rPr>
              <a:t>– perimti vs. neperimti RRF modelio;</a:t>
            </a:r>
          </a:p>
          <a:p>
            <a:pPr marL="285750" indent="-285750" algn="just">
              <a:buFontTx/>
              <a:buChar char="-"/>
            </a:pPr>
            <a:endParaRPr lang="lt-LT" sz="1500" b="1" dirty="0">
              <a:cs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lt-LT" sz="1500" dirty="0">
                <a:cs typeface="Calibri" panose="020F0502020204030204" pitchFamily="34" charset="0"/>
              </a:rPr>
              <a:t>Kertinių </a:t>
            </a:r>
            <a:r>
              <a:rPr lang="lt-LT" sz="1500" b="1" dirty="0">
                <a:cs typeface="Calibri" panose="020F0502020204030204" pitchFamily="34" charset="0"/>
              </a:rPr>
              <a:t>SP principų išlaikymas </a:t>
            </a:r>
            <a:r>
              <a:rPr lang="lt-LT" sz="1500" dirty="0">
                <a:cs typeface="Calibri" panose="020F0502020204030204" pitchFamily="34" charset="0"/>
              </a:rPr>
              <a:t>- </a:t>
            </a:r>
            <a:r>
              <a:rPr lang="en-GB" sz="1500" dirty="0">
                <a:cs typeface="Calibri" panose="020F0502020204030204" pitchFamily="34" charset="0"/>
              </a:rPr>
              <a:t>“</a:t>
            </a:r>
            <a:r>
              <a:rPr lang="lt-LT" sz="1500" dirty="0">
                <a:cs typeface="Calibri" panose="020F0502020204030204" pitchFamily="34" charset="0"/>
              </a:rPr>
              <a:t>į vietos poreikius orientuotas požiūris“ („</a:t>
            </a:r>
            <a:r>
              <a:rPr lang="lt-LT" sz="1500" dirty="0" err="1">
                <a:cs typeface="Calibri" panose="020F0502020204030204" pitchFamily="34" charset="0"/>
              </a:rPr>
              <a:t>place-based“);</a:t>
            </a:r>
            <a:r>
              <a:rPr lang="lt-LT" sz="1500" dirty="0">
                <a:cs typeface="Calibri" panose="020F0502020204030204" pitchFamily="34" charset="0"/>
              </a:rPr>
              <a:t> pasidalijamasis/ daugiapakopis valdymas („</a:t>
            </a:r>
            <a:r>
              <a:rPr lang="lt-LT" sz="1500" dirty="0" err="1">
                <a:cs typeface="Calibri" panose="020F0502020204030204" pitchFamily="34" charset="0"/>
              </a:rPr>
              <a:t>shared</a:t>
            </a:r>
            <a:r>
              <a:rPr lang="lt-LT" sz="1500" dirty="0">
                <a:cs typeface="Calibri" panose="020F0502020204030204" pitchFamily="34" charset="0"/>
              </a:rPr>
              <a:t> </a:t>
            </a:r>
            <a:r>
              <a:rPr lang="lt-LT" sz="1500" dirty="0" err="1">
                <a:cs typeface="Calibri" panose="020F0502020204030204" pitchFamily="34" charset="0"/>
              </a:rPr>
              <a:t>management</a:t>
            </a:r>
            <a:r>
              <a:rPr lang="lt-LT" sz="1500" dirty="0">
                <a:cs typeface="Calibri" panose="020F0502020204030204" pitchFamily="34" charset="0"/>
              </a:rPr>
              <a:t>“/ </a:t>
            </a:r>
            <a:r>
              <a:rPr lang="lt-LT" sz="1500" dirty="0" err="1">
                <a:cs typeface="Calibri" panose="020F0502020204030204" pitchFamily="34" charset="0"/>
              </a:rPr>
              <a:t>multi-level</a:t>
            </a:r>
            <a:r>
              <a:rPr lang="lt-LT" sz="1500" dirty="0">
                <a:cs typeface="Calibri" panose="020F0502020204030204" pitchFamily="34" charset="0"/>
              </a:rPr>
              <a:t> </a:t>
            </a:r>
            <a:r>
              <a:rPr lang="lt-LT" sz="1500" dirty="0" err="1">
                <a:cs typeface="Calibri" panose="020F0502020204030204" pitchFamily="34" charset="0"/>
              </a:rPr>
              <a:t>governance</a:t>
            </a:r>
            <a:r>
              <a:rPr lang="lt-LT" sz="1500" dirty="0">
                <a:cs typeface="Calibri" panose="020F0502020204030204" pitchFamily="34" charset="0"/>
              </a:rPr>
              <a:t>“); partnerystė).</a:t>
            </a:r>
            <a:endParaRPr lang="en-US" sz="1500" dirty="0">
              <a:cs typeface="Calibri" panose="020F0502020204030204" pitchFamily="34" charset="0"/>
            </a:endParaRPr>
          </a:p>
          <a:p>
            <a:endParaRPr lang="lt-LT" sz="1500" dirty="0"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lt-LT" sz="1500" b="1" dirty="0"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US" sz="1500" b="1" dirty="0"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lt-LT" sz="1500" dirty="0">
              <a:cs typeface="Calibri" panose="020F0502020204030204" pitchFamily="34" charset="0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55005A0E-66AC-3418-D871-A27C0FE1144F}"/>
              </a:ext>
            </a:extLst>
          </p:cNvPr>
          <p:cNvSpPr txBox="1">
            <a:spLocks/>
          </p:cNvSpPr>
          <p:nvPr/>
        </p:nvSpPr>
        <p:spPr>
          <a:xfrm>
            <a:off x="597240" y="145285"/>
            <a:ext cx="8229600" cy="8572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lt-LT" sz="2400" dirty="0">
                <a:latin typeface="Trebuchet MS"/>
              </a:rPr>
            </a:b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sanglaudos </a:t>
            </a:r>
            <a:r>
              <a:rPr lang="lt-LT" sz="2400" b="1" cap="all" spc="50" dirty="0" err="1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politik</a:t>
            </a:r>
            <a:r>
              <a:rPr lang="en-GB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a</a:t>
            </a: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 po 2027 m.:</a:t>
            </a:r>
            <a:b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</a:b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dilemos ir prioritetai ES LYGIU (</a:t>
            </a:r>
            <a:r>
              <a:rPr lang="en-GB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I</a:t>
            </a:r>
            <a:r>
              <a:rPr lang="lt-LT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  <a:t>I)</a:t>
            </a:r>
            <a:br>
              <a:rPr lang="en-US" sz="2400" b="1" cap="all" spc="50" dirty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" panose="020B0606030504020204" pitchFamily="34" charset="0"/>
              </a:rPr>
            </a:br>
            <a:endParaRPr lang="en-GB" sz="2400" b="1" cap="all" spc="50" dirty="0">
              <a:solidFill>
                <a:schemeClr val="accent2">
                  <a:lumMod val="75000"/>
                </a:schemeClr>
              </a:solidFill>
              <a:ea typeface="Roboto" panose="02000000000000000000" pitchFamily="2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4616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35438" y="487096"/>
            <a:ext cx="6775326" cy="450517"/>
          </a:xfrm>
        </p:spPr>
        <p:txBody>
          <a:bodyPr/>
          <a:lstStyle/>
          <a:p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LIETUVOS POZICIJA </a:t>
            </a:r>
            <a:r>
              <a:rPr lang="lt-LT" dirty="0" err="1">
                <a:solidFill>
                  <a:schemeClr val="accent2">
                    <a:lumMod val="75000"/>
                  </a:schemeClr>
                </a:solidFill>
              </a:rPr>
              <a:t>dĖL</a:t>
            </a:r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 SP</a:t>
            </a:r>
          </a:p>
          <a:p>
            <a:r>
              <a:rPr lang="lt-LT" sz="2000" dirty="0">
                <a:solidFill>
                  <a:schemeClr val="accent2">
                    <a:lumMod val="75000"/>
                  </a:schemeClr>
                </a:solidFill>
              </a:rPr>
              <a:t>(patvirtinta VESK) (I)</a:t>
            </a:r>
          </a:p>
          <a:p>
            <a:endParaRPr lang="en-US" sz="1400" b="0" i="1" dirty="0">
              <a:solidFill>
                <a:srgbClr val="00B0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07F80F-9A75-66B0-D78A-BADAF089584A}"/>
              </a:ext>
            </a:extLst>
          </p:cNvPr>
          <p:cNvSpPr txBox="1"/>
          <p:nvPr/>
        </p:nvSpPr>
        <p:spPr>
          <a:xfrm>
            <a:off x="466077" y="1302062"/>
            <a:ext cx="8211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dirty="0"/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dirty="0"/>
          </a:p>
          <a:p>
            <a:r>
              <a:rPr lang="lt-LT" dirty="0"/>
              <a:t> </a:t>
            </a:r>
          </a:p>
          <a:p>
            <a:endParaRPr lang="lt-L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F8FFF9-3496-D82C-B804-A6A91F106B99}"/>
              </a:ext>
            </a:extLst>
          </p:cNvPr>
          <p:cNvSpPr txBox="1"/>
          <p:nvPr/>
        </p:nvSpPr>
        <p:spPr>
          <a:xfrm>
            <a:off x="376344" y="1568823"/>
            <a:ext cx="838217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 – pagrindinis ES ramstis, skatinantis solidarumą, o 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Baltijos regionas – puikus SP poveikio pavyzdys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 turėtų padėti 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spręsti problemas susijusias su 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triguba pertvarka, konkurencingumu, saugumu ir atsparumu 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kylančioms grėsmėms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gyventojų 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skaičiaus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mažėjimu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 ir 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senėjimu, darbo jėgos 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trūkumu ir 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inovacijų 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lygio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skirtumais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sz="1500" b="1" dirty="0">
              <a:cs typeface="Times New Roman" panose="02020603050405020304" pitchFamily="18" charset="0"/>
            </a:endParaRP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SP-ai naudinga </a:t>
            </a:r>
            <a:r>
              <a:rPr lang="lt-LT" sz="15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labiau orientuotis į rezultatus</a:t>
            </a:r>
            <a:r>
              <a:rPr lang="lt-LT" sz="15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kartu sudarant sąlygas 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inovacijoms ir eksperimentavimui, skatinti finansinių priemonių naudojimą.</a:t>
            </a: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sz="15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egionams prie ES rytinės išorės sienos reikės skirti ypatingą dėmesį 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įgyvendinant SP.</a:t>
            </a:r>
          </a:p>
          <a:p>
            <a:pPr lvl="0" algn="just">
              <a:buSzPts val="1000"/>
              <a:tabLst>
                <a:tab pos="457200" algn="l"/>
              </a:tabLst>
            </a:pPr>
            <a:endParaRPr lang="lt-LT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16672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4F77C-BDA8-699C-0754-B707ED54F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A6DD133-2BC7-B545-FF9B-C0CE9D22C53C}"/>
              </a:ext>
            </a:extLst>
          </p:cNvPr>
          <p:cNvSpPr txBox="1"/>
          <p:nvPr/>
        </p:nvSpPr>
        <p:spPr>
          <a:xfrm>
            <a:off x="248574" y="1029810"/>
            <a:ext cx="8211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dirty="0"/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dirty="0"/>
          </a:p>
          <a:p>
            <a:r>
              <a:rPr lang="lt-LT" dirty="0"/>
              <a:t> </a:t>
            </a:r>
          </a:p>
          <a:p>
            <a:endParaRPr lang="lt-L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9CCDF3-AC33-91E7-9A5C-6347B848C290}"/>
              </a:ext>
            </a:extLst>
          </p:cNvPr>
          <p:cNvSpPr txBox="1"/>
          <p:nvPr/>
        </p:nvSpPr>
        <p:spPr>
          <a:xfrm>
            <a:off x="396035" y="1491475"/>
            <a:ext cx="8351930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Remiame 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 fondų naudojimą investicijoms ir struktūrinėms reformoms. 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Tam reikalingas 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okybiško valdymo ir administracinių gebėjimų stiprinimas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15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sz="15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Kartu SP turėtų finansuoti 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ilgalaikius tikslus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, tačiau taip pat turi būti </a:t>
            </a:r>
            <a:r>
              <a:rPr lang="lt-LT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lanksti atliepiant naujus iššūkius</a:t>
            </a:r>
            <a:r>
              <a:rPr lang="lt-LT" sz="1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 Reikia siekti 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lankstumo bei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taisyklių supaprastinimo, 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kad būtų paspartintas įgyvendinimas ir sumažinta administracinė našta</a:t>
            </a:r>
            <a:r>
              <a:rPr lang="lt-LT" sz="1500" dirty="0"/>
              <a:t>, ypač regionuose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lt-LT" sz="15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1500" dirty="0"/>
              <a:t>SP turi būti </a:t>
            </a:r>
            <a:r>
              <a:rPr lang="lt-LT" sz="1500" b="1" dirty="0"/>
              <a:t>grįsta partnerystės, pasidalijamojo valdymo, požiūrio į konkrečios vietovės poreikius </a:t>
            </a:r>
            <a:r>
              <a:rPr lang="lt-LT" sz="1500" dirty="0"/>
              <a:t>(„</a:t>
            </a:r>
            <a:r>
              <a:rPr lang="lt-LT" sz="1500" dirty="0" err="1"/>
              <a:t>place-based</a:t>
            </a:r>
            <a:r>
              <a:rPr lang="lt-LT" sz="1500" dirty="0"/>
              <a:t> </a:t>
            </a:r>
            <a:r>
              <a:rPr lang="lt-LT" sz="1500" dirty="0" err="1"/>
              <a:t>approach</a:t>
            </a:r>
            <a:r>
              <a:rPr lang="lt-LT" sz="1500" dirty="0"/>
              <a:t>“) </a:t>
            </a:r>
            <a:r>
              <a:rPr lang="lt-LT" sz="1500" b="1" dirty="0"/>
              <a:t>principais</a:t>
            </a:r>
            <a:r>
              <a:rPr lang="lt-LT" sz="1500" dirty="0"/>
              <a:t>.</a:t>
            </a:r>
            <a:endParaRPr lang="lt-LT" sz="1500" b="1" dirty="0"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24D75F6-0668-D62B-6A34-E875B926EF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5438" y="487096"/>
            <a:ext cx="6775326" cy="450517"/>
          </a:xfrm>
        </p:spPr>
        <p:txBody>
          <a:bodyPr/>
          <a:lstStyle/>
          <a:p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LIETUVOS POZICIJA </a:t>
            </a:r>
            <a:r>
              <a:rPr lang="lt-LT" dirty="0" err="1">
                <a:solidFill>
                  <a:schemeClr val="accent2">
                    <a:lumMod val="75000"/>
                  </a:schemeClr>
                </a:solidFill>
              </a:rPr>
              <a:t>dĖL</a:t>
            </a:r>
            <a:r>
              <a:rPr lang="lt-LT" dirty="0">
                <a:solidFill>
                  <a:schemeClr val="accent2">
                    <a:lumMod val="75000"/>
                  </a:schemeClr>
                </a:solidFill>
              </a:rPr>
              <a:t> SP</a:t>
            </a:r>
          </a:p>
          <a:p>
            <a:r>
              <a:rPr lang="lt-LT" sz="2000" dirty="0">
                <a:solidFill>
                  <a:schemeClr val="accent2">
                    <a:lumMod val="75000"/>
                  </a:schemeClr>
                </a:solidFill>
              </a:rPr>
              <a:t>(patvirtinta VESK) (I)</a:t>
            </a:r>
          </a:p>
          <a:p>
            <a:endParaRPr lang="en-US" sz="1400" b="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864960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9F3562-5619-B1C4-B555-E45312BB33E1}"/>
              </a:ext>
            </a:extLst>
          </p:cNvPr>
          <p:cNvSpPr/>
          <p:nvPr/>
        </p:nvSpPr>
        <p:spPr>
          <a:xfrm>
            <a:off x="-1" y="0"/>
            <a:ext cx="4447713" cy="35333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upė 1"/>
          <p:cNvGrpSpPr/>
          <p:nvPr/>
        </p:nvGrpSpPr>
        <p:grpSpPr>
          <a:xfrm>
            <a:off x="2119122" y="4278461"/>
            <a:ext cx="4905756" cy="495669"/>
            <a:chOff x="2513076" y="2118743"/>
            <a:chExt cx="4905756" cy="495669"/>
          </a:xfrm>
        </p:grpSpPr>
        <p:pic>
          <p:nvPicPr>
            <p:cNvPr id="5" name="Paveikslėlis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6256" y="2122945"/>
              <a:ext cx="2322576" cy="487265"/>
            </a:xfrm>
            <a:prstGeom prst="rect">
              <a:avLst/>
            </a:prstGeom>
          </p:spPr>
        </p:pic>
        <p:grpSp>
          <p:nvGrpSpPr>
            <p:cNvPr id="8" name="Grupė 7"/>
            <p:cNvGrpSpPr/>
            <p:nvPr/>
          </p:nvGrpSpPr>
          <p:grpSpPr>
            <a:xfrm>
              <a:off x="2513076" y="2118743"/>
              <a:ext cx="2077017" cy="495669"/>
              <a:chOff x="2061972" y="4088466"/>
              <a:chExt cx="2474976" cy="590640"/>
            </a:xfrm>
          </p:grpSpPr>
          <p:pic>
            <p:nvPicPr>
              <p:cNvPr id="9" name="Paveikslėlis 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61972" y="4088466"/>
                <a:ext cx="2474976" cy="590640"/>
              </a:xfrm>
              <a:prstGeom prst="rect">
                <a:avLst/>
              </a:prstGeom>
            </p:spPr>
          </p:pic>
          <p:pic>
            <p:nvPicPr>
              <p:cNvPr id="10" name="Paveikslėlis 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61972" y="4088466"/>
                <a:ext cx="2474976" cy="590640"/>
              </a:xfrm>
              <a:prstGeom prst="rect">
                <a:avLst/>
              </a:prstGeom>
            </p:spPr>
          </p:pic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0A6F1437-A582-09C0-D88B-3CEF05BEDF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7713" y="-1"/>
            <a:ext cx="4696287" cy="35333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58883F0-E26A-3D6E-DF3D-EBF9258402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954" y="1879043"/>
            <a:ext cx="3977196" cy="5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2638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5BCEB7EEFE51B40B7F1A040A56B4D08" ma:contentTypeVersion="3" ma:contentTypeDescription="Kurkite naują dokumentą." ma:contentTypeScope="" ma:versionID="a7d850d4e3740fbff5626c3d8f9d2681">
  <xsd:schema xmlns:xsd="http://www.w3.org/2001/XMLSchema" xmlns:xs="http://www.w3.org/2001/XMLSchema" xmlns:p="http://schemas.microsoft.com/office/2006/metadata/properties" xmlns:ns3="666da69f-33e9-448b-b288-393ffcde51f5" targetNamespace="http://schemas.microsoft.com/office/2006/metadata/properties" ma:root="true" ma:fieldsID="fabfeb8835030ae9180e2302f89130d0" ns3:_="">
    <xsd:import namespace="666da69f-33e9-448b-b288-393ffcde51f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6da69f-33e9-448b-b288-393ffcde51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287E20-E2AB-4526-80E6-2D95C198AED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666da69f-33e9-448b-b288-393ffcde51f5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3C7004F-3A62-492E-BF16-FB2451931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6da69f-33e9-448b-b288-393ffcde51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141AFC-8B3D-4BE9-AF4A-5813D19828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67510</TotalTime>
  <Words>833</Words>
  <Application>Microsoft Office PowerPoint</Application>
  <PresentationFormat>Demonstracija ekrane (16:9)</PresentationFormat>
  <Paragraphs>103</Paragraphs>
  <Slides>8</Slides>
  <Notes>8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6" baseType="lpstr">
      <vt:lpstr>Arial</vt:lpstr>
      <vt:lpstr>Calibri</vt:lpstr>
      <vt:lpstr>Lato</vt:lpstr>
      <vt:lpstr>Roboto</vt:lpstr>
      <vt:lpstr>Symbol</vt:lpstr>
      <vt:lpstr>Times New Roman</vt:lpstr>
      <vt:lpstr>Trebuchet MS</vt:lpstr>
      <vt:lpstr>Office Theme</vt:lpstr>
      <vt:lpstr>„PowerPoint“ pateiktis</vt:lpstr>
      <vt:lpstr>Post2027 debatų tvarkaraštis</vt:lpstr>
      <vt:lpstr> </vt:lpstr>
      <vt:lpstr> sanglaudos politika po 2027 m.: dilemos ir prioritetai ES lygiu (I) </vt:lpstr>
      <vt:lpstr>„PowerPoint“ pateiktis</vt:lpstr>
      <vt:lpstr>„PowerPoint“ pateiktis</vt:lpstr>
      <vt:lpstr>„PowerPoint“ pateiktis</vt:lpstr>
      <vt:lpstr>„PowerPoint“ pateiktis</vt:lpstr>
    </vt:vector>
  </TitlesOfParts>
  <Company>Moorche 30 DVDs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fm</dc:creator>
  <cp:lastModifiedBy>Jolanta Vaičiūnienė</cp:lastModifiedBy>
  <cp:revision>2408</cp:revision>
  <cp:lastPrinted>2023-12-18T14:58:28Z</cp:lastPrinted>
  <dcterms:created xsi:type="dcterms:W3CDTF">2015-05-25T12:45:08Z</dcterms:created>
  <dcterms:modified xsi:type="dcterms:W3CDTF">2025-06-19T07:51:01Z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0x01010075BCEB7EEFE51B40B7F1A040A56B4D08</vt:lpwstr>
  </property>
</Properties>
</file>